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24"/>
  </p:notesMasterIdLst>
  <p:handoutMasterIdLst>
    <p:handoutMasterId r:id="rId25"/>
  </p:handoutMasterIdLst>
  <p:sldIdLst>
    <p:sldId id="256" r:id="rId2"/>
    <p:sldId id="358" r:id="rId3"/>
    <p:sldId id="357" r:id="rId4"/>
    <p:sldId id="344" r:id="rId5"/>
    <p:sldId id="345" r:id="rId6"/>
    <p:sldId id="347" r:id="rId7"/>
    <p:sldId id="353" r:id="rId8"/>
    <p:sldId id="354" r:id="rId9"/>
    <p:sldId id="359" r:id="rId10"/>
    <p:sldId id="362" r:id="rId11"/>
    <p:sldId id="349" r:id="rId12"/>
    <p:sldId id="355" r:id="rId13"/>
    <p:sldId id="371" r:id="rId14"/>
    <p:sldId id="383" r:id="rId15"/>
    <p:sldId id="360" r:id="rId16"/>
    <p:sldId id="373" r:id="rId17"/>
    <p:sldId id="384" r:id="rId18"/>
    <p:sldId id="350" r:id="rId19"/>
    <p:sldId id="356" r:id="rId20"/>
    <p:sldId id="385" r:id="rId21"/>
    <p:sldId id="351" r:id="rId22"/>
    <p:sldId id="352" r:id="rId2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ExtraLight" panose="00000300000000000000" pitchFamily="2" charset="0"/>
      <p:regular r:id="rId30"/>
      <p:italic r:id="rId31"/>
    </p:embeddedFont>
    <p:embeddedFont>
      <p:font typeface="Nunito Light" pitchFamily="2" charset="0"/>
      <p:regular r:id="rId32"/>
      <p: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Open Sans ExtraBold" panose="020B0906030804020204" pitchFamily="34" charset="0"/>
      <p:bold r:id="rId38"/>
      <p:boldItalic r:id="rId39"/>
    </p:embeddedFont>
    <p:embeddedFont>
      <p:font typeface="Spartan" pitchFamily="2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4FF"/>
    <a:srgbClr val="121241"/>
    <a:srgbClr val="E0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396DA5-294B-42C3-B7CF-46DE69DAED8D}" v="13" dt="2024-04-02T02:44:36.572"/>
  </p1510:revLst>
</p1510:revInfo>
</file>

<file path=ppt/tableStyles.xml><?xml version="1.0" encoding="utf-8"?>
<a:tblStyleLst xmlns:a="http://schemas.openxmlformats.org/drawingml/2006/main" def="{DD970E06-3C5E-45DE-B073-D343F9227BAA}">
  <a:tblStyle styleId="{DD970E06-3C5E-45DE-B073-D343F9227B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ansh Pranjal" userId="S::pranjalm@mcmaster.ca::c85f6716-8c8c-440a-acdb-1f77ebc43b89" providerId="AD" clId="Web-{94787287-57B6-F5E1-78F6-F4D0BE3AA79B}"/>
    <pc:docChg chg="sldOrd">
      <pc:chgData name="Mohaansh Pranjal" userId="S::pranjalm@mcmaster.ca::c85f6716-8c8c-440a-acdb-1f77ebc43b89" providerId="AD" clId="Web-{94787287-57B6-F5E1-78F6-F4D0BE3AA79B}" dt="2024-04-02T03:43:03.437" v="0"/>
      <pc:docMkLst>
        <pc:docMk/>
      </pc:docMkLst>
      <pc:sldChg chg="ord">
        <pc:chgData name="Mohaansh Pranjal" userId="S::pranjalm@mcmaster.ca::c85f6716-8c8c-440a-acdb-1f77ebc43b89" providerId="AD" clId="Web-{94787287-57B6-F5E1-78F6-F4D0BE3AA79B}" dt="2024-04-02T03:43:03.437" v="0"/>
        <pc:sldMkLst>
          <pc:docMk/>
          <pc:sldMk cId="0" sldId="357"/>
        </pc:sldMkLst>
      </pc:sldChg>
    </pc:docChg>
  </pc:docChgLst>
  <pc:docChgLst>
    <pc:chgData name="Allison Cook" userId="1dfea2cd-e73d-45dd-aadf-4dc00af2d4a1" providerId="ADAL" clId="{11343905-F7C6-4962-893C-8E29196E5610}"/>
    <pc:docChg chg="modSld">
      <pc:chgData name="Allison Cook" userId="1dfea2cd-e73d-45dd-aadf-4dc00af2d4a1" providerId="ADAL" clId="{11343905-F7C6-4962-893C-8E29196E5610}" dt="2024-03-24T01:44:23.141" v="2" actId="20577"/>
      <pc:docMkLst>
        <pc:docMk/>
      </pc:docMkLst>
      <pc:sldChg chg="modSp mod">
        <pc:chgData name="Allison Cook" userId="1dfea2cd-e73d-45dd-aadf-4dc00af2d4a1" providerId="ADAL" clId="{11343905-F7C6-4962-893C-8E29196E5610}" dt="2024-03-24T01:44:23.141" v="2" actId="20577"/>
        <pc:sldMkLst>
          <pc:docMk/>
          <pc:sldMk cId="922663922" sldId="353"/>
        </pc:sldMkLst>
        <pc:spChg chg="mod">
          <ac:chgData name="Allison Cook" userId="1dfea2cd-e73d-45dd-aadf-4dc00af2d4a1" providerId="ADAL" clId="{11343905-F7C6-4962-893C-8E29196E5610}" dt="2024-03-24T01:44:23.141" v="2" actId="20577"/>
          <ac:spMkLst>
            <pc:docMk/>
            <pc:sldMk cId="922663922" sldId="353"/>
            <ac:spMk id="3" creationId="{3AC4380B-8A09-962D-2A74-FA3971EEC56E}"/>
          </ac:spMkLst>
        </pc:spChg>
      </pc:sldChg>
      <pc:sldChg chg="modSp mod">
        <pc:chgData name="Allison Cook" userId="1dfea2cd-e73d-45dd-aadf-4dc00af2d4a1" providerId="ADAL" clId="{11343905-F7C6-4962-893C-8E29196E5610}" dt="2024-03-24T00:37:53.712" v="1" actId="1076"/>
        <pc:sldMkLst>
          <pc:docMk/>
          <pc:sldMk cId="0" sldId="357"/>
        </pc:sldMkLst>
        <pc:spChg chg="mod">
          <ac:chgData name="Allison Cook" userId="1dfea2cd-e73d-45dd-aadf-4dc00af2d4a1" providerId="ADAL" clId="{11343905-F7C6-4962-893C-8E29196E5610}" dt="2024-03-24T00:37:53.712" v="1" actId="1076"/>
          <ac:spMkLst>
            <pc:docMk/>
            <pc:sldMk cId="0" sldId="357"/>
            <ac:spMk id="10" creationId="{378413E7-8C76-73FD-8EBB-4E804AF416EE}"/>
          </ac:spMkLst>
        </pc:spChg>
      </pc:sldChg>
    </pc:docChg>
  </pc:docChgLst>
  <pc:docChgLst>
    <pc:chgData name="Ibrahim Issa" userId="1e35b124-dc21-4234-9257-cda57a63273a" providerId="ADAL" clId="{3F6D76A7-2C4B-4479-A1E6-32CD45EB2A3A}"/>
    <pc:docChg chg="undo custSel addSld delSld modSld sldOrd">
      <pc:chgData name="Ibrahim Issa" userId="1e35b124-dc21-4234-9257-cda57a63273a" providerId="ADAL" clId="{3F6D76A7-2C4B-4479-A1E6-32CD45EB2A3A}" dt="2024-03-24T15:40:12.184" v="738" actId="47"/>
      <pc:docMkLst>
        <pc:docMk/>
      </pc:docMkLst>
      <pc:sldChg chg="modNotesTx">
        <pc:chgData name="Ibrahim Issa" userId="1e35b124-dc21-4234-9257-cda57a63273a" providerId="ADAL" clId="{3F6D76A7-2C4B-4479-A1E6-32CD45EB2A3A}" dt="2024-03-24T10:55:47.201" v="41" actId="20577"/>
        <pc:sldMkLst>
          <pc:docMk/>
          <pc:sldMk cId="0" sldId="256"/>
        </pc:sldMkLst>
      </pc:sldChg>
      <pc:sldChg chg="addSp delSp modSp del mod ord delAnim">
        <pc:chgData name="Ibrahim Issa" userId="1e35b124-dc21-4234-9257-cda57a63273a" providerId="ADAL" clId="{3F6D76A7-2C4B-4479-A1E6-32CD45EB2A3A}" dt="2024-03-24T15:03:40.807" v="335" actId="47"/>
        <pc:sldMkLst>
          <pc:docMk/>
          <pc:sldMk cId="0" sldId="260"/>
        </pc:sldMkLst>
        <pc:spChg chg="add del mod">
          <ac:chgData name="Ibrahim Issa" userId="1e35b124-dc21-4234-9257-cda57a63273a" providerId="ADAL" clId="{3F6D76A7-2C4B-4479-A1E6-32CD45EB2A3A}" dt="2024-03-24T14:56:22.931" v="216" actId="478"/>
          <ac:spMkLst>
            <pc:docMk/>
            <pc:sldMk cId="0" sldId="260"/>
            <ac:spMk id="3" creationId="{00F35FBD-7F87-F724-8513-2E7EE72DEA45}"/>
          </ac:spMkLst>
        </pc:spChg>
        <pc:spChg chg="add del mod">
          <ac:chgData name="Ibrahim Issa" userId="1e35b124-dc21-4234-9257-cda57a63273a" providerId="ADAL" clId="{3F6D76A7-2C4B-4479-A1E6-32CD45EB2A3A}" dt="2024-03-24T14:56:28.663" v="220" actId="478"/>
          <ac:spMkLst>
            <pc:docMk/>
            <pc:sldMk cId="0" sldId="260"/>
            <ac:spMk id="5" creationId="{175BDEDE-50E1-9F1E-20B9-1147FFCFD793}"/>
          </ac:spMkLst>
        </pc:spChg>
        <pc:spChg chg="add del mod">
          <ac:chgData name="Ibrahim Issa" userId="1e35b124-dc21-4234-9257-cda57a63273a" providerId="ADAL" clId="{3F6D76A7-2C4B-4479-A1E6-32CD45EB2A3A}" dt="2024-03-24T14:56:37.320" v="223" actId="478"/>
          <ac:spMkLst>
            <pc:docMk/>
            <pc:sldMk cId="0" sldId="260"/>
            <ac:spMk id="7" creationId="{D0302686-9244-F7BB-003C-8232A725EB2C}"/>
          </ac:spMkLst>
        </pc:spChg>
        <pc:spChg chg="add del mod">
          <ac:chgData name="Ibrahim Issa" userId="1e35b124-dc21-4234-9257-cda57a63273a" providerId="ADAL" clId="{3F6D76A7-2C4B-4479-A1E6-32CD45EB2A3A}" dt="2024-03-24T14:57:02.142" v="228" actId="478"/>
          <ac:spMkLst>
            <pc:docMk/>
            <pc:sldMk cId="0" sldId="260"/>
            <ac:spMk id="9" creationId="{3822E955-D104-A836-2BBF-F40DF1D69FBE}"/>
          </ac:spMkLst>
        </pc:spChg>
        <pc:spChg chg="del">
          <ac:chgData name="Ibrahim Issa" userId="1e35b124-dc21-4234-9257-cda57a63273a" providerId="ADAL" clId="{3F6D76A7-2C4B-4479-A1E6-32CD45EB2A3A}" dt="2024-03-24T14:56:32.471" v="221" actId="478"/>
          <ac:spMkLst>
            <pc:docMk/>
            <pc:sldMk cId="0" sldId="260"/>
            <ac:spMk id="3150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4:56:42.664" v="224" actId="1076"/>
          <ac:spMkLst>
            <pc:docMk/>
            <pc:sldMk cId="0" sldId="260"/>
            <ac:spMk id="3152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4:57:12.743" v="229" actId="1076"/>
          <ac:spMkLst>
            <pc:docMk/>
            <pc:sldMk cId="0" sldId="260"/>
            <ac:spMk id="3154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4:55:06.012" v="188" actId="20577"/>
          <ac:spMkLst>
            <pc:docMk/>
            <pc:sldMk cId="0" sldId="260"/>
            <ac:spMk id="3155" creationId="{00000000-0000-0000-0000-000000000000}"/>
          </ac:spMkLst>
        </pc:spChg>
        <pc:spChg chg="del">
          <ac:chgData name="Ibrahim Issa" userId="1e35b124-dc21-4234-9257-cda57a63273a" providerId="ADAL" clId="{3F6D76A7-2C4B-4479-A1E6-32CD45EB2A3A}" dt="2024-03-24T14:56:58.184" v="227" actId="478"/>
          <ac:spMkLst>
            <pc:docMk/>
            <pc:sldMk cId="0" sldId="260"/>
            <ac:spMk id="3158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4:56:47.115" v="225" actId="1076"/>
          <ac:spMkLst>
            <pc:docMk/>
            <pc:sldMk cId="0" sldId="260"/>
            <ac:spMk id="3159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4:55:02.547" v="184" actId="20577"/>
          <ac:spMkLst>
            <pc:docMk/>
            <pc:sldMk cId="0" sldId="260"/>
            <ac:spMk id="3160" creationId="{00000000-0000-0000-0000-000000000000}"/>
          </ac:spMkLst>
        </pc:spChg>
        <pc:spChg chg="del mod">
          <ac:chgData name="Ibrahim Issa" userId="1e35b124-dc21-4234-9257-cda57a63273a" providerId="ADAL" clId="{3F6D76A7-2C4B-4479-A1E6-32CD45EB2A3A}" dt="2024-03-24T14:56:26.416" v="219" actId="478"/>
          <ac:spMkLst>
            <pc:docMk/>
            <pc:sldMk cId="0" sldId="260"/>
            <ac:spMk id="3161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4:55:08.165" v="190" actId="20577"/>
          <ac:spMkLst>
            <pc:docMk/>
            <pc:sldMk cId="0" sldId="260"/>
            <ac:spMk id="3163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4:54:20.278" v="141" actId="20577"/>
          <ac:spMkLst>
            <pc:docMk/>
            <pc:sldMk cId="0" sldId="260"/>
            <ac:spMk id="3167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4:56:51.469" v="226" actId="1076"/>
          <ac:spMkLst>
            <pc:docMk/>
            <pc:sldMk cId="0" sldId="260"/>
            <ac:spMk id="3171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4:55:04.097" v="186" actId="20577"/>
          <ac:spMkLst>
            <pc:docMk/>
            <pc:sldMk cId="0" sldId="260"/>
            <ac:spMk id="3172" creationId="{00000000-0000-0000-0000-000000000000}"/>
          </ac:spMkLst>
        </pc:spChg>
        <pc:spChg chg="del mod">
          <ac:chgData name="Ibrahim Issa" userId="1e35b124-dc21-4234-9257-cda57a63273a" providerId="ADAL" clId="{3F6D76A7-2C4B-4479-A1E6-32CD45EB2A3A}" dt="2024-03-24T14:56:18.400" v="215" actId="478"/>
          <ac:spMkLst>
            <pc:docMk/>
            <pc:sldMk cId="0" sldId="260"/>
            <ac:spMk id="3173" creationId="{00000000-0000-0000-0000-000000000000}"/>
          </ac:spMkLst>
        </pc:spChg>
      </pc:sldChg>
      <pc:sldChg chg="modNotesTx">
        <pc:chgData name="Ibrahim Issa" userId="1e35b124-dc21-4234-9257-cda57a63273a" providerId="ADAL" clId="{3F6D76A7-2C4B-4479-A1E6-32CD45EB2A3A}" dt="2024-03-24T15:15:16.732" v="437" actId="20577"/>
        <pc:sldMkLst>
          <pc:docMk/>
          <pc:sldMk cId="1438102901" sldId="344"/>
        </pc:sldMkLst>
      </pc:sldChg>
      <pc:sldChg chg="del">
        <pc:chgData name="Ibrahim Issa" userId="1e35b124-dc21-4234-9257-cda57a63273a" providerId="ADAL" clId="{3F6D76A7-2C4B-4479-A1E6-32CD45EB2A3A}" dt="2024-03-24T15:40:12.184" v="738" actId="47"/>
        <pc:sldMkLst>
          <pc:docMk/>
          <pc:sldMk cId="1547709739" sldId="348"/>
        </pc:sldMkLst>
      </pc:sldChg>
      <pc:sldChg chg="modSp">
        <pc:chgData name="Ibrahim Issa" userId="1e35b124-dc21-4234-9257-cda57a63273a" providerId="ADAL" clId="{3F6D76A7-2C4B-4479-A1E6-32CD45EB2A3A}" dt="2024-03-24T15:19:50.006" v="484" actId="20577"/>
        <pc:sldMkLst>
          <pc:docMk/>
          <pc:sldMk cId="2418139673" sldId="355"/>
        </pc:sldMkLst>
        <pc:graphicFrameChg chg="mod">
          <ac:chgData name="Ibrahim Issa" userId="1e35b124-dc21-4234-9257-cda57a63273a" providerId="ADAL" clId="{3F6D76A7-2C4B-4479-A1E6-32CD45EB2A3A}" dt="2024-03-24T15:19:50.006" v="484" actId="20577"/>
          <ac:graphicFrameMkLst>
            <pc:docMk/>
            <pc:sldMk cId="2418139673" sldId="355"/>
            <ac:graphicFrameMk id="3" creationId="{12048464-3267-10B8-F671-DAF20B6E4D49}"/>
          </ac:graphicFrameMkLst>
        </pc:graphicFrameChg>
      </pc:sldChg>
      <pc:sldChg chg="modSp mod">
        <pc:chgData name="Ibrahim Issa" userId="1e35b124-dc21-4234-9257-cda57a63273a" providerId="ADAL" clId="{3F6D76A7-2C4B-4479-A1E6-32CD45EB2A3A}" dt="2024-03-24T15:33:33.671" v="724" actId="5793"/>
        <pc:sldMkLst>
          <pc:docMk/>
          <pc:sldMk cId="545191675" sldId="356"/>
        </pc:sldMkLst>
        <pc:spChg chg="mod">
          <ac:chgData name="Ibrahim Issa" userId="1e35b124-dc21-4234-9257-cda57a63273a" providerId="ADAL" clId="{3F6D76A7-2C4B-4479-A1E6-32CD45EB2A3A}" dt="2024-03-24T15:33:33.671" v="724" actId="5793"/>
          <ac:spMkLst>
            <pc:docMk/>
            <pc:sldMk cId="545191675" sldId="356"/>
            <ac:spMk id="11" creationId="{44C7D600-6044-7BAA-07FC-54961A2610FC}"/>
          </ac:spMkLst>
        </pc:spChg>
      </pc:sldChg>
      <pc:sldChg chg="modSp mod">
        <pc:chgData name="Ibrahim Issa" userId="1e35b124-dc21-4234-9257-cda57a63273a" providerId="ADAL" clId="{3F6D76A7-2C4B-4479-A1E6-32CD45EB2A3A}" dt="2024-03-24T06:00:02.225" v="35" actId="1076"/>
        <pc:sldMkLst>
          <pc:docMk/>
          <pc:sldMk cId="0" sldId="357"/>
        </pc:sldMkLst>
        <pc:spChg chg="mod">
          <ac:chgData name="Ibrahim Issa" userId="1e35b124-dc21-4234-9257-cda57a63273a" providerId="ADAL" clId="{3F6D76A7-2C4B-4479-A1E6-32CD45EB2A3A}" dt="2024-03-24T05:59:16.118" v="31" actId="207"/>
          <ac:spMkLst>
            <pc:docMk/>
            <pc:sldMk cId="0" sldId="357"/>
            <ac:spMk id="7" creationId="{070A021F-8E0C-147A-7963-B1C67F3FA61D}"/>
          </ac:spMkLst>
        </pc:spChg>
        <pc:spChg chg="mod">
          <ac:chgData name="Ibrahim Issa" userId="1e35b124-dc21-4234-9257-cda57a63273a" providerId="ADAL" clId="{3F6D76A7-2C4B-4479-A1E6-32CD45EB2A3A}" dt="2024-03-24T06:00:02.225" v="35" actId="1076"/>
          <ac:spMkLst>
            <pc:docMk/>
            <pc:sldMk cId="0" sldId="357"/>
            <ac:spMk id="8" creationId="{5284EFE5-A0E8-1B0B-B604-681A4A4D8F75}"/>
          </ac:spMkLst>
        </pc:spChg>
        <pc:spChg chg="mod">
          <ac:chgData name="Ibrahim Issa" userId="1e35b124-dc21-4234-9257-cda57a63273a" providerId="ADAL" clId="{3F6D76A7-2C4B-4479-A1E6-32CD45EB2A3A}" dt="2024-03-24T05:58:08.497" v="19" actId="14100"/>
          <ac:spMkLst>
            <pc:docMk/>
            <pc:sldMk cId="0" sldId="357"/>
            <ac:spMk id="9" creationId="{2CB91749-E3F3-E74A-C53C-1BB810E26036}"/>
          </ac:spMkLst>
        </pc:spChg>
        <pc:spChg chg="mod">
          <ac:chgData name="Ibrahim Issa" userId="1e35b124-dc21-4234-9257-cda57a63273a" providerId="ADAL" clId="{3F6D76A7-2C4B-4479-A1E6-32CD45EB2A3A}" dt="2024-03-24T05:59:45.526" v="33" actId="1076"/>
          <ac:spMkLst>
            <pc:docMk/>
            <pc:sldMk cId="0" sldId="357"/>
            <ac:spMk id="11" creationId="{25094C5C-F6E4-98BB-0F2B-78CDFDE8F25F}"/>
          </ac:spMkLst>
        </pc:spChg>
      </pc:sldChg>
      <pc:sldChg chg="addSp delSp mod">
        <pc:chgData name="Ibrahim Issa" userId="1e35b124-dc21-4234-9257-cda57a63273a" providerId="ADAL" clId="{3F6D76A7-2C4B-4479-A1E6-32CD45EB2A3A}" dt="2024-03-24T05:42:17.148" v="1" actId="22"/>
        <pc:sldMkLst>
          <pc:docMk/>
          <pc:sldMk cId="3490910334" sldId="358"/>
        </pc:sldMkLst>
        <pc:spChg chg="add del">
          <ac:chgData name="Ibrahim Issa" userId="1e35b124-dc21-4234-9257-cda57a63273a" providerId="ADAL" clId="{3F6D76A7-2C4B-4479-A1E6-32CD45EB2A3A}" dt="2024-03-24T05:42:17.148" v="1" actId="22"/>
          <ac:spMkLst>
            <pc:docMk/>
            <pc:sldMk cId="3490910334" sldId="358"/>
            <ac:spMk id="9" creationId="{B5653713-DC3C-8929-8D86-986074866B8A}"/>
          </ac:spMkLst>
        </pc:spChg>
      </pc:sldChg>
      <pc:sldChg chg="modSp">
        <pc:chgData name="Ibrahim Issa" userId="1e35b124-dc21-4234-9257-cda57a63273a" providerId="ADAL" clId="{3F6D76A7-2C4B-4479-A1E6-32CD45EB2A3A}" dt="2024-03-24T06:00:36.698" v="36" actId="12269"/>
        <pc:sldMkLst>
          <pc:docMk/>
          <pc:sldMk cId="3179002997" sldId="360"/>
        </pc:sldMkLst>
        <pc:graphicFrameChg chg="mod">
          <ac:chgData name="Ibrahim Issa" userId="1e35b124-dc21-4234-9257-cda57a63273a" providerId="ADAL" clId="{3F6D76A7-2C4B-4479-A1E6-32CD45EB2A3A}" dt="2024-03-24T06:00:36.698" v="36" actId="12269"/>
          <ac:graphicFrameMkLst>
            <pc:docMk/>
            <pc:sldMk cId="3179002997" sldId="360"/>
            <ac:graphicFrameMk id="11" creationId="{CB0D7369-8E16-3239-51F7-5333FD384AE5}"/>
          </ac:graphicFrameMkLst>
        </pc:graphicFrameChg>
      </pc:sldChg>
      <pc:sldChg chg="add del ord">
        <pc:chgData name="Ibrahim Issa" userId="1e35b124-dc21-4234-9257-cda57a63273a" providerId="ADAL" clId="{3F6D76A7-2C4B-4479-A1E6-32CD45EB2A3A}" dt="2024-03-24T15:23:52.258" v="564"/>
        <pc:sldMkLst>
          <pc:docMk/>
          <pc:sldMk cId="2006397185" sldId="361"/>
        </pc:sldMkLst>
      </pc:sldChg>
      <pc:sldChg chg="ord">
        <pc:chgData name="Ibrahim Issa" userId="1e35b124-dc21-4234-9257-cda57a63273a" providerId="ADAL" clId="{3F6D76A7-2C4B-4479-A1E6-32CD45EB2A3A}" dt="2024-03-24T15:15:58.795" v="439"/>
        <pc:sldMkLst>
          <pc:docMk/>
          <pc:sldMk cId="1085386769" sldId="362"/>
        </pc:sldMkLst>
      </pc:sldChg>
      <pc:sldChg chg="del">
        <pc:chgData name="Ibrahim Issa" userId="1e35b124-dc21-4234-9257-cda57a63273a" providerId="ADAL" clId="{3F6D76A7-2C4B-4479-A1E6-32CD45EB2A3A}" dt="2024-03-24T14:48:58.829" v="43" actId="2696"/>
        <pc:sldMkLst>
          <pc:docMk/>
          <pc:sldMk cId="2166091538" sldId="364"/>
        </pc:sldMkLst>
      </pc:sldChg>
      <pc:sldChg chg="del">
        <pc:chgData name="Ibrahim Issa" userId="1e35b124-dc21-4234-9257-cda57a63273a" providerId="ADAL" clId="{3F6D76A7-2C4B-4479-A1E6-32CD45EB2A3A}" dt="2024-03-24T15:30:22.453" v="644" actId="47"/>
        <pc:sldMkLst>
          <pc:docMk/>
          <pc:sldMk cId="2359501392" sldId="365"/>
        </pc:sldMkLst>
      </pc:sldChg>
      <pc:sldChg chg="del">
        <pc:chgData name="Ibrahim Issa" userId="1e35b124-dc21-4234-9257-cda57a63273a" providerId="ADAL" clId="{3F6D76A7-2C4B-4479-A1E6-32CD45EB2A3A}" dt="2024-03-24T15:32:36.976" v="650" actId="47"/>
        <pc:sldMkLst>
          <pc:docMk/>
          <pc:sldMk cId="3888858366" sldId="366"/>
        </pc:sldMkLst>
      </pc:sldChg>
      <pc:sldChg chg="del">
        <pc:chgData name="Ibrahim Issa" userId="1e35b124-dc21-4234-9257-cda57a63273a" providerId="ADAL" clId="{3F6D76A7-2C4B-4479-A1E6-32CD45EB2A3A}" dt="2024-03-24T15:32:38.007" v="651" actId="47"/>
        <pc:sldMkLst>
          <pc:docMk/>
          <pc:sldMk cId="1819700643" sldId="367"/>
        </pc:sldMkLst>
      </pc:sldChg>
      <pc:sldChg chg="del">
        <pc:chgData name="Ibrahim Issa" userId="1e35b124-dc21-4234-9257-cda57a63273a" providerId="ADAL" clId="{3F6D76A7-2C4B-4479-A1E6-32CD45EB2A3A}" dt="2024-03-24T15:32:38.756" v="652" actId="47"/>
        <pc:sldMkLst>
          <pc:docMk/>
          <pc:sldMk cId="959478216" sldId="368"/>
        </pc:sldMkLst>
      </pc:sldChg>
      <pc:sldChg chg="del">
        <pc:chgData name="Ibrahim Issa" userId="1e35b124-dc21-4234-9257-cda57a63273a" providerId="ADAL" clId="{3F6D76A7-2C4B-4479-A1E6-32CD45EB2A3A}" dt="2024-03-24T15:32:40.555" v="653" actId="47"/>
        <pc:sldMkLst>
          <pc:docMk/>
          <pc:sldMk cId="1754119592" sldId="369"/>
        </pc:sldMkLst>
      </pc:sldChg>
      <pc:sldChg chg="ord">
        <pc:chgData name="Ibrahim Issa" userId="1e35b124-dc21-4234-9257-cda57a63273a" providerId="ADAL" clId="{3F6D76A7-2C4B-4479-A1E6-32CD45EB2A3A}" dt="2024-03-24T15:32:45.950" v="655"/>
        <pc:sldMkLst>
          <pc:docMk/>
          <pc:sldMk cId="2486921204" sldId="370"/>
        </pc:sldMkLst>
      </pc:sldChg>
      <pc:sldChg chg="modSp mod ord">
        <pc:chgData name="Ibrahim Issa" userId="1e35b124-dc21-4234-9257-cda57a63273a" providerId="ADAL" clId="{3F6D76A7-2C4B-4479-A1E6-32CD45EB2A3A}" dt="2024-03-24T15:30:15.021" v="643" actId="20577"/>
        <pc:sldMkLst>
          <pc:docMk/>
          <pc:sldMk cId="0" sldId="371"/>
        </pc:sldMkLst>
        <pc:spChg chg="mod">
          <ac:chgData name="Ibrahim Issa" userId="1e35b124-dc21-4234-9257-cda57a63273a" providerId="ADAL" clId="{3F6D76A7-2C4B-4479-A1E6-32CD45EB2A3A}" dt="2024-03-24T15:30:15.021" v="643" actId="20577"/>
          <ac:spMkLst>
            <pc:docMk/>
            <pc:sldMk cId="0" sldId="371"/>
            <ac:spMk id="5" creationId="{6A51543A-F3F6-7181-5064-B8A3F63A28F5}"/>
          </ac:spMkLst>
        </pc:spChg>
        <pc:spChg chg="mod">
          <ac:chgData name="Ibrahim Issa" userId="1e35b124-dc21-4234-9257-cda57a63273a" providerId="ADAL" clId="{3F6D76A7-2C4B-4479-A1E6-32CD45EB2A3A}" dt="2024-03-24T15:07:10.919" v="360" actId="20577"/>
          <ac:spMkLst>
            <pc:docMk/>
            <pc:sldMk cId="0" sldId="371"/>
            <ac:spMk id="385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5:27:51.502" v="577" actId="20577"/>
          <ac:spMkLst>
            <pc:docMk/>
            <pc:sldMk cId="0" sldId="371"/>
            <ac:spMk id="386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5:30:02.504" v="613" actId="20577"/>
          <ac:spMkLst>
            <pc:docMk/>
            <pc:sldMk cId="0" sldId="371"/>
            <ac:spMk id="387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5:07:31.248" v="398" actId="20577"/>
          <ac:spMkLst>
            <pc:docMk/>
            <pc:sldMk cId="0" sldId="371"/>
            <ac:spMk id="388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5:29:22.305" v="594" actId="20577"/>
          <ac:spMkLst>
            <pc:docMk/>
            <pc:sldMk cId="0" sldId="371"/>
            <ac:spMk id="389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5:30:10.048" v="634" actId="20577"/>
          <ac:spMkLst>
            <pc:docMk/>
            <pc:sldMk cId="0" sldId="371"/>
            <ac:spMk id="390" creationId="{00000000-0000-0000-0000-000000000000}"/>
          </ac:spMkLst>
        </pc:spChg>
      </pc:sldChg>
      <pc:sldChg chg="del">
        <pc:chgData name="Ibrahim Issa" userId="1e35b124-dc21-4234-9257-cda57a63273a" providerId="ADAL" clId="{3F6D76A7-2C4B-4479-A1E6-32CD45EB2A3A}" dt="2024-03-24T15:40:10.129" v="737" actId="47"/>
        <pc:sldMkLst>
          <pc:docMk/>
          <pc:sldMk cId="2815088336" sldId="372"/>
        </pc:sldMkLst>
      </pc:sldChg>
      <pc:sldChg chg="ord">
        <pc:chgData name="Ibrahim Issa" userId="1e35b124-dc21-4234-9257-cda57a63273a" providerId="ADAL" clId="{3F6D76A7-2C4B-4479-A1E6-32CD45EB2A3A}" dt="2024-03-24T15:31:05.242" v="649"/>
        <pc:sldMkLst>
          <pc:docMk/>
          <pc:sldMk cId="882755330" sldId="374"/>
        </pc:sldMkLst>
      </pc:sldChg>
      <pc:sldChg chg="ord">
        <pc:chgData name="Ibrahim Issa" userId="1e35b124-dc21-4234-9257-cda57a63273a" providerId="ADAL" clId="{3F6D76A7-2C4B-4479-A1E6-32CD45EB2A3A}" dt="2024-03-24T15:31:00.935" v="647"/>
        <pc:sldMkLst>
          <pc:docMk/>
          <pc:sldMk cId="476841891" sldId="375"/>
        </pc:sldMkLst>
      </pc:sldChg>
      <pc:sldChg chg="del">
        <pc:chgData name="Ibrahim Issa" userId="1e35b124-dc21-4234-9257-cda57a63273a" providerId="ADAL" clId="{3F6D76A7-2C4B-4479-A1E6-32CD45EB2A3A}" dt="2024-03-24T15:30:28.425" v="645" actId="47"/>
        <pc:sldMkLst>
          <pc:docMk/>
          <pc:sldMk cId="3057946234" sldId="376"/>
        </pc:sldMkLst>
      </pc:sldChg>
      <pc:sldChg chg="add del ord">
        <pc:chgData name="Ibrahim Issa" userId="1e35b124-dc21-4234-9257-cda57a63273a" providerId="ADAL" clId="{3F6D76A7-2C4B-4479-A1E6-32CD45EB2A3A}" dt="2024-03-24T15:24:01.042" v="566"/>
        <pc:sldMkLst>
          <pc:docMk/>
          <pc:sldMk cId="892049561" sldId="377"/>
        </pc:sldMkLst>
      </pc:sldChg>
      <pc:sldChg chg="del">
        <pc:chgData name="Ibrahim Issa" userId="1e35b124-dc21-4234-9257-cda57a63273a" providerId="ADAL" clId="{3F6D76A7-2C4B-4479-A1E6-32CD45EB2A3A}" dt="2024-03-24T05:53:06.776" v="2" actId="2696"/>
        <pc:sldMkLst>
          <pc:docMk/>
          <pc:sldMk cId="2935929573" sldId="380"/>
        </pc:sldMkLst>
      </pc:sldChg>
      <pc:sldChg chg="del">
        <pc:chgData name="Ibrahim Issa" userId="1e35b124-dc21-4234-9257-cda57a63273a" providerId="ADAL" clId="{3F6D76A7-2C4B-4479-A1E6-32CD45EB2A3A}" dt="2024-03-24T15:04:46.423" v="336" actId="47"/>
        <pc:sldMkLst>
          <pc:docMk/>
          <pc:sldMk cId="2217019613" sldId="381"/>
        </pc:sldMkLst>
      </pc:sldChg>
      <pc:sldChg chg="del">
        <pc:chgData name="Ibrahim Issa" userId="1e35b124-dc21-4234-9257-cda57a63273a" providerId="ADAL" clId="{3F6D76A7-2C4B-4479-A1E6-32CD45EB2A3A}" dt="2024-03-24T15:23:24.787" v="558" actId="47"/>
        <pc:sldMkLst>
          <pc:docMk/>
          <pc:sldMk cId="1885489753" sldId="382"/>
        </pc:sldMkLst>
      </pc:sldChg>
      <pc:sldChg chg="delSp modSp add mod">
        <pc:chgData name="Ibrahim Issa" userId="1e35b124-dc21-4234-9257-cda57a63273a" providerId="ADAL" clId="{3F6D76A7-2C4B-4479-A1E6-32CD45EB2A3A}" dt="2024-03-24T14:51:56.480" v="119" actId="20577"/>
        <pc:sldMkLst>
          <pc:docMk/>
          <pc:sldMk cId="2225161176" sldId="383"/>
        </pc:sldMkLst>
        <pc:spChg chg="mod">
          <ac:chgData name="Ibrahim Issa" userId="1e35b124-dc21-4234-9257-cda57a63273a" providerId="ADAL" clId="{3F6D76A7-2C4B-4479-A1E6-32CD45EB2A3A}" dt="2024-03-24T14:49:04.816" v="48" actId="20577"/>
          <ac:spMkLst>
            <pc:docMk/>
            <pc:sldMk cId="2225161176" sldId="383"/>
            <ac:spMk id="13" creationId="{1EE93D17-75E5-0F5B-7033-9BEFD4AAB375}"/>
          </ac:spMkLst>
        </pc:spChg>
        <pc:graphicFrameChg chg="mod">
          <ac:chgData name="Ibrahim Issa" userId="1e35b124-dc21-4234-9257-cda57a63273a" providerId="ADAL" clId="{3F6D76A7-2C4B-4479-A1E6-32CD45EB2A3A}" dt="2024-03-24T14:51:56.480" v="119" actId="20577"/>
          <ac:graphicFrameMkLst>
            <pc:docMk/>
            <pc:sldMk cId="2225161176" sldId="383"/>
            <ac:graphicFrameMk id="11" creationId="{CB0D7369-8E16-3239-51F7-5333FD384AE5}"/>
          </ac:graphicFrameMkLst>
        </pc:graphicFrameChg>
        <pc:graphicFrameChg chg="del mod">
          <ac:chgData name="Ibrahim Issa" userId="1e35b124-dc21-4234-9257-cda57a63273a" providerId="ADAL" clId="{3F6D76A7-2C4B-4479-A1E6-32CD45EB2A3A}" dt="2024-03-24T14:51:44.088" v="117" actId="478"/>
          <ac:graphicFrameMkLst>
            <pc:docMk/>
            <pc:sldMk cId="2225161176" sldId="383"/>
            <ac:graphicFrameMk id="12" creationId="{9B4BF6F0-FC87-5B04-6406-3A206940E169}"/>
          </ac:graphicFrameMkLst>
        </pc:graphicFrameChg>
      </pc:sldChg>
      <pc:sldChg chg="addSp delSp modSp add mod modAnim">
        <pc:chgData name="Ibrahim Issa" userId="1e35b124-dc21-4234-9257-cda57a63273a" providerId="ADAL" clId="{3F6D76A7-2C4B-4479-A1E6-32CD45EB2A3A}" dt="2024-03-24T15:39:56.637" v="736" actId="1076"/>
        <pc:sldMkLst>
          <pc:docMk/>
          <pc:sldMk cId="3537996034" sldId="384"/>
        </pc:sldMkLst>
        <pc:spChg chg="mod">
          <ac:chgData name="Ibrahim Issa" userId="1e35b124-dc21-4234-9257-cda57a63273a" providerId="ADAL" clId="{3F6D76A7-2C4B-4479-A1E6-32CD45EB2A3A}" dt="2024-03-24T15:00:12.316" v="314"/>
          <ac:spMkLst>
            <pc:docMk/>
            <pc:sldMk cId="3537996034" sldId="384"/>
            <ac:spMk id="3" creationId="{2D308C79-B595-6076-DE7B-1E56FA5256F2}"/>
          </ac:spMkLst>
        </pc:spChg>
        <pc:spChg chg="mod">
          <ac:chgData name="Ibrahim Issa" userId="1e35b124-dc21-4234-9257-cda57a63273a" providerId="ADAL" clId="{3F6D76A7-2C4B-4479-A1E6-32CD45EB2A3A}" dt="2024-03-24T15:00:12.316" v="314"/>
          <ac:spMkLst>
            <pc:docMk/>
            <pc:sldMk cId="3537996034" sldId="384"/>
            <ac:spMk id="4" creationId="{A5093C7D-8408-CEE0-2FE7-30B0B4A07CD7}"/>
          </ac:spMkLst>
        </pc:spChg>
        <pc:spChg chg="mod">
          <ac:chgData name="Ibrahim Issa" userId="1e35b124-dc21-4234-9257-cda57a63273a" providerId="ADAL" clId="{3F6D76A7-2C4B-4479-A1E6-32CD45EB2A3A}" dt="2024-03-24T15:00:12.316" v="314"/>
          <ac:spMkLst>
            <pc:docMk/>
            <pc:sldMk cId="3537996034" sldId="384"/>
            <ac:spMk id="5" creationId="{6228D687-1EBD-BAF2-9938-CAB183161844}"/>
          </ac:spMkLst>
        </pc:spChg>
        <pc:spChg chg="mod">
          <ac:chgData name="Ibrahim Issa" userId="1e35b124-dc21-4234-9257-cda57a63273a" providerId="ADAL" clId="{3F6D76A7-2C4B-4479-A1E6-32CD45EB2A3A}" dt="2024-03-24T15:00:12.316" v="314"/>
          <ac:spMkLst>
            <pc:docMk/>
            <pc:sldMk cId="3537996034" sldId="384"/>
            <ac:spMk id="6" creationId="{9AF10F44-59E9-207D-ED98-73EFED43AB6C}"/>
          </ac:spMkLst>
        </pc:spChg>
        <pc:spChg chg="mod">
          <ac:chgData name="Ibrahim Issa" userId="1e35b124-dc21-4234-9257-cda57a63273a" providerId="ADAL" clId="{3F6D76A7-2C4B-4479-A1E6-32CD45EB2A3A}" dt="2024-03-24T15:00:12.316" v="314"/>
          <ac:spMkLst>
            <pc:docMk/>
            <pc:sldMk cId="3537996034" sldId="384"/>
            <ac:spMk id="7" creationId="{61F1B85E-8B93-DF4C-F87D-964394F8A4B2}"/>
          </ac:spMkLst>
        </pc:spChg>
        <pc:spChg chg="mod">
          <ac:chgData name="Ibrahim Issa" userId="1e35b124-dc21-4234-9257-cda57a63273a" providerId="ADAL" clId="{3F6D76A7-2C4B-4479-A1E6-32CD45EB2A3A}" dt="2024-03-24T15:00:12.316" v="314"/>
          <ac:spMkLst>
            <pc:docMk/>
            <pc:sldMk cId="3537996034" sldId="384"/>
            <ac:spMk id="8" creationId="{BCAA3B08-C892-3E79-5F3F-F8AED0DFD174}"/>
          </ac:spMkLst>
        </pc:spChg>
        <pc:spChg chg="mod">
          <ac:chgData name="Ibrahim Issa" userId="1e35b124-dc21-4234-9257-cda57a63273a" providerId="ADAL" clId="{3F6D76A7-2C4B-4479-A1E6-32CD45EB2A3A}" dt="2024-03-24T15:00:12.316" v="314"/>
          <ac:spMkLst>
            <pc:docMk/>
            <pc:sldMk cId="3537996034" sldId="384"/>
            <ac:spMk id="9" creationId="{05DD6FBE-3062-D755-B5D9-A4BB306CDC43}"/>
          </ac:spMkLst>
        </pc:spChg>
        <pc:spChg chg="mod">
          <ac:chgData name="Ibrahim Issa" userId="1e35b124-dc21-4234-9257-cda57a63273a" providerId="ADAL" clId="{3F6D76A7-2C4B-4479-A1E6-32CD45EB2A3A}" dt="2024-03-24T15:00:12.316" v="314"/>
          <ac:spMkLst>
            <pc:docMk/>
            <pc:sldMk cId="3537996034" sldId="384"/>
            <ac:spMk id="10" creationId="{074E5D95-D2AE-26AA-3F46-7C195927E6CE}"/>
          </ac:spMkLst>
        </pc:spChg>
        <pc:spChg chg="mod">
          <ac:chgData name="Ibrahim Issa" userId="1e35b124-dc21-4234-9257-cda57a63273a" providerId="ADAL" clId="{3F6D76A7-2C4B-4479-A1E6-32CD45EB2A3A}" dt="2024-03-24T15:00:12.316" v="314"/>
          <ac:spMkLst>
            <pc:docMk/>
            <pc:sldMk cId="3537996034" sldId="384"/>
            <ac:spMk id="11" creationId="{47FE152D-5C75-0DB7-E29C-16BEE848B886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13" creationId="{0FDF7569-EB65-F0A2-2801-D1794619E030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14" creationId="{B24CAD6E-9151-D3DB-AF7B-EB9331C32425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15" creationId="{951B5521-7404-AC73-8359-15391AE00845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16" creationId="{BDDEDD29-7A21-329E-C4A1-DBB27118DE31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17" creationId="{F4212847-43A6-4455-6BC1-F190B0E42251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18" creationId="{953E961D-FC6C-9E99-0556-D0EF13B95F2B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19" creationId="{6A2FA227-E1E0-CE22-A83A-58B12CAFC64D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20" creationId="{D9F812C0-5A64-1DCB-9F73-FB2781EDBE4B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21" creationId="{4CBA3EB3-A2CE-9220-A813-682AE81676EC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22" creationId="{E09BD5B6-0AC5-B743-BE64-F3A96E9B9BB1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23" creationId="{9590E90A-F52B-92DF-8958-DE0E75F66075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24" creationId="{FC840647-A7E4-C8BC-6B15-2CE9AD9678EC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25" creationId="{A0551455-0C9A-A221-4C2B-A0662621A75D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26" creationId="{8165AE03-256C-65FB-7A90-2F3D1A520102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27" creationId="{384DC0EF-BAE2-16A7-F1B7-D5C460448B1C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28" creationId="{CB8B1B3A-5E4F-BE67-6736-AAA4260DC91A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29" creationId="{0DA7081E-6059-511F-0CB1-ABC1257FF4AC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30" creationId="{5B960ED5-865E-6866-AFCB-9C9F2DD18700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31" creationId="{49530F71-AAEC-B710-9B2A-3ECD172BA530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32" creationId="{DC9B91C1-3A15-2B39-1A96-5F9C260A8904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33" creationId="{990ED44C-4AAB-A50C-BDA6-80EAC62AB4E6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34" creationId="{91906860-310D-4F5D-8482-5521ACA72149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35" creationId="{403E2397-1C05-BFEE-71E2-A21156074098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36" creationId="{890CAB27-DE60-B7A7-75DD-0D46F07F0D60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37" creationId="{FBF87C97-682B-0A4F-9D7A-5E7D8735EE4E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38" creationId="{5F4C8DE6-69DC-98AD-40CA-E3F3F440D03A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39" creationId="{002548BB-D7A4-E4BD-D830-33C21E242F3F}"/>
          </ac:spMkLst>
        </pc:spChg>
        <pc:spChg chg="mod">
          <ac:chgData name="Ibrahim Issa" userId="1e35b124-dc21-4234-9257-cda57a63273a" providerId="ADAL" clId="{3F6D76A7-2C4B-4479-A1E6-32CD45EB2A3A}" dt="2024-03-24T15:01:14.591" v="320"/>
          <ac:spMkLst>
            <pc:docMk/>
            <pc:sldMk cId="3537996034" sldId="384"/>
            <ac:spMk id="40" creationId="{E9E6168E-6EE8-35BB-04B0-60B9A9AED159}"/>
          </ac:spMkLst>
        </pc:spChg>
        <pc:spChg chg="add mod">
          <ac:chgData name="Ibrahim Issa" userId="1e35b124-dc21-4234-9257-cda57a63273a" providerId="ADAL" clId="{3F6D76A7-2C4B-4479-A1E6-32CD45EB2A3A}" dt="2024-03-24T15:03:12.123" v="328"/>
          <ac:spMkLst>
            <pc:docMk/>
            <pc:sldMk cId="3537996034" sldId="384"/>
            <ac:spMk id="41" creationId="{BE4403B8-8523-3374-A8F5-2FAD307EC751}"/>
          </ac:spMkLst>
        </pc:spChg>
        <pc:spChg chg="mod">
          <ac:chgData name="Ibrahim Issa" userId="1e35b124-dc21-4234-9257-cda57a63273a" providerId="ADAL" clId="{3F6D76A7-2C4B-4479-A1E6-32CD45EB2A3A}" dt="2024-03-24T15:03:28.694" v="332"/>
          <ac:spMkLst>
            <pc:docMk/>
            <pc:sldMk cId="3537996034" sldId="384"/>
            <ac:spMk id="43" creationId="{C1550445-7C47-3D69-099B-2EC9E7AB3AB9}"/>
          </ac:spMkLst>
        </pc:spChg>
        <pc:spChg chg="mod">
          <ac:chgData name="Ibrahim Issa" userId="1e35b124-dc21-4234-9257-cda57a63273a" providerId="ADAL" clId="{3F6D76A7-2C4B-4479-A1E6-32CD45EB2A3A}" dt="2024-03-24T15:03:28.694" v="332"/>
          <ac:spMkLst>
            <pc:docMk/>
            <pc:sldMk cId="3537996034" sldId="384"/>
            <ac:spMk id="44" creationId="{C54B3068-A0BF-8B9B-E136-0D4990356477}"/>
          </ac:spMkLst>
        </pc:spChg>
        <pc:spChg chg="mod">
          <ac:chgData name="Ibrahim Issa" userId="1e35b124-dc21-4234-9257-cda57a63273a" providerId="ADAL" clId="{3F6D76A7-2C4B-4479-A1E6-32CD45EB2A3A}" dt="2024-03-24T15:03:28.694" v="332"/>
          <ac:spMkLst>
            <pc:docMk/>
            <pc:sldMk cId="3537996034" sldId="384"/>
            <ac:spMk id="45" creationId="{0E7FFB2F-B6D8-258D-58AC-5599AE7BBEDD}"/>
          </ac:spMkLst>
        </pc:spChg>
        <pc:spChg chg="mod">
          <ac:chgData name="Ibrahim Issa" userId="1e35b124-dc21-4234-9257-cda57a63273a" providerId="ADAL" clId="{3F6D76A7-2C4B-4479-A1E6-32CD45EB2A3A}" dt="2024-03-24T15:03:28.694" v="332"/>
          <ac:spMkLst>
            <pc:docMk/>
            <pc:sldMk cId="3537996034" sldId="384"/>
            <ac:spMk id="46" creationId="{B2DAC3DA-F569-7E04-E9B5-F65E07F73DE7}"/>
          </ac:spMkLst>
        </pc:spChg>
        <pc:spChg chg="mod">
          <ac:chgData name="Ibrahim Issa" userId="1e35b124-dc21-4234-9257-cda57a63273a" providerId="ADAL" clId="{3F6D76A7-2C4B-4479-A1E6-32CD45EB2A3A}" dt="2024-03-24T15:03:28.694" v="332"/>
          <ac:spMkLst>
            <pc:docMk/>
            <pc:sldMk cId="3537996034" sldId="384"/>
            <ac:spMk id="47" creationId="{B525F9E1-B51B-1513-4F5E-8D3B0FA41DB9}"/>
          </ac:spMkLst>
        </pc:spChg>
        <pc:spChg chg="mod">
          <ac:chgData name="Ibrahim Issa" userId="1e35b124-dc21-4234-9257-cda57a63273a" providerId="ADAL" clId="{3F6D76A7-2C4B-4479-A1E6-32CD45EB2A3A}" dt="2024-03-24T15:03:28.694" v="332"/>
          <ac:spMkLst>
            <pc:docMk/>
            <pc:sldMk cId="3537996034" sldId="384"/>
            <ac:spMk id="48" creationId="{F9EBB1A0-1CA2-7BFA-F95F-6C555AF86C42}"/>
          </ac:spMkLst>
        </pc:spChg>
        <pc:spChg chg="mod">
          <ac:chgData name="Ibrahim Issa" userId="1e35b124-dc21-4234-9257-cda57a63273a" providerId="ADAL" clId="{3F6D76A7-2C4B-4479-A1E6-32CD45EB2A3A}" dt="2024-03-24T15:03:28.694" v="332"/>
          <ac:spMkLst>
            <pc:docMk/>
            <pc:sldMk cId="3537996034" sldId="384"/>
            <ac:spMk id="49" creationId="{A57EA284-52C5-13A0-5B7B-0C643D4C31CE}"/>
          </ac:spMkLst>
        </pc:spChg>
        <pc:spChg chg="mod">
          <ac:chgData name="Ibrahim Issa" userId="1e35b124-dc21-4234-9257-cda57a63273a" providerId="ADAL" clId="{3F6D76A7-2C4B-4479-A1E6-32CD45EB2A3A}" dt="2024-03-24T15:03:28.694" v="332"/>
          <ac:spMkLst>
            <pc:docMk/>
            <pc:sldMk cId="3537996034" sldId="384"/>
            <ac:spMk id="50" creationId="{529DEE5A-6C66-A2BB-F000-4D2027F003BD}"/>
          </ac:spMkLst>
        </pc:spChg>
        <pc:spChg chg="mod">
          <ac:chgData name="Ibrahim Issa" userId="1e35b124-dc21-4234-9257-cda57a63273a" providerId="ADAL" clId="{3F6D76A7-2C4B-4479-A1E6-32CD45EB2A3A}" dt="2024-03-24T15:03:28.694" v="332"/>
          <ac:spMkLst>
            <pc:docMk/>
            <pc:sldMk cId="3537996034" sldId="384"/>
            <ac:spMk id="51" creationId="{14461032-54CC-409A-370F-8F4BE7BF8F51}"/>
          </ac:spMkLst>
        </pc:spChg>
        <pc:spChg chg="mod">
          <ac:chgData name="Ibrahim Issa" userId="1e35b124-dc21-4234-9257-cda57a63273a" providerId="ADAL" clId="{3F6D76A7-2C4B-4479-A1E6-32CD45EB2A3A}" dt="2024-03-24T15:03:28.694" v="332"/>
          <ac:spMkLst>
            <pc:docMk/>
            <pc:sldMk cId="3537996034" sldId="384"/>
            <ac:spMk id="52" creationId="{16B706DF-7907-A1BA-1BBE-1D57E1E3A0A5}"/>
          </ac:spMkLst>
        </pc:spChg>
        <pc:spChg chg="mod">
          <ac:chgData name="Ibrahim Issa" userId="1e35b124-dc21-4234-9257-cda57a63273a" providerId="ADAL" clId="{3F6D76A7-2C4B-4479-A1E6-32CD45EB2A3A}" dt="2024-03-24T15:03:28.694" v="332"/>
          <ac:spMkLst>
            <pc:docMk/>
            <pc:sldMk cId="3537996034" sldId="384"/>
            <ac:spMk id="53" creationId="{128BC63E-055F-A9C4-9FAA-60512D0E53B8}"/>
          </ac:spMkLst>
        </pc:spChg>
        <pc:spChg chg="mod">
          <ac:chgData name="Ibrahim Issa" userId="1e35b124-dc21-4234-9257-cda57a63273a" providerId="ADAL" clId="{3F6D76A7-2C4B-4479-A1E6-32CD45EB2A3A}" dt="2024-03-24T15:03:28.694" v="332"/>
          <ac:spMkLst>
            <pc:docMk/>
            <pc:sldMk cId="3537996034" sldId="384"/>
            <ac:spMk id="54" creationId="{4BEC0363-3A3F-EE39-12CB-6F460BC0B4A6}"/>
          </ac:spMkLst>
        </pc:spChg>
        <pc:spChg chg="mod">
          <ac:chgData name="Ibrahim Issa" userId="1e35b124-dc21-4234-9257-cda57a63273a" providerId="ADAL" clId="{3F6D76A7-2C4B-4479-A1E6-32CD45EB2A3A}" dt="2024-03-24T15:03:28.694" v="332"/>
          <ac:spMkLst>
            <pc:docMk/>
            <pc:sldMk cId="3537996034" sldId="384"/>
            <ac:spMk id="55" creationId="{755607C5-73D7-4A7B-52A0-F83CF5442E8D}"/>
          </ac:spMkLst>
        </pc:spChg>
        <pc:spChg chg="mod">
          <ac:chgData name="Ibrahim Issa" userId="1e35b124-dc21-4234-9257-cda57a63273a" providerId="ADAL" clId="{3F6D76A7-2C4B-4479-A1E6-32CD45EB2A3A}" dt="2024-03-24T15:03:28.694" v="332"/>
          <ac:spMkLst>
            <pc:docMk/>
            <pc:sldMk cId="3537996034" sldId="384"/>
            <ac:spMk id="56" creationId="{E2B524DB-0738-4755-04C5-385B6C9B4715}"/>
          </ac:spMkLst>
        </pc:spChg>
        <pc:spChg chg="add del mod">
          <ac:chgData name="Ibrahim Issa" userId="1e35b124-dc21-4234-9257-cda57a63273a" providerId="ADAL" clId="{3F6D76A7-2C4B-4479-A1E6-32CD45EB2A3A}" dt="2024-03-24T15:21:02.577" v="488" actId="478"/>
          <ac:spMkLst>
            <pc:docMk/>
            <pc:sldMk cId="3537996034" sldId="384"/>
            <ac:spMk id="58" creationId="{6A3A0A8C-3B63-84A9-0774-EB21F6E8C088}"/>
          </ac:spMkLst>
        </pc:spChg>
        <pc:spChg chg="add del mod">
          <ac:chgData name="Ibrahim Issa" userId="1e35b124-dc21-4234-9257-cda57a63273a" providerId="ADAL" clId="{3F6D76A7-2C4B-4479-A1E6-32CD45EB2A3A}" dt="2024-03-24T15:21:16.263" v="491" actId="478"/>
          <ac:spMkLst>
            <pc:docMk/>
            <pc:sldMk cId="3537996034" sldId="384"/>
            <ac:spMk id="60" creationId="{D6FBE778-7DD5-A623-A2C2-54406832CA4A}"/>
          </ac:spMkLst>
        </pc:spChg>
        <pc:spChg chg="add del mod">
          <ac:chgData name="Ibrahim Issa" userId="1e35b124-dc21-4234-9257-cda57a63273a" providerId="ADAL" clId="{3F6D76A7-2C4B-4479-A1E6-32CD45EB2A3A}" dt="2024-03-24T15:21:30.075" v="494" actId="478"/>
          <ac:spMkLst>
            <pc:docMk/>
            <pc:sldMk cId="3537996034" sldId="384"/>
            <ac:spMk id="62" creationId="{2434FDC3-0B41-9BAB-1BCA-861F40C5785D}"/>
          </ac:spMkLst>
        </pc:spChg>
        <pc:spChg chg="del">
          <ac:chgData name="Ibrahim Issa" userId="1e35b124-dc21-4234-9257-cda57a63273a" providerId="ADAL" clId="{3F6D76A7-2C4B-4479-A1E6-32CD45EB2A3A}" dt="2024-03-24T15:20:58.504" v="487" actId="478"/>
          <ac:spMkLst>
            <pc:docMk/>
            <pc:sldMk cId="3537996034" sldId="384"/>
            <ac:spMk id="3664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5:39:36.776" v="733" actId="14100"/>
          <ac:spMkLst>
            <pc:docMk/>
            <pc:sldMk cId="3537996034" sldId="384"/>
            <ac:spMk id="3665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5:39:56.637" v="736" actId="1076"/>
          <ac:spMkLst>
            <pc:docMk/>
            <pc:sldMk cId="3537996034" sldId="384"/>
            <ac:spMk id="3666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5:39:56.637" v="736" actId="1076"/>
          <ac:spMkLst>
            <pc:docMk/>
            <pc:sldMk cId="3537996034" sldId="384"/>
            <ac:spMk id="3667" creationId="{00000000-0000-0000-0000-000000000000}"/>
          </ac:spMkLst>
        </pc:spChg>
        <pc:spChg chg="del mod">
          <ac:chgData name="Ibrahim Issa" userId="1e35b124-dc21-4234-9257-cda57a63273a" providerId="ADAL" clId="{3F6D76A7-2C4B-4479-A1E6-32CD45EB2A3A}" dt="2024-03-24T15:20:46.840" v="485" actId="478"/>
          <ac:spMkLst>
            <pc:docMk/>
            <pc:sldMk cId="3537996034" sldId="384"/>
            <ac:spMk id="3668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5:39:56.637" v="736" actId="1076"/>
          <ac:spMkLst>
            <pc:docMk/>
            <pc:sldMk cId="3537996034" sldId="384"/>
            <ac:spMk id="3670" creationId="{00000000-0000-0000-0000-000000000000}"/>
          </ac:spMkLst>
        </pc:spChg>
        <pc:spChg chg="del">
          <ac:chgData name="Ibrahim Issa" userId="1e35b124-dc21-4234-9257-cda57a63273a" providerId="ADAL" clId="{3F6D76A7-2C4B-4479-A1E6-32CD45EB2A3A}" dt="2024-03-24T15:21:15.140" v="490" actId="478"/>
          <ac:spMkLst>
            <pc:docMk/>
            <pc:sldMk cId="3537996034" sldId="384"/>
            <ac:spMk id="3671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5:21:10.135" v="489" actId="1076"/>
          <ac:spMkLst>
            <pc:docMk/>
            <pc:sldMk cId="3537996034" sldId="384"/>
            <ac:spMk id="3672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5:39:56.637" v="736" actId="1076"/>
          <ac:spMkLst>
            <pc:docMk/>
            <pc:sldMk cId="3537996034" sldId="384"/>
            <ac:spMk id="3673" creationId="{00000000-0000-0000-0000-000000000000}"/>
          </ac:spMkLst>
        </pc:spChg>
        <pc:spChg chg="del">
          <ac:chgData name="Ibrahim Issa" userId="1e35b124-dc21-4234-9257-cda57a63273a" providerId="ADAL" clId="{3F6D76A7-2C4B-4479-A1E6-32CD45EB2A3A}" dt="2024-03-24T15:21:25.558" v="493" actId="478"/>
          <ac:spMkLst>
            <pc:docMk/>
            <pc:sldMk cId="3537996034" sldId="384"/>
            <ac:spMk id="3674" creationId="{00000000-0000-0000-0000-000000000000}"/>
          </ac:spMkLst>
        </pc:spChg>
        <pc:spChg chg="mod">
          <ac:chgData name="Ibrahim Issa" userId="1e35b124-dc21-4234-9257-cda57a63273a" providerId="ADAL" clId="{3F6D76A7-2C4B-4479-A1E6-32CD45EB2A3A}" dt="2024-03-24T14:59:01.222" v="252" actId="14100"/>
          <ac:spMkLst>
            <pc:docMk/>
            <pc:sldMk cId="3537996034" sldId="384"/>
            <ac:spMk id="3675" creationId="{00000000-0000-0000-0000-000000000000}"/>
          </ac:spMkLst>
        </pc:spChg>
        <pc:grpChg chg="add mod">
          <ac:chgData name="Ibrahim Issa" userId="1e35b124-dc21-4234-9257-cda57a63273a" providerId="ADAL" clId="{3F6D76A7-2C4B-4479-A1E6-32CD45EB2A3A}" dt="2024-03-24T15:39:56.637" v="736" actId="1076"/>
          <ac:grpSpMkLst>
            <pc:docMk/>
            <pc:sldMk cId="3537996034" sldId="384"/>
            <ac:grpSpMk id="2" creationId="{9F6904A3-8665-9C3C-A95B-2AD7957CB6F3}"/>
          </ac:grpSpMkLst>
        </pc:grpChg>
        <pc:grpChg chg="add mod">
          <ac:chgData name="Ibrahim Issa" userId="1e35b124-dc21-4234-9257-cda57a63273a" providerId="ADAL" clId="{3F6D76A7-2C4B-4479-A1E6-32CD45EB2A3A}" dt="2024-03-24T15:39:56.637" v="736" actId="1076"/>
          <ac:grpSpMkLst>
            <pc:docMk/>
            <pc:sldMk cId="3537996034" sldId="384"/>
            <ac:grpSpMk id="12" creationId="{184A876B-60FC-BAB0-4944-224C0B151CF7}"/>
          </ac:grpSpMkLst>
        </pc:grpChg>
        <pc:grpChg chg="add mod">
          <ac:chgData name="Ibrahim Issa" userId="1e35b124-dc21-4234-9257-cda57a63273a" providerId="ADAL" clId="{3F6D76A7-2C4B-4479-A1E6-32CD45EB2A3A}" dt="2024-03-24T15:03:33.755" v="333" actId="1076"/>
          <ac:grpSpMkLst>
            <pc:docMk/>
            <pc:sldMk cId="3537996034" sldId="384"/>
            <ac:grpSpMk id="42" creationId="{A6031A7F-E937-C59F-3AF7-A7B2F4437EC6}"/>
          </ac:grpSpMkLst>
        </pc:grpChg>
        <pc:grpChg chg="add del">
          <ac:chgData name="Ibrahim Issa" userId="1e35b124-dc21-4234-9257-cda57a63273a" providerId="ADAL" clId="{3F6D76A7-2C4B-4479-A1E6-32CD45EB2A3A}" dt="2024-03-24T15:03:28.391" v="331" actId="478"/>
          <ac:grpSpMkLst>
            <pc:docMk/>
            <pc:sldMk cId="3537996034" sldId="384"/>
            <ac:grpSpMk id="3676" creationId="{00000000-0000-0000-0000-000000000000}"/>
          </ac:grpSpMkLst>
        </pc:grpChg>
        <pc:grpChg chg="del mod">
          <ac:chgData name="Ibrahim Issa" userId="1e35b124-dc21-4234-9257-cda57a63273a" providerId="ADAL" clId="{3F6D76A7-2C4B-4479-A1E6-32CD45EB2A3A}" dt="2024-03-24T15:03:35.874" v="334" actId="478"/>
          <ac:grpSpMkLst>
            <pc:docMk/>
            <pc:sldMk cId="3537996034" sldId="384"/>
            <ac:grpSpMk id="3693" creationId="{00000000-0000-0000-0000-000000000000}"/>
          </ac:grpSpMkLst>
        </pc:grpChg>
        <pc:grpChg chg="mod">
          <ac:chgData name="Ibrahim Issa" userId="1e35b124-dc21-4234-9257-cda57a63273a" providerId="ADAL" clId="{3F6D76A7-2C4B-4479-A1E6-32CD45EB2A3A}" dt="2024-03-24T15:01:32.205" v="323" actId="1076"/>
          <ac:grpSpMkLst>
            <pc:docMk/>
            <pc:sldMk cId="3537996034" sldId="384"/>
            <ac:grpSpMk id="3711" creationId="{00000000-0000-0000-0000-000000000000}"/>
          </ac:grpSpMkLst>
        </pc:grpChg>
        <pc:grpChg chg="del">
          <ac:chgData name="Ibrahim Issa" userId="1e35b124-dc21-4234-9257-cda57a63273a" providerId="ADAL" clId="{3F6D76A7-2C4B-4479-A1E6-32CD45EB2A3A}" dt="2024-03-24T15:00:11.869" v="313" actId="478"/>
          <ac:grpSpMkLst>
            <pc:docMk/>
            <pc:sldMk cId="3537996034" sldId="384"/>
            <ac:grpSpMk id="3740" creationId="{00000000-0000-0000-0000-000000000000}"/>
          </ac:grpSpMkLst>
        </pc:grpChg>
      </pc:sldChg>
      <pc:sldChg chg="modSp new mod">
        <pc:chgData name="Ibrahim Issa" userId="1e35b124-dc21-4234-9257-cda57a63273a" providerId="ADAL" clId="{3F6D76A7-2C4B-4479-A1E6-32CD45EB2A3A}" dt="2024-03-24T15:23:17.828" v="557" actId="14100"/>
        <pc:sldMkLst>
          <pc:docMk/>
          <pc:sldMk cId="522527955" sldId="385"/>
        </pc:sldMkLst>
        <pc:spChg chg="mod">
          <ac:chgData name="Ibrahim Issa" userId="1e35b124-dc21-4234-9257-cda57a63273a" providerId="ADAL" clId="{3F6D76A7-2C4B-4479-A1E6-32CD45EB2A3A}" dt="2024-03-24T15:23:17.828" v="557" actId="14100"/>
          <ac:spMkLst>
            <pc:docMk/>
            <pc:sldMk cId="522527955" sldId="385"/>
            <ac:spMk id="2" creationId="{78CE7147-E2F5-29F8-B6F4-5BA648312CAA}"/>
          </ac:spMkLst>
        </pc:spChg>
      </pc:sldChg>
      <pc:sldMasterChg chg="delSldLayout">
        <pc:chgData name="Ibrahim Issa" userId="1e35b124-dc21-4234-9257-cda57a63273a" providerId="ADAL" clId="{3F6D76A7-2C4B-4479-A1E6-32CD45EB2A3A}" dt="2024-03-24T15:23:24.787" v="558" actId="47"/>
        <pc:sldMasterMkLst>
          <pc:docMk/>
          <pc:sldMasterMk cId="0" sldId="2147483707"/>
        </pc:sldMasterMkLst>
        <pc:sldLayoutChg chg="del">
          <pc:chgData name="Ibrahim Issa" userId="1e35b124-dc21-4234-9257-cda57a63273a" providerId="ADAL" clId="{3F6D76A7-2C4B-4479-A1E6-32CD45EB2A3A}" dt="2024-03-24T15:03:40.807" v="335" actId="47"/>
          <pc:sldLayoutMkLst>
            <pc:docMk/>
            <pc:sldMasterMk cId="0" sldId="2147483707"/>
            <pc:sldLayoutMk cId="0" sldId="2147483659"/>
          </pc:sldLayoutMkLst>
        </pc:sldLayoutChg>
        <pc:sldLayoutChg chg="del">
          <pc:chgData name="Ibrahim Issa" userId="1e35b124-dc21-4234-9257-cda57a63273a" providerId="ADAL" clId="{3F6D76A7-2C4B-4479-A1E6-32CD45EB2A3A}" dt="2024-03-24T15:23:24.787" v="558" actId="47"/>
          <pc:sldLayoutMkLst>
            <pc:docMk/>
            <pc:sldMasterMk cId="0" sldId="2147483707"/>
            <pc:sldLayoutMk cId="0" sldId="2147483668"/>
          </pc:sldLayoutMkLst>
        </pc:sldLayoutChg>
      </pc:sldMasterChg>
    </pc:docChg>
  </pc:docChgLst>
  <pc:docChgLst>
    <pc:chgData name="Ibrahim Issa" userId="S::issai2@mcmaster.ca::1e35b124-dc21-4234-9257-cda57a63273a" providerId="AD" clId="Web-{A352E38D-9F49-13C7-5E09-5F3D1D840F01}"/>
    <pc:docChg chg="mod addSld delSld modSld modMainMaster">
      <pc:chgData name="Ibrahim Issa" userId="S::issai2@mcmaster.ca::1e35b124-dc21-4234-9257-cda57a63273a" providerId="AD" clId="Web-{A352E38D-9F49-13C7-5E09-5F3D1D840F01}" dt="2024-03-24T05:38:43.281" v="7"/>
      <pc:docMkLst>
        <pc:docMk/>
      </pc:docMkLst>
      <pc:sldChg chg="new del">
        <pc:chgData name="Ibrahim Issa" userId="S::issai2@mcmaster.ca::1e35b124-dc21-4234-9257-cda57a63273a" providerId="AD" clId="Web-{A352E38D-9F49-13C7-5E09-5F3D1D840F01}" dt="2024-03-24T05:38:40.359" v="6"/>
        <pc:sldMkLst>
          <pc:docMk/>
          <pc:sldMk cId="196557332" sldId="383"/>
        </pc:sldMkLst>
      </pc:sldChg>
      <pc:sldChg chg="new">
        <pc:chgData name="Ibrahim Issa" userId="S::issai2@mcmaster.ca::1e35b124-dc21-4234-9257-cda57a63273a" providerId="AD" clId="Web-{A352E38D-9F49-13C7-5E09-5F3D1D840F01}" dt="2024-03-24T05:38:25.671" v="4"/>
        <pc:sldMkLst>
          <pc:docMk/>
          <pc:sldMk cId="2179342815" sldId="384"/>
        </pc:sldMkLst>
      </pc:sldChg>
      <pc:sldMasterChg chg="mod modSldLayout">
        <pc:chgData name="Ibrahim Issa" userId="S::issai2@mcmaster.ca::1e35b124-dc21-4234-9257-cda57a63273a" providerId="AD" clId="Web-{A352E38D-9F49-13C7-5E09-5F3D1D840F01}" dt="2024-03-24T05:38:43.281" v="7"/>
        <pc:sldMasterMkLst>
          <pc:docMk/>
          <pc:sldMasterMk cId="0" sldId="2147483707"/>
        </pc:sldMasterMkLst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48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49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50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51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52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53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54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56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57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58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59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60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61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62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64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66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67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68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71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72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73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74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75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76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77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78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79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80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81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82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83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84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85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86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87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88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89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90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91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93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94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95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97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98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699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700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701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702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0" sldId="2147483703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119694935" sldId="2147483710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2633246668" sldId="2147483711"/>
          </pc:sldLayoutMkLst>
        </pc:sldLayoutChg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7"/>
            <pc:sldLayoutMk cId="2997088413" sldId="2147483712"/>
          </pc:sldLayoutMkLst>
        </pc:sldLayoutChg>
      </pc:sldMasterChg>
      <pc:sldMasterChg chg="mod modSldLayout">
        <pc:chgData name="Ibrahim Issa" userId="S::issai2@mcmaster.ca::1e35b124-dc21-4234-9257-cda57a63273a" providerId="AD" clId="Web-{A352E38D-9F49-13C7-5E09-5F3D1D840F01}" dt="2024-03-24T05:38:43.281" v="7"/>
        <pc:sldMasterMkLst>
          <pc:docMk/>
          <pc:sldMasterMk cId="0" sldId="2147483708"/>
        </pc:sldMasterMkLst>
        <pc:sldLayoutChg chg="mod">
          <pc:chgData name="Ibrahim Issa" userId="S::issai2@mcmaster.ca::1e35b124-dc21-4234-9257-cda57a63273a" providerId="AD" clId="Web-{A352E38D-9F49-13C7-5E09-5F3D1D840F01}" dt="2024-03-24T05:38:43.281" v="7"/>
          <pc:sldLayoutMkLst>
            <pc:docMk/>
            <pc:sldMasterMk cId="0" sldId="2147483708"/>
            <pc:sldLayoutMk cId="0" sldId="2147483705"/>
          </pc:sldLayoutMkLst>
        </pc:sldLayoutChg>
      </pc:sldMasterChg>
    </pc:docChg>
  </pc:docChgLst>
  <pc:docChgLst>
    <pc:chgData name="Mohaansh Pranjal" userId="S::pranjalm@mcmaster.ca::c85f6716-8c8c-440a-acdb-1f77ebc43b89" providerId="AD" clId="Web-{9C30EF15-03A1-1A0D-843D-4D4B0389AED5}"/>
    <pc:docChg chg="addSld delSld modSld">
      <pc:chgData name="Mohaansh Pranjal" userId="S::pranjalm@mcmaster.ca::c85f6716-8c8c-440a-acdb-1f77ebc43b89" providerId="AD" clId="Web-{9C30EF15-03A1-1A0D-843D-4D4B0389AED5}" dt="2024-03-24T15:56:31.643" v="39" actId="20577"/>
      <pc:docMkLst>
        <pc:docMk/>
      </pc:docMkLst>
      <pc:sldChg chg="addSp modSp">
        <pc:chgData name="Mohaansh Pranjal" userId="S::pranjalm@mcmaster.ca::c85f6716-8c8c-440a-acdb-1f77ebc43b89" providerId="AD" clId="Web-{9C30EF15-03A1-1A0D-843D-4D4B0389AED5}" dt="2024-03-24T15:54:08.863" v="13" actId="20577"/>
        <pc:sldMkLst>
          <pc:docMk/>
          <pc:sldMk cId="0" sldId="256"/>
        </pc:sldMkLst>
        <pc:spChg chg="add mod">
          <ac:chgData name="Mohaansh Pranjal" userId="S::pranjalm@mcmaster.ca::c85f6716-8c8c-440a-acdb-1f77ebc43b89" providerId="AD" clId="Web-{9C30EF15-03A1-1A0D-843D-4D4B0389AED5}" dt="2024-03-24T15:54:08.863" v="13" actId="20577"/>
          <ac:spMkLst>
            <pc:docMk/>
            <pc:sldMk cId="0" sldId="256"/>
            <ac:spMk id="2" creationId="{9257850D-AEA8-FD8C-366E-C982CCFDF025}"/>
          </ac:spMkLst>
        </pc:spChg>
      </pc:sldChg>
      <pc:sldChg chg="addSp modSp">
        <pc:chgData name="Mohaansh Pranjal" userId="S::pranjalm@mcmaster.ca::c85f6716-8c8c-440a-acdb-1f77ebc43b89" providerId="AD" clId="Web-{9C30EF15-03A1-1A0D-843D-4D4B0389AED5}" dt="2024-03-24T15:54:33.535" v="21" actId="20577"/>
        <pc:sldMkLst>
          <pc:docMk/>
          <pc:sldMk cId="1438102901" sldId="344"/>
        </pc:sldMkLst>
        <pc:spChg chg="add mod">
          <ac:chgData name="Mohaansh Pranjal" userId="S::pranjalm@mcmaster.ca::c85f6716-8c8c-440a-acdb-1f77ebc43b89" providerId="AD" clId="Web-{9C30EF15-03A1-1A0D-843D-4D4B0389AED5}" dt="2024-03-24T15:54:33.535" v="21" actId="20577"/>
          <ac:spMkLst>
            <pc:docMk/>
            <pc:sldMk cId="1438102901" sldId="344"/>
            <ac:spMk id="4" creationId="{6AC8F6CE-8E06-87C5-A85F-CA65B6E2F42C}"/>
          </ac:spMkLst>
        </pc:spChg>
      </pc:sldChg>
      <pc:sldChg chg="addSp modSp">
        <pc:chgData name="Mohaansh Pranjal" userId="S::pranjalm@mcmaster.ca::c85f6716-8c8c-440a-acdb-1f77ebc43b89" providerId="AD" clId="Web-{9C30EF15-03A1-1A0D-843D-4D4B0389AED5}" dt="2024-03-24T15:55:12.675" v="29" actId="20577"/>
        <pc:sldMkLst>
          <pc:docMk/>
          <pc:sldMk cId="0" sldId="345"/>
        </pc:sldMkLst>
        <pc:spChg chg="add mod">
          <ac:chgData name="Mohaansh Pranjal" userId="S::pranjalm@mcmaster.ca::c85f6716-8c8c-440a-acdb-1f77ebc43b89" providerId="AD" clId="Web-{9C30EF15-03A1-1A0D-843D-4D4B0389AED5}" dt="2024-03-24T15:55:12.675" v="29" actId="20577"/>
          <ac:spMkLst>
            <pc:docMk/>
            <pc:sldMk cId="0" sldId="345"/>
            <ac:spMk id="3" creationId="{F6708FCE-64D3-3817-0585-6EFDBAC86397}"/>
          </ac:spMkLst>
        </pc:spChg>
      </pc:sldChg>
      <pc:sldChg chg="addSp modSp">
        <pc:chgData name="Mohaansh Pranjal" userId="S::pranjalm@mcmaster.ca::c85f6716-8c8c-440a-acdb-1f77ebc43b89" providerId="AD" clId="Web-{9C30EF15-03A1-1A0D-843D-4D4B0389AED5}" dt="2024-03-24T15:55:29.925" v="32" actId="20577"/>
        <pc:sldMkLst>
          <pc:docMk/>
          <pc:sldMk cId="876102457" sldId="347"/>
        </pc:sldMkLst>
        <pc:spChg chg="add mod">
          <ac:chgData name="Mohaansh Pranjal" userId="S::pranjalm@mcmaster.ca::c85f6716-8c8c-440a-acdb-1f77ebc43b89" providerId="AD" clId="Web-{9C30EF15-03A1-1A0D-843D-4D4B0389AED5}" dt="2024-03-24T15:55:29.925" v="32" actId="20577"/>
          <ac:spMkLst>
            <pc:docMk/>
            <pc:sldMk cId="876102457" sldId="347"/>
            <ac:spMk id="4" creationId="{980CAE3B-FE1B-5682-4B41-92BBB25A6DC8}"/>
          </ac:spMkLst>
        </pc:spChg>
      </pc:sldChg>
      <pc:sldChg chg="addSp modSp">
        <pc:chgData name="Mohaansh Pranjal" userId="S::pranjalm@mcmaster.ca::c85f6716-8c8c-440a-acdb-1f77ebc43b89" providerId="AD" clId="Web-{9C30EF15-03A1-1A0D-843D-4D4B0389AED5}" dt="2024-03-24T15:55:39.206" v="35" actId="20577"/>
        <pc:sldMkLst>
          <pc:docMk/>
          <pc:sldMk cId="922663922" sldId="353"/>
        </pc:sldMkLst>
        <pc:spChg chg="add mod">
          <ac:chgData name="Mohaansh Pranjal" userId="S::pranjalm@mcmaster.ca::c85f6716-8c8c-440a-acdb-1f77ebc43b89" providerId="AD" clId="Web-{9C30EF15-03A1-1A0D-843D-4D4B0389AED5}" dt="2024-03-24T15:55:39.206" v="35" actId="20577"/>
          <ac:spMkLst>
            <pc:docMk/>
            <pc:sldMk cId="922663922" sldId="353"/>
            <ac:spMk id="4" creationId="{71B42061-3BF2-E5F2-C7CB-FE8696CB0025}"/>
          </ac:spMkLst>
        </pc:spChg>
      </pc:sldChg>
      <pc:sldChg chg="addSp modSp">
        <pc:chgData name="Mohaansh Pranjal" userId="S::pranjalm@mcmaster.ca::c85f6716-8c8c-440a-acdb-1f77ebc43b89" providerId="AD" clId="Web-{9C30EF15-03A1-1A0D-843D-4D4B0389AED5}" dt="2024-03-24T15:56:31.643" v="39" actId="20577"/>
        <pc:sldMkLst>
          <pc:docMk/>
          <pc:sldMk cId="1879541309" sldId="354"/>
        </pc:sldMkLst>
        <pc:spChg chg="add mod">
          <ac:chgData name="Mohaansh Pranjal" userId="S::pranjalm@mcmaster.ca::c85f6716-8c8c-440a-acdb-1f77ebc43b89" providerId="AD" clId="Web-{9C30EF15-03A1-1A0D-843D-4D4B0389AED5}" dt="2024-03-24T15:56:31.643" v="39" actId="20577"/>
          <ac:spMkLst>
            <pc:docMk/>
            <pc:sldMk cId="1879541309" sldId="354"/>
            <ac:spMk id="80" creationId="{E97A093C-D131-2749-1FDA-47CA9BF06B49}"/>
          </ac:spMkLst>
        </pc:spChg>
      </pc:sldChg>
      <pc:sldChg chg="addSp modSp">
        <pc:chgData name="Mohaansh Pranjal" userId="S::pranjalm@mcmaster.ca::c85f6716-8c8c-440a-acdb-1f77ebc43b89" providerId="AD" clId="Web-{9C30EF15-03A1-1A0D-843D-4D4B0389AED5}" dt="2024-03-24T15:54:44.035" v="24" actId="20577"/>
        <pc:sldMkLst>
          <pc:docMk/>
          <pc:sldMk cId="0" sldId="357"/>
        </pc:sldMkLst>
        <pc:spChg chg="add mod">
          <ac:chgData name="Mohaansh Pranjal" userId="S::pranjalm@mcmaster.ca::c85f6716-8c8c-440a-acdb-1f77ebc43b89" providerId="AD" clId="Web-{9C30EF15-03A1-1A0D-843D-4D4B0389AED5}" dt="2024-03-24T15:54:44.035" v="24" actId="20577"/>
          <ac:spMkLst>
            <pc:docMk/>
            <pc:sldMk cId="0" sldId="357"/>
            <ac:spMk id="3" creationId="{9206BAE5-7E40-AADA-BCB7-9A1420247750}"/>
          </ac:spMkLst>
        </pc:spChg>
      </pc:sldChg>
      <pc:sldChg chg="addSp modSp">
        <pc:chgData name="Mohaansh Pranjal" userId="S::pranjalm@mcmaster.ca::c85f6716-8c8c-440a-acdb-1f77ebc43b89" providerId="AD" clId="Web-{9C30EF15-03A1-1A0D-843D-4D4B0389AED5}" dt="2024-03-24T15:54:25.519" v="18" actId="20577"/>
        <pc:sldMkLst>
          <pc:docMk/>
          <pc:sldMk cId="3490910334" sldId="358"/>
        </pc:sldMkLst>
        <pc:spChg chg="add mod">
          <ac:chgData name="Mohaansh Pranjal" userId="S::pranjalm@mcmaster.ca::c85f6716-8c8c-440a-acdb-1f77ebc43b89" providerId="AD" clId="Web-{9C30EF15-03A1-1A0D-843D-4D4B0389AED5}" dt="2024-03-24T15:54:25.519" v="18" actId="20577"/>
          <ac:spMkLst>
            <pc:docMk/>
            <pc:sldMk cId="3490910334" sldId="358"/>
            <ac:spMk id="9" creationId="{63BC8216-680A-91EC-947F-0C462ABEDF57}"/>
          </ac:spMkLst>
        </pc:spChg>
      </pc:sldChg>
      <pc:sldChg chg="modSp">
        <pc:chgData name="Mohaansh Pranjal" userId="S::pranjalm@mcmaster.ca::c85f6716-8c8c-440a-acdb-1f77ebc43b89" providerId="AD" clId="Web-{9C30EF15-03A1-1A0D-843D-4D4B0389AED5}" dt="2024-03-24T05:54:16.420" v="2" actId="14100"/>
        <pc:sldMkLst>
          <pc:docMk/>
          <pc:sldMk cId="3057946234" sldId="376"/>
        </pc:sldMkLst>
        <pc:spChg chg="mod">
          <ac:chgData name="Mohaansh Pranjal" userId="S::pranjalm@mcmaster.ca::c85f6716-8c8c-440a-acdb-1f77ebc43b89" providerId="AD" clId="Web-{9C30EF15-03A1-1A0D-843D-4D4B0389AED5}" dt="2024-03-24T05:54:16.420" v="2" actId="14100"/>
          <ac:spMkLst>
            <pc:docMk/>
            <pc:sldMk cId="3057946234" sldId="376"/>
            <ac:spMk id="5140" creationId="{00000000-0000-0000-0000-000000000000}"/>
          </ac:spMkLst>
        </pc:spChg>
      </pc:sldChg>
      <pc:sldChg chg="add del replId">
        <pc:chgData name="Mohaansh Pranjal" userId="S::pranjalm@mcmaster.ca::c85f6716-8c8c-440a-acdb-1f77ebc43b89" providerId="AD" clId="Web-{9C30EF15-03A1-1A0D-843D-4D4B0389AED5}" dt="2024-03-24T15:54:53.206" v="26"/>
        <pc:sldMkLst>
          <pc:docMk/>
          <pc:sldMk cId="3478639126" sldId="386"/>
        </pc:sldMkLst>
      </pc:sldChg>
    </pc:docChg>
  </pc:docChgLst>
  <pc:docChgLst>
    <pc:chgData name="Tushar Aggarwal" userId="7ecbe3da-5e88-4202-94ae-433e5310fda7" providerId="ADAL" clId="{DA396DA5-294B-42C3-B7CF-46DE69DAED8D}"/>
    <pc:docChg chg="undo custSel addSld delSld modSld sldOrd delMainMaster">
      <pc:chgData name="Tushar Aggarwal" userId="7ecbe3da-5e88-4202-94ae-433e5310fda7" providerId="ADAL" clId="{DA396DA5-294B-42C3-B7CF-46DE69DAED8D}" dt="2024-04-05T01:56:41.842" v="5236" actId="47"/>
      <pc:docMkLst>
        <pc:docMk/>
      </pc:docMkLst>
      <pc:sldChg chg="addSp delSp modSp mod">
        <pc:chgData name="Tushar Aggarwal" userId="7ecbe3da-5e88-4202-94ae-433e5310fda7" providerId="ADAL" clId="{DA396DA5-294B-42C3-B7CF-46DE69DAED8D}" dt="2024-03-23T22:12:10.120" v="592" actId="208"/>
        <pc:sldMkLst>
          <pc:docMk/>
          <pc:sldMk cId="0" sldId="256"/>
        </pc:sldMkLst>
        <pc:spChg chg="add mod">
          <ac:chgData name="Tushar Aggarwal" userId="7ecbe3da-5e88-4202-94ae-433e5310fda7" providerId="ADAL" clId="{DA396DA5-294B-42C3-B7CF-46DE69DAED8D}" dt="2024-03-23T22:12:10.120" v="592" actId="208"/>
          <ac:spMkLst>
            <pc:docMk/>
            <pc:sldMk cId="0" sldId="256"/>
            <ac:spMk id="8" creationId="{539FAB9B-0EBA-4CE1-8178-5B6353058229}"/>
          </ac:spMkLst>
        </pc:spChg>
        <pc:spChg chg="add mod">
          <ac:chgData name="Tushar Aggarwal" userId="7ecbe3da-5e88-4202-94ae-433e5310fda7" providerId="ADAL" clId="{DA396DA5-294B-42C3-B7CF-46DE69DAED8D}" dt="2024-03-23T22:10:53.294" v="589" actId="11530"/>
          <ac:spMkLst>
            <pc:docMk/>
            <pc:sldMk cId="0" sldId="256"/>
            <ac:spMk id="9" creationId="{7E9A6392-8109-72A1-32D4-86C61EBBF710}"/>
          </ac:spMkLst>
        </pc:spChg>
        <pc:spChg chg="mod">
          <ac:chgData name="Tushar Aggarwal" userId="7ecbe3da-5e88-4202-94ae-433e5310fda7" providerId="ADAL" clId="{DA396DA5-294B-42C3-B7CF-46DE69DAED8D}" dt="2024-03-23T21:58:03.920" v="549" actId="207"/>
          <ac:spMkLst>
            <pc:docMk/>
            <pc:sldMk cId="0" sldId="256"/>
            <ac:spMk id="2975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3T22:06:46.160" v="575" actId="1076"/>
          <ac:spMkLst>
            <pc:docMk/>
            <pc:sldMk cId="0" sldId="256"/>
            <ac:spMk id="3001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3T21:56:26.397" v="547" actId="1076"/>
          <ac:spMkLst>
            <pc:docMk/>
            <pc:sldMk cId="0" sldId="256"/>
            <ac:spMk id="3002" creationId="{00000000-0000-0000-0000-000000000000}"/>
          </ac:spMkLst>
        </pc:spChg>
        <pc:grpChg chg="mod">
          <ac:chgData name="Tushar Aggarwal" userId="7ecbe3da-5e88-4202-94ae-433e5310fda7" providerId="ADAL" clId="{DA396DA5-294B-42C3-B7CF-46DE69DAED8D}" dt="2024-03-23T22:05:53.448" v="568" actId="1076"/>
          <ac:grpSpMkLst>
            <pc:docMk/>
            <pc:sldMk cId="0" sldId="256"/>
            <ac:grpSpMk id="2950" creationId="{00000000-0000-0000-0000-000000000000}"/>
          </ac:grpSpMkLst>
        </pc:grpChg>
        <pc:picChg chg="add del mod">
          <ac:chgData name="Tushar Aggarwal" userId="7ecbe3da-5e88-4202-94ae-433e5310fda7" providerId="ADAL" clId="{DA396DA5-294B-42C3-B7CF-46DE69DAED8D}" dt="2024-03-23T21:55:38.302" v="484" actId="478"/>
          <ac:picMkLst>
            <pc:docMk/>
            <pc:sldMk cId="0" sldId="256"/>
            <ac:picMk id="3" creationId="{4DDDAF21-D481-70EC-236E-F637773FEF7D}"/>
          </ac:picMkLst>
        </pc:picChg>
        <pc:picChg chg="add mod">
          <ac:chgData name="Tushar Aggarwal" userId="7ecbe3da-5e88-4202-94ae-433e5310fda7" providerId="ADAL" clId="{DA396DA5-294B-42C3-B7CF-46DE69DAED8D}" dt="2024-03-23T22:05:30.086" v="563" actId="1076"/>
          <ac:picMkLst>
            <pc:docMk/>
            <pc:sldMk cId="0" sldId="256"/>
            <ac:picMk id="5" creationId="{012D49EA-0A5F-5835-E679-26E1A529F4EF}"/>
          </ac:picMkLst>
        </pc:picChg>
        <pc:picChg chg="add del mod">
          <ac:chgData name="Tushar Aggarwal" userId="7ecbe3da-5e88-4202-94ae-433e5310fda7" providerId="ADAL" clId="{DA396DA5-294B-42C3-B7CF-46DE69DAED8D}" dt="2024-03-23T22:03:25.318" v="558" actId="478"/>
          <ac:picMkLst>
            <pc:docMk/>
            <pc:sldMk cId="0" sldId="256"/>
            <ac:picMk id="7" creationId="{2CF0D7C6-AEF3-12A6-95F9-5EE2C492A16C}"/>
          </ac:picMkLst>
        </pc:picChg>
      </pc:sldChg>
      <pc:sldChg chg="del ord modNotes">
        <pc:chgData name="Tushar Aggarwal" userId="7ecbe3da-5e88-4202-94ae-433e5310fda7" providerId="ADAL" clId="{DA396DA5-294B-42C3-B7CF-46DE69DAED8D}" dt="2024-04-05T01:56:39.728" v="5234" actId="47"/>
        <pc:sldMkLst>
          <pc:docMk/>
          <pc:sldMk cId="0" sldId="257"/>
        </pc:sldMkLst>
      </pc:sldChg>
      <pc:sldChg chg="del">
        <pc:chgData name="Tushar Aggarwal" userId="7ecbe3da-5e88-4202-94ae-433e5310fda7" providerId="ADAL" clId="{DA396DA5-294B-42C3-B7CF-46DE69DAED8D}" dt="2024-04-05T01:56:40.523" v="5235" actId="47"/>
        <pc:sldMkLst>
          <pc:docMk/>
          <pc:sldMk cId="0" sldId="258"/>
        </pc:sldMkLst>
      </pc:sldChg>
      <pc:sldChg chg="addSp delSp del mod">
        <pc:chgData name="Tushar Aggarwal" userId="7ecbe3da-5e88-4202-94ae-433e5310fda7" providerId="ADAL" clId="{DA396DA5-294B-42C3-B7CF-46DE69DAED8D}" dt="2024-04-05T01:56:39.546" v="5233" actId="47"/>
        <pc:sldMkLst>
          <pc:docMk/>
          <pc:sldMk cId="0" sldId="259"/>
        </pc:sldMkLst>
        <pc:grpChg chg="add del">
          <ac:chgData name="Tushar Aggarwal" userId="7ecbe3da-5e88-4202-94ae-433e5310fda7" providerId="ADAL" clId="{DA396DA5-294B-42C3-B7CF-46DE69DAED8D}" dt="2024-03-24T01:07:50.001" v="1771" actId="21"/>
          <ac:grpSpMkLst>
            <pc:docMk/>
            <pc:sldMk cId="0" sldId="259"/>
            <ac:grpSpMk id="3072" creationId="{00000000-0000-0000-0000-000000000000}"/>
          </ac:grpSpMkLst>
        </pc:grpChg>
      </pc:sldChg>
      <pc:sldChg chg="del">
        <pc:chgData name="Tushar Aggarwal" userId="7ecbe3da-5e88-4202-94ae-433e5310fda7" providerId="ADAL" clId="{DA396DA5-294B-42C3-B7CF-46DE69DAED8D}" dt="2024-04-05T01:56:38.604" v="5230" actId="47"/>
        <pc:sldMkLst>
          <pc:docMk/>
          <pc:sldMk cId="0" sldId="261"/>
        </pc:sldMkLst>
      </pc:sldChg>
      <pc:sldChg chg="del">
        <pc:chgData name="Tushar Aggarwal" userId="7ecbe3da-5e88-4202-94ae-433e5310fda7" providerId="ADAL" clId="{DA396DA5-294B-42C3-B7CF-46DE69DAED8D}" dt="2024-04-05T01:56:37.800" v="5228" actId="47"/>
        <pc:sldMkLst>
          <pc:docMk/>
          <pc:sldMk cId="0" sldId="262"/>
        </pc:sldMkLst>
      </pc:sldChg>
      <pc:sldChg chg="del">
        <pc:chgData name="Tushar Aggarwal" userId="7ecbe3da-5e88-4202-94ae-433e5310fda7" providerId="ADAL" clId="{DA396DA5-294B-42C3-B7CF-46DE69DAED8D}" dt="2024-04-05T01:56:37.618" v="5227" actId="47"/>
        <pc:sldMkLst>
          <pc:docMk/>
          <pc:sldMk cId="0" sldId="263"/>
        </pc:sldMkLst>
      </pc:sldChg>
      <pc:sldChg chg="del">
        <pc:chgData name="Tushar Aggarwal" userId="7ecbe3da-5e88-4202-94ae-433e5310fda7" providerId="ADAL" clId="{DA396DA5-294B-42C3-B7CF-46DE69DAED8D}" dt="2024-03-24T03:02:03.584" v="2778" actId="47"/>
        <pc:sldMkLst>
          <pc:docMk/>
          <pc:sldMk cId="0" sldId="264"/>
        </pc:sldMkLst>
      </pc:sldChg>
      <pc:sldChg chg="del">
        <pc:chgData name="Tushar Aggarwal" userId="7ecbe3da-5e88-4202-94ae-433e5310fda7" providerId="ADAL" clId="{DA396DA5-294B-42C3-B7CF-46DE69DAED8D}" dt="2024-04-05T01:56:37.046" v="5226" actId="47"/>
        <pc:sldMkLst>
          <pc:docMk/>
          <pc:sldMk cId="0" sldId="265"/>
        </pc:sldMkLst>
      </pc:sldChg>
      <pc:sldChg chg="del">
        <pc:chgData name="Tushar Aggarwal" userId="7ecbe3da-5e88-4202-94ae-433e5310fda7" providerId="ADAL" clId="{DA396DA5-294B-42C3-B7CF-46DE69DAED8D}" dt="2024-04-05T01:56:36.886" v="5225" actId="47"/>
        <pc:sldMkLst>
          <pc:docMk/>
          <pc:sldMk cId="0" sldId="266"/>
        </pc:sldMkLst>
      </pc:sldChg>
      <pc:sldChg chg="del">
        <pc:chgData name="Tushar Aggarwal" userId="7ecbe3da-5e88-4202-94ae-433e5310fda7" providerId="ADAL" clId="{DA396DA5-294B-42C3-B7CF-46DE69DAED8D}" dt="2024-04-05T01:56:36.736" v="5224" actId="47"/>
        <pc:sldMkLst>
          <pc:docMk/>
          <pc:sldMk cId="0" sldId="267"/>
        </pc:sldMkLst>
      </pc:sldChg>
      <pc:sldChg chg="del">
        <pc:chgData name="Tushar Aggarwal" userId="7ecbe3da-5e88-4202-94ae-433e5310fda7" providerId="ADAL" clId="{DA396DA5-294B-42C3-B7CF-46DE69DAED8D}" dt="2024-04-05T01:56:36.583" v="5223" actId="47"/>
        <pc:sldMkLst>
          <pc:docMk/>
          <pc:sldMk cId="0" sldId="268"/>
        </pc:sldMkLst>
      </pc:sldChg>
      <pc:sldChg chg="del">
        <pc:chgData name="Tushar Aggarwal" userId="7ecbe3da-5e88-4202-94ae-433e5310fda7" providerId="ADAL" clId="{DA396DA5-294B-42C3-B7CF-46DE69DAED8D}" dt="2024-04-05T01:56:35.913" v="5221" actId="47"/>
        <pc:sldMkLst>
          <pc:docMk/>
          <pc:sldMk cId="0" sldId="269"/>
        </pc:sldMkLst>
      </pc:sldChg>
      <pc:sldChg chg="del">
        <pc:chgData name="Tushar Aggarwal" userId="7ecbe3da-5e88-4202-94ae-433e5310fda7" providerId="ADAL" clId="{DA396DA5-294B-42C3-B7CF-46DE69DAED8D}" dt="2024-04-05T01:56:35.831" v="5220" actId="47"/>
        <pc:sldMkLst>
          <pc:docMk/>
          <pc:sldMk cId="0" sldId="270"/>
        </pc:sldMkLst>
      </pc:sldChg>
      <pc:sldChg chg="del">
        <pc:chgData name="Tushar Aggarwal" userId="7ecbe3da-5e88-4202-94ae-433e5310fda7" providerId="ADAL" clId="{DA396DA5-294B-42C3-B7CF-46DE69DAED8D}" dt="2024-04-05T01:56:35.630" v="5219" actId="47"/>
        <pc:sldMkLst>
          <pc:docMk/>
          <pc:sldMk cId="0" sldId="271"/>
        </pc:sldMkLst>
      </pc:sldChg>
      <pc:sldChg chg="del">
        <pc:chgData name="Tushar Aggarwal" userId="7ecbe3da-5e88-4202-94ae-433e5310fda7" providerId="ADAL" clId="{DA396DA5-294B-42C3-B7CF-46DE69DAED8D}" dt="2024-04-05T01:56:35.383" v="5218" actId="47"/>
        <pc:sldMkLst>
          <pc:docMk/>
          <pc:sldMk cId="0" sldId="272"/>
        </pc:sldMkLst>
      </pc:sldChg>
      <pc:sldChg chg="addSp delSp modSp add del mod addAnim delAnim">
        <pc:chgData name="Tushar Aggarwal" userId="7ecbe3da-5e88-4202-94ae-433e5310fda7" providerId="ADAL" clId="{DA396DA5-294B-42C3-B7CF-46DE69DAED8D}" dt="2024-04-05T01:56:35.221" v="5217" actId="47"/>
        <pc:sldMkLst>
          <pc:docMk/>
          <pc:sldMk cId="0" sldId="273"/>
        </pc:sldMkLst>
        <pc:spChg chg="mod">
          <ac:chgData name="Tushar Aggarwal" userId="7ecbe3da-5e88-4202-94ae-433e5310fda7" providerId="ADAL" clId="{DA396DA5-294B-42C3-B7CF-46DE69DAED8D}" dt="2024-03-24T05:16:19.264" v="4663" actId="20577"/>
          <ac:spMkLst>
            <pc:docMk/>
            <pc:sldMk cId="0" sldId="273"/>
            <ac:spMk id="3924" creationId="{00000000-0000-0000-0000-000000000000}"/>
          </ac:spMkLst>
        </pc:spChg>
        <pc:grpChg chg="add del">
          <ac:chgData name="Tushar Aggarwal" userId="7ecbe3da-5e88-4202-94ae-433e5310fda7" providerId="ADAL" clId="{DA396DA5-294B-42C3-B7CF-46DE69DAED8D}" dt="2024-03-24T05:16:21.005" v="4666" actId="478"/>
          <ac:grpSpMkLst>
            <pc:docMk/>
            <pc:sldMk cId="0" sldId="273"/>
            <ac:grpSpMk id="3926" creationId="{00000000-0000-0000-0000-000000000000}"/>
          </ac:grpSpMkLst>
        </pc:grpChg>
        <pc:picChg chg="add del mod">
          <ac:chgData name="Tushar Aggarwal" userId="7ecbe3da-5e88-4202-94ae-433e5310fda7" providerId="ADAL" clId="{DA396DA5-294B-42C3-B7CF-46DE69DAED8D}" dt="2024-03-24T05:16:22.180" v="4668" actId="22"/>
          <ac:picMkLst>
            <pc:docMk/>
            <pc:sldMk cId="0" sldId="273"/>
            <ac:picMk id="3" creationId="{8EF8D031-201C-ADAD-8F84-7DFD5660BDDB}"/>
          </ac:picMkLst>
        </pc:picChg>
      </pc:sldChg>
      <pc:sldChg chg="del">
        <pc:chgData name="Tushar Aggarwal" userId="7ecbe3da-5e88-4202-94ae-433e5310fda7" providerId="ADAL" clId="{DA396DA5-294B-42C3-B7CF-46DE69DAED8D}" dt="2024-04-05T01:56:34.797" v="5216" actId="47"/>
        <pc:sldMkLst>
          <pc:docMk/>
          <pc:sldMk cId="0" sldId="274"/>
        </pc:sldMkLst>
      </pc:sldChg>
      <pc:sldChg chg="del">
        <pc:chgData name="Tushar Aggarwal" userId="7ecbe3da-5e88-4202-94ae-433e5310fda7" providerId="ADAL" clId="{DA396DA5-294B-42C3-B7CF-46DE69DAED8D}" dt="2024-04-05T01:56:34.637" v="5215" actId="47"/>
        <pc:sldMkLst>
          <pc:docMk/>
          <pc:sldMk cId="0" sldId="275"/>
        </pc:sldMkLst>
      </pc:sldChg>
      <pc:sldChg chg="del">
        <pc:chgData name="Tushar Aggarwal" userId="7ecbe3da-5e88-4202-94ae-433e5310fda7" providerId="ADAL" clId="{DA396DA5-294B-42C3-B7CF-46DE69DAED8D}" dt="2024-04-05T01:56:34.468" v="5214" actId="47"/>
        <pc:sldMkLst>
          <pc:docMk/>
          <pc:sldMk cId="0" sldId="276"/>
        </pc:sldMkLst>
      </pc:sldChg>
      <pc:sldChg chg="del">
        <pc:chgData name="Tushar Aggarwal" userId="7ecbe3da-5e88-4202-94ae-433e5310fda7" providerId="ADAL" clId="{DA396DA5-294B-42C3-B7CF-46DE69DAED8D}" dt="2024-04-05T01:56:34.323" v="5213" actId="47"/>
        <pc:sldMkLst>
          <pc:docMk/>
          <pc:sldMk cId="0" sldId="277"/>
        </pc:sldMkLst>
      </pc:sldChg>
      <pc:sldChg chg="del">
        <pc:chgData name="Tushar Aggarwal" userId="7ecbe3da-5e88-4202-94ae-433e5310fda7" providerId="ADAL" clId="{DA396DA5-294B-42C3-B7CF-46DE69DAED8D}" dt="2024-04-05T01:56:34.135" v="5212" actId="47"/>
        <pc:sldMkLst>
          <pc:docMk/>
          <pc:sldMk cId="0" sldId="278"/>
        </pc:sldMkLst>
      </pc:sldChg>
      <pc:sldChg chg="del">
        <pc:chgData name="Tushar Aggarwal" userId="7ecbe3da-5e88-4202-94ae-433e5310fda7" providerId="ADAL" clId="{DA396DA5-294B-42C3-B7CF-46DE69DAED8D}" dt="2024-04-05T01:56:33.243" v="5211" actId="47"/>
        <pc:sldMkLst>
          <pc:docMk/>
          <pc:sldMk cId="0" sldId="279"/>
        </pc:sldMkLst>
      </pc:sldChg>
      <pc:sldChg chg="del">
        <pc:chgData name="Tushar Aggarwal" userId="7ecbe3da-5e88-4202-94ae-433e5310fda7" providerId="ADAL" clId="{DA396DA5-294B-42C3-B7CF-46DE69DAED8D}" dt="2024-04-05T01:56:33.110" v="5210" actId="47"/>
        <pc:sldMkLst>
          <pc:docMk/>
          <pc:sldMk cId="0" sldId="280"/>
        </pc:sldMkLst>
      </pc:sldChg>
      <pc:sldChg chg="del">
        <pc:chgData name="Tushar Aggarwal" userId="7ecbe3da-5e88-4202-94ae-433e5310fda7" providerId="ADAL" clId="{DA396DA5-294B-42C3-B7CF-46DE69DAED8D}" dt="2024-04-05T01:56:32.566" v="5209" actId="47"/>
        <pc:sldMkLst>
          <pc:docMk/>
          <pc:sldMk cId="0" sldId="281"/>
        </pc:sldMkLst>
      </pc:sldChg>
      <pc:sldChg chg="del">
        <pc:chgData name="Tushar Aggarwal" userId="7ecbe3da-5e88-4202-94ae-433e5310fda7" providerId="ADAL" clId="{DA396DA5-294B-42C3-B7CF-46DE69DAED8D}" dt="2024-04-05T01:56:32.405" v="5208" actId="47"/>
        <pc:sldMkLst>
          <pc:docMk/>
          <pc:sldMk cId="0" sldId="282"/>
        </pc:sldMkLst>
      </pc:sldChg>
      <pc:sldChg chg="del">
        <pc:chgData name="Tushar Aggarwal" userId="7ecbe3da-5e88-4202-94ae-433e5310fda7" providerId="ADAL" clId="{DA396DA5-294B-42C3-B7CF-46DE69DAED8D}" dt="2024-04-05T01:56:32.257" v="5207" actId="47"/>
        <pc:sldMkLst>
          <pc:docMk/>
          <pc:sldMk cId="0" sldId="283"/>
        </pc:sldMkLst>
      </pc:sldChg>
      <pc:sldChg chg="del">
        <pc:chgData name="Tushar Aggarwal" userId="7ecbe3da-5e88-4202-94ae-433e5310fda7" providerId="ADAL" clId="{DA396DA5-294B-42C3-B7CF-46DE69DAED8D}" dt="2024-04-05T01:56:32.067" v="5206" actId="47"/>
        <pc:sldMkLst>
          <pc:docMk/>
          <pc:sldMk cId="0" sldId="284"/>
        </pc:sldMkLst>
      </pc:sldChg>
      <pc:sldChg chg="del">
        <pc:chgData name="Tushar Aggarwal" userId="7ecbe3da-5e88-4202-94ae-433e5310fda7" providerId="ADAL" clId="{DA396DA5-294B-42C3-B7CF-46DE69DAED8D}" dt="2024-04-05T01:56:31.911" v="5205" actId="47"/>
        <pc:sldMkLst>
          <pc:docMk/>
          <pc:sldMk cId="0" sldId="285"/>
        </pc:sldMkLst>
      </pc:sldChg>
      <pc:sldChg chg="del">
        <pc:chgData name="Tushar Aggarwal" userId="7ecbe3da-5e88-4202-94ae-433e5310fda7" providerId="ADAL" clId="{DA396DA5-294B-42C3-B7CF-46DE69DAED8D}" dt="2024-04-05T01:56:31.305" v="5204" actId="47"/>
        <pc:sldMkLst>
          <pc:docMk/>
          <pc:sldMk cId="0" sldId="286"/>
        </pc:sldMkLst>
      </pc:sldChg>
      <pc:sldChg chg="del">
        <pc:chgData name="Tushar Aggarwal" userId="7ecbe3da-5e88-4202-94ae-433e5310fda7" providerId="ADAL" clId="{DA396DA5-294B-42C3-B7CF-46DE69DAED8D}" dt="2024-04-05T01:56:31.155" v="5203" actId="47"/>
        <pc:sldMkLst>
          <pc:docMk/>
          <pc:sldMk cId="0" sldId="287"/>
        </pc:sldMkLst>
      </pc:sldChg>
      <pc:sldChg chg="del">
        <pc:chgData name="Tushar Aggarwal" userId="7ecbe3da-5e88-4202-94ae-433e5310fda7" providerId="ADAL" clId="{DA396DA5-294B-42C3-B7CF-46DE69DAED8D}" dt="2024-04-05T01:56:30.990" v="5202" actId="47"/>
        <pc:sldMkLst>
          <pc:docMk/>
          <pc:sldMk cId="0" sldId="288"/>
        </pc:sldMkLst>
      </pc:sldChg>
      <pc:sldChg chg="del">
        <pc:chgData name="Tushar Aggarwal" userId="7ecbe3da-5e88-4202-94ae-433e5310fda7" providerId="ADAL" clId="{DA396DA5-294B-42C3-B7CF-46DE69DAED8D}" dt="2024-04-05T01:56:30.797" v="5201" actId="47"/>
        <pc:sldMkLst>
          <pc:docMk/>
          <pc:sldMk cId="0" sldId="289"/>
        </pc:sldMkLst>
      </pc:sldChg>
      <pc:sldChg chg="del">
        <pc:chgData name="Tushar Aggarwal" userId="7ecbe3da-5e88-4202-94ae-433e5310fda7" providerId="ADAL" clId="{DA396DA5-294B-42C3-B7CF-46DE69DAED8D}" dt="2024-04-05T01:56:30.645" v="5200" actId="47"/>
        <pc:sldMkLst>
          <pc:docMk/>
          <pc:sldMk cId="0" sldId="290"/>
        </pc:sldMkLst>
      </pc:sldChg>
      <pc:sldChg chg="del">
        <pc:chgData name="Tushar Aggarwal" userId="7ecbe3da-5e88-4202-94ae-433e5310fda7" providerId="ADAL" clId="{DA396DA5-294B-42C3-B7CF-46DE69DAED8D}" dt="2024-04-05T01:56:29.747" v="5199" actId="47"/>
        <pc:sldMkLst>
          <pc:docMk/>
          <pc:sldMk cId="0" sldId="291"/>
        </pc:sldMkLst>
      </pc:sldChg>
      <pc:sldChg chg="del">
        <pc:chgData name="Tushar Aggarwal" userId="7ecbe3da-5e88-4202-94ae-433e5310fda7" providerId="ADAL" clId="{DA396DA5-294B-42C3-B7CF-46DE69DAED8D}" dt="2024-03-24T05:31:35.753" v="5078" actId="47"/>
        <pc:sldMkLst>
          <pc:docMk/>
          <pc:sldMk cId="0" sldId="292"/>
        </pc:sldMkLst>
      </pc:sldChg>
      <pc:sldChg chg="del">
        <pc:chgData name="Tushar Aggarwal" userId="7ecbe3da-5e88-4202-94ae-433e5310fda7" providerId="ADAL" clId="{DA396DA5-294B-42C3-B7CF-46DE69DAED8D}" dt="2024-04-05T01:56:29.607" v="5198" actId="47"/>
        <pc:sldMkLst>
          <pc:docMk/>
          <pc:sldMk cId="0" sldId="293"/>
        </pc:sldMkLst>
      </pc:sldChg>
      <pc:sldChg chg="del">
        <pc:chgData name="Tushar Aggarwal" userId="7ecbe3da-5e88-4202-94ae-433e5310fda7" providerId="ADAL" clId="{DA396DA5-294B-42C3-B7CF-46DE69DAED8D}" dt="2024-03-24T05:31:32.877" v="5076" actId="47"/>
        <pc:sldMkLst>
          <pc:docMk/>
          <pc:sldMk cId="0" sldId="294"/>
        </pc:sldMkLst>
      </pc:sldChg>
      <pc:sldChg chg="del">
        <pc:chgData name="Tushar Aggarwal" userId="7ecbe3da-5e88-4202-94ae-433e5310fda7" providerId="ADAL" clId="{DA396DA5-294B-42C3-B7CF-46DE69DAED8D}" dt="2024-03-24T05:31:33.779" v="5077" actId="47"/>
        <pc:sldMkLst>
          <pc:docMk/>
          <pc:sldMk cId="0" sldId="295"/>
        </pc:sldMkLst>
      </pc:sldChg>
      <pc:sldChg chg="del">
        <pc:chgData name="Tushar Aggarwal" userId="7ecbe3da-5e88-4202-94ae-433e5310fda7" providerId="ADAL" clId="{DA396DA5-294B-42C3-B7CF-46DE69DAED8D}" dt="2024-04-05T01:56:29.510" v="5197" actId="47"/>
        <pc:sldMkLst>
          <pc:docMk/>
          <pc:sldMk cId="0" sldId="296"/>
        </pc:sldMkLst>
      </pc:sldChg>
      <pc:sldChg chg="del">
        <pc:chgData name="Tushar Aggarwal" userId="7ecbe3da-5e88-4202-94ae-433e5310fda7" providerId="ADAL" clId="{DA396DA5-294B-42C3-B7CF-46DE69DAED8D}" dt="2024-04-05T01:56:29.253" v="5196" actId="47"/>
        <pc:sldMkLst>
          <pc:docMk/>
          <pc:sldMk cId="0" sldId="297"/>
        </pc:sldMkLst>
      </pc:sldChg>
      <pc:sldChg chg="del">
        <pc:chgData name="Tushar Aggarwal" userId="7ecbe3da-5e88-4202-94ae-433e5310fda7" providerId="ADAL" clId="{DA396DA5-294B-42C3-B7CF-46DE69DAED8D}" dt="2024-04-05T01:56:29.114" v="5195" actId="47"/>
        <pc:sldMkLst>
          <pc:docMk/>
          <pc:sldMk cId="0" sldId="298"/>
        </pc:sldMkLst>
      </pc:sldChg>
      <pc:sldChg chg="del">
        <pc:chgData name="Tushar Aggarwal" userId="7ecbe3da-5e88-4202-94ae-433e5310fda7" providerId="ADAL" clId="{DA396DA5-294B-42C3-B7CF-46DE69DAED8D}" dt="2024-04-05T01:56:28.908" v="5194" actId="47"/>
        <pc:sldMkLst>
          <pc:docMk/>
          <pc:sldMk cId="0" sldId="299"/>
        </pc:sldMkLst>
      </pc:sldChg>
      <pc:sldChg chg="del">
        <pc:chgData name="Tushar Aggarwal" userId="7ecbe3da-5e88-4202-94ae-433e5310fda7" providerId="ADAL" clId="{DA396DA5-294B-42C3-B7CF-46DE69DAED8D}" dt="2024-04-05T01:56:28.741" v="5193" actId="47"/>
        <pc:sldMkLst>
          <pc:docMk/>
          <pc:sldMk cId="0" sldId="300"/>
        </pc:sldMkLst>
      </pc:sldChg>
      <pc:sldChg chg="del">
        <pc:chgData name="Tushar Aggarwal" userId="7ecbe3da-5e88-4202-94ae-433e5310fda7" providerId="ADAL" clId="{DA396DA5-294B-42C3-B7CF-46DE69DAED8D}" dt="2024-03-24T06:05:07.502" v="5107" actId="47"/>
        <pc:sldMkLst>
          <pc:docMk/>
          <pc:sldMk cId="0" sldId="301"/>
        </pc:sldMkLst>
      </pc:sldChg>
      <pc:sldChg chg="del">
        <pc:chgData name="Tushar Aggarwal" userId="7ecbe3da-5e88-4202-94ae-433e5310fda7" providerId="ADAL" clId="{DA396DA5-294B-42C3-B7CF-46DE69DAED8D}" dt="2024-03-24T06:05:08.416" v="5108" actId="47"/>
        <pc:sldMkLst>
          <pc:docMk/>
          <pc:sldMk cId="0" sldId="302"/>
        </pc:sldMkLst>
      </pc:sldChg>
      <pc:sldChg chg="del">
        <pc:chgData name="Tushar Aggarwal" userId="7ecbe3da-5e88-4202-94ae-433e5310fda7" providerId="ADAL" clId="{DA396DA5-294B-42C3-B7CF-46DE69DAED8D}" dt="2024-03-24T05:18:33.825" v="4698" actId="47"/>
        <pc:sldMkLst>
          <pc:docMk/>
          <pc:sldMk cId="0" sldId="303"/>
        </pc:sldMkLst>
      </pc:sldChg>
      <pc:sldChg chg="del">
        <pc:chgData name="Tushar Aggarwal" userId="7ecbe3da-5e88-4202-94ae-433e5310fda7" providerId="ADAL" clId="{DA396DA5-294B-42C3-B7CF-46DE69DAED8D}" dt="2024-04-05T01:56:28.586" v="5192" actId="47"/>
        <pc:sldMkLst>
          <pc:docMk/>
          <pc:sldMk cId="0" sldId="304"/>
        </pc:sldMkLst>
      </pc:sldChg>
      <pc:sldChg chg="del">
        <pc:chgData name="Tushar Aggarwal" userId="7ecbe3da-5e88-4202-94ae-433e5310fda7" providerId="ADAL" clId="{DA396DA5-294B-42C3-B7CF-46DE69DAED8D}" dt="2024-04-05T01:56:28.495" v="5191" actId="47"/>
        <pc:sldMkLst>
          <pc:docMk/>
          <pc:sldMk cId="0" sldId="305"/>
        </pc:sldMkLst>
      </pc:sldChg>
      <pc:sldChg chg="del">
        <pc:chgData name="Tushar Aggarwal" userId="7ecbe3da-5e88-4202-94ae-433e5310fda7" providerId="ADAL" clId="{DA396DA5-294B-42C3-B7CF-46DE69DAED8D}" dt="2024-03-24T05:31:23.520" v="5074" actId="47"/>
        <pc:sldMkLst>
          <pc:docMk/>
          <pc:sldMk cId="0" sldId="306"/>
        </pc:sldMkLst>
      </pc:sldChg>
      <pc:sldChg chg="del">
        <pc:chgData name="Tushar Aggarwal" userId="7ecbe3da-5e88-4202-94ae-433e5310fda7" providerId="ADAL" clId="{DA396DA5-294B-42C3-B7CF-46DE69DAED8D}" dt="2024-03-24T05:31:24.486" v="5075" actId="47"/>
        <pc:sldMkLst>
          <pc:docMk/>
          <pc:sldMk cId="0" sldId="307"/>
        </pc:sldMkLst>
      </pc:sldChg>
      <pc:sldChg chg="del">
        <pc:chgData name="Tushar Aggarwal" userId="7ecbe3da-5e88-4202-94ae-433e5310fda7" providerId="ADAL" clId="{DA396DA5-294B-42C3-B7CF-46DE69DAED8D}" dt="2024-04-05T01:56:28.297" v="5190" actId="47"/>
        <pc:sldMkLst>
          <pc:docMk/>
          <pc:sldMk cId="0" sldId="308"/>
        </pc:sldMkLst>
      </pc:sldChg>
      <pc:sldChg chg="del">
        <pc:chgData name="Tushar Aggarwal" userId="7ecbe3da-5e88-4202-94ae-433e5310fda7" providerId="ADAL" clId="{DA396DA5-294B-42C3-B7CF-46DE69DAED8D}" dt="2024-04-05T01:56:28.105" v="5189" actId="47"/>
        <pc:sldMkLst>
          <pc:docMk/>
          <pc:sldMk cId="0" sldId="309"/>
        </pc:sldMkLst>
      </pc:sldChg>
      <pc:sldChg chg="del">
        <pc:chgData name="Tushar Aggarwal" userId="7ecbe3da-5e88-4202-94ae-433e5310fda7" providerId="ADAL" clId="{DA396DA5-294B-42C3-B7CF-46DE69DAED8D}" dt="2024-04-05T01:56:27.914" v="5188" actId="47"/>
        <pc:sldMkLst>
          <pc:docMk/>
          <pc:sldMk cId="0" sldId="310"/>
        </pc:sldMkLst>
      </pc:sldChg>
      <pc:sldChg chg="del">
        <pc:chgData name="Tushar Aggarwal" userId="7ecbe3da-5e88-4202-94ae-433e5310fda7" providerId="ADAL" clId="{DA396DA5-294B-42C3-B7CF-46DE69DAED8D}" dt="2024-04-05T01:56:27.742" v="5187" actId="47"/>
        <pc:sldMkLst>
          <pc:docMk/>
          <pc:sldMk cId="0" sldId="311"/>
        </pc:sldMkLst>
      </pc:sldChg>
      <pc:sldChg chg="del">
        <pc:chgData name="Tushar Aggarwal" userId="7ecbe3da-5e88-4202-94ae-433e5310fda7" providerId="ADAL" clId="{DA396DA5-294B-42C3-B7CF-46DE69DAED8D}" dt="2024-04-05T01:56:27.604" v="5186" actId="47"/>
        <pc:sldMkLst>
          <pc:docMk/>
          <pc:sldMk cId="0" sldId="312"/>
        </pc:sldMkLst>
      </pc:sldChg>
      <pc:sldChg chg="del">
        <pc:chgData name="Tushar Aggarwal" userId="7ecbe3da-5e88-4202-94ae-433e5310fda7" providerId="ADAL" clId="{DA396DA5-294B-42C3-B7CF-46DE69DAED8D}" dt="2024-04-05T01:56:27.454" v="5185" actId="47"/>
        <pc:sldMkLst>
          <pc:docMk/>
          <pc:sldMk cId="0" sldId="313"/>
        </pc:sldMkLst>
      </pc:sldChg>
      <pc:sldChg chg="del">
        <pc:chgData name="Tushar Aggarwal" userId="7ecbe3da-5e88-4202-94ae-433e5310fda7" providerId="ADAL" clId="{DA396DA5-294B-42C3-B7CF-46DE69DAED8D}" dt="2024-03-24T05:31:14.549" v="5073" actId="47"/>
        <pc:sldMkLst>
          <pc:docMk/>
          <pc:sldMk cId="0" sldId="314"/>
        </pc:sldMkLst>
      </pc:sldChg>
      <pc:sldChg chg="del">
        <pc:chgData name="Tushar Aggarwal" userId="7ecbe3da-5e88-4202-94ae-433e5310fda7" providerId="ADAL" clId="{DA396DA5-294B-42C3-B7CF-46DE69DAED8D}" dt="2024-04-05T01:56:27.309" v="5184" actId="47"/>
        <pc:sldMkLst>
          <pc:docMk/>
          <pc:sldMk cId="0" sldId="315"/>
        </pc:sldMkLst>
      </pc:sldChg>
      <pc:sldChg chg="del">
        <pc:chgData name="Tushar Aggarwal" userId="7ecbe3da-5e88-4202-94ae-433e5310fda7" providerId="ADAL" clId="{DA396DA5-294B-42C3-B7CF-46DE69DAED8D}" dt="2024-03-24T05:30:50.426" v="5071" actId="47"/>
        <pc:sldMkLst>
          <pc:docMk/>
          <pc:sldMk cId="0" sldId="316"/>
        </pc:sldMkLst>
      </pc:sldChg>
      <pc:sldChg chg="del">
        <pc:chgData name="Tushar Aggarwal" userId="7ecbe3da-5e88-4202-94ae-433e5310fda7" providerId="ADAL" clId="{DA396DA5-294B-42C3-B7CF-46DE69DAED8D}" dt="2024-03-24T05:30:49.539" v="5070" actId="47"/>
        <pc:sldMkLst>
          <pc:docMk/>
          <pc:sldMk cId="0" sldId="317"/>
        </pc:sldMkLst>
      </pc:sldChg>
      <pc:sldChg chg="del">
        <pc:chgData name="Tushar Aggarwal" userId="7ecbe3da-5e88-4202-94ae-433e5310fda7" providerId="ADAL" clId="{DA396DA5-294B-42C3-B7CF-46DE69DAED8D}" dt="2024-03-24T05:30:47.333" v="5068" actId="47"/>
        <pc:sldMkLst>
          <pc:docMk/>
          <pc:sldMk cId="0" sldId="318"/>
        </pc:sldMkLst>
      </pc:sldChg>
      <pc:sldChg chg="del">
        <pc:chgData name="Tushar Aggarwal" userId="7ecbe3da-5e88-4202-94ae-433e5310fda7" providerId="ADAL" clId="{DA396DA5-294B-42C3-B7CF-46DE69DAED8D}" dt="2024-03-24T05:30:48.405" v="5069" actId="47"/>
        <pc:sldMkLst>
          <pc:docMk/>
          <pc:sldMk cId="0" sldId="319"/>
        </pc:sldMkLst>
      </pc:sldChg>
      <pc:sldChg chg="del">
        <pc:chgData name="Tushar Aggarwal" userId="7ecbe3da-5e88-4202-94ae-433e5310fda7" providerId="ADAL" clId="{DA396DA5-294B-42C3-B7CF-46DE69DAED8D}" dt="2024-04-05T01:56:27.103" v="5183" actId="47"/>
        <pc:sldMkLst>
          <pc:docMk/>
          <pc:sldMk cId="0" sldId="320"/>
        </pc:sldMkLst>
      </pc:sldChg>
      <pc:sldChg chg="addSp del">
        <pc:chgData name="Tushar Aggarwal" userId="7ecbe3da-5e88-4202-94ae-433e5310fda7" providerId="ADAL" clId="{DA396DA5-294B-42C3-B7CF-46DE69DAED8D}" dt="2024-04-05T01:56:26.919" v="5182" actId="47"/>
        <pc:sldMkLst>
          <pc:docMk/>
          <pc:sldMk cId="0" sldId="321"/>
        </pc:sldMkLst>
        <pc:spChg chg="add">
          <ac:chgData name="Tushar Aggarwal" userId="7ecbe3da-5e88-4202-94ae-433e5310fda7" providerId="ADAL" clId="{DA396DA5-294B-42C3-B7CF-46DE69DAED8D}" dt="2024-04-02T02:43:58.930" v="5169"/>
          <ac:spMkLst>
            <pc:docMk/>
            <pc:sldMk cId="0" sldId="321"/>
            <ac:spMk id="2" creationId="{CACDC707-2C43-38BD-2164-1632E495A996}"/>
          </ac:spMkLst>
        </pc:spChg>
      </pc:sldChg>
      <pc:sldChg chg="del">
        <pc:chgData name="Tushar Aggarwal" userId="7ecbe3da-5e88-4202-94ae-433e5310fda7" providerId="ADAL" clId="{DA396DA5-294B-42C3-B7CF-46DE69DAED8D}" dt="2024-03-24T05:18:05.349" v="4697" actId="47"/>
        <pc:sldMkLst>
          <pc:docMk/>
          <pc:sldMk cId="0" sldId="322"/>
        </pc:sldMkLst>
      </pc:sldChg>
      <pc:sldChg chg="del">
        <pc:chgData name="Tushar Aggarwal" userId="7ecbe3da-5e88-4202-94ae-433e5310fda7" providerId="ADAL" clId="{DA396DA5-294B-42C3-B7CF-46DE69DAED8D}" dt="2024-03-24T05:18:03.040" v="4696" actId="47"/>
        <pc:sldMkLst>
          <pc:docMk/>
          <pc:sldMk cId="0" sldId="323"/>
        </pc:sldMkLst>
      </pc:sldChg>
      <pc:sldChg chg="del">
        <pc:chgData name="Tushar Aggarwal" userId="7ecbe3da-5e88-4202-94ae-433e5310fda7" providerId="ADAL" clId="{DA396DA5-294B-42C3-B7CF-46DE69DAED8D}" dt="2024-03-24T05:18:00.540" v="4695" actId="47"/>
        <pc:sldMkLst>
          <pc:docMk/>
          <pc:sldMk cId="0" sldId="324"/>
        </pc:sldMkLst>
      </pc:sldChg>
      <pc:sldChg chg="del">
        <pc:chgData name="Tushar Aggarwal" userId="7ecbe3da-5e88-4202-94ae-433e5310fda7" providerId="ADAL" clId="{DA396DA5-294B-42C3-B7CF-46DE69DAED8D}" dt="2024-03-24T05:17:57.727" v="4694" actId="47"/>
        <pc:sldMkLst>
          <pc:docMk/>
          <pc:sldMk cId="0" sldId="325"/>
        </pc:sldMkLst>
      </pc:sldChg>
      <pc:sldChg chg="del">
        <pc:chgData name="Tushar Aggarwal" userId="7ecbe3da-5e88-4202-94ae-433e5310fda7" providerId="ADAL" clId="{DA396DA5-294B-42C3-B7CF-46DE69DAED8D}" dt="2024-03-24T05:30:45.179" v="5067" actId="47"/>
        <pc:sldMkLst>
          <pc:docMk/>
          <pc:sldMk cId="0" sldId="326"/>
        </pc:sldMkLst>
      </pc:sldChg>
      <pc:sldChg chg="del">
        <pc:chgData name="Tushar Aggarwal" userId="7ecbe3da-5e88-4202-94ae-433e5310fda7" providerId="ADAL" clId="{DA396DA5-294B-42C3-B7CF-46DE69DAED8D}" dt="2024-03-24T05:30:42.034" v="5066" actId="47"/>
        <pc:sldMkLst>
          <pc:docMk/>
          <pc:sldMk cId="0" sldId="327"/>
        </pc:sldMkLst>
      </pc:sldChg>
      <pc:sldChg chg="addSp del">
        <pc:chgData name="Tushar Aggarwal" userId="7ecbe3da-5e88-4202-94ae-433e5310fda7" providerId="ADAL" clId="{DA396DA5-294B-42C3-B7CF-46DE69DAED8D}" dt="2024-04-05T01:56:26.788" v="5181" actId="47"/>
        <pc:sldMkLst>
          <pc:docMk/>
          <pc:sldMk cId="0" sldId="328"/>
        </pc:sldMkLst>
        <pc:spChg chg="add">
          <ac:chgData name="Tushar Aggarwal" userId="7ecbe3da-5e88-4202-94ae-433e5310fda7" providerId="ADAL" clId="{DA396DA5-294B-42C3-B7CF-46DE69DAED8D}" dt="2024-04-02T02:43:51.983" v="5168"/>
          <ac:spMkLst>
            <pc:docMk/>
            <pc:sldMk cId="0" sldId="328"/>
            <ac:spMk id="2" creationId="{ED467C2F-6586-AED9-F723-60105F720B5C}"/>
          </ac:spMkLst>
        </pc:spChg>
      </pc:sldChg>
      <pc:sldChg chg="del">
        <pc:chgData name="Tushar Aggarwal" userId="7ecbe3da-5e88-4202-94ae-433e5310fda7" providerId="ADAL" clId="{DA396DA5-294B-42C3-B7CF-46DE69DAED8D}" dt="2024-03-24T05:30:30.022" v="5062" actId="47"/>
        <pc:sldMkLst>
          <pc:docMk/>
          <pc:sldMk cId="0" sldId="329"/>
        </pc:sldMkLst>
      </pc:sldChg>
      <pc:sldChg chg="del">
        <pc:chgData name="Tushar Aggarwal" userId="7ecbe3da-5e88-4202-94ae-433e5310fda7" providerId="ADAL" clId="{DA396DA5-294B-42C3-B7CF-46DE69DAED8D}" dt="2024-03-24T05:30:28.735" v="5061" actId="47"/>
        <pc:sldMkLst>
          <pc:docMk/>
          <pc:sldMk cId="0" sldId="330"/>
        </pc:sldMkLst>
      </pc:sldChg>
      <pc:sldChg chg="del">
        <pc:chgData name="Tushar Aggarwal" userId="7ecbe3da-5e88-4202-94ae-433e5310fda7" providerId="ADAL" clId="{DA396DA5-294B-42C3-B7CF-46DE69DAED8D}" dt="2024-03-24T05:30:37.420" v="5065" actId="47"/>
        <pc:sldMkLst>
          <pc:docMk/>
          <pc:sldMk cId="0" sldId="331"/>
        </pc:sldMkLst>
      </pc:sldChg>
      <pc:sldChg chg="del">
        <pc:chgData name="Tushar Aggarwal" userId="7ecbe3da-5e88-4202-94ae-433e5310fda7" providerId="ADAL" clId="{DA396DA5-294B-42C3-B7CF-46DE69DAED8D}" dt="2024-03-24T05:30:34.202" v="5063" actId="47"/>
        <pc:sldMkLst>
          <pc:docMk/>
          <pc:sldMk cId="0" sldId="332"/>
        </pc:sldMkLst>
      </pc:sldChg>
      <pc:sldChg chg="del">
        <pc:chgData name="Tushar Aggarwal" userId="7ecbe3da-5e88-4202-94ae-433e5310fda7" providerId="ADAL" clId="{DA396DA5-294B-42C3-B7CF-46DE69DAED8D}" dt="2024-03-24T05:30:35.220" v="5064" actId="47"/>
        <pc:sldMkLst>
          <pc:docMk/>
          <pc:sldMk cId="0" sldId="333"/>
        </pc:sldMkLst>
      </pc:sldChg>
      <pc:sldChg chg="del">
        <pc:chgData name="Tushar Aggarwal" userId="7ecbe3da-5e88-4202-94ae-433e5310fda7" providerId="ADAL" clId="{DA396DA5-294B-42C3-B7CF-46DE69DAED8D}" dt="2024-03-24T05:30:27.448" v="5060" actId="47"/>
        <pc:sldMkLst>
          <pc:docMk/>
          <pc:sldMk cId="0" sldId="334"/>
        </pc:sldMkLst>
      </pc:sldChg>
      <pc:sldChg chg="del">
        <pc:chgData name="Tushar Aggarwal" userId="7ecbe3da-5e88-4202-94ae-433e5310fda7" providerId="ADAL" clId="{DA396DA5-294B-42C3-B7CF-46DE69DAED8D}" dt="2024-03-24T05:30:27.448" v="5060" actId="47"/>
        <pc:sldMkLst>
          <pc:docMk/>
          <pc:sldMk cId="0" sldId="335"/>
        </pc:sldMkLst>
      </pc:sldChg>
      <pc:sldChg chg="del">
        <pc:chgData name="Tushar Aggarwal" userId="7ecbe3da-5e88-4202-94ae-433e5310fda7" providerId="ADAL" clId="{DA396DA5-294B-42C3-B7CF-46DE69DAED8D}" dt="2024-03-24T05:30:27.448" v="5060" actId="47"/>
        <pc:sldMkLst>
          <pc:docMk/>
          <pc:sldMk cId="0" sldId="336"/>
        </pc:sldMkLst>
      </pc:sldChg>
      <pc:sldChg chg="del">
        <pc:chgData name="Tushar Aggarwal" userId="7ecbe3da-5e88-4202-94ae-433e5310fda7" providerId="ADAL" clId="{DA396DA5-294B-42C3-B7CF-46DE69DAED8D}" dt="2024-03-24T05:30:27.448" v="5060" actId="47"/>
        <pc:sldMkLst>
          <pc:docMk/>
          <pc:sldMk cId="0" sldId="337"/>
        </pc:sldMkLst>
      </pc:sldChg>
      <pc:sldChg chg="del">
        <pc:chgData name="Tushar Aggarwal" userId="7ecbe3da-5e88-4202-94ae-433e5310fda7" providerId="ADAL" clId="{DA396DA5-294B-42C3-B7CF-46DE69DAED8D}" dt="2024-03-24T05:30:27.448" v="5060" actId="47"/>
        <pc:sldMkLst>
          <pc:docMk/>
          <pc:sldMk cId="0" sldId="338"/>
        </pc:sldMkLst>
      </pc:sldChg>
      <pc:sldChg chg="del ord modNotes">
        <pc:chgData name="Tushar Aggarwal" userId="7ecbe3da-5e88-4202-94ae-433e5310fda7" providerId="ADAL" clId="{DA396DA5-294B-42C3-B7CF-46DE69DAED8D}" dt="2024-03-24T05:30:21.956" v="5059" actId="47"/>
        <pc:sldMkLst>
          <pc:docMk/>
          <pc:sldMk cId="0" sldId="339"/>
        </pc:sldMkLst>
      </pc:sldChg>
      <pc:sldChg chg="del">
        <pc:chgData name="Tushar Aggarwal" userId="7ecbe3da-5e88-4202-94ae-433e5310fda7" providerId="ADAL" clId="{DA396DA5-294B-42C3-B7CF-46DE69DAED8D}" dt="2024-03-24T05:30:17.901" v="5056" actId="47"/>
        <pc:sldMkLst>
          <pc:docMk/>
          <pc:sldMk cId="0" sldId="340"/>
        </pc:sldMkLst>
      </pc:sldChg>
      <pc:sldChg chg="del">
        <pc:chgData name="Tushar Aggarwal" userId="7ecbe3da-5e88-4202-94ae-433e5310fda7" providerId="ADAL" clId="{DA396DA5-294B-42C3-B7CF-46DE69DAED8D}" dt="2024-03-24T05:30:15.949" v="5055" actId="47"/>
        <pc:sldMkLst>
          <pc:docMk/>
          <pc:sldMk cId="0" sldId="341"/>
        </pc:sldMkLst>
      </pc:sldChg>
      <pc:sldChg chg="del">
        <pc:chgData name="Tushar Aggarwal" userId="7ecbe3da-5e88-4202-94ae-433e5310fda7" providerId="ADAL" clId="{DA396DA5-294B-42C3-B7CF-46DE69DAED8D}" dt="2024-03-24T05:30:14.993" v="5054" actId="47"/>
        <pc:sldMkLst>
          <pc:docMk/>
          <pc:sldMk cId="0" sldId="342"/>
        </pc:sldMkLst>
      </pc:sldChg>
      <pc:sldChg chg="del">
        <pc:chgData name="Tushar Aggarwal" userId="7ecbe3da-5e88-4202-94ae-433e5310fda7" providerId="ADAL" clId="{DA396DA5-294B-42C3-B7CF-46DE69DAED8D}" dt="2024-03-24T05:19:14.218" v="4700" actId="47"/>
        <pc:sldMkLst>
          <pc:docMk/>
          <pc:sldMk cId="0" sldId="343"/>
        </pc:sldMkLst>
      </pc:sldChg>
      <pc:sldChg chg="addSp modSp new mod">
        <pc:chgData name="Tushar Aggarwal" userId="7ecbe3da-5e88-4202-94ae-433e5310fda7" providerId="ADAL" clId="{DA396DA5-294B-42C3-B7CF-46DE69DAED8D}" dt="2024-03-23T22:36:02.373" v="654" actId="1076"/>
        <pc:sldMkLst>
          <pc:docMk/>
          <pc:sldMk cId="1438102901" sldId="344"/>
        </pc:sldMkLst>
        <pc:spChg chg="add mod">
          <ac:chgData name="Tushar Aggarwal" userId="7ecbe3da-5e88-4202-94ae-433e5310fda7" providerId="ADAL" clId="{DA396DA5-294B-42C3-B7CF-46DE69DAED8D}" dt="2024-03-23T22:36:02.373" v="654" actId="1076"/>
          <ac:spMkLst>
            <pc:docMk/>
            <pc:sldMk cId="1438102901" sldId="344"/>
            <ac:spMk id="3" creationId="{5BE8355F-DD85-BE4B-B055-FFE4F779C130}"/>
          </ac:spMkLst>
        </pc:spChg>
      </pc:sldChg>
      <pc:sldChg chg="modSp add mod ord setBg">
        <pc:chgData name="Tushar Aggarwal" userId="7ecbe3da-5e88-4202-94ae-433e5310fda7" providerId="ADAL" clId="{DA396DA5-294B-42C3-B7CF-46DE69DAED8D}" dt="2024-03-24T04:03:42.758" v="2914" actId="20577"/>
        <pc:sldMkLst>
          <pc:docMk/>
          <pc:sldMk cId="0" sldId="345"/>
        </pc:sldMkLst>
        <pc:spChg chg="mod">
          <ac:chgData name="Tushar Aggarwal" userId="7ecbe3da-5e88-4202-94ae-433e5310fda7" providerId="ADAL" clId="{DA396DA5-294B-42C3-B7CF-46DE69DAED8D}" dt="2024-03-24T00:40:34.950" v="1194" actId="207"/>
          <ac:spMkLst>
            <pc:docMk/>
            <pc:sldMk cId="0" sldId="345"/>
            <ac:spMk id="150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4:03:33.012" v="2879" actId="20577"/>
          <ac:spMkLst>
            <pc:docMk/>
            <pc:sldMk cId="0" sldId="345"/>
            <ac:spMk id="153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4:03:42.758" v="2914" actId="20577"/>
          <ac:spMkLst>
            <pc:docMk/>
            <pc:sldMk cId="0" sldId="345"/>
            <ac:spMk id="154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3T23:27:34.453" v="753" actId="20577"/>
          <ac:spMkLst>
            <pc:docMk/>
            <pc:sldMk cId="0" sldId="345"/>
            <ac:spMk id="155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0:39:59.785" v="1187" actId="207"/>
          <ac:spMkLst>
            <pc:docMk/>
            <pc:sldMk cId="0" sldId="345"/>
            <ac:spMk id="156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0:40:01.987" v="1188" actId="207"/>
          <ac:spMkLst>
            <pc:docMk/>
            <pc:sldMk cId="0" sldId="345"/>
            <ac:spMk id="157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0:40:05.050" v="1190" actId="207"/>
          <ac:spMkLst>
            <pc:docMk/>
            <pc:sldMk cId="0" sldId="345"/>
            <ac:spMk id="158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0:40:03.584" v="1189" actId="207"/>
          <ac:spMkLst>
            <pc:docMk/>
            <pc:sldMk cId="0" sldId="345"/>
            <ac:spMk id="159" creationId="{00000000-0000-0000-0000-000000000000}"/>
          </ac:spMkLst>
        </pc:spChg>
      </pc:sldChg>
      <pc:sldChg chg="addSp delSp modSp new del mod ord modClrScheme chgLayout">
        <pc:chgData name="Tushar Aggarwal" userId="7ecbe3da-5e88-4202-94ae-433e5310fda7" providerId="ADAL" clId="{DA396DA5-294B-42C3-B7CF-46DE69DAED8D}" dt="2024-03-24T00:36:48.941" v="1177" actId="47"/>
        <pc:sldMkLst>
          <pc:docMk/>
          <pc:sldMk cId="52097056" sldId="346"/>
        </pc:sldMkLst>
        <pc:spChg chg="del">
          <ac:chgData name="Tushar Aggarwal" userId="7ecbe3da-5e88-4202-94ae-433e5310fda7" providerId="ADAL" clId="{DA396DA5-294B-42C3-B7CF-46DE69DAED8D}" dt="2024-03-23T22:34:08.506" v="625" actId="478"/>
          <ac:spMkLst>
            <pc:docMk/>
            <pc:sldMk cId="52097056" sldId="346"/>
            <ac:spMk id="2" creationId="{07282F3E-B71F-E03C-46D7-09D8F5EACE9C}"/>
          </ac:spMkLst>
        </pc:spChg>
        <pc:spChg chg="add del mod ord">
          <ac:chgData name="Tushar Aggarwal" userId="7ecbe3da-5e88-4202-94ae-433e5310fda7" providerId="ADAL" clId="{DA396DA5-294B-42C3-B7CF-46DE69DAED8D}" dt="2024-03-24T00:23:24.580" v="931" actId="478"/>
          <ac:spMkLst>
            <pc:docMk/>
            <pc:sldMk cId="52097056" sldId="346"/>
            <ac:spMk id="2" creationId="{5BD3B408-727C-C118-5916-35B999403814}"/>
          </ac:spMkLst>
        </pc:spChg>
        <pc:spChg chg="add del mod">
          <ac:chgData name="Tushar Aggarwal" userId="7ecbe3da-5e88-4202-94ae-433e5310fda7" providerId="ADAL" clId="{DA396DA5-294B-42C3-B7CF-46DE69DAED8D}" dt="2024-03-23T23:58:11.141" v="850" actId="478"/>
          <ac:spMkLst>
            <pc:docMk/>
            <pc:sldMk cId="52097056" sldId="346"/>
            <ac:spMk id="3" creationId="{B22FB321-8429-5D75-448B-CA703E646D94}"/>
          </ac:spMkLst>
        </pc:spChg>
        <pc:spChg chg="del">
          <ac:chgData name="Tushar Aggarwal" userId="7ecbe3da-5e88-4202-94ae-433e5310fda7" providerId="ADAL" clId="{DA396DA5-294B-42C3-B7CF-46DE69DAED8D}" dt="2024-03-23T22:34:06.556" v="624" actId="478"/>
          <ac:spMkLst>
            <pc:docMk/>
            <pc:sldMk cId="52097056" sldId="346"/>
            <ac:spMk id="3" creationId="{B4CC1181-2F1A-C74D-103D-33040B44F8D0}"/>
          </ac:spMkLst>
        </pc:spChg>
        <pc:spChg chg="add del mod ord">
          <ac:chgData name="Tushar Aggarwal" userId="7ecbe3da-5e88-4202-94ae-433e5310fda7" providerId="ADAL" clId="{DA396DA5-294B-42C3-B7CF-46DE69DAED8D}" dt="2024-03-23T23:55:33.874" v="829" actId="700"/>
          <ac:spMkLst>
            <pc:docMk/>
            <pc:sldMk cId="52097056" sldId="346"/>
            <ac:spMk id="5" creationId="{46F065BF-3676-C341-4446-C6FBD525CE61}"/>
          </ac:spMkLst>
        </pc:spChg>
        <pc:spChg chg="add del mod ord">
          <ac:chgData name="Tushar Aggarwal" userId="7ecbe3da-5e88-4202-94ae-433e5310fda7" providerId="ADAL" clId="{DA396DA5-294B-42C3-B7CF-46DE69DAED8D}" dt="2024-03-23T23:55:33.874" v="829" actId="700"/>
          <ac:spMkLst>
            <pc:docMk/>
            <pc:sldMk cId="52097056" sldId="346"/>
            <ac:spMk id="6" creationId="{741E5579-45A1-2239-0FB2-729A4C830096}"/>
          </ac:spMkLst>
        </pc:spChg>
        <pc:spChg chg="add del mod ord">
          <ac:chgData name="Tushar Aggarwal" userId="7ecbe3da-5e88-4202-94ae-433e5310fda7" providerId="ADAL" clId="{DA396DA5-294B-42C3-B7CF-46DE69DAED8D}" dt="2024-03-23T23:55:41.893" v="830" actId="700"/>
          <ac:spMkLst>
            <pc:docMk/>
            <pc:sldMk cId="52097056" sldId="346"/>
            <ac:spMk id="7" creationId="{1B21790D-791E-3ACB-2BFC-5919D302C1BA}"/>
          </ac:spMkLst>
        </pc:spChg>
        <pc:spChg chg="add del mod ord">
          <ac:chgData name="Tushar Aggarwal" userId="7ecbe3da-5e88-4202-94ae-433e5310fda7" providerId="ADAL" clId="{DA396DA5-294B-42C3-B7CF-46DE69DAED8D}" dt="2024-03-23T23:55:45.431" v="831" actId="478"/>
          <ac:spMkLst>
            <pc:docMk/>
            <pc:sldMk cId="52097056" sldId="346"/>
            <ac:spMk id="8" creationId="{3E4DCAEA-882F-836B-2901-D47F16E6ECCA}"/>
          </ac:spMkLst>
        </pc:spChg>
        <pc:spChg chg="add del mod">
          <ac:chgData name="Tushar Aggarwal" userId="7ecbe3da-5e88-4202-94ae-433e5310fda7" providerId="ADAL" clId="{DA396DA5-294B-42C3-B7CF-46DE69DAED8D}" dt="2024-03-24T00:22:15.454" v="926" actId="12084"/>
          <ac:spMkLst>
            <pc:docMk/>
            <pc:sldMk cId="52097056" sldId="346"/>
            <ac:spMk id="9" creationId="{88F62001-4028-61BE-1632-F7F020BBD957}"/>
          </ac:spMkLst>
        </pc:spChg>
        <pc:spChg chg="add del mod ord">
          <ac:chgData name="Tushar Aggarwal" userId="7ecbe3da-5e88-4202-94ae-433e5310fda7" providerId="ADAL" clId="{DA396DA5-294B-42C3-B7CF-46DE69DAED8D}" dt="2024-03-23T23:57:09.252" v="838" actId="478"/>
          <ac:spMkLst>
            <pc:docMk/>
            <pc:sldMk cId="52097056" sldId="346"/>
            <ac:spMk id="10" creationId="{D204E80B-48DC-9775-0251-6927CC658F9A}"/>
          </ac:spMkLst>
        </pc:spChg>
        <pc:spChg chg="add del mod ord">
          <ac:chgData name="Tushar Aggarwal" userId="7ecbe3da-5e88-4202-94ae-433e5310fda7" providerId="ADAL" clId="{DA396DA5-294B-42C3-B7CF-46DE69DAED8D}" dt="2024-03-23T23:57:07.521" v="837" actId="478"/>
          <ac:spMkLst>
            <pc:docMk/>
            <pc:sldMk cId="52097056" sldId="346"/>
            <ac:spMk id="11" creationId="{9353A4CD-EC61-C6B6-5EA7-12038DD2DC42}"/>
          </ac:spMkLst>
        </pc:spChg>
        <pc:spChg chg="add del mod ord">
          <ac:chgData name="Tushar Aggarwal" userId="7ecbe3da-5e88-4202-94ae-433e5310fda7" providerId="ADAL" clId="{DA396DA5-294B-42C3-B7CF-46DE69DAED8D}" dt="2024-03-24T00:23:07.659" v="929" actId="700"/>
          <ac:spMkLst>
            <pc:docMk/>
            <pc:sldMk cId="52097056" sldId="346"/>
            <ac:spMk id="14" creationId="{767B734D-F30F-8069-19AB-D89E436B5A3A}"/>
          </ac:spMkLst>
        </pc:spChg>
        <pc:spChg chg="add del mod ord">
          <ac:chgData name="Tushar Aggarwal" userId="7ecbe3da-5e88-4202-94ae-433e5310fda7" providerId="ADAL" clId="{DA396DA5-294B-42C3-B7CF-46DE69DAED8D}" dt="2024-03-24T00:23:07.659" v="929" actId="700"/>
          <ac:spMkLst>
            <pc:docMk/>
            <pc:sldMk cId="52097056" sldId="346"/>
            <ac:spMk id="15" creationId="{148FE1BA-781E-03F4-ECAD-273DC34840F9}"/>
          </ac:spMkLst>
        </pc:spChg>
        <pc:spChg chg="add del mod ord">
          <ac:chgData name="Tushar Aggarwal" userId="7ecbe3da-5e88-4202-94ae-433e5310fda7" providerId="ADAL" clId="{DA396DA5-294B-42C3-B7CF-46DE69DAED8D}" dt="2024-03-24T00:24:01.516" v="941" actId="478"/>
          <ac:spMkLst>
            <pc:docMk/>
            <pc:sldMk cId="52097056" sldId="346"/>
            <ac:spMk id="16" creationId="{F857B8AD-8C22-2EA7-6B69-12F5C6779CB3}"/>
          </ac:spMkLst>
        </pc:spChg>
        <pc:spChg chg="add del mod ord">
          <ac:chgData name="Tushar Aggarwal" userId="7ecbe3da-5e88-4202-94ae-433e5310fda7" providerId="ADAL" clId="{DA396DA5-294B-42C3-B7CF-46DE69DAED8D}" dt="2024-03-24T00:23:31.346" v="932" actId="478"/>
          <ac:spMkLst>
            <pc:docMk/>
            <pc:sldMk cId="52097056" sldId="346"/>
            <ac:spMk id="17" creationId="{CDD7D6E3-B8BF-AF47-4006-C250DE1ECBAA}"/>
          </ac:spMkLst>
        </pc:spChg>
        <pc:spChg chg="add del mod ord">
          <ac:chgData name="Tushar Aggarwal" userId="7ecbe3da-5e88-4202-94ae-433e5310fda7" providerId="ADAL" clId="{DA396DA5-294B-42C3-B7CF-46DE69DAED8D}" dt="2024-03-24T00:23:33.835" v="933" actId="478"/>
          <ac:spMkLst>
            <pc:docMk/>
            <pc:sldMk cId="52097056" sldId="346"/>
            <ac:spMk id="18" creationId="{F7551CA0-90F3-8591-F684-E824B8B2C2E2}"/>
          </ac:spMkLst>
        </pc:spChg>
        <pc:spChg chg="add del mod ord">
          <ac:chgData name="Tushar Aggarwal" userId="7ecbe3da-5e88-4202-94ae-433e5310fda7" providerId="ADAL" clId="{DA396DA5-294B-42C3-B7CF-46DE69DAED8D}" dt="2024-03-24T00:27:21.099" v="956" actId="700"/>
          <ac:spMkLst>
            <pc:docMk/>
            <pc:sldMk cId="52097056" sldId="346"/>
            <ac:spMk id="19" creationId="{7D10E454-0639-5327-FD55-51ABA6F2A258}"/>
          </ac:spMkLst>
        </pc:spChg>
        <pc:spChg chg="add del mod ord">
          <ac:chgData name="Tushar Aggarwal" userId="7ecbe3da-5e88-4202-94ae-433e5310fda7" providerId="ADAL" clId="{DA396DA5-294B-42C3-B7CF-46DE69DAED8D}" dt="2024-03-24T00:27:12.068" v="955" actId="700"/>
          <ac:spMkLst>
            <pc:docMk/>
            <pc:sldMk cId="52097056" sldId="346"/>
            <ac:spMk id="20" creationId="{A3686E76-E198-CA45-B56A-3E978D5B131D}"/>
          </ac:spMkLst>
        </pc:spChg>
        <pc:spChg chg="add del mod ord">
          <ac:chgData name="Tushar Aggarwal" userId="7ecbe3da-5e88-4202-94ae-433e5310fda7" providerId="ADAL" clId="{DA396DA5-294B-42C3-B7CF-46DE69DAED8D}" dt="2024-03-24T00:27:12.068" v="955" actId="700"/>
          <ac:spMkLst>
            <pc:docMk/>
            <pc:sldMk cId="52097056" sldId="346"/>
            <ac:spMk id="21" creationId="{688F227C-959C-EE29-C91A-72510ADBE972}"/>
          </ac:spMkLst>
        </pc:spChg>
        <pc:spChg chg="add del mod ord">
          <ac:chgData name="Tushar Aggarwal" userId="7ecbe3da-5e88-4202-94ae-433e5310fda7" providerId="ADAL" clId="{DA396DA5-294B-42C3-B7CF-46DE69DAED8D}" dt="2024-03-24T00:27:12.068" v="955" actId="700"/>
          <ac:spMkLst>
            <pc:docMk/>
            <pc:sldMk cId="52097056" sldId="346"/>
            <ac:spMk id="22" creationId="{899E1ECF-CB74-0F65-11D5-155B6BAB7312}"/>
          </ac:spMkLst>
        </pc:spChg>
        <pc:spChg chg="add del mod ord">
          <ac:chgData name="Tushar Aggarwal" userId="7ecbe3da-5e88-4202-94ae-433e5310fda7" providerId="ADAL" clId="{DA396DA5-294B-42C3-B7CF-46DE69DAED8D}" dt="2024-03-24T00:27:25.045" v="957" actId="478"/>
          <ac:spMkLst>
            <pc:docMk/>
            <pc:sldMk cId="52097056" sldId="346"/>
            <ac:spMk id="23" creationId="{58C86950-7A8B-63CF-8489-3AA0E36D75E8}"/>
          </ac:spMkLst>
        </pc:spChg>
        <pc:spChg chg="add del mod ord">
          <ac:chgData name="Tushar Aggarwal" userId="7ecbe3da-5e88-4202-94ae-433e5310fda7" providerId="ADAL" clId="{DA396DA5-294B-42C3-B7CF-46DE69DAED8D}" dt="2024-03-24T00:27:35.903" v="959" actId="478"/>
          <ac:spMkLst>
            <pc:docMk/>
            <pc:sldMk cId="52097056" sldId="346"/>
            <ac:spMk id="24" creationId="{7630E8C5-3267-2BD8-17C9-2F36955499D1}"/>
          </ac:spMkLst>
        </pc:spChg>
        <pc:spChg chg="add del mod ord">
          <ac:chgData name="Tushar Aggarwal" userId="7ecbe3da-5e88-4202-94ae-433e5310fda7" providerId="ADAL" clId="{DA396DA5-294B-42C3-B7CF-46DE69DAED8D}" dt="2024-03-24T00:27:38.037" v="960" actId="478"/>
          <ac:spMkLst>
            <pc:docMk/>
            <pc:sldMk cId="52097056" sldId="346"/>
            <ac:spMk id="25" creationId="{68C0D180-8C7D-C77D-B068-E7F4607E5B2C}"/>
          </ac:spMkLst>
        </pc:spChg>
        <pc:graphicFrameChg chg="add del mod">
          <ac:chgData name="Tushar Aggarwal" userId="7ecbe3da-5e88-4202-94ae-433e5310fda7" providerId="ADAL" clId="{DA396DA5-294B-42C3-B7CF-46DE69DAED8D}" dt="2024-03-23T23:56:45.156" v="833" actId="11529"/>
          <ac:graphicFrameMkLst>
            <pc:docMk/>
            <pc:sldMk cId="52097056" sldId="346"/>
            <ac:graphicFrameMk id="4" creationId="{A8A851D9-89D5-CF1B-F18D-18DA52A76643}"/>
          </ac:graphicFrameMkLst>
        </pc:graphicFrameChg>
        <pc:graphicFrameChg chg="add del modGraphic">
          <ac:chgData name="Tushar Aggarwal" userId="7ecbe3da-5e88-4202-94ae-433e5310fda7" providerId="ADAL" clId="{DA396DA5-294B-42C3-B7CF-46DE69DAED8D}" dt="2024-03-24T00:21:40.345" v="925" actId="1032"/>
          <ac:graphicFrameMkLst>
            <pc:docMk/>
            <pc:sldMk cId="52097056" sldId="346"/>
            <ac:graphicFrameMk id="12" creationId="{A3629ACA-CCD2-2BF8-B4C5-A00E0467D23E}"/>
          </ac:graphicFrameMkLst>
        </pc:graphicFrameChg>
        <pc:graphicFrameChg chg="add del mod ord">
          <ac:chgData name="Tushar Aggarwal" userId="7ecbe3da-5e88-4202-94ae-433e5310fda7" providerId="ADAL" clId="{DA396DA5-294B-42C3-B7CF-46DE69DAED8D}" dt="2024-03-24T00:27:47.946" v="961" actId="1076"/>
          <ac:graphicFrameMkLst>
            <pc:docMk/>
            <pc:sldMk cId="52097056" sldId="346"/>
            <ac:graphicFrameMk id="13" creationId="{93762056-74D3-E265-FA43-CA0C4C7F8A03}"/>
          </ac:graphicFrameMkLst>
        </pc:graphicFrameChg>
      </pc:sldChg>
      <pc:sldChg chg="modSp add mod">
        <pc:chgData name="Tushar Aggarwal" userId="7ecbe3da-5e88-4202-94ae-433e5310fda7" providerId="ADAL" clId="{DA396DA5-294B-42C3-B7CF-46DE69DAED8D}" dt="2024-03-23T22:35:45.764" v="651" actId="1076"/>
        <pc:sldMkLst>
          <pc:docMk/>
          <pc:sldMk cId="876102457" sldId="347"/>
        </pc:sldMkLst>
        <pc:spChg chg="mod">
          <ac:chgData name="Tushar Aggarwal" userId="7ecbe3da-5e88-4202-94ae-433e5310fda7" providerId="ADAL" clId="{DA396DA5-294B-42C3-B7CF-46DE69DAED8D}" dt="2024-03-23T22:35:45.764" v="651" actId="1076"/>
          <ac:spMkLst>
            <pc:docMk/>
            <pc:sldMk cId="876102457" sldId="347"/>
            <ac:spMk id="3" creationId="{5BE8355F-DD85-BE4B-B055-FFE4F779C130}"/>
          </ac:spMkLst>
        </pc:spChg>
      </pc:sldChg>
      <pc:sldChg chg="modSp add mod ord">
        <pc:chgData name="Tushar Aggarwal" userId="7ecbe3da-5e88-4202-94ae-433e5310fda7" providerId="ADAL" clId="{DA396DA5-294B-42C3-B7CF-46DE69DAED8D}" dt="2024-03-24T04:04:10.969" v="2916"/>
        <pc:sldMkLst>
          <pc:docMk/>
          <pc:sldMk cId="1547709739" sldId="348"/>
        </pc:sldMkLst>
        <pc:spChg chg="mod">
          <ac:chgData name="Tushar Aggarwal" userId="7ecbe3da-5e88-4202-94ae-433e5310fda7" providerId="ADAL" clId="{DA396DA5-294B-42C3-B7CF-46DE69DAED8D}" dt="2024-03-24T04:03:00.836" v="2846" actId="1076"/>
          <ac:spMkLst>
            <pc:docMk/>
            <pc:sldMk cId="1547709739" sldId="348"/>
            <ac:spMk id="3" creationId="{5BE8355F-DD85-BE4B-B055-FFE4F779C130}"/>
          </ac:spMkLst>
        </pc:spChg>
      </pc:sldChg>
      <pc:sldChg chg="modSp add mod">
        <pc:chgData name="Tushar Aggarwal" userId="7ecbe3da-5e88-4202-94ae-433e5310fda7" providerId="ADAL" clId="{DA396DA5-294B-42C3-B7CF-46DE69DAED8D}" dt="2024-03-23T22:37:35.732" v="703" actId="1076"/>
        <pc:sldMkLst>
          <pc:docMk/>
          <pc:sldMk cId="153693071" sldId="349"/>
        </pc:sldMkLst>
        <pc:spChg chg="mod">
          <ac:chgData name="Tushar Aggarwal" userId="7ecbe3da-5e88-4202-94ae-433e5310fda7" providerId="ADAL" clId="{DA396DA5-294B-42C3-B7CF-46DE69DAED8D}" dt="2024-03-23T22:37:35.732" v="703" actId="1076"/>
          <ac:spMkLst>
            <pc:docMk/>
            <pc:sldMk cId="153693071" sldId="349"/>
            <ac:spMk id="3" creationId="{5BE8355F-DD85-BE4B-B055-FFE4F779C130}"/>
          </ac:spMkLst>
        </pc:spChg>
      </pc:sldChg>
      <pc:sldChg chg="modSp add mod">
        <pc:chgData name="Tushar Aggarwal" userId="7ecbe3da-5e88-4202-94ae-433e5310fda7" providerId="ADAL" clId="{DA396DA5-294B-42C3-B7CF-46DE69DAED8D}" dt="2024-03-23T23:27:56.641" v="767" actId="1076"/>
        <pc:sldMkLst>
          <pc:docMk/>
          <pc:sldMk cId="3603021329" sldId="350"/>
        </pc:sldMkLst>
        <pc:spChg chg="mod">
          <ac:chgData name="Tushar Aggarwal" userId="7ecbe3da-5e88-4202-94ae-433e5310fda7" providerId="ADAL" clId="{DA396DA5-294B-42C3-B7CF-46DE69DAED8D}" dt="2024-03-23T23:27:56.641" v="767" actId="1076"/>
          <ac:spMkLst>
            <pc:docMk/>
            <pc:sldMk cId="3603021329" sldId="350"/>
            <ac:spMk id="3" creationId="{5BE8355F-DD85-BE4B-B055-FFE4F779C130}"/>
          </ac:spMkLst>
        </pc:spChg>
      </pc:sldChg>
      <pc:sldChg chg="modSp add mod">
        <pc:chgData name="Tushar Aggarwal" userId="7ecbe3da-5e88-4202-94ae-433e5310fda7" providerId="ADAL" clId="{DA396DA5-294B-42C3-B7CF-46DE69DAED8D}" dt="2024-03-23T22:39:35.268" v="724" actId="1076"/>
        <pc:sldMkLst>
          <pc:docMk/>
          <pc:sldMk cId="833906715" sldId="351"/>
        </pc:sldMkLst>
        <pc:spChg chg="mod">
          <ac:chgData name="Tushar Aggarwal" userId="7ecbe3da-5e88-4202-94ae-433e5310fda7" providerId="ADAL" clId="{DA396DA5-294B-42C3-B7CF-46DE69DAED8D}" dt="2024-03-23T22:39:35.268" v="724" actId="1076"/>
          <ac:spMkLst>
            <pc:docMk/>
            <pc:sldMk cId="833906715" sldId="351"/>
            <ac:spMk id="3" creationId="{5BE8355F-DD85-BE4B-B055-FFE4F779C130}"/>
          </ac:spMkLst>
        </pc:spChg>
      </pc:sldChg>
      <pc:sldChg chg="addSp delSp modSp add mod ord modClrScheme chgLayout">
        <pc:chgData name="Tushar Aggarwal" userId="7ecbe3da-5e88-4202-94ae-433e5310fda7" providerId="ADAL" clId="{DA396DA5-294B-42C3-B7CF-46DE69DAED8D}" dt="2024-03-24T04:50:20.693" v="3885" actId="20577"/>
        <pc:sldMkLst>
          <pc:docMk/>
          <pc:sldMk cId="0" sldId="352"/>
        </pc:sldMkLst>
        <pc:spChg chg="add del mod ord">
          <ac:chgData name="Tushar Aggarwal" userId="7ecbe3da-5e88-4202-94ae-433e5310fda7" providerId="ADAL" clId="{DA396DA5-294B-42C3-B7CF-46DE69DAED8D}" dt="2024-03-23T22:41:36.465" v="729" actId="700"/>
          <ac:spMkLst>
            <pc:docMk/>
            <pc:sldMk cId="0" sldId="352"/>
            <ac:spMk id="2" creationId="{1CE7EF26-DAA6-2E86-12A4-9901FD722C44}"/>
          </ac:spMkLst>
        </pc:spChg>
        <pc:spChg chg="add mod">
          <ac:chgData name="Tushar Aggarwal" userId="7ecbe3da-5e88-4202-94ae-433e5310fda7" providerId="ADAL" clId="{DA396DA5-294B-42C3-B7CF-46DE69DAED8D}" dt="2024-03-24T04:50:20.693" v="3885" actId="20577"/>
          <ac:spMkLst>
            <pc:docMk/>
            <pc:sldMk cId="0" sldId="352"/>
            <ac:spMk id="2" creationId="{6581D142-4C4D-3D69-BE3C-3AD255C4735B}"/>
          </ac:spMkLst>
        </pc:spChg>
        <pc:spChg chg="add del mod">
          <ac:chgData name="Tushar Aggarwal" userId="7ecbe3da-5e88-4202-94ae-433e5310fda7" providerId="ADAL" clId="{DA396DA5-294B-42C3-B7CF-46DE69DAED8D}" dt="2024-03-23T22:42:28.317" v="732" actId="478"/>
          <ac:spMkLst>
            <pc:docMk/>
            <pc:sldMk cId="0" sldId="352"/>
            <ac:spMk id="4" creationId="{5E32CFD9-2BCA-C85E-4799-2EB220CC802D}"/>
          </ac:spMkLst>
        </pc:spChg>
        <pc:spChg chg="mod ord">
          <ac:chgData name="Tushar Aggarwal" userId="7ecbe3da-5e88-4202-94ae-433e5310fda7" providerId="ADAL" clId="{DA396DA5-294B-42C3-B7CF-46DE69DAED8D}" dt="2024-03-23T22:42:22.101" v="730" actId="700"/>
          <ac:spMkLst>
            <pc:docMk/>
            <pc:sldMk cId="0" sldId="352"/>
            <ac:spMk id="422" creationId="{00000000-0000-0000-0000-000000000000}"/>
          </ac:spMkLst>
        </pc:spChg>
        <pc:spChg chg="mod ord">
          <ac:chgData name="Tushar Aggarwal" userId="7ecbe3da-5e88-4202-94ae-433e5310fda7" providerId="ADAL" clId="{DA396DA5-294B-42C3-B7CF-46DE69DAED8D}" dt="2024-03-23T22:42:40.606" v="733" actId="1076"/>
          <ac:spMkLst>
            <pc:docMk/>
            <pc:sldMk cId="0" sldId="352"/>
            <ac:spMk id="423" creationId="{00000000-0000-0000-0000-000000000000}"/>
          </ac:spMkLst>
        </pc:spChg>
        <pc:spChg chg="del mod ord">
          <ac:chgData name="Tushar Aggarwal" userId="7ecbe3da-5e88-4202-94ae-433e5310fda7" providerId="ADAL" clId="{DA396DA5-294B-42C3-B7CF-46DE69DAED8D}" dt="2024-03-23T22:42:27.044" v="731" actId="478"/>
          <ac:spMkLst>
            <pc:docMk/>
            <pc:sldMk cId="0" sldId="352"/>
            <ac:spMk id="424" creationId="{00000000-0000-0000-0000-000000000000}"/>
          </ac:spMkLst>
        </pc:spChg>
      </pc:sldChg>
      <pc:sldChg chg="addSp modSp add mod">
        <pc:chgData name="Tushar Aggarwal" userId="7ecbe3da-5e88-4202-94ae-433e5310fda7" providerId="ADAL" clId="{DA396DA5-294B-42C3-B7CF-46DE69DAED8D}" dt="2024-03-24T00:57:26.776" v="1593" actId="20577"/>
        <pc:sldMkLst>
          <pc:docMk/>
          <pc:sldMk cId="922663922" sldId="353"/>
        </pc:sldMkLst>
        <pc:spChg chg="add mod">
          <ac:chgData name="Tushar Aggarwal" userId="7ecbe3da-5e88-4202-94ae-433e5310fda7" providerId="ADAL" clId="{DA396DA5-294B-42C3-B7CF-46DE69DAED8D}" dt="2024-03-24T00:57:26.776" v="1593" actId="20577"/>
          <ac:spMkLst>
            <pc:docMk/>
            <pc:sldMk cId="922663922" sldId="353"/>
            <ac:spMk id="3" creationId="{3AC4380B-8A09-962D-2A74-FA3971EEC56E}"/>
          </ac:spMkLst>
        </pc:spChg>
      </pc:sldChg>
      <pc:sldChg chg="addSp modSp add mod ord">
        <pc:chgData name="Tushar Aggarwal" userId="7ecbe3da-5e88-4202-94ae-433e5310fda7" providerId="ADAL" clId="{DA396DA5-294B-42C3-B7CF-46DE69DAED8D}" dt="2024-03-24T01:09:37.829" v="1795" actId="1036"/>
        <pc:sldMkLst>
          <pc:docMk/>
          <pc:sldMk cId="1879541309" sldId="354"/>
        </pc:sldMkLst>
        <pc:spChg chg="add mod">
          <ac:chgData name="Tushar Aggarwal" userId="7ecbe3da-5e88-4202-94ae-433e5310fda7" providerId="ADAL" clId="{DA396DA5-294B-42C3-B7CF-46DE69DAED8D}" dt="2024-03-24T00:58:41.039" v="1594"/>
          <ac:spMkLst>
            <pc:docMk/>
            <pc:sldMk cId="1879541309" sldId="354"/>
            <ac:spMk id="2" creationId="{DDCE262A-A74B-4F68-DF29-D5B704D9D053}"/>
          </ac:spMkLst>
        </pc:spChg>
        <pc:spChg chg="add mod">
          <ac:chgData name="Tushar Aggarwal" userId="7ecbe3da-5e88-4202-94ae-433e5310fda7" providerId="ADAL" clId="{DA396DA5-294B-42C3-B7CF-46DE69DAED8D}" dt="2024-03-24T01:09:34.320" v="1790" actId="1076"/>
          <ac:spMkLst>
            <pc:docMk/>
            <pc:sldMk cId="1879541309" sldId="354"/>
            <ac:spMk id="3" creationId="{882CC603-1C43-7A24-E206-35DBD439FB48}"/>
          </ac:spMkLst>
        </pc:spChg>
        <pc:spChg chg="add mod">
          <ac:chgData name="Tushar Aggarwal" userId="7ecbe3da-5e88-4202-94ae-433e5310fda7" providerId="ADAL" clId="{DA396DA5-294B-42C3-B7CF-46DE69DAED8D}" dt="2024-03-24T01:09:13.713" v="1788" actId="14100"/>
          <ac:spMkLst>
            <pc:docMk/>
            <pc:sldMk cId="1879541309" sldId="354"/>
            <ac:spMk id="4" creationId="{73363496-B8FE-678D-4FD3-7B1F87D67F05}"/>
          </ac:spMkLst>
        </pc:spChg>
        <pc:spChg chg="add mod">
          <ac:chgData name="Tushar Aggarwal" userId="7ecbe3da-5e88-4202-94ae-433e5310fda7" providerId="ADAL" clId="{DA396DA5-294B-42C3-B7CF-46DE69DAED8D}" dt="2024-03-24T00:58:41.039" v="1594"/>
          <ac:spMkLst>
            <pc:docMk/>
            <pc:sldMk cId="1879541309" sldId="354"/>
            <ac:spMk id="5" creationId="{6DB28935-38BC-BC01-CA5B-78FEC2DD8AE6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7" creationId="{7E903EA7-4C7F-4AD9-CDDE-A7BE052503A9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8" creationId="{38B684A5-891C-6E57-BC44-3CBBD81DDF0E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9" creationId="{EAB0D207-8FB4-2B6B-DF3F-80B220DF2A6E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10" creationId="{05728D89-3DF7-62A9-CAAF-897894498E08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11" creationId="{443838DA-6F5A-D4FA-0CF1-1EC0A6F3296E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12" creationId="{63B092E8-3324-EC77-4D0E-CB0D01F94FEE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13" creationId="{F3EEF63C-F047-2FFC-066F-6BFF90091482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14" creationId="{DD54BA19-474A-14A8-70A4-C96862F8F1EB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15" creationId="{A8FA6FDD-8F0A-EFA7-0E43-F9C83E755858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16" creationId="{A720FEED-4643-2485-5C40-D432DC139A5A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17" creationId="{C0B0038F-6844-AE3D-562A-BF3B9B2D2FB2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18" creationId="{CAFA8157-DD96-FE5D-D297-AD59C0B7C8EC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19" creationId="{0DAD42B7-EA34-7D0B-1C06-1A9C61280435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20" creationId="{41EDF04C-DA55-616E-C28B-4D280A0D6157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21" creationId="{1C94357B-AE3A-D7FC-31C7-7C2881E8C074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22" creationId="{09561629-3F1E-AABA-BD2F-46893C7C9425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23" creationId="{46CB2825-62C3-C6F9-6D9C-FA9720BCB17E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24" creationId="{4C30E9A7-73BA-E9D8-795D-422AACAB1119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25" creationId="{160E61A2-8D52-6566-E217-5B533B6345CB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26" creationId="{C867B4D4-91AC-5F53-AE63-4259A4CB0417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27" creationId="{F2D43B5D-CC6B-623B-A1FD-07CC067ADAB7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28" creationId="{27773E25-5B6A-A268-3933-E4FA916D2F38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29" creationId="{72EB704F-CA07-C97D-A167-003ADC6A2FB6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30" creationId="{E14A5297-0F1E-C20F-8B17-9DCCAA651A10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31" creationId="{35B4D02D-7B62-C170-262E-8CC60E183073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32" creationId="{07A1852F-15CF-2646-41EC-CD8DB6F9A067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33" creationId="{3B4C04B6-C132-B8E9-A1E2-49555F270D66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34" creationId="{CDEBD3AD-7B19-8FBD-6352-2DEE0A4F5741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35" creationId="{600273D0-7E41-7D8A-1715-994EA6766086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36" creationId="{10948C05-3BB5-3818-8B78-04E6BF0F4388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37" creationId="{0C194B23-34FD-684C-B6A9-2D313D26EAF2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38" creationId="{E6E35E40-7C30-7382-ADBB-B8DE11652399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39" creationId="{AA3EA127-3AD3-73B6-9F0D-F67300CD1CAC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40" creationId="{7F1385B8-D092-630A-E5A2-7E847FD0B643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41" creationId="{356CA3CB-0D8B-1D89-3BE3-2714CD7535F1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42" creationId="{477CFF23-BD2E-4402-9084-B3B000CC891B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43" creationId="{2E8720ED-8014-2BD7-0F84-88E10D047D25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44" creationId="{A0FC2A1C-88D2-8704-AE96-90138D19A6F7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45" creationId="{8BED55E8-E420-7810-EFE2-4CF6ADC4310A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46" creationId="{01FD936E-CA33-0662-FFFF-B8CDA2411024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47" creationId="{19B768A4-927E-E7AC-F914-95AC14708995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48" creationId="{8E2F4FB8-5327-189C-1731-6DB1CA9039A8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49" creationId="{88CBEE50-D068-5F24-CD44-76AACC9F0D8F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50" creationId="{1B5D6F6D-9938-4BD7-A5F1-A64B2B3126E9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51" creationId="{B434B634-9FAC-6EF1-855E-3C1362047667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52" creationId="{8E0BFF91-E1A0-0551-C240-D5D47D949A6E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53" creationId="{8DEA737C-83F3-84FA-3CAA-A1914160D3A0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54" creationId="{5170AC37-FB15-1FBC-A1DB-E8FE953F5ADA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55" creationId="{EF966AFF-1D7E-64A5-6D9F-A2AE9816FFD9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56" creationId="{D1444FE3-43F9-BB4D-3FD4-1A8287A09527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57" creationId="{F2877EF9-BCCC-F2C0-100B-ECB87FD75557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58" creationId="{7AAE3DB1-3A5F-1682-ED27-5C4D186822F1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59" creationId="{FEDCA64C-F4FE-B3AE-BE2E-0AA7DFC53872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60" creationId="{07235017-07CD-ABDB-718F-F7175D312655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61" creationId="{96059C4A-C2C3-A32F-866E-F5CA51C35037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62" creationId="{BF6A2E54-B25F-8AE2-989F-56B4558B39F3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63" creationId="{4123CA7F-5128-BEA7-276E-C5906850FFD6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64" creationId="{D2B295B2-DA98-8B0A-D51B-938401C55780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65" creationId="{C01C369C-2557-168D-78CC-B839CA1E755D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66" creationId="{D1354901-773B-B283-DBB1-05A53EC2C758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67" creationId="{EA7BB9A4-1E4E-C895-F4CE-62AB0B87535D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68" creationId="{F782D651-5A06-3826-B862-79489E7900A1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69" creationId="{6AB1CDDD-C6C4-0606-A662-CD9405FCC34B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70" creationId="{4C5BF8FB-5AA8-A2A5-FF37-BFE28543C6CD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71" creationId="{E6B35844-BBC2-19CC-1852-056997C5D94C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72" creationId="{82B4A4F5-DD50-CDBC-630E-905620C75B62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73" creationId="{D0B6752A-BE71-CF47-C214-A4EC89AB028F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74" creationId="{0477AFA1-C599-2792-75D5-9DAAF799E40F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75" creationId="{42183DB5-0A83-7535-9431-D7C58714FF25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76" creationId="{9B5CFC57-2A94-AF26-798F-B57DBA7BC7AB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77" creationId="{F4E6BBC8-8612-403B-50CF-53BBC4DC9C1E}"/>
          </ac:spMkLst>
        </pc:spChg>
        <pc:spChg chg="mod">
          <ac:chgData name="Tushar Aggarwal" userId="7ecbe3da-5e88-4202-94ae-433e5310fda7" providerId="ADAL" clId="{DA396DA5-294B-42C3-B7CF-46DE69DAED8D}" dt="2024-03-24T01:07:55.107" v="1772"/>
          <ac:spMkLst>
            <pc:docMk/>
            <pc:sldMk cId="1879541309" sldId="354"/>
            <ac:spMk id="78" creationId="{3CC11829-67F0-FC49-57B1-7FFEC77AC36E}"/>
          </ac:spMkLst>
        </pc:spChg>
        <pc:grpChg chg="add mod">
          <ac:chgData name="Tushar Aggarwal" userId="7ecbe3da-5e88-4202-94ae-433e5310fda7" providerId="ADAL" clId="{DA396DA5-294B-42C3-B7CF-46DE69DAED8D}" dt="2024-03-24T01:09:37.829" v="1795" actId="1036"/>
          <ac:grpSpMkLst>
            <pc:docMk/>
            <pc:sldMk cId="1879541309" sldId="354"/>
            <ac:grpSpMk id="6" creationId="{FA5C7036-CC28-91F8-B9D0-9A6955460774}"/>
          </ac:grpSpMkLst>
        </pc:grpChg>
      </pc:sldChg>
      <pc:sldChg chg="addSp delSp modSp add mod">
        <pc:chgData name="Tushar Aggarwal" userId="7ecbe3da-5e88-4202-94ae-433e5310fda7" providerId="ADAL" clId="{DA396DA5-294B-42C3-B7CF-46DE69DAED8D}" dt="2024-03-24T02:41:24.059" v="2777" actId="20577"/>
        <pc:sldMkLst>
          <pc:docMk/>
          <pc:sldMk cId="2418139673" sldId="355"/>
        </pc:sldMkLst>
        <pc:spChg chg="add mod">
          <ac:chgData name="Tushar Aggarwal" userId="7ecbe3da-5e88-4202-94ae-433e5310fda7" providerId="ADAL" clId="{DA396DA5-294B-42C3-B7CF-46DE69DAED8D}" dt="2024-03-24T01:10:38.770" v="1797" actId="120"/>
          <ac:spMkLst>
            <pc:docMk/>
            <pc:sldMk cId="2418139673" sldId="355"/>
            <ac:spMk id="2" creationId="{36A8F035-71A8-6887-9248-2AA17D9C397D}"/>
          </ac:spMkLst>
        </pc:spChg>
        <pc:graphicFrameChg chg="add mod modGraphic">
          <ac:chgData name="Tushar Aggarwal" userId="7ecbe3da-5e88-4202-94ae-433e5310fda7" providerId="ADAL" clId="{DA396DA5-294B-42C3-B7CF-46DE69DAED8D}" dt="2024-03-24T02:41:24.059" v="2777" actId="20577"/>
          <ac:graphicFrameMkLst>
            <pc:docMk/>
            <pc:sldMk cId="2418139673" sldId="355"/>
            <ac:graphicFrameMk id="3" creationId="{12048464-3267-10B8-F671-DAF20B6E4D49}"/>
          </ac:graphicFrameMkLst>
        </pc:graphicFrameChg>
        <pc:picChg chg="add del mod ord">
          <ac:chgData name="Tushar Aggarwal" userId="7ecbe3da-5e88-4202-94ae-433e5310fda7" providerId="ADAL" clId="{DA396DA5-294B-42C3-B7CF-46DE69DAED8D}" dt="2024-03-24T02:09:26.258" v="2566" actId="478"/>
          <ac:picMkLst>
            <pc:docMk/>
            <pc:sldMk cId="2418139673" sldId="355"/>
            <ac:picMk id="5" creationId="{02B1F594-1B97-0631-271F-5C2605B1C7FD}"/>
          </ac:picMkLst>
        </pc:picChg>
      </pc:sldChg>
      <pc:sldChg chg="addSp delSp modSp add mod modClrScheme chgLayout">
        <pc:chgData name="Tushar Aggarwal" userId="7ecbe3da-5e88-4202-94ae-433e5310fda7" providerId="ADAL" clId="{DA396DA5-294B-42C3-B7CF-46DE69DAED8D}" dt="2024-03-24T04:44:12.034" v="3850" actId="20577"/>
        <pc:sldMkLst>
          <pc:docMk/>
          <pc:sldMk cId="545191675" sldId="356"/>
        </pc:sldMkLst>
        <pc:spChg chg="add del mod">
          <ac:chgData name="Tushar Aggarwal" userId="7ecbe3da-5e88-4202-94ae-433e5310fda7" providerId="ADAL" clId="{DA396DA5-294B-42C3-B7CF-46DE69DAED8D}" dt="2024-03-24T03:38:19.527" v="2785" actId="478"/>
          <ac:spMkLst>
            <pc:docMk/>
            <pc:sldMk cId="545191675" sldId="356"/>
            <ac:spMk id="3" creationId="{C166BCDC-BE35-DF68-853C-796AEED6A85A}"/>
          </ac:spMkLst>
        </pc:spChg>
        <pc:spChg chg="add del mod ord">
          <ac:chgData name="Tushar Aggarwal" userId="7ecbe3da-5e88-4202-94ae-433e5310fda7" providerId="ADAL" clId="{DA396DA5-294B-42C3-B7CF-46DE69DAED8D}" dt="2024-03-24T04:42:35.059" v="3807" actId="478"/>
          <ac:spMkLst>
            <pc:docMk/>
            <pc:sldMk cId="545191675" sldId="356"/>
            <ac:spMk id="7" creationId="{1230118D-F225-DC7D-866F-828FC815D4EE}"/>
          </ac:spMkLst>
        </pc:spChg>
        <pc:spChg chg="add mod">
          <ac:chgData name="Tushar Aggarwal" userId="7ecbe3da-5e88-4202-94ae-433e5310fda7" providerId="ADAL" clId="{DA396DA5-294B-42C3-B7CF-46DE69DAED8D}" dt="2024-03-24T03:38:41.749" v="2788"/>
          <ac:spMkLst>
            <pc:docMk/>
            <pc:sldMk cId="545191675" sldId="356"/>
            <ac:spMk id="8" creationId="{7CA2892A-EF47-72EB-1FE6-65E58E32E056}"/>
          </ac:spMkLst>
        </pc:spChg>
        <pc:spChg chg="add del mod ord">
          <ac:chgData name="Tushar Aggarwal" userId="7ecbe3da-5e88-4202-94ae-433e5310fda7" providerId="ADAL" clId="{DA396DA5-294B-42C3-B7CF-46DE69DAED8D}" dt="2024-03-24T04:33:08.512" v="3710" actId="478"/>
          <ac:spMkLst>
            <pc:docMk/>
            <pc:sldMk cId="545191675" sldId="356"/>
            <ac:spMk id="10" creationId="{60B5287A-1052-935A-18E2-E18BEF338E5C}"/>
          </ac:spMkLst>
        </pc:spChg>
        <pc:spChg chg="add mod">
          <ac:chgData name="Tushar Aggarwal" userId="7ecbe3da-5e88-4202-94ae-433e5310fda7" providerId="ADAL" clId="{DA396DA5-294B-42C3-B7CF-46DE69DAED8D}" dt="2024-03-24T04:44:12.034" v="3850" actId="20577"/>
          <ac:spMkLst>
            <pc:docMk/>
            <pc:sldMk cId="545191675" sldId="356"/>
            <ac:spMk id="11" creationId="{44C7D600-6044-7BAA-07FC-54961A2610FC}"/>
          </ac:spMkLst>
        </pc:spChg>
        <pc:spChg chg="add del mod">
          <ac:chgData name="Tushar Aggarwal" userId="7ecbe3da-5e88-4202-94ae-433e5310fda7" providerId="ADAL" clId="{DA396DA5-294B-42C3-B7CF-46DE69DAED8D}" dt="2024-03-24T04:42:39.877" v="3809" actId="478"/>
          <ac:spMkLst>
            <pc:docMk/>
            <pc:sldMk cId="545191675" sldId="356"/>
            <ac:spMk id="13" creationId="{3E033B7E-553F-A6EC-89B3-8B13A836CF39}"/>
          </ac:spMkLst>
        </pc:spChg>
        <pc:spChg chg="add mod">
          <ac:chgData name="Tushar Aggarwal" userId="7ecbe3da-5e88-4202-94ae-433e5310fda7" providerId="ADAL" clId="{DA396DA5-294B-42C3-B7CF-46DE69DAED8D}" dt="2024-03-24T04:43:23.034" v="3829" actId="20577"/>
          <ac:spMkLst>
            <pc:docMk/>
            <pc:sldMk cId="545191675" sldId="356"/>
            <ac:spMk id="14" creationId="{505C81A6-6FAF-03B0-85B4-85C7147C7B9A}"/>
          </ac:spMkLst>
        </pc:spChg>
        <pc:graphicFrameChg chg="add mod">
          <ac:chgData name="Tushar Aggarwal" userId="7ecbe3da-5e88-4202-94ae-433e5310fda7" providerId="ADAL" clId="{DA396DA5-294B-42C3-B7CF-46DE69DAED8D}" dt="2024-03-24T03:38:10.357" v="2783"/>
          <ac:graphicFrameMkLst>
            <pc:docMk/>
            <pc:sldMk cId="545191675" sldId="356"/>
            <ac:graphicFrameMk id="4" creationId="{43E7A6B4-5EA1-52D2-8F10-4335D0660425}"/>
          </ac:graphicFrameMkLst>
        </pc:graphicFrameChg>
        <pc:graphicFrameChg chg="add del mod modGraphic">
          <ac:chgData name="Tushar Aggarwal" userId="7ecbe3da-5e88-4202-94ae-433e5310fda7" providerId="ADAL" clId="{DA396DA5-294B-42C3-B7CF-46DE69DAED8D}" dt="2024-03-24T04:42:16.641" v="3806" actId="11529"/>
          <ac:graphicFrameMkLst>
            <pc:docMk/>
            <pc:sldMk cId="545191675" sldId="356"/>
            <ac:graphicFrameMk id="9" creationId="{AA4BCF8F-C1CD-2568-5993-5AD323B5C85A}"/>
          </ac:graphicFrameMkLst>
        </pc:graphicFrameChg>
        <pc:picChg chg="add del">
          <ac:chgData name="Tushar Aggarwal" userId="7ecbe3da-5e88-4202-94ae-433e5310fda7" providerId="ADAL" clId="{DA396DA5-294B-42C3-B7CF-46DE69DAED8D}" dt="2024-03-24T03:38:40.948" v="2787" actId="478"/>
          <ac:picMkLst>
            <pc:docMk/>
            <pc:sldMk cId="545191675" sldId="356"/>
            <ac:picMk id="6" creationId="{6E988330-AC5D-A740-CB78-706FEA726BF6}"/>
          </ac:picMkLst>
        </pc:picChg>
        <pc:picChg chg="add del mod">
          <ac:chgData name="Tushar Aggarwal" userId="7ecbe3da-5e88-4202-94ae-433e5310fda7" providerId="ADAL" clId="{DA396DA5-294B-42C3-B7CF-46DE69DAED8D}" dt="2024-03-24T04:42:08.276" v="3804" actId="21"/>
          <ac:picMkLst>
            <pc:docMk/>
            <pc:sldMk cId="545191675" sldId="356"/>
            <ac:picMk id="15" creationId="{BA301B9B-286D-A6CA-08D7-344659E9BC01}"/>
          </ac:picMkLst>
        </pc:picChg>
      </pc:sldChg>
      <pc:sldChg chg="addSp delSp modSp add mod modClrScheme chgLayout">
        <pc:chgData name="Tushar Aggarwal" userId="7ecbe3da-5e88-4202-94ae-433e5310fda7" providerId="ADAL" clId="{DA396DA5-294B-42C3-B7CF-46DE69DAED8D}" dt="2024-03-24T00:51:01.111" v="1408" actId="1038"/>
        <pc:sldMkLst>
          <pc:docMk/>
          <pc:sldMk cId="0" sldId="357"/>
        </pc:sldMkLst>
        <pc:spChg chg="add del mod">
          <ac:chgData name="Tushar Aggarwal" userId="7ecbe3da-5e88-4202-94ae-433e5310fda7" providerId="ADAL" clId="{DA396DA5-294B-42C3-B7CF-46DE69DAED8D}" dt="2024-03-24T00:30:01.312" v="965" actId="478"/>
          <ac:spMkLst>
            <pc:docMk/>
            <pc:sldMk cId="0" sldId="357"/>
            <ac:spMk id="3" creationId="{D76342ED-C74F-B300-CD68-279A937C2C1D}"/>
          </ac:spMkLst>
        </pc:spChg>
        <pc:spChg chg="del">
          <ac:chgData name="Tushar Aggarwal" userId="7ecbe3da-5e88-4202-94ae-433e5310fda7" providerId="ADAL" clId="{DA396DA5-294B-42C3-B7CF-46DE69DAED8D}" dt="2024-03-24T00:29:58.705" v="964" actId="478"/>
          <ac:spMkLst>
            <pc:docMk/>
            <pc:sldMk cId="0" sldId="357"/>
            <ac:spMk id="5" creationId="{980E3E9C-183E-2403-7F5E-75C4CEC52AFD}"/>
          </ac:spMkLst>
        </pc:spChg>
        <pc:spChg chg="add del mod">
          <ac:chgData name="Tushar Aggarwal" userId="7ecbe3da-5e88-4202-94ae-433e5310fda7" providerId="ADAL" clId="{DA396DA5-294B-42C3-B7CF-46DE69DAED8D}" dt="2024-03-24T00:30:03.084" v="966" actId="478"/>
          <ac:spMkLst>
            <pc:docMk/>
            <pc:sldMk cId="0" sldId="357"/>
            <ac:spMk id="6" creationId="{8D444251-8241-0ADF-2586-17155A6CD9F5}"/>
          </ac:spMkLst>
        </pc:spChg>
        <pc:spChg chg="add mod">
          <ac:chgData name="Tushar Aggarwal" userId="7ecbe3da-5e88-4202-94ae-433e5310fda7" providerId="ADAL" clId="{DA396DA5-294B-42C3-B7CF-46DE69DAED8D}" dt="2024-03-24T00:50:55.400" v="1400" actId="1038"/>
          <ac:spMkLst>
            <pc:docMk/>
            <pc:sldMk cId="0" sldId="357"/>
            <ac:spMk id="7" creationId="{070A021F-8E0C-147A-7963-B1C67F3FA61D}"/>
          </ac:spMkLst>
        </pc:spChg>
        <pc:spChg chg="add mod">
          <ac:chgData name="Tushar Aggarwal" userId="7ecbe3da-5e88-4202-94ae-433e5310fda7" providerId="ADAL" clId="{DA396DA5-294B-42C3-B7CF-46DE69DAED8D}" dt="2024-03-24T00:50:55.400" v="1400" actId="1038"/>
          <ac:spMkLst>
            <pc:docMk/>
            <pc:sldMk cId="0" sldId="357"/>
            <ac:spMk id="8" creationId="{5284EFE5-A0E8-1B0B-B604-681A4A4D8F75}"/>
          </ac:spMkLst>
        </pc:spChg>
        <pc:spChg chg="add mod">
          <ac:chgData name="Tushar Aggarwal" userId="7ecbe3da-5e88-4202-94ae-433e5310fda7" providerId="ADAL" clId="{DA396DA5-294B-42C3-B7CF-46DE69DAED8D}" dt="2024-03-24T00:50:55.400" v="1400" actId="1038"/>
          <ac:spMkLst>
            <pc:docMk/>
            <pc:sldMk cId="0" sldId="357"/>
            <ac:spMk id="9" creationId="{2CB91749-E3F3-E74A-C53C-1BB810E26036}"/>
          </ac:spMkLst>
        </pc:spChg>
        <pc:spChg chg="add mod ord">
          <ac:chgData name="Tushar Aggarwal" userId="7ecbe3da-5e88-4202-94ae-433e5310fda7" providerId="ADAL" clId="{DA396DA5-294B-42C3-B7CF-46DE69DAED8D}" dt="2024-03-24T00:51:01.111" v="1408" actId="1038"/>
          <ac:spMkLst>
            <pc:docMk/>
            <pc:sldMk cId="0" sldId="357"/>
            <ac:spMk id="10" creationId="{378413E7-8C76-73FD-8EBB-4E804AF416EE}"/>
          </ac:spMkLst>
        </pc:spChg>
        <pc:spChg chg="add mod">
          <ac:chgData name="Tushar Aggarwal" userId="7ecbe3da-5e88-4202-94ae-433e5310fda7" providerId="ADAL" clId="{DA396DA5-294B-42C3-B7CF-46DE69DAED8D}" dt="2024-03-24T00:50:55.400" v="1400" actId="1038"/>
          <ac:spMkLst>
            <pc:docMk/>
            <pc:sldMk cId="0" sldId="357"/>
            <ac:spMk id="11" creationId="{25094C5C-F6E4-98BB-0F2B-78CDFDE8F25F}"/>
          </ac:spMkLst>
        </pc:spChg>
        <pc:spChg chg="add mod">
          <ac:chgData name="Tushar Aggarwal" userId="7ecbe3da-5e88-4202-94ae-433e5310fda7" providerId="ADAL" clId="{DA396DA5-294B-42C3-B7CF-46DE69DAED8D}" dt="2024-03-24T00:50:55.400" v="1400" actId="1038"/>
          <ac:spMkLst>
            <pc:docMk/>
            <pc:sldMk cId="0" sldId="357"/>
            <ac:spMk id="12" creationId="{6B03F331-109E-B623-9CBF-5ACA28C8988D}"/>
          </ac:spMkLst>
        </pc:spChg>
        <pc:spChg chg="add del mod">
          <ac:chgData name="Tushar Aggarwal" userId="7ecbe3da-5e88-4202-94ae-433e5310fda7" providerId="ADAL" clId="{DA396DA5-294B-42C3-B7CF-46DE69DAED8D}" dt="2024-03-24T00:33:49.869" v="1009" actId="478"/>
          <ac:spMkLst>
            <pc:docMk/>
            <pc:sldMk cId="0" sldId="357"/>
            <ac:spMk id="13" creationId="{B19E13CC-EFA2-AE61-3CA5-64CFD0C0E453}"/>
          </ac:spMkLst>
        </pc:spChg>
        <pc:spChg chg="del mod ord">
          <ac:chgData name="Tushar Aggarwal" userId="7ecbe3da-5e88-4202-94ae-433e5310fda7" providerId="ADAL" clId="{DA396DA5-294B-42C3-B7CF-46DE69DAED8D}" dt="2024-03-24T00:29:58.705" v="964" actId="478"/>
          <ac:spMkLst>
            <pc:docMk/>
            <pc:sldMk cId="0" sldId="357"/>
            <ac:spMk id="139" creationId="{00000000-0000-0000-0000-000000000000}"/>
          </ac:spMkLst>
        </pc:spChg>
        <pc:spChg chg="del mod ord">
          <ac:chgData name="Tushar Aggarwal" userId="7ecbe3da-5e88-4202-94ae-433e5310fda7" providerId="ADAL" clId="{DA396DA5-294B-42C3-B7CF-46DE69DAED8D}" dt="2024-03-24T00:29:58.705" v="964" actId="478"/>
          <ac:spMkLst>
            <pc:docMk/>
            <pc:sldMk cId="0" sldId="357"/>
            <ac:spMk id="140" creationId="{00000000-0000-0000-0000-000000000000}"/>
          </ac:spMkLst>
        </pc:spChg>
        <pc:spChg chg="del mod ord">
          <ac:chgData name="Tushar Aggarwal" userId="7ecbe3da-5e88-4202-94ae-433e5310fda7" providerId="ADAL" clId="{DA396DA5-294B-42C3-B7CF-46DE69DAED8D}" dt="2024-03-24T00:29:58.705" v="964" actId="478"/>
          <ac:spMkLst>
            <pc:docMk/>
            <pc:sldMk cId="0" sldId="357"/>
            <ac:spMk id="141" creationId="{00000000-0000-0000-0000-000000000000}"/>
          </ac:spMkLst>
        </pc:spChg>
        <pc:spChg chg="del mod ord">
          <ac:chgData name="Tushar Aggarwal" userId="7ecbe3da-5e88-4202-94ae-433e5310fda7" providerId="ADAL" clId="{DA396DA5-294B-42C3-B7CF-46DE69DAED8D}" dt="2024-03-24T00:29:58.705" v="964" actId="478"/>
          <ac:spMkLst>
            <pc:docMk/>
            <pc:sldMk cId="0" sldId="357"/>
            <ac:spMk id="142" creationId="{00000000-0000-0000-0000-000000000000}"/>
          </ac:spMkLst>
        </pc:spChg>
        <pc:spChg chg="del mod ord">
          <ac:chgData name="Tushar Aggarwal" userId="7ecbe3da-5e88-4202-94ae-433e5310fda7" providerId="ADAL" clId="{DA396DA5-294B-42C3-B7CF-46DE69DAED8D}" dt="2024-03-24T00:29:58.705" v="964" actId="478"/>
          <ac:spMkLst>
            <pc:docMk/>
            <pc:sldMk cId="0" sldId="357"/>
            <ac:spMk id="143" creationId="{00000000-0000-0000-0000-000000000000}"/>
          </ac:spMkLst>
        </pc:spChg>
        <pc:spChg chg="del mod ord">
          <ac:chgData name="Tushar Aggarwal" userId="7ecbe3da-5e88-4202-94ae-433e5310fda7" providerId="ADAL" clId="{DA396DA5-294B-42C3-B7CF-46DE69DAED8D}" dt="2024-03-24T00:29:58.705" v="964" actId="478"/>
          <ac:spMkLst>
            <pc:docMk/>
            <pc:sldMk cId="0" sldId="357"/>
            <ac:spMk id="144" creationId="{00000000-0000-0000-0000-000000000000}"/>
          </ac:spMkLst>
        </pc:spChg>
        <pc:spChg chg="del mod ord">
          <ac:chgData name="Tushar Aggarwal" userId="7ecbe3da-5e88-4202-94ae-433e5310fda7" providerId="ADAL" clId="{DA396DA5-294B-42C3-B7CF-46DE69DAED8D}" dt="2024-03-24T00:29:58.705" v="964" actId="478"/>
          <ac:spMkLst>
            <pc:docMk/>
            <pc:sldMk cId="0" sldId="357"/>
            <ac:spMk id="145" creationId="{00000000-0000-0000-0000-000000000000}"/>
          </ac:spMkLst>
        </pc:spChg>
      </pc:sldChg>
      <pc:sldChg chg="add del">
        <pc:chgData name="Tushar Aggarwal" userId="7ecbe3da-5e88-4202-94ae-433e5310fda7" providerId="ADAL" clId="{DA396DA5-294B-42C3-B7CF-46DE69DAED8D}" dt="2024-03-23T23:50:38.325" v="817"/>
        <pc:sldMkLst>
          <pc:docMk/>
          <pc:sldMk cId="466106076" sldId="357"/>
        </pc:sldMkLst>
      </pc:sldChg>
      <pc:sldChg chg="add del">
        <pc:chgData name="Tushar Aggarwal" userId="7ecbe3da-5e88-4202-94ae-433e5310fda7" providerId="ADAL" clId="{DA396DA5-294B-42C3-B7CF-46DE69DAED8D}" dt="2024-03-23T23:50:45.903" v="819"/>
        <pc:sldMkLst>
          <pc:docMk/>
          <pc:sldMk cId="696371487" sldId="357"/>
        </pc:sldMkLst>
      </pc:sldChg>
      <pc:sldChg chg="addSp delSp modSp add mod addAnim delAnim modAnim">
        <pc:chgData name="Tushar Aggarwal" userId="7ecbe3da-5e88-4202-94ae-433e5310fda7" providerId="ADAL" clId="{DA396DA5-294B-42C3-B7CF-46DE69DAED8D}" dt="2024-03-24T14:57:19.927" v="5166" actId="1076"/>
        <pc:sldMkLst>
          <pc:docMk/>
          <pc:sldMk cId="3490910334" sldId="358"/>
        </pc:sldMkLst>
        <pc:spChg chg="add mod">
          <ac:chgData name="Tushar Aggarwal" userId="7ecbe3da-5e88-4202-94ae-433e5310fda7" providerId="ADAL" clId="{DA396DA5-294B-42C3-B7CF-46DE69DAED8D}" dt="2024-03-24T02:01:07.445" v="2433" actId="20577"/>
          <ac:spMkLst>
            <pc:docMk/>
            <pc:sldMk cId="3490910334" sldId="358"/>
            <ac:spMk id="2" creationId="{63CBBBD7-80E0-59A5-D47B-9825491C5995}"/>
          </ac:spMkLst>
        </pc:spChg>
        <pc:spChg chg="add mod">
          <ac:chgData name="Tushar Aggarwal" userId="7ecbe3da-5e88-4202-94ae-433e5310fda7" providerId="ADAL" clId="{DA396DA5-294B-42C3-B7CF-46DE69DAED8D}" dt="2024-03-24T02:03:05.452" v="2486" actId="1076"/>
          <ac:spMkLst>
            <pc:docMk/>
            <pc:sldMk cId="3490910334" sldId="358"/>
            <ac:spMk id="3" creationId="{57E204D6-F6BC-43F7-BC18-93223994B852}"/>
          </ac:spMkLst>
        </pc:spChg>
        <pc:spChg chg="add mod">
          <ac:chgData name="Tushar Aggarwal" userId="7ecbe3da-5e88-4202-94ae-433e5310fda7" providerId="ADAL" clId="{DA396DA5-294B-42C3-B7CF-46DE69DAED8D}" dt="2024-03-24T02:01:14.532" v="2445" actId="20577"/>
          <ac:spMkLst>
            <pc:docMk/>
            <pc:sldMk cId="3490910334" sldId="358"/>
            <ac:spMk id="5" creationId="{A17DC87E-B9D7-F736-D9B8-371347217FC9}"/>
          </ac:spMkLst>
        </pc:spChg>
        <pc:spChg chg="add mod">
          <ac:chgData name="Tushar Aggarwal" userId="7ecbe3da-5e88-4202-94ae-433e5310fda7" providerId="ADAL" clId="{DA396DA5-294B-42C3-B7CF-46DE69DAED8D}" dt="2024-03-24T02:02:37.468" v="2485" actId="1076"/>
          <ac:spMkLst>
            <pc:docMk/>
            <pc:sldMk cId="3490910334" sldId="358"/>
            <ac:spMk id="6" creationId="{6D452142-4CF5-2650-A486-E6138A2DAD9F}"/>
          </ac:spMkLst>
        </pc:spChg>
        <pc:spChg chg="mod">
          <ac:chgData name="Tushar Aggarwal" userId="7ecbe3da-5e88-4202-94ae-433e5310fda7" providerId="ADAL" clId="{DA396DA5-294B-42C3-B7CF-46DE69DAED8D}" dt="2024-03-24T02:05:08.677" v="2556" actId="20577"/>
          <ac:spMkLst>
            <pc:docMk/>
            <pc:sldMk cId="3490910334" sldId="358"/>
            <ac:spMk id="5604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2:00:36.748" v="2401" actId="1076"/>
          <ac:spMkLst>
            <pc:docMk/>
            <pc:sldMk cId="3490910334" sldId="358"/>
            <ac:spMk id="5605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2:02:16.851" v="2483" actId="1076"/>
          <ac:spMkLst>
            <pc:docMk/>
            <pc:sldMk cId="3490910334" sldId="358"/>
            <ac:spMk id="5606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2:00:24.988" v="2387" actId="14100"/>
          <ac:spMkLst>
            <pc:docMk/>
            <pc:sldMk cId="3490910334" sldId="358"/>
            <ac:spMk id="5607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14:57:19.927" v="5166" actId="1076"/>
          <ac:spMkLst>
            <pc:docMk/>
            <pc:sldMk cId="3490910334" sldId="358"/>
            <ac:spMk id="5609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2:00:59.524" v="2419" actId="1076"/>
          <ac:spMkLst>
            <pc:docMk/>
            <pc:sldMk cId="3490910334" sldId="358"/>
            <ac:spMk id="5611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2:02:28.357" v="2484" actId="1076"/>
          <ac:spMkLst>
            <pc:docMk/>
            <pc:sldMk cId="3490910334" sldId="358"/>
            <ac:spMk id="5612" creationId="{00000000-0000-0000-0000-000000000000}"/>
          </ac:spMkLst>
        </pc:spChg>
        <pc:picChg chg="add mod">
          <ac:chgData name="Tushar Aggarwal" userId="7ecbe3da-5e88-4202-94ae-433e5310fda7" providerId="ADAL" clId="{DA396DA5-294B-42C3-B7CF-46DE69DAED8D}" dt="2024-03-24T01:59:24.534" v="2333" actId="1035"/>
          <ac:picMkLst>
            <pc:docMk/>
            <pc:sldMk cId="3490910334" sldId="358"/>
            <ac:picMk id="4" creationId="{CCB6F9FE-2413-3418-2D1C-B075E0F81B08}"/>
          </ac:picMkLst>
        </pc:picChg>
        <pc:picChg chg="add mod">
          <ac:chgData name="Tushar Aggarwal" userId="7ecbe3da-5e88-4202-94ae-433e5310fda7" providerId="ADAL" clId="{DA396DA5-294B-42C3-B7CF-46DE69DAED8D}" dt="2024-03-24T01:59:24.534" v="2333" actId="1035"/>
          <ac:picMkLst>
            <pc:docMk/>
            <pc:sldMk cId="3490910334" sldId="358"/>
            <ac:picMk id="7" creationId="{E013848E-68EC-FE9A-4A75-863B52DDA7CE}"/>
          </ac:picMkLst>
        </pc:picChg>
        <pc:picChg chg="add del mod">
          <ac:chgData name="Tushar Aggarwal" userId="7ecbe3da-5e88-4202-94ae-433e5310fda7" providerId="ADAL" clId="{DA396DA5-294B-42C3-B7CF-46DE69DAED8D}" dt="2024-03-24T04:36:34.121" v="3735" actId="478"/>
          <ac:picMkLst>
            <pc:docMk/>
            <pc:sldMk cId="3490910334" sldId="358"/>
            <ac:picMk id="8" creationId="{562845CD-3780-4A52-8D43-6C0E66948402}"/>
          </ac:picMkLst>
        </pc:picChg>
        <pc:picChg chg="add del mod">
          <ac:chgData name="Tushar Aggarwal" userId="7ecbe3da-5e88-4202-94ae-433e5310fda7" providerId="ADAL" clId="{DA396DA5-294B-42C3-B7CF-46DE69DAED8D}" dt="2024-03-24T04:39:03.482" v="3763" actId="478"/>
          <ac:picMkLst>
            <pc:docMk/>
            <pc:sldMk cId="3490910334" sldId="358"/>
            <ac:picMk id="9" creationId="{9D9868E2-DB70-28D3-C7D6-3CB34C7DB6BB}"/>
          </ac:picMkLst>
        </pc:picChg>
        <pc:picChg chg="add mod">
          <ac:chgData name="Tushar Aggarwal" userId="7ecbe3da-5e88-4202-94ae-433e5310fda7" providerId="ADAL" clId="{DA396DA5-294B-42C3-B7CF-46DE69DAED8D}" dt="2024-03-24T14:57:13.285" v="5165" actId="1076"/>
          <ac:picMkLst>
            <pc:docMk/>
            <pc:sldMk cId="3490910334" sldId="358"/>
            <ac:picMk id="11" creationId="{3765AE87-F9CF-61DA-5731-6A842F46AA8C}"/>
          </ac:picMkLst>
        </pc:picChg>
        <pc:picChg chg="add mod">
          <ac:chgData name="Tushar Aggarwal" userId="7ecbe3da-5e88-4202-94ae-433e5310fda7" providerId="ADAL" clId="{DA396DA5-294B-42C3-B7CF-46DE69DAED8D}" dt="2024-03-24T04:38:25.930" v="3757" actId="1076"/>
          <ac:picMkLst>
            <pc:docMk/>
            <pc:sldMk cId="3490910334" sldId="358"/>
            <ac:picMk id="1026" creationId="{76C37E9E-0F98-ACCA-CCC0-49CAD55669AC}"/>
          </ac:picMkLst>
        </pc:picChg>
        <pc:picChg chg="add mod">
          <ac:chgData name="Tushar Aggarwal" userId="7ecbe3da-5e88-4202-94ae-433e5310fda7" providerId="ADAL" clId="{DA396DA5-294B-42C3-B7CF-46DE69DAED8D}" dt="2024-03-24T04:36:42.207" v="3736" actId="1076"/>
          <ac:picMkLst>
            <pc:docMk/>
            <pc:sldMk cId="3490910334" sldId="358"/>
            <ac:picMk id="1028" creationId="{D9CC7C9E-0364-C237-5DE4-A15D6F0B88E6}"/>
          </ac:picMkLst>
        </pc:picChg>
        <pc:picChg chg="add mod">
          <ac:chgData name="Tushar Aggarwal" userId="7ecbe3da-5e88-4202-94ae-433e5310fda7" providerId="ADAL" clId="{DA396DA5-294B-42C3-B7CF-46DE69DAED8D}" dt="2024-03-24T04:38:22.426" v="3756" actId="1076"/>
          <ac:picMkLst>
            <pc:docMk/>
            <pc:sldMk cId="3490910334" sldId="358"/>
            <ac:picMk id="1030" creationId="{C4176D41-5E84-82F7-F409-F08AFA5311CB}"/>
          </ac:picMkLst>
        </pc:picChg>
        <pc:picChg chg="add mod">
          <ac:chgData name="Tushar Aggarwal" userId="7ecbe3da-5e88-4202-94ae-433e5310fda7" providerId="ADAL" clId="{DA396DA5-294B-42C3-B7CF-46DE69DAED8D}" dt="2024-03-24T04:39:30.205" v="3771" actId="2085"/>
          <ac:picMkLst>
            <pc:docMk/>
            <pc:sldMk cId="3490910334" sldId="358"/>
            <ac:picMk id="1032" creationId="{9DEB5E12-9D27-F57E-53E6-C23CB70F6665}"/>
          </ac:picMkLst>
        </pc:picChg>
        <pc:picChg chg="mod">
          <ac:chgData name="Tushar Aggarwal" userId="7ecbe3da-5e88-4202-94ae-433e5310fda7" providerId="ADAL" clId="{DA396DA5-294B-42C3-B7CF-46DE69DAED8D}" dt="2024-03-24T01:59:24.534" v="2333" actId="1035"/>
          <ac:picMkLst>
            <pc:docMk/>
            <pc:sldMk cId="3490910334" sldId="358"/>
            <ac:picMk id="5608" creationId="{00000000-0000-0000-0000-000000000000}"/>
          </ac:picMkLst>
        </pc:picChg>
        <pc:picChg chg="mod">
          <ac:chgData name="Tushar Aggarwal" userId="7ecbe3da-5e88-4202-94ae-433e5310fda7" providerId="ADAL" clId="{DA396DA5-294B-42C3-B7CF-46DE69DAED8D}" dt="2024-03-24T01:59:24.534" v="2333" actId="1035"/>
          <ac:picMkLst>
            <pc:docMk/>
            <pc:sldMk cId="3490910334" sldId="358"/>
            <ac:picMk id="5610" creationId="{00000000-0000-0000-0000-000000000000}"/>
          </ac:picMkLst>
        </pc:picChg>
        <pc:picChg chg="mod">
          <ac:chgData name="Tushar Aggarwal" userId="7ecbe3da-5e88-4202-94ae-433e5310fda7" providerId="ADAL" clId="{DA396DA5-294B-42C3-B7CF-46DE69DAED8D}" dt="2024-03-24T01:59:24.534" v="2333" actId="1035"/>
          <ac:picMkLst>
            <pc:docMk/>
            <pc:sldMk cId="3490910334" sldId="358"/>
            <ac:picMk id="5613" creationId="{00000000-0000-0000-0000-000000000000}"/>
          </ac:picMkLst>
        </pc:picChg>
        <pc:picChg chg="add del mod">
          <ac:chgData name="Tushar Aggarwal" userId="7ecbe3da-5e88-4202-94ae-433e5310fda7" providerId="ADAL" clId="{DA396DA5-294B-42C3-B7CF-46DE69DAED8D}" dt="2024-03-24T04:35:21.089" v="3717" actId="478"/>
          <ac:picMkLst>
            <pc:docMk/>
            <pc:sldMk cId="3490910334" sldId="358"/>
            <ac:picMk id="5614" creationId="{00000000-0000-0000-0000-000000000000}"/>
          </ac:picMkLst>
        </pc:picChg>
        <pc:picChg chg="add del mod">
          <ac:chgData name="Tushar Aggarwal" userId="7ecbe3da-5e88-4202-94ae-433e5310fda7" providerId="ADAL" clId="{DA396DA5-294B-42C3-B7CF-46DE69DAED8D}" dt="2024-03-24T02:04:33.403" v="2520" actId="478"/>
          <ac:picMkLst>
            <pc:docMk/>
            <pc:sldMk cId="3490910334" sldId="358"/>
            <ac:picMk id="5615" creationId="{00000000-0000-0000-0000-000000000000}"/>
          </ac:picMkLst>
        </pc:picChg>
        <pc:picChg chg="add del mod">
          <ac:chgData name="Tushar Aggarwal" userId="7ecbe3da-5e88-4202-94ae-433e5310fda7" providerId="ADAL" clId="{DA396DA5-294B-42C3-B7CF-46DE69DAED8D}" dt="2024-03-24T04:38:07.974" v="3752" actId="478"/>
          <ac:picMkLst>
            <pc:docMk/>
            <pc:sldMk cId="3490910334" sldId="358"/>
            <ac:picMk id="5616" creationId="{00000000-0000-0000-0000-000000000000}"/>
          </ac:picMkLst>
        </pc:picChg>
      </pc:sldChg>
      <pc:sldChg chg="addSp delSp modSp add mod ord">
        <pc:chgData name="Tushar Aggarwal" userId="7ecbe3da-5e88-4202-94ae-433e5310fda7" providerId="ADAL" clId="{DA396DA5-294B-42C3-B7CF-46DE69DAED8D}" dt="2024-03-24T14:55:32.449" v="5163" actId="20577"/>
        <pc:sldMkLst>
          <pc:docMk/>
          <pc:sldMk cId="570059221" sldId="359"/>
        </pc:sldMkLst>
        <pc:spChg chg="mod">
          <ac:chgData name="Tushar Aggarwal" userId="7ecbe3da-5e88-4202-94ae-433e5310fda7" providerId="ADAL" clId="{DA396DA5-294B-42C3-B7CF-46DE69DAED8D}" dt="2024-03-24T02:27:52.823" v="2577" actId="20577"/>
          <ac:spMkLst>
            <pc:docMk/>
            <pc:sldMk cId="570059221" sldId="359"/>
            <ac:spMk id="2" creationId="{DDCE262A-A74B-4F68-DF29-D5B704D9D053}"/>
          </ac:spMkLst>
        </pc:spChg>
        <pc:spChg chg="del">
          <ac:chgData name="Tushar Aggarwal" userId="7ecbe3da-5e88-4202-94ae-433e5310fda7" providerId="ADAL" clId="{DA396DA5-294B-42C3-B7CF-46DE69DAED8D}" dt="2024-03-24T02:27:58.937" v="2578" actId="478"/>
          <ac:spMkLst>
            <pc:docMk/>
            <pc:sldMk cId="570059221" sldId="359"/>
            <ac:spMk id="3" creationId="{882CC603-1C43-7A24-E206-35DBD439FB48}"/>
          </ac:spMkLst>
        </pc:spChg>
        <pc:spChg chg="del">
          <ac:chgData name="Tushar Aggarwal" userId="7ecbe3da-5e88-4202-94ae-433e5310fda7" providerId="ADAL" clId="{DA396DA5-294B-42C3-B7CF-46DE69DAED8D}" dt="2024-03-24T02:28:00.888" v="2579" actId="478"/>
          <ac:spMkLst>
            <pc:docMk/>
            <pc:sldMk cId="570059221" sldId="359"/>
            <ac:spMk id="4" creationId="{73363496-B8FE-678D-4FD3-7B1F87D67F05}"/>
          </ac:spMkLst>
        </pc:spChg>
        <pc:spChg chg="add del mod">
          <ac:chgData name="Tushar Aggarwal" userId="7ecbe3da-5e88-4202-94ae-433e5310fda7" providerId="ADAL" clId="{DA396DA5-294B-42C3-B7CF-46DE69DAED8D}" dt="2024-03-24T02:30:08.170" v="2603" actId="12084"/>
          <ac:spMkLst>
            <pc:docMk/>
            <pc:sldMk cId="570059221" sldId="359"/>
            <ac:spMk id="80" creationId="{0A9A527A-6C41-BA71-166A-1A6EBD0479A8}"/>
          </ac:spMkLst>
        </pc:spChg>
        <pc:grpChg chg="del">
          <ac:chgData name="Tushar Aggarwal" userId="7ecbe3da-5e88-4202-94ae-433e5310fda7" providerId="ADAL" clId="{DA396DA5-294B-42C3-B7CF-46DE69DAED8D}" dt="2024-03-24T02:28:03" v="2580" actId="478"/>
          <ac:grpSpMkLst>
            <pc:docMk/>
            <pc:sldMk cId="570059221" sldId="359"/>
            <ac:grpSpMk id="6" creationId="{FA5C7036-CC28-91F8-B9D0-9A6955460774}"/>
          </ac:grpSpMkLst>
        </pc:grpChg>
        <pc:graphicFrameChg chg="add mod modGraphic">
          <ac:chgData name="Tushar Aggarwal" userId="7ecbe3da-5e88-4202-94ae-433e5310fda7" providerId="ADAL" clId="{DA396DA5-294B-42C3-B7CF-46DE69DAED8D}" dt="2024-03-24T14:55:32.449" v="5163" actId="20577"/>
          <ac:graphicFrameMkLst>
            <pc:docMk/>
            <pc:sldMk cId="570059221" sldId="359"/>
            <ac:graphicFrameMk id="81" creationId="{D88E6C35-6EC8-F438-4AE6-B67D2247C76E}"/>
          </ac:graphicFrameMkLst>
        </pc:graphicFrameChg>
      </pc:sldChg>
      <pc:sldChg chg="addSp delSp modSp add mod ord">
        <pc:chgData name="Tushar Aggarwal" userId="7ecbe3da-5e88-4202-94ae-433e5310fda7" providerId="ADAL" clId="{DA396DA5-294B-42C3-B7CF-46DE69DAED8D}" dt="2024-03-24T14:17:34.385" v="5109" actId="12269"/>
        <pc:sldMkLst>
          <pc:docMk/>
          <pc:sldMk cId="3179002997" sldId="360"/>
        </pc:sldMkLst>
        <pc:spChg chg="add del mod">
          <ac:chgData name="Tushar Aggarwal" userId="7ecbe3da-5e88-4202-94ae-433e5310fda7" providerId="ADAL" clId="{DA396DA5-294B-42C3-B7CF-46DE69DAED8D}" dt="2024-03-24T04:05:46.034" v="2921" actId="478"/>
          <ac:spMkLst>
            <pc:docMk/>
            <pc:sldMk cId="3179002997" sldId="360"/>
            <ac:spMk id="3" creationId="{E19592EF-5E36-B37E-4904-170E77B8187D}"/>
          </ac:spMkLst>
        </pc:spChg>
        <pc:spChg chg="add del mod ord">
          <ac:chgData name="Tushar Aggarwal" userId="7ecbe3da-5e88-4202-94ae-433e5310fda7" providerId="ADAL" clId="{DA396DA5-294B-42C3-B7CF-46DE69DAED8D}" dt="2024-03-24T04:07:20.477" v="2933" actId="478"/>
          <ac:spMkLst>
            <pc:docMk/>
            <pc:sldMk cId="3179002997" sldId="360"/>
            <ac:spMk id="6" creationId="{0D7FF5A1-EB42-7DFA-8E5F-B225C6089B51}"/>
          </ac:spMkLst>
        </pc:spChg>
        <pc:spChg chg="del">
          <ac:chgData name="Tushar Aggarwal" userId="7ecbe3da-5e88-4202-94ae-433e5310fda7" providerId="ADAL" clId="{DA396DA5-294B-42C3-B7CF-46DE69DAED8D}" dt="2024-03-24T04:05:39.067" v="2918" actId="478"/>
          <ac:spMkLst>
            <pc:docMk/>
            <pc:sldMk cId="3179002997" sldId="360"/>
            <ac:spMk id="7" creationId="{1230118D-F225-DC7D-866F-828FC815D4EE}"/>
          </ac:spMkLst>
        </pc:spChg>
        <pc:spChg chg="del">
          <ac:chgData name="Tushar Aggarwal" userId="7ecbe3da-5e88-4202-94ae-433e5310fda7" providerId="ADAL" clId="{DA396DA5-294B-42C3-B7CF-46DE69DAED8D}" dt="2024-03-24T04:05:39.067" v="2918" actId="478"/>
          <ac:spMkLst>
            <pc:docMk/>
            <pc:sldMk cId="3179002997" sldId="360"/>
            <ac:spMk id="8" creationId="{7CA2892A-EF47-72EB-1FE6-65E58E32E056}"/>
          </ac:spMkLst>
        </pc:spChg>
        <pc:spChg chg="add mod">
          <ac:chgData name="Tushar Aggarwal" userId="7ecbe3da-5e88-4202-94ae-433e5310fda7" providerId="ADAL" clId="{DA396DA5-294B-42C3-B7CF-46DE69DAED8D}" dt="2024-03-24T04:05:57.892" v="2924"/>
          <ac:spMkLst>
            <pc:docMk/>
            <pc:sldMk cId="3179002997" sldId="360"/>
            <ac:spMk id="10" creationId="{9B3454EA-A280-96DC-29C6-D889990C47CE}"/>
          </ac:spMkLst>
        </pc:spChg>
        <pc:spChg chg="add mod">
          <ac:chgData name="Tushar Aggarwal" userId="7ecbe3da-5e88-4202-94ae-433e5310fda7" providerId="ADAL" clId="{DA396DA5-294B-42C3-B7CF-46DE69DAED8D}" dt="2024-03-24T04:15:49.238" v="3187" actId="20577"/>
          <ac:spMkLst>
            <pc:docMk/>
            <pc:sldMk cId="3179002997" sldId="360"/>
            <ac:spMk id="13" creationId="{1EE93D17-75E5-0F5B-7033-9BEFD4AAB375}"/>
          </ac:spMkLst>
        </pc:spChg>
        <pc:graphicFrameChg chg="del">
          <ac:chgData name="Tushar Aggarwal" userId="7ecbe3da-5e88-4202-94ae-433e5310fda7" providerId="ADAL" clId="{DA396DA5-294B-42C3-B7CF-46DE69DAED8D}" dt="2024-03-24T04:05:39.067" v="2918" actId="478"/>
          <ac:graphicFrameMkLst>
            <pc:docMk/>
            <pc:sldMk cId="3179002997" sldId="360"/>
            <ac:graphicFrameMk id="9" creationId="{AA4BCF8F-C1CD-2568-5993-5AD323B5C85A}"/>
          </ac:graphicFrameMkLst>
        </pc:graphicFrameChg>
        <pc:graphicFrameChg chg="add mod">
          <ac:chgData name="Tushar Aggarwal" userId="7ecbe3da-5e88-4202-94ae-433e5310fda7" providerId="ADAL" clId="{DA396DA5-294B-42C3-B7CF-46DE69DAED8D}" dt="2024-03-24T14:17:34.385" v="5109" actId="12269"/>
          <ac:graphicFrameMkLst>
            <pc:docMk/>
            <pc:sldMk cId="3179002997" sldId="360"/>
            <ac:graphicFrameMk id="11" creationId="{CB0D7369-8E16-3239-51F7-5333FD384AE5}"/>
          </ac:graphicFrameMkLst>
        </pc:graphicFrameChg>
        <pc:graphicFrameChg chg="add mod">
          <ac:chgData name="Tushar Aggarwal" userId="7ecbe3da-5e88-4202-94ae-433e5310fda7" providerId="ADAL" clId="{DA396DA5-294B-42C3-B7CF-46DE69DAED8D}" dt="2024-03-24T04:31:52.964" v="3697" actId="1076"/>
          <ac:graphicFrameMkLst>
            <pc:docMk/>
            <pc:sldMk cId="3179002997" sldId="360"/>
            <ac:graphicFrameMk id="12" creationId="{9B4BF6F0-FC87-5B04-6406-3A206940E169}"/>
          </ac:graphicFrameMkLst>
        </pc:graphicFrameChg>
        <pc:picChg chg="add del">
          <ac:chgData name="Tushar Aggarwal" userId="7ecbe3da-5e88-4202-94ae-433e5310fda7" providerId="ADAL" clId="{DA396DA5-294B-42C3-B7CF-46DE69DAED8D}" dt="2024-03-24T04:05:51.926" v="2923" actId="22"/>
          <ac:picMkLst>
            <pc:docMk/>
            <pc:sldMk cId="3179002997" sldId="360"/>
            <ac:picMk id="5" creationId="{F6E2A4D1-249B-9571-02A5-3C9379BA8579}"/>
          </ac:picMkLst>
        </pc:picChg>
        <pc:picChg chg="add del mod">
          <ac:chgData name="Tushar Aggarwal" userId="7ecbe3da-5e88-4202-94ae-433e5310fda7" providerId="ADAL" clId="{DA396DA5-294B-42C3-B7CF-46DE69DAED8D}" dt="2024-03-24T04:31:45.657" v="3696" actId="21"/>
          <ac:picMkLst>
            <pc:docMk/>
            <pc:sldMk cId="3179002997" sldId="360"/>
            <ac:picMk id="15" creationId="{BA301B9B-286D-A6CA-08D7-344659E9BC01}"/>
          </ac:picMkLst>
        </pc:picChg>
      </pc:sldChg>
      <pc:sldChg chg="add del">
        <pc:chgData name="Tushar Aggarwal" userId="7ecbe3da-5e88-4202-94ae-433e5310fda7" providerId="ADAL" clId="{DA396DA5-294B-42C3-B7CF-46DE69DAED8D}" dt="2024-03-24T04:05:41.489" v="2920"/>
        <pc:sldMkLst>
          <pc:docMk/>
          <pc:sldMk cId="993736141" sldId="361"/>
        </pc:sldMkLst>
      </pc:sldChg>
      <pc:sldChg chg="addSp delSp modSp add del mod">
        <pc:chgData name="Tushar Aggarwal" userId="7ecbe3da-5e88-4202-94ae-433e5310fda7" providerId="ADAL" clId="{DA396DA5-294B-42C3-B7CF-46DE69DAED8D}" dt="2024-04-05T01:56:39.325" v="5232" actId="47"/>
        <pc:sldMkLst>
          <pc:docMk/>
          <pc:sldMk cId="2006397185" sldId="361"/>
        </pc:sldMkLst>
        <pc:spChg chg="add mod">
          <ac:chgData name="Tushar Aggarwal" userId="7ecbe3da-5e88-4202-94ae-433e5310fda7" providerId="ADAL" clId="{DA396DA5-294B-42C3-B7CF-46DE69DAED8D}" dt="2024-03-24T05:10:47.720" v="4492" actId="20577"/>
          <ac:spMkLst>
            <pc:docMk/>
            <pc:sldMk cId="2006397185" sldId="361"/>
            <ac:spMk id="4" creationId="{FB7F38BC-8F54-FEB0-7012-F6929AE85F3D}"/>
          </ac:spMkLst>
        </pc:spChg>
        <pc:spChg chg="del mod">
          <ac:chgData name="Tushar Aggarwal" userId="7ecbe3da-5e88-4202-94ae-433e5310fda7" providerId="ADAL" clId="{DA396DA5-294B-42C3-B7CF-46DE69DAED8D}" dt="2024-03-24T04:55:29.192" v="3910" actId="478"/>
          <ac:spMkLst>
            <pc:docMk/>
            <pc:sldMk cId="2006397185" sldId="361"/>
            <ac:spMk id="13" creationId="{1EE93D17-75E5-0F5B-7033-9BEFD4AAB375}"/>
          </ac:spMkLst>
        </pc:spChg>
        <pc:graphicFrameChg chg="del mod">
          <ac:chgData name="Tushar Aggarwal" userId="7ecbe3da-5e88-4202-94ae-433e5310fda7" providerId="ADAL" clId="{DA396DA5-294B-42C3-B7CF-46DE69DAED8D}" dt="2024-03-24T04:53:29.650" v="3890" actId="478"/>
          <ac:graphicFrameMkLst>
            <pc:docMk/>
            <pc:sldMk cId="2006397185" sldId="361"/>
            <ac:graphicFrameMk id="11" creationId="{CB0D7369-8E16-3239-51F7-5333FD384AE5}"/>
          </ac:graphicFrameMkLst>
        </pc:graphicFrameChg>
        <pc:graphicFrameChg chg="del">
          <ac:chgData name="Tushar Aggarwal" userId="7ecbe3da-5e88-4202-94ae-433e5310fda7" providerId="ADAL" clId="{DA396DA5-294B-42C3-B7CF-46DE69DAED8D}" dt="2024-03-24T04:53:32.482" v="3891" actId="478"/>
          <ac:graphicFrameMkLst>
            <pc:docMk/>
            <pc:sldMk cId="2006397185" sldId="361"/>
            <ac:graphicFrameMk id="12" creationId="{9B4BF6F0-FC87-5B04-6406-3A206940E169}"/>
          </ac:graphicFrameMkLst>
        </pc:graphicFrameChg>
        <pc:picChg chg="add del mod modCrop">
          <ac:chgData name="Tushar Aggarwal" userId="7ecbe3da-5e88-4202-94ae-433e5310fda7" providerId="ADAL" clId="{DA396DA5-294B-42C3-B7CF-46DE69DAED8D}" dt="2024-03-24T04:55:22.959" v="3909" actId="478"/>
          <ac:picMkLst>
            <pc:docMk/>
            <pc:sldMk cId="2006397185" sldId="361"/>
            <ac:picMk id="3" creationId="{7EEC9067-55D8-A4CC-58A4-C51619AECE3D}"/>
          </ac:picMkLst>
        </pc:picChg>
      </pc:sldChg>
      <pc:sldChg chg="addSp delSp modSp add mod ord">
        <pc:chgData name="Tushar Aggarwal" userId="7ecbe3da-5e88-4202-94ae-433e5310fda7" providerId="ADAL" clId="{DA396DA5-294B-42C3-B7CF-46DE69DAED8D}" dt="2024-03-24T15:04:06.257" v="5167"/>
        <pc:sldMkLst>
          <pc:docMk/>
          <pc:sldMk cId="1085386769" sldId="362"/>
        </pc:sldMkLst>
        <pc:spChg chg="add del mod">
          <ac:chgData name="Tushar Aggarwal" userId="7ecbe3da-5e88-4202-94ae-433e5310fda7" providerId="ADAL" clId="{DA396DA5-294B-42C3-B7CF-46DE69DAED8D}" dt="2024-03-24T05:00:39.688" v="3998" actId="478"/>
          <ac:spMkLst>
            <pc:docMk/>
            <pc:sldMk cId="1085386769" sldId="362"/>
            <ac:spMk id="3" creationId="{7BC0897C-D2B9-D558-032A-7B319F7A6400}"/>
          </ac:spMkLst>
        </pc:spChg>
        <pc:spChg chg="del">
          <ac:chgData name="Tushar Aggarwal" userId="7ecbe3da-5e88-4202-94ae-433e5310fda7" providerId="ADAL" clId="{DA396DA5-294B-42C3-B7CF-46DE69DAED8D}" dt="2024-03-24T05:00:34.545" v="3995" actId="478"/>
          <ac:spMkLst>
            <pc:docMk/>
            <pc:sldMk cId="1085386769" sldId="362"/>
            <ac:spMk id="5234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5:00:26.458" v="3994" actId="20577"/>
          <ac:spMkLst>
            <pc:docMk/>
            <pc:sldMk cId="1085386769" sldId="362"/>
            <ac:spMk id="5235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15:04:06.257" v="5167"/>
          <ac:spMkLst>
            <pc:docMk/>
            <pc:sldMk cId="1085386769" sldId="362"/>
            <ac:spMk id="5256" creationId="{00000000-0000-0000-0000-000000000000}"/>
          </ac:spMkLst>
        </pc:spChg>
        <pc:grpChg chg="add del">
          <ac:chgData name="Tushar Aggarwal" userId="7ecbe3da-5e88-4202-94ae-433e5310fda7" providerId="ADAL" clId="{DA396DA5-294B-42C3-B7CF-46DE69DAED8D}" dt="2024-03-24T05:00:37.267" v="3997" actId="478"/>
          <ac:grpSpMkLst>
            <pc:docMk/>
            <pc:sldMk cId="1085386769" sldId="362"/>
            <ac:grpSpMk id="5236" creationId="{00000000-0000-0000-0000-000000000000}"/>
          </ac:grpSpMkLst>
        </pc:grpChg>
        <pc:picChg chg="add mod ord">
          <ac:chgData name="Tushar Aggarwal" userId="7ecbe3da-5e88-4202-94ae-433e5310fda7" providerId="ADAL" clId="{DA396DA5-294B-42C3-B7CF-46DE69DAED8D}" dt="2024-03-24T05:02:12.482" v="4017" actId="171"/>
          <ac:picMkLst>
            <pc:docMk/>
            <pc:sldMk cId="1085386769" sldId="362"/>
            <ac:picMk id="5" creationId="{52186C8A-B35C-93E1-BDEE-2B9BA0E94045}"/>
          </ac:picMkLst>
        </pc:picChg>
        <pc:picChg chg="del">
          <ac:chgData name="Tushar Aggarwal" userId="7ecbe3da-5e88-4202-94ae-433e5310fda7" providerId="ADAL" clId="{DA396DA5-294B-42C3-B7CF-46DE69DAED8D}" dt="2024-03-24T05:00:41.893" v="3999" actId="478"/>
          <ac:picMkLst>
            <pc:docMk/>
            <pc:sldMk cId="1085386769" sldId="362"/>
            <ac:picMk id="5253" creationId="{00000000-0000-0000-0000-000000000000}"/>
          </ac:picMkLst>
        </pc:picChg>
      </pc:sldChg>
      <pc:sldChg chg="addSp delSp modSp add del mod setBg">
        <pc:chgData name="Tushar Aggarwal" userId="7ecbe3da-5e88-4202-94ae-433e5310fda7" providerId="ADAL" clId="{DA396DA5-294B-42C3-B7CF-46DE69DAED8D}" dt="2024-03-24T05:31:45.764" v="5079" actId="47"/>
        <pc:sldMkLst>
          <pc:docMk/>
          <pc:sldMk cId="449811772" sldId="363"/>
        </pc:sldMkLst>
        <pc:spChg chg="add del mod">
          <ac:chgData name="Tushar Aggarwal" userId="7ecbe3da-5e88-4202-94ae-433e5310fda7" providerId="ADAL" clId="{DA396DA5-294B-42C3-B7CF-46DE69DAED8D}" dt="2024-03-24T05:01:06.809" v="4002" actId="478"/>
          <ac:spMkLst>
            <pc:docMk/>
            <pc:sldMk cId="449811772" sldId="363"/>
            <ac:spMk id="3" creationId="{5A14C19A-7504-1DB5-2009-7CC8C7DA2890}"/>
          </ac:spMkLst>
        </pc:spChg>
        <pc:spChg chg="mod">
          <ac:chgData name="Tushar Aggarwal" userId="7ecbe3da-5e88-4202-94ae-433e5310fda7" providerId="ADAL" clId="{DA396DA5-294B-42C3-B7CF-46DE69DAED8D}" dt="2024-03-24T05:01:13.562" v="4003" actId="1076"/>
          <ac:spMkLst>
            <pc:docMk/>
            <pc:sldMk cId="449811772" sldId="363"/>
            <ac:spMk id="3001" creationId="{00000000-0000-0000-0000-000000000000}"/>
          </ac:spMkLst>
        </pc:spChg>
        <pc:spChg chg="del">
          <ac:chgData name="Tushar Aggarwal" userId="7ecbe3da-5e88-4202-94ae-433e5310fda7" providerId="ADAL" clId="{DA396DA5-294B-42C3-B7CF-46DE69DAED8D}" dt="2024-03-24T05:01:05.523" v="4001" actId="478"/>
          <ac:spMkLst>
            <pc:docMk/>
            <pc:sldMk cId="449811772" sldId="363"/>
            <ac:spMk id="3002" creationId="{00000000-0000-0000-0000-000000000000}"/>
          </ac:spMkLst>
        </pc:spChg>
      </pc:sldChg>
      <pc:sldChg chg="delSp modSp add mod">
        <pc:chgData name="Tushar Aggarwal" userId="7ecbe3da-5e88-4202-94ae-433e5310fda7" providerId="ADAL" clId="{DA396DA5-294B-42C3-B7CF-46DE69DAED8D}" dt="2024-03-24T05:03:39.163" v="4111" actId="20577"/>
        <pc:sldMkLst>
          <pc:docMk/>
          <pc:sldMk cId="2166091538" sldId="364"/>
        </pc:sldMkLst>
        <pc:spChg chg="mod">
          <ac:chgData name="Tushar Aggarwal" userId="7ecbe3da-5e88-4202-94ae-433e5310fda7" providerId="ADAL" clId="{DA396DA5-294B-42C3-B7CF-46DE69DAED8D}" dt="2024-03-24T05:03:39.163" v="4111" actId="20577"/>
          <ac:spMkLst>
            <pc:docMk/>
            <pc:sldMk cId="2166091538" sldId="364"/>
            <ac:spMk id="2" creationId="{36A8F035-71A8-6887-9248-2AA17D9C397D}"/>
          </ac:spMkLst>
        </pc:spChg>
        <pc:graphicFrameChg chg="del">
          <ac:chgData name="Tushar Aggarwal" userId="7ecbe3da-5e88-4202-94ae-433e5310fda7" providerId="ADAL" clId="{DA396DA5-294B-42C3-B7CF-46DE69DAED8D}" dt="2024-03-24T05:03:28.372" v="4101" actId="478"/>
          <ac:graphicFrameMkLst>
            <pc:docMk/>
            <pc:sldMk cId="2166091538" sldId="364"/>
            <ac:graphicFrameMk id="3" creationId="{12048464-3267-10B8-F671-DAF20B6E4D49}"/>
          </ac:graphicFrameMkLst>
        </pc:graphicFrameChg>
      </pc:sldChg>
      <pc:sldChg chg="addSp delSp modSp add mod ord modClrScheme chgLayout">
        <pc:chgData name="Tushar Aggarwal" userId="7ecbe3da-5e88-4202-94ae-433e5310fda7" providerId="ADAL" clId="{DA396DA5-294B-42C3-B7CF-46DE69DAED8D}" dt="2024-03-24T05:13:51.458" v="4602"/>
        <pc:sldMkLst>
          <pc:docMk/>
          <pc:sldMk cId="2359501392" sldId="365"/>
        </pc:sldMkLst>
        <pc:spChg chg="mod ord">
          <ac:chgData name="Tushar Aggarwal" userId="7ecbe3da-5e88-4202-94ae-433e5310fda7" providerId="ADAL" clId="{DA396DA5-294B-42C3-B7CF-46DE69DAED8D}" dt="2024-03-24T05:07:09.843" v="4409" actId="700"/>
          <ac:spMkLst>
            <pc:docMk/>
            <pc:sldMk cId="2359501392" sldId="365"/>
            <ac:spMk id="2" creationId="{36A8F035-71A8-6887-9248-2AA17D9C397D}"/>
          </ac:spMkLst>
        </pc:spChg>
        <pc:spChg chg="add mod">
          <ac:chgData name="Tushar Aggarwal" userId="7ecbe3da-5e88-4202-94ae-433e5310fda7" providerId="ADAL" clId="{DA396DA5-294B-42C3-B7CF-46DE69DAED8D}" dt="2024-03-24T05:06:05.837" v="4403" actId="20577"/>
          <ac:spMkLst>
            <pc:docMk/>
            <pc:sldMk cId="2359501392" sldId="365"/>
            <ac:spMk id="3" creationId="{2930A730-CC59-A66C-50AC-9042D4FB8031}"/>
          </ac:spMkLst>
        </pc:spChg>
        <pc:spChg chg="add del mod ord">
          <ac:chgData name="Tushar Aggarwal" userId="7ecbe3da-5e88-4202-94ae-433e5310fda7" providerId="ADAL" clId="{DA396DA5-294B-42C3-B7CF-46DE69DAED8D}" dt="2024-03-24T05:07:05.453" v="4407" actId="700"/>
          <ac:spMkLst>
            <pc:docMk/>
            <pc:sldMk cId="2359501392" sldId="365"/>
            <ac:spMk id="4" creationId="{08802FFE-4512-615F-B6F6-051361000390}"/>
          </ac:spMkLst>
        </pc:spChg>
        <pc:spChg chg="add del mod ord">
          <ac:chgData name="Tushar Aggarwal" userId="7ecbe3da-5e88-4202-94ae-433e5310fda7" providerId="ADAL" clId="{DA396DA5-294B-42C3-B7CF-46DE69DAED8D}" dt="2024-03-24T05:07:05.453" v="4407" actId="700"/>
          <ac:spMkLst>
            <pc:docMk/>
            <pc:sldMk cId="2359501392" sldId="365"/>
            <ac:spMk id="5" creationId="{9C8566F1-7094-E05D-37E4-E11BA7CB16C4}"/>
          </ac:spMkLst>
        </pc:spChg>
      </pc:sldChg>
      <pc:sldChg chg="addSp delSp modSp add mod">
        <pc:chgData name="Tushar Aggarwal" userId="7ecbe3da-5e88-4202-94ae-433e5310fda7" providerId="ADAL" clId="{DA396DA5-294B-42C3-B7CF-46DE69DAED8D}" dt="2024-03-24T05:09:15.923" v="4463" actId="20577"/>
        <pc:sldMkLst>
          <pc:docMk/>
          <pc:sldMk cId="3888858366" sldId="366"/>
        </pc:sldMkLst>
        <pc:spChg chg="add del mod">
          <ac:chgData name="Tushar Aggarwal" userId="7ecbe3da-5e88-4202-94ae-433e5310fda7" providerId="ADAL" clId="{DA396DA5-294B-42C3-B7CF-46DE69DAED8D}" dt="2024-03-24T05:08:06.938" v="4412" actId="478"/>
          <ac:spMkLst>
            <pc:docMk/>
            <pc:sldMk cId="3888858366" sldId="366"/>
            <ac:spMk id="3" creationId="{369457BE-CB5D-9F68-D5F9-1FE3D065A1BB}"/>
          </ac:spMkLst>
        </pc:spChg>
        <pc:spChg chg="add del mod">
          <ac:chgData name="Tushar Aggarwal" userId="7ecbe3da-5e88-4202-94ae-433e5310fda7" providerId="ADAL" clId="{DA396DA5-294B-42C3-B7CF-46DE69DAED8D}" dt="2024-03-24T05:08:11.618" v="4414" actId="478"/>
          <ac:spMkLst>
            <pc:docMk/>
            <pc:sldMk cId="3888858366" sldId="366"/>
            <ac:spMk id="5" creationId="{981081C7-D446-2EBD-8EDF-D502A5CCF634}"/>
          </ac:spMkLst>
        </pc:spChg>
        <pc:spChg chg="add mod">
          <ac:chgData name="Tushar Aggarwal" userId="7ecbe3da-5e88-4202-94ae-433e5310fda7" providerId="ADAL" clId="{DA396DA5-294B-42C3-B7CF-46DE69DAED8D}" dt="2024-03-24T05:09:15.923" v="4463" actId="20577"/>
          <ac:spMkLst>
            <pc:docMk/>
            <pc:sldMk cId="3888858366" sldId="366"/>
            <ac:spMk id="7" creationId="{69CD990B-A0FD-7690-8ACA-84B9B8ADE90B}"/>
          </ac:spMkLst>
        </pc:spChg>
        <pc:spChg chg="del">
          <ac:chgData name="Tushar Aggarwal" userId="7ecbe3da-5e88-4202-94ae-433e5310fda7" providerId="ADAL" clId="{DA396DA5-294B-42C3-B7CF-46DE69DAED8D}" dt="2024-03-24T05:08:04.611" v="4411" actId="478"/>
          <ac:spMkLst>
            <pc:docMk/>
            <pc:sldMk cId="3888858366" sldId="366"/>
            <ac:spMk id="5208" creationId="{00000000-0000-0000-0000-000000000000}"/>
          </ac:spMkLst>
        </pc:spChg>
        <pc:spChg chg="del">
          <ac:chgData name="Tushar Aggarwal" userId="7ecbe3da-5e88-4202-94ae-433e5310fda7" providerId="ADAL" clId="{DA396DA5-294B-42C3-B7CF-46DE69DAED8D}" dt="2024-03-24T05:08:10.215" v="4413" actId="478"/>
          <ac:spMkLst>
            <pc:docMk/>
            <pc:sldMk cId="3888858366" sldId="366"/>
            <ac:spMk id="5209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5:08:47.656" v="4421" actId="14100"/>
          <ac:spMkLst>
            <pc:docMk/>
            <pc:sldMk cId="3888858366" sldId="366"/>
            <ac:spMk id="5213" creationId="{00000000-0000-0000-0000-000000000000}"/>
          </ac:spMkLst>
        </pc:spChg>
        <pc:grpChg chg="mod">
          <ac:chgData name="Tushar Aggarwal" userId="7ecbe3da-5e88-4202-94ae-433e5310fda7" providerId="ADAL" clId="{DA396DA5-294B-42C3-B7CF-46DE69DAED8D}" dt="2024-03-24T05:08:24.735" v="4418" actId="14100"/>
          <ac:grpSpMkLst>
            <pc:docMk/>
            <pc:sldMk cId="3888858366" sldId="366"/>
            <ac:grpSpMk id="5210" creationId="{00000000-0000-0000-0000-000000000000}"/>
          </ac:grpSpMkLst>
        </pc:grpChg>
        <pc:picChg chg="del mod">
          <ac:chgData name="Tushar Aggarwal" userId="7ecbe3da-5e88-4202-94ae-433e5310fda7" providerId="ADAL" clId="{DA396DA5-294B-42C3-B7CF-46DE69DAED8D}" dt="2024-03-24T05:08:38.857" v="4419" actId="478"/>
          <ac:picMkLst>
            <pc:docMk/>
            <pc:sldMk cId="3888858366" sldId="366"/>
            <ac:picMk id="5207" creationId="{00000000-0000-0000-0000-000000000000}"/>
          </ac:picMkLst>
        </pc:picChg>
      </pc:sldChg>
      <pc:sldChg chg="add">
        <pc:chgData name="Tushar Aggarwal" userId="7ecbe3da-5e88-4202-94ae-433e5310fda7" providerId="ADAL" clId="{DA396DA5-294B-42C3-B7CF-46DE69DAED8D}" dt="2024-03-24T05:10:13.610" v="4468"/>
        <pc:sldMkLst>
          <pc:docMk/>
          <pc:sldMk cId="1819700643" sldId="367"/>
        </pc:sldMkLst>
      </pc:sldChg>
      <pc:sldChg chg="add">
        <pc:chgData name="Tushar Aggarwal" userId="7ecbe3da-5e88-4202-94ae-433e5310fda7" providerId="ADAL" clId="{DA396DA5-294B-42C3-B7CF-46DE69DAED8D}" dt="2024-03-24T05:10:14.026" v="4469"/>
        <pc:sldMkLst>
          <pc:docMk/>
          <pc:sldMk cId="959478216" sldId="368"/>
        </pc:sldMkLst>
      </pc:sldChg>
      <pc:sldChg chg="add">
        <pc:chgData name="Tushar Aggarwal" userId="7ecbe3da-5e88-4202-94ae-433e5310fda7" providerId="ADAL" clId="{DA396DA5-294B-42C3-B7CF-46DE69DAED8D}" dt="2024-03-24T05:10:14.427" v="4470"/>
        <pc:sldMkLst>
          <pc:docMk/>
          <pc:sldMk cId="1754119592" sldId="369"/>
        </pc:sldMkLst>
      </pc:sldChg>
      <pc:sldChg chg="add del">
        <pc:chgData name="Tushar Aggarwal" userId="7ecbe3da-5e88-4202-94ae-433e5310fda7" providerId="ADAL" clId="{DA396DA5-294B-42C3-B7CF-46DE69DAED8D}" dt="2024-04-05T01:56:41.842" v="5236" actId="47"/>
        <pc:sldMkLst>
          <pc:docMk/>
          <pc:sldMk cId="2486921204" sldId="370"/>
        </pc:sldMkLst>
      </pc:sldChg>
      <pc:sldChg chg="delSp modSp add mod modClrScheme chgLayout">
        <pc:chgData name="Tushar Aggarwal" userId="7ecbe3da-5e88-4202-94ae-433e5310fda7" providerId="ADAL" clId="{DA396DA5-294B-42C3-B7CF-46DE69DAED8D}" dt="2024-03-24T05:13:41.104" v="4600" actId="1036"/>
        <pc:sldMkLst>
          <pc:docMk/>
          <pc:sldMk cId="0" sldId="371"/>
        </pc:sldMkLst>
        <pc:spChg chg="mod">
          <ac:chgData name="Tushar Aggarwal" userId="7ecbe3da-5e88-4202-94ae-433e5310fda7" providerId="ADAL" clId="{DA396DA5-294B-42C3-B7CF-46DE69DAED8D}" dt="2024-03-24T05:13:41.104" v="4600" actId="1036"/>
          <ac:spMkLst>
            <pc:docMk/>
            <pc:sldMk cId="0" sldId="371"/>
            <ac:spMk id="5" creationId="{6A51543A-F3F6-7181-5064-B8A3F63A28F5}"/>
          </ac:spMkLst>
        </pc:spChg>
        <pc:spChg chg="del mod">
          <ac:chgData name="Tushar Aggarwal" userId="7ecbe3da-5e88-4202-94ae-433e5310fda7" providerId="ADAL" clId="{DA396DA5-294B-42C3-B7CF-46DE69DAED8D}" dt="2024-03-24T05:13:09.102" v="4552" actId="478"/>
          <ac:spMkLst>
            <pc:docMk/>
            <pc:sldMk cId="0" sldId="371"/>
            <ac:spMk id="363" creationId="{00000000-0000-0000-0000-000000000000}"/>
          </ac:spMkLst>
        </pc:spChg>
        <pc:spChg chg="mod ord">
          <ac:chgData name="Tushar Aggarwal" userId="7ecbe3da-5e88-4202-94ae-433e5310fda7" providerId="ADAL" clId="{DA396DA5-294B-42C3-B7CF-46DE69DAED8D}" dt="2024-03-24T05:13:41.104" v="4600" actId="1036"/>
          <ac:spMkLst>
            <pc:docMk/>
            <pc:sldMk cId="0" sldId="371"/>
            <ac:spMk id="364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5:13:41.104" v="4600" actId="1036"/>
          <ac:spMkLst>
            <pc:docMk/>
            <pc:sldMk cId="0" sldId="371"/>
            <ac:spMk id="365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5:13:41.104" v="4600" actId="1036"/>
          <ac:spMkLst>
            <pc:docMk/>
            <pc:sldMk cId="0" sldId="371"/>
            <ac:spMk id="366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5:13:41.104" v="4600" actId="1036"/>
          <ac:spMkLst>
            <pc:docMk/>
            <pc:sldMk cId="0" sldId="371"/>
            <ac:spMk id="385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5:13:41.104" v="4600" actId="1036"/>
          <ac:spMkLst>
            <pc:docMk/>
            <pc:sldMk cId="0" sldId="371"/>
            <ac:spMk id="386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5:13:41.104" v="4600" actId="1036"/>
          <ac:spMkLst>
            <pc:docMk/>
            <pc:sldMk cId="0" sldId="371"/>
            <ac:spMk id="387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5:13:41.104" v="4600" actId="1036"/>
          <ac:spMkLst>
            <pc:docMk/>
            <pc:sldMk cId="0" sldId="371"/>
            <ac:spMk id="388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5:13:41.104" v="4600" actId="1036"/>
          <ac:spMkLst>
            <pc:docMk/>
            <pc:sldMk cId="0" sldId="371"/>
            <ac:spMk id="389" creationId="{00000000-0000-0000-0000-000000000000}"/>
          </ac:spMkLst>
        </pc:spChg>
        <pc:spChg chg="mod">
          <ac:chgData name="Tushar Aggarwal" userId="7ecbe3da-5e88-4202-94ae-433e5310fda7" providerId="ADAL" clId="{DA396DA5-294B-42C3-B7CF-46DE69DAED8D}" dt="2024-03-24T05:13:41.104" v="4600" actId="1036"/>
          <ac:spMkLst>
            <pc:docMk/>
            <pc:sldMk cId="0" sldId="371"/>
            <ac:spMk id="390" creationId="{00000000-0000-0000-0000-000000000000}"/>
          </ac:spMkLst>
        </pc:spChg>
        <pc:grpChg chg="mod">
          <ac:chgData name="Tushar Aggarwal" userId="7ecbe3da-5e88-4202-94ae-433e5310fda7" providerId="ADAL" clId="{DA396DA5-294B-42C3-B7CF-46DE69DAED8D}" dt="2024-03-24T05:13:41.104" v="4600" actId="1036"/>
          <ac:grpSpMkLst>
            <pc:docMk/>
            <pc:sldMk cId="0" sldId="371"/>
            <ac:grpSpMk id="2" creationId="{ACABB177-1146-4815-0F50-0E8B0D3B647B}"/>
          </ac:grpSpMkLst>
        </pc:grpChg>
        <pc:grpChg chg="mod">
          <ac:chgData name="Tushar Aggarwal" userId="7ecbe3da-5e88-4202-94ae-433e5310fda7" providerId="ADAL" clId="{DA396DA5-294B-42C3-B7CF-46DE69DAED8D}" dt="2024-03-24T05:13:41.104" v="4600" actId="1036"/>
          <ac:grpSpMkLst>
            <pc:docMk/>
            <pc:sldMk cId="0" sldId="371"/>
            <ac:grpSpMk id="367" creationId="{00000000-0000-0000-0000-000000000000}"/>
          </ac:grpSpMkLst>
        </pc:grpChg>
        <pc:grpChg chg="mod">
          <ac:chgData name="Tushar Aggarwal" userId="7ecbe3da-5e88-4202-94ae-433e5310fda7" providerId="ADAL" clId="{DA396DA5-294B-42C3-B7CF-46DE69DAED8D}" dt="2024-03-24T05:13:41.104" v="4600" actId="1036"/>
          <ac:grpSpMkLst>
            <pc:docMk/>
            <pc:sldMk cId="0" sldId="371"/>
            <ac:grpSpMk id="370" creationId="{00000000-0000-0000-0000-000000000000}"/>
          </ac:grpSpMkLst>
        </pc:grpChg>
        <pc:grpChg chg="mod">
          <ac:chgData name="Tushar Aggarwal" userId="7ecbe3da-5e88-4202-94ae-433e5310fda7" providerId="ADAL" clId="{DA396DA5-294B-42C3-B7CF-46DE69DAED8D}" dt="2024-03-24T05:13:41.104" v="4600" actId="1036"/>
          <ac:grpSpMkLst>
            <pc:docMk/>
            <pc:sldMk cId="0" sldId="371"/>
            <ac:grpSpMk id="373" creationId="{00000000-0000-0000-0000-000000000000}"/>
          </ac:grpSpMkLst>
        </pc:grpChg>
        <pc:grpChg chg="mod">
          <ac:chgData name="Tushar Aggarwal" userId="7ecbe3da-5e88-4202-94ae-433e5310fda7" providerId="ADAL" clId="{DA396DA5-294B-42C3-B7CF-46DE69DAED8D}" dt="2024-03-24T05:13:41.104" v="4600" actId="1036"/>
          <ac:grpSpMkLst>
            <pc:docMk/>
            <pc:sldMk cId="0" sldId="371"/>
            <ac:grpSpMk id="376" creationId="{00000000-0000-0000-0000-000000000000}"/>
          </ac:grpSpMkLst>
        </pc:grpChg>
        <pc:grpChg chg="mod">
          <ac:chgData name="Tushar Aggarwal" userId="7ecbe3da-5e88-4202-94ae-433e5310fda7" providerId="ADAL" clId="{DA396DA5-294B-42C3-B7CF-46DE69DAED8D}" dt="2024-03-24T05:13:41.104" v="4600" actId="1036"/>
          <ac:grpSpMkLst>
            <pc:docMk/>
            <pc:sldMk cId="0" sldId="371"/>
            <ac:grpSpMk id="379" creationId="{00000000-0000-0000-0000-000000000000}"/>
          </ac:grpSpMkLst>
        </pc:grpChg>
        <pc:grpChg chg="mod">
          <ac:chgData name="Tushar Aggarwal" userId="7ecbe3da-5e88-4202-94ae-433e5310fda7" providerId="ADAL" clId="{DA396DA5-294B-42C3-B7CF-46DE69DAED8D}" dt="2024-03-24T05:13:41.104" v="4600" actId="1036"/>
          <ac:grpSpMkLst>
            <pc:docMk/>
            <pc:sldMk cId="0" sldId="371"/>
            <ac:grpSpMk id="382" creationId="{00000000-0000-0000-0000-000000000000}"/>
          </ac:grpSpMkLst>
        </pc:grpChg>
      </pc:sldChg>
      <pc:sldChg chg="delSp modSp add mod">
        <pc:chgData name="Tushar Aggarwal" userId="7ecbe3da-5e88-4202-94ae-433e5310fda7" providerId="ADAL" clId="{DA396DA5-294B-42C3-B7CF-46DE69DAED8D}" dt="2024-03-24T05:14:33.980" v="4617" actId="20577"/>
        <pc:sldMkLst>
          <pc:docMk/>
          <pc:sldMk cId="2815088336" sldId="372"/>
        </pc:sldMkLst>
        <pc:spChg chg="mod">
          <ac:chgData name="Tushar Aggarwal" userId="7ecbe3da-5e88-4202-94ae-433e5310fda7" providerId="ADAL" clId="{DA396DA5-294B-42C3-B7CF-46DE69DAED8D}" dt="2024-03-24T05:14:33.980" v="4617" actId="20577"/>
          <ac:spMkLst>
            <pc:docMk/>
            <pc:sldMk cId="2815088336" sldId="372"/>
            <ac:spMk id="13" creationId="{1EE93D17-75E5-0F5B-7033-9BEFD4AAB375}"/>
          </ac:spMkLst>
        </pc:spChg>
        <pc:graphicFrameChg chg="del">
          <ac:chgData name="Tushar Aggarwal" userId="7ecbe3da-5e88-4202-94ae-433e5310fda7" providerId="ADAL" clId="{DA396DA5-294B-42C3-B7CF-46DE69DAED8D}" dt="2024-03-24T05:14:26.770" v="4604" actId="478"/>
          <ac:graphicFrameMkLst>
            <pc:docMk/>
            <pc:sldMk cId="2815088336" sldId="372"/>
            <ac:graphicFrameMk id="11" creationId="{CB0D7369-8E16-3239-51F7-5333FD384AE5}"/>
          </ac:graphicFrameMkLst>
        </pc:graphicFrameChg>
        <pc:graphicFrameChg chg="del">
          <ac:chgData name="Tushar Aggarwal" userId="7ecbe3da-5e88-4202-94ae-433e5310fda7" providerId="ADAL" clId="{DA396DA5-294B-42C3-B7CF-46DE69DAED8D}" dt="2024-03-24T05:14:29.037" v="4605" actId="478"/>
          <ac:graphicFrameMkLst>
            <pc:docMk/>
            <pc:sldMk cId="2815088336" sldId="372"/>
            <ac:graphicFrameMk id="12" creationId="{9B4BF6F0-FC87-5B04-6406-3A206940E169}"/>
          </ac:graphicFrameMkLst>
        </pc:graphicFrameChg>
      </pc:sldChg>
      <pc:sldChg chg="addSp delSp modSp add mod delAnim">
        <pc:chgData name="Tushar Aggarwal" userId="7ecbe3da-5e88-4202-94ae-433e5310fda7" providerId="ADAL" clId="{DA396DA5-294B-42C3-B7CF-46DE69DAED8D}" dt="2024-03-24T05:24:16.089" v="4753" actId="478"/>
        <pc:sldMkLst>
          <pc:docMk/>
          <pc:sldMk cId="3370208870" sldId="373"/>
        </pc:sldMkLst>
        <pc:spChg chg="mod">
          <ac:chgData name="Tushar Aggarwal" userId="7ecbe3da-5e88-4202-94ae-433e5310fda7" providerId="ADAL" clId="{DA396DA5-294B-42C3-B7CF-46DE69DAED8D}" dt="2024-03-24T05:24:01.619" v="4748" actId="20577"/>
          <ac:spMkLst>
            <pc:docMk/>
            <pc:sldMk cId="3370208870" sldId="373"/>
            <ac:spMk id="4204" creationId="{00000000-0000-0000-0000-000000000000}"/>
          </ac:spMkLst>
        </pc:spChg>
        <pc:grpChg chg="del">
          <ac:chgData name="Tushar Aggarwal" userId="7ecbe3da-5e88-4202-94ae-433e5310fda7" providerId="ADAL" clId="{DA396DA5-294B-42C3-B7CF-46DE69DAED8D}" dt="2024-03-24T05:16:42.390" v="4672" actId="478"/>
          <ac:grpSpMkLst>
            <pc:docMk/>
            <pc:sldMk cId="3370208870" sldId="373"/>
            <ac:grpSpMk id="4205" creationId="{00000000-0000-0000-0000-000000000000}"/>
          </ac:grpSpMkLst>
        </pc:grpChg>
        <pc:grpChg chg="del">
          <ac:chgData name="Tushar Aggarwal" userId="7ecbe3da-5e88-4202-94ae-433e5310fda7" providerId="ADAL" clId="{DA396DA5-294B-42C3-B7CF-46DE69DAED8D}" dt="2024-03-24T05:16:40.671" v="4670" actId="478"/>
          <ac:grpSpMkLst>
            <pc:docMk/>
            <pc:sldMk cId="3370208870" sldId="373"/>
            <ac:grpSpMk id="4238" creationId="{00000000-0000-0000-0000-000000000000}"/>
          </ac:grpSpMkLst>
        </pc:grpChg>
        <pc:grpChg chg="del">
          <ac:chgData name="Tushar Aggarwal" userId="7ecbe3da-5e88-4202-94ae-433e5310fda7" providerId="ADAL" clId="{DA396DA5-294B-42C3-B7CF-46DE69DAED8D}" dt="2024-03-24T05:16:41.673" v="4671" actId="478"/>
          <ac:grpSpMkLst>
            <pc:docMk/>
            <pc:sldMk cId="3370208870" sldId="373"/>
            <ac:grpSpMk id="4271" creationId="{00000000-0000-0000-0000-000000000000}"/>
          </ac:grpSpMkLst>
        </pc:grpChg>
        <pc:picChg chg="add del mod">
          <ac:chgData name="Tushar Aggarwal" userId="7ecbe3da-5e88-4202-94ae-433e5310fda7" providerId="ADAL" clId="{DA396DA5-294B-42C3-B7CF-46DE69DAED8D}" dt="2024-03-24T05:20:22.090" v="4710" actId="22"/>
          <ac:picMkLst>
            <pc:docMk/>
            <pc:sldMk cId="3370208870" sldId="373"/>
            <ac:picMk id="3" creationId="{AE6B82F8-718F-BFA9-F3B0-FFC8962BD4D1}"/>
          </ac:picMkLst>
        </pc:picChg>
        <pc:picChg chg="add del mod">
          <ac:chgData name="Tushar Aggarwal" userId="7ecbe3da-5e88-4202-94ae-433e5310fda7" providerId="ADAL" clId="{DA396DA5-294B-42C3-B7CF-46DE69DAED8D}" dt="2024-03-24T05:24:16.089" v="4753" actId="478"/>
          <ac:picMkLst>
            <pc:docMk/>
            <pc:sldMk cId="3370208870" sldId="373"/>
            <ac:picMk id="5" creationId="{51CE11D4-8ECF-B837-0367-AD3BABB8B982}"/>
          </ac:picMkLst>
        </pc:picChg>
        <pc:picChg chg="add mod">
          <ac:chgData name="Tushar Aggarwal" userId="7ecbe3da-5e88-4202-94ae-433e5310fda7" providerId="ADAL" clId="{DA396DA5-294B-42C3-B7CF-46DE69DAED8D}" dt="2024-03-24T05:22:13.808" v="4719"/>
          <ac:picMkLst>
            <pc:docMk/>
            <pc:sldMk cId="3370208870" sldId="373"/>
            <ac:picMk id="6" creationId="{51CE11D4-8ECF-B837-0367-AD3BABB8B982}"/>
          </ac:picMkLst>
        </pc:picChg>
      </pc:sldChg>
      <pc:sldChg chg="modSp add del mod">
        <pc:chgData name="Tushar Aggarwal" userId="7ecbe3da-5e88-4202-94ae-433e5310fda7" providerId="ADAL" clId="{DA396DA5-294B-42C3-B7CF-46DE69DAED8D}" dt="2024-04-05T01:56:36.452" v="5222" actId="47"/>
        <pc:sldMkLst>
          <pc:docMk/>
          <pc:sldMk cId="882755330" sldId="374"/>
        </pc:sldMkLst>
        <pc:spChg chg="mod">
          <ac:chgData name="Tushar Aggarwal" userId="7ecbe3da-5e88-4202-94ae-433e5310fda7" providerId="ADAL" clId="{DA396DA5-294B-42C3-B7CF-46DE69DAED8D}" dt="2024-03-24T05:28:41.424" v="5011" actId="20577"/>
          <ac:spMkLst>
            <pc:docMk/>
            <pc:sldMk cId="882755330" sldId="374"/>
            <ac:spMk id="5658" creationId="{00000000-0000-0000-0000-000000000000}"/>
          </ac:spMkLst>
        </pc:spChg>
      </pc:sldChg>
      <pc:sldChg chg="add del">
        <pc:chgData name="Tushar Aggarwal" userId="7ecbe3da-5e88-4202-94ae-433e5310fda7" providerId="ADAL" clId="{DA396DA5-294B-42C3-B7CF-46DE69DAED8D}" dt="2024-04-05T01:56:37.995" v="5229" actId="47"/>
        <pc:sldMkLst>
          <pc:docMk/>
          <pc:sldMk cId="476841891" sldId="375"/>
        </pc:sldMkLst>
      </pc:sldChg>
      <pc:sldChg chg="modSp add mod">
        <pc:chgData name="Tushar Aggarwal" userId="7ecbe3da-5e88-4202-94ae-433e5310fda7" providerId="ADAL" clId="{DA396DA5-294B-42C3-B7CF-46DE69DAED8D}" dt="2024-03-24T05:49:57.158" v="5106" actId="14100"/>
        <pc:sldMkLst>
          <pc:docMk/>
          <pc:sldMk cId="3057946234" sldId="376"/>
        </pc:sldMkLst>
        <pc:spChg chg="mod">
          <ac:chgData name="Tushar Aggarwal" userId="7ecbe3da-5e88-4202-94ae-433e5310fda7" providerId="ADAL" clId="{DA396DA5-294B-42C3-B7CF-46DE69DAED8D}" dt="2024-03-24T05:49:57.158" v="5106" actId="14100"/>
          <ac:spMkLst>
            <pc:docMk/>
            <pc:sldMk cId="3057946234" sldId="376"/>
            <ac:spMk id="5140" creationId="{00000000-0000-0000-0000-000000000000}"/>
          </ac:spMkLst>
        </pc:spChg>
      </pc:sldChg>
      <pc:sldChg chg="modSp add del mod">
        <pc:chgData name="Tushar Aggarwal" userId="7ecbe3da-5e88-4202-94ae-433e5310fda7" providerId="ADAL" clId="{DA396DA5-294B-42C3-B7CF-46DE69DAED8D}" dt="2024-04-05T01:56:39.161" v="5231" actId="47"/>
        <pc:sldMkLst>
          <pc:docMk/>
          <pc:sldMk cId="892049561" sldId="377"/>
        </pc:sldMkLst>
        <pc:spChg chg="mod">
          <ac:chgData name="Tushar Aggarwal" userId="7ecbe3da-5e88-4202-94ae-433e5310fda7" providerId="ADAL" clId="{DA396DA5-294B-42C3-B7CF-46DE69DAED8D}" dt="2024-03-24T05:29:18.201" v="5053" actId="5793"/>
          <ac:spMkLst>
            <pc:docMk/>
            <pc:sldMk cId="892049561" sldId="377"/>
            <ac:spMk id="4" creationId="{FB7F38BC-8F54-FEB0-7012-F6929AE85F3D}"/>
          </ac:spMkLst>
        </pc:spChg>
      </pc:sldChg>
      <pc:sldChg chg="add del">
        <pc:chgData name="Tushar Aggarwal" userId="7ecbe3da-5e88-4202-94ae-433e5310fda7" providerId="ADAL" clId="{DA396DA5-294B-42C3-B7CF-46DE69DAED8D}" dt="2024-03-24T05:19:43.689" v="4702"/>
        <pc:sldMkLst>
          <pc:docMk/>
          <pc:sldMk cId="4229464385" sldId="377"/>
        </pc:sldMkLst>
      </pc:sldChg>
      <pc:sldChg chg="addSp modSp add del mod">
        <pc:chgData name="Tushar Aggarwal" userId="7ecbe3da-5e88-4202-94ae-433e5310fda7" providerId="ADAL" clId="{DA396DA5-294B-42C3-B7CF-46DE69DAED8D}" dt="2024-03-24T05:26:30.057" v="4841" actId="47"/>
        <pc:sldMkLst>
          <pc:docMk/>
          <pc:sldMk cId="6505774" sldId="378"/>
        </pc:sldMkLst>
        <pc:spChg chg="add mod">
          <ac:chgData name="Tushar Aggarwal" userId="7ecbe3da-5e88-4202-94ae-433e5310fda7" providerId="ADAL" clId="{DA396DA5-294B-42C3-B7CF-46DE69DAED8D}" dt="2024-03-24T05:25:48.584" v="4809"/>
          <ac:spMkLst>
            <pc:docMk/>
            <pc:sldMk cId="6505774" sldId="378"/>
            <ac:spMk id="2" creationId="{6723BE94-7E31-2BEA-BF4C-69EC95B6C09F}"/>
          </ac:spMkLst>
        </pc:spChg>
        <pc:spChg chg="mod">
          <ac:chgData name="Tushar Aggarwal" userId="7ecbe3da-5e88-4202-94ae-433e5310fda7" providerId="ADAL" clId="{DA396DA5-294B-42C3-B7CF-46DE69DAED8D}" dt="2024-03-24T05:26:09.440" v="4812" actId="1076"/>
          <ac:spMkLst>
            <pc:docMk/>
            <pc:sldMk cId="6505774" sldId="378"/>
            <ac:spMk id="4" creationId="{FB7F38BC-8F54-FEB0-7012-F6929AE85F3D}"/>
          </ac:spMkLst>
        </pc:spChg>
      </pc:sldChg>
      <pc:sldChg chg="add del">
        <pc:chgData name="Tushar Aggarwal" userId="7ecbe3da-5e88-4202-94ae-433e5310fda7" providerId="ADAL" clId="{DA396DA5-294B-42C3-B7CF-46DE69DAED8D}" dt="2024-03-24T05:26:13.841" v="4814" actId="47"/>
        <pc:sldMkLst>
          <pc:docMk/>
          <pc:sldMk cId="1642939139" sldId="379"/>
        </pc:sldMkLst>
      </pc:sldChg>
      <pc:sldChg chg="modSp add mod">
        <pc:chgData name="Tushar Aggarwal" userId="7ecbe3da-5e88-4202-94ae-433e5310fda7" providerId="ADAL" clId="{DA396DA5-294B-42C3-B7CF-46DE69DAED8D}" dt="2024-03-24T05:26:23.976" v="4839" actId="5793"/>
        <pc:sldMkLst>
          <pc:docMk/>
          <pc:sldMk cId="2935929573" sldId="380"/>
        </pc:sldMkLst>
        <pc:spChg chg="mod">
          <ac:chgData name="Tushar Aggarwal" userId="7ecbe3da-5e88-4202-94ae-433e5310fda7" providerId="ADAL" clId="{DA396DA5-294B-42C3-B7CF-46DE69DAED8D}" dt="2024-03-24T05:26:23.976" v="4839" actId="5793"/>
          <ac:spMkLst>
            <pc:docMk/>
            <pc:sldMk cId="2935929573" sldId="380"/>
            <ac:spMk id="4" creationId="{FB7F38BC-8F54-FEB0-7012-F6929AE85F3D}"/>
          </ac:spMkLst>
        </pc:spChg>
      </pc:sldChg>
      <pc:sldChg chg="modSp add mod">
        <pc:chgData name="Tushar Aggarwal" userId="7ecbe3da-5e88-4202-94ae-433e5310fda7" providerId="ADAL" clId="{DA396DA5-294B-42C3-B7CF-46DE69DAED8D}" dt="2024-03-24T05:26:36.403" v="4859" actId="20577"/>
        <pc:sldMkLst>
          <pc:docMk/>
          <pc:sldMk cId="2217019613" sldId="381"/>
        </pc:sldMkLst>
        <pc:spChg chg="mod">
          <ac:chgData name="Tushar Aggarwal" userId="7ecbe3da-5e88-4202-94ae-433e5310fda7" providerId="ADAL" clId="{DA396DA5-294B-42C3-B7CF-46DE69DAED8D}" dt="2024-03-24T05:26:36.403" v="4859" actId="20577"/>
          <ac:spMkLst>
            <pc:docMk/>
            <pc:sldMk cId="2217019613" sldId="381"/>
            <ac:spMk id="2" creationId="{6723BE94-7E31-2BEA-BF4C-69EC95B6C09F}"/>
          </ac:spMkLst>
        </pc:spChg>
      </pc:sldChg>
      <pc:sldChg chg="add">
        <pc:chgData name="Tushar Aggarwal" userId="7ecbe3da-5e88-4202-94ae-433e5310fda7" providerId="ADAL" clId="{DA396DA5-294B-42C3-B7CF-46DE69DAED8D}" dt="2024-03-24T05:31:06.950" v="5072"/>
        <pc:sldMkLst>
          <pc:docMk/>
          <pc:sldMk cId="1885489753" sldId="382"/>
        </pc:sldMkLst>
      </pc:sldChg>
      <pc:sldChg chg="del">
        <pc:chgData name="Tushar Aggarwal" userId="7ecbe3da-5e88-4202-94ae-433e5310fda7" providerId="ADAL" clId="{DA396DA5-294B-42C3-B7CF-46DE69DAED8D}" dt="2024-03-24T05:49:33.951" v="5080" actId="47"/>
        <pc:sldMkLst>
          <pc:docMk/>
          <pc:sldMk cId="2179342815" sldId="384"/>
        </pc:sldMkLst>
      </pc:sldChg>
      <pc:sldChg chg="addSp delSp modSp new del">
        <pc:chgData name="Tushar Aggarwal" userId="7ecbe3da-5e88-4202-94ae-433e5310fda7" providerId="ADAL" clId="{DA396DA5-294B-42C3-B7CF-46DE69DAED8D}" dt="2024-04-02T02:44:22.751" v="5175" actId="47"/>
        <pc:sldMkLst>
          <pc:docMk/>
          <pc:sldMk cId="1001540902" sldId="386"/>
        </pc:sldMkLst>
        <pc:spChg chg="del">
          <ac:chgData name="Tushar Aggarwal" userId="7ecbe3da-5e88-4202-94ae-433e5310fda7" providerId="ADAL" clId="{DA396DA5-294B-42C3-B7CF-46DE69DAED8D}" dt="2024-04-02T02:44:11.952" v="5171"/>
          <ac:spMkLst>
            <pc:docMk/>
            <pc:sldMk cId="1001540902" sldId="386"/>
            <ac:spMk id="3" creationId="{F7696DAD-783F-FC1A-306C-5CA931A7D449}"/>
          </ac:spMkLst>
        </pc:spChg>
        <pc:spChg chg="add del mod">
          <ac:chgData name="Tushar Aggarwal" userId="7ecbe3da-5e88-4202-94ae-433e5310fda7" providerId="ADAL" clId="{DA396DA5-294B-42C3-B7CF-46DE69DAED8D}" dt="2024-04-02T02:44:19.083" v="5172"/>
          <ac:spMkLst>
            <pc:docMk/>
            <pc:sldMk cId="1001540902" sldId="386"/>
            <ac:spMk id="4" creationId="{298D7945-7AD0-6A86-F2B9-91F9F4821294}"/>
          </ac:spMkLst>
        </pc:spChg>
        <pc:spChg chg="add del mod">
          <ac:chgData name="Tushar Aggarwal" userId="7ecbe3da-5e88-4202-94ae-433e5310fda7" providerId="ADAL" clId="{DA396DA5-294B-42C3-B7CF-46DE69DAED8D}" dt="2024-04-02T02:44:19.943" v="5173"/>
          <ac:spMkLst>
            <pc:docMk/>
            <pc:sldMk cId="1001540902" sldId="386"/>
            <ac:spMk id="5" creationId="{15881372-63D6-24BA-785E-5A2C3BFB4C9C}"/>
          </ac:spMkLst>
        </pc:spChg>
        <pc:spChg chg="add del mod">
          <ac:chgData name="Tushar Aggarwal" userId="7ecbe3da-5e88-4202-94ae-433e5310fda7" providerId="ADAL" clId="{DA396DA5-294B-42C3-B7CF-46DE69DAED8D}" dt="2024-04-02T02:44:20.450" v="5174"/>
          <ac:spMkLst>
            <pc:docMk/>
            <pc:sldMk cId="1001540902" sldId="386"/>
            <ac:spMk id="6" creationId="{5CBD8D42-E312-0220-F3F1-D7A00985ECDC}"/>
          </ac:spMkLst>
        </pc:spChg>
        <pc:spChg chg="add mod">
          <ac:chgData name="Tushar Aggarwal" userId="7ecbe3da-5e88-4202-94ae-433e5310fda7" providerId="ADAL" clId="{DA396DA5-294B-42C3-B7CF-46DE69DAED8D}" dt="2024-04-02T02:44:20.450" v="5174"/>
          <ac:spMkLst>
            <pc:docMk/>
            <pc:sldMk cId="1001540902" sldId="386"/>
            <ac:spMk id="7" creationId="{5E6C1B3E-2D29-E477-6CEC-D162B14C3F01}"/>
          </ac:spMkLst>
        </pc:spChg>
      </pc:sldChg>
      <pc:sldChg chg="addSp modSp new del">
        <pc:chgData name="Tushar Aggarwal" userId="7ecbe3da-5e88-4202-94ae-433e5310fda7" providerId="ADAL" clId="{DA396DA5-294B-42C3-B7CF-46DE69DAED8D}" dt="2024-04-02T02:44:36.572" v="5180" actId="2696"/>
        <pc:sldMkLst>
          <pc:docMk/>
          <pc:sldMk cId="3149130243" sldId="386"/>
        </pc:sldMkLst>
        <pc:spChg chg="add mod">
          <ac:chgData name="Tushar Aggarwal" userId="7ecbe3da-5e88-4202-94ae-433e5310fda7" providerId="ADAL" clId="{DA396DA5-294B-42C3-B7CF-46DE69DAED8D}" dt="2024-04-02T02:44:32.479" v="5179" actId="1076"/>
          <ac:spMkLst>
            <pc:docMk/>
            <pc:sldMk cId="3149130243" sldId="386"/>
            <ac:spMk id="4" creationId="{46BC5C8C-2CB1-D9A8-EF0F-D0FFF505FE0C}"/>
          </ac:spMkLst>
        </pc:spChg>
      </pc:sldChg>
      <pc:sldMasterChg chg="addSldLayout delSldLayout">
        <pc:chgData name="Tushar Aggarwal" userId="7ecbe3da-5e88-4202-94ae-433e5310fda7" providerId="ADAL" clId="{DA396DA5-294B-42C3-B7CF-46DE69DAED8D}" dt="2024-04-05T01:56:41.842" v="5236" actId="47"/>
        <pc:sldMasterMkLst>
          <pc:docMk/>
          <pc:sldMasterMk cId="0" sldId="2147483707"/>
        </pc:sldMasterMkLst>
        <pc:sldLayoutChg chg="del">
          <pc:chgData name="Tushar Aggarwal" userId="7ecbe3da-5e88-4202-94ae-433e5310fda7" providerId="ADAL" clId="{DA396DA5-294B-42C3-B7CF-46DE69DAED8D}" dt="2024-04-05T01:56:37.800" v="5228" actId="47"/>
          <pc:sldLayoutMkLst>
            <pc:docMk/>
            <pc:sldMasterMk cId="0" sldId="2147483707"/>
            <pc:sldLayoutMk cId="0" sldId="2147483649"/>
          </pc:sldLayoutMkLst>
        </pc:sldLayoutChg>
        <pc:sldLayoutChg chg="del">
          <pc:chgData name="Tushar Aggarwal" userId="7ecbe3da-5e88-4202-94ae-433e5310fda7" providerId="ADAL" clId="{DA396DA5-294B-42C3-B7CF-46DE69DAED8D}" dt="2024-04-05T01:56:34.468" v="5214" actId="47"/>
          <pc:sldLayoutMkLst>
            <pc:docMk/>
            <pc:sldMasterMk cId="0" sldId="2147483707"/>
            <pc:sldLayoutMk cId="0" sldId="2147483651"/>
          </pc:sldLayoutMkLst>
        </pc:sldLayoutChg>
        <pc:sldLayoutChg chg="del">
          <pc:chgData name="Tushar Aggarwal" userId="7ecbe3da-5e88-4202-94ae-433e5310fda7" providerId="ADAL" clId="{DA396DA5-294B-42C3-B7CF-46DE69DAED8D}" dt="2024-04-05T01:56:37.995" v="5229" actId="47"/>
          <pc:sldLayoutMkLst>
            <pc:docMk/>
            <pc:sldMasterMk cId="0" sldId="2147483707"/>
            <pc:sldLayoutMk cId="0" sldId="2147483652"/>
          </pc:sldLayoutMkLst>
        </pc:sldLayoutChg>
        <pc:sldLayoutChg chg="del">
          <pc:chgData name="Tushar Aggarwal" userId="7ecbe3da-5e88-4202-94ae-433e5310fda7" providerId="ADAL" clId="{DA396DA5-294B-42C3-B7CF-46DE69DAED8D}" dt="2024-04-05T01:56:37.618" v="5227" actId="47"/>
          <pc:sldLayoutMkLst>
            <pc:docMk/>
            <pc:sldMasterMk cId="0" sldId="2147483707"/>
            <pc:sldLayoutMk cId="0" sldId="2147483653"/>
          </pc:sldLayoutMkLst>
        </pc:sldLayoutChg>
        <pc:sldLayoutChg chg="del">
          <pc:chgData name="Tushar Aggarwal" userId="7ecbe3da-5e88-4202-94ae-433e5310fda7" providerId="ADAL" clId="{DA396DA5-294B-42C3-B7CF-46DE69DAED8D}" dt="2024-03-24T03:02:03.584" v="2778" actId="47"/>
          <pc:sldLayoutMkLst>
            <pc:docMk/>
            <pc:sldMasterMk cId="0" sldId="2147483707"/>
            <pc:sldLayoutMk cId="0" sldId="2147483655"/>
          </pc:sldLayoutMkLst>
        </pc:sldLayoutChg>
        <pc:sldLayoutChg chg="del">
          <pc:chgData name="Tushar Aggarwal" userId="7ecbe3da-5e88-4202-94ae-433e5310fda7" providerId="ADAL" clId="{DA396DA5-294B-42C3-B7CF-46DE69DAED8D}" dt="2024-04-05T01:56:35.913" v="5221" actId="47"/>
          <pc:sldLayoutMkLst>
            <pc:docMk/>
            <pc:sldMasterMk cId="0" sldId="2147483707"/>
            <pc:sldLayoutMk cId="0" sldId="2147483656"/>
          </pc:sldLayoutMkLst>
        </pc:sldLayoutChg>
        <pc:sldLayoutChg chg="add del">
          <pc:chgData name="Tushar Aggarwal" userId="7ecbe3da-5e88-4202-94ae-433e5310fda7" providerId="ADAL" clId="{DA396DA5-294B-42C3-B7CF-46DE69DAED8D}" dt="2024-04-05T01:56:35.221" v="5217" actId="47"/>
          <pc:sldLayoutMkLst>
            <pc:docMk/>
            <pc:sldMasterMk cId="0" sldId="2147483707"/>
            <pc:sldLayoutMk cId="0" sldId="2147483657"/>
          </pc:sldLayoutMkLst>
        </pc:sldLayoutChg>
        <pc:sldLayoutChg chg="del">
          <pc:chgData name="Tushar Aggarwal" userId="7ecbe3da-5e88-4202-94ae-433e5310fda7" providerId="ADAL" clId="{DA396DA5-294B-42C3-B7CF-46DE69DAED8D}" dt="2024-03-24T05:49:33.951" v="5080" actId="47"/>
          <pc:sldLayoutMkLst>
            <pc:docMk/>
            <pc:sldMasterMk cId="0" sldId="2147483707"/>
            <pc:sldLayoutMk cId="0" sldId="2147483658"/>
          </pc:sldLayoutMkLst>
        </pc:sldLayoutChg>
        <pc:sldLayoutChg chg="del">
          <pc:chgData name="Tushar Aggarwal" userId="7ecbe3da-5e88-4202-94ae-433e5310fda7" providerId="ADAL" clId="{DA396DA5-294B-42C3-B7CF-46DE69DAED8D}" dt="2024-04-05T01:56:38.604" v="5230" actId="47"/>
          <pc:sldLayoutMkLst>
            <pc:docMk/>
            <pc:sldMasterMk cId="0" sldId="2147483707"/>
            <pc:sldLayoutMk cId="0" sldId="2147483660"/>
          </pc:sldLayoutMkLst>
        </pc:sldLayoutChg>
        <pc:sldLayoutChg chg="del">
          <pc:chgData name="Tushar Aggarwal" userId="7ecbe3da-5e88-4202-94ae-433e5310fda7" providerId="ADAL" clId="{DA396DA5-294B-42C3-B7CF-46DE69DAED8D}" dt="2024-04-05T01:56:28.495" v="5191" actId="47"/>
          <pc:sldLayoutMkLst>
            <pc:docMk/>
            <pc:sldMasterMk cId="0" sldId="2147483707"/>
            <pc:sldLayoutMk cId="0" sldId="2147483662"/>
          </pc:sldLayoutMkLst>
        </pc:sldLayoutChg>
        <pc:sldLayoutChg chg="del">
          <pc:chgData name="Tushar Aggarwal" userId="7ecbe3da-5e88-4202-94ae-433e5310fda7" providerId="ADAL" clId="{DA396DA5-294B-42C3-B7CF-46DE69DAED8D}" dt="2024-03-24T05:31:32.877" v="5076" actId="47"/>
          <pc:sldLayoutMkLst>
            <pc:docMk/>
            <pc:sldMasterMk cId="0" sldId="2147483707"/>
            <pc:sldLayoutMk cId="0" sldId="2147483663"/>
          </pc:sldLayoutMkLst>
        </pc:sldLayoutChg>
        <pc:sldLayoutChg chg="del">
          <pc:chgData name="Tushar Aggarwal" userId="7ecbe3da-5e88-4202-94ae-433e5310fda7" providerId="ADAL" clId="{DA396DA5-294B-42C3-B7CF-46DE69DAED8D}" dt="2024-04-05T01:56:41.842" v="5236" actId="47"/>
          <pc:sldLayoutMkLst>
            <pc:docMk/>
            <pc:sldMasterMk cId="0" sldId="2147483707"/>
            <pc:sldLayoutMk cId="0" sldId="2147483664"/>
          </pc:sldLayoutMkLst>
        </pc:sldLayoutChg>
        <pc:sldLayoutChg chg="del">
          <pc:chgData name="Tushar Aggarwal" userId="7ecbe3da-5e88-4202-94ae-433e5310fda7" providerId="ADAL" clId="{DA396DA5-294B-42C3-B7CF-46DE69DAED8D}" dt="2024-03-24T05:31:33.779" v="5077" actId="47"/>
          <pc:sldLayoutMkLst>
            <pc:docMk/>
            <pc:sldMasterMk cId="0" sldId="2147483707"/>
            <pc:sldLayoutMk cId="0" sldId="2147483665"/>
          </pc:sldLayoutMkLst>
        </pc:sldLayoutChg>
        <pc:sldLayoutChg chg="del">
          <pc:chgData name="Tushar Aggarwal" userId="7ecbe3da-5e88-4202-94ae-433e5310fda7" providerId="ADAL" clId="{DA396DA5-294B-42C3-B7CF-46DE69DAED8D}" dt="2024-04-05T01:56:40.523" v="5235" actId="47"/>
          <pc:sldLayoutMkLst>
            <pc:docMk/>
            <pc:sldMasterMk cId="0" sldId="2147483707"/>
            <pc:sldLayoutMk cId="0" sldId="2147483666"/>
          </pc:sldLayoutMkLst>
        </pc:sldLayoutChg>
        <pc:sldLayoutChg chg="del">
          <pc:chgData name="Tushar Aggarwal" userId="7ecbe3da-5e88-4202-94ae-433e5310fda7" providerId="ADAL" clId="{DA396DA5-294B-42C3-B7CF-46DE69DAED8D}" dt="2024-03-24T05:18:00.540" v="4695" actId="47"/>
          <pc:sldLayoutMkLst>
            <pc:docMk/>
            <pc:sldMasterMk cId="0" sldId="2147483707"/>
            <pc:sldLayoutMk cId="0" sldId="2147483669"/>
          </pc:sldLayoutMkLst>
        </pc:sldLayoutChg>
        <pc:sldLayoutChg chg="del">
          <pc:chgData name="Tushar Aggarwal" userId="7ecbe3da-5e88-4202-94ae-433e5310fda7" providerId="ADAL" clId="{DA396DA5-294B-42C3-B7CF-46DE69DAED8D}" dt="2024-03-24T05:18:05.349" v="4697" actId="47"/>
          <pc:sldLayoutMkLst>
            <pc:docMk/>
            <pc:sldMasterMk cId="0" sldId="2147483707"/>
            <pc:sldLayoutMk cId="0" sldId="2147483670"/>
          </pc:sldLayoutMkLst>
        </pc:sldLayoutChg>
        <pc:sldLayoutChg chg="del">
          <pc:chgData name="Tushar Aggarwal" userId="7ecbe3da-5e88-4202-94ae-433e5310fda7" providerId="ADAL" clId="{DA396DA5-294B-42C3-B7CF-46DE69DAED8D}" dt="2024-04-05T01:56:34.797" v="5216" actId="47"/>
          <pc:sldLayoutMkLst>
            <pc:docMk/>
            <pc:sldMasterMk cId="0" sldId="2147483707"/>
            <pc:sldLayoutMk cId="0" sldId="2147483671"/>
          </pc:sldLayoutMkLst>
        </pc:sldLayoutChg>
        <pc:sldLayoutChg chg="del">
          <pc:chgData name="Tushar Aggarwal" userId="7ecbe3da-5e88-4202-94ae-433e5310fda7" providerId="ADAL" clId="{DA396DA5-294B-42C3-B7CF-46DE69DAED8D}" dt="2024-04-05T01:56:29.253" v="5196" actId="47"/>
          <pc:sldLayoutMkLst>
            <pc:docMk/>
            <pc:sldMasterMk cId="0" sldId="2147483707"/>
            <pc:sldLayoutMk cId="0" sldId="2147483672"/>
          </pc:sldLayoutMkLst>
        </pc:sldLayoutChg>
        <pc:sldLayoutChg chg="del">
          <pc:chgData name="Tushar Aggarwal" userId="7ecbe3da-5e88-4202-94ae-433e5310fda7" providerId="ADAL" clId="{DA396DA5-294B-42C3-B7CF-46DE69DAED8D}" dt="2024-04-05T01:56:29.114" v="5195" actId="47"/>
          <pc:sldLayoutMkLst>
            <pc:docMk/>
            <pc:sldMasterMk cId="0" sldId="2147483707"/>
            <pc:sldLayoutMk cId="0" sldId="2147483673"/>
          </pc:sldLayoutMkLst>
        </pc:sldLayoutChg>
        <pc:sldLayoutChg chg="del">
          <pc:chgData name="Tushar Aggarwal" userId="7ecbe3da-5e88-4202-94ae-433e5310fda7" providerId="ADAL" clId="{DA396DA5-294B-42C3-B7CF-46DE69DAED8D}" dt="2024-04-05T01:56:30.990" v="5202" actId="47"/>
          <pc:sldLayoutMkLst>
            <pc:docMk/>
            <pc:sldMasterMk cId="0" sldId="2147483707"/>
            <pc:sldLayoutMk cId="0" sldId="2147483674"/>
          </pc:sldLayoutMkLst>
        </pc:sldLayoutChg>
        <pc:sldLayoutChg chg="del">
          <pc:chgData name="Tushar Aggarwal" userId="7ecbe3da-5e88-4202-94ae-433e5310fda7" providerId="ADAL" clId="{DA396DA5-294B-42C3-B7CF-46DE69DAED8D}" dt="2024-04-05T01:56:27.604" v="5186" actId="47"/>
          <pc:sldLayoutMkLst>
            <pc:docMk/>
            <pc:sldMasterMk cId="0" sldId="2147483707"/>
            <pc:sldLayoutMk cId="0" sldId="2147483675"/>
          </pc:sldLayoutMkLst>
        </pc:sldLayoutChg>
        <pc:sldLayoutChg chg="del">
          <pc:chgData name="Tushar Aggarwal" userId="7ecbe3da-5e88-4202-94ae-433e5310fda7" providerId="ADAL" clId="{DA396DA5-294B-42C3-B7CF-46DE69DAED8D}" dt="2024-04-05T01:56:36.886" v="5225" actId="47"/>
          <pc:sldLayoutMkLst>
            <pc:docMk/>
            <pc:sldMasterMk cId="0" sldId="2147483707"/>
            <pc:sldLayoutMk cId="0" sldId="2147483676"/>
          </pc:sldLayoutMkLst>
        </pc:sldLayoutChg>
        <pc:sldLayoutChg chg="del">
          <pc:chgData name="Tushar Aggarwal" userId="7ecbe3da-5e88-4202-94ae-433e5310fda7" providerId="ADAL" clId="{DA396DA5-294B-42C3-B7CF-46DE69DAED8D}" dt="2024-04-05T01:56:29.747" v="5199" actId="47"/>
          <pc:sldLayoutMkLst>
            <pc:docMk/>
            <pc:sldMasterMk cId="0" sldId="2147483707"/>
            <pc:sldLayoutMk cId="0" sldId="2147483679"/>
          </pc:sldLayoutMkLst>
        </pc:sldLayoutChg>
        <pc:sldLayoutChg chg="del">
          <pc:chgData name="Tushar Aggarwal" userId="7ecbe3da-5e88-4202-94ae-433e5310fda7" providerId="ADAL" clId="{DA396DA5-294B-42C3-B7CF-46DE69DAED8D}" dt="2024-04-05T01:56:31.911" v="5205" actId="47"/>
          <pc:sldLayoutMkLst>
            <pc:docMk/>
            <pc:sldMasterMk cId="0" sldId="2147483707"/>
            <pc:sldLayoutMk cId="0" sldId="2147483680"/>
          </pc:sldLayoutMkLst>
        </pc:sldLayoutChg>
        <pc:sldLayoutChg chg="del">
          <pc:chgData name="Tushar Aggarwal" userId="7ecbe3da-5e88-4202-94ae-433e5310fda7" providerId="ADAL" clId="{DA396DA5-294B-42C3-B7CF-46DE69DAED8D}" dt="2024-04-05T01:56:30.797" v="5201" actId="47"/>
          <pc:sldLayoutMkLst>
            <pc:docMk/>
            <pc:sldMasterMk cId="0" sldId="2147483707"/>
            <pc:sldLayoutMk cId="0" sldId="2147483681"/>
          </pc:sldLayoutMkLst>
        </pc:sldLayoutChg>
        <pc:sldLayoutChg chg="del">
          <pc:chgData name="Tushar Aggarwal" userId="7ecbe3da-5e88-4202-94ae-433e5310fda7" providerId="ADAL" clId="{DA396DA5-294B-42C3-B7CF-46DE69DAED8D}" dt="2024-04-05T01:56:27.454" v="5185" actId="47"/>
          <pc:sldLayoutMkLst>
            <pc:docMk/>
            <pc:sldMasterMk cId="0" sldId="2147483707"/>
            <pc:sldLayoutMk cId="0" sldId="2147483682"/>
          </pc:sldLayoutMkLst>
        </pc:sldLayoutChg>
        <pc:sldLayoutChg chg="del">
          <pc:chgData name="Tushar Aggarwal" userId="7ecbe3da-5e88-4202-94ae-433e5310fda7" providerId="ADAL" clId="{DA396DA5-294B-42C3-B7CF-46DE69DAED8D}" dt="2024-04-05T01:56:36.583" v="5223" actId="47"/>
          <pc:sldLayoutMkLst>
            <pc:docMk/>
            <pc:sldMasterMk cId="0" sldId="2147483707"/>
            <pc:sldLayoutMk cId="0" sldId="2147483683"/>
          </pc:sldLayoutMkLst>
        </pc:sldLayoutChg>
        <pc:sldLayoutChg chg="del">
          <pc:chgData name="Tushar Aggarwal" userId="7ecbe3da-5e88-4202-94ae-433e5310fda7" providerId="ADAL" clId="{DA396DA5-294B-42C3-B7CF-46DE69DAED8D}" dt="2024-04-05T01:56:37.046" v="5226" actId="47"/>
          <pc:sldLayoutMkLst>
            <pc:docMk/>
            <pc:sldMasterMk cId="0" sldId="2147483707"/>
            <pc:sldLayoutMk cId="0" sldId="2147483684"/>
          </pc:sldLayoutMkLst>
        </pc:sldLayoutChg>
        <pc:sldLayoutChg chg="del">
          <pc:chgData name="Tushar Aggarwal" userId="7ecbe3da-5e88-4202-94ae-433e5310fda7" providerId="ADAL" clId="{DA396DA5-294B-42C3-B7CF-46DE69DAED8D}" dt="2024-04-05T01:56:36.736" v="5224" actId="47"/>
          <pc:sldLayoutMkLst>
            <pc:docMk/>
            <pc:sldMasterMk cId="0" sldId="2147483707"/>
            <pc:sldLayoutMk cId="0" sldId="2147483685"/>
          </pc:sldLayoutMkLst>
        </pc:sldLayoutChg>
        <pc:sldLayoutChg chg="del">
          <pc:chgData name="Tushar Aggarwal" userId="7ecbe3da-5e88-4202-94ae-433e5310fda7" providerId="ADAL" clId="{DA396DA5-294B-42C3-B7CF-46DE69DAED8D}" dt="2024-04-05T01:56:35.831" v="5220" actId="47"/>
          <pc:sldLayoutMkLst>
            <pc:docMk/>
            <pc:sldMasterMk cId="0" sldId="2147483707"/>
            <pc:sldLayoutMk cId="0" sldId="2147483686"/>
          </pc:sldLayoutMkLst>
        </pc:sldLayoutChg>
        <pc:sldLayoutChg chg="del">
          <pc:chgData name="Tushar Aggarwal" userId="7ecbe3da-5e88-4202-94ae-433e5310fda7" providerId="ADAL" clId="{DA396DA5-294B-42C3-B7CF-46DE69DAED8D}" dt="2024-04-05T01:56:34.323" v="5213" actId="47"/>
          <pc:sldLayoutMkLst>
            <pc:docMk/>
            <pc:sldMasterMk cId="0" sldId="2147483707"/>
            <pc:sldLayoutMk cId="0" sldId="2147483688"/>
          </pc:sldLayoutMkLst>
        </pc:sldLayoutChg>
        <pc:sldLayoutChg chg="del">
          <pc:chgData name="Tushar Aggarwal" userId="7ecbe3da-5e88-4202-94ae-433e5310fda7" providerId="ADAL" clId="{DA396DA5-294B-42C3-B7CF-46DE69DAED8D}" dt="2024-04-05T01:56:32.067" v="5206" actId="47"/>
          <pc:sldLayoutMkLst>
            <pc:docMk/>
            <pc:sldMasterMk cId="0" sldId="2147483707"/>
            <pc:sldLayoutMk cId="0" sldId="2147483689"/>
          </pc:sldLayoutMkLst>
        </pc:sldLayoutChg>
        <pc:sldLayoutChg chg="del">
          <pc:chgData name="Tushar Aggarwal" userId="7ecbe3da-5e88-4202-94ae-433e5310fda7" providerId="ADAL" clId="{DA396DA5-294B-42C3-B7CF-46DE69DAED8D}" dt="2024-04-05T01:56:30.645" v="5200" actId="47"/>
          <pc:sldLayoutMkLst>
            <pc:docMk/>
            <pc:sldMasterMk cId="0" sldId="2147483707"/>
            <pc:sldLayoutMk cId="0" sldId="2147483690"/>
          </pc:sldLayoutMkLst>
        </pc:sldLayoutChg>
        <pc:sldLayoutChg chg="del">
          <pc:chgData name="Tushar Aggarwal" userId="7ecbe3da-5e88-4202-94ae-433e5310fda7" providerId="ADAL" clId="{DA396DA5-294B-42C3-B7CF-46DE69DAED8D}" dt="2024-04-05T01:56:31.305" v="5204" actId="47"/>
          <pc:sldLayoutMkLst>
            <pc:docMk/>
            <pc:sldMasterMk cId="0" sldId="2147483707"/>
            <pc:sldLayoutMk cId="0" sldId="2147483691"/>
          </pc:sldLayoutMkLst>
        </pc:sldLayoutChg>
        <pc:sldLayoutChg chg="del">
          <pc:chgData name="Tushar Aggarwal" userId="7ecbe3da-5e88-4202-94ae-433e5310fda7" providerId="ADAL" clId="{DA396DA5-294B-42C3-B7CF-46DE69DAED8D}" dt="2024-03-24T05:17:57.727" v="4694" actId="47"/>
          <pc:sldLayoutMkLst>
            <pc:docMk/>
            <pc:sldMasterMk cId="0" sldId="2147483707"/>
            <pc:sldLayoutMk cId="0" sldId="2147483692"/>
          </pc:sldLayoutMkLst>
        </pc:sldLayoutChg>
        <pc:sldLayoutChg chg="del">
          <pc:chgData name="Tushar Aggarwal" userId="7ecbe3da-5e88-4202-94ae-433e5310fda7" providerId="ADAL" clId="{DA396DA5-294B-42C3-B7CF-46DE69DAED8D}" dt="2024-03-24T06:05:08.416" v="5108" actId="47"/>
          <pc:sldLayoutMkLst>
            <pc:docMk/>
            <pc:sldMasterMk cId="0" sldId="2147483707"/>
            <pc:sldLayoutMk cId="0" sldId="2147483695"/>
          </pc:sldLayoutMkLst>
        </pc:sldLayoutChg>
        <pc:sldLayoutChg chg="del">
          <pc:chgData name="Tushar Aggarwal" userId="7ecbe3da-5e88-4202-94ae-433e5310fda7" providerId="ADAL" clId="{DA396DA5-294B-42C3-B7CF-46DE69DAED8D}" dt="2024-03-24T05:30:48.405" v="5069" actId="47"/>
          <pc:sldLayoutMkLst>
            <pc:docMk/>
            <pc:sldMasterMk cId="0" sldId="2147483707"/>
            <pc:sldLayoutMk cId="0" sldId="2147483696"/>
          </pc:sldLayoutMkLst>
        </pc:sldLayoutChg>
        <pc:sldLayoutChg chg="del">
          <pc:chgData name="Tushar Aggarwal" userId="7ecbe3da-5e88-4202-94ae-433e5310fda7" providerId="ADAL" clId="{DA396DA5-294B-42C3-B7CF-46DE69DAED8D}" dt="2024-04-05T01:56:33.243" v="5211" actId="47"/>
          <pc:sldLayoutMkLst>
            <pc:docMk/>
            <pc:sldMasterMk cId="0" sldId="2147483707"/>
            <pc:sldLayoutMk cId="0" sldId="2147483697"/>
          </pc:sldLayoutMkLst>
        </pc:sldLayoutChg>
        <pc:sldLayoutChg chg="del">
          <pc:chgData name="Tushar Aggarwal" userId="7ecbe3da-5e88-4202-94ae-433e5310fda7" providerId="ADAL" clId="{DA396DA5-294B-42C3-B7CF-46DE69DAED8D}" dt="2024-04-05T01:56:36.452" v="5222" actId="47"/>
          <pc:sldLayoutMkLst>
            <pc:docMk/>
            <pc:sldMasterMk cId="0" sldId="2147483707"/>
            <pc:sldLayoutMk cId="0" sldId="2147483698"/>
          </pc:sldLayoutMkLst>
        </pc:sldLayoutChg>
        <pc:sldLayoutChg chg="del">
          <pc:chgData name="Tushar Aggarwal" userId="7ecbe3da-5e88-4202-94ae-433e5310fda7" providerId="ADAL" clId="{DA396DA5-294B-42C3-B7CF-46DE69DAED8D}" dt="2024-04-05T01:56:27.309" v="5184" actId="47"/>
          <pc:sldLayoutMkLst>
            <pc:docMk/>
            <pc:sldMasterMk cId="0" sldId="2147483707"/>
            <pc:sldLayoutMk cId="0" sldId="2147483699"/>
          </pc:sldLayoutMkLst>
        </pc:sldLayoutChg>
      </pc:sldMasterChg>
      <pc:sldMasterChg chg="del delSldLayout">
        <pc:chgData name="Tushar Aggarwal" userId="7ecbe3da-5e88-4202-94ae-433e5310fda7" providerId="ADAL" clId="{DA396DA5-294B-42C3-B7CF-46DE69DAED8D}" dt="2024-04-05T01:56:26.788" v="5181" actId="47"/>
        <pc:sldMasterMkLst>
          <pc:docMk/>
          <pc:sldMasterMk cId="0" sldId="2147483708"/>
        </pc:sldMasterMkLst>
        <pc:sldLayoutChg chg="del">
          <pc:chgData name="Tushar Aggarwal" userId="7ecbe3da-5e88-4202-94ae-433e5310fda7" providerId="ADAL" clId="{DA396DA5-294B-42C3-B7CF-46DE69DAED8D}" dt="2024-03-24T05:30:37.420" v="5065" actId="47"/>
          <pc:sldLayoutMkLst>
            <pc:docMk/>
            <pc:sldMasterMk cId="0" sldId="2147483708"/>
            <pc:sldLayoutMk cId="0" sldId="2147483704"/>
          </pc:sldLayoutMkLst>
        </pc:sldLayoutChg>
        <pc:sldLayoutChg chg="del">
          <pc:chgData name="Tushar Aggarwal" userId="7ecbe3da-5e88-4202-94ae-433e5310fda7" providerId="ADAL" clId="{DA396DA5-294B-42C3-B7CF-46DE69DAED8D}" dt="2024-04-05T01:56:26.788" v="5181" actId="47"/>
          <pc:sldLayoutMkLst>
            <pc:docMk/>
            <pc:sldMasterMk cId="0" sldId="2147483708"/>
            <pc:sldLayoutMk cId="0" sldId="2147483705"/>
          </pc:sldLayoutMkLst>
        </pc:sldLayoutChg>
      </pc:sldMasterChg>
      <pc:sldMasterChg chg="del delSldLayout">
        <pc:chgData name="Tushar Aggarwal" userId="7ecbe3da-5e88-4202-94ae-433e5310fda7" providerId="ADAL" clId="{DA396DA5-294B-42C3-B7CF-46DE69DAED8D}" dt="2024-03-24T05:30:45.179" v="5067" actId="47"/>
        <pc:sldMasterMkLst>
          <pc:docMk/>
          <pc:sldMasterMk cId="0" sldId="2147483709"/>
        </pc:sldMasterMkLst>
        <pc:sldLayoutChg chg="del">
          <pc:chgData name="Tushar Aggarwal" userId="7ecbe3da-5e88-4202-94ae-433e5310fda7" providerId="ADAL" clId="{DA396DA5-294B-42C3-B7CF-46DE69DAED8D}" dt="2024-03-24T05:30:45.179" v="5067" actId="47"/>
          <pc:sldLayoutMkLst>
            <pc:docMk/>
            <pc:sldMasterMk cId="0" sldId="2147483709"/>
            <pc:sldLayoutMk cId="0" sldId="214748370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2CFF6-F7EF-4871-8FDA-88FBF06BF2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3B118EE-C565-4F30-B0A4-20C813C9C8D8}">
      <dgm:prSet custT="1"/>
      <dgm:spPr/>
      <dgm:t>
        <a:bodyPr/>
        <a:lstStyle/>
        <a:p>
          <a:r>
            <a:rPr lang="en-CA" sz="1600" b="1" i="0">
              <a:latin typeface="Montserrat" panose="00000500000000000000" pitchFamily="2" charset="0"/>
              <a:sym typeface="Wingdings" panose="05000000000000000000" pitchFamily="2" charset="2"/>
            </a:rPr>
            <a:t></a:t>
          </a:r>
          <a:r>
            <a:rPr lang="en-CA" sz="1600" b="0" i="0">
              <a:latin typeface="Montserrat" panose="00000500000000000000" pitchFamily="2" charset="0"/>
              <a:sym typeface="Wingdings" panose="05000000000000000000" pitchFamily="2" charset="2"/>
            </a:rPr>
            <a:t> </a:t>
          </a:r>
          <a:r>
            <a:rPr lang="en-CA" sz="1600" b="0" i="0">
              <a:latin typeface="Montserrat" panose="00000500000000000000" pitchFamily="2" charset="0"/>
            </a:rPr>
            <a:t>Accurately detect normality or abnormality an X-ray image with a certain range of precision.</a:t>
          </a:r>
          <a:endParaRPr lang="en-CA" sz="1600">
            <a:latin typeface="Montserrat" panose="00000500000000000000" pitchFamily="2" charset="0"/>
          </a:endParaRPr>
        </a:p>
      </dgm:t>
    </dgm:pt>
    <dgm:pt modelId="{D3BF80D6-754E-4538-BB6F-5DA1442E49A7}" type="parTrans" cxnId="{82E01817-E097-425A-AAB5-384745D3EAB6}">
      <dgm:prSet/>
      <dgm:spPr/>
      <dgm:t>
        <a:bodyPr/>
        <a:lstStyle/>
        <a:p>
          <a:endParaRPr lang="en-CA"/>
        </a:p>
      </dgm:t>
    </dgm:pt>
    <dgm:pt modelId="{60A9CDEE-D992-489B-BB51-582E83AEB4AC}" type="sibTrans" cxnId="{82E01817-E097-425A-AAB5-384745D3EAB6}">
      <dgm:prSet/>
      <dgm:spPr/>
      <dgm:t>
        <a:bodyPr/>
        <a:lstStyle/>
        <a:p>
          <a:endParaRPr lang="en-CA"/>
        </a:p>
      </dgm:t>
    </dgm:pt>
    <dgm:pt modelId="{097DF45B-1ADD-4AF4-A3CF-5F84F6FB1E6C}">
      <dgm:prSet custT="1"/>
      <dgm:spPr/>
      <dgm:t>
        <a:bodyPr/>
        <a:lstStyle/>
        <a:p>
          <a:r>
            <a:rPr lang="en-CA" sz="1600" b="1" i="0">
              <a:latin typeface="Montserrat" panose="00000500000000000000" pitchFamily="2" charset="0"/>
              <a:sym typeface="Wingdings" panose="05000000000000000000" pitchFamily="2" charset="2"/>
            </a:rPr>
            <a:t></a:t>
          </a:r>
          <a:r>
            <a:rPr lang="en-CA" sz="1600" b="0" i="0">
              <a:latin typeface="Montserrat" panose="00000500000000000000" pitchFamily="2" charset="0"/>
              <a:sym typeface="Wingdings" panose="05000000000000000000" pitchFamily="2" charset="2"/>
            </a:rPr>
            <a:t> </a:t>
          </a:r>
          <a:r>
            <a:rPr lang="en-CA" sz="1600" b="0" i="0">
              <a:latin typeface="Montserrat" panose="00000500000000000000" pitchFamily="2" charset="0"/>
            </a:rPr>
            <a:t>Generate a report outlining any abnormalities in the given X-ray.</a:t>
          </a:r>
          <a:endParaRPr lang="en-CA" sz="1600">
            <a:latin typeface="Montserrat" panose="00000500000000000000" pitchFamily="2" charset="0"/>
          </a:endParaRPr>
        </a:p>
      </dgm:t>
    </dgm:pt>
    <dgm:pt modelId="{9ED35B6D-9AD1-418E-AFA2-B8F2E6798097}" type="parTrans" cxnId="{6BA1696F-82F3-4A5A-884A-C9F47345B42E}">
      <dgm:prSet/>
      <dgm:spPr/>
      <dgm:t>
        <a:bodyPr/>
        <a:lstStyle/>
        <a:p>
          <a:endParaRPr lang="en-CA"/>
        </a:p>
      </dgm:t>
    </dgm:pt>
    <dgm:pt modelId="{D0C0496A-C740-4763-B3B6-F6DA3DD27784}" type="sibTrans" cxnId="{6BA1696F-82F3-4A5A-884A-C9F47345B42E}">
      <dgm:prSet/>
      <dgm:spPr/>
      <dgm:t>
        <a:bodyPr/>
        <a:lstStyle/>
        <a:p>
          <a:endParaRPr lang="en-CA"/>
        </a:p>
      </dgm:t>
    </dgm:pt>
    <dgm:pt modelId="{403C1D8E-11EE-4EF6-801B-12DF88EA9E51}">
      <dgm:prSet custT="1"/>
      <dgm:spPr/>
      <dgm:t>
        <a:bodyPr/>
        <a:lstStyle/>
        <a:p>
          <a:r>
            <a:rPr lang="en-CA" sz="1600" b="1" i="0">
              <a:latin typeface="Montserrat" panose="00000500000000000000" pitchFamily="2" charset="0"/>
              <a:sym typeface="Wingdings" panose="05000000000000000000" pitchFamily="2" charset="2"/>
            </a:rPr>
            <a:t></a:t>
          </a:r>
          <a:r>
            <a:rPr lang="en-CA" sz="1600" b="0" i="0">
              <a:latin typeface="Montserrat" panose="00000500000000000000" pitchFamily="2" charset="0"/>
              <a:sym typeface="Wingdings" panose="05000000000000000000" pitchFamily="2" charset="2"/>
            </a:rPr>
            <a:t> Generate a </a:t>
          </a:r>
          <a:r>
            <a:rPr lang="en-CA" sz="1600" b="0" i="0">
              <a:latin typeface="Montserrat" panose="00000500000000000000" pitchFamily="2" charset="0"/>
            </a:rPr>
            <a:t>report based on the diagnostic results.</a:t>
          </a:r>
          <a:endParaRPr lang="en-CA" sz="1600">
            <a:latin typeface="Montserrat" panose="00000500000000000000" pitchFamily="2" charset="0"/>
          </a:endParaRPr>
        </a:p>
      </dgm:t>
    </dgm:pt>
    <dgm:pt modelId="{56CEE235-2C8C-48AD-A99E-461343C15EB5}" type="parTrans" cxnId="{171A14EC-8861-438D-B048-DBA4A60DD63E}">
      <dgm:prSet/>
      <dgm:spPr/>
      <dgm:t>
        <a:bodyPr/>
        <a:lstStyle/>
        <a:p>
          <a:endParaRPr lang="en-CA"/>
        </a:p>
      </dgm:t>
    </dgm:pt>
    <dgm:pt modelId="{D8F87DF0-29C0-4DBE-B8FE-C90A38171E5C}" type="sibTrans" cxnId="{171A14EC-8861-438D-B048-DBA4A60DD63E}">
      <dgm:prSet/>
      <dgm:spPr/>
      <dgm:t>
        <a:bodyPr/>
        <a:lstStyle/>
        <a:p>
          <a:endParaRPr lang="en-CA"/>
        </a:p>
      </dgm:t>
    </dgm:pt>
    <dgm:pt modelId="{C90F21D2-E4D3-43F1-9A0E-C5BBC09C2AC7}">
      <dgm:prSet custT="1"/>
      <dgm:spPr/>
      <dgm:t>
        <a:bodyPr/>
        <a:lstStyle/>
        <a:p>
          <a:r>
            <a:rPr lang="en-CA" sz="1600" b="1" i="0">
              <a:latin typeface="Montserrat" panose="00000500000000000000" pitchFamily="2" charset="0"/>
              <a:sym typeface="Wingdings" panose="05000000000000000000" pitchFamily="2" charset="2"/>
            </a:rPr>
            <a:t></a:t>
          </a:r>
          <a:r>
            <a:rPr lang="en-CA" sz="1600" b="0" i="0">
              <a:latin typeface="Montserrat" panose="00000500000000000000" pitchFamily="2" charset="0"/>
              <a:sym typeface="Wingdings" panose="05000000000000000000" pitchFamily="2" charset="2"/>
            </a:rPr>
            <a:t> </a:t>
          </a:r>
          <a:r>
            <a:rPr lang="en-CA" sz="1600" b="0" i="0">
              <a:latin typeface="Montserrat" panose="00000500000000000000" pitchFamily="2" charset="0"/>
            </a:rPr>
            <a:t>Access the application through a web browser regardless of location.</a:t>
          </a:r>
          <a:endParaRPr lang="en-CA" sz="1600">
            <a:latin typeface="Montserrat" panose="00000500000000000000" pitchFamily="2" charset="0"/>
          </a:endParaRPr>
        </a:p>
      </dgm:t>
    </dgm:pt>
    <dgm:pt modelId="{D3FB2103-36F5-4BDB-98A5-D18AE2272158}" type="parTrans" cxnId="{27179F69-E0EE-4C3D-9D48-1B55B4FEBACF}">
      <dgm:prSet/>
      <dgm:spPr/>
      <dgm:t>
        <a:bodyPr/>
        <a:lstStyle/>
        <a:p>
          <a:endParaRPr lang="en-CA"/>
        </a:p>
      </dgm:t>
    </dgm:pt>
    <dgm:pt modelId="{43AC8C11-EB72-48E0-8DDB-336BF7373C5B}" type="sibTrans" cxnId="{27179F69-E0EE-4C3D-9D48-1B55B4FEBACF}">
      <dgm:prSet/>
      <dgm:spPr/>
      <dgm:t>
        <a:bodyPr/>
        <a:lstStyle/>
        <a:p>
          <a:endParaRPr lang="en-CA"/>
        </a:p>
      </dgm:t>
    </dgm:pt>
    <dgm:pt modelId="{8AFFB892-CD3F-46BF-9728-16C2C69CBE9B}">
      <dgm:prSet custT="1"/>
      <dgm:spPr/>
      <dgm:t>
        <a:bodyPr/>
        <a:lstStyle/>
        <a:p>
          <a:r>
            <a:rPr lang="en-CA" sz="1600" b="1" i="0">
              <a:latin typeface="Montserrat" panose="00000500000000000000" pitchFamily="2" charset="0"/>
              <a:sym typeface="Wingdings" panose="05000000000000000000" pitchFamily="2" charset="2"/>
            </a:rPr>
            <a:t></a:t>
          </a:r>
          <a:r>
            <a:rPr lang="en-CA" sz="1600" b="0" i="0">
              <a:latin typeface="Montserrat" panose="00000500000000000000" pitchFamily="2" charset="0"/>
              <a:sym typeface="Wingdings" panose="05000000000000000000" pitchFamily="2" charset="2"/>
            </a:rPr>
            <a:t> </a:t>
          </a:r>
          <a:r>
            <a:rPr lang="en-CA" sz="1600" b="0" i="0">
              <a:latin typeface="Montserrat" panose="00000500000000000000" pitchFamily="2" charset="0"/>
            </a:rPr>
            <a:t>Protect user-sensitive user information and be only accessible by authorized parties.</a:t>
          </a:r>
          <a:endParaRPr lang="en-CA" sz="1600">
            <a:latin typeface="Montserrat" panose="00000500000000000000" pitchFamily="2" charset="0"/>
          </a:endParaRPr>
        </a:p>
      </dgm:t>
    </dgm:pt>
    <dgm:pt modelId="{274BC88F-B542-406E-9160-9F3DE695FC2C}" type="parTrans" cxnId="{EDDDB7E1-C009-4DD6-BF67-720F3C97381E}">
      <dgm:prSet/>
      <dgm:spPr/>
      <dgm:t>
        <a:bodyPr/>
        <a:lstStyle/>
        <a:p>
          <a:endParaRPr lang="en-CA"/>
        </a:p>
      </dgm:t>
    </dgm:pt>
    <dgm:pt modelId="{C2DA1DF1-9C1C-4425-91DE-DCA5FA0BA13F}" type="sibTrans" cxnId="{EDDDB7E1-C009-4DD6-BF67-720F3C97381E}">
      <dgm:prSet/>
      <dgm:spPr/>
      <dgm:t>
        <a:bodyPr/>
        <a:lstStyle/>
        <a:p>
          <a:endParaRPr lang="en-CA"/>
        </a:p>
      </dgm:t>
    </dgm:pt>
    <dgm:pt modelId="{4F4E495D-7C92-4DD7-933C-69FD6C873159}" type="pres">
      <dgm:prSet presAssocID="{53C2CFF6-F7EF-4871-8FDA-88FBF06BF2F6}" presName="vert0" presStyleCnt="0">
        <dgm:presLayoutVars>
          <dgm:dir/>
          <dgm:animOne val="branch"/>
          <dgm:animLvl val="lvl"/>
        </dgm:presLayoutVars>
      </dgm:prSet>
      <dgm:spPr/>
    </dgm:pt>
    <dgm:pt modelId="{23EF3D77-4229-4D4B-ABCA-01FEA01E8F0C}" type="pres">
      <dgm:prSet presAssocID="{93B118EE-C565-4F30-B0A4-20C813C9C8D8}" presName="thickLine" presStyleLbl="alignNode1" presStyleIdx="0" presStyleCnt="5"/>
      <dgm:spPr/>
    </dgm:pt>
    <dgm:pt modelId="{25C38329-981D-4D7F-AC6C-63116AE03361}" type="pres">
      <dgm:prSet presAssocID="{93B118EE-C565-4F30-B0A4-20C813C9C8D8}" presName="horz1" presStyleCnt="0"/>
      <dgm:spPr/>
    </dgm:pt>
    <dgm:pt modelId="{D0BD40B7-9517-4753-9DF0-F32EE2E44CB8}" type="pres">
      <dgm:prSet presAssocID="{93B118EE-C565-4F30-B0A4-20C813C9C8D8}" presName="tx1" presStyleLbl="revTx" presStyleIdx="0" presStyleCnt="5"/>
      <dgm:spPr/>
    </dgm:pt>
    <dgm:pt modelId="{45C2328B-08A6-4C9B-BA32-CB279ACF0256}" type="pres">
      <dgm:prSet presAssocID="{93B118EE-C565-4F30-B0A4-20C813C9C8D8}" presName="vert1" presStyleCnt="0"/>
      <dgm:spPr/>
    </dgm:pt>
    <dgm:pt modelId="{0BAF4E46-AB64-44BB-83AE-06A084B423B9}" type="pres">
      <dgm:prSet presAssocID="{097DF45B-1ADD-4AF4-A3CF-5F84F6FB1E6C}" presName="thickLine" presStyleLbl="alignNode1" presStyleIdx="1" presStyleCnt="5"/>
      <dgm:spPr/>
    </dgm:pt>
    <dgm:pt modelId="{631D1614-2429-4FBA-9073-6910F262DBD6}" type="pres">
      <dgm:prSet presAssocID="{097DF45B-1ADD-4AF4-A3CF-5F84F6FB1E6C}" presName="horz1" presStyleCnt="0"/>
      <dgm:spPr/>
    </dgm:pt>
    <dgm:pt modelId="{B87B69D7-00EA-41BA-8B94-4AB9DDA2A3CB}" type="pres">
      <dgm:prSet presAssocID="{097DF45B-1ADD-4AF4-A3CF-5F84F6FB1E6C}" presName="tx1" presStyleLbl="revTx" presStyleIdx="1" presStyleCnt="5"/>
      <dgm:spPr/>
    </dgm:pt>
    <dgm:pt modelId="{543BF3B9-7E9E-4A88-AE09-E6FC24986B90}" type="pres">
      <dgm:prSet presAssocID="{097DF45B-1ADD-4AF4-A3CF-5F84F6FB1E6C}" presName="vert1" presStyleCnt="0"/>
      <dgm:spPr/>
    </dgm:pt>
    <dgm:pt modelId="{476DEB25-EDE3-44F4-BC59-3AFD0C840602}" type="pres">
      <dgm:prSet presAssocID="{403C1D8E-11EE-4EF6-801B-12DF88EA9E51}" presName="thickLine" presStyleLbl="alignNode1" presStyleIdx="2" presStyleCnt="5"/>
      <dgm:spPr/>
    </dgm:pt>
    <dgm:pt modelId="{AD8A5CBF-ECD2-4C73-8413-3AE5108AB315}" type="pres">
      <dgm:prSet presAssocID="{403C1D8E-11EE-4EF6-801B-12DF88EA9E51}" presName="horz1" presStyleCnt="0"/>
      <dgm:spPr/>
    </dgm:pt>
    <dgm:pt modelId="{F377B74E-C504-4D4A-ADB2-5F71BD31C6E4}" type="pres">
      <dgm:prSet presAssocID="{403C1D8E-11EE-4EF6-801B-12DF88EA9E51}" presName="tx1" presStyleLbl="revTx" presStyleIdx="2" presStyleCnt="5"/>
      <dgm:spPr/>
    </dgm:pt>
    <dgm:pt modelId="{3852FABE-3CB4-4154-9292-25F9D0F65E40}" type="pres">
      <dgm:prSet presAssocID="{403C1D8E-11EE-4EF6-801B-12DF88EA9E51}" presName="vert1" presStyleCnt="0"/>
      <dgm:spPr/>
    </dgm:pt>
    <dgm:pt modelId="{FEA3FFD6-F2B6-4DED-A897-7E28AA13CFDE}" type="pres">
      <dgm:prSet presAssocID="{C90F21D2-E4D3-43F1-9A0E-C5BBC09C2AC7}" presName="thickLine" presStyleLbl="alignNode1" presStyleIdx="3" presStyleCnt="5"/>
      <dgm:spPr/>
    </dgm:pt>
    <dgm:pt modelId="{C7056D8F-34F2-43B3-9B39-E81938221152}" type="pres">
      <dgm:prSet presAssocID="{C90F21D2-E4D3-43F1-9A0E-C5BBC09C2AC7}" presName="horz1" presStyleCnt="0"/>
      <dgm:spPr/>
    </dgm:pt>
    <dgm:pt modelId="{B85DF548-366E-45F1-B4B1-1E24E0A5F71E}" type="pres">
      <dgm:prSet presAssocID="{C90F21D2-E4D3-43F1-9A0E-C5BBC09C2AC7}" presName="tx1" presStyleLbl="revTx" presStyleIdx="3" presStyleCnt="5"/>
      <dgm:spPr/>
    </dgm:pt>
    <dgm:pt modelId="{5336E815-7151-42F3-A130-E3953348253D}" type="pres">
      <dgm:prSet presAssocID="{C90F21D2-E4D3-43F1-9A0E-C5BBC09C2AC7}" presName="vert1" presStyleCnt="0"/>
      <dgm:spPr/>
    </dgm:pt>
    <dgm:pt modelId="{7834415D-D4FE-4EFA-AA58-2803965BACCD}" type="pres">
      <dgm:prSet presAssocID="{8AFFB892-CD3F-46BF-9728-16C2C69CBE9B}" presName="thickLine" presStyleLbl="alignNode1" presStyleIdx="4" presStyleCnt="5"/>
      <dgm:spPr/>
    </dgm:pt>
    <dgm:pt modelId="{8A97A2B8-A220-4F0C-8160-BFA76B41A961}" type="pres">
      <dgm:prSet presAssocID="{8AFFB892-CD3F-46BF-9728-16C2C69CBE9B}" presName="horz1" presStyleCnt="0"/>
      <dgm:spPr/>
    </dgm:pt>
    <dgm:pt modelId="{8D94C455-53B0-4FB8-8001-9D9ED772CAAC}" type="pres">
      <dgm:prSet presAssocID="{8AFFB892-CD3F-46BF-9728-16C2C69CBE9B}" presName="tx1" presStyleLbl="revTx" presStyleIdx="4" presStyleCnt="5"/>
      <dgm:spPr/>
    </dgm:pt>
    <dgm:pt modelId="{818BC15F-971D-416C-979C-1D4336FB5F44}" type="pres">
      <dgm:prSet presAssocID="{8AFFB892-CD3F-46BF-9728-16C2C69CBE9B}" presName="vert1" presStyleCnt="0"/>
      <dgm:spPr/>
    </dgm:pt>
  </dgm:ptLst>
  <dgm:cxnLst>
    <dgm:cxn modelId="{82E01817-E097-425A-AAB5-384745D3EAB6}" srcId="{53C2CFF6-F7EF-4871-8FDA-88FBF06BF2F6}" destId="{93B118EE-C565-4F30-B0A4-20C813C9C8D8}" srcOrd="0" destOrd="0" parTransId="{D3BF80D6-754E-4538-BB6F-5DA1442E49A7}" sibTransId="{60A9CDEE-D992-489B-BB51-582E83AEB4AC}"/>
    <dgm:cxn modelId="{34469D25-27AF-48C5-9339-6322FF265EBA}" type="presOf" srcId="{403C1D8E-11EE-4EF6-801B-12DF88EA9E51}" destId="{F377B74E-C504-4D4A-ADB2-5F71BD31C6E4}" srcOrd="0" destOrd="0" presId="urn:microsoft.com/office/officeart/2008/layout/LinedList"/>
    <dgm:cxn modelId="{27179F69-E0EE-4C3D-9D48-1B55B4FEBACF}" srcId="{53C2CFF6-F7EF-4871-8FDA-88FBF06BF2F6}" destId="{C90F21D2-E4D3-43F1-9A0E-C5BBC09C2AC7}" srcOrd="3" destOrd="0" parTransId="{D3FB2103-36F5-4BDB-98A5-D18AE2272158}" sibTransId="{43AC8C11-EB72-48E0-8DDB-336BF7373C5B}"/>
    <dgm:cxn modelId="{6BA1696F-82F3-4A5A-884A-C9F47345B42E}" srcId="{53C2CFF6-F7EF-4871-8FDA-88FBF06BF2F6}" destId="{097DF45B-1ADD-4AF4-A3CF-5F84F6FB1E6C}" srcOrd="1" destOrd="0" parTransId="{9ED35B6D-9AD1-418E-AFA2-B8F2E6798097}" sibTransId="{D0C0496A-C740-4763-B3B6-F6DA3DD27784}"/>
    <dgm:cxn modelId="{E1EE9AD5-AB46-40E9-9EF1-C8F4283F493E}" type="presOf" srcId="{53C2CFF6-F7EF-4871-8FDA-88FBF06BF2F6}" destId="{4F4E495D-7C92-4DD7-933C-69FD6C873159}" srcOrd="0" destOrd="0" presId="urn:microsoft.com/office/officeart/2008/layout/LinedList"/>
    <dgm:cxn modelId="{FA4FDCD6-43FE-4272-B4C3-38C6A4139C4F}" type="presOf" srcId="{097DF45B-1ADD-4AF4-A3CF-5F84F6FB1E6C}" destId="{B87B69D7-00EA-41BA-8B94-4AB9DDA2A3CB}" srcOrd="0" destOrd="0" presId="urn:microsoft.com/office/officeart/2008/layout/LinedList"/>
    <dgm:cxn modelId="{EDDDB7E1-C009-4DD6-BF67-720F3C97381E}" srcId="{53C2CFF6-F7EF-4871-8FDA-88FBF06BF2F6}" destId="{8AFFB892-CD3F-46BF-9728-16C2C69CBE9B}" srcOrd="4" destOrd="0" parTransId="{274BC88F-B542-406E-9160-9F3DE695FC2C}" sibTransId="{C2DA1DF1-9C1C-4425-91DE-DCA5FA0BA13F}"/>
    <dgm:cxn modelId="{171A14EC-8861-438D-B048-DBA4A60DD63E}" srcId="{53C2CFF6-F7EF-4871-8FDA-88FBF06BF2F6}" destId="{403C1D8E-11EE-4EF6-801B-12DF88EA9E51}" srcOrd="2" destOrd="0" parTransId="{56CEE235-2C8C-48AD-A99E-461343C15EB5}" sibTransId="{D8F87DF0-29C0-4DBE-B8FE-C90A38171E5C}"/>
    <dgm:cxn modelId="{AA41ABF2-50E1-46C2-907F-21A221901AFB}" type="presOf" srcId="{8AFFB892-CD3F-46BF-9728-16C2C69CBE9B}" destId="{8D94C455-53B0-4FB8-8001-9D9ED772CAAC}" srcOrd="0" destOrd="0" presId="urn:microsoft.com/office/officeart/2008/layout/LinedList"/>
    <dgm:cxn modelId="{4C5ABAFC-E7DD-4A6F-84F3-D2DC7E3A9A27}" type="presOf" srcId="{C90F21D2-E4D3-43F1-9A0E-C5BBC09C2AC7}" destId="{B85DF548-366E-45F1-B4B1-1E24E0A5F71E}" srcOrd="0" destOrd="0" presId="urn:microsoft.com/office/officeart/2008/layout/LinedList"/>
    <dgm:cxn modelId="{AD19D1FE-07DC-4BA8-A575-DB3E39D99579}" type="presOf" srcId="{93B118EE-C565-4F30-B0A4-20C813C9C8D8}" destId="{D0BD40B7-9517-4753-9DF0-F32EE2E44CB8}" srcOrd="0" destOrd="0" presId="urn:microsoft.com/office/officeart/2008/layout/LinedList"/>
    <dgm:cxn modelId="{F04F05E0-FF03-452F-9DA6-FC2C5E15211F}" type="presParOf" srcId="{4F4E495D-7C92-4DD7-933C-69FD6C873159}" destId="{23EF3D77-4229-4D4B-ABCA-01FEA01E8F0C}" srcOrd="0" destOrd="0" presId="urn:microsoft.com/office/officeart/2008/layout/LinedList"/>
    <dgm:cxn modelId="{604936FC-CF50-438E-9564-FE721B71925B}" type="presParOf" srcId="{4F4E495D-7C92-4DD7-933C-69FD6C873159}" destId="{25C38329-981D-4D7F-AC6C-63116AE03361}" srcOrd="1" destOrd="0" presId="urn:microsoft.com/office/officeart/2008/layout/LinedList"/>
    <dgm:cxn modelId="{42F94C1C-EA32-4BC4-B956-4B5274A96161}" type="presParOf" srcId="{25C38329-981D-4D7F-AC6C-63116AE03361}" destId="{D0BD40B7-9517-4753-9DF0-F32EE2E44CB8}" srcOrd="0" destOrd="0" presId="urn:microsoft.com/office/officeart/2008/layout/LinedList"/>
    <dgm:cxn modelId="{059ECE9E-879C-44DE-94C2-D1F3E0871D3F}" type="presParOf" srcId="{25C38329-981D-4D7F-AC6C-63116AE03361}" destId="{45C2328B-08A6-4C9B-BA32-CB279ACF0256}" srcOrd="1" destOrd="0" presId="urn:microsoft.com/office/officeart/2008/layout/LinedList"/>
    <dgm:cxn modelId="{6A1BDD17-CC42-46E4-8171-587009AF7EAE}" type="presParOf" srcId="{4F4E495D-7C92-4DD7-933C-69FD6C873159}" destId="{0BAF4E46-AB64-44BB-83AE-06A084B423B9}" srcOrd="2" destOrd="0" presId="urn:microsoft.com/office/officeart/2008/layout/LinedList"/>
    <dgm:cxn modelId="{12529302-B9DF-4E1D-B4F9-42DBBD12C2A2}" type="presParOf" srcId="{4F4E495D-7C92-4DD7-933C-69FD6C873159}" destId="{631D1614-2429-4FBA-9073-6910F262DBD6}" srcOrd="3" destOrd="0" presId="urn:microsoft.com/office/officeart/2008/layout/LinedList"/>
    <dgm:cxn modelId="{4560F3FC-2973-4E55-8D7C-B25483939167}" type="presParOf" srcId="{631D1614-2429-4FBA-9073-6910F262DBD6}" destId="{B87B69D7-00EA-41BA-8B94-4AB9DDA2A3CB}" srcOrd="0" destOrd="0" presId="urn:microsoft.com/office/officeart/2008/layout/LinedList"/>
    <dgm:cxn modelId="{216AFA22-88A8-49D3-9D39-FC31935333E7}" type="presParOf" srcId="{631D1614-2429-4FBA-9073-6910F262DBD6}" destId="{543BF3B9-7E9E-4A88-AE09-E6FC24986B90}" srcOrd="1" destOrd="0" presId="urn:microsoft.com/office/officeart/2008/layout/LinedList"/>
    <dgm:cxn modelId="{95A54513-B12F-483D-8238-61F6726BCFE3}" type="presParOf" srcId="{4F4E495D-7C92-4DD7-933C-69FD6C873159}" destId="{476DEB25-EDE3-44F4-BC59-3AFD0C840602}" srcOrd="4" destOrd="0" presId="urn:microsoft.com/office/officeart/2008/layout/LinedList"/>
    <dgm:cxn modelId="{6B8684DF-BA8D-467F-8B03-5DE874447604}" type="presParOf" srcId="{4F4E495D-7C92-4DD7-933C-69FD6C873159}" destId="{AD8A5CBF-ECD2-4C73-8413-3AE5108AB315}" srcOrd="5" destOrd="0" presId="urn:microsoft.com/office/officeart/2008/layout/LinedList"/>
    <dgm:cxn modelId="{03CC9306-E8F1-47C5-903C-300326E6E35B}" type="presParOf" srcId="{AD8A5CBF-ECD2-4C73-8413-3AE5108AB315}" destId="{F377B74E-C504-4D4A-ADB2-5F71BD31C6E4}" srcOrd="0" destOrd="0" presId="urn:microsoft.com/office/officeart/2008/layout/LinedList"/>
    <dgm:cxn modelId="{3DD7FFF8-1F12-46B6-9703-441A7B53ECCF}" type="presParOf" srcId="{AD8A5CBF-ECD2-4C73-8413-3AE5108AB315}" destId="{3852FABE-3CB4-4154-9292-25F9D0F65E40}" srcOrd="1" destOrd="0" presId="urn:microsoft.com/office/officeart/2008/layout/LinedList"/>
    <dgm:cxn modelId="{DADA7E47-5339-4F9B-98FC-B4D3FD1E89A8}" type="presParOf" srcId="{4F4E495D-7C92-4DD7-933C-69FD6C873159}" destId="{FEA3FFD6-F2B6-4DED-A897-7E28AA13CFDE}" srcOrd="6" destOrd="0" presId="urn:microsoft.com/office/officeart/2008/layout/LinedList"/>
    <dgm:cxn modelId="{8A252317-2F3F-42EF-A084-6E88F4B8D6A6}" type="presParOf" srcId="{4F4E495D-7C92-4DD7-933C-69FD6C873159}" destId="{C7056D8F-34F2-43B3-9B39-E81938221152}" srcOrd="7" destOrd="0" presId="urn:microsoft.com/office/officeart/2008/layout/LinedList"/>
    <dgm:cxn modelId="{788803F1-F818-45FA-88BB-FA280160F8E3}" type="presParOf" srcId="{C7056D8F-34F2-43B3-9B39-E81938221152}" destId="{B85DF548-366E-45F1-B4B1-1E24E0A5F71E}" srcOrd="0" destOrd="0" presId="urn:microsoft.com/office/officeart/2008/layout/LinedList"/>
    <dgm:cxn modelId="{1D8B3DC1-DD85-4664-B942-B0A6B647DEE7}" type="presParOf" srcId="{C7056D8F-34F2-43B3-9B39-E81938221152}" destId="{5336E815-7151-42F3-A130-E3953348253D}" srcOrd="1" destOrd="0" presId="urn:microsoft.com/office/officeart/2008/layout/LinedList"/>
    <dgm:cxn modelId="{A8F0ECE9-C21D-4CF4-BE21-C83826D13468}" type="presParOf" srcId="{4F4E495D-7C92-4DD7-933C-69FD6C873159}" destId="{7834415D-D4FE-4EFA-AA58-2803965BACCD}" srcOrd="8" destOrd="0" presId="urn:microsoft.com/office/officeart/2008/layout/LinedList"/>
    <dgm:cxn modelId="{C130C1BA-86B2-4EBC-99C5-308FA20D2962}" type="presParOf" srcId="{4F4E495D-7C92-4DD7-933C-69FD6C873159}" destId="{8A97A2B8-A220-4F0C-8160-BFA76B41A961}" srcOrd="9" destOrd="0" presId="urn:microsoft.com/office/officeart/2008/layout/LinedList"/>
    <dgm:cxn modelId="{3A645481-BAA7-41EF-86D3-A6E0AAC60AA2}" type="presParOf" srcId="{8A97A2B8-A220-4F0C-8160-BFA76B41A961}" destId="{8D94C455-53B0-4FB8-8001-9D9ED772CAAC}" srcOrd="0" destOrd="0" presId="urn:microsoft.com/office/officeart/2008/layout/LinedList"/>
    <dgm:cxn modelId="{4C1FEE78-D4CC-448D-B76F-92E5C0D54CC9}" type="presParOf" srcId="{8A97A2B8-A220-4F0C-8160-BFA76B41A961}" destId="{818BC15F-971D-416C-979C-1D4336FB5F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BEC93B-E7DC-4E72-A334-3D68C73F429A}" type="doc">
      <dgm:prSet loTypeId="urn:microsoft.com/office/officeart/2005/8/layout/default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CA"/>
        </a:p>
      </dgm:t>
    </dgm:pt>
    <dgm:pt modelId="{A571A6DC-B354-4480-9E5A-B190421ABBD2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00" b="1" i="0">
              <a:latin typeface="Montserrat" panose="00000500000000000000" pitchFamily="2" charset="0"/>
            </a:rPr>
            <a:t>Languages</a:t>
          </a:r>
          <a:r>
            <a:rPr lang="en-US" sz="1000" b="0" i="0">
              <a:latin typeface="Montserrat" panose="00000500000000000000" pitchFamily="2" charset="0"/>
            </a:rPr>
            <a:t>:</a:t>
          </a:r>
        </a:p>
      </dgm:t>
    </dgm:pt>
    <dgm:pt modelId="{2FCCE4C4-C20F-491C-94F5-45873E908DAA}" type="parTrans" cxnId="{C470F511-DD1C-4F26-9BA7-16D1DF94F3AC}">
      <dgm:prSet/>
      <dgm:spPr/>
      <dgm:t>
        <a:bodyPr/>
        <a:lstStyle/>
        <a:p>
          <a:endParaRPr lang="en-CA"/>
        </a:p>
      </dgm:t>
    </dgm:pt>
    <dgm:pt modelId="{651C9E0F-2319-4BBB-80E5-155DB6FB55EA}" type="sibTrans" cxnId="{C470F511-DD1C-4F26-9BA7-16D1DF94F3AC}">
      <dgm:prSet/>
      <dgm:spPr/>
      <dgm:t>
        <a:bodyPr/>
        <a:lstStyle/>
        <a:p>
          <a:endParaRPr lang="en-CA"/>
        </a:p>
      </dgm:t>
    </dgm:pt>
    <dgm:pt modelId="{9214B349-8992-4CC2-BA59-5D22F0A1E3EE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00" b="1" i="0">
              <a:latin typeface="Montserrat" panose="00000500000000000000" pitchFamily="2" charset="0"/>
            </a:rPr>
            <a:t>Tools &amp; Platform</a:t>
          </a:r>
          <a:r>
            <a:rPr lang="en-US" sz="1000" b="0" i="0">
              <a:latin typeface="Montserrat" panose="00000500000000000000" pitchFamily="2" charset="0"/>
            </a:rPr>
            <a:t>:</a:t>
          </a:r>
        </a:p>
      </dgm:t>
    </dgm:pt>
    <dgm:pt modelId="{5F9ADF52-B30E-4B50-9A2C-B7F853AE95DD}" type="parTrans" cxnId="{54FC9C3C-9388-41CD-BAE6-A470F3946214}">
      <dgm:prSet/>
      <dgm:spPr/>
      <dgm:t>
        <a:bodyPr/>
        <a:lstStyle/>
        <a:p>
          <a:endParaRPr lang="en-CA"/>
        </a:p>
      </dgm:t>
    </dgm:pt>
    <dgm:pt modelId="{96FB4448-6C78-4610-80C1-3A97287DAABB}" type="sibTrans" cxnId="{54FC9C3C-9388-41CD-BAE6-A470F3946214}">
      <dgm:prSet/>
      <dgm:spPr/>
      <dgm:t>
        <a:bodyPr/>
        <a:lstStyle/>
        <a:p>
          <a:endParaRPr lang="en-CA"/>
        </a:p>
      </dgm:t>
    </dgm:pt>
    <dgm:pt modelId="{54829514-C3E4-441E-863F-D355D09E393F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00" b="1" i="0">
              <a:latin typeface="Montserrat" panose="00000500000000000000" pitchFamily="2" charset="0"/>
            </a:rPr>
            <a:t>Libraries</a:t>
          </a:r>
          <a:r>
            <a:rPr lang="en-US" sz="1000" b="0" i="0">
              <a:latin typeface="Montserrat" panose="00000500000000000000" pitchFamily="2" charset="0"/>
            </a:rPr>
            <a:t>:</a:t>
          </a:r>
        </a:p>
      </dgm:t>
    </dgm:pt>
    <dgm:pt modelId="{DD810C31-83FA-4091-8BB7-08BFA4DA1131}" type="parTrans" cxnId="{E70908DE-D399-46FC-95CB-2CFD05D78071}">
      <dgm:prSet/>
      <dgm:spPr/>
      <dgm:t>
        <a:bodyPr/>
        <a:lstStyle/>
        <a:p>
          <a:endParaRPr lang="en-CA"/>
        </a:p>
      </dgm:t>
    </dgm:pt>
    <dgm:pt modelId="{8A263181-89E1-472F-B87F-32001ACCA046}" type="sibTrans" cxnId="{E70908DE-D399-46FC-95CB-2CFD05D78071}">
      <dgm:prSet/>
      <dgm:spPr/>
      <dgm:t>
        <a:bodyPr/>
        <a:lstStyle/>
        <a:p>
          <a:endParaRPr lang="en-CA"/>
        </a:p>
      </dgm:t>
    </dgm:pt>
    <dgm:pt modelId="{CA3FF032-9EFB-4CB4-873C-A1718C0B2BBD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00" b="1" i="0">
              <a:latin typeface="Montserrat" panose="00000500000000000000" pitchFamily="2" charset="0"/>
            </a:rPr>
            <a:t>Models</a:t>
          </a:r>
          <a:r>
            <a:rPr lang="en-US" sz="1000" b="0" i="0">
              <a:latin typeface="Montserrat" panose="00000500000000000000" pitchFamily="2" charset="0"/>
            </a:rPr>
            <a:t>:</a:t>
          </a:r>
        </a:p>
      </dgm:t>
    </dgm:pt>
    <dgm:pt modelId="{944FCBF0-27AF-46FA-BB1D-31808573541C}" type="parTrans" cxnId="{FAAE0ACF-09EA-4F47-8E74-F7FCC30EEFE6}">
      <dgm:prSet/>
      <dgm:spPr/>
      <dgm:t>
        <a:bodyPr/>
        <a:lstStyle/>
        <a:p>
          <a:endParaRPr lang="en-CA"/>
        </a:p>
      </dgm:t>
    </dgm:pt>
    <dgm:pt modelId="{D76E6659-5112-4B59-AB4C-1B564A147F3D}" type="sibTrans" cxnId="{FAAE0ACF-09EA-4F47-8E74-F7FCC30EEFE6}">
      <dgm:prSet/>
      <dgm:spPr/>
      <dgm:t>
        <a:bodyPr/>
        <a:lstStyle/>
        <a:p>
          <a:endParaRPr lang="en-CA"/>
        </a:p>
      </dgm:t>
    </dgm:pt>
    <dgm:pt modelId="{BA76CB13-CD66-4CF2-ADBF-6A1E41B0DA66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00" b="0" i="0">
              <a:latin typeface="Montserrat" panose="00000500000000000000" pitchFamily="2" charset="0"/>
            </a:rPr>
            <a:t>TypeScript</a:t>
          </a:r>
        </a:p>
      </dgm:t>
    </dgm:pt>
    <dgm:pt modelId="{1B725B12-2479-44C2-9307-C1ADCC5C1753}" type="parTrans" cxnId="{7E5002E6-5C9E-4F5A-AB70-3175CC93EC5C}">
      <dgm:prSet/>
      <dgm:spPr/>
      <dgm:t>
        <a:bodyPr/>
        <a:lstStyle/>
        <a:p>
          <a:endParaRPr lang="en-CA"/>
        </a:p>
      </dgm:t>
    </dgm:pt>
    <dgm:pt modelId="{CD912F84-2408-4416-836C-0C72AAD2AD12}" type="sibTrans" cxnId="{7E5002E6-5C9E-4F5A-AB70-3175CC93EC5C}">
      <dgm:prSet/>
      <dgm:spPr/>
      <dgm:t>
        <a:bodyPr/>
        <a:lstStyle/>
        <a:p>
          <a:endParaRPr lang="en-CA"/>
        </a:p>
      </dgm:t>
    </dgm:pt>
    <dgm:pt modelId="{078BE058-F0F8-4F05-ADBB-AFF09CEB4F07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00" b="0" i="0">
              <a:latin typeface="Montserrat" panose="00000500000000000000" pitchFamily="2" charset="0"/>
            </a:rPr>
            <a:t>CSS</a:t>
          </a:r>
        </a:p>
      </dgm:t>
    </dgm:pt>
    <dgm:pt modelId="{9A90AF99-5A7E-4AE0-8670-4CE477C744C8}" type="parTrans" cxnId="{A46E13B3-7E22-47D6-9539-E29CFBF7C82F}">
      <dgm:prSet/>
      <dgm:spPr/>
      <dgm:t>
        <a:bodyPr/>
        <a:lstStyle/>
        <a:p>
          <a:endParaRPr lang="en-CA"/>
        </a:p>
      </dgm:t>
    </dgm:pt>
    <dgm:pt modelId="{B5FD36F0-8FBB-4316-A599-847EFADB5577}" type="sibTrans" cxnId="{A46E13B3-7E22-47D6-9539-E29CFBF7C82F}">
      <dgm:prSet/>
      <dgm:spPr/>
      <dgm:t>
        <a:bodyPr/>
        <a:lstStyle/>
        <a:p>
          <a:endParaRPr lang="en-CA"/>
        </a:p>
      </dgm:t>
    </dgm:pt>
    <dgm:pt modelId="{C116CF36-789B-469B-9301-B12E99BDDF14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00" b="0" i="0">
              <a:latin typeface="Montserrat" panose="00000500000000000000" pitchFamily="2" charset="0"/>
            </a:rPr>
            <a:t>JavaScript</a:t>
          </a:r>
        </a:p>
      </dgm:t>
    </dgm:pt>
    <dgm:pt modelId="{D9FC1671-05DD-4114-A95F-5EE304E37E24}" type="parTrans" cxnId="{08D29ECF-B88F-4A1C-91B1-CC06574D6FD9}">
      <dgm:prSet/>
      <dgm:spPr/>
      <dgm:t>
        <a:bodyPr/>
        <a:lstStyle/>
        <a:p>
          <a:endParaRPr lang="en-CA"/>
        </a:p>
      </dgm:t>
    </dgm:pt>
    <dgm:pt modelId="{07878CBF-FB68-4EF7-BDB8-F04767BE708A}" type="sibTrans" cxnId="{08D29ECF-B88F-4A1C-91B1-CC06574D6FD9}">
      <dgm:prSet/>
      <dgm:spPr/>
      <dgm:t>
        <a:bodyPr/>
        <a:lstStyle/>
        <a:p>
          <a:endParaRPr lang="en-CA"/>
        </a:p>
      </dgm:t>
    </dgm:pt>
    <dgm:pt modelId="{26E67AFB-7FB6-4F87-A096-CE5439F494F8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00" b="0" i="0">
              <a:latin typeface="Montserrat" panose="00000500000000000000" pitchFamily="2" charset="0"/>
            </a:rPr>
            <a:t>Python</a:t>
          </a:r>
        </a:p>
      </dgm:t>
    </dgm:pt>
    <dgm:pt modelId="{E7A14FD3-7952-4463-B26B-CA7264F89F29}" type="parTrans" cxnId="{34335DCD-F500-44AF-BB33-2EE9EBF69386}">
      <dgm:prSet/>
      <dgm:spPr/>
      <dgm:t>
        <a:bodyPr/>
        <a:lstStyle/>
        <a:p>
          <a:endParaRPr lang="en-CA"/>
        </a:p>
      </dgm:t>
    </dgm:pt>
    <dgm:pt modelId="{AACF2FE2-A3AA-46B9-9C3E-3633156CC5FA}" type="sibTrans" cxnId="{34335DCD-F500-44AF-BB33-2EE9EBF69386}">
      <dgm:prSet/>
      <dgm:spPr/>
      <dgm:t>
        <a:bodyPr/>
        <a:lstStyle/>
        <a:p>
          <a:endParaRPr lang="en-CA"/>
        </a:p>
      </dgm:t>
    </dgm:pt>
    <dgm:pt modelId="{1EED21ED-A531-4638-8D8E-6AC0B5A9C8F8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00" b="0" i="0">
              <a:latin typeface="Montserrat" panose="00000500000000000000" pitchFamily="2" charset="0"/>
            </a:rPr>
            <a:t>Tex</a:t>
          </a:r>
        </a:p>
      </dgm:t>
    </dgm:pt>
    <dgm:pt modelId="{48AD7807-62E9-4E8D-AA78-D918FC153A53}" type="parTrans" cxnId="{F3307F10-C396-44DD-8D9B-066917525A3F}">
      <dgm:prSet/>
      <dgm:spPr/>
      <dgm:t>
        <a:bodyPr/>
        <a:lstStyle/>
        <a:p>
          <a:endParaRPr lang="en-CA"/>
        </a:p>
      </dgm:t>
    </dgm:pt>
    <dgm:pt modelId="{91B2B87B-9736-47EF-A37F-AC830337BED0}" type="sibTrans" cxnId="{F3307F10-C396-44DD-8D9B-066917525A3F}">
      <dgm:prSet/>
      <dgm:spPr/>
      <dgm:t>
        <a:bodyPr/>
        <a:lstStyle/>
        <a:p>
          <a:endParaRPr lang="en-CA"/>
        </a:p>
      </dgm:t>
    </dgm:pt>
    <dgm:pt modelId="{6E585DAC-1892-4E37-A29F-21BB219543F9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00" b="0" i="0">
              <a:latin typeface="Montserrat" panose="00000500000000000000" pitchFamily="2" charset="0"/>
            </a:rPr>
            <a:t>Prettier</a:t>
          </a:r>
        </a:p>
      </dgm:t>
    </dgm:pt>
    <dgm:pt modelId="{9D7BC8CF-6D23-45D9-AB3F-ECA2E5594E90}" type="parTrans" cxnId="{F63F64E8-C0C7-461D-865A-AE0567281C1C}">
      <dgm:prSet/>
      <dgm:spPr/>
      <dgm:t>
        <a:bodyPr/>
        <a:lstStyle/>
        <a:p>
          <a:endParaRPr lang="en-CA"/>
        </a:p>
      </dgm:t>
    </dgm:pt>
    <dgm:pt modelId="{8FE95869-283D-4A92-845E-CF3448D7CBC9}" type="sibTrans" cxnId="{F63F64E8-C0C7-461D-865A-AE0567281C1C}">
      <dgm:prSet/>
      <dgm:spPr/>
      <dgm:t>
        <a:bodyPr/>
        <a:lstStyle/>
        <a:p>
          <a:endParaRPr lang="en-CA"/>
        </a:p>
      </dgm:t>
    </dgm:pt>
    <dgm:pt modelId="{FC1ED298-D346-4AAA-98A6-CF1F0A872AD5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0" i="0">
              <a:latin typeface="Montserrat" panose="00000500000000000000" pitchFamily="2" charset="0"/>
            </a:rPr>
            <a:t>Matplotlib</a:t>
          </a:r>
          <a:endParaRPr lang="en-US" sz="1000" b="0" i="0">
            <a:latin typeface="Montserrat" panose="00000500000000000000" pitchFamily="2" charset="0"/>
          </a:endParaRPr>
        </a:p>
      </dgm:t>
    </dgm:pt>
    <dgm:pt modelId="{44417EE2-74F6-40B3-8FCD-1A207F524A1B}" type="parTrans" cxnId="{EA6D7C4E-E296-4E6D-85F0-0F06F1519141}">
      <dgm:prSet/>
      <dgm:spPr/>
      <dgm:t>
        <a:bodyPr/>
        <a:lstStyle/>
        <a:p>
          <a:endParaRPr lang="en-CA"/>
        </a:p>
      </dgm:t>
    </dgm:pt>
    <dgm:pt modelId="{8E0C93BF-B421-4A7C-8134-8A10633FFCF3}" type="sibTrans" cxnId="{EA6D7C4E-E296-4E6D-85F0-0F06F1519141}">
      <dgm:prSet/>
      <dgm:spPr/>
      <dgm:t>
        <a:bodyPr/>
        <a:lstStyle/>
        <a:p>
          <a:endParaRPr lang="en-CA"/>
        </a:p>
      </dgm:t>
    </dgm:pt>
    <dgm:pt modelId="{E7B7A09D-66F5-4B63-B5C9-3E611B9F863C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0" i="0">
              <a:latin typeface="Montserrat" panose="00000500000000000000" pitchFamily="2" charset="0"/>
            </a:rPr>
            <a:t>Numpy</a:t>
          </a:r>
        </a:p>
      </dgm:t>
    </dgm:pt>
    <dgm:pt modelId="{1A219BD4-0E59-4687-94F5-B03C902ECBC1}" type="parTrans" cxnId="{DE2FFF37-58A9-4B6C-9294-C9C7F97D3449}">
      <dgm:prSet/>
      <dgm:spPr/>
      <dgm:t>
        <a:bodyPr/>
        <a:lstStyle/>
        <a:p>
          <a:endParaRPr lang="en-CA"/>
        </a:p>
      </dgm:t>
    </dgm:pt>
    <dgm:pt modelId="{4338C45D-E69A-467D-B222-DE8D41E05EF5}" type="sibTrans" cxnId="{DE2FFF37-58A9-4B6C-9294-C9C7F97D3449}">
      <dgm:prSet/>
      <dgm:spPr/>
      <dgm:t>
        <a:bodyPr/>
        <a:lstStyle/>
        <a:p>
          <a:endParaRPr lang="en-CA"/>
        </a:p>
      </dgm:t>
    </dgm:pt>
    <dgm:pt modelId="{988EBD1F-8780-478B-A47C-C4BF24267D14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0" i="0">
              <a:latin typeface="Montserrat" panose="00000500000000000000" pitchFamily="2" charset="0"/>
            </a:rPr>
            <a:t>OpenCV</a:t>
          </a:r>
        </a:p>
      </dgm:t>
    </dgm:pt>
    <dgm:pt modelId="{9C5AC025-6EEA-4E43-BA32-9E3322E7E94C}" type="parTrans" cxnId="{C44546D0-855D-41EF-A124-0BC513D17B58}">
      <dgm:prSet/>
      <dgm:spPr/>
      <dgm:t>
        <a:bodyPr/>
        <a:lstStyle/>
        <a:p>
          <a:endParaRPr lang="en-CA"/>
        </a:p>
      </dgm:t>
    </dgm:pt>
    <dgm:pt modelId="{E3958659-D2C2-43D2-B195-CA886EEEBBBE}" type="sibTrans" cxnId="{C44546D0-855D-41EF-A124-0BC513D17B58}">
      <dgm:prSet/>
      <dgm:spPr/>
      <dgm:t>
        <a:bodyPr/>
        <a:lstStyle/>
        <a:p>
          <a:endParaRPr lang="en-CA"/>
        </a:p>
      </dgm:t>
    </dgm:pt>
    <dgm:pt modelId="{FD6831E0-8C63-489F-84F1-9F0984DFF50B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0" i="0">
              <a:latin typeface="Montserrat" panose="00000500000000000000" pitchFamily="2" charset="0"/>
            </a:rPr>
            <a:t>Pydicom</a:t>
          </a:r>
        </a:p>
      </dgm:t>
    </dgm:pt>
    <dgm:pt modelId="{1674CE4C-F304-4CC4-9FE1-2F04D793989F}" type="parTrans" cxnId="{646976B9-347F-458D-AEE7-A280B2DB5DAE}">
      <dgm:prSet/>
      <dgm:spPr/>
      <dgm:t>
        <a:bodyPr/>
        <a:lstStyle/>
        <a:p>
          <a:endParaRPr lang="en-CA"/>
        </a:p>
      </dgm:t>
    </dgm:pt>
    <dgm:pt modelId="{1DABCE08-07B0-4C1C-A68B-2267FDAEB3C6}" type="sibTrans" cxnId="{646976B9-347F-458D-AEE7-A280B2DB5DAE}">
      <dgm:prSet/>
      <dgm:spPr/>
      <dgm:t>
        <a:bodyPr/>
        <a:lstStyle/>
        <a:p>
          <a:endParaRPr lang="en-CA"/>
        </a:p>
      </dgm:t>
    </dgm:pt>
    <dgm:pt modelId="{A10ED300-F628-4EBD-8135-2052DFB1D9E1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0" i="0">
              <a:latin typeface="Montserrat" panose="00000500000000000000" pitchFamily="2" charset="0"/>
            </a:rPr>
            <a:t>Scikit-image</a:t>
          </a:r>
        </a:p>
      </dgm:t>
    </dgm:pt>
    <dgm:pt modelId="{49C5E610-9B5C-48F5-B434-3E6471A17C47}" type="parTrans" cxnId="{80C089F0-13A5-434E-AEF7-F7A3CE86F541}">
      <dgm:prSet/>
      <dgm:spPr/>
      <dgm:t>
        <a:bodyPr/>
        <a:lstStyle/>
        <a:p>
          <a:endParaRPr lang="en-CA"/>
        </a:p>
      </dgm:t>
    </dgm:pt>
    <dgm:pt modelId="{FA81BC8B-AA36-46BA-A8D1-CA80CFFB2BDA}" type="sibTrans" cxnId="{80C089F0-13A5-434E-AEF7-F7A3CE86F541}">
      <dgm:prSet/>
      <dgm:spPr/>
      <dgm:t>
        <a:bodyPr/>
        <a:lstStyle/>
        <a:p>
          <a:endParaRPr lang="en-CA"/>
        </a:p>
      </dgm:t>
    </dgm:pt>
    <dgm:pt modelId="{E79DB4C1-80A2-4945-B8FD-BE2F873E4DC2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0" i="0">
              <a:latin typeface="Montserrat" panose="00000500000000000000" pitchFamily="2" charset="0"/>
            </a:rPr>
            <a:t>Torch, </a:t>
          </a:r>
          <a:r>
            <a:rPr lang="en-CA" sz="1000" b="0" i="0" err="1">
              <a:latin typeface="Montserrat" panose="00000500000000000000" pitchFamily="2" charset="0"/>
            </a:rPr>
            <a:t>Torchvision</a:t>
          </a:r>
          <a:r>
            <a:rPr lang="en-CA" sz="1000" b="0" i="0">
              <a:latin typeface="Montserrat" panose="00000500000000000000" pitchFamily="2" charset="0"/>
            </a:rPr>
            <a:t>, </a:t>
          </a:r>
          <a:r>
            <a:rPr lang="en-CA" sz="1000" b="0" i="0" err="1">
              <a:latin typeface="Montserrat" panose="00000500000000000000" pitchFamily="2" charset="0"/>
            </a:rPr>
            <a:t>Torchxrayvision</a:t>
          </a:r>
          <a:endParaRPr lang="en-CA" sz="1000" b="0" i="0">
            <a:latin typeface="Montserrat" panose="00000500000000000000" pitchFamily="2" charset="0"/>
          </a:endParaRPr>
        </a:p>
      </dgm:t>
    </dgm:pt>
    <dgm:pt modelId="{E8150FE0-8C42-4D39-A5BA-79DAFFE87576}" type="parTrans" cxnId="{3BC9B949-7998-456E-9BA7-523FB6464D07}">
      <dgm:prSet/>
      <dgm:spPr/>
      <dgm:t>
        <a:bodyPr/>
        <a:lstStyle/>
        <a:p>
          <a:endParaRPr lang="en-CA"/>
        </a:p>
      </dgm:t>
    </dgm:pt>
    <dgm:pt modelId="{F70CC499-3C8E-4A01-BCC4-606BF7A377C6}" type="sibTrans" cxnId="{3BC9B949-7998-456E-9BA7-523FB6464D07}">
      <dgm:prSet/>
      <dgm:spPr/>
      <dgm:t>
        <a:bodyPr/>
        <a:lstStyle/>
        <a:p>
          <a:endParaRPr lang="en-CA"/>
        </a:p>
      </dgm:t>
    </dgm:pt>
    <dgm:pt modelId="{4F12493A-C89B-4B53-ACD0-C19B6E56CDE6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0" i="0">
              <a:latin typeface="Montserrat" panose="00000500000000000000" pitchFamily="2" charset="0"/>
            </a:rPr>
            <a:t>densenet121-res224-all</a:t>
          </a:r>
          <a:endParaRPr lang="en-US" sz="1000" b="0" i="0">
            <a:latin typeface="Montserrat" panose="00000500000000000000" pitchFamily="2" charset="0"/>
          </a:endParaRPr>
        </a:p>
      </dgm:t>
    </dgm:pt>
    <dgm:pt modelId="{ADADAF39-555A-42A8-B839-2363485DB19D}" type="parTrans" cxnId="{2E4E83DA-CE08-4746-849D-0C0D0EB1653D}">
      <dgm:prSet/>
      <dgm:spPr/>
      <dgm:t>
        <a:bodyPr/>
        <a:lstStyle/>
        <a:p>
          <a:endParaRPr lang="en-CA"/>
        </a:p>
      </dgm:t>
    </dgm:pt>
    <dgm:pt modelId="{23D96B88-BE64-4C2B-A5E3-9FFDE12A9D6D}" type="sibTrans" cxnId="{2E4E83DA-CE08-4746-849D-0C0D0EB1653D}">
      <dgm:prSet/>
      <dgm:spPr/>
      <dgm:t>
        <a:bodyPr/>
        <a:lstStyle/>
        <a:p>
          <a:endParaRPr lang="en-CA"/>
        </a:p>
      </dgm:t>
    </dgm:pt>
    <dgm:pt modelId="{D597E79E-038B-4614-94FC-6B838DCCAFDD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0" i="0">
              <a:latin typeface="Montserrat" panose="00000500000000000000" pitchFamily="2" charset="0"/>
            </a:rPr>
            <a:t>densenet121-res224-rsna</a:t>
          </a:r>
        </a:p>
      </dgm:t>
    </dgm:pt>
    <dgm:pt modelId="{8160D983-DABA-4A34-AB09-26A6D152E097}" type="parTrans" cxnId="{ABC7F5E4-2700-46F0-AF0F-7D4F6CA8F0C8}">
      <dgm:prSet/>
      <dgm:spPr/>
      <dgm:t>
        <a:bodyPr/>
        <a:lstStyle/>
        <a:p>
          <a:endParaRPr lang="en-CA"/>
        </a:p>
      </dgm:t>
    </dgm:pt>
    <dgm:pt modelId="{C50D2393-EACF-4763-BB7B-101D2F8A94CE}" type="sibTrans" cxnId="{ABC7F5E4-2700-46F0-AF0F-7D4F6CA8F0C8}">
      <dgm:prSet/>
      <dgm:spPr/>
      <dgm:t>
        <a:bodyPr/>
        <a:lstStyle/>
        <a:p>
          <a:endParaRPr lang="en-CA"/>
        </a:p>
      </dgm:t>
    </dgm:pt>
    <dgm:pt modelId="{9518B877-F079-419D-B2B5-A46684A643E0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0" i="0">
              <a:latin typeface="Montserrat" panose="00000500000000000000" pitchFamily="2" charset="0"/>
            </a:rPr>
            <a:t>densenet121-res224-nih</a:t>
          </a:r>
        </a:p>
      </dgm:t>
    </dgm:pt>
    <dgm:pt modelId="{9560989D-DA30-4230-ABDB-2D01DA4CEDBF}" type="parTrans" cxnId="{D6B92787-1ECC-4D28-85EE-887AC18BE609}">
      <dgm:prSet/>
      <dgm:spPr/>
      <dgm:t>
        <a:bodyPr/>
        <a:lstStyle/>
        <a:p>
          <a:endParaRPr lang="en-CA"/>
        </a:p>
      </dgm:t>
    </dgm:pt>
    <dgm:pt modelId="{2F6294B1-545D-4EEF-B24A-72CC99158293}" type="sibTrans" cxnId="{D6B92787-1ECC-4D28-85EE-887AC18BE609}">
      <dgm:prSet/>
      <dgm:spPr/>
      <dgm:t>
        <a:bodyPr/>
        <a:lstStyle/>
        <a:p>
          <a:endParaRPr lang="en-CA"/>
        </a:p>
      </dgm:t>
    </dgm:pt>
    <dgm:pt modelId="{D5CBB882-E829-4AAD-993B-AD1DDB68BA71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0" i="0">
              <a:latin typeface="Montserrat" panose="00000500000000000000" pitchFamily="2" charset="0"/>
            </a:rPr>
            <a:t>densenet121-res224-pc</a:t>
          </a:r>
        </a:p>
      </dgm:t>
    </dgm:pt>
    <dgm:pt modelId="{F490D770-5408-43FD-8204-B34B9B35B761}" type="parTrans" cxnId="{A32DFA95-8B31-401C-A011-C9ECCE7E6A06}">
      <dgm:prSet/>
      <dgm:spPr/>
      <dgm:t>
        <a:bodyPr/>
        <a:lstStyle/>
        <a:p>
          <a:endParaRPr lang="en-CA"/>
        </a:p>
      </dgm:t>
    </dgm:pt>
    <dgm:pt modelId="{E44ABDA5-F8EA-4AF3-B9D1-31A99062369B}" type="sibTrans" cxnId="{A32DFA95-8B31-401C-A011-C9ECCE7E6A06}">
      <dgm:prSet/>
      <dgm:spPr/>
      <dgm:t>
        <a:bodyPr/>
        <a:lstStyle/>
        <a:p>
          <a:endParaRPr lang="en-CA"/>
        </a:p>
      </dgm:t>
    </dgm:pt>
    <dgm:pt modelId="{B7979E75-5510-4C6E-B5E5-9FA285954D0D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0" i="0">
              <a:latin typeface="Montserrat" panose="00000500000000000000" pitchFamily="2" charset="0"/>
            </a:rPr>
            <a:t>densenet121-res224-chex</a:t>
          </a:r>
        </a:p>
      </dgm:t>
    </dgm:pt>
    <dgm:pt modelId="{3885C46F-AFF7-4C9D-90CE-498EA52A3FDF}" type="parTrans" cxnId="{6318F568-F8A0-419A-A52C-3FDE0EE9E974}">
      <dgm:prSet/>
      <dgm:spPr/>
      <dgm:t>
        <a:bodyPr/>
        <a:lstStyle/>
        <a:p>
          <a:endParaRPr lang="en-CA"/>
        </a:p>
      </dgm:t>
    </dgm:pt>
    <dgm:pt modelId="{0E0BD913-B44C-495D-9514-887ACE0C1A5F}" type="sibTrans" cxnId="{6318F568-F8A0-419A-A52C-3FDE0EE9E974}">
      <dgm:prSet/>
      <dgm:spPr/>
      <dgm:t>
        <a:bodyPr/>
        <a:lstStyle/>
        <a:p>
          <a:endParaRPr lang="en-CA"/>
        </a:p>
      </dgm:t>
    </dgm:pt>
    <dgm:pt modelId="{7CF33125-6AE7-4A40-873B-6A2DED6C99C7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0" i="0">
              <a:latin typeface="Montserrat" panose="00000500000000000000" pitchFamily="2" charset="0"/>
            </a:rPr>
            <a:t>densenet121-res224-mimic_nb</a:t>
          </a:r>
        </a:p>
      </dgm:t>
    </dgm:pt>
    <dgm:pt modelId="{75655E09-5591-40F8-B937-0F152B75F533}" type="parTrans" cxnId="{482A38A0-B3C8-4786-B256-37B46DDD0B52}">
      <dgm:prSet/>
      <dgm:spPr/>
      <dgm:t>
        <a:bodyPr/>
        <a:lstStyle/>
        <a:p>
          <a:endParaRPr lang="en-CA"/>
        </a:p>
      </dgm:t>
    </dgm:pt>
    <dgm:pt modelId="{03FABDE2-F479-43B2-B236-6ECDF1C0D363}" type="sibTrans" cxnId="{482A38A0-B3C8-4786-B256-37B46DDD0B52}">
      <dgm:prSet/>
      <dgm:spPr/>
      <dgm:t>
        <a:bodyPr/>
        <a:lstStyle/>
        <a:p>
          <a:endParaRPr lang="en-CA"/>
        </a:p>
      </dgm:t>
    </dgm:pt>
    <dgm:pt modelId="{A2AE6E92-AD10-42C0-8A47-B833818AF4B1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0" i="0">
              <a:latin typeface="Montserrat" panose="00000500000000000000" pitchFamily="2" charset="0"/>
            </a:rPr>
            <a:t>densenet121-res224-mimic_ch</a:t>
          </a:r>
        </a:p>
      </dgm:t>
    </dgm:pt>
    <dgm:pt modelId="{758B9590-7D28-49DA-9B8C-E3AB06D6D9D4}" type="parTrans" cxnId="{137F610B-17F0-4507-ABD3-10A8BC3D2826}">
      <dgm:prSet/>
      <dgm:spPr/>
      <dgm:t>
        <a:bodyPr/>
        <a:lstStyle/>
        <a:p>
          <a:endParaRPr lang="en-CA"/>
        </a:p>
      </dgm:t>
    </dgm:pt>
    <dgm:pt modelId="{799C59B6-44A6-4C7A-AC42-C002B41A6748}" type="sibTrans" cxnId="{137F610B-17F0-4507-ABD3-10A8BC3D2826}">
      <dgm:prSet/>
      <dgm:spPr/>
      <dgm:t>
        <a:bodyPr/>
        <a:lstStyle/>
        <a:p>
          <a:endParaRPr lang="en-CA"/>
        </a:p>
      </dgm:t>
    </dgm:pt>
    <dgm:pt modelId="{0A19FCDA-9CF3-41DD-A4ED-DC6E1869EEEB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1" i="0">
              <a:latin typeface="Montserrat" panose="00000500000000000000" pitchFamily="2" charset="0"/>
            </a:rPr>
            <a:t>Datasets</a:t>
          </a:r>
          <a:r>
            <a:rPr lang="en-CA" sz="1000" b="0" i="0">
              <a:latin typeface="Montserrat" panose="00000500000000000000" pitchFamily="2" charset="0"/>
            </a:rPr>
            <a:t>:</a:t>
          </a:r>
        </a:p>
      </dgm:t>
    </dgm:pt>
    <dgm:pt modelId="{6B132111-0B1A-4149-B5FA-E62F51973F5C}" type="parTrans" cxnId="{600127A3-4EEA-4124-AD47-D140E3240A8C}">
      <dgm:prSet/>
      <dgm:spPr/>
      <dgm:t>
        <a:bodyPr/>
        <a:lstStyle/>
        <a:p>
          <a:endParaRPr lang="en-CA"/>
        </a:p>
      </dgm:t>
    </dgm:pt>
    <dgm:pt modelId="{340E7F29-3EBE-48D9-90DE-BF24DD01797B}" type="sibTrans" cxnId="{600127A3-4EEA-4124-AD47-D140E3240A8C}">
      <dgm:prSet/>
      <dgm:spPr/>
      <dgm:t>
        <a:bodyPr/>
        <a:lstStyle/>
        <a:p>
          <a:endParaRPr lang="en-CA"/>
        </a:p>
      </dgm:t>
    </dgm:pt>
    <dgm:pt modelId="{F73F1D9E-BF7C-416C-874C-B8F07C625C3F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00" b="0" i="0" err="1">
              <a:latin typeface="Montserrat" panose="00000500000000000000" pitchFamily="2" charset="0"/>
            </a:rPr>
            <a:t>ESLint</a:t>
          </a:r>
          <a:endParaRPr lang="en-US" sz="1000" b="0" i="0">
            <a:latin typeface="Montserrat" panose="00000500000000000000" pitchFamily="2" charset="0"/>
          </a:endParaRPr>
        </a:p>
      </dgm:t>
    </dgm:pt>
    <dgm:pt modelId="{23BB9F80-AA43-4E20-9C1E-994BFA913B9D}" type="parTrans" cxnId="{C948EDF3-B573-432F-A346-761CDE73CB9B}">
      <dgm:prSet/>
      <dgm:spPr/>
      <dgm:t>
        <a:bodyPr/>
        <a:lstStyle/>
        <a:p>
          <a:endParaRPr lang="en-CA"/>
        </a:p>
      </dgm:t>
    </dgm:pt>
    <dgm:pt modelId="{42F51D6D-AFEA-4CC6-8D4A-8813ACFA76B8}" type="sibTrans" cxnId="{C948EDF3-B573-432F-A346-761CDE73CB9B}">
      <dgm:prSet/>
      <dgm:spPr/>
      <dgm:t>
        <a:bodyPr/>
        <a:lstStyle/>
        <a:p>
          <a:endParaRPr lang="en-CA"/>
        </a:p>
      </dgm:t>
    </dgm:pt>
    <dgm:pt modelId="{31D6C5CD-904E-4FC0-AEF5-6829EDF1F468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00" b="0" i="0">
              <a:latin typeface="Montserrat" panose="00000500000000000000" pitchFamily="2" charset="0"/>
            </a:rPr>
            <a:t>Black</a:t>
          </a:r>
        </a:p>
      </dgm:t>
    </dgm:pt>
    <dgm:pt modelId="{BDEE59D8-4AC2-4A8F-B5C7-17A8872B97F5}" type="parTrans" cxnId="{C7E072B8-468C-48A8-9A60-FD542265DC79}">
      <dgm:prSet/>
      <dgm:spPr/>
      <dgm:t>
        <a:bodyPr/>
        <a:lstStyle/>
        <a:p>
          <a:endParaRPr lang="en-CA"/>
        </a:p>
      </dgm:t>
    </dgm:pt>
    <dgm:pt modelId="{1E23F2FA-E30B-4F19-A5F7-766E7D594B36}" type="sibTrans" cxnId="{C7E072B8-468C-48A8-9A60-FD542265DC79}">
      <dgm:prSet/>
      <dgm:spPr/>
      <dgm:t>
        <a:bodyPr/>
        <a:lstStyle/>
        <a:p>
          <a:endParaRPr lang="en-CA"/>
        </a:p>
      </dgm:t>
    </dgm:pt>
    <dgm:pt modelId="{B5772A85-8A01-4827-A649-94FEA42DEDAF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00" b="0" i="0">
              <a:latin typeface="Montserrat" panose="00000500000000000000" pitchFamily="2" charset="0"/>
            </a:rPr>
            <a:t>Flake8</a:t>
          </a:r>
        </a:p>
      </dgm:t>
    </dgm:pt>
    <dgm:pt modelId="{35C5073D-7E11-4187-AAF2-94A3DCD51813}" type="parTrans" cxnId="{A6142F2C-E1C7-4376-9F4C-5E15C9B6DF1C}">
      <dgm:prSet/>
      <dgm:spPr/>
      <dgm:t>
        <a:bodyPr/>
        <a:lstStyle/>
        <a:p>
          <a:endParaRPr lang="en-CA"/>
        </a:p>
      </dgm:t>
    </dgm:pt>
    <dgm:pt modelId="{437BEDCF-ABB4-435C-B548-B9B8917171DA}" type="sibTrans" cxnId="{A6142F2C-E1C7-4376-9F4C-5E15C9B6DF1C}">
      <dgm:prSet/>
      <dgm:spPr/>
      <dgm:t>
        <a:bodyPr/>
        <a:lstStyle/>
        <a:p>
          <a:endParaRPr lang="en-CA"/>
        </a:p>
      </dgm:t>
    </dgm:pt>
    <dgm:pt modelId="{2556BC04-1E71-4570-A7A7-3CFF21AEFBB7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00" b="0" i="0">
              <a:latin typeface="Montserrat" panose="00000500000000000000" pitchFamily="2" charset="0"/>
            </a:rPr>
            <a:t>GitHub Actions</a:t>
          </a:r>
        </a:p>
      </dgm:t>
    </dgm:pt>
    <dgm:pt modelId="{CAA4F81E-C4AE-47CB-990A-A8A1194002A8}" type="parTrans" cxnId="{59ECB29F-86A0-44B2-8CA2-6B231EF1EF95}">
      <dgm:prSet/>
      <dgm:spPr/>
      <dgm:t>
        <a:bodyPr/>
        <a:lstStyle/>
        <a:p>
          <a:endParaRPr lang="en-CA"/>
        </a:p>
      </dgm:t>
    </dgm:pt>
    <dgm:pt modelId="{6373348F-3EBB-43E3-9974-10790B8CF24D}" type="sibTrans" cxnId="{59ECB29F-86A0-44B2-8CA2-6B231EF1EF95}">
      <dgm:prSet/>
      <dgm:spPr/>
      <dgm:t>
        <a:bodyPr/>
        <a:lstStyle/>
        <a:p>
          <a:endParaRPr lang="en-CA"/>
        </a:p>
      </dgm:t>
    </dgm:pt>
    <dgm:pt modelId="{0B2FC421-4F20-479F-9E02-1D2BC05AECFF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0" i="0">
              <a:latin typeface="Montserrat" panose="00000500000000000000" pitchFamily="2" charset="0"/>
            </a:rPr>
            <a:t>MIMIC-CXR</a:t>
          </a:r>
        </a:p>
      </dgm:t>
    </dgm:pt>
    <dgm:pt modelId="{54A690B3-CA0C-4FD7-8572-877DC7A42270}" type="sibTrans" cxnId="{F046B6BF-8219-4FCD-A433-1086C758CA99}">
      <dgm:prSet/>
      <dgm:spPr/>
      <dgm:t>
        <a:bodyPr/>
        <a:lstStyle/>
        <a:p>
          <a:endParaRPr lang="en-CA"/>
        </a:p>
      </dgm:t>
    </dgm:pt>
    <dgm:pt modelId="{9709FE20-A9C4-433A-BA3A-C02CB5290844}" type="parTrans" cxnId="{F046B6BF-8219-4FCD-A433-1086C758CA99}">
      <dgm:prSet/>
      <dgm:spPr/>
      <dgm:t>
        <a:bodyPr/>
        <a:lstStyle/>
        <a:p>
          <a:endParaRPr lang="en-CA"/>
        </a:p>
      </dgm:t>
    </dgm:pt>
    <dgm:pt modelId="{63AF1687-4C27-4C3A-80FF-9F036C8BDCDE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0" i="0">
              <a:latin typeface="Montserrat" panose="00000500000000000000" pitchFamily="2" charset="0"/>
            </a:rPr>
            <a:t>CheXpert</a:t>
          </a:r>
        </a:p>
      </dgm:t>
    </dgm:pt>
    <dgm:pt modelId="{3FEA2AAF-ED49-4D0B-85F1-4C62934DFC7B}" type="sibTrans" cxnId="{90A45563-3DFF-44F4-A924-DABE58B574BC}">
      <dgm:prSet/>
      <dgm:spPr/>
      <dgm:t>
        <a:bodyPr/>
        <a:lstStyle/>
        <a:p>
          <a:endParaRPr lang="en-CA"/>
        </a:p>
      </dgm:t>
    </dgm:pt>
    <dgm:pt modelId="{508AB313-9FF6-4E8A-90B8-47FD40CEBD77}" type="parTrans" cxnId="{90A45563-3DFF-44F4-A924-DABE58B574BC}">
      <dgm:prSet/>
      <dgm:spPr/>
      <dgm:t>
        <a:bodyPr/>
        <a:lstStyle/>
        <a:p>
          <a:endParaRPr lang="en-CA"/>
        </a:p>
      </dgm:t>
    </dgm:pt>
    <dgm:pt modelId="{1B82829C-799B-4EFE-8183-744A09056905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0" i="0">
              <a:latin typeface="Montserrat" panose="00000500000000000000" pitchFamily="2" charset="0"/>
            </a:rPr>
            <a:t>NIH chest X-ray</a:t>
          </a:r>
        </a:p>
      </dgm:t>
    </dgm:pt>
    <dgm:pt modelId="{5FF89CB6-3F47-4F94-8F86-8CC26709F1B0}" type="sibTrans" cxnId="{F482343A-E3E7-41C5-A820-485767F993AD}">
      <dgm:prSet/>
      <dgm:spPr/>
      <dgm:t>
        <a:bodyPr/>
        <a:lstStyle/>
        <a:p>
          <a:endParaRPr lang="en-CA"/>
        </a:p>
      </dgm:t>
    </dgm:pt>
    <dgm:pt modelId="{6B46A62F-DDFE-4483-8FC1-FE6ECE177EE1}" type="parTrans" cxnId="{F482343A-E3E7-41C5-A820-485767F993AD}">
      <dgm:prSet/>
      <dgm:spPr/>
      <dgm:t>
        <a:bodyPr/>
        <a:lstStyle/>
        <a:p>
          <a:endParaRPr lang="en-CA"/>
        </a:p>
      </dgm:t>
    </dgm:pt>
    <dgm:pt modelId="{B5E44D2E-B1F7-4697-BE8D-39550CD1A021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sz="1000" b="0" i="0">
              <a:latin typeface="Montserrat" panose="00000500000000000000" pitchFamily="2" charset="0"/>
            </a:rPr>
            <a:t>VinDr-CXR</a:t>
          </a:r>
        </a:p>
      </dgm:t>
    </dgm:pt>
    <dgm:pt modelId="{4A6FD500-E0B6-417C-9248-79845C7EFAB2}" type="sibTrans" cxnId="{713B90FC-FCC0-47D0-8406-1D3C766D5456}">
      <dgm:prSet/>
      <dgm:spPr/>
      <dgm:t>
        <a:bodyPr/>
        <a:lstStyle/>
        <a:p>
          <a:endParaRPr lang="en-CA"/>
        </a:p>
      </dgm:t>
    </dgm:pt>
    <dgm:pt modelId="{8C10708E-BC2F-4FFD-AEE8-5A151D6CA0CB}" type="parTrans" cxnId="{713B90FC-FCC0-47D0-8406-1D3C766D5456}">
      <dgm:prSet/>
      <dgm:spPr/>
      <dgm:t>
        <a:bodyPr/>
        <a:lstStyle/>
        <a:p>
          <a:endParaRPr lang="en-CA"/>
        </a:p>
      </dgm:t>
    </dgm:pt>
    <dgm:pt modelId="{7D5233CE-856D-48EF-AA94-0F31BBEFF94A}">
      <dgm:prSet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00" b="0" i="0">
              <a:latin typeface="Montserrat" panose="00000500000000000000" pitchFamily="2" charset="0"/>
            </a:rPr>
            <a:t>Firebase</a:t>
          </a:r>
        </a:p>
      </dgm:t>
    </dgm:pt>
    <dgm:pt modelId="{470AF2E1-1D7E-4081-9595-3020759FCB94}" type="parTrans" cxnId="{4AEBD885-F79C-443E-A761-809179BBE129}">
      <dgm:prSet/>
      <dgm:spPr/>
    </dgm:pt>
    <dgm:pt modelId="{8BCEC518-B484-4EA9-AFE3-FC1ACF476D48}" type="sibTrans" cxnId="{4AEBD885-F79C-443E-A761-809179BBE129}">
      <dgm:prSet/>
      <dgm:spPr/>
    </dgm:pt>
    <dgm:pt modelId="{93E5E123-982D-43D6-8F3A-1926F2266A63}" type="pres">
      <dgm:prSet presAssocID="{48BEC93B-E7DC-4E72-A334-3D68C73F429A}" presName="diagram" presStyleCnt="0">
        <dgm:presLayoutVars>
          <dgm:dir/>
          <dgm:resizeHandles val="exact"/>
        </dgm:presLayoutVars>
      </dgm:prSet>
      <dgm:spPr/>
    </dgm:pt>
    <dgm:pt modelId="{7009E48C-9197-41C1-95EA-5A32B4B76D18}" type="pres">
      <dgm:prSet presAssocID="{A571A6DC-B354-4480-9E5A-B190421ABBD2}" presName="node" presStyleLbl="node1" presStyleIdx="0" presStyleCnt="5">
        <dgm:presLayoutVars>
          <dgm:bulletEnabled val="1"/>
        </dgm:presLayoutVars>
      </dgm:prSet>
      <dgm:spPr/>
    </dgm:pt>
    <dgm:pt modelId="{02F74650-5CE0-432E-9A62-9612791A8479}" type="pres">
      <dgm:prSet presAssocID="{651C9E0F-2319-4BBB-80E5-155DB6FB55EA}" presName="sibTrans" presStyleCnt="0"/>
      <dgm:spPr/>
    </dgm:pt>
    <dgm:pt modelId="{BE4555C8-FF44-470E-AC13-F5B243302949}" type="pres">
      <dgm:prSet presAssocID="{9214B349-8992-4CC2-BA59-5D22F0A1E3EE}" presName="node" presStyleLbl="node1" presStyleIdx="1" presStyleCnt="5">
        <dgm:presLayoutVars>
          <dgm:bulletEnabled val="1"/>
        </dgm:presLayoutVars>
      </dgm:prSet>
      <dgm:spPr/>
    </dgm:pt>
    <dgm:pt modelId="{742CC95E-FD57-4B1D-B791-407C0F20BA5B}" type="pres">
      <dgm:prSet presAssocID="{96FB4448-6C78-4610-80C1-3A97287DAABB}" presName="sibTrans" presStyleCnt="0"/>
      <dgm:spPr/>
    </dgm:pt>
    <dgm:pt modelId="{43B969A9-CD9F-418A-ACDB-6571AD05EBD1}" type="pres">
      <dgm:prSet presAssocID="{54829514-C3E4-441E-863F-D355D09E393F}" presName="node" presStyleLbl="node1" presStyleIdx="2" presStyleCnt="5">
        <dgm:presLayoutVars>
          <dgm:bulletEnabled val="1"/>
        </dgm:presLayoutVars>
      </dgm:prSet>
      <dgm:spPr/>
    </dgm:pt>
    <dgm:pt modelId="{38E28BDF-BB7C-4B16-AD32-9871941A777C}" type="pres">
      <dgm:prSet presAssocID="{8A263181-89E1-472F-B87F-32001ACCA046}" presName="sibTrans" presStyleCnt="0"/>
      <dgm:spPr/>
    </dgm:pt>
    <dgm:pt modelId="{49FE0347-7317-4471-BC7E-BE6D040E8008}" type="pres">
      <dgm:prSet presAssocID="{CA3FF032-9EFB-4CB4-873C-A1718C0B2BBD}" presName="node" presStyleLbl="node1" presStyleIdx="3" presStyleCnt="5">
        <dgm:presLayoutVars>
          <dgm:bulletEnabled val="1"/>
        </dgm:presLayoutVars>
      </dgm:prSet>
      <dgm:spPr/>
    </dgm:pt>
    <dgm:pt modelId="{5AB3DDC1-818B-4F79-B520-FC14A1FE1BB1}" type="pres">
      <dgm:prSet presAssocID="{D76E6659-5112-4B59-AB4C-1B564A147F3D}" presName="sibTrans" presStyleCnt="0"/>
      <dgm:spPr/>
    </dgm:pt>
    <dgm:pt modelId="{E7A25657-AA74-4BA1-99A5-F5811F4F02C6}" type="pres">
      <dgm:prSet presAssocID="{0A19FCDA-9CF3-41DD-A4ED-DC6E1869EEEB}" presName="node" presStyleLbl="node1" presStyleIdx="4" presStyleCnt="5">
        <dgm:presLayoutVars>
          <dgm:bulletEnabled val="1"/>
        </dgm:presLayoutVars>
      </dgm:prSet>
      <dgm:spPr/>
    </dgm:pt>
  </dgm:ptLst>
  <dgm:cxnLst>
    <dgm:cxn modelId="{0D43BA0A-C7C1-49A0-9A22-D5ED1F3861AB}" type="presOf" srcId="{1B82829C-799B-4EFE-8183-744A09056905}" destId="{E7A25657-AA74-4BA1-99A5-F5811F4F02C6}" srcOrd="0" destOrd="3" presId="urn:microsoft.com/office/officeart/2005/8/layout/default"/>
    <dgm:cxn modelId="{137F610B-17F0-4507-ABD3-10A8BC3D2826}" srcId="{CA3FF032-9EFB-4CB4-873C-A1718C0B2BBD}" destId="{A2AE6E92-AD10-42C0-8A47-B833818AF4B1}" srcOrd="6" destOrd="0" parTransId="{758B9590-7D28-49DA-9B8C-E3AB06D6D9D4}" sibTransId="{799C59B6-44A6-4C7A-AC42-C002B41A6748}"/>
    <dgm:cxn modelId="{F3307F10-C396-44DD-8D9B-066917525A3F}" srcId="{A571A6DC-B354-4480-9E5A-B190421ABBD2}" destId="{1EED21ED-A531-4638-8D8E-6AC0B5A9C8F8}" srcOrd="4" destOrd="0" parTransId="{48AD7807-62E9-4E8D-AA78-D918FC153A53}" sibTransId="{91B2B87B-9736-47EF-A37F-AC830337BED0}"/>
    <dgm:cxn modelId="{C470F511-DD1C-4F26-9BA7-16D1DF94F3AC}" srcId="{48BEC93B-E7DC-4E72-A334-3D68C73F429A}" destId="{A571A6DC-B354-4480-9E5A-B190421ABBD2}" srcOrd="0" destOrd="0" parTransId="{2FCCE4C4-C20F-491C-94F5-45873E908DAA}" sibTransId="{651C9E0F-2319-4BBB-80E5-155DB6FB55EA}"/>
    <dgm:cxn modelId="{36C68F12-E288-4311-9F34-F0AD46D1D556}" type="presOf" srcId="{C116CF36-789B-469B-9301-B12E99BDDF14}" destId="{7009E48C-9197-41C1-95EA-5A32B4B76D18}" srcOrd="0" destOrd="3" presId="urn:microsoft.com/office/officeart/2005/8/layout/default"/>
    <dgm:cxn modelId="{E2C1C512-E7A0-4925-B829-610F84B3E892}" type="presOf" srcId="{B5E44D2E-B1F7-4697-BE8D-39550CD1A021}" destId="{E7A25657-AA74-4BA1-99A5-F5811F4F02C6}" srcOrd="0" destOrd="4" presId="urn:microsoft.com/office/officeart/2005/8/layout/default"/>
    <dgm:cxn modelId="{8099EA1A-4AFF-4E80-A008-32FA228D41B7}" type="presOf" srcId="{9214B349-8992-4CC2-BA59-5D22F0A1E3EE}" destId="{BE4555C8-FF44-470E-AC13-F5B243302949}" srcOrd="0" destOrd="0" presId="urn:microsoft.com/office/officeart/2005/8/layout/default"/>
    <dgm:cxn modelId="{F3F0991B-29B8-4F65-B2EB-5AAFCD0465EB}" type="presOf" srcId="{2556BC04-1E71-4570-A7A7-3CFF21AEFBB7}" destId="{BE4555C8-FF44-470E-AC13-F5B243302949}" srcOrd="0" destOrd="5" presId="urn:microsoft.com/office/officeart/2005/8/layout/default"/>
    <dgm:cxn modelId="{06EAF31C-0DEF-4034-B061-90B5C1DC6B0A}" type="presOf" srcId="{BA76CB13-CD66-4CF2-ADBF-6A1E41B0DA66}" destId="{7009E48C-9197-41C1-95EA-5A32B4B76D18}" srcOrd="0" destOrd="1" presId="urn:microsoft.com/office/officeart/2005/8/layout/default"/>
    <dgm:cxn modelId="{D1C3561F-525B-4208-BBD3-65AB4D5418F8}" type="presOf" srcId="{7D5233CE-856D-48EF-AA94-0F31BBEFF94A}" destId="{BE4555C8-FF44-470E-AC13-F5B243302949}" srcOrd="0" destOrd="6" presId="urn:microsoft.com/office/officeart/2005/8/layout/default"/>
    <dgm:cxn modelId="{8F18BB21-8DA3-4C22-AD53-57021CA871E8}" type="presOf" srcId="{6E585DAC-1892-4E37-A29F-21BB219543F9}" destId="{BE4555C8-FF44-470E-AC13-F5B243302949}" srcOrd="0" destOrd="1" presId="urn:microsoft.com/office/officeart/2005/8/layout/default"/>
    <dgm:cxn modelId="{E15C9328-F201-423D-9954-9302BE612F00}" type="presOf" srcId="{A2AE6E92-AD10-42C0-8A47-B833818AF4B1}" destId="{49FE0347-7317-4471-BC7E-BE6D040E8008}" srcOrd="0" destOrd="7" presId="urn:microsoft.com/office/officeart/2005/8/layout/default"/>
    <dgm:cxn modelId="{13E82A2B-DD65-4327-8E1C-CD41D483DFED}" type="presOf" srcId="{63AF1687-4C27-4C3A-80FF-9F036C8BDCDE}" destId="{E7A25657-AA74-4BA1-99A5-F5811F4F02C6}" srcOrd="0" destOrd="2" presId="urn:microsoft.com/office/officeart/2005/8/layout/default"/>
    <dgm:cxn modelId="{A6142F2C-E1C7-4376-9F4C-5E15C9B6DF1C}" srcId="{9214B349-8992-4CC2-BA59-5D22F0A1E3EE}" destId="{B5772A85-8A01-4827-A649-94FEA42DEDAF}" srcOrd="3" destOrd="0" parTransId="{35C5073D-7E11-4187-AAF2-94A3DCD51813}" sibTransId="{437BEDCF-ABB4-435C-B548-B9B8917171DA}"/>
    <dgm:cxn modelId="{AD1DBF35-8193-4B6C-9F29-AE1AD54CE586}" type="presOf" srcId="{D597E79E-038B-4614-94FC-6B838DCCAFDD}" destId="{49FE0347-7317-4471-BC7E-BE6D040E8008}" srcOrd="0" destOrd="2" presId="urn:microsoft.com/office/officeart/2005/8/layout/default"/>
    <dgm:cxn modelId="{DE2FFF37-58A9-4B6C-9294-C9C7F97D3449}" srcId="{54829514-C3E4-441E-863F-D355D09E393F}" destId="{E7B7A09D-66F5-4B63-B5C9-3E611B9F863C}" srcOrd="1" destOrd="0" parTransId="{1A219BD4-0E59-4687-94F5-B03C902ECBC1}" sibTransId="{4338C45D-E69A-467D-B222-DE8D41E05EF5}"/>
    <dgm:cxn modelId="{F482343A-E3E7-41C5-A820-485767F993AD}" srcId="{0A19FCDA-9CF3-41DD-A4ED-DC6E1869EEEB}" destId="{1B82829C-799B-4EFE-8183-744A09056905}" srcOrd="2" destOrd="0" parTransId="{6B46A62F-DDFE-4483-8FC1-FE6ECE177EE1}" sibTransId="{5FF89CB6-3F47-4F94-8F86-8CC26709F1B0}"/>
    <dgm:cxn modelId="{54FC9C3C-9388-41CD-BAE6-A470F3946214}" srcId="{48BEC93B-E7DC-4E72-A334-3D68C73F429A}" destId="{9214B349-8992-4CC2-BA59-5D22F0A1E3EE}" srcOrd="1" destOrd="0" parTransId="{5F9ADF52-B30E-4B50-9A2C-B7F853AE95DD}" sibTransId="{96FB4448-6C78-4610-80C1-3A97287DAABB}"/>
    <dgm:cxn modelId="{D9B8BE5B-7914-47CC-B00E-E4527A303787}" type="presOf" srcId="{B7979E75-5510-4C6E-B5E5-9FA285954D0D}" destId="{49FE0347-7317-4471-BC7E-BE6D040E8008}" srcOrd="0" destOrd="5" presId="urn:microsoft.com/office/officeart/2005/8/layout/default"/>
    <dgm:cxn modelId="{48D7575F-58D4-4E19-8600-D4AE29F53FDF}" type="presOf" srcId="{078BE058-F0F8-4F05-ADBB-AFF09CEB4F07}" destId="{7009E48C-9197-41C1-95EA-5A32B4B76D18}" srcOrd="0" destOrd="2" presId="urn:microsoft.com/office/officeart/2005/8/layout/default"/>
    <dgm:cxn modelId="{96FDB760-F525-4BAE-93BE-1A27DEC07A06}" type="presOf" srcId="{E79DB4C1-80A2-4945-B8FD-BE2F873E4DC2}" destId="{43B969A9-CD9F-418A-ACDB-6571AD05EBD1}" srcOrd="0" destOrd="6" presId="urn:microsoft.com/office/officeart/2005/8/layout/default"/>
    <dgm:cxn modelId="{4728A841-E784-4184-961D-8AB4FA29DF46}" type="presOf" srcId="{A571A6DC-B354-4480-9E5A-B190421ABBD2}" destId="{7009E48C-9197-41C1-95EA-5A32B4B76D18}" srcOrd="0" destOrd="0" presId="urn:microsoft.com/office/officeart/2005/8/layout/default"/>
    <dgm:cxn modelId="{78051762-138A-4B13-A6EE-517EC1BDB7A8}" type="presOf" srcId="{31D6C5CD-904E-4FC0-AEF5-6829EDF1F468}" destId="{BE4555C8-FF44-470E-AC13-F5B243302949}" srcOrd="0" destOrd="3" presId="urn:microsoft.com/office/officeart/2005/8/layout/default"/>
    <dgm:cxn modelId="{90A45563-3DFF-44F4-A924-DABE58B574BC}" srcId="{0A19FCDA-9CF3-41DD-A4ED-DC6E1869EEEB}" destId="{63AF1687-4C27-4C3A-80FF-9F036C8BDCDE}" srcOrd="1" destOrd="0" parTransId="{508AB313-9FF6-4E8A-90B8-47FD40CEBD77}" sibTransId="{3FEA2AAF-ED49-4D0B-85F1-4C62934DFC7B}"/>
    <dgm:cxn modelId="{6318F568-F8A0-419A-A52C-3FDE0EE9E974}" srcId="{CA3FF032-9EFB-4CB4-873C-A1718C0B2BBD}" destId="{B7979E75-5510-4C6E-B5E5-9FA285954D0D}" srcOrd="4" destOrd="0" parTransId="{3885C46F-AFF7-4C9D-90CE-498EA52A3FDF}" sibTransId="{0E0BD913-B44C-495D-9514-887ACE0C1A5F}"/>
    <dgm:cxn modelId="{3BC9B949-7998-456E-9BA7-523FB6464D07}" srcId="{54829514-C3E4-441E-863F-D355D09E393F}" destId="{E79DB4C1-80A2-4945-B8FD-BE2F873E4DC2}" srcOrd="5" destOrd="0" parTransId="{E8150FE0-8C42-4D39-A5BA-79DAFFE87576}" sibTransId="{F70CC499-3C8E-4A01-BCC4-606BF7A377C6}"/>
    <dgm:cxn modelId="{80AB334A-B2A9-4B9B-B583-3136FD3E7BDF}" type="presOf" srcId="{FC1ED298-D346-4AAA-98A6-CF1F0A872AD5}" destId="{43B969A9-CD9F-418A-ACDB-6571AD05EBD1}" srcOrd="0" destOrd="1" presId="urn:microsoft.com/office/officeart/2005/8/layout/default"/>
    <dgm:cxn modelId="{C6CD954B-E9BE-4DBD-8F5C-5FDE22C632B0}" type="presOf" srcId="{0A19FCDA-9CF3-41DD-A4ED-DC6E1869EEEB}" destId="{E7A25657-AA74-4BA1-99A5-F5811F4F02C6}" srcOrd="0" destOrd="0" presId="urn:microsoft.com/office/officeart/2005/8/layout/default"/>
    <dgm:cxn modelId="{EA6D7C4E-E296-4E6D-85F0-0F06F1519141}" srcId="{54829514-C3E4-441E-863F-D355D09E393F}" destId="{FC1ED298-D346-4AAA-98A6-CF1F0A872AD5}" srcOrd="0" destOrd="0" parTransId="{44417EE2-74F6-40B3-8FCD-1A207F524A1B}" sibTransId="{8E0C93BF-B421-4A7C-8134-8A10633FFCF3}"/>
    <dgm:cxn modelId="{80C6904E-5396-4923-9DBC-A0AFA33F8CFF}" type="presOf" srcId="{B5772A85-8A01-4827-A649-94FEA42DEDAF}" destId="{BE4555C8-FF44-470E-AC13-F5B243302949}" srcOrd="0" destOrd="4" presId="urn:microsoft.com/office/officeart/2005/8/layout/default"/>
    <dgm:cxn modelId="{F40DC272-F18B-4424-93F9-8C31DF87A737}" type="presOf" srcId="{FD6831E0-8C63-489F-84F1-9F0984DFF50B}" destId="{43B969A9-CD9F-418A-ACDB-6571AD05EBD1}" srcOrd="0" destOrd="4" presId="urn:microsoft.com/office/officeart/2005/8/layout/default"/>
    <dgm:cxn modelId="{5B1F3353-0B5B-41AB-8017-07AB81319567}" type="presOf" srcId="{F73F1D9E-BF7C-416C-874C-B8F07C625C3F}" destId="{BE4555C8-FF44-470E-AC13-F5B243302949}" srcOrd="0" destOrd="2" presId="urn:microsoft.com/office/officeart/2005/8/layout/default"/>
    <dgm:cxn modelId="{ABB83F79-461A-4A55-B6B3-3E5C9D48D025}" type="presOf" srcId="{9518B877-F079-419D-B2B5-A46684A643E0}" destId="{49FE0347-7317-4471-BC7E-BE6D040E8008}" srcOrd="0" destOrd="3" presId="urn:microsoft.com/office/officeart/2005/8/layout/default"/>
    <dgm:cxn modelId="{3C7C327B-7462-4C6D-B9C3-D71016C1096F}" type="presOf" srcId="{48BEC93B-E7DC-4E72-A334-3D68C73F429A}" destId="{93E5E123-982D-43D6-8F3A-1926F2266A63}" srcOrd="0" destOrd="0" presId="urn:microsoft.com/office/officeart/2005/8/layout/default"/>
    <dgm:cxn modelId="{F2027380-25D6-4200-9EE7-52526103420C}" type="presOf" srcId="{7CF33125-6AE7-4A40-873B-6A2DED6C99C7}" destId="{49FE0347-7317-4471-BC7E-BE6D040E8008}" srcOrd="0" destOrd="6" presId="urn:microsoft.com/office/officeart/2005/8/layout/default"/>
    <dgm:cxn modelId="{4AEBD885-F79C-443E-A761-809179BBE129}" srcId="{9214B349-8992-4CC2-BA59-5D22F0A1E3EE}" destId="{7D5233CE-856D-48EF-AA94-0F31BBEFF94A}" srcOrd="5" destOrd="0" parTransId="{470AF2E1-1D7E-4081-9595-3020759FCB94}" sibTransId="{8BCEC518-B484-4EA9-AFE3-FC1ACF476D48}"/>
    <dgm:cxn modelId="{D6B92787-1ECC-4D28-85EE-887AC18BE609}" srcId="{CA3FF032-9EFB-4CB4-873C-A1718C0B2BBD}" destId="{9518B877-F079-419D-B2B5-A46684A643E0}" srcOrd="2" destOrd="0" parTransId="{9560989D-DA30-4230-ABDB-2D01DA4CEDBF}" sibTransId="{2F6294B1-545D-4EEF-B24A-72CC99158293}"/>
    <dgm:cxn modelId="{1E19F091-EF41-4772-A2EC-A2914BB95B35}" type="presOf" srcId="{4F12493A-C89B-4B53-ACD0-C19B6E56CDE6}" destId="{49FE0347-7317-4471-BC7E-BE6D040E8008}" srcOrd="0" destOrd="1" presId="urn:microsoft.com/office/officeart/2005/8/layout/default"/>
    <dgm:cxn modelId="{F9848994-BFE3-408E-9B7C-E9AC02920A4E}" type="presOf" srcId="{CA3FF032-9EFB-4CB4-873C-A1718C0B2BBD}" destId="{49FE0347-7317-4471-BC7E-BE6D040E8008}" srcOrd="0" destOrd="0" presId="urn:microsoft.com/office/officeart/2005/8/layout/default"/>
    <dgm:cxn modelId="{A32DFA95-8B31-401C-A011-C9ECCE7E6A06}" srcId="{CA3FF032-9EFB-4CB4-873C-A1718C0B2BBD}" destId="{D5CBB882-E829-4AAD-993B-AD1DDB68BA71}" srcOrd="3" destOrd="0" parTransId="{F490D770-5408-43FD-8204-B34B9B35B761}" sibTransId="{E44ABDA5-F8EA-4AF3-B9D1-31A99062369B}"/>
    <dgm:cxn modelId="{59ECB29F-86A0-44B2-8CA2-6B231EF1EF95}" srcId="{9214B349-8992-4CC2-BA59-5D22F0A1E3EE}" destId="{2556BC04-1E71-4570-A7A7-3CFF21AEFBB7}" srcOrd="4" destOrd="0" parTransId="{CAA4F81E-C4AE-47CB-990A-A8A1194002A8}" sibTransId="{6373348F-3EBB-43E3-9974-10790B8CF24D}"/>
    <dgm:cxn modelId="{482A38A0-B3C8-4786-B256-37B46DDD0B52}" srcId="{CA3FF032-9EFB-4CB4-873C-A1718C0B2BBD}" destId="{7CF33125-6AE7-4A40-873B-6A2DED6C99C7}" srcOrd="5" destOrd="0" parTransId="{75655E09-5591-40F8-B937-0F152B75F533}" sibTransId="{03FABDE2-F479-43B2-B236-6ECDF1C0D363}"/>
    <dgm:cxn modelId="{D0757BA2-64E5-42E7-86F0-BCE36DCD9649}" type="presOf" srcId="{0B2FC421-4F20-479F-9E02-1D2BC05AECFF}" destId="{E7A25657-AA74-4BA1-99A5-F5811F4F02C6}" srcOrd="0" destOrd="1" presId="urn:microsoft.com/office/officeart/2005/8/layout/default"/>
    <dgm:cxn modelId="{600127A3-4EEA-4124-AD47-D140E3240A8C}" srcId="{48BEC93B-E7DC-4E72-A334-3D68C73F429A}" destId="{0A19FCDA-9CF3-41DD-A4ED-DC6E1869EEEB}" srcOrd="4" destOrd="0" parTransId="{6B132111-0B1A-4149-B5FA-E62F51973F5C}" sibTransId="{340E7F29-3EBE-48D9-90DE-BF24DD01797B}"/>
    <dgm:cxn modelId="{A46E13B3-7E22-47D6-9539-E29CFBF7C82F}" srcId="{A571A6DC-B354-4480-9E5A-B190421ABBD2}" destId="{078BE058-F0F8-4F05-ADBB-AFF09CEB4F07}" srcOrd="1" destOrd="0" parTransId="{9A90AF99-5A7E-4AE0-8670-4CE477C744C8}" sibTransId="{B5FD36F0-8FBB-4316-A599-847EFADB5577}"/>
    <dgm:cxn modelId="{C7E072B8-468C-48A8-9A60-FD542265DC79}" srcId="{9214B349-8992-4CC2-BA59-5D22F0A1E3EE}" destId="{31D6C5CD-904E-4FC0-AEF5-6829EDF1F468}" srcOrd="2" destOrd="0" parTransId="{BDEE59D8-4AC2-4A8F-B5C7-17A8872B97F5}" sibTransId="{1E23F2FA-E30B-4F19-A5F7-766E7D594B36}"/>
    <dgm:cxn modelId="{646976B9-347F-458D-AEE7-A280B2DB5DAE}" srcId="{54829514-C3E4-441E-863F-D355D09E393F}" destId="{FD6831E0-8C63-489F-84F1-9F0984DFF50B}" srcOrd="3" destOrd="0" parTransId="{1674CE4C-F304-4CC4-9FE1-2F04D793989F}" sibTransId="{1DABCE08-07B0-4C1C-A68B-2267FDAEB3C6}"/>
    <dgm:cxn modelId="{F046B6BF-8219-4FCD-A433-1086C758CA99}" srcId="{0A19FCDA-9CF3-41DD-A4ED-DC6E1869EEEB}" destId="{0B2FC421-4F20-479F-9E02-1D2BC05AECFF}" srcOrd="0" destOrd="0" parTransId="{9709FE20-A9C4-433A-BA3A-C02CB5290844}" sibTransId="{54A690B3-CA0C-4FD7-8572-877DC7A42270}"/>
    <dgm:cxn modelId="{34335DCD-F500-44AF-BB33-2EE9EBF69386}" srcId="{A571A6DC-B354-4480-9E5A-B190421ABBD2}" destId="{26E67AFB-7FB6-4F87-A096-CE5439F494F8}" srcOrd="3" destOrd="0" parTransId="{E7A14FD3-7952-4463-B26B-CA7264F89F29}" sibTransId="{AACF2FE2-A3AA-46B9-9C3E-3633156CC5FA}"/>
    <dgm:cxn modelId="{FAAE0ACF-09EA-4F47-8E74-F7FCC30EEFE6}" srcId="{48BEC93B-E7DC-4E72-A334-3D68C73F429A}" destId="{CA3FF032-9EFB-4CB4-873C-A1718C0B2BBD}" srcOrd="3" destOrd="0" parTransId="{944FCBF0-27AF-46FA-BB1D-31808573541C}" sibTransId="{D76E6659-5112-4B59-AB4C-1B564A147F3D}"/>
    <dgm:cxn modelId="{08D29ECF-B88F-4A1C-91B1-CC06574D6FD9}" srcId="{A571A6DC-B354-4480-9E5A-B190421ABBD2}" destId="{C116CF36-789B-469B-9301-B12E99BDDF14}" srcOrd="2" destOrd="0" parTransId="{D9FC1671-05DD-4114-A95F-5EE304E37E24}" sibTransId="{07878CBF-FB68-4EF7-BDB8-F04767BE708A}"/>
    <dgm:cxn modelId="{C44546D0-855D-41EF-A124-0BC513D17B58}" srcId="{54829514-C3E4-441E-863F-D355D09E393F}" destId="{988EBD1F-8780-478B-A47C-C4BF24267D14}" srcOrd="2" destOrd="0" parTransId="{9C5AC025-6EEA-4E43-BA32-9E3322E7E94C}" sibTransId="{E3958659-D2C2-43D2-B195-CA886EEEBBBE}"/>
    <dgm:cxn modelId="{8FB8C2D7-985F-45A8-91CC-EF0BEA4AB6C5}" type="presOf" srcId="{54829514-C3E4-441E-863F-D355D09E393F}" destId="{43B969A9-CD9F-418A-ACDB-6571AD05EBD1}" srcOrd="0" destOrd="0" presId="urn:microsoft.com/office/officeart/2005/8/layout/default"/>
    <dgm:cxn modelId="{2E4E83DA-CE08-4746-849D-0C0D0EB1653D}" srcId="{CA3FF032-9EFB-4CB4-873C-A1718C0B2BBD}" destId="{4F12493A-C89B-4B53-ACD0-C19B6E56CDE6}" srcOrd="0" destOrd="0" parTransId="{ADADAF39-555A-42A8-B839-2363485DB19D}" sibTransId="{23D96B88-BE64-4C2B-A5E3-9FFDE12A9D6D}"/>
    <dgm:cxn modelId="{E70908DE-D399-46FC-95CB-2CFD05D78071}" srcId="{48BEC93B-E7DC-4E72-A334-3D68C73F429A}" destId="{54829514-C3E4-441E-863F-D355D09E393F}" srcOrd="2" destOrd="0" parTransId="{DD810C31-83FA-4091-8BB7-08BFA4DA1131}" sibTransId="{8A263181-89E1-472F-B87F-32001ACCA046}"/>
    <dgm:cxn modelId="{55071EE2-2DC7-4AAF-B168-7879C393AD6E}" type="presOf" srcId="{E7B7A09D-66F5-4B63-B5C9-3E611B9F863C}" destId="{43B969A9-CD9F-418A-ACDB-6571AD05EBD1}" srcOrd="0" destOrd="2" presId="urn:microsoft.com/office/officeart/2005/8/layout/default"/>
    <dgm:cxn modelId="{F544F8E2-6C79-453C-BC1B-737A20905295}" type="presOf" srcId="{A10ED300-F628-4EBD-8135-2052DFB1D9E1}" destId="{43B969A9-CD9F-418A-ACDB-6571AD05EBD1}" srcOrd="0" destOrd="5" presId="urn:microsoft.com/office/officeart/2005/8/layout/default"/>
    <dgm:cxn modelId="{ABC7F5E4-2700-46F0-AF0F-7D4F6CA8F0C8}" srcId="{CA3FF032-9EFB-4CB4-873C-A1718C0B2BBD}" destId="{D597E79E-038B-4614-94FC-6B838DCCAFDD}" srcOrd="1" destOrd="0" parTransId="{8160D983-DABA-4A34-AB09-26A6D152E097}" sibTransId="{C50D2393-EACF-4763-BB7B-101D2F8A94CE}"/>
    <dgm:cxn modelId="{7E5002E6-5C9E-4F5A-AB70-3175CC93EC5C}" srcId="{A571A6DC-B354-4480-9E5A-B190421ABBD2}" destId="{BA76CB13-CD66-4CF2-ADBF-6A1E41B0DA66}" srcOrd="0" destOrd="0" parTransId="{1B725B12-2479-44C2-9307-C1ADCC5C1753}" sibTransId="{CD912F84-2408-4416-836C-0C72AAD2AD12}"/>
    <dgm:cxn modelId="{F65D67E6-ABF1-4F69-9090-93C9236442F1}" type="presOf" srcId="{988EBD1F-8780-478B-A47C-C4BF24267D14}" destId="{43B969A9-CD9F-418A-ACDB-6571AD05EBD1}" srcOrd="0" destOrd="3" presId="urn:microsoft.com/office/officeart/2005/8/layout/default"/>
    <dgm:cxn modelId="{F63F64E8-C0C7-461D-865A-AE0567281C1C}" srcId="{9214B349-8992-4CC2-BA59-5D22F0A1E3EE}" destId="{6E585DAC-1892-4E37-A29F-21BB219543F9}" srcOrd="0" destOrd="0" parTransId="{9D7BC8CF-6D23-45D9-AB3F-ECA2E5594E90}" sibTransId="{8FE95869-283D-4A92-845E-CF3448D7CBC9}"/>
    <dgm:cxn modelId="{80C089F0-13A5-434E-AEF7-F7A3CE86F541}" srcId="{54829514-C3E4-441E-863F-D355D09E393F}" destId="{A10ED300-F628-4EBD-8135-2052DFB1D9E1}" srcOrd="4" destOrd="0" parTransId="{49C5E610-9B5C-48F5-B434-3E6471A17C47}" sibTransId="{FA81BC8B-AA36-46BA-A8D1-CA80CFFB2BDA}"/>
    <dgm:cxn modelId="{C948EDF3-B573-432F-A346-761CDE73CB9B}" srcId="{9214B349-8992-4CC2-BA59-5D22F0A1E3EE}" destId="{F73F1D9E-BF7C-416C-874C-B8F07C625C3F}" srcOrd="1" destOrd="0" parTransId="{23BB9F80-AA43-4E20-9C1E-994BFA913B9D}" sibTransId="{42F51D6D-AFEA-4CC6-8D4A-8813ACFA76B8}"/>
    <dgm:cxn modelId="{77C672F7-1E36-4B94-8882-AE5087411EEB}" type="presOf" srcId="{1EED21ED-A531-4638-8D8E-6AC0B5A9C8F8}" destId="{7009E48C-9197-41C1-95EA-5A32B4B76D18}" srcOrd="0" destOrd="5" presId="urn:microsoft.com/office/officeart/2005/8/layout/default"/>
    <dgm:cxn modelId="{4832DDFB-4729-4E9F-9AA4-0A322954D460}" type="presOf" srcId="{26E67AFB-7FB6-4F87-A096-CE5439F494F8}" destId="{7009E48C-9197-41C1-95EA-5A32B4B76D18}" srcOrd="0" destOrd="4" presId="urn:microsoft.com/office/officeart/2005/8/layout/default"/>
    <dgm:cxn modelId="{713B90FC-FCC0-47D0-8406-1D3C766D5456}" srcId="{0A19FCDA-9CF3-41DD-A4ED-DC6E1869EEEB}" destId="{B5E44D2E-B1F7-4697-BE8D-39550CD1A021}" srcOrd="3" destOrd="0" parTransId="{8C10708E-BC2F-4FFD-AEE8-5A151D6CA0CB}" sibTransId="{4A6FD500-E0B6-417C-9248-79845C7EFAB2}"/>
    <dgm:cxn modelId="{4E4BD6FF-4F6F-4690-B213-5DA7F0DC3F79}" type="presOf" srcId="{D5CBB882-E829-4AAD-993B-AD1DDB68BA71}" destId="{49FE0347-7317-4471-BC7E-BE6D040E8008}" srcOrd="0" destOrd="4" presId="urn:microsoft.com/office/officeart/2005/8/layout/default"/>
    <dgm:cxn modelId="{A7928285-DAEE-4ECA-B925-82991CFB7ABF}" type="presParOf" srcId="{93E5E123-982D-43D6-8F3A-1926F2266A63}" destId="{7009E48C-9197-41C1-95EA-5A32B4B76D18}" srcOrd="0" destOrd="0" presId="urn:microsoft.com/office/officeart/2005/8/layout/default"/>
    <dgm:cxn modelId="{23FFFEA5-7834-4BB6-95CF-6D868596A559}" type="presParOf" srcId="{93E5E123-982D-43D6-8F3A-1926F2266A63}" destId="{02F74650-5CE0-432E-9A62-9612791A8479}" srcOrd="1" destOrd="0" presId="urn:microsoft.com/office/officeart/2005/8/layout/default"/>
    <dgm:cxn modelId="{3B30883D-3438-400C-B5D8-D01E11F2E883}" type="presParOf" srcId="{93E5E123-982D-43D6-8F3A-1926F2266A63}" destId="{BE4555C8-FF44-470E-AC13-F5B243302949}" srcOrd="2" destOrd="0" presId="urn:microsoft.com/office/officeart/2005/8/layout/default"/>
    <dgm:cxn modelId="{12965958-9CF3-4370-B674-C917D51BC9BA}" type="presParOf" srcId="{93E5E123-982D-43D6-8F3A-1926F2266A63}" destId="{742CC95E-FD57-4B1D-B791-407C0F20BA5B}" srcOrd="3" destOrd="0" presId="urn:microsoft.com/office/officeart/2005/8/layout/default"/>
    <dgm:cxn modelId="{6EC8B893-F65A-4CB8-BDAA-6B01880B58ED}" type="presParOf" srcId="{93E5E123-982D-43D6-8F3A-1926F2266A63}" destId="{43B969A9-CD9F-418A-ACDB-6571AD05EBD1}" srcOrd="4" destOrd="0" presId="urn:microsoft.com/office/officeart/2005/8/layout/default"/>
    <dgm:cxn modelId="{FE443F2B-4F72-4B7E-9D9D-465A21EB2AEF}" type="presParOf" srcId="{93E5E123-982D-43D6-8F3A-1926F2266A63}" destId="{38E28BDF-BB7C-4B16-AD32-9871941A777C}" srcOrd="5" destOrd="0" presId="urn:microsoft.com/office/officeart/2005/8/layout/default"/>
    <dgm:cxn modelId="{3464F786-9CAB-4A6C-A3DC-4CB8AEA87067}" type="presParOf" srcId="{93E5E123-982D-43D6-8F3A-1926F2266A63}" destId="{49FE0347-7317-4471-BC7E-BE6D040E8008}" srcOrd="6" destOrd="0" presId="urn:microsoft.com/office/officeart/2005/8/layout/default"/>
    <dgm:cxn modelId="{FE377EF4-E0A5-46B3-8016-CCFC80578958}" type="presParOf" srcId="{93E5E123-982D-43D6-8F3A-1926F2266A63}" destId="{5AB3DDC1-818B-4F79-B520-FC14A1FE1BB1}" srcOrd="7" destOrd="0" presId="urn:microsoft.com/office/officeart/2005/8/layout/default"/>
    <dgm:cxn modelId="{49D7035D-EAAE-4D12-8826-10F44CD9486F}" type="presParOf" srcId="{93E5E123-982D-43D6-8F3A-1926F2266A63}" destId="{E7A25657-AA74-4BA1-99A5-F5811F4F02C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A1C102-45DD-4453-9A11-B8C35E04FB1A}" type="doc">
      <dgm:prSet loTypeId="urn:microsoft.com/office/officeart/2005/8/layout/equation1" loCatId="relationship" qsTypeId="urn:microsoft.com/office/officeart/2005/8/quickstyle/3d3" qsCatId="3D" csTypeId="urn:microsoft.com/office/officeart/2005/8/colors/accent1_2" csCatId="accent1" phldr="1"/>
      <dgm:spPr/>
    </dgm:pt>
    <dgm:pt modelId="{5AD8EDBF-CFC1-476B-9B57-C1E053A95063}">
      <dgm:prSet phldrT="[Text]"/>
      <dgm:spPr/>
      <dgm:t>
        <a:bodyPr/>
        <a:lstStyle/>
        <a:p>
          <a:r>
            <a:rPr lang="en-CA">
              <a:latin typeface="Montserrat" panose="00000500000000000000" pitchFamily="2" charset="0"/>
            </a:rPr>
            <a:t>Chest X-Rays</a:t>
          </a:r>
        </a:p>
      </dgm:t>
    </dgm:pt>
    <dgm:pt modelId="{32C0940B-6891-4A37-89B0-7F8ECD1E9E10}" type="parTrans" cxnId="{DF8061BF-024D-48B9-8775-08F7EFF9AE4F}">
      <dgm:prSet/>
      <dgm:spPr/>
      <dgm:t>
        <a:bodyPr/>
        <a:lstStyle/>
        <a:p>
          <a:endParaRPr lang="en-CA">
            <a:solidFill>
              <a:schemeClr val="tx1"/>
            </a:solidFill>
            <a:latin typeface="Montserrat" panose="00000500000000000000" pitchFamily="2" charset="0"/>
          </a:endParaRPr>
        </a:p>
      </dgm:t>
    </dgm:pt>
    <dgm:pt modelId="{D7171270-B28A-4EAB-AA47-48F85DA372B2}" type="sibTrans" cxnId="{DF8061BF-024D-48B9-8775-08F7EFF9AE4F}">
      <dgm:prSet/>
      <dgm:spPr/>
      <dgm:t>
        <a:bodyPr/>
        <a:lstStyle/>
        <a:p>
          <a:endParaRPr lang="en-CA">
            <a:solidFill>
              <a:schemeClr val="tx1"/>
            </a:solidFill>
            <a:latin typeface="Montserrat" panose="00000500000000000000" pitchFamily="2" charset="0"/>
          </a:endParaRPr>
        </a:p>
      </dgm:t>
    </dgm:pt>
    <dgm:pt modelId="{B6162F2A-5EAB-4C08-8BE7-36196ED9AFD6}">
      <dgm:prSet phldrT="[Text]"/>
      <dgm:spPr/>
      <dgm:t>
        <a:bodyPr/>
        <a:lstStyle/>
        <a:p>
          <a:r>
            <a:rPr lang="en-CA">
              <a:latin typeface="Montserrat" panose="00000500000000000000" pitchFamily="2" charset="0"/>
            </a:rPr>
            <a:t>Patient Info</a:t>
          </a:r>
        </a:p>
      </dgm:t>
    </dgm:pt>
    <dgm:pt modelId="{C48C9F3E-E1CF-4787-8AF4-E7AE0A158BE0}" type="parTrans" cxnId="{1E80B444-28D5-43D2-BE62-97E460ABFBE5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454A3D0F-D321-4E4D-B8C9-6441CB5BD6EA}" type="sibTrans" cxnId="{1E80B444-28D5-43D2-BE62-97E460ABFBE5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993E9FB3-BDEE-47D5-A643-C6FB8A47E837}">
      <dgm:prSet phldrT="[Text]"/>
      <dgm:spPr/>
      <dgm:t>
        <a:bodyPr/>
        <a:lstStyle/>
        <a:p>
          <a:r>
            <a:rPr lang="en-CA">
              <a:latin typeface="Montserrat" panose="00000500000000000000" pitchFamily="2" charset="0"/>
            </a:rPr>
            <a:t>Input</a:t>
          </a:r>
        </a:p>
      </dgm:t>
    </dgm:pt>
    <dgm:pt modelId="{99531B10-4ADB-481D-8FCF-BD363EE51363}" type="parTrans" cxnId="{0FD8DA08-506E-4538-836E-0FE095728C80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FAD7118E-1DB7-45EA-AE72-C29AA54B1E37}" type="sibTrans" cxnId="{0FD8DA08-506E-4538-836E-0FE095728C80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8F77CB70-6C17-42C5-9C9A-C69050010898}" type="pres">
      <dgm:prSet presAssocID="{25A1C102-45DD-4453-9A11-B8C35E04FB1A}" presName="linearFlow" presStyleCnt="0">
        <dgm:presLayoutVars>
          <dgm:dir val="rev"/>
          <dgm:resizeHandles val="exact"/>
        </dgm:presLayoutVars>
      </dgm:prSet>
      <dgm:spPr/>
    </dgm:pt>
    <dgm:pt modelId="{116B5AED-40E0-43A2-9C88-DAF17DE770C2}" type="pres">
      <dgm:prSet presAssocID="{B6162F2A-5EAB-4C08-8BE7-36196ED9AFD6}" presName="node" presStyleLbl="node1" presStyleIdx="0" presStyleCnt="3">
        <dgm:presLayoutVars>
          <dgm:bulletEnabled val="1"/>
        </dgm:presLayoutVars>
      </dgm:prSet>
      <dgm:spPr/>
    </dgm:pt>
    <dgm:pt modelId="{36F5E6E2-B505-4DBF-BAD0-8AAA0CE21A67}" type="pres">
      <dgm:prSet presAssocID="{454A3D0F-D321-4E4D-B8C9-6441CB5BD6EA}" presName="spacerL" presStyleCnt="0"/>
      <dgm:spPr/>
    </dgm:pt>
    <dgm:pt modelId="{C97EFBFA-6C29-4DA9-B75F-13A17DC4B857}" type="pres">
      <dgm:prSet presAssocID="{454A3D0F-D321-4E4D-B8C9-6441CB5BD6EA}" presName="sibTrans" presStyleLbl="sibTrans2D1" presStyleIdx="0" presStyleCnt="2"/>
      <dgm:spPr/>
    </dgm:pt>
    <dgm:pt modelId="{38AD5A1A-1909-4779-9D88-22E455A863D4}" type="pres">
      <dgm:prSet presAssocID="{454A3D0F-D321-4E4D-B8C9-6441CB5BD6EA}" presName="spacerR" presStyleCnt="0"/>
      <dgm:spPr/>
    </dgm:pt>
    <dgm:pt modelId="{5EFB42D8-BFDD-4301-AE1B-7F36F567DDB3}" type="pres">
      <dgm:prSet presAssocID="{5AD8EDBF-CFC1-476B-9B57-C1E053A95063}" presName="node" presStyleLbl="node1" presStyleIdx="1" presStyleCnt="3">
        <dgm:presLayoutVars>
          <dgm:bulletEnabled val="1"/>
        </dgm:presLayoutVars>
      </dgm:prSet>
      <dgm:spPr/>
    </dgm:pt>
    <dgm:pt modelId="{8F3CAB95-DB51-4F6E-8103-E8406B6BBCB6}" type="pres">
      <dgm:prSet presAssocID="{D7171270-B28A-4EAB-AA47-48F85DA372B2}" presName="spacerL" presStyleCnt="0"/>
      <dgm:spPr/>
    </dgm:pt>
    <dgm:pt modelId="{A7195ED2-500B-416B-A47F-692CB3534236}" type="pres">
      <dgm:prSet presAssocID="{D7171270-B28A-4EAB-AA47-48F85DA372B2}" presName="sibTrans" presStyleLbl="sibTrans2D1" presStyleIdx="1" presStyleCnt="2"/>
      <dgm:spPr/>
    </dgm:pt>
    <dgm:pt modelId="{BA3D606C-3A29-424F-B272-B57723ABD9F5}" type="pres">
      <dgm:prSet presAssocID="{D7171270-B28A-4EAB-AA47-48F85DA372B2}" presName="spacerR" presStyleCnt="0"/>
      <dgm:spPr/>
    </dgm:pt>
    <dgm:pt modelId="{699DDE46-C4B1-4825-A80F-CA9D6CE614FD}" type="pres">
      <dgm:prSet presAssocID="{993E9FB3-BDEE-47D5-A643-C6FB8A47E837}" presName="node" presStyleLbl="node1" presStyleIdx="2" presStyleCnt="3">
        <dgm:presLayoutVars>
          <dgm:bulletEnabled val="1"/>
        </dgm:presLayoutVars>
      </dgm:prSet>
      <dgm:spPr/>
    </dgm:pt>
  </dgm:ptLst>
  <dgm:cxnLst>
    <dgm:cxn modelId="{0FD8DA08-506E-4538-836E-0FE095728C80}" srcId="{25A1C102-45DD-4453-9A11-B8C35E04FB1A}" destId="{993E9FB3-BDEE-47D5-A643-C6FB8A47E837}" srcOrd="2" destOrd="0" parTransId="{99531B10-4ADB-481D-8FCF-BD363EE51363}" sibTransId="{FAD7118E-1DB7-45EA-AE72-C29AA54B1E37}"/>
    <dgm:cxn modelId="{6177E71D-622E-49B5-94E9-098BB0B53AEF}" type="presOf" srcId="{B6162F2A-5EAB-4C08-8BE7-36196ED9AFD6}" destId="{116B5AED-40E0-43A2-9C88-DAF17DE770C2}" srcOrd="0" destOrd="0" presId="urn:microsoft.com/office/officeart/2005/8/layout/equation1"/>
    <dgm:cxn modelId="{F4086C2E-90A5-4885-8D9C-96BD08151A40}" type="presOf" srcId="{454A3D0F-D321-4E4D-B8C9-6441CB5BD6EA}" destId="{C97EFBFA-6C29-4DA9-B75F-13A17DC4B857}" srcOrd="0" destOrd="0" presId="urn:microsoft.com/office/officeart/2005/8/layout/equation1"/>
    <dgm:cxn modelId="{1E80B444-28D5-43D2-BE62-97E460ABFBE5}" srcId="{25A1C102-45DD-4453-9A11-B8C35E04FB1A}" destId="{B6162F2A-5EAB-4C08-8BE7-36196ED9AFD6}" srcOrd="0" destOrd="0" parTransId="{C48C9F3E-E1CF-4787-8AF4-E7AE0A158BE0}" sibTransId="{454A3D0F-D321-4E4D-B8C9-6441CB5BD6EA}"/>
    <dgm:cxn modelId="{9936AB9F-1586-42B3-AA41-418781252FDD}" type="presOf" srcId="{5AD8EDBF-CFC1-476B-9B57-C1E053A95063}" destId="{5EFB42D8-BFDD-4301-AE1B-7F36F567DDB3}" srcOrd="0" destOrd="0" presId="urn:microsoft.com/office/officeart/2005/8/layout/equation1"/>
    <dgm:cxn modelId="{44F884B9-9102-4E9F-A8B8-439182143BA5}" type="presOf" srcId="{993E9FB3-BDEE-47D5-A643-C6FB8A47E837}" destId="{699DDE46-C4B1-4825-A80F-CA9D6CE614FD}" srcOrd="0" destOrd="0" presId="urn:microsoft.com/office/officeart/2005/8/layout/equation1"/>
    <dgm:cxn modelId="{DF8061BF-024D-48B9-8775-08F7EFF9AE4F}" srcId="{25A1C102-45DD-4453-9A11-B8C35E04FB1A}" destId="{5AD8EDBF-CFC1-476B-9B57-C1E053A95063}" srcOrd="1" destOrd="0" parTransId="{32C0940B-6891-4A37-89B0-7F8ECD1E9E10}" sibTransId="{D7171270-B28A-4EAB-AA47-48F85DA372B2}"/>
    <dgm:cxn modelId="{B3EEA7E9-6C6F-4F91-A5D3-BEC4479CE5F4}" type="presOf" srcId="{25A1C102-45DD-4453-9A11-B8C35E04FB1A}" destId="{8F77CB70-6C17-42C5-9C9A-C69050010898}" srcOrd="0" destOrd="0" presId="urn:microsoft.com/office/officeart/2005/8/layout/equation1"/>
    <dgm:cxn modelId="{1C12BDFF-EF16-479B-89F7-5F823103B7A5}" type="presOf" srcId="{D7171270-B28A-4EAB-AA47-48F85DA372B2}" destId="{A7195ED2-500B-416B-A47F-692CB3534236}" srcOrd="0" destOrd="0" presId="urn:microsoft.com/office/officeart/2005/8/layout/equation1"/>
    <dgm:cxn modelId="{F6CF8EC6-A979-4919-A54F-B8EC3F91F5D6}" type="presParOf" srcId="{8F77CB70-6C17-42C5-9C9A-C69050010898}" destId="{116B5AED-40E0-43A2-9C88-DAF17DE770C2}" srcOrd="0" destOrd="0" presId="urn:microsoft.com/office/officeart/2005/8/layout/equation1"/>
    <dgm:cxn modelId="{D9DAFE95-6B33-43EF-B2A5-BA643ACFAE0F}" type="presParOf" srcId="{8F77CB70-6C17-42C5-9C9A-C69050010898}" destId="{36F5E6E2-B505-4DBF-BAD0-8AAA0CE21A67}" srcOrd="1" destOrd="0" presId="urn:microsoft.com/office/officeart/2005/8/layout/equation1"/>
    <dgm:cxn modelId="{405ACDF1-D7A3-4C8F-86F7-35316B035D91}" type="presParOf" srcId="{8F77CB70-6C17-42C5-9C9A-C69050010898}" destId="{C97EFBFA-6C29-4DA9-B75F-13A17DC4B857}" srcOrd="2" destOrd="0" presId="urn:microsoft.com/office/officeart/2005/8/layout/equation1"/>
    <dgm:cxn modelId="{9528CD37-0C3F-4709-82DD-FC111089C8C5}" type="presParOf" srcId="{8F77CB70-6C17-42C5-9C9A-C69050010898}" destId="{38AD5A1A-1909-4779-9D88-22E455A863D4}" srcOrd="3" destOrd="0" presId="urn:microsoft.com/office/officeart/2005/8/layout/equation1"/>
    <dgm:cxn modelId="{C98B3704-7628-4C4D-8289-BC0777F09987}" type="presParOf" srcId="{8F77CB70-6C17-42C5-9C9A-C69050010898}" destId="{5EFB42D8-BFDD-4301-AE1B-7F36F567DDB3}" srcOrd="4" destOrd="0" presId="urn:microsoft.com/office/officeart/2005/8/layout/equation1"/>
    <dgm:cxn modelId="{FF6377D6-20B9-4AC7-A186-3AD07FE6009B}" type="presParOf" srcId="{8F77CB70-6C17-42C5-9C9A-C69050010898}" destId="{8F3CAB95-DB51-4F6E-8103-E8406B6BBCB6}" srcOrd="5" destOrd="0" presId="urn:microsoft.com/office/officeart/2005/8/layout/equation1"/>
    <dgm:cxn modelId="{2BA5482D-8D05-4380-BB21-A79D07BDCD07}" type="presParOf" srcId="{8F77CB70-6C17-42C5-9C9A-C69050010898}" destId="{A7195ED2-500B-416B-A47F-692CB3534236}" srcOrd="6" destOrd="0" presId="urn:microsoft.com/office/officeart/2005/8/layout/equation1"/>
    <dgm:cxn modelId="{F0747854-0D10-4820-835C-CEE9E9059CA5}" type="presParOf" srcId="{8F77CB70-6C17-42C5-9C9A-C69050010898}" destId="{BA3D606C-3A29-424F-B272-B57723ABD9F5}" srcOrd="7" destOrd="0" presId="urn:microsoft.com/office/officeart/2005/8/layout/equation1"/>
    <dgm:cxn modelId="{AAEEEFDC-7399-4850-8FBE-FB65FF3E777E}" type="presParOf" srcId="{8F77CB70-6C17-42C5-9C9A-C69050010898}" destId="{699DDE46-C4B1-4825-A80F-CA9D6CE614FD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A1C102-45DD-4453-9A11-B8C35E04FB1A}" type="doc">
      <dgm:prSet loTypeId="urn:microsoft.com/office/officeart/2005/8/layout/equation1" loCatId="relationship" qsTypeId="urn:microsoft.com/office/officeart/2005/8/quickstyle/3d3" qsCatId="3D" csTypeId="urn:microsoft.com/office/officeart/2005/8/colors/accent1_2" csCatId="accent1" phldr="1"/>
      <dgm:spPr/>
    </dgm:pt>
    <dgm:pt modelId="{5AD8EDBF-CFC1-476B-9B57-C1E053A95063}">
      <dgm:prSet phldrT="[Text]"/>
      <dgm:spPr/>
      <dgm:t>
        <a:bodyPr/>
        <a:lstStyle/>
        <a:p>
          <a:r>
            <a:rPr lang="en-CA">
              <a:latin typeface="Montserrat" panose="00000500000000000000" pitchFamily="2" charset="0"/>
            </a:rPr>
            <a:t>Diagnostic Report</a:t>
          </a:r>
        </a:p>
      </dgm:t>
    </dgm:pt>
    <dgm:pt modelId="{32C0940B-6891-4A37-89B0-7F8ECD1E9E10}" type="parTrans" cxnId="{DF8061BF-024D-48B9-8775-08F7EFF9AE4F}">
      <dgm:prSet/>
      <dgm:spPr/>
      <dgm:t>
        <a:bodyPr/>
        <a:lstStyle/>
        <a:p>
          <a:endParaRPr lang="en-CA">
            <a:solidFill>
              <a:schemeClr val="tx1"/>
            </a:solidFill>
            <a:latin typeface="Montserrat" panose="00000500000000000000" pitchFamily="2" charset="0"/>
          </a:endParaRPr>
        </a:p>
      </dgm:t>
    </dgm:pt>
    <dgm:pt modelId="{D7171270-B28A-4EAB-AA47-48F85DA372B2}" type="sibTrans" cxnId="{DF8061BF-024D-48B9-8775-08F7EFF9AE4F}">
      <dgm:prSet/>
      <dgm:spPr/>
      <dgm:t>
        <a:bodyPr/>
        <a:lstStyle/>
        <a:p>
          <a:endParaRPr lang="en-CA">
            <a:solidFill>
              <a:schemeClr val="tx1"/>
            </a:solidFill>
            <a:latin typeface="Montserrat" panose="00000500000000000000" pitchFamily="2" charset="0"/>
          </a:endParaRPr>
        </a:p>
      </dgm:t>
    </dgm:pt>
    <dgm:pt modelId="{4454E639-2166-4E99-8E04-D0D066C51739}">
      <dgm:prSet phldrT="[Text]"/>
      <dgm:spPr/>
      <dgm:t>
        <a:bodyPr/>
        <a:lstStyle/>
        <a:p>
          <a:r>
            <a:rPr lang="en-CA">
              <a:latin typeface="Montserrat" panose="00000500000000000000" pitchFamily="2" charset="0"/>
            </a:rPr>
            <a:t>Disease Prediction</a:t>
          </a:r>
        </a:p>
      </dgm:t>
    </dgm:pt>
    <dgm:pt modelId="{FB008F29-3181-4B99-898B-5A905FCC6C3C}" type="sibTrans" cxnId="{5709EDDE-D07C-4051-8276-0F6D29C2C706}">
      <dgm:prSet/>
      <dgm:spPr/>
      <dgm:t>
        <a:bodyPr/>
        <a:lstStyle/>
        <a:p>
          <a:endParaRPr lang="en-CA">
            <a:solidFill>
              <a:schemeClr val="tx1"/>
            </a:solidFill>
            <a:latin typeface="Montserrat" panose="00000500000000000000" pitchFamily="2" charset="0"/>
          </a:endParaRPr>
        </a:p>
      </dgm:t>
    </dgm:pt>
    <dgm:pt modelId="{E7548AA7-CFD6-44A4-8B48-6A574444E8D5}" type="parTrans" cxnId="{5709EDDE-D07C-4051-8276-0F6D29C2C706}">
      <dgm:prSet/>
      <dgm:spPr/>
      <dgm:t>
        <a:bodyPr/>
        <a:lstStyle/>
        <a:p>
          <a:endParaRPr lang="en-CA">
            <a:solidFill>
              <a:schemeClr val="tx1"/>
            </a:solidFill>
            <a:latin typeface="Montserrat" panose="00000500000000000000" pitchFamily="2" charset="0"/>
          </a:endParaRPr>
        </a:p>
      </dgm:t>
    </dgm:pt>
    <dgm:pt modelId="{B6162F2A-5EAB-4C08-8BE7-36196ED9AFD6}">
      <dgm:prSet phldrT="[Text]"/>
      <dgm:spPr/>
      <dgm:t>
        <a:bodyPr/>
        <a:lstStyle/>
        <a:p>
          <a:r>
            <a:rPr lang="en-CA">
              <a:latin typeface="Montserrat" panose="00000500000000000000" pitchFamily="2" charset="0"/>
            </a:rPr>
            <a:t>Heatmaps</a:t>
          </a:r>
        </a:p>
      </dgm:t>
    </dgm:pt>
    <dgm:pt modelId="{C48C9F3E-E1CF-4787-8AF4-E7AE0A158BE0}" type="parTrans" cxnId="{1E80B444-28D5-43D2-BE62-97E460ABFBE5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454A3D0F-D321-4E4D-B8C9-6441CB5BD6EA}" type="sibTrans" cxnId="{1E80B444-28D5-43D2-BE62-97E460ABFBE5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993E9FB3-BDEE-47D5-A643-C6FB8A47E837}">
      <dgm:prSet phldrT="[Text]"/>
      <dgm:spPr/>
      <dgm:t>
        <a:bodyPr/>
        <a:lstStyle/>
        <a:p>
          <a:r>
            <a:rPr lang="en-CA">
              <a:latin typeface="Montserrat" panose="00000500000000000000" pitchFamily="2" charset="0"/>
            </a:rPr>
            <a:t>Output</a:t>
          </a:r>
        </a:p>
      </dgm:t>
    </dgm:pt>
    <dgm:pt modelId="{99531B10-4ADB-481D-8FCF-BD363EE51363}" type="parTrans" cxnId="{0FD8DA08-506E-4538-836E-0FE095728C80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FAD7118E-1DB7-45EA-AE72-C29AA54B1E37}" type="sibTrans" cxnId="{0FD8DA08-506E-4538-836E-0FE095728C80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8F77CB70-6C17-42C5-9C9A-C69050010898}" type="pres">
      <dgm:prSet presAssocID="{25A1C102-45DD-4453-9A11-B8C35E04FB1A}" presName="linearFlow" presStyleCnt="0">
        <dgm:presLayoutVars>
          <dgm:dir val="rev"/>
          <dgm:resizeHandles val="exact"/>
        </dgm:presLayoutVars>
      </dgm:prSet>
      <dgm:spPr/>
    </dgm:pt>
    <dgm:pt modelId="{142E6FBF-E598-4BFC-B9CE-2C222B37C8EF}" type="pres">
      <dgm:prSet presAssocID="{4454E639-2166-4E99-8E04-D0D066C51739}" presName="node" presStyleLbl="node1" presStyleIdx="0" presStyleCnt="4">
        <dgm:presLayoutVars>
          <dgm:bulletEnabled val="1"/>
        </dgm:presLayoutVars>
      </dgm:prSet>
      <dgm:spPr/>
    </dgm:pt>
    <dgm:pt modelId="{28F87251-C32A-48E3-813C-AED29634DEAA}" type="pres">
      <dgm:prSet presAssocID="{FB008F29-3181-4B99-898B-5A905FCC6C3C}" presName="spacerL" presStyleCnt="0"/>
      <dgm:spPr/>
    </dgm:pt>
    <dgm:pt modelId="{A855F68B-0B7C-4614-A20E-58998D3CF4E3}" type="pres">
      <dgm:prSet presAssocID="{FB008F29-3181-4B99-898B-5A905FCC6C3C}" presName="sibTrans" presStyleLbl="sibTrans2D1" presStyleIdx="0" presStyleCnt="3"/>
      <dgm:spPr/>
    </dgm:pt>
    <dgm:pt modelId="{5F8FC011-F672-4007-B1AF-4C5AA8BC292A}" type="pres">
      <dgm:prSet presAssocID="{FB008F29-3181-4B99-898B-5A905FCC6C3C}" presName="spacerR" presStyleCnt="0"/>
      <dgm:spPr/>
    </dgm:pt>
    <dgm:pt modelId="{116B5AED-40E0-43A2-9C88-DAF17DE770C2}" type="pres">
      <dgm:prSet presAssocID="{B6162F2A-5EAB-4C08-8BE7-36196ED9AFD6}" presName="node" presStyleLbl="node1" presStyleIdx="1" presStyleCnt="4">
        <dgm:presLayoutVars>
          <dgm:bulletEnabled val="1"/>
        </dgm:presLayoutVars>
      </dgm:prSet>
      <dgm:spPr/>
    </dgm:pt>
    <dgm:pt modelId="{36F5E6E2-B505-4DBF-BAD0-8AAA0CE21A67}" type="pres">
      <dgm:prSet presAssocID="{454A3D0F-D321-4E4D-B8C9-6441CB5BD6EA}" presName="spacerL" presStyleCnt="0"/>
      <dgm:spPr/>
    </dgm:pt>
    <dgm:pt modelId="{C97EFBFA-6C29-4DA9-B75F-13A17DC4B857}" type="pres">
      <dgm:prSet presAssocID="{454A3D0F-D321-4E4D-B8C9-6441CB5BD6EA}" presName="sibTrans" presStyleLbl="sibTrans2D1" presStyleIdx="1" presStyleCnt="3"/>
      <dgm:spPr/>
    </dgm:pt>
    <dgm:pt modelId="{38AD5A1A-1909-4779-9D88-22E455A863D4}" type="pres">
      <dgm:prSet presAssocID="{454A3D0F-D321-4E4D-B8C9-6441CB5BD6EA}" presName="spacerR" presStyleCnt="0"/>
      <dgm:spPr/>
    </dgm:pt>
    <dgm:pt modelId="{5EFB42D8-BFDD-4301-AE1B-7F36F567DDB3}" type="pres">
      <dgm:prSet presAssocID="{5AD8EDBF-CFC1-476B-9B57-C1E053A95063}" presName="node" presStyleLbl="node1" presStyleIdx="2" presStyleCnt="4">
        <dgm:presLayoutVars>
          <dgm:bulletEnabled val="1"/>
        </dgm:presLayoutVars>
      </dgm:prSet>
      <dgm:spPr/>
    </dgm:pt>
    <dgm:pt modelId="{8F3CAB95-DB51-4F6E-8103-E8406B6BBCB6}" type="pres">
      <dgm:prSet presAssocID="{D7171270-B28A-4EAB-AA47-48F85DA372B2}" presName="spacerL" presStyleCnt="0"/>
      <dgm:spPr/>
    </dgm:pt>
    <dgm:pt modelId="{A7195ED2-500B-416B-A47F-692CB3534236}" type="pres">
      <dgm:prSet presAssocID="{D7171270-B28A-4EAB-AA47-48F85DA372B2}" presName="sibTrans" presStyleLbl="sibTrans2D1" presStyleIdx="2" presStyleCnt="3"/>
      <dgm:spPr/>
    </dgm:pt>
    <dgm:pt modelId="{BA3D606C-3A29-424F-B272-B57723ABD9F5}" type="pres">
      <dgm:prSet presAssocID="{D7171270-B28A-4EAB-AA47-48F85DA372B2}" presName="spacerR" presStyleCnt="0"/>
      <dgm:spPr/>
    </dgm:pt>
    <dgm:pt modelId="{699DDE46-C4B1-4825-A80F-CA9D6CE614FD}" type="pres">
      <dgm:prSet presAssocID="{993E9FB3-BDEE-47D5-A643-C6FB8A47E837}" presName="node" presStyleLbl="node1" presStyleIdx="3" presStyleCnt="4">
        <dgm:presLayoutVars>
          <dgm:bulletEnabled val="1"/>
        </dgm:presLayoutVars>
      </dgm:prSet>
      <dgm:spPr/>
    </dgm:pt>
  </dgm:ptLst>
  <dgm:cxnLst>
    <dgm:cxn modelId="{A6D09A01-5BB9-433A-B126-07CDB687E149}" type="presOf" srcId="{4454E639-2166-4E99-8E04-D0D066C51739}" destId="{142E6FBF-E598-4BFC-B9CE-2C222B37C8EF}" srcOrd="0" destOrd="0" presId="urn:microsoft.com/office/officeart/2005/8/layout/equation1"/>
    <dgm:cxn modelId="{93BE9608-0C8E-4C5A-B234-1A2CD96DEB76}" type="presOf" srcId="{FB008F29-3181-4B99-898B-5A905FCC6C3C}" destId="{A855F68B-0B7C-4614-A20E-58998D3CF4E3}" srcOrd="0" destOrd="0" presId="urn:microsoft.com/office/officeart/2005/8/layout/equation1"/>
    <dgm:cxn modelId="{0FD8DA08-506E-4538-836E-0FE095728C80}" srcId="{25A1C102-45DD-4453-9A11-B8C35E04FB1A}" destId="{993E9FB3-BDEE-47D5-A643-C6FB8A47E837}" srcOrd="3" destOrd="0" parTransId="{99531B10-4ADB-481D-8FCF-BD363EE51363}" sibTransId="{FAD7118E-1DB7-45EA-AE72-C29AA54B1E37}"/>
    <dgm:cxn modelId="{6177E71D-622E-49B5-94E9-098BB0B53AEF}" type="presOf" srcId="{B6162F2A-5EAB-4C08-8BE7-36196ED9AFD6}" destId="{116B5AED-40E0-43A2-9C88-DAF17DE770C2}" srcOrd="0" destOrd="0" presId="urn:microsoft.com/office/officeart/2005/8/layout/equation1"/>
    <dgm:cxn modelId="{F4086C2E-90A5-4885-8D9C-96BD08151A40}" type="presOf" srcId="{454A3D0F-D321-4E4D-B8C9-6441CB5BD6EA}" destId="{C97EFBFA-6C29-4DA9-B75F-13A17DC4B857}" srcOrd="0" destOrd="0" presId="urn:microsoft.com/office/officeart/2005/8/layout/equation1"/>
    <dgm:cxn modelId="{1E80B444-28D5-43D2-BE62-97E460ABFBE5}" srcId="{25A1C102-45DD-4453-9A11-B8C35E04FB1A}" destId="{B6162F2A-5EAB-4C08-8BE7-36196ED9AFD6}" srcOrd="1" destOrd="0" parTransId="{C48C9F3E-E1CF-4787-8AF4-E7AE0A158BE0}" sibTransId="{454A3D0F-D321-4E4D-B8C9-6441CB5BD6EA}"/>
    <dgm:cxn modelId="{9936AB9F-1586-42B3-AA41-418781252FDD}" type="presOf" srcId="{5AD8EDBF-CFC1-476B-9B57-C1E053A95063}" destId="{5EFB42D8-BFDD-4301-AE1B-7F36F567DDB3}" srcOrd="0" destOrd="0" presId="urn:microsoft.com/office/officeart/2005/8/layout/equation1"/>
    <dgm:cxn modelId="{44F884B9-9102-4E9F-A8B8-439182143BA5}" type="presOf" srcId="{993E9FB3-BDEE-47D5-A643-C6FB8A47E837}" destId="{699DDE46-C4B1-4825-A80F-CA9D6CE614FD}" srcOrd="0" destOrd="0" presId="urn:microsoft.com/office/officeart/2005/8/layout/equation1"/>
    <dgm:cxn modelId="{DF8061BF-024D-48B9-8775-08F7EFF9AE4F}" srcId="{25A1C102-45DD-4453-9A11-B8C35E04FB1A}" destId="{5AD8EDBF-CFC1-476B-9B57-C1E053A95063}" srcOrd="2" destOrd="0" parTransId="{32C0940B-6891-4A37-89B0-7F8ECD1E9E10}" sibTransId="{D7171270-B28A-4EAB-AA47-48F85DA372B2}"/>
    <dgm:cxn modelId="{5709EDDE-D07C-4051-8276-0F6D29C2C706}" srcId="{25A1C102-45DD-4453-9A11-B8C35E04FB1A}" destId="{4454E639-2166-4E99-8E04-D0D066C51739}" srcOrd="0" destOrd="0" parTransId="{E7548AA7-CFD6-44A4-8B48-6A574444E8D5}" sibTransId="{FB008F29-3181-4B99-898B-5A905FCC6C3C}"/>
    <dgm:cxn modelId="{B3EEA7E9-6C6F-4F91-A5D3-BEC4479CE5F4}" type="presOf" srcId="{25A1C102-45DD-4453-9A11-B8C35E04FB1A}" destId="{8F77CB70-6C17-42C5-9C9A-C69050010898}" srcOrd="0" destOrd="0" presId="urn:microsoft.com/office/officeart/2005/8/layout/equation1"/>
    <dgm:cxn modelId="{1C12BDFF-EF16-479B-89F7-5F823103B7A5}" type="presOf" srcId="{D7171270-B28A-4EAB-AA47-48F85DA372B2}" destId="{A7195ED2-500B-416B-A47F-692CB3534236}" srcOrd="0" destOrd="0" presId="urn:microsoft.com/office/officeart/2005/8/layout/equation1"/>
    <dgm:cxn modelId="{05D13BBF-2A2C-426D-9E3B-9FE8A33E6710}" type="presParOf" srcId="{8F77CB70-6C17-42C5-9C9A-C69050010898}" destId="{142E6FBF-E598-4BFC-B9CE-2C222B37C8EF}" srcOrd="0" destOrd="0" presId="urn:microsoft.com/office/officeart/2005/8/layout/equation1"/>
    <dgm:cxn modelId="{029F81CF-7A52-4D00-93E6-F5825B0B1B6D}" type="presParOf" srcId="{8F77CB70-6C17-42C5-9C9A-C69050010898}" destId="{28F87251-C32A-48E3-813C-AED29634DEAA}" srcOrd="1" destOrd="0" presId="urn:microsoft.com/office/officeart/2005/8/layout/equation1"/>
    <dgm:cxn modelId="{6CA752A9-441E-4E08-B42B-08562BA62E46}" type="presParOf" srcId="{8F77CB70-6C17-42C5-9C9A-C69050010898}" destId="{A855F68B-0B7C-4614-A20E-58998D3CF4E3}" srcOrd="2" destOrd="0" presId="urn:microsoft.com/office/officeart/2005/8/layout/equation1"/>
    <dgm:cxn modelId="{F8F6BA49-24B0-4401-8C75-C279AC319F08}" type="presParOf" srcId="{8F77CB70-6C17-42C5-9C9A-C69050010898}" destId="{5F8FC011-F672-4007-B1AF-4C5AA8BC292A}" srcOrd="3" destOrd="0" presId="urn:microsoft.com/office/officeart/2005/8/layout/equation1"/>
    <dgm:cxn modelId="{F6CF8EC6-A979-4919-A54F-B8EC3F91F5D6}" type="presParOf" srcId="{8F77CB70-6C17-42C5-9C9A-C69050010898}" destId="{116B5AED-40E0-43A2-9C88-DAF17DE770C2}" srcOrd="4" destOrd="0" presId="urn:microsoft.com/office/officeart/2005/8/layout/equation1"/>
    <dgm:cxn modelId="{D9DAFE95-6B33-43EF-B2A5-BA643ACFAE0F}" type="presParOf" srcId="{8F77CB70-6C17-42C5-9C9A-C69050010898}" destId="{36F5E6E2-B505-4DBF-BAD0-8AAA0CE21A67}" srcOrd="5" destOrd="0" presId="urn:microsoft.com/office/officeart/2005/8/layout/equation1"/>
    <dgm:cxn modelId="{405ACDF1-D7A3-4C8F-86F7-35316B035D91}" type="presParOf" srcId="{8F77CB70-6C17-42C5-9C9A-C69050010898}" destId="{C97EFBFA-6C29-4DA9-B75F-13A17DC4B857}" srcOrd="6" destOrd="0" presId="urn:microsoft.com/office/officeart/2005/8/layout/equation1"/>
    <dgm:cxn modelId="{9528CD37-0C3F-4709-82DD-FC111089C8C5}" type="presParOf" srcId="{8F77CB70-6C17-42C5-9C9A-C69050010898}" destId="{38AD5A1A-1909-4779-9D88-22E455A863D4}" srcOrd="7" destOrd="0" presId="urn:microsoft.com/office/officeart/2005/8/layout/equation1"/>
    <dgm:cxn modelId="{C98B3704-7628-4C4D-8289-BC0777F09987}" type="presParOf" srcId="{8F77CB70-6C17-42C5-9C9A-C69050010898}" destId="{5EFB42D8-BFDD-4301-AE1B-7F36F567DDB3}" srcOrd="8" destOrd="0" presId="urn:microsoft.com/office/officeart/2005/8/layout/equation1"/>
    <dgm:cxn modelId="{FF6377D6-20B9-4AC7-A186-3AD07FE6009B}" type="presParOf" srcId="{8F77CB70-6C17-42C5-9C9A-C69050010898}" destId="{8F3CAB95-DB51-4F6E-8103-E8406B6BBCB6}" srcOrd="9" destOrd="0" presId="urn:microsoft.com/office/officeart/2005/8/layout/equation1"/>
    <dgm:cxn modelId="{2BA5482D-8D05-4380-BB21-A79D07BDCD07}" type="presParOf" srcId="{8F77CB70-6C17-42C5-9C9A-C69050010898}" destId="{A7195ED2-500B-416B-A47F-692CB3534236}" srcOrd="10" destOrd="0" presId="urn:microsoft.com/office/officeart/2005/8/layout/equation1"/>
    <dgm:cxn modelId="{F0747854-0D10-4820-835C-CEE9E9059CA5}" type="presParOf" srcId="{8F77CB70-6C17-42C5-9C9A-C69050010898}" destId="{BA3D606C-3A29-424F-B272-B57723ABD9F5}" srcOrd="11" destOrd="0" presId="urn:microsoft.com/office/officeart/2005/8/layout/equation1"/>
    <dgm:cxn modelId="{AAEEEFDC-7399-4850-8FBE-FB65FF3E777E}" type="presParOf" srcId="{8F77CB70-6C17-42C5-9C9A-C69050010898}" destId="{699DDE46-C4B1-4825-A80F-CA9D6CE614FD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587CB7-A82A-45A2-919A-3E15B36D0F67}" type="doc">
      <dgm:prSet loTypeId="urn:diagrams.loki3.com/BracketList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CA"/>
        </a:p>
      </dgm:t>
    </dgm:pt>
    <dgm:pt modelId="{C726F8B9-17FA-4ED5-B7AD-9E2B01B16B2F}">
      <dgm:prSet phldrT="[Text]" custT="1"/>
      <dgm:spPr/>
      <dgm:t>
        <a:bodyPr/>
        <a:lstStyle/>
        <a:p>
          <a:r>
            <a:rPr lang="en-CA" sz="1200" b="0">
              <a:latin typeface="Montserrat" panose="00000500000000000000" pitchFamily="2" charset="0"/>
            </a:rPr>
            <a:t>Disease Prediction</a:t>
          </a:r>
        </a:p>
      </dgm:t>
    </dgm:pt>
    <dgm:pt modelId="{9A8E2C5C-20C4-473A-BA8E-B9D3719E013B}" type="parTrans" cxnId="{5719837E-928A-452F-ADA1-C7ECD79D5C9B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6A5A158B-418A-4F80-A876-1053EAE58AE3}" type="sibTrans" cxnId="{5719837E-928A-452F-ADA1-C7ECD79D5C9B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C2D1F8B2-CA29-4A5A-A486-2EC14E4DA8E6}">
      <dgm:prSet phldrT="[Text]" custT="1"/>
      <dgm:spPr/>
      <dgm:t>
        <a:bodyPr/>
        <a:lstStyle/>
        <a:p>
          <a:r>
            <a:rPr lang="en-CA" sz="1200" b="0">
              <a:latin typeface="Montserrat" panose="00000500000000000000" pitchFamily="2" charset="0"/>
            </a:rPr>
            <a:t>Heatmaps</a:t>
          </a:r>
        </a:p>
      </dgm:t>
    </dgm:pt>
    <dgm:pt modelId="{966E5D25-7EC9-4CE1-86E2-7274C86DB3DC}" type="parTrans" cxnId="{E57DB480-FA98-4E82-B222-1D2EB2841EAB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B1CAD1F7-BB78-4D57-A396-8E33BE6A7EB4}" type="sibTrans" cxnId="{E57DB480-FA98-4E82-B222-1D2EB2841EAB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5866D6E1-56AC-44BA-9C7D-D0901BE285DA}">
      <dgm:prSet phldrT="[Text]" custT="1"/>
      <dgm:spPr/>
      <dgm:t>
        <a:bodyPr/>
        <a:lstStyle/>
        <a:p>
          <a:r>
            <a:rPr lang="en-CA" sz="1200" b="0">
              <a:latin typeface="Montserrat" panose="00000500000000000000" pitchFamily="2" charset="0"/>
            </a:rPr>
            <a:t>Diagnostic Report</a:t>
          </a:r>
        </a:p>
      </dgm:t>
    </dgm:pt>
    <dgm:pt modelId="{465E257F-8103-4687-913F-CB0EEC3D9ABD}" type="parTrans" cxnId="{635F00E5-8D85-4CF3-9C53-557FF774FC3C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D759B97C-29D6-4593-BE85-1F38F9DF72D0}" type="sibTrans" cxnId="{635F00E5-8D85-4CF3-9C53-557FF774FC3C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A1EDA199-46E9-4C6B-A101-8A776C57D7AB}">
      <dgm:prSet phldrT="[Text]" custT="1"/>
      <dgm:spPr/>
      <dgm:t>
        <a:bodyPr/>
        <a:lstStyle/>
        <a:p>
          <a:r>
            <a:rPr lang="en-CA" sz="1200" b="0">
              <a:latin typeface="Montserrat" panose="00000500000000000000" pitchFamily="2" charset="0"/>
            </a:rPr>
            <a:t> Disease 1: [value]</a:t>
          </a:r>
          <a:br>
            <a:rPr lang="en-CA" sz="1200" b="0">
              <a:latin typeface="Montserrat" panose="00000500000000000000" pitchFamily="2" charset="0"/>
            </a:rPr>
          </a:br>
          <a:r>
            <a:rPr lang="en-CA" sz="1200" b="0">
              <a:latin typeface="Montserrat" panose="00000500000000000000" pitchFamily="2" charset="0"/>
            </a:rPr>
            <a:t> Disease 2: [value]</a:t>
          </a:r>
          <a:br>
            <a:rPr lang="en-CA" sz="1200" b="0">
              <a:latin typeface="Montserrat" panose="00000500000000000000" pitchFamily="2" charset="0"/>
            </a:rPr>
          </a:br>
          <a:r>
            <a:rPr lang="en-CA" sz="1200" b="0">
              <a:latin typeface="Montserrat" panose="00000500000000000000" pitchFamily="2" charset="0"/>
            </a:rPr>
            <a:t> Disease 3: [value]</a:t>
          </a:r>
          <a:br>
            <a:rPr lang="en-CA" sz="1200" b="0">
              <a:latin typeface="Montserrat" panose="00000500000000000000" pitchFamily="2" charset="0"/>
            </a:rPr>
          </a:br>
          <a:r>
            <a:rPr lang="en-CA" sz="1200" b="0">
              <a:latin typeface="Montserrat" panose="00000500000000000000" pitchFamily="2" charset="0"/>
            </a:rPr>
            <a:t> Disease 4: [value]</a:t>
          </a:r>
        </a:p>
      </dgm:t>
    </dgm:pt>
    <dgm:pt modelId="{31871F7F-35FC-4467-8C07-BFEE2F08D301}" type="parTrans" cxnId="{3F40DC88-4D0F-4544-B765-D5A6BE7F0703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DFAD50AD-715E-412E-A9FD-4CFA24EB15B4}" type="sibTrans" cxnId="{3F40DC88-4D0F-4544-B765-D5A6BE7F0703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812981E7-8406-4A9E-82AA-741E0F03370A}">
      <dgm:prSet phldrT="[Text]" custT="1"/>
      <dgm:spPr/>
      <dgm:t>
        <a:bodyPr/>
        <a:lstStyle/>
        <a:p>
          <a:r>
            <a:rPr lang="en-CA" sz="1200" b="0">
              <a:latin typeface="Montserrat" panose="00000500000000000000" pitchFamily="2" charset="0"/>
            </a:rPr>
            <a:t>Visualization of the likelihood of disease detected on the chest X-Ray</a:t>
          </a:r>
        </a:p>
      </dgm:t>
    </dgm:pt>
    <dgm:pt modelId="{C2C9C80B-7710-4CC2-9416-64B362050A6E}" type="parTrans" cxnId="{F05411D4-4D71-4E79-AD53-5000E8FF7674}">
      <dgm:prSet/>
      <dgm:spPr/>
      <dgm:t>
        <a:bodyPr/>
        <a:lstStyle/>
        <a:p>
          <a:endParaRPr lang="en-CA"/>
        </a:p>
      </dgm:t>
    </dgm:pt>
    <dgm:pt modelId="{505E3D63-A9C4-4D8D-8D88-7CC7306AF693}" type="sibTrans" cxnId="{F05411D4-4D71-4E79-AD53-5000E8FF7674}">
      <dgm:prSet/>
      <dgm:spPr/>
      <dgm:t>
        <a:bodyPr/>
        <a:lstStyle/>
        <a:p>
          <a:endParaRPr lang="en-CA"/>
        </a:p>
      </dgm:t>
    </dgm:pt>
    <dgm:pt modelId="{8F40F8B0-BFE0-447F-9FEC-FA3E87F6AF1C}">
      <dgm:prSet phldrT="[Text]" custT="1"/>
      <dgm:spPr/>
      <dgm:t>
        <a:bodyPr/>
        <a:lstStyle/>
        <a:p>
          <a:r>
            <a:rPr lang="en-CA" sz="1200" b="0">
              <a:latin typeface="Montserrat" panose="00000500000000000000" pitchFamily="2" charset="0"/>
            </a:rPr>
            <a:t>Summarization text for the diagnostic result</a:t>
          </a:r>
        </a:p>
      </dgm:t>
    </dgm:pt>
    <dgm:pt modelId="{A17472B5-689F-420C-8C50-F541663BC8EE}" type="parTrans" cxnId="{D366B758-4C85-44FD-B03E-E1EB2266036F}">
      <dgm:prSet/>
      <dgm:spPr/>
      <dgm:t>
        <a:bodyPr/>
        <a:lstStyle/>
        <a:p>
          <a:endParaRPr lang="en-CA"/>
        </a:p>
      </dgm:t>
    </dgm:pt>
    <dgm:pt modelId="{C6773C4F-154B-430A-85FF-55DCEB360F78}" type="sibTrans" cxnId="{D366B758-4C85-44FD-B03E-E1EB2266036F}">
      <dgm:prSet/>
      <dgm:spPr/>
      <dgm:t>
        <a:bodyPr/>
        <a:lstStyle/>
        <a:p>
          <a:endParaRPr lang="en-CA"/>
        </a:p>
      </dgm:t>
    </dgm:pt>
    <dgm:pt modelId="{89003C3C-D138-4515-9171-247679B5DB21}" type="pres">
      <dgm:prSet presAssocID="{58587CB7-A82A-45A2-919A-3E15B36D0F67}" presName="Name0" presStyleCnt="0">
        <dgm:presLayoutVars>
          <dgm:dir/>
          <dgm:animLvl val="lvl"/>
          <dgm:resizeHandles val="exact"/>
        </dgm:presLayoutVars>
      </dgm:prSet>
      <dgm:spPr/>
    </dgm:pt>
    <dgm:pt modelId="{BE1C34D3-31FB-4E3C-9697-8B431BDF52FA}" type="pres">
      <dgm:prSet presAssocID="{C726F8B9-17FA-4ED5-B7AD-9E2B01B16B2F}" presName="linNode" presStyleCnt="0"/>
      <dgm:spPr/>
    </dgm:pt>
    <dgm:pt modelId="{54F9336D-F8A2-49C3-A3A7-3423CD02AEF7}" type="pres">
      <dgm:prSet presAssocID="{C726F8B9-17FA-4ED5-B7AD-9E2B01B16B2F}" presName="parTx" presStyleLbl="revTx" presStyleIdx="0" presStyleCnt="3">
        <dgm:presLayoutVars>
          <dgm:chMax val="1"/>
          <dgm:bulletEnabled val="1"/>
        </dgm:presLayoutVars>
      </dgm:prSet>
      <dgm:spPr/>
    </dgm:pt>
    <dgm:pt modelId="{F534E78A-2389-4BD5-8769-DA0BCD451AF4}" type="pres">
      <dgm:prSet presAssocID="{C726F8B9-17FA-4ED5-B7AD-9E2B01B16B2F}" presName="bracket" presStyleLbl="parChTrans1D1" presStyleIdx="0" presStyleCnt="3"/>
      <dgm:spPr/>
    </dgm:pt>
    <dgm:pt modelId="{592DA916-FA6F-48D4-ABD0-3D341BD91619}" type="pres">
      <dgm:prSet presAssocID="{C726F8B9-17FA-4ED5-B7AD-9E2B01B16B2F}" presName="spH" presStyleCnt="0"/>
      <dgm:spPr/>
    </dgm:pt>
    <dgm:pt modelId="{F442CFA7-5164-4202-87E9-C16B5A30330C}" type="pres">
      <dgm:prSet presAssocID="{C726F8B9-17FA-4ED5-B7AD-9E2B01B16B2F}" presName="desTx" presStyleLbl="node1" presStyleIdx="0" presStyleCnt="3">
        <dgm:presLayoutVars>
          <dgm:bulletEnabled val="1"/>
        </dgm:presLayoutVars>
      </dgm:prSet>
      <dgm:spPr/>
    </dgm:pt>
    <dgm:pt modelId="{7207D20B-3A59-4550-B745-FB91A9DCBDB4}" type="pres">
      <dgm:prSet presAssocID="{6A5A158B-418A-4F80-A876-1053EAE58AE3}" presName="spV" presStyleCnt="0"/>
      <dgm:spPr/>
    </dgm:pt>
    <dgm:pt modelId="{8EC43A1F-DC69-413E-A4C2-6342A36D8687}" type="pres">
      <dgm:prSet presAssocID="{C2D1F8B2-CA29-4A5A-A486-2EC14E4DA8E6}" presName="linNode" presStyleCnt="0"/>
      <dgm:spPr/>
    </dgm:pt>
    <dgm:pt modelId="{22EC8B2D-F411-4AE1-8A52-7B6ECB835899}" type="pres">
      <dgm:prSet presAssocID="{C2D1F8B2-CA29-4A5A-A486-2EC14E4DA8E6}" presName="parTx" presStyleLbl="revTx" presStyleIdx="1" presStyleCnt="3">
        <dgm:presLayoutVars>
          <dgm:chMax val="1"/>
          <dgm:bulletEnabled val="1"/>
        </dgm:presLayoutVars>
      </dgm:prSet>
      <dgm:spPr/>
    </dgm:pt>
    <dgm:pt modelId="{E12F7661-4153-497E-A960-38BBDB75D052}" type="pres">
      <dgm:prSet presAssocID="{C2D1F8B2-CA29-4A5A-A486-2EC14E4DA8E6}" presName="bracket" presStyleLbl="parChTrans1D1" presStyleIdx="1" presStyleCnt="3"/>
      <dgm:spPr/>
    </dgm:pt>
    <dgm:pt modelId="{3E857BBE-C6A5-4A89-82A4-85B722BC3825}" type="pres">
      <dgm:prSet presAssocID="{C2D1F8B2-CA29-4A5A-A486-2EC14E4DA8E6}" presName="spH" presStyleCnt="0"/>
      <dgm:spPr/>
    </dgm:pt>
    <dgm:pt modelId="{A64376ED-1B22-4EA1-B00C-96040DAE1A9E}" type="pres">
      <dgm:prSet presAssocID="{C2D1F8B2-CA29-4A5A-A486-2EC14E4DA8E6}" presName="desTx" presStyleLbl="node1" presStyleIdx="1" presStyleCnt="3">
        <dgm:presLayoutVars>
          <dgm:bulletEnabled val="1"/>
        </dgm:presLayoutVars>
      </dgm:prSet>
      <dgm:spPr/>
    </dgm:pt>
    <dgm:pt modelId="{492C7186-E028-4F9D-8656-E05793499D72}" type="pres">
      <dgm:prSet presAssocID="{B1CAD1F7-BB78-4D57-A396-8E33BE6A7EB4}" presName="spV" presStyleCnt="0"/>
      <dgm:spPr/>
    </dgm:pt>
    <dgm:pt modelId="{EB0128D1-7D27-415C-B307-DBB755C96C54}" type="pres">
      <dgm:prSet presAssocID="{5866D6E1-56AC-44BA-9C7D-D0901BE285DA}" presName="linNode" presStyleCnt="0"/>
      <dgm:spPr/>
    </dgm:pt>
    <dgm:pt modelId="{0A6DDEAA-8B14-42CE-885A-E1E030698DA5}" type="pres">
      <dgm:prSet presAssocID="{5866D6E1-56AC-44BA-9C7D-D0901BE285DA}" presName="parTx" presStyleLbl="revTx" presStyleIdx="2" presStyleCnt="3">
        <dgm:presLayoutVars>
          <dgm:chMax val="1"/>
          <dgm:bulletEnabled val="1"/>
        </dgm:presLayoutVars>
      </dgm:prSet>
      <dgm:spPr/>
    </dgm:pt>
    <dgm:pt modelId="{87E110FA-7582-40C4-A8EC-109CCC84E9BC}" type="pres">
      <dgm:prSet presAssocID="{5866D6E1-56AC-44BA-9C7D-D0901BE285DA}" presName="bracket" presStyleLbl="parChTrans1D1" presStyleIdx="2" presStyleCnt="3"/>
      <dgm:spPr/>
    </dgm:pt>
    <dgm:pt modelId="{BD9806D6-1092-4C90-99D3-396CC9949A31}" type="pres">
      <dgm:prSet presAssocID="{5866D6E1-56AC-44BA-9C7D-D0901BE285DA}" presName="spH" presStyleCnt="0"/>
      <dgm:spPr/>
    </dgm:pt>
    <dgm:pt modelId="{09BC8191-7344-4BAA-A467-91FD0F915173}" type="pres">
      <dgm:prSet presAssocID="{5866D6E1-56AC-44BA-9C7D-D0901BE285DA}" presName="desTx" presStyleLbl="node1" presStyleIdx="2" presStyleCnt="3">
        <dgm:presLayoutVars>
          <dgm:bulletEnabled val="1"/>
        </dgm:presLayoutVars>
      </dgm:prSet>
      <dgm:spPr/>
    </dgm:pt>
  </dgm:ptLst>
  <dgm:cxnLst>
    <dgm:cxn modelId="{44BE1C10-9231-488D-8F4C-F0FBA47938F0}" type="presOf" srcId="{C2D1F8B2-CA29-4A5A-A486-2EC14E4DA8E6}" destId="{22EC8B2D-F411-4AE1-8A52-7B6ECB835899}" srcOrd="0" destOrd="0" presId="urn:diagrams.loki3.com/BracketList"/>
    <dgm:cxn modelId="{AEF1B410-7C3E-4135-9988-B69608E5D851}" type="presOf" srcId="{8F40F8B0-BFE0-447F-9FEC-FA3E87F6AF1C}" destId="{09BC8191-7344-4BAA-A467-91FD0F915173}" srcOrd="0" destOrd="0" presId="urn:diagrams.loki3.com/BracketList"/>
    <dgm:cxn modelId="{7667201C-3E61-40C8-BF06-30037C473554}" type="presOf" srcId="{C726F8B9-17FA-4ED5-B7AD-9E2B01B16B2F}" destId="{54F9336D-F8A2-49C3-A3A7-3423CD02AEF7}" srcOrd="0" destOrd="0" presId="urn:diagrams.loki3.com/BracketList"/>
    <dgm:cxn modelId="{7F8D6934-04F6-401A-88E4-3D067BBE0360}" type="presOf" srcId="{A1EDA199-46E9-4C6B-A101-8A776C57D7AB}" destId="{F442CFA7-5164-4202-87E9-C16B5A30330C}" srcOrd="0" destOrd="0" presId="urn:diagrams.loki3.com/BracketList"/>
    <dgm:cxn modelId="{3D16634A-D771-4869-BEBB-5A4F3CE4A2E0}" type="presOf" srcId="{58587CB7-A82A-45A2-919A-3E15B36D0F67}" destId="{89003C3C-D138-4515-9171-247679B5DB21}" srcOrd="0" destOrd="0" presId="urn:diagrams.loki3.com/BracketList"/>
    <dgm:cxn modelId="{D366B758-4C85-44FD-B03E-E1EB2266036F}" srcId="{5866D6E1-56AC-44BA-9C7D-D0901BE285DA}" destId="{8F40F8B0-BFE0-447F-9FEC-FA3E87F6AF1C}" srcOrd="0" destOrd="0" parTransId="{A17472B5-689F-420C-8C50-F541663BC8EE}" sibTransId="{C6773C4F-154B-430A-85FF-55DCEB360F78}"/>
    <dgm:cxn modelId="{5719837E-928A-452F-ADA1-C7ECD79D5C9B}" srcId="{58587CB7-A82A-45A2-919A-3E15B36D0F67}" destId="{C726F8B9-17FA-4ED5-B7AD-9E2B01B16B2F}" srcOrd="0" destOrd="0" parTransId="{9A8E2C5C-20C4-473A-BA8E-B9D3719E013B}" sibTransId="{6A5A158B-418A-4F80-A876-1053EAE58AE3}"/>
    <dgm:cxn modelId="{E57DB480-FA98-4E82-B222-1D2EB2841EAB}" srcId="{58587CB7-A82A-45A2-919A-3E15B36D0F67}" destId="{C2D1F8B2-CA29-4A5A-A486-2EC14E4DA8E6}" srcOrd="1" destOrd="0" parTransId="{966E5D25-7EC9-4CE1-86E2-7274C86DB3DC}" sibTransId="{B1CAD1F7-BB78-4D57-A396-8E33BE6A7EB4}"/>
    <dgm:cxn modelId="{3F40DC88-4D0F-4544-B765-D5A6BE7F0703}" srcId="{C726F8B9-17FA-4ED5-B7AD-9E2B01B16B2F}" destId="{A1EDA199-46E9-4C6B-A101-8A776C57D7AB}" srcOrd="0" destOrd="0" parTransId="{31871F7F-35FC-4467-8C07-BFEE2F08D301}" sibTransId="{DFAD50AD-715E-412E-A9FD-4CFA24EB15B4}"/>
    <dgm:cxn modelId="{F05411D4-4D71-4E79-AD53-5000E8FF7674}" srcId="{C2D1F8B2-CA29-4A5A-A486-2EC14E4DA8E6}" destId="{812981E7-8406-4A9E-82AA-741E0F03370A}" srcOrd="0" destOrd="0" parTransId="{C2C9C80B-7710-4CC2-9416-64B362050A6E}" sibTransId="{505E3D63-A9C4-4D8D-8D88-7CC7306AF693}"/>
    <dgm:cxn modelId="{9BB4AFE2-4A0A-4E99-B70D-651EB118445F}" type="presOf" srcId="{5866D6E1-56AC-44BA-9C7D-D0901BE285DA}" destId="{0A6DDEAA-8B14-42CE-885A-E1E030698DA5}" srcOrd="0" destOrd="0" presId="urn:diagrams.loki3.com/BracketList"/>
    <dgm:cxn modelId="{635F00E5-8D85-4CF3-9C53-557FF774FC3C}" srcId="{58587CB7-A82A-45A2-919A-3E15B36D0F67}" destId="{5866D6E1-56AC-44BA-9C7D-D0901BE285DA}" srcOrd="2" destOrd="0" parTransId="{465E257F-8103-4687-913F-CB0EEC3D9ABD}" sibTransId="{D759B97C-29D6-4593-BE85-1F38F9DF72D0}"/>
    <dgm:cxn modelId="{C3257CEB-71C9-4710-B095-C9EC95176252}" type="presOf" srcId="{812981E7-8406-4A9E-82AA-741E0F03370A}" destId="{A64376ED-1B22-4EA1-B00C-96040DAE1A9E}" srcOrd="0" destOrd="0" presId="urn:diagrams.loki3.com/BracketList"/>
    <dgm:cxn modelId="{6F6E60C7-3AC8-49B9-A2C0-38E7A7BA09CF}" type="presParOf" srcId="{89003C3C-D138-4515-9171-247679B5DB21}" destId="{BE1C34D3-31FB-4E3C-9697-8B431BDF52FA}" srcOrd="0" destOrd="0" presId="urn:diagrams.loki3.com/BracketList"/>
    <dgm:cxn modelId="{64557DDF-ABEF-4422-B2C6-9E00B167A77D}" type="presParOf" srcId="{BE1C34D3-31FB-4E3C-9697-8B431BDF52FA}" destId="{54F9336D-F8A2-49C3-A3A7-3423CD02AEF7}" srcOrd="0" destOrd="0" presId="urn:diagrams.loki3.com/BracketList"/>
    <dgm:cxn modelId="{0CB536CA-6E3D-4D59-95C5-A61DCB781BBD}" type="presParOf" srcId="{BE1C34D3-31FB-4E3C-9697-8B431BDF52FA}" destId="{F534E78A-2389-4BD5-8769-DA0BCD451AF4}" srcOrd="1" destOrd="0" presId="urn:diagrams.loki3.com/BracketList"/>
    <dgm:cxn modelId="{542109AA-EC64-4C03-B4EE-F6EF2E6CCEC0}" type="presParOf" srcId="{BE1C34D3-31FB-4E3C-9697-8B431BDF52FA}" destId="{592DA916-FA6F-48D4-ABD0-3D341BD91619}" srcOrd="2" destOrd="0" presId="urn:diagrams.loki3.com/BracketList"/>
    <dgm:cxn modelId="{9FEB0877-722E-4A9F-A910-0F524F606294}" type="presParOf" srcId="{BE1C34D3-31FB-4E3C-9697-8B431BDF52FA}" destId="{F442CFA7-5164-4202-87E9-C16B5A30330C}" srcOrd="3" destOrd="0" presId="urn:diagrams.loki3.com/BracketList"/>
    <dgm:cxn modelId="{BC354C16-159A-4C40-9C2A-17E91F045F0E}" type="presParOf" srcId="{89003C3C-D138-4515-9171-247679B5DB21}" destId="{7207D20B-3A59-4550-B745-FB91A9DCBDB4}" srcOrd="1" destOrd="0" presId="urn:diagrams.loki3.com/BracketList"/>
    <dgm:cxn modelId="{DBFF0196-B0B7-4BBF-9F2D-7BECA21F498B}" type="presParOf" srcId="{89003C3C-D138-4515-9171-247679B5DB21}" destId="{8EC43A1F-DC69-413E-A4C2-6342A36D8687}" srcOrd="2" destOrd="0" presId="urn:diagrams.loki3.com/BracketList"/>
    <dgm:cxn modelId="{144C8996-DBA7-4AD9-B054-0A247DD58D90}" type="presParOf" srcId="{8EC43A1F-DC69-413E-A4C2-6342A36D8687}" destId="{22EC8B2D-F411-4AE1-8A52-7B6ECB835899}" srcOrd="0" destOrd="0" presId="urn:diagrams.loki3.com/BracketList"/>
    <dgm:cxn modelId="{32B88FEA-15F1-4432-BE10-BF172F66DEAA}" type="presParOf" srcId="{8EC43A1F-DC69-413E-A4C2-6342A36D8687}" destId="{E12F7661-4153-497E-A960-38BBDB75D052}" srcOrd="1" destOrd="0" presId="urn:diagrams.loki3.com/BracketList"/>
    <dgm:cxn modelId="{A9D56ADE-3F23-4E05-9972-7B8554033FEF}" type="presParOf" srcId="{8EC43A1F-DC69-413E-A4C2-6342A36D8687}" destId="{3E857BBE-C6A5-4A89-82A4-85B722BC3825}" srcOrd="2" destOrd="0" presId="urn:diagrams.loki3.com/BracketList"/>
    <dgm:cxn modelId="{75592F86-AF0F-4B7E-84D2-A5CE91F30467}" type="presParOf" srcId="{8EC43A1F-DC69-413E-A4C2-6342A36D8687}" destId="{A64376ED-1B22-4EA1-B00C-96040DAE1A9E}" srcOrd="3" destOrd="0" presId="urn:diagrams.loki3.com/BracketList"/>
    <dgm:cxn modelId="{F71E1D63-F764-41AA-A799-56465982A6A5}" type="presParOf" srcId="{89003C3C-D138-4515-9171-247679B5DB21}" destId="{492C7186-E028-4F9D-8656-E05793499D72}" srcOrd="3" destOrd="0" presId="urn:diagrams.loki3.com/BracketList"/>
    <dgm:cxn modelId="{884F9255-7A56-4ED7-926D-14527702F14B}" type="presParOf" srcId="{89003C3C-D138-4515-9171-247679B5DB21}" destId="{EB0128D1-7D27-415C-B307-DBB755C96C54}" srcOrd="4" destOrd="0" presId="urn:diagrams.loki3.com/BracketList"/>
    <dgm:cxn modelId="{11BC8A53-D21B-438D-AE45-DEE9AA6A67DB}" type="presParOf" srcId="{EB0128D1-7D27-415C-B307-DBB755C96C54}" destId="{0A6DDEAA-8B14-42CE-885A-E1E030698DA5}" srcOrd="0" destOrd="0" presId="urn:diagrams.loki3.com/BracketList"/>
    <dgm:cxn modelId="{75526077-8DCD-4544-912D-FA26131F0233}" type="presParOf" srcId="{EB0128D1-7D27-415C-B307-DBB755C96C54}" destId="{87E110FA-7582-40C4-A8EC-109CCC84E9BC}" srcOrd="1" destOrd="0" presId="urn:diagrams.loki3.com/BracketList"/>
    <dgm:cxn modelId="{7ED33B64-3585-4579-9B28-25C9F7B12D7D}" type="presParOf" srcId="{EB0128D1-7D27-415C-B307-DBB755C96C54}" destId="{BD9806D6-1092-4C90-99D3-396CC9949A31}" srcOrd="2" destOrd="0" presId="urn:diagrams.loki3.com/BracketList"/>
    <dgm:cxn modelId="{EFEEB13C-C704-4941-A383-0DD43337A4B1}" type="presParOf" srcId="{EB0128D1-7D27-415C-B307-DBB755C96C54}" destId="{09BC8191-7344-4BAA-A467-91FD0F91517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F3D77-4229-4D4B-ABCA-01FEA01E8F0C}">
      <dsp:nvSpPr>
        <dsp:cNvPr id="0" name=""/>
        <dsp:cNvSpPr/>
      </dsp:nvSpPr>
      <dsp:spPr>
        <a:xfrm>
          <a:off x="0" y="353"/>
          <a:ext cx="73347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D40B7-9517-4753-9DF0-F32EE2E44CB8}">
      <dsp:nvSpPr>
        <dsp:cNvPr id="0" name=""/>
        <dsp:cNvSpPr/>
      </dsp:nvSpPr>
      <dsp:spPr>
        <a:xfrm>
          <a:off x="0" y="353"/>
          <a:ext cx="7334794" cy="57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i="0" kern="1200">
              <a:latin typeface="Montserrat" panose="00000500000000000000" pitchFamily="2" charset="0"/>
              <a:sym typeface="Wingdings" panose="05000000000000000000" pitchFamily="2" charset="2"/>
            </a:rPr>
            <a:t></a:t>
          </a:r>
          <a:r>
            <a:rPr lang="en-CA" sz="1600" b="0" i="0" kern="1200">
              <a:latin typeface="Montserrat" panose="00000500000000000000" pitchFamily="2" charset="0"/>
              <a:sym typeface="Wingdings" panose="05000000000000000000" pitchFamily="2" charset="2"/>
            </a:rPr>
            <a:t> </a:t>
          </a:r>
          <a:r>
            <a:rPr lang="en-CA" sz="1600" b="0" i="0" kern="1200">
              <a:latin typeface="Montserrat" panose="00000500000000000000" pitchFamily="2" charset="0"/>
            </a:rPr>
            <a:t>Accurately detect normality or abnormality an X-ray image with a certain range of precision.</a:t>
          </a:r>
          <a:endParaRPr lang="en-CA" sz="1600" kern="1200">
            <a:latin typeface="Montserrat" panose="00000500000000000000" pitchFamily="2" charset="0"/>
          </a:endParaRPr>
        </a:p>
      </dsp:txBody>
      <dsp:txXfrm>
        <a:off x="0" y="353"/>
        <a:ext cx="7334794" cy="579760"/>
      </dsp:txXfrm>
    </dsp:sp>
    <dsp:sp modelId="{0BAF4E46-AB64-44BB-83AE-06A084B423B9}">
      <dsp:nvSpPr>
        <dsp:cNvPr id="0" name=""/>
        <dsp:cNvSpPr/>
      </dsp:nvSpPr>
      <dsp:spPr>
        <a:xfrm>
          <a:off x="0" y="580114"/>
          <a:ext cx="73347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B69D7-00EA-41BA-8B94-4AB9DDA2A3CB}">
      <dsp:nvSpPr>
        <dsp:cNvPr id="0" name=""/>
        <dsp:cNvSpPr/>
      </dsp:nvSpPr>
      <dsp:spPr>
        <a:xfrm>
          <a:off x="0" y="580114"/>
          <a:ext cx="7334794" cy="57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i="0" kern="1200">
              <a:latin typeface="Montserrat" panose="00000500000000000000" pitchFamily="2" charset="0"/>
              <a:sym typeface="Wingdings" panose="05000000000000000000" pitchFamily="2" charset="2"/>
            </a:rPr>
            <a:t></a:t>
          </a:r>
          <a:r>
            <a:rPr lang="en-CA" sz="1600" b="0" i="0" kern="1200">
              <a:latin typeface="Montserrat" panose="00000500000000000000" pitchFamily="2" charset="0"/>
              <a:sym typeface="Wingdings" panose="05000000000000000000" pitchFamily="2" charset="2"/>
            </a:rPr>
            <a:t> </a:t>
          </a:r>
          <a:r>
            <a:rPr lang="en-CA" sz="1600" b="0" i="0" kern="1200">
              <a:latin typeface="Montserrat" panose="00000500000000000000" pitchFamily="2" charset="0"/>
            </a:rPr>
            <a:t>Generate a report outlining any abnormalities in the given X-ray.</a:t>
          </a:r>
          <a:endParaRPr lang="en-CA" sz="1600" kern="1200">
            <a:latin typeface="Montserrat" panose="00000500000000000000" pitchFamily="2" charset="0"/>
          </a:endParaRPr>
        </a:p>
      </dsp:txBody>
      <dsp:txXfrm>
        <a:off x="0" y="580114"/>
        <a:ext cx="7334794" cy="579760"/>
      </dsp:txXfrm>
    </dsp:sp>
    <dsp:sp modelId="{476DEB25-EDE3-44F4-BC59-3AFD0C840602}">
      <dsp:nvSpPr>
        <dsp:cNvPr id="0" name=""/>
        <dsp:cNvSpPr/>
      </dsp:nvSpPr>
      <dsp:spPr>
        <a:xfrm>
          <a:off x="0" y="1159874"/>
          <a:ext cx="73347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7B74E-C504-4D4A-ADB2-5F71BD31C6E4}">
      <dsp:nvSpPr>
        <dsp:cNvPr id="0" name=""/>
        <dsp:cNvSpPr/>
      </dsp:nvSpPr>
      <dsp:spPr>
        <a:xfrm>
          <a:off x="0" y="1159874"/>
          <a:ext cx="7334794" cy="57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i="0" kern="1200">
              <a:latin typeface="Montserrat" panose="00000500000000000000" pitchFamily="2" charset="0"/>
              <a:sym typeface="Wingdings" panose="05000000000000000000" pitchFamily="2" charset="2"/>
            </a:rPr>
            <a:t></a:t>
          </a:r>
          <a:r>
            <a:rPr lang="en-CA" sz="1600" b="0" i="0" kern="1200">
              <a:latin typeface="Montserrat" panose="00000500000000000000" pitchFamily="2" charset="0"/>
              <a:sym typeface="Wingdings" panose="05000000000000000000" pitchFamily="2" charset="2"/>
            </a:rPr>
            <a:t> Generate a </a:t>
          </a:r>
          <a:r>
            <a:rPr lang="en-CA" sz="1600" b="0" i="0" kern="1200">
              <a:latin typeface="Montserrat" panose="00000500000000000000" pitchFamily="2" charset="0"/>
            </a:rPr>
            <a:t>report based on the diagnostic results.</a:t>
          </a:r>
          <a:endParaRPr lang="en-CA" sz="1600" kern="1200">
            <a:latin typeface="Montserrat" panose="00000500000000000000" pitchFamily="2" charset="0"/>
          </a:endParaRPr>
        </a:p>
      </dsp:txBody>
      <dsp:txXfrm>
        <a:off x="0" y="1159874"/>
        <a:ext cx="7334794" cy="579760"/>
      </dsp:txXfrm>
    </dsp:sp>
    <dsp:sp modelId="{FEA3FFD6-F2B6-4DED-A897-7E28AA13CFDE}">
      <dsp:nvSpPr>
        <dsp:cNvPr id="0" name=""/>
        <dsp:cNvSpPr/>
      </dsp:nvSpPr>
      <dsp:spPr>
        <a:xfrm>
          <a:off x="0" y="1739634"/>
          <a:ext cx="73347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DF548-366E-45F1-B4B1-1E24E0A5F71E}">
      <dsp:nvSpPr>
        <dsp:cNvPr id="0" name=""/>
        <dsp:cNvSpPr/>
      </dsp:nvSpPr>
      <dsp:spPr>
        <a:xfrm>
          <a:off x="0" y="1739634"/>
          <a:ext cx="7334794" cy="57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i="0" kern="1200">
              <a:latin typeface="Montserrat" panose="00000500000000000000" pitchFamily="2" charset="0"/>
              <a:sym typeface="Wingdings" panose="05000000000000000000" pitchFamily="2" charset="2"/>
            </a:rPr>
            <a:t></a:t>
          </a:r>
          <a:r>
            <a:rPr lang="en-CA" sz="1600" b="0" i="0" kern="1200">
              <a:latin typeface="Montserrat" panose="00000500000000000000" pitchFamily="2" charset="0"/>
              <a:sym typeface="Wingdings" panose="05000000000000000000" pitchFamily="2" charset="2"/>
            </a:rPr>
            <a:t> </a:t>
          </a:r>
          <a:r>
            <a:rPr lang="en-CA" sz="1600" b="0" i="0" kern="1200">
              <a:latin typeface="Montserrat" panose="00000500000000000000" pitchFamily="2" charset="0"/>
            </a:rPr>
            <a:t>Access the application through a web browser regardless of location.</a:t>
          </a:r>
          <a:endParaRPr lang="en-CA" sz="1600" kern="1200">
            <a:latin typeface="Montserrat" panose="00000500000000000000" pitchFamily="2" charset="0"/>
          </a:endParaRPr>
        </a:p>
      </dsp:txBody>
      <dsp:txXfrm>
        <a:off x="0" y="1739634"/>
        <a:ext cx="7334794" cy="579760"/>
      </dsp:txXfrm>
    </dsp:sp>
    <dsp:sp modelId="{7834415D-D4FE-4EFA-AA58-2803965BACCD}">
      <dsp:nvSpPr>
        <dsp:cNvPr id="0" name=""/>
        <dsp:cNvSpPr/>
      </dsp:nvSpPr>
      <dsp:spPr>
        <a:xfrm>
          <a:off x="0" y="2319394"/>
          <a:ext cx="73347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4C455-53B0-4FB8-8001-9D9ED772CAAC}">
      <dsp:nvSpPr>
        <dsp:cNvPr id="0" name=""/>
        <dsp:cNvSpPr/>
      </dsp:nvSpPr>
      <dsp:spPr>
        <a:xfrm>
          <a:off x="0" y="2319394"/>
          <a:ext cx="7334794" cy="57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i="0" kern="1200">
              <a:latin typeface="Montserrat" panose="00000500000000000000" pitchFamily="2" charset="0"/>
              <a:sym typeface="Wingdings" panose="05000000000000000000" pitchFamily="2" charset="2"/>
            </a:rPr>
            <a:t></a:t>
          </a:r>
          <a:r>
            <a:rPr lang="en-CA" sz="1600" b="0" i="0" kern="1200">
              <a:latin typeface="Montserrat" panose="00000500000000000000" pitchFamily="2" charset="0"/>
              <a:sym typeface="Wingdings" panose="05000000000000000000" pitchFamily="2" charset="2"/>
            </a:rPr>
            <a:t> </a:t>
          </a:r>
          <a:r>
            <a:rPr lang="en-CA" sz="1600" b="0" i="0" kern="1200">
              <a:latin typeface="Montserrat" panose="00000500000000000000" pitchFamily="2" charset="0"/>
            </a:rPr>
            <a:t>Protect user-sensitive user information and be only accessible by authorized parties.</a:t>
          </a:r>
          <a:endParaRPr lang="en-CA" sz="1600" kern="1200">
            <a:latin typeface="Montserrat" panose="00000500000000000000" pitchFamily="2" charset="0"/>
          </a:endParaRPr>
        </a:p>
      </dsp:txBody>
      <dsp:txXfrm>
        <a:off x="0" y="2319394"/>
        <a:ext cx="7334794" cy="579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9E48C-9197-41C1-95EA-5A32B4B76D18}">
      <dsp:nvSpPr>
        <dsp:cNvPr id="0" name=""/>
        <dsp:cNvSpPr/>
      </dsp:nvSpPr>
      <dsp:spPr>
        <a:xfrm>
          <a:off x="0" y="109752"/>
          <a:ext cx="2433562" cy="146013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>
              <a:latin typeface="Montserrat" panose="00000500000000000000" pitchFamily="2" charset="0"/>
            </a:rPr>
            <a:t>Languages</a:t>
          </a:r>
          <a:r>
            <a:rPr lang="en-US" sz="1000" b="0" i="0" kern="1200">
              <a:latin typeface="Montserrat" panose="00000500000000000000" pitchFamily="2" charset="0"/>
            </a:rPr>
            <a:t>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>
              <a:latin typeface="Montserrat" panose="00000500000000000000" pitchFamily="2" charset="0"/>
            </a:rPr>
            <a:t>TypeScript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>
              <a:latin typeface="Montserrat" panose="00000500000000000000" pitchFamily="2" charset="0"/>
            </a:rPr>
            <a:t>CSS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>
              <a:latin typeface="Montserrat" panose="00000500000000000000" pitchFamily="2" charset="0"/>
            </a:rPr>
            <a:t>JavaScript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>
              <a:latin typeface="Montserrat" panose="00000500000000000000" pitchFamily="2" charset="0"/>
            </a:rPr>
            <a:t>Python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>
              <a:latin typeface="Montserrat" panose="00000500000000000000" pitchFamily="2" charset="0"/>
            </a:rPr>
            <a:t>Tex</a:t>
          </a:r>
        </a:p>
      </dsp:txBody>
      <dsp:txXfrm>
        <a:off x="0" y="109752"/>
        <a:ext cx="2433562" cy="1460137"/>
      </dsp:txXfrm>
    </dsp:sp>
    <dsp:sp modelId="{BE4555C8-FF44-470E-AC13-F5B243302949}">
      <dsp:nvSpPr>
        <dsp:cNvPr id="0" name=""/>
        <dsp:cNvSpPr/>
      </dsp:nvSpPr>
      <dsp:spPr>
        <a:xfrm>
          <a:off x="2676918" y="109752"/>
          <a:ext cx="2433562" cy="146013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>
              <a:latin typeface="Montserrat" panose="00000500000000000000" pitchFamily="2" charset="0"/>
            </a:rPr>
            <a:t>Tools &amp; Platform</a:t>
          </a:r>
          <a:r>
            <a:rPr lang="en-US" sz="1000" b="0" i="0" kern="1200">
              <a:latin typeface="Montserrat" panose="00000500000000000000" pitchFamily="2" charset="0"/>
            </a:rPr>
            <a:t>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>
              <a:latin typeface="Montserrat" panose="00000500000000000000" pitchFamily="2" charset="0"/>
            </a:rPr>
            <a:t>Prettier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err="1">
              <a:latin typeface="Montserrat" panose="00000500000000000000" pitchFamily="2" charset="0"/>
            </a:rPr>
            <a:t>ESLint</a:t>
          </a:r>
          <a:endParaRPr lang="en-US" sz="1000" b="0" i="0" kern="1200">
            <a:latin typeface="Montserrat" panose="00000500000000000000" pitchFamily="2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>
              <a:latin typeface="Montserrat" panose="00000500000000000000" pitchFamily="2" charset="0"/>
            </a:rPr>
            <a:t>Black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>
              <a:latin typeface="Montserrat" panose="00000500000000000000" pitchFamily="2" charset="0"/>
            </a:rPr>
            <a:t>Flake8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>
              <a:latin typeface="Montserrat" panose="00000500000000000000" pitchFamily="2" charset="0"/>
            </a:rPr>
            <a:t>GitHub Actions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>
              <a:latin typeface="Montserrat" panose="00000500000000000000" pitchFamily="2" charset="0"/>
            </a:rPr>
            <a:t>Firebase</a:t>
          </a:r>
        </a:p>
      </dsp:txBody>
      <dsp:txXfrm>
        <a:off x="2676918" y="109752"/>
        <a:ext cx="2433562" cy="1460137"/>
      </dsp:txXfrm>
    </dsp:sp>
    <dsp:sp modelId="{43B969A9-CD9F-418A-ACDB-6571AD05EBD1}">
      <dsp:nvSpPr>
        <dsp:cNvPr id="0" name=""/>
        <dsp:cNvSpPr/>
      </dsp:nvSpPr>
      <dsp:spPr>
        <a:xfrm>
          <a:off x="5353836" y="109752"/>
          <a:ext cx="2433562" cy="146013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>
              <a:latin typeface="Montserrat" panose="00000500000000000000" pitchFamily="2" charset="0"/>
            </a:rPr>
            <a:t>Libraries</a:t>
          </a:r>
          <a:r>
            <a:rPr lang="en-US" sz="1000" b="0" i="0" kern="1200">
              <a:latin typeface="Montserrat" panose="00000500000000000000" pitchFamily="2" charset="0"/>
            </a:rPr>
            <a:t>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>
              <a:latin typeface="Montserrat" panose="00000500000000000000" pitchFamily="2" charset="0"/>
            </a:rPr>
            <a:t>Matplotlib</a:t>
          </a:r>
          <a:endParaRPr lang="en-US" sz="1000" b="0" i="0" kern="1200">
            <a:latin typeface="Montserrat" panose="00000500000000000000" pitchFamily="2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>
              <a:latin typeface="Montserrat" panose="00000500000000000000" pitchFamily="2" charset="0"/>
            </a:rPr>
            <a:t>Numpy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>
              <a:latin typeface="Montserrat" panose="00000500000000000000" pitchFamily="2" charset="0"/>
            </a:rPr>
            <a:t>OpenCV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>
              <a:latin typeface="Montserrat" panose="00000500000000000000" pitchFamily="2" charset="0"/>
            </a:rPr>
            <a:t>Pydicom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>
              <a:latin typeface="Montserrat" panose="00000500000000000000" pitchFamily="2" charset="0"/>
            </a:rPr>
            <a:t>Scikit-image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>
              <a:latin typeface="Montserrat" panose="00000500000000000000" pitchFamily="2" charset="0"/>
            </a:rPr>
            <a:t>Torch, </a:t>
          </a:r>
          <a:r>
            <a:rPr lang="en-CA" sz="1000" b="0" i="0" kern="1200" err="1">
              <a:latin typeface="Montserrat" panose="00000500000000000000" pitchFamily="2" charset="0"/>
            </a:rPr>
            <a:t>Torchvision</a:t>
          </a:r>
          <a:r>
            <a:rPr lang="en-CA" sz="1000" b="0" i="0" kern="1200">
              <a:latin typeface="Montserrat" panose="00000500000000000000" pitchFamily="2" charset="0"/>
            </a:rPr>
            <a:t>, </a:t>
          </a:r>
          <a:r>
            <a:rPr lang="en-CA" sz="1000" b="0" i="0" kern="1200" err="1">
              <a:latin typeface="Montserrat" panose="00000500000000000000" pitchFamily="2" charset="0"/>
            </a:rPr>
            <a:t>Torchxrayvision</a:t>
          </a:r>
          <a:endParaRPr lang="en-CA" sz="1000" b="0" i="0" kern="1200">
            <a:latin typeface="Montserrat" panose="00000500000000000000" pitchFamily="2" charset="0"/>
          </a:endParaRPr>
        </a:p>
      </dsp:txBody>
      <dsp:txXfrm>
        <a:off x="5353836" y="109752"/>
        <a:ext cx="2433562" cy="1460137"/>
      </dsp:txXfrm>
    </dsp:sp>
    <dsp:sp modelId="{49FE0347-7317-4471-BC7E-BE6D040E8008}">
      <dsp:nvSpPr>
        <dsp:cNvPr id="0" name=""/>
        <dsp:cNvSpPr/>
      </dsp:nvSpPr>
      <dsp:spPr>
        <a:xfrm>
          <a:off x="1338459" y="1813246"/>
          <a:ext cx="2433562" cy="146013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>
              <a:latin typeface="Montserrat" panose="00000500000000000000" pitchFamily="2" charset="0"/>
            </a:rPr>
            <a:t>Models</a:t>
          </a:r>
          <a:r>
            <a:rPr lang="en-US" sz="1000" b="0" i="0" kern="1200">
              <a:latin typeface="Montserrat" panose="00000500000000000000" pitchFamily="2" charset="0"/>
            </a:rPr>
            <a:t>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>
              <a:latin typeface="Montserrat" panose="00000500000000000000" pitchFamily="2" charset="0"/>
            </a:rPr>
            <a:t>densenet121-res224-all</a:t>
          </a:r>
          <a:endParaRPr lang="en-US" sz="1000" b="0" i="0" kern="1200">
            <a:latin typeface="Montserrat" panose="00000500000000000000" pitchFamily="2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>
              <a:latin typeface="Montserrat" panose="00000500000000000000" pitchFamily="2" charset="0"/>
            </a:rPr>
            <a:t>densenet121-res224-rsna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>
              <a:latin typeface="Montserrat" panose="00000500000000000000" pitchFamily="2" charset="0"/>
            </a:rPr>
            <a:t>densenet121-res224-nih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>
              <a:latin typeface="Montserrat" panose="00000500000000000000" pitchFamily="2" charset="0"/>
            </a:rPr>
            <a:t>densenet121-res224-pc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>
              <a:latin typeface="Montserrat" panose="00000500000000000000" pitchFamily="2" charset="0"/>
            </a:rPr>
            <a:t>densenet121-res224-chex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>
              <a:latin typeface="Montserrat" panose="00000500000000000000" pitchFamily="2" charset="0"/>
            </a:rPr>
            <a:t>densenet121-res224-mimic_nb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>
              <a:latin typeface="Montserrat" panose="00000500000000000000" pitchFamily="2" charset="0"/>
            </a:rPr>
            <a:t>densenet121-res224-mimic_ch</a:t>
          </a:r>
        </a:p>
      </dsp:txBody>
      <dsp:txXfrm>
        <a:off x="1338459" y="1813246"/>
        <a:ext cx="2433562" cy="1460137"/>
      </dsp:txXfrm>
    </dsp:sp>
    <dsp:sp modelId="{E7A25657-AA74-4BA1-99A5-F5811F4F02C6}">
      <dsp:nvSpPr>
        <dsp:cNvPr id="0" name=""/>
        <dsp:cNvSpPr/>
      </dsp:nvSpPr>
      <dsp:spPr>
        <a:xfrm>
          <a:off x="4015377" y="1813246"/>
          <a:ext cx="2433562" cy="146013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i="0" kern="1200">
              <a:latin typeface="Montserrat" panose="00000500000000000000" pitchFamily="2" charset="0"/>
            </a:rPr>
            <a:t>Datasets</a:t>
          </a:r>
          <a:r>
            <a:rPr lang="en-CA" sz="1000" b="0" i="0" kern="1200">
              <a:latin typeface="Montserrat" panose="00000500000000000000" pitchFamily="2" charset="0"/>
            </a:rPr>
            <a:t>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>
              <a:latin typeface="Montserrat" panose="00000500000000000000" pitchFamily="2" charset="0"/>
            </a:rPr>
            <a:t>MIMIC-CXR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>
              <a:latin typeface="Montserrat" panose="00000500000000000000" pitchFamily="2" charset="0"/>
            </a:rPr>
            <a:t>CheXpert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>
              <a:latin typeface="Montserrat" panose="00000500000000000000" pitchFamily="2" charset="0"/>
            </a:rPr>
            <a:t>NIH chest X-ray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>
              <a:latin typeface="Montserrat" panose="00000500000000000000" pitchFamily="2" charset="0"/>
            </a:rPr>
            <a:t>VinDr-CXR</a:t>
          </a:r>
        </a:p>
      </dsp:txBody>
      <dsp:txXfrm>
        <a:off x="4015377" y="1813246"/>
        <a:ext cx="2433562" cy="1460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B5AED-40E0-43A2-9C88-DAF17DE770C2}">
      <dsp:nvSpPr>
        <dsp:cNvPr id="0" name=""/>
        <dsp:cNvSpPr/>
      </dsp:nvSpPr>
      <dsp:spPr>
        <a:xfrm>
          <a:off x="4846121" y="58440"/>
          <a:ext cx="1390344" cy="13903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>
              <a:latin typeface="Montserrat" panose="00000500000000000000" pitchFamily="2" charset="0"/>
            </a:rPr>
            <a:t>Patient Info</a:t>
          </a:r>
        </a:p>
      </dsp:txBody>
      <dsp:txXfrm>
        <a:off x="5049732" y="262051"/>
        <a:ext cx="983122" cy="983122"/>
      </dsp:txXfrm>
    </dsp:sp>
    <dsp:sp modelId="{C97EFBFA-6C29-4DA9-B75F-13A17DC4B857}">
      <dsp:nvSpPr>
        <dsp:cNvPr id="0" name=""/>
        <dsp:cNvSpPr/>
      </dsp:nvSpPr>
      <dsp:spPr>
        <a:xfrm>
          <a:off x="3926825" y="350412"/>
          <a:ext cx="806399" cy="80639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>
            <a:latin typeface="Montserrat" panose="00000500000000000000" pitchFamily="2" charset="0"/>
          </a:endParaRPr>
        </a:p>
      </dsp:txBody>
      <dsp:txXfrm>
        <a:off x="4033713" y="658779"/>
        <a:ext cx="592623" cy="189665"/>
      </dsp:txXfrm>
    </dsp:sp>
    <dsp:sp modelId="{5EFB42D8-BFDD-4301-AE1B-7F36F567DDB3}">
      <dsp:nvSpPr>
        <dsp:cNvPr id="0" name=""/>
        <dsp:cNvSpPr/>
      </dsp:nvSpPr>
      <dsp:spPr>
        <a:xfrm>
          <a:off x="2423585" y="58440"/>
          <a:ext cx="1390344" cy="13903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>
              <a:latin typeface="Montserrat" panose="00000500000000000000" pitchFamily="2" charset="0"/>
            </a:rPr>
            <a:t>Chest X-Rays</a:t>
          </a:r>
        </a:p>
      </dsp:txBody>
      <dsp:txXfrm>
        <a:off x="2627196" y="262051"/>
        <a:ext cx="983122" cy="983122"/>
      </dsp:txXfrm>
    </dsp:sp>
    <dsp:sp modelId="{A7195ED2-500B-416B-A47F-692CB3534236}">
      <dsp:nvSpPr>
        <dsp:cNvPr id="0" name=""/>
        <dsp:cNvSpPr/>
      </dsp:nvSpPr>
      <dsp:spPr>
        <a:xfrm>
          <a:off x="1504289" y="350412"/>
          <a:ext cx="806399" cy="80639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>
            <a:solidFill>
              <a:schemeClr val="tx1"/>
            </a:solidFill>
            <a:latin typeface="Montserrat" panose="00000500000000000000" pitchFamily="2" charset="0"/>
          </a:endParaRPr>
        </a:p>
      </dsp:txBody>
      <dsp:txXfrm>
        <a:off x="1611177" y="516530"/>
        <a:ext cx="592623" cy="474163"/>
      </dsp:txXfrm>
    </dsp:sp>
    <dsp:sp modelId="{699DDE46-C4B1-4825-A80F-CA9D6CE614FD}">
      <dsp:nvSpPr>
        <dsp:cNvPr id="0" name=""/>
        <dsp:cNvSpPr/>
      </dsp:nvSpPr>
      <dsp:spPr>
        <a:xfrm>
          <a:off x="1048" y="58440"/>
          <a:ext cx="1390344" cy="13903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>
              <a:latin typeface="Montserrat" panose="00000500000000000000" pitchFamily="2" charset="0"/>
            </a:rPr>
            <a:t>Input</a:t>
          </a:r>
        </a:p>
      </dsp:txBody>
      <dsp:txXfrm>
        <a:off x="204659" y="262051"/>
        <a:ext cx="983122" cy="983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E6FBF-E598-4BFC-B9CE-2C222B37C8EF}">
      <dsp:nvSpPr>
        <dsp:cNvPr id="0" name=""/>
        <dsp:cNvSpPr/>
      </dsp:nvSpPr>
      <dsp:spPr>
        <a:xfrm>
          <a:off x="5233413" y="253362"/>
          <a:ext cx="1000499" cy="100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>
              <a:latin typeface="Montserrat" panose="00000500000000000000" pitchFamily="2" charset="0"/>
            </a:rPr>
            <a:t>Disease Prediction</a:t>
          </a:r>
        </a:p>
      </dsp:txBody>
      <dsp:txXfrm>
        <a:off x="5379933" y="399882"/>
        <a:ext cx="707459" cy="707459"/>
      </dsp:txXfrm>
    </dsp:sp>
    <dsp:sp modelId="{A855F68B-0B7C-4614-A20E-58998D3CF4E3}">
      <dsp:nvSpPr>
        <dsp:cNvPr id="0" name=""/>
        <dsp:cNvSpPr/>
      </dsp:nvSpPr>
      <dsp:spPr>
        <a:xfrm>
          <a:off x="4571883" y="463467"/>
          <a:ext cx="580289" cy="58028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>
            <a:solidFill>
              <a:schemeClr val="tx1"/>
            </a:solidFill>
            <a:latin typeface="Montserrat" panose="00000500000000000000" pitchFamily="2" charset="0"/>
          </a:endParaRPr>
        </a:p>
      </dsp:txBody>
      <dsp:txXfrm>
        <a:off x="4648800" y="685370"/>
        <a:ext cx="426455" cy="136483"/>
      </dsp:txXfrm>
    </dsp:sp>
    <dsp:sp modelId="{116B5AED-40E0-43A2-9C88-DAF17DE770C2}">
      <dsp:nvSpPr>
        <dsp:cNvPr id="0" name=""/>
        <dsp:cNvSpPr/>
      </dsp:nvSpPr>
      <dsp:spPr>
        <a:xfrm>
          <a:off x="3490143" y="253362"/>
          <a:ext cx="1000499" cy="100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>
              <a:latin typeface="Montserrat" panose="00000500000000000000" pitchFamily="2" charset="0"/>
            </a:rPr>
            <a:t>Heatmaps</a:t>
          </a:r>
        </a:p>
      </dsp:txBody>
      <dsp:txXfrm>
        <a:off x="3636663" y="399882"/>
        <a:ext cx="707459" cy="707459"/>
      </dsp:txXfrm>
    </dsp:sp>
    <dsp:sp modelId="{C97EFBFA-6C29-4DA9-B75F-13A17DC4B857}">
      <dsp:nvSpPr>
        <dsp:cNvPr id="0" name=""/>
        <dsp:cNvSpPr/>
      </dsp:nvSpPr>
      <dsp:spPr>
        <a:xfrm>
          <a:off x="2828612" y="463467"/>
          <a:ext cx="580289" cy="58028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>
            <a:latin typeface="Montserrat" panose="00000500000000000000" pitchFamily="2" charset="0"/>
          </a:endParaRPr>
        </a:p>
      </dsp:txBody>
      <dsp:txXfrm>
        <a:off x="2905529" y="685370"/>
        <a:ext cx="426455" cy="136483"/>
      </dsp:txXfrm>
    </dsp:sp>
    <dsp:sp modelId="{5EFB42D8-BFDD-4301-AE1B-7F36F567DDB3}">
      <dsp:nvSpPr>
        <dsp:cNvPr id="0" name=""/>
        <dsp:cNvSpPr/>
      </dsp:nvSpPr>
      <dsp:spPr>
        <a:xfrm>
          <a:off x="1746872" y="253362"/>
          <a:ext cx="1000499" cy="100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>
              <a:latin typeface="Montserrat" panose="00000500000000000000" pitchFamily="2" charset="0"/>
            </a:rPr>
            <a:t>Diagnostic Report</a:t>
          </a:r>
        </a:p>
      </dsp:txBody>
      <dsp:txXfrm>
        <a:off x="1893392" y="399882"/>
        <a:ext cx="707459" cy="707459"/>
      </dsp:txXfrm>
    </dsp:sp>
    <dsp:sp modelId="{A7195ED2-500B-416B-A47F-692CB3534236}">
      <dsp:nvSpPr>
        <dsp:cNvPr id="0" name=""/>
        <dsp:cNvSpPr/>
      </dsp:nvSpPr>
      <dsp:spPr>
        <a:xfrm>
          <a:off x="1085341" y="463467"/>
          <a:ext cx="580289" cy="58028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>
            <a:solidFill>
              <a:schemeClr val="tx1"/>
            </a:solidFill>
            <a:latin typeface="Montserrat" panose="00000500000000000000" pitchFamily="2" charset="0"/>
          </a:endParaRPr>
        </a:p>
      </dsp:txBody>
      <dsp:txXfrm>
        <a:off x="1162258" y="583007"/>
        <a:ext cx="426455" cy="341209"/>
      </dsp:txXfrm>
    </dsp:sp>
    <dsp:sp modelId="{699DDE46-C4B1-4825-A80F-CA9D6CE614FD}">
      <dsp:nvSpPr>
        <dsp:cNvPr id="0" name=""/>
        <dsp:cNvSpPr/>
      </dsp:nvSpPr>
      <dsp:spPr>
        <a:xfrm>
          <a:off x="3601" y="253362"/>
          <a:ext cx="1000499" cy="100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>
              <a:latin typeface="Montserrat" panose="00000500000000000000" pitchFamily="2" charset="0"/>
            </a:rPr>
            <a:t>Output</a:t>
          </a:r>
        </a:p>
      </dsp:txBody>
      <dsp:txXfrm>
        <a:off x="150121" y="399882"/>
        <a:ext cx="707459" cy="7074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9336D-F8A2-49C3-A3A7-3423CD02AEF7}">
      <dsp:nvSpPr>
        <dsp:cNvPr id="0" name=""/>
        <dsp:cNvSpPr/>
      </dsp:nvSpPr>
      <dsp:spPr>
        <a:xfrm>
          <a:off x="0" y="135030"/>
          <a:ext cx="1474774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kern="1200">
              <a:latin typeface="Montserrat" panose="00000500000000000000" pitchFamily="2" charset="0"/>
            </a:rPr>
            <a:t>Disease Prediction</a:t>
          </a:r>
        </a:p>
      </dsp:txBody>
      <dsp:txXfrm>
        <a:off x="0" y="135030"/>
        <a:ext cx="1474774" cy="534600"/>
      </dsp:txXfrm>
    </dsp:sp>
    <dsp:sp modelId="{F534E78A-2389-4BD5-8769-DA0BCD451AF4}">
      <dsp:nvSpPr>
        <dsp:cNvPr id="0" name=""/>
        <dsp:cNvSpPr/>
      </dsp:nvSpPr>
      <dsp:spPr>
        <a:xfrm>
          <a:off x="1474773" y="18086"/>
          <a:ext cx="294954" cy="76848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2CFA7-5164-4202-87E9-C16B5A30330C}">
      <dsp:nvSpPr>
        <dsp:cNvPr id="0" name=""/>
        <dsp:cNvSpPr/>
      </dsp:nvSpPr>
      <dsp:spPr>
        <a:xfrm>
          <a:off x="1887710" y="18086"/>
          <a:ext cx="4011385" cy="76848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>
              <a:latin typeface="Montserrat" panose="00000500000000000000" pitchFamily="2" charset="0"/>
            </a:rPr>
            <a:t> Disease 1: [value]</a:t>
          </a:r>
          <a:br>
            <a:rPr lang="en-CA" sz="1200" b="0" kern="1200">
              <a:latin typeface="Montserrat" panose="00000500000000000000" pitchFamily="2" charset="0"/>
            </a:rPr>
          </a:br>
          <a:r>
            <a:rPr lang="en-CA" sz="1200" b="0" kern="1200">
              <a:latin typeface="Montserrat" panose="00000500000000000000" pitchFamily="2" charset="0"/>
            </a:rPr>
            <a:t> Disease 2: [value]</a:t>
          </a:r>
          <a:br>
            <a:rPr lang="en-CA" sz="1200" b="0" kern="1200">
              <a:latin typeface="Montserrat" panose="00000500000000000000" pitchFamily="2" charset="0"/>
            </a:rPr>
          </a:br>
          <a:r>
            <a:rPr lang="en-CA" sz="1200" b="0" kern="1200">
              <a:latin typeface="Montserrat" panose="00000500000000000000" pitchFamily="2" charset="0"/>
            </a:rPr>
            <a:t> Disease 3: [value]</a:t>
          </a:r>
          <a:br>
            <a:rPr lang="en-CA" sz="1200" b="0" kern="1200">
              <a:latin typeface="Montserrat" panose="00000500000000000000" pitchFamily="2" charset="0"/>
            </a:rPr>
          </a:br>
          <a:r>
            <a:rPr lang="en-CA" sz="1200" b="0" kern="1200">
              <a:latin typeface="Montserrat" panose="00000500000000000000" pitchFamily="2" charset="0"/>
            </a:rPr>
            <a:t> Disease 4: [value]</a:t>
          </a:r>
        </a:p>
      </dsp:txBody>
      <dsp:txXfrm>
        <a:off x="1887710" y="18086"/>
        <a:ext cx="4011385" cy="768487"/>
      </dsp:txXfrm>
    </dsp:sp>
    <dsp:sp modelId="{22EC8B2D-F411-4AE1-8A52-7B6ECB835899}">
      <dsp:nvSpPr>
        <dsp:cNvPr id="0" name=""/>
        <dsp:cNvSpPr/>
      </dsp:nvSpPr>
      <dsp:spPr>
        <a:xfrm>
          <a:off x="0" y="883774"/>
          <a:ext cx="1474774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kern="1200">
              <a:latin typeface="Montserrat" panose="00000500000000000000" pitchFamily="2" charset="0"/>
            </a:rPr>
            <a:t>Heatmaps</a:t>
          </a:r>
        </a:p>
      </dsp:txBody>
      <dsp:txXfrm>
        <a:off x="0" y="883774"/>
        <a:ext cx="1474774" cy="534600"/>
      </dsp:txXfrm>
    </dsp:sp>
    <dsp:sp modelId="{E12F7661-4153-497E-A960-38BBDB75D052}">
      <dsp:nvSpPr>
        <dsp:cNvPr id="0" name=""/>
        <dsp:cNvSpPr/>
      </dsp:nvSpPr>
      <dsp:spPr>
        <a:xfrm>
          <a:off x="1474773" y="883774"/>
          <a:ext cx="294954" cy="5346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376ED-1B22-4EA1-B00C-96040DAE1A9E}">
      <dsp:nvSpPr>
        <dsp:cNvPr id="0" name=""/>
        <dsp:cNvSpPr/>
      </dsp:nvSpPr>
      <dsp:spPr>
        <a:xfrm>
          <a:off x="1887710" y="883774"/>
          <a:ext cx="4011385" cy="534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>
              <a:latin typeface="Montserrat" panose="00000500000000000000" pitchFamily="2" charset="0"/>
            </a:rPr>
            <a:t>Visualization of the likelihood of disease detected on the chest X-Ray</a:t>
          </a:r>
        </a:p>
      </dsp:txBody>
      <dsp:txXfrm>
        <a:off x="1887710" y="883774"/>
        <a:ext cx="4011385" cy="534600"/>
      </dsp:txXfrm>
    </dsp:sp>
    <dsp:sp modelId="{0A6DDEAA-8B14-42CE-885A-E1E030698DA5}">
      <dsp:nvSpPr>
        <dsp:cNvPr id="0" name=""/>
        <dsp:cNvSpPr/>
      </dsp:nvSpPr>
      <dsp:spPr>
        <a:xfrm>
          <a:off x="0" y="1515574"/>
          <a:ext cx="1474774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kern="1200">
              <a:latin typeface="Montserrat" panose="00000500000000000000" pitchFamily="2" charset="0"/>
            </a:rPr>
            <a:t>Diagnostic Report</a:t>
          </a:r>
        </a:p>
      </dsp:txBody>
      <dsp:txXfrm>
        <a:off x="0" y="1515574"/>
        <a:ext cx="1474774" cy="534600"/>
      </dsp:txXfrm>
    </dsp:sp>
    <dsp:sp modelId="{87E110FA-7582-40C4-A8EC-109CCC84E9BC}">
      <dsp:nvSpPr>
        <dsp:cNvPr id="0" name=""/>
        <dsp:cNvSpPr/>
      </dsp:nvSpPr>
      <dsp:spPr>
        <a:xfrm>
          <a:off x="1474773" y="1515574"/>
          <a:ext cx="294954" cy="5346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C8191-7344-4BAA-A467-91FD0F915173}">
      <dsp:nvSpPr>
        <dsp:cNvPr id="0" name=""/>
        <dsp:cNvSpPr/>
      </dsp:nvSpPr>
      <dsp:spPr>
        <a:xfrm>
          <a:off x="1887710" y="1515574"/>
          <a:ext cx="4011385" cy="534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>
              <a:latin typeface="Montserrat" panose="00000500000000000000" pitchFamily="2" charset="0"/>
            </a:rPr>
            <a:t>Summarization text for the diagnostic result</a:t>
          </a:r>
        </a:p>
      </dsp:txBody>
      <dsp:txXfrm>
        <a:off x="1887710" y="1515574"/>
        <a:ext cx="4011385" cy="534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D93DF8-B5B8-0FD6-46B4-AC31DC0036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77FFF-9C4F-C05E-5B61-D127B66E78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632B0-78FA-45A3-84F1-C0D743B23FC5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58323-665D-659C-FB84-3E08CE5A64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2AA3D-17A7-606C-6F6F-726F48A2ED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948D9-A810-4A08-8260-1B7AFAC8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7740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Google Shape;29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Notes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f3f0befae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f3f0befae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" name="Google Shape;5601;gee540073a5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2" name="Google Shape;5602;gee540073a5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14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3f0befa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f3f0befa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Hell everyone my name is Tushar </a:t>
            </a:r>
          </a:p>
        </p:txBody>
      </p:sp>
    </p:spTree>
    <p:extLst>
      <p:ext uri="{BB962C8B-B14F-4D97-AF65-F5344CB8AC3E}">
        <p14:creationId xmlns:p14="http://schemas.microsoft.com/office/powerpoint/2010/main" val="67783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1" name="Google Shape;5231;g1464acd96ff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2" name="Google Shape;5232;g1464acd96ff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205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gee2fe8f6bc_0_2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2" name="Google Shape;4202;gee2fe8f6bc_0_2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14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" name="Google Shape;3661;gee2fe8f6bc_0_1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2" name="Google Shape;3662;gee2fe8f6bc_0_1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1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0603" y="-202466"/>
            <a:ext cx="4457250" cy="4806025"/>
          </a:xfrm>
          <a:custGeom>
            <a:avLst/>
            <a:gdLst/>
            <a:ahLst/>
            <a:cxnLst/>
            <a:rect l="l" t="t" r="r" b="b"/>
            <a:pathLst>
              <a:path w="178290" h="192241" extrusionOk="0">
                <a:moveTo>
                  <a:pt x="140958" y="7174"/>
                </a:moveTo>
                <a:cubicBezTo>
                  <a:pt x="147893" y="11605"/>
                  <a:pt x="157269" y="23677"/>
                  <a:pt x="158296" y="31832"/>
                </a:cubicBezTo>
                <a:cubicBezTo>
                  <a:pt x="159324" y="39987"/>
                  <a:pt x="145507" y="48840"/>
                  <a:pt x="147123" y="56105"/>
                </a:cubicBezTo>
                <a:cubicBezTo>
                  <a:pt x="148740" y="63370"/>
                  <a:pt x="164244" y="67521"/>
                  <a:pt x="167995" y="75420"/>
                </a:cubicBezTo>
                <a:cubicBezTo>
                  <a:pt x="171746" y="83319"/>
                  <a:pt x="167941" y="94281"/>
                  <a:pt x="169631" y="103501"/>
                </a:cubicBezTo>
                <a:cubicBezTo>
                  <a:pt x="171321" y="112721"/>
                  <a:pt x="179511" y="122618"/>
                  <a:pt x="178135" y="130738"/>
                </a:cubicBezTo>
                <a:cubicBezTo>
                  <a:pt x="176759" y="138858"/>
                  <a:pt x="165516" y="144793"/>
                  <a:pt x="161373" y="152220"/>
                </a:cubicBezTo>
                <a:cubicBezTo>
                  <a:pt x="157230" y="159647"/>
                  <a:pt x="158988" y="171173"/>
                  <a:pt x="153278" y="175302"/>
                </a:cubicBezTo>
                <a:cubicBezTo>
                  <a:pt x="147568" y="179431"/>
                  <a:pt x="137197" y="174174"/>
                  <a:pt x="127112" y="176995"/>
                </a:cubicBezTo>
                <a:cubicBezTo>
                  <a:pt x="117027" y="179817"/>
                  <a:pt x="103604" y="192654"/>
                  <a:pt x="92770" y="192231"/>
                </a:cubicBezTo>
                <a:cubicBezTo>
                  <a:pt x="81936" y="191808"/>
                  <a:pt x="72464" y="178970"/>
                  <a:pt x="62107" y="174456"/>
                </a:cubicBezTo>
                <a:cubicBezTo>
                  <a:pt x="51750" y="169942"/>
                  <a:pt x="40731" y="172477"/>
                  <a:pt x="30627" y="165145"/>
                </a:cubicBezTo>
                <a:cubicBezTo>
                  <a:pt x="20524" y="157813"/>
                  <a:pt x="5829" y="141394"/>
                  <a:pt x="1486" y="130464"/>
                </a:cubicBezTo>
                <a:cubicBezTo>
                  <a:pt x="-2857" y="119534"/>
                  <a:pt x="3606" y="109711"/>
                  <a:pt x="4569" y="99565"/>
                </a:cubicBezTo>
                <a:cubicBezTo>
                  <a:pt x="5532" y="89419"/>
                  <a:pt x="5404" y="85181"/>
                  <a:pt x="7266" y="69590"/>
                </a:cubicBezTo>
                <a:cubicBezTo>
                  <a:pt x="9128" y="53999"/>
                  <a:pt x="3734" y="17191"/>
                  <a:pt x="15742" y="6018"/>
                </a:cubicBezTo>
                <a:cubicBezTo>
                  <a:pt x="27750" y="-5155"/>
                  <a:pt x="62489" y="2679"/>
                  <a:pt x="79313" y="2551"/>
                </a:cubicBezTo>
                <a:cubicBezTo>
                  <a:pt x="96137" y="2423"/>
                  <a:pt x="106411" y="4478"/>
                  <a:pt x="116685" y="5248"/>
                </a:cubicBezTo>
                <a:cubicBezTo>
                  <a:pt x="126959" y="6019"/>
                  <a:pt x="134023" y="2743"/>
                  <a:pt x="140958" y="7174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6549400" y="2903550"/>
            <a:ext cx="3749208" cy="3709307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30925" y="3766775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4139075" y="738525"/>
            <a:ext cx="167400" cy="167400"/>
            <a:chOff x="3216925" y="225750"/>
            <a:chExt cx="167400" cy="1674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3660750" y="4606463"/>
            <a:ext cx="167400" cy="167400"/>
            <a:chOff x="3216925" y="225750"/>
            <a:chExt cx="167400" cy="167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Google Shape;18;p2"/>
          <p:cNvGrpSpPr/>
          <p:nvPr/>
        </p:nvGrpSpPr>
        <p:grpSpPr>
          <a:xfrm>
            <a:off x="8340300" y="456300"/>
            <a:ext cx="167400" cy="167400"/>
            <a:chOff x="3216925" y="225750"/>
            <a:chExt cx="167400" cy="167400"/>
          </a:xfrm>
        </p:grpSpPr>
        <p:cxnSp>
          <p:nvCxnSpPr>
            <p:cNvPr id="19" name="Google Shape;19;p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" name="Google Shape;21;p2"/>
          <p:cNvGrpSpPr/>
          <p:nvPr/>
        </p:nvGrpSpPr>
        <p:grpSpPr>
          <a:xfrm rot="-3599965">
            <a:off x="8376642" y="915879"/>
            <a:ext cx="94724" cy="124296"/>
            <a:chOff x="754200" y="3419250"/>
            <a:chExt cx="59900" cy="78600"/>
          </a:xfrm>
        </p:grpSpPr>
        <p:sp>
          <p:nvSpPr>
            <p:cNvPr id="22" name="Google Shape;22;p2"/>
            <p:cNvSpPr/>
            <p:nvPr/>
          </p:nvSpPr>
          <p:spPr>
            <a:xfrm>
              <a:off x="754200" y="3419250"/>
              <a:ext cx="59900" cy="78600"/>
            </a:xfrm>
            <a:custGeom>
              <a:avLst/>
              <a:gdLst/>
              <a:ahLst/>
              <a:cxnLst/>
              <a:rect l="l" t="t" r="r" b="b"/>
              <a:pathLst>
                <a:path w="2396" h="3144" extrusionOk="0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54200" y="3450550"/>
              <a:ext cx="45675" cy="46975"/>
            </a:xfrm>
            <a:custGeom>
              <a:avLst/>
              <a:gdLst/>
              <a:ahLst/>
              <a:cxnLst/>
              <a:rect l="l" t="t" r="r" b="b"/>
              <a:pathLst>
                <a:path w="1827" h="1879" extrusionOk="0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4143554" y="4628015"/>
            <a:ext cx="94726" cy="124298"/>
            <a:chOff x="754200" y="3419250"/>
            <a:chExt cx="59900" cy="78600"/>
          </a:xfrm>
        </p:grpSpPr>
        <p:sp>
          <p:nvSpPr>
            <p:cNvPr id="25" name="Google Shape;25;p2"/>
            <p:cNvSpPr/>
            <p:nvPr/>
          </p:nvSpPr>
          <p:spPr>
            <a:xfrm>
              <a:off x="754200" y="3419250"/>
              <a:ext cx="59900" cy="78600"/>
            </a:xfrm>
            <a:custGeom>
              <a:avLst/>
              <a:gdLst/>
              <a:ahLst/>
              <a:cxnLst/>
              <a:rect l="l" t="t" r="r" b="b"/>
              <a:pathLst>
                <a:path w="2396" h="3144" extrusionOk="0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54200" y="3450550"/>
              <a:ext cx="45675" cy="46975"/>
            </a:xfrm>
            <a:custGeom>
              <a:avLst/>
              <a:gdLst/>
              <a:ahLst/>
              <a:cxnLst/>
              <a:rect l="l" t="t" r="r" b="b"/>
              <a:pathLst>
                <a:path w="1827" h="1879" extrusionOk="0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 rot="6300016">
            <a:off x="7930979" y="477854"/>
            <a:ext cx="94725" cy="124297"/>
            <a:chOff x="754200" y="3419250"/>
            <a:chExt cx="59900" cy="78600"/>
          </a:xfrm>
        </p:grpSpPr>
        <p:sp>
          <p:nvSpPr>
            <p:cNvPr id="28" name="Google Shape;28;p2"/>
            <p:cNvSpPr/>
            <p:nvPr/>
          </p:nvSpPr>
          <p:spPr>
            <a:xfrm>
              <a:off x="754200" y="3419250"/>
              <a:ext cx="59900" cy="78600"/>
            </a:xfrm>
            <a:custGeom>
              <a:avLst/>
              <a:gdLst/>
              <a:ahLst/>
              <a:cxnLst/>
              <a:rect l="l" t="t" r="r" b="b"/>
              <a:pathLst>
                <a:path w="2396" h="3144" extrusionOk="0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54200" y="3450550"/>
              <a:ext cx="45675" cy="46975"/>
            </a:xfrm>
            <a:custGeom>
              <a:avLst/>
              <a:gdLst/>
              <a:ahLst/>
              <a:cxnLst/>
              <a:rect l="l" t="t" r="r" b="b"/>
              <a:pathLst>
                <a:path w="1827" h="1879" extrusionOk="0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4462350" y="592418"/>
            <a:ext cx="21600" cy="2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967550" y="897218"/>
            <a:ext cx="21600" cy="2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852750" y="821018"/>
            <a:ext cx="21600" cy="2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3753000" y="4336693"/>
            <a:ext cx="21600" cy="2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4064975" y="1354500"/>
            <a:ext cx="4359000" cy="20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4064975" y="337950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519000" y="437988"/>
            <a:ext cx="167400" cy="167400"/>
            <a:chOff x="3216925" y="225750"/>
            <a:chExt cx="167400" cy="167400"/>
          </a:xfrm>
        </p:grpSpPr>
        <p:cxnSp>
          <p:nvCxnSpPr>
            <p:cNvPr id="37" name="Google Shape;37;p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2"/>
          <p:cNvSpPr/>
          <p:nvPr/>
        </p:nvSpPr>
        <p:spPr>
          <a:xfrm>
            <a:off x="1081500" y="510893"/>
            <a:ext cx="21600" cy="2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 rot="-3599965">
            <a:off x="613142" y="922079"/>
            <a:ext cx="94724" cy="124296"/>
            <a:chOff x="754200" y="3419250"/>
            <a:chExt cx="59900" cy="78600"/>
          </a:xfrm>
        </p:grpSpPr>
        <p:sp>
          <p:nvSpPr>
            <p:cNvPr id="41" name="Google Shape;41;p2"/>
            <p:cNvSpPr/>
            <p:nvPr/>
          </p:nvSpPr>
          <p:spPr>
            <a:xfrm>
              <a:off x="754200" y="3419250"/>
              <a:ext cx="59900" cy="78600"/>
            </a:xfrm>
            <a:custGeom>
              <a:avLst/>
              <a:gdLst/>
              <a:ahLst/>
              <a:cxnLst/>
              <a:rect l="l" t="t" r="r" b="b"/>
              <a:pathLst>
                <a:path w="2396" h="3144" extrusionOk="0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54200" y="3450550"/>
              <a:ext cx="45675" cy="46975"/>
            </a:xfrm>
            <a:custGeom>
              <a:avLst/>
              <a:gdLst/>
              <a:ahLst/>
              <a:cxnLst/>
              <a:rect l="l" t="t" r="r" b="b"/>
              <a:pathLst>
                <a:path w="1827" h="1879" extrusionOk="0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6"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48"/>
          <p:cNvSpPr/>
          <p:nvPr/>
        </p:nvSpPr>
        <p:spPr>
          <a:xfrm rot="400">
            <a:off x="104" y="540204"/>
            <a:ext cx="3344782" cy="3309997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2346" name="Google Shape;2346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587" y="112173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47" name="Google Shape;2347;p48"/>
          <p:cNvSpPr/>
          <p:nvPr/>
        </p:nvSpPr>
        <p:spPr>
          <a:xfrm rot="-1636484">
            <a:off x="5794614" y="1568464"/>
            <a:ext cx="3344946" cy="3310042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2348" name="Google Shape;2348;p48"/>
          <p:cNvSpPr/>
          <p:nvPr/>
        </p:nvSpPr>
        <p:spPr>
          <a:xfrm>
            <a:off x="439325" y="370200"/>
            <a:ext cx="8289300" cy="793800"/>
          </a:xfrm>
          <a:prstGeom prst="roundRect">
            <a:avLst>
              <a:gd name="adj" fmla="val 2477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50" name="Google Shape;2350;p48"/>
          <p:cNvGrpSpPr/>
          <p:nvPr/>
        </p:nvGrpSpPr>
        <p:grpSpPr>
          <a:xfrm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2351" name="Google Shape;2351;p48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2352" name="Google Shape;2352;p48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8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4" name="Google Shape;2354;p48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2355" name="Google Shape;2355;p4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6" name="Google Shape;2356;p4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57" name="Google Shape;2357;p48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2358" name="Google Shape;2358;p4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9" name="Google Shape;2359;p4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60" name="Google Shape;2360;p48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2361" name="Google Shape;2361;p4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2" name="Google Shape;2362;p4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63" name="Google Shape;2363;p48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7" name="Google Shape;2367;p48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2368" name="Google Shape;2368;p48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8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0" name="Google Shape;2370;p48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4" name="Google Shape;2374;p48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2375" name="Google Shape;2375;p48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8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7" name="Google Shape;2377;p48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2378" name="Google Shape;2378;p4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9" name="Google Shape;2379;p4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80" name="Google Shape;2380;p48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8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2" name="Google Shape;2382;p48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2383" name="Google Shape;2383;p48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8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5" name="Google Shape;2385;p48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2386" name="Google Shape;2386;p4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7" name="Google Shape;2387;p4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88" name="Google Shape;2388;p48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8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0" name="Google Shape;2390;p48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2391" name="Google Shape;2391;p48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8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3" name="Google Shape;2393;p48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8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8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8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7" name="Google Shape;2397;p48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2398" name="Google Shape;2398;p4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9" name="Google Shape;2399;p4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00" name="Google Shape;2400;p48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2401" name="Google Shape;2401;p4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2" name="Google Shape;2402;p4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03" name="Google Shape;2403;p48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2404" name="Google Shape;2404;p4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5" name="Google Shape;2405;p4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solidFill>
          <a:schemeClr val="dk1"/>
        </a:solidFill>
        <a:effectLst/>
      </p:bgPr>
    </p:bg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2" name="Google Shape;2682;p54"/>
          <p:cNvGrpSpPr/>
          <p:nvPr/>
        </p:nvGrpSpPr>
        <p:grpSpPr>
          <a:xfrm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2683" name="Google Shape;2683;p54"/>
            <p:cNvGrpSpPr/>
            <p:nvPr/>
          </p:nvGrpSpPr>
          <p:grpSpPr>
            <a:xfrm rot="-6300016" flipH="1">
              <a:off x="7914334" y="131504"/>
              <a:ext cx="94725" cy="124297"/>
              <a:chOff x="754200" y="3419250"/>
              <a:chExt cx="59900" cy="78600"/>
            </a:xfrm>
          </p:grpSpPr>
          <p:sp>
            <p:nvSpPr>
              <p:cNvPr id="2684" name="Google Shape;2684;p54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54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6" name="Google Shape;2686;p54"/>
            <p:cNvGrpSpPr/>
            <p:nvPr/>
          </p:nvGrpSpPr>
          <p:grpSpPr>
            <a:xfrm flipH="1">
              <a:off x="8727313" y="109950"/>
              <a:ext cx="167400" cy="167400"/>
              <a:chOff x="3216925" y="225750"/>
              <a:chExt cx="167400" cy="167400"/>
            </a:xfrm>
          </p:grpSpPr>
          <p:cxnSp>
            <p:nvCxnSpPr>
              <p:cNvPr id="2687" name="Google Shape;2687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8" name="Google Shape;2688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89" name="Google Shape;2689;p54"/>
            <p:cNvGrpSpPr/>
            <p:nvPr/>
          </p:nvGrpSpPr>
          <p:grpSpPr>
            <a:xfrm flipH="1">
              <a:off x="4455513" y="99963"/>
              <a:ext cx="167400" cy="167400"/>
              <a:chOff x="3216925" y="225750"/>
              <a:chExt cx="167400" cy="167400"/>
            </a:xfrm>
          </p:grpSpPr>
          <p:cxnSp>
            <p:nvCxnSpPr>
              <p:cNvPr id="2690" name="Google Shape;2690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1" name="Google Shape;2691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92" name="Google Shape;2692;p54"/>
            <p:cNvGrpSpPr/>
            <p:nvPr/>
          </p:nvGrpSpPr>
          <p:grpSpPr>
            <a:xfrm flipH="1">
              <a:off x="8804838" y="2475913"/>
              <a:ext cx="167400" cy="167400"/>
              <a:chOff x="3216925" y="225750"/>
              <a:chExt cx="167400" cy="167400"/>
            </a:xfrm>
          </p:grpSpPr>
          <p:cxnSp>
            <p:nvCxnSpPr>
              <p:cNvPr id="2693" name="Google Shape;2693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4" name="Google Shape;2694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695" name="Google Shape;2695;p54"/>
            <p:cNvSpPr/>
            <p:nvPr/>
          </p:nvSpPr>
          <p:spPr>
            <a:xfrm flipH="1">
              <a:off x="8800213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4"/>
            <p:cNvSpPr/>
            <p:nvPr/>
          </p:nvSpPr>
          <p:spPr>
            <a:xfrm flipH="1">
              <a:off x="8800213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4"/>
            <p:cNvSpPr/>
            <p:nvPr/>
          </p:nvSpPr>
          <p:spPr>
            <a:xfrm flipH="1">
              <a:off x="8952613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4"/>
            <p:cNvSpPr/>
            <p:nvPr/>
          </p:nvSpPr>
          <p:spPr>
            <a:xfrm flipH="1">
              <a:off x="8800213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9" name="Google Shape;2699;p54"/>
            <p:cNvGrpSpPr/>
            <p:nvPr/>
          </p:nvGrpSpPr>
          <p:grpSpPr>
            <a:xfrm flipH="1">
              <a:off x="8191458" y="4885065"/>
              <a:ext cx="94726" cy="124298"/>
              <a:chOff x="850570" y="3419250"/>
              <a:chExt cx="59900" cy="78600"/>
            </a:xfrm>
          </p:grpSpPr>
          <p:sp>
            <p:nvSpPr>
              <p:cNvPr id="2700" name="Google Shape;2700;p54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54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2" name="Google Shape;2702;p54"/>
            <p:cNvSpPr/>
            <p:nvPr/>
          </p:nvSpPr>
          <p:spPr>
            <a:xfrm flipH="1">
              <a:off x="62094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4"/>
            <p:cNvSpPr/>
            <p:nvPr/>
          </p:nvSpPr>
          <p:spPr>
            <a:xfrm flipH="1">
              <a:off x="4990213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4"/>
            <p:cNvSpPr/>
            <p:nvPr/>
          </p:nvSpPr>
          <p:spPr>
            <a:xfrm flipH="1">
              <a:off x="3847213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4"/>
            <p:cNvSpPr/>
            <p:nvPr/>
          </p:nvSpPr>
          <p:spPr>
            <a:xfrm flipH="1">
              <a:off x="30852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6" name="Google Shape;2706;p54"/>
            <p:cNvGrpSpPr/>
            <p:nvPr/>
          </p:nvGrpSpPr>
          <p:grpSpPr>
            <a:xfrm rot="3599965" flipH="1">
              <a:off x="1640746" y="131504"/>
              <a:ext cx="94724" cy="124296"/>
              <a:chOff x="754200" y="3419250"/>
              <a:chExt cx="59900" cy="78600"/>
            </a:xfrm>
          </p:grpSpPr>
          <p:sp>
            <p:nvSpPr>
              <p:cNvPr id="2707" name="Google Shape;2707;p54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54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9" name="Google Shape;2709;p54"/>
            <p:cNvGrpSpPr/>
            <p:nvPr/>
          </p:nvGrpSpPr>
          <p:grpSpPr>
            <a:xfrm flipH="1">
              <a:off x="137000" y="99975"/>
              <a:ext cx="167400" cy="167400"/>
              <a:chOff x="3216925" y="225750"/>
              <a:chExt cx="167400" cy="167400"/>
            </a:xfrm>
          </p:grpSpPr>
          <p:cxnSp>
            <p:nvCxnSpPr>
              <p:cNvPr id="2710" name="Google Shape;2710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1" name="Google Shape;2711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12" name="Google Shape;2712;p54"/>
            <p:cNvSpPr/>
            <p:nvPr/>
          </p:nvSpPr>
          <p:spPr>
            <a:xfrm flipH="1">
              <a:off x="11802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4"/>
            <p:cNvSpPr/>
            <p:nvPr/>
          </p:nvSpPr>
          <p:spPr>
            <a:xfrm flipH="1">
              <a:off x="189613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4" name="Google Shape;2714;p54"/>
            <p:cNvGrpSpPr/>
            <p:nvPr/>
          </p:nvGrpSpPr>
          <p:grpSpPr>
            <a:xfrm flipH="1">
              <a:off x="159558" y="1188340"/>
              <a:ext cx="94726" cy="124298"/>
              <a:chOff x="754200" y="3419250"/>
              <a:chExt cx="59900" cy="78600"/>
            </a:xfrm>
          </p:grpSpPr>
          <p:sp>
            <p:nvSpPr>
              <p:cNvPr id="2715" name="Google Shape;2715;p54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54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7" name="Google Shape;2717;p54"/>
            <p:cNvGrpSpPr/>
            <p:nvPr/>
          </p:nvGrpSpPr>
          <p:grpSpPr>
            <a:xfrm flipH="1">
              <a:off x="137000" y="2488038"/>
              <a:ext cx="167400" cy="167400"/>
              <a:chOff x="3216925" y="225750"/>
              <a:chExt cx="167400" cy="167400"/>
            </a:xfrm>
          </p:grpSpPr>
          <p:cxnSp>
            <p:nvCxnSpPr>
              <p:cNvPr id="2718" name="Google Shape;2718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9" name="Google Shape;2719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20" name="Google Shape;2720;p54"/>
            <p:cNvSpPr/>
            <p:nvPr/>
          </p:nvSpPr>
          <p:spPr>
            <a:xfrm flipH="1">
              <a:off x="189613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4"/>
            <p:cNvSpPr/>
            <p:nvPr/>
          </p:nvSpPr>
          <p:spPr>
            <a:xfrm flipH="1">
              <a:off x="875413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2" name="Google Shape;2722;p54"/>
            <p:cNvGrpSpPr/>
            <p:nvPr/>
          </p:nvGrpSpPr>
          <p:grpSpPr>
            <a:xfrm flipH="1">
              <a:off x="1759758" y="4845940"/>
              <a:ext cx="94726" cy="124298"/>
              <a:chOff x="1043311" y="3419250"/>
              <a:chExt cx="59900" cy="78600"/>
            </a:xfrm>
          </p:grpSpPr>
          <p:sp>
            <p:nvSpPr>
              <p:cNvPr id="2723" name="Google Shape;2723;p54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54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5" name="Google Shape;2725;p54"/>
            <p:cNvSpPr/>
            <p:nvPr/>
          </p:nvSpPr>
          <p:spPr>
            <a:xfrm flipH="1">
              <a:off x="31614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4"/>
            <p:cNvSpPr/>
            <p:nvPr/>
          </p:nvSpPr>
          <p:spPr>
            <a:xfrm flipH="1">
              <a:off x="49140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4"/>
            <p:cNvSpPr/>
            <p:nvPr/>
          </p:nvSpPr>
          <p:spPr>
            <a:xfrm flipH="1">
              <a:off x="7123813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4"/>
            <p:cNvSpPr/>
            <p:nvPr/>
          </p:nvSpPr>
          <p:spPr>
            <a:xfrm flipH="1">
              <a:off x="60570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9" name="Google Shape;2729;p54"/>
            <p:cNvGrpSpPr/>
            <p:nvPr/>
          </p:nvGrpSpPr>
          <p:grpSpPr>
            <a:xfrm flipH="1">
              <a:off x="8727313" y="4862425"/>
              <a:ext cx="167400" cy="167400"/>
              <a:chOff x="3216925" y="225750"/>
              <a:chExt cx="167400" cy="167400"/>
            </a:xfrm>
          </p:grpSpPr>
          <p:cxnSp>
            <p:nvCxnSpPr>
              <p:cNvPr id="2730" name="Google Shape;2730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1" name="Google Shape;2731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32" name="Google Shape;2732;p54"/>
            <p:cNvGrpSpPr/>
            <p:nvPr/>
          </p:nvGrpSpPr>
          <p:grpSpPr>
            <a:xfrm flipH="1">
              <a:off x="4455513" y="4852438"/>
              <a:ext cx="167400" cy="167400"/>
              <a:chOff x="3216925" y="225750"/>
              <a:chExt cx="167400" cy="167400"/>
            </a:xfrm>
          </p:grpSpPr>
          <p:cxnSp>
            <p:nvCxnSpPr>
              <p:cNvPr id="2733" name="Google Shape;2733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4" name="Google Shape;2734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35" name="Google Shape;2735;p54"/>
            <p:cNvGrpSpPr/>
            <p:nvPr/>
          </p:nvGrpSpPr>
          <p:grpSpPr>
            <a:xfrm flipH="1">
              <a:off x="137000" y="4852450"/>
              <a:ext cx="167400" cy="167400"/>
              <a:chOff x="3216925" y="225750"/>
              <a:chExt cx="167400" cy="167400"/>
            </a:xfrm>
          </p:grpSpPr>
          <p:cxnSp>
            <p:nvCxnSpPr>
              <p:cNvPr id="2736" name="Google Shape;2736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7" name="Google Shape;2737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38" name="Google Shape;2738;p54"/>
            <p:cNvSpPr/>
            <p:nvPr/>
          </p:nvSpPr>
          <p:spPr>
            <a:xfrm rot="10800000" flipH="1">
              <a:off x="992188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9" name="Google Shape;2739;p54"/>
            <p:cNvGrpSpPr/>
            <p:nvPr/>
          </p:nvGrpSpPr>
          <p:grpSpPr>
            <a:xfrm rot="10800000" flipH="1">
              <a:off x="949116" y="3326797"/>
              <a:ext cx="94726" cy="124298"/>
              <a:chOff x="754200" y="3419250"/>
              <a:chExt cx="59900" cy="78600"/>
            </a:xfrm>
          </p:grpSpPr>
          <p:sp>
            <p:nvSpPr>
              <p:cNvPr id="2740" name="Google Shape;2740;p54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54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2" name="Google Shape;2742;p54"/>
            <p:cNvGrpSpPr/>
            <p:nvPr/>
          </p:nvGrpSpPr>
          <p:grpSpPr>
            <a:xfrm rot="10800000" flipH="1">
              <a:off x="899000" y="1450598"/>
              <a:ext cx="167400" cy="167400"/>
              <a:chOff x="3216925" y="225750"/>
              <a:chExt cx="167400" cy="167400"/>
            </a:xfrm>
          </p:grpSpPr>
          <p:cxnSp>
            <p:nvCxnSpPr>
              <p:cNvPr id="2743" name="Google Shape;2743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4" name="Google Shape;2744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45" name="Google Shape;2745;p54"/>
            <p:cNvSpPr/>
            <p:nvPr/>
          </p:nvSpPr>
          <p:spPr>
            <a:xfrm rot="10800000" flipH="1">
              <a:off x="992188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4"/>
            <p:cNvSpPr/>
            <p:nvPr/>
          </p:nvSpPr>
          <p:spPr>
            <a:xfrm flipH="1">
              <a:off x="8091613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7" name="Google Shape;2747;p54"/>
            <p:cNvGrpSpPr/>
            <p:nvPr/>
          </p:nvGrpSpPr>
          <p:grpSpPr>
            <a:xfrm flipH="1">
              <a:off x="8061558" y="1188340"/>
              <a:ext cx="94726" cy="124298"/>
              <a:chOff x="754200" y="3419250"/>
              <a:chExt cx="59900" cy="78600"/>
            </a:xfrm>
          </p:grpSpPr>
          <p:sp>
            <p:nvSpPr>
              <p:cNvPr id="2748" name="Google Shape;2748;p54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54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0" name="Google Shape;2750;p54"/>
            <p:cNvGrpSpPr/>
            <p:nvPr/>
          </p:nvGrpSpPr>
          <p:grpSpPr>
            <a:xfrm flipH="1">
              <a:off x="8039000" y="3021438"/>
              <a:ext cx="167400" cy="167400"/>
              <a:chOff x="3216925" y="225750"/>
              <a:chExt cx="167400" cy="167400"/>
            </a:xfrm>
          </p:grpSpPr>
          <p:cxnSp>
            <p:nvCxnSpPr>
              <p:cNvPr id="2751" name="Google Shape;2751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2" name="Google Shape;2752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53" name="Google Shape;2753;p54"/>
            <p:cNvSpPr/>
            <p:nvPr/>
          </p:nvSpPr>
          <p:spPr>
            <a:xfrm flipH="1">
              <a:off x="8091613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4"/>
            <p:cNvSpPr/>
            <p:nvPr/>
          </p:nvSpPr>
          <p:spPr>
            <a:xfrm flipH="1">
              <a:off x="3161413" y="632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4"/>
            <p:cNvSpPr/>
            <p:nvPr/>
          </p:nvSpPr>
          <p:spPr>
            <a:xfrm flipH="1">
              <a:off x="2399413" y="556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4"/>
            <p:cNvSpPr/>
            <p:nvPr/>
          </p:nvSpPr>
          <p:spPr>
            <a:xfrm flipH="1">
              <a:off x="6514213" y="708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4"/>
            <p:cNvSpPr/>
            <p:nvPr/>
          </p:nvSpPr>
          <p:spPr>
            <a:xfrm flipH="1">
              <a:off x="5752213" y="632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4"/>
            <p:cNvSpPr/>
            <p:nvPr/>
          </p:nvSpPr>
          <p:spPr>
            <a:xfrm flipH="1">
              <a:off x="6514213" y="4518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4"/>
            <p:cNvSpPr/>
            <p:nvPr/>
          </p:nvSpPr>
          <p:spPr>
            <a:xfrm flipH="1">
              <a:off x="5447413" y="459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4"/>
            <p:cNvSpPr/>
            <p:nvPr/>
          </p:nvSpPr>
          <p:spPr>
            <a:xfrm flipH="1">
              <a:off x="3618613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4"/>
            <p:cNvSpPr/>
            <p:nvPr/>
          </p:nvSpPr>
          <p:spPr>
            <a:xfrm flipH="1">
              <a:off x="2551813" y="4518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solidFill>
          <a:schemeClr val="dk1"/>
        </a:solidFill>
        <a:effectLst/>
      </p:bgPr>
    </p:bg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55"/>
          <p:cNvSpPr/>
          <p:nvPr/>
        </p:nvSpPr>
        <p:spPr>
          <a:xfrm rot="3600076">
            <a:off x="-696681" y="-631116"/>
            <a:ext cx="3345299" cy="3309879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2764" name="Google Shape;2764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1950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5" name="Google Shape;2765;p55"/>
          <p:cNvGrpSpPr/>
          <p:nvPr/>
        </p:nvGrpSpPr>
        <p:grpSpPr>
          <a:xfrm>
            <a:off x="137000" y="99118"/>
            <a:ext cx="8757713" cy="4930707"/>
            <a:chOff x="137000" y="99118"/>
            <a:chExt cx="8757713" cy="4930707"/>
          </a:xfrm>
        </p:grpSpPr>
        <p:grpSp>
          <p:nvGrpSpPr>
            <p:cNvPr id="2766" name="Google Shape;2766;p55"/>
            <p:cNvGrpSpPr/>
            <p:nvPr/>
          </p:nvGrpSpPr>
          <p:grpSpPr>
            <a:xfrm rot="-6300016" flipH="1">
              <a:off x="7914334" y="131504"/>
              <a:ext cx="94725" cy="124297"/>
              <a:chOff x="754200" y="3419250"/>
              <a:chExt cx="59900" cy="78600"/>
            </a:xfrm>
          </p:grpSpPr>
          <p:sp>
            <p:nvSpPr>
              <p:cNvPr id="2767" name="Google Shape;2767;p55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55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9" name="Google Shape;2769;p55"/>
            <p:cNvGrpSpPr/>
            <p:nvPr/>
          </p:nvGrpSpPr>
          <p:grpSpPr>
            <a:xfrm flipH="1">
              <a:off x="8727313" y="109950"/>
              <a:ext cx="167400" cy="167400"/>
              <a:chOff x="3216925" y="225750"/>
              <a:chExt cx="167400" cy="167400"/>
            </a:xfrm>
          </p:grpSpPr>
          <p:cxnSp>
            <p:nvCxnSpPr>
              <p:cNvPr id="2770" name="Google Shape;2770;p5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1" name="Google Shape;2771;p5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2" name="Google Shape;2772;p55"/>
            <p:cNvGrpSpPr/>
            <p:nvPr/>
          </p:nvGrpSpPr>
          <p:grpSpPr>
            <a:xfrm flipH="1">
              <a:off x="4455513" y="99963"/>
              <a:ext cx="167400" cy="167400"/>
              <a:chOff x="3216925" y="225750"/>
              <a:chExt cx="167400" cy="167400"/>
            </a:xfrm>
          </p:grpSpPr>
          <p:cxnSp>
            <p:nvCxnSpPr>
              <p:cNvPr id="2773" name="Google Shape;2773;p5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5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75" name="Google Shape;2775;p55"/>
            <p:cNvSpPr/>
            <p:nvPr/>
          </p:nvSpPr>
          <p:spPr>
            <a:xfrm flipH="1">
              <a:off x="8800213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6" name="Google Shape;2776;p55"/>
            <p:cNvGrpSpPr/>
            <p:nvPr/>
          </p:nvGrpSpPr>
          <p:grpSpPr>
            <a:xfrm flipH="1">
              <a:off x="8191458" y="4885065"/>
              <a:ext cx="94726" cy="124298"/>
              <a:chOff x="850570" y="3419250"/>
              <a:chExt cx="59900" cy="78600"/>
            </a:xfrm>
          </p:grpSpPr>
          <p:sp>
            <p:nvSpPr>
              <p:cNvPr id="2777" name="Google Shape;2777;p55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5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79" name="Google Shape;2779;p55"/>
            <p:cNvSpPr/>
            <p:nvPr/>
          </p:nvSpPr>
          <p:spPr>
            <a:xfrm flipH="1">
              <a:off x="62094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5"/>
            <p:cNvSpPr/>
            <p:nvPr/>
          </p:nvSpPr>
          <p:spPr>
            <a:xfrm flipH="1">
              <a:off x="4990213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5"/>
            <p:cNvSpPr/>
            <p:nvPr/>
          </p:nvSpPr>
          <p:spPr>
            <a:xfrm flipH="1">
              <a:off x="3847213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5"/>
            <p:cNvSpPr/>
            <p:nvPr/>
          </p:nvSpPr>
          <p:spPr>
            <a:xfrm flipH="1">
              <a:off x="30852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3" name="Google Shape;2783;p55"/>
            <p:cNvGrpSpPr/>
            <p:nvPr/>
          </p:nvGrpSpPr>
          <p:grpSpPr>
            <a:xfrm rot="3599965" flipH="1">
              <a:off x="1640746" y="131504"/>
              <a:ext cx="94724" cy="124296"/>
              <a:chOff x="754200" y="3419250"/>
              <a:chExt cx="59900" cy="78600"/>
            </a:xfrm>
          </p:grpSpPr>
          <p:sp>
            <p:nvSpPr>
              <p:cNvPr id="2784" name="Google Shape;2784;p55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5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6" name="Google Shape;2786;p55"/>
            <p:cNvGrpSpPr/>
            <p:nvPr/>
          </p:nvGrpSpPr>
          <p:grpSpPr>
            <a:xfrm flipH="1">
              <a:off x="137000" y="99975"/>
              <a:ext cx="167400" cy="167400"/>
              <a:chOff x="3216925" y="225750"/>
              <a:chExt cx="167400" cy="167400"/>
            </a:xfrm>
          </p:grpSpPr>
          <p:cxnSp>
            <p:nvCxnSpPr>
              <p:cNvPr id="2787" name="Google Shape;2787;p5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8" name="Google Shape;2788;p5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89" name="Google Shape;2789;p55"/>
            <p:cNvSpPr/>
            <p:nvPr/>
          </p:nvSpPr>
          <p:spPr>
            <a:xfrm flipH="1">
              <a:off x="11802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0" name="Google Shape;2790;p55"/>
            <p:cNvGrpSpPr/>
            <p:nvPr/>
          </p:nvGrpSpPr>
          <p:grpSpPr>
            <a:xfrm flipH="1">
              <a:off x="1759758" y="4845940"/>
              <a:ext cx="94726" cy="124298"/>
              <a:chOff x="1043311" y="3419250"/>
              <a:chExt cx="59900" cy="78600"/>
            </a:xfrm>
          </p:grpSpPr>
          <p:sp>
            <p:nvSpPr>
              <p:cNvPr id="2791" name="Google Shape;2791;p55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5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3" name="Google Shape;2793;p55"/>
            <p:cNvSpPr/>
            <p:nvPr/>
          </p:nvSpPr>
          <p:spPr>
            <a:xfrm flipH="1">
              <a:off x="31614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5"/>
            <p:cNvSpPr/>
            <p:nvPr/>
          </p:nvSpPr>
          <p:spPr>
            <a:xfrm flipH="1">
              <a:off x="49140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5"/>
            <p:cNvSpPr/>
            <p:nvPr/>
          </p:nvSpPr>
          <p:spPr>
            <a:xfrm flipH="1">
              <a:off x="60570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6" name="Google Shape;2796;p55"/>
            <p:cNvGrpSpPr/>
            <p:nvPr/>
          </p:nvGrpSpPr>
          <p:grpSpPr>
            <a:xfrm flipH="1">
              <a:off x="8727313" y="4862425"/>
              <a:ext cx="167400" cy="167400"/>
              <a:chOff x="3216925" y="225750"/>
              <a:chExt cx="167400" cy="167400"/>
            </a:xfrm>
          </p:grpSpPr>
          <p:cxnSp>
            <p:nvCxnSpPr>
              <p:cNvPr id="2797" name="Google Shape;2797;p5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8" name="Google Shape;2798;p5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99" name="Google Shape;2799;p55"/>
            <p:cNvGrpSpPr/>
            <p:nvPr/>
          </p:nvGrpSpPr>
          <p:grpSpPr>
            <a:xfrm flipH="1">
              <a:off x="4455513" y="4852438"/>
              <a:ext cx="167400" cy="167400"/>
              <a:chOff x="3216925" y="225750"/>
              <a:chExt cx="167400" cy="167400"/>
            </a:xfrm>
          </p:grpSpPr>
          <p:cxnSp>
            <p:nvCxnSpPr>
              <p:cNvPr id="2800" name="Google Shape;2800;p5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1" name="Google Shape;2801;p5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02" name="Google Shape;2802;p55"/>
            <p:cNvGrpSpPr/>
            <p:nvPr/>
          </p:nvGrpSpPr>
          <p:grpSpPr>
            <a:xfrm flipH="1">
              <a:off x="137000" y="4852450"/>
              <a:ext cx="167400" cy="167400"/>
              <a:chOff x="3216925" y="225750"/>
              <a:chExt cx="167400" cy="167400"/>
            </a:xfrm>
          </p:grpSpPr>
          <p:cxnSp>
            <p:nvCxnSpPr>
              <p:cNvPr id="2803" name="Google Shape;2803;p5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4" name="Google Shape;2804;p5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05" name="Google Shape;2805;p55"/>
          <p:cNvSpPr/>
          <p:nvPr/>
        </p:nvSpPr>
        <p:spPr>
          <a:xfrm rot="3600076">
            <a:off x="6751344" y="2188884"/>
            <a:ext cx="3345299" cy="3309879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2806" name="Google Shape;2806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25975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solidFill>
          <a:schemeClr val="dk1"/>
        </a:solidFill>
        <a:effectLst/>
      </p:bgPr>
    </p:bg>
    <p:spTree>
      <p:nvGrpSpPr>
        <p:cNvPr id="1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8" name="Google Shape;2808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1950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9" name="Google Shape;2809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25975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10" name="Google Shape;2810;p56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name="adj" fmla="val 66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1" name="Google Shape;2811;p56"/>
          <p:cNvGrpSpPr/>
          <p:nvPr/>
        </p:nvGrpSpPr>
        <p:grpSpPr>
          <a:xfrm flipH="1"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2812" name="Google Shape;2812;p56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2813" name="Google Shape;2813;p56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6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5" name="Google Shape;2815;p56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2816" name="Google Shape;2816;p5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7" name="Google Shape;2817;p5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18" name="Google Shape;2818;p56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2819" name="Google Shape;2819;p5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0" name="Google Shape;2820;p5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21" name="Google Shape;2821;p56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2822" name="Google Shape;2822;p5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3" name="Google Shape;2823;p5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24" name="Google Shape;2824;p56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6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6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6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8" name="Google Shape;2828;p56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2829" name="Google Shape;2829;p56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56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1" name="Google Shape;2831;p56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6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6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6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5" name="Google Shape;2835;p56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2836" name="Google Shape;2836;p56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56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8" name="Google Shape;2838;p56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2839" name="Google Shape;2839;p5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0" name="Google Shape;2840;p5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41" name="Google Shape;2841;p56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6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3" name="Google Shape;2843;p56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2844" name="Google Shape;2844;p56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56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6" name="Google Shape;2846;p56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2847" name="Google Shape;2847;p5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8" name="Google Shape;2848;p5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49" name="Google Shape;2849;p56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6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1" name="Google Shape;2851;p56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2852" name="Google Shape;2852;p56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56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54" name="Google Shape;2854;p56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6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6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6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8" name="Google Shape;2858;p56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2859" name="Google Shape;2859;p5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0" name="Google Shape;2860;p5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61" name="Google Shape;2861;p56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2862" name="Google Shape;2862;p5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3" name="Google Shape;2863;p5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64" name="Google Shape;2864;p56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2865" name="Google Shape;2865;p5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6" name="Google Shape;2866;p5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67" name="Google Shape;2867;p56"/>
          <p:cNvSpPr/>
          <p:nvPr/>
        </p:nvSpPr>
        <p:spPr>
          <a:xfrm rot="3600076">
            <a:off x="6751344" y="-391116"/>
            <a:ext cx="3345299" cy="3309879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2868" name="Google Shape;2868;p56"/>
          <p:cNvSpPr/>
          <p:nvPr/>
        </p:nvSpPr>
        <p:spPr>
          <a:xfrm rot="3600076">
            <a:off x="-1320681" y="1948884"/>
            <a:ext cx="3345299" cy="3309879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2869" name="Google Shape;2869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1725" y="2459687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0" name="Google Shape;287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32425" y="508337"/>
            <a:ext cx="2143799" cy="21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1"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p57"/>
          <p:cNvSpPr/>
          <p:nvPr/>
        </p:nvSpPr>
        <p:spPr>
          <a:xfrm>
            <a:off x="-911223" y="-1332236"/>
            <a:ext cx="3345172" cy="3309997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2873" name="Google Shape;2873;p57"/>
          <p:cNvSpPr/>
          <p:nvPr/>
        </p:nvSpPr>
        <p:spPr>
          <a:xfrm>
            <a:off x="439325" y="355925"/>
            <a:ext cx="4449000" cy="4403100"/>
          </a:xfrm>
          <a:prstGeom prst="roundRect">
            <a:avLst>
              <a:gd name="adj" fmla="val 66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4" name="Google Shape;2874;p57"/>
          <p:cNvGrpSpPr/>
          <p:nvPr/>
        </p:nvGrpSpPr>
        <p:grpSpPr>
          <a:xfrm rot="10800000" flipH="1">
            <a:off x="166131" y="110373"/>
            <a:ext cx="8837213" cy="4929863"/>
            <a:chOff x="166131" y="110373"/>
            <a:chExt cx="8837213" cy="4929863"/>
          </a:xfrm>
        </p:grpSpPr>
        <p:grpSp>
          <p:nvGrpSpPr>
            <p:cNvPr id="2875" name="Google Shape;2875;p57"/>
            <p:cNvGrpSpPr/>
            <p:nvPr/>
          </p:nvGrpSpPr>
          <p:grpSpPr>
            <a:xfrm rot="10800000">
              <a:off x="8756443" y="4862848"/>
              <a:ext cx="167400" cy="167400"/>
              <a:chOff x="3216925" y="225750"/>
              <a:chExt cx="167400" cy="167400"/>
            </a:xfrm>
          </p:grpSpPr>
          <p:cxnSp>
            <p:nvCxnSpPr>
              <p:cNvPr id="2876" name="Google Shape;2876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7" name="Google Shape;2877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78" name="Google Shape;2878;p57"/>
            <p:cNvGrpSpPr/>
            <p:nvPr/>
          </p:nvGrpSpPr>
          <p:grpSpPr>
            <a:xfrm rot="10800000">
              <a:off x="4484643" y="4872835"/>
              <a:ext cx="167400" cy="167400"/>
              <a:chOff x="3216925" y="225750"/>
              <a:chExt cx="167400" cy="167400"/>
            </a:xfrm>
          </p:grpSpPr>
          <p:cxnSp>
            <p:nvCxnSpPr>
              <p:cNvPr id="2879" name="Google Shape;2879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0" name="Google Shape;2880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81" name="Google Shape;2881;p57"/>
            <p:cNvGrpSpPr/>
            <p:nvPr/>
          </p:nvGrpSpPr>
          <p:grpSpPr>
            <a:xfrm rot="10800000">
              <a:off x="8833968" y="2496885"/>
              <a:ext cx="167400" cy="167400"/>
              <a:chOff x="3216925" y="225750"/>
              <a:chExt cx="167400" cy="167400"/>
            </a:xfrm>
          </p:grpSpPr>
          <p:cxnSp>
            <p:nvCxnSpPr>
              <p:cNvPr id="2882" name="Google Shape;2882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3" name="Google Shape;2883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84" name="Google Shape;2884;p57"/>
            <p:cNvSpPr/>
            <p:nvPr/>
          </p:nvSpPr>
          <p:spPr>
            <a:xfrm rot="10800000">
              <a:off x="88293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7"/>
            <p:cNvSpPr/>
            <p:nvPr/>
          </p:nvSpPr>
          <p:spPr>
            <a:xfrm rot="10800000">
              <a:off x="8981743" y="3038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7"/>
            <p:cNvSpPr/>
            <p:nvPr/>
          </p:nvSpPr>
          <p:spPr>
            <a:xfrm rot="10800000">
              <a:off x="8981743" y="18190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7"/>
            <p:cNvSpPr/>
            <p:nvPr/>
          </p:nvSpPr>
          <p:spPr>
            <a:xfrm rot="10800000">
              <a:off x="8829343" y="6760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7"/>
            <p:cNvSpPr/>
            <p:nvPr/>
          </p:nvSpPr>
          <p:spPr>
            <a:xfrm rot="10800000">
              <a:off x="62385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7"/>
            <p:cNvSpPr/>
            <p:nvPr/>
          </p:nvSpPr>
          <p:spPr>
            <a:xfrm rot="10800000">
              <a:off x="5171743" y="44860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7"/>
            <p:cNvSpPr/>
            <p:nvPr/>
          </p:nvSpPr>
          <p:spPr>
            <a:xfrm rot="10800000">
              <a:off x="38763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7"/>
            <p:cNvSpPr/>
            <p:nvPr/>
          </p:nvSpPr>
          <p:spPr>
            <a:xfrm rot="10800000">
              <a:off x="3114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57"/>
            <p:cNvGrpSpPr/>
            <p:nvPr/>
          </p:nvGrpSpPr>
          <p:grpSpPr>
            <a:xfrm rot="10800000">
              <a:off x="166131" y="4872823"/>
              <a:ext cx="167400" cy="167400"/>
              <a:chOff x="3216925" y="225750"/>
              <a:chExt cx="167400" cy="167400"/>
            </a:xfrm>
          </p:grpSpPr>
          <p:cxnSp>
            <p:nvCxnSpPr>
              <p:cNvPr id="2893" name="Google Shape;2893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4" name="Google Shape;2894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95" name="Google Shape;2895;p57"/>
            <p:cNvSpPr/>
            <p:nvPr/>
          </p:nvSpPr>
          <p:spPr>
            <a:xfrm rot="10800000">
              <a:off x="1209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7"/>
            <p:cNvSpPr/>
            <p:nvPr/>
          </p:nvSpPr>
          <p:spPr>
            <a:xfrm rot="10800000">
              <a:off x="2187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7" name="Google Shape;2897;p57"/>
            <p:cNvGrpSpPr/>
            <p:nvPr/>
          </p:nvGrpSpPr>
          <p:grpSpPr>
            <a:xfrm rot="10800000">
              <a:off x="166131" y="2484760"/>
              <a:ext cx="167400" cy="167400"/>
              <a:chOff x="3216925" y="225750"/>
              <a:chExt cx="167400" cy="167400"/>
            </a:xfrm>
          </p:grpSpPr>
          <p:cxnSp>
            <p:nvCxnSpPr>
              <p:cNvPr id="2898" name="Google Shape;2898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9" name="Google Shape;2899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00" name="Google Shape;2900;p57"/>
            <p:cNvSpPr/>
            <p:nvPr/>
          </p:nvSpPr>
          <p:spPr>
            <a:xfrm rot="10800000">
              <a:off x="218743" y="1285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7"/>
            <p:cNvSpPr/>
            <p:nvPr/>
          </p:nvSpPr>
          <p:spPr>
            <a:xfrm rot="10800000">
              <a:off x="9045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7"/>
            <p:cNvSpPr/>
            <p:nvPr/>
          </p:nvSpPr>
          <p:spPr>
            <a:xfrm rot="10800000">
              <a:off x="31905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7"/>
            <p:cNvSpPr/>
            <p:nvPr/>
          </p:nvSpPr>
          <p:spPr>
            <a:xfrm rot="10800000">
              <a:off x="4943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7"/>
            <p:cNvSpPr/>
            <p:nvPr/>
          </p:nvSpPr>
          <p:spPr>
            <a:xfrm rot="10800000">
              <a:off x="71529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7"/>
            <p:cNvSpPr/>
            <p:nvPr/>
          </p:nvSpPr>
          <p:spPr>
            <a:xfrm rot="10800000">
              <a:off x="6086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6" name="Google Shape;2906;p57"/>
            <p:cNvGrpSpPr/>
            <p:nvPr/>
          </p:nvGrpSpPr>
          <p:grpSpPr>
            <a:xfrm rot="10800000">
              <a:off x="8756443" y="110373"/>
              <a:ext cx="167400" cy="167400"/>
              <a:chOff x="3216925" y="225750"/>
              <a:chExt cx="167400" cy="167400"/>
            </a:xfrm>
          </p:grpSpPr>
          <p:cxnSp>
            <p:nvCxnSpPr>
              <p:cNvPr id="2907" name="Google Shape;2907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8" name="Google Shape;2908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09" name="Google Shape;2909;p57"/>
            <p:cNvGrpSpPr/>
            <p:nvPr/>
          </p:nvGrpSpPr>
          <p:grpSpPr>
            <a:xfrm rot="10800000">
              <a:off x="4484643" y="120360"/>
              <a:ext cx="167400" cy="167400"/>
              <a:chOff x="3216925" y="225750"/>
              <a:chExt cx="167400" cy="167400"/>
            </a:xfrm>
          </p:grpSpPr>
          <p:cxnSp>
            <p:nvCxnSpPr>
              <p:cNvPr id="2910" name="Google Shape;2910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1" name="Google Shape;2911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12" name="Google Shape;2912;p57"/>
            <p:cNvGrpSpPr/>
            <p:nvPr/>
          </p:nvGrpSpPr>
          <p:grpSpPr>
            <a:xfrm rot="10800000">
              <a:off x="166131" y="120348"/>
              <a:ext cx="167400" cy="167400"/>
              <a:chOff x="3216925" y="225750"/>
              <a:chExt cx="167400" cy="167400"/>
            </a:xfrm>
          </p:grpSpPr>
          <p:cxnSp>
            <p:nvCxnSpPr>
              <p:cNvPr id="2913" name="Google Shape;2913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4" name="Google Shape;2914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15" name="Google Shape;2915;p57"/>
            <p:cNvGrpSpPr/>
            <p:nvPr/>
          </p:nvGrpSpPr>
          <p:grpSpPr>
            <a:xfrm rot="10800000">
              <a:off x="2325387" y="120348"/>
              <a:ext cx="167400" cy="167400"/>
              <a:chOff x="3216925" y="225750"/>
              <a:chExt cx="167400" cy="167400"/>
            </a:xfrm>
          </p:grpSpPr>
          <p:cxnSp>
            <p:nvCxnSpPr>
              <p:cNvPr id="2916" name="Google Shape;2916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7" name="Google Shape;2917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18" name="Google Shape;2918;p57"/>
            <p:cNvGrpSpPr/>
            <p:nvPr/>
          </p:nvGrpSpPr>
          <p:grpSpPr>
            <a:xfrm rot="10800000">
              <a:off x="2325387" y="4872823"/>
              <a:ext cx="167400" cy="167400"/>
              <a:chOff x="3216925" y="225750"/>
              <a:chExt cx="167400" cy="167400"/>
            </a:xfrm>
          </p:grpSpPr>
          <p:cxnSp>
            <p:nvCxnSpPr>
              <p:cNvPr id="2919" name="Google Shape;2919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0" name="Google Shape;2920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21" name="Google Shape;2921;p57"/>
            <p:cNvGrpSpPr/>
            <p:nvPr/>
          </p:nvGrpSpPr>
          <p:grpSpPr>
            <a:xfrm rot="10800000">
              <a:off x="6620543" y="120348"/>
              <a:ext cx="167400" cy="167400"/>
              <a:chOff x="3216925" y="225750"/>
              <a:chExt cx="167400" cy="167400"/>
            </a:xfrm>
          </p:grpSpPr>
          <p:cxnSp>
            <p:nvCxnSpPr>
              <p:cNvPr id="2922" name="Google Shape;2922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3" name="Google Shape;2923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24" name="Google Shape;2924;p57"/>
            <p:cNvGrpSpPr/>
            <p:nvPr/>
          </p:nvGrpSpPr>
          <p:grpSpPr>
            <a:xfrm rot="10800000">
              <a:off x="6620543" y="4872823"/>
              <a:ext cx="167400" cy="167400"/>
              <a:chOff x="3216925" y="225750"/>
              <a:chExt cx="167400" cy="167400"/>
            </a:xfrm>
          </p:grpSpPr>
          <p:cxnSp>
            <p:nvCxnSpPr>
              <p:cNvPr id="2925" name="Google Shape;2925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6" name="Google Shape;2926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27" name="Google Shape;2927;p57"/>
            <p:cNvSpPr/>
            <p:nvPr/>
          </p:nvSpPr>
          <p:spPr>
            <a:xfrm rot="10800000">
              <a:off x="7991143" y="4714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7"/>
            <p:cNvSpPr/>
            <p:nvPr/>
          </p:nvSpPr>
          <p:spPr>
            <a:xfrm rot="10800000">
              <a:off x="7229143" y="4562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7"/>
            <p:cNvSpPr/>
            <p:nvPr/>
          </p:nvSpPr>
          <p:spPr>
            <a:xfrm rot="10800000">
              <a:off x="28857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7"/>
            <p:cNvSpPr/>
            <p:nvPr/>
          </p:nvSpPr>
          <p:spPr>
            <a:xfrm rot="10800000">
              <a:off x="4028743" y="5998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7"/>
            <p:cNvSpPr/>
            <p:nvPr/>
          </p:nvSpPr>
          <p:spPr>
            <a:xfrm rot="10800000">
              <a:off x="56289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7"/>
            <p:cNvSpPr/>
            <p:nvPr/>
          </p:nvSpPr>
          <p:spPr>
            <a:xfrm rot="10800000">
              <a:off x="78387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7"/>
            <p:cNvSpPr/>
            <p:nvPr/>
          </p:nvSpPr>
          <p:spPr>
            <a:xfrm rot="10800000">
              <a:off x="18951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7"/>
            <p:cNvSpPr/>
            <p:nvPr/>
          </p:nvSpPr>
          <p:spPr>
            <a:xfrm rot="10800000">
              <a:off x="2809543" y="44098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rgbClr val="FFFFFF">
              <a:alpha val="184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694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Subtle">
  <p:cSld name="Blank - Subtl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3246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Multiple">
  <p:cSld name="Blank - Multip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1"/>
          <p:cNvGrpSpPr/>
          <p:nvPr/>
        </p:nvGrpSpPr>
        <p:grpSpPr>
          <a:xfrm>
            <a:off x="6518212" y="0"/>
            <a:ext cx="2625757" cy="5143499"/>
            <a:chOff x="8690991" y="0"/>
            <a:chExt cx="3501009" cy="6857999"/>
          </a:xfrm>
        </p:grpSpPr>
        <p:sp>
          <p:nvSpPr>
            <p:cNvPr id="103" name="Google Shape;103;p11"/>
            <p:cNvSpPr/>
            <p:nvPr/>
          </p:nvSpPr>
          <p:spPr>
            <a:xfrm>
              <a:off x="10778807" y="5635180"/>
              <a:ext cx="372681" cy="372745"/>
            </a:xfrm>
            <a:custGeom>
              <a:avLst/>
              <a:gdLst/>
              <a:ahLst/>
              <a:cxnLst/>
              <a:rect l="l" t="t" r="r" b="b"/>
              <a:pathLst>
                <a:path w="372681" h="372745" extrusionOk="0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7"/>
                  </a:lnTo>
                  <a:lnTo>
                    <a:pt x="73978" y="372745"/>
                  </a:lnTo>
                  <a:lnTo>
                    <a:pt x="268098" y="178626"/>
                  </a:lnTo>
                  <a:lnTo>
                    <a:pt x="268098" y="372745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1269726" y="6007290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570293" y="413575"/>
                  </a:moveTo>
                  <a:lnTo>
                    <a:pt x="570293" y="0"/>
                  </a:lnTo>
                  <a:lnTo>
                    <a:pt x="156781" y="0"/>
                  </a:lnTo>
                  <a:lnTo>
                    <a:pt x="0" y="160083"/>
                  </a:lnTo>
                  <a:lnTo>
                    <a:pt x="297053" y="160083"/>
                  </a:lnTo>
                  <a:lnTo>
                    <a:pt x="0" y="457073"/>
                  </a:lnTo>
                  <a:lnTo>
                    <a:pt x="113220" y="570293"/>
                  </a:lnTo>
                  <a:lnTo>
                    <a:pt x="410210" y="273304"/>
                  </a:lnTo>
                  <a:lnTo>
                    <a:pt x="410210" y="570293"/>
                  </a:lnTo>
                  <a:lnTo>
                    <a:pt x="570293" y="4135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0354436" y="4562347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570294" y="413512"/>
                  </a:moveTo>
                  <a:lnTo>
                    <a:pt x="570294" y="0"/>
                  </a:lnTo>
                  <a:lnTo>
                    <a:pt x="156782" y="0"/>
                  </a:lnTo>
                  <a:lnTo>
                    <a:pt x="0" y="160084"/>
                  </a:lnTo>
                  <a:lnTo>
                    <a:pt x="296990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410210" y="273241"/>
                  </a:lnTo>
                  <a:lnTo>
                    <a:pt x="410210" y="570294"/>
                  </a:lnTo>
                  <a:lnTo>
                    <a:pt x="570294" y="413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10136822" y="2660523"/>
              <a:ext cx="1463992" cy="1464055"/>
            </a:xfrm>
            <a:custGeom>
              <a:avLst/>
              <a:gdLst/>
              <a:ahLst/>
              <a:cxnLst/>
              <a:rect l="l" t="t" r="r" b="b"/>
              <a:pathLst>
                <a:path w="1463992" h="1464055" extrusionOk="0">
                  <a:moveTo>
                    <a:pt x="0" y="410972"/>
                  </a:moveTo>
                  <a:lnTo>
                    <a:pt x="762445" y="410972"/>
                  </a:lnTo>
                  <a:lnTo>
                    <a:pt x="0" y="1173480"/>
                  </a:lnTo>
                  <a:lnTo>
                    <a:pt x="290576" y="1464056"/>
                  </a:lnTo>
                  <a:lnTo>
                    <a:pt x="1053021" y="701548"/>
                  </a:lnTo>
                  <a:lnTo>
                    <a:pt x="1053021" y="1464056"/>
                  </a:lnTo>
                  <a:lnTo>
                    <a:pt x="1463993" y="1061656"/>
                  </a:lnTo>
                  <a:lnTo>
                    <a:pt x="1463993" y="0"/>
                  </a:lnTo>
                  <a:lnTo>
                    <a:pt x="402399" y="0"/>
                  </a:lnTo>
                  <a:lnTo>
                    <a:pt x="0" y="4109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8690991" y="5697982"/>
              <a:ext cx="1464055" cy="1160017"/>
            </a:xfrm>
            <a:custGeom>
              <a:avLst/>
              <a:gdLst/>
              <a:ahLst/>
              <a:cxnLst/>
              <a:rect l="l" t="t" r="r" b="b"/>
              <a:pathLst>
                <a:path w="1464055" h="1160017" extrusionOk="0">
                  <a:moveTo>
                    <a:pt x="1363599" y="1160018"/>
                  </a:moveTo>
                  <a:lnTo>
                    <a:pt x="1464056" y="1061657"/>
                  </a:lnTo>
                  <a:lnTo>
                    <a:pt x="1464056" y="0"/>
                  </a:lnTo>
                  <a:lnTo>
                    <a:pt x="402399" y="0"/>
                  </a:lnTo>
                  <a:lnTo>
                    <a:pt x="0" y="410972"/>
                  </a:lnTo>
                  <a:lnTo>
                    <a:pt x="762508" y="410972"/>
                  </a:lnTo>
                  <a:lnTo>
                    <a:pt x="13462" y="1160018"/>
                  </a:lnTo>
                  <a:lnTo>
                    <a:pt x="594678" y="1160018"/>
                  </a:lnTo>
                  <a:lnTo>
                    <a:pt x="1053084" y="701548"/>
                  </a:lnTo>
                  <a:lnTo>
                    <a:pt x="1053084" y="1160018"/>
                  </a:lnTo>
                  <a:lnTo>
                    <a:pt x="1363599" y="11600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8690991" y="0"/>
              <a:ext cx="907160" cy="628141"/>
            </a:xfrm>
            <a:custGeom>
              <a:avLst/>
              <a:gdLst/>
              <a:ahLst/>
              <a:cxnLst/>
              <a:rect l="l" t="t" r="r" b="b"/>
              <a:pathLst>
                <a:path w="907160" h="628141" extrusionOk="0">
                  <a:moveTo>
                    <a:pt x="180086" y="628142"/>
                  </a:moveTo>
                  <a:lnTo>
                    <a:pt x="652526" y="155702"/>
                  </a:lnTo>
                  <a:lnTo>
                    <a:pt x="652526" y="628142"/>
                  </a:lnTo>
                  <a:lnTo>
                    <a:pt x="907161" y="378841"/>
                  </a:lnTo>
                  <a:lnTo>
                    <a:pt x="907161" y="0"/>
                  </a:lnTo>
                  <a:lnTo>
                    <a:pt x="448119" y="0"/>
                  </a:lnTo>
                  <a:lnTo>
                    <a:pt x="0" y="448056"/>
                  </a:lnTo>
                  <a:lnTo>
                    <a:pt x="180086" y="628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10993246" y="1977135"/>
              <a:ext cx="372745" cy="372745"/>
            </a:xfrm>
            <a:custGeom>
              <a:avLst/>
              <a:gdLst/>
              <a:ahLst/>
              <a:cxnLst/>
              <a:rect l="l" t="t" r="r" b="b"/>
              <a:pathLst>
                <a:path w="372745" h="372745" extrusionOk="0">
                  <a:moveTo>
                    <a:pt x="74041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72745" y="270256"/>
                  </a:lnTo>
                  <a:lnTo>
                    <a:pt x="372745" y="0"/>
                  </a:lnTo>
                  <a:lnTo>
                    <a:pt x="102489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8"/>
                  </a:lnTo>
                  <a:lnTo>
                    <a:pt x="74041" y="3727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9723056" y="2038413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0" y="160083"/>
                  </a:moveTo>
                  <a:lnTo>
                    <a:pt x="296990" y="160083"/>
                  </a:lnTo>
                  <a:lnTo>
                    <a:pt x="0" y="457136"/>
                  </a:lnTo>
                  <a:lnTo>
                    <a:pt x="113221" y="570294"/>
                  </a:lnTo>
                  <a:lnTo>
                    <a:pt x="410211" y="273304"/>
                  </a:lnTo>
                  <a:lnTo>
                    <a:pt x="410211" y="570294"/>
                  </a:lnTo>
                  <a:lnTo>
                    <a:pt x="570294" y="413576"/>
                  </a:lnTo>
                  <a:lnTo>
                    <a:pt x="570294" y="0"/>
                  </a:lnTo>
                  <a:lnTo>
                    <a:pt x="156718" y="0"/>
                  </a:lnTo>
                  <a:lnTo>
                    <a:pt x="0" y="1600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11317478" y="4575683"/>
              <a:ext cx="874521" cy="907097"/>
            </a:xfrm>
            <a:custGeom>
              <a:avLst/>
              <a:gdLst/>
              <a:ahLst/>
              <a:cxnLst/>
              <a:rect l="l" t="t" r="r" b="b"/>
              <a:pathLst>
                <a:path w="874521" h="907097" extrusionOk="0">
                  <a:moveTo>
                    <a:pt x="874522" y="689737"/>
                  </a:moveTo>
                  <a:lnTo>
                    <a:pt x="874522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2" y="907097"/>
                  </a:lnTo>
                  <a:lnTo>
                    <a:pt x="652463" y="434658"/>
                  </a:lnTo>
                  <a:lnTo>
                    <a:pt x="652463" y="907097"/>
                  </a:lnTo>
                  <a:lnTo>
                    <a:pt x="874522" y="6897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11894439" y="2176017"/>
              <a:ext cx="297560" cy="570293"/>
            </a:xfrm>
            <a:custGeom>
              <a:avLst/>
              <a:gdLst/>
              <a:ahLst/>
              <a:cxnLst/>
              <a:rect l="l" t="t" r="r" b="b"/>
              <a:pathLst>
                <a:path w="297560" h="570293" extrusionOk="0">
                  <a:moveTo>
                    <a:pt x="0" y="160084"/>
                  </a:moveTo>
                  <a:lnTo>
                    <a:pt x="297053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297561" y="385953"/>
                  </a:lnTo>
                  <a:lnTo>
                    <a:pt x="297561" y="0"/>
                  </a:lnTo>
                  <a:lnTo>
                    <a:pt x="156781" y="0"/>
                  </a:lnTo>
                  <a:lnTo>
                    <a:pt x="0" y="1600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9728263" y="955738"/>
              <a:ext cx="372681" cy="372745"/>
            </a:xfrm>
            <a:custGeom>
              <a:avLst/>
              <a:gdLst/>
              <a:ahLst/>
              <a:cxnLst/>
              <a:rect l="l" t="t" r="r" b="b"/>
              <a:pathLst>
                <a:path w="372681" h="372745" extrusionOk="0">
                  <a:moveTo>
                    <a:pt x="0" y="104648"/>
                  </a:moveTo>
                  <a:lnTo>
                    <a:pt x="194056" y="104648"/>
                  </a:lnTo>
                  <a:lnTo>
                    <a:pt x="0" y="298768"/>
                  </a:lnTo>
                  <a:lnTo>
                    <a:pt x="73914" y="372745"/>
                  </a:lnTo>
                  <a:lnTo>
                    <a:pt x="268033" y="178626"/>
                  </a:lnTo>
                  <a:lnTo>
                    <a:pt x="268033" y="372745"/>
                  </a:lnTo>
                  <a:lnTo>
                    <a:pt x="372681" y="270256"/>
                  </a:lnTo>
                  <a:lnTo>
                    <a:pt x="372681" y="0"/>
                  </a:lnTo>
                  <a:lnTo>
                    <a:pt x="102426" y="0"/>
                  </a:lnTo>
                  <a:lnTo>
                    <a:pt x="0" y="1046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9051543" y="4234053"/>
              <a:ext cx="907098" cy="907097"/>
            </a:xfrm>
            <a:custGeom>
              <a:avLst/>
              <a:gdLst/>
              <a:ahLst/>
              <a:cxnLst/>
              <a:rect l="l" t="t" r="r" b="b"/>
              <a:pathLst>
                <a:path w="907098" h="907097" extrusionOk="0">
                  <a:moveTo>
                    <a:pt x="907098" y="657796"/>
                  </a:moveTo>
                  <a:lnTo>
                    <a:pt x="907098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3" y="907097"/>
                  </a:lnTo>
                  <a:lnTo>
                    <a:pt x="652463" y="434721"/>
                  </a:lnTo>
                  <a:lnTo>
                    <a:pt x="652463" y="907097"/>
                  </a:lnTo>
                  <a:lnTo>
                    <a:pt x="907098" y="6577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139426" y="0"/>
              <a:ext cx="2052573" cy="2052573"/>
            </a:xfrm>
            <a:custGeom>
              <a:avLst/>
              <a:gdLst/>
              <a:ahLst/>
              <a:cxnLst/>
              <a:rect l="l" t="t" r="r" b="b"/>
              <a:pathLst>
                <a:path w="2052573" h="2052573" extrusionOk="0">
                  <a:moveTo>
                    <a:pt x="1069022" y="576136"/>
                  </a:moveTo>
                  <a:lnTo>
                    <a:pt x="0" y="1645158"/>
                  </a:lnTo>
                  <a:lnTo>
                    <a:pt x="407416" y="2052574"/>
                  </a:lnTo>
                  <a:lnTo>
                    <a:pt x="1476439" y="983552"/>
                  </a:lnTo>
                  <a:lnTo>
                    <a:pt x="1476439" y="2052574"/>
                  </a:lnTo>
                  <a:lnTo>
                    <a:pt x="2052574" y="1488440"/>
                  </a:lnTo>
                  <a:lnTo>
                    <a:pt x="2052574" y="0"/>
                  </a:lnTo>
                  <a:lnTo>
                    <a:pt x="564134" y="0"/>
                  </a:lnTo>
                  <a:lnTo>
                    <a:pt x="0" y="576136"/>
                  </a:lnTo>
                  <a:lnTo>
                    <a:pt x="1069022" y="576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1839575" y="3815651"/>
              <a:ext cx="352425" cy="372745"/>
            </a:xfrm>
            <a:custGeom>
              <a:avLst/>
              <a:gdLst/>
              <a:ahLst/>
              <a:cxnLst/>
              <a:rect l="l" t="t" r="r" b="b"/>
              <a:pathLst>
                <a:path w="352425" h="372745" extrusionOk="0">
                  <a:moveTo>
                    <a:pt x="73978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52425" y="290132"/>
                  </a:lnTo>
                  <a:lnTo>
                    <a:pt x="352425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19" y="104648"/>
                  </a:lnTo>
                  <a:lnTo>
                    <a:pt x="0" y="298767"/>
                  </a:lnTo>
                  <a:lnTo>
                    <a:pt x="73978" y="3727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8979661" y="1889632"/>
              <a:ext cx="372681" cy="372681"/>
            </a:xfrm>
            <a:custGeom>
              <a:avLst/>
              <a:gdLst/>
              <a:ahLst/>
              <a:cxnLst/>
              <a:rect l="l" t="t" r="r" b="b"/>
              <a:pathLst>
                <a:path w="372681" h="372681" extrusionOk="0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585"/>
                  </a:lnTo>
                  <a:lnTo>
                    <a:pt x="194119" y="104585"/>
                  </a:lnTo>
                  <a:lnTo>
                    <a:pt x="0" y="298704"/>
                  </a:lnTo>
                  <a:lnTo>
                    <a:pt x="73978" y="372682"/>
                  </a:lnTo>
                  <a:lnTo>
                    <a:pt x="268097" y="178562"/>
                  </a:lnTo>
                  <a:lnTo>
                    <a:pt x="268097" y="372682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8690991" y="2678810"/>
              <a:ext cx="907160" cy="907097"/>
            </a:xfrm>
            <a:custGeom>
              <a:avLst/>
              <a:gdLst/>
              <a:ahLst/>
              <a:cxnLst/>
              <a:rect l="l" t="t" r="r" b="b"/>
              <a:pathLst>
                <a:path w="907160" h="907097" extrusionOk="0">
                  <a:moveTo>
                    <a:pt x="180086" y="907098"/>
                  </a:moveTo>
                  <a:lnTo>
                    <a:pt x="652526" y="434658"/>
                  </a:lnTo>
                  <a:lnTo>
                    <a:pt x="652526" y="907098"/>
                  </a:lnTo>
                  <a:lnTo>
                    <a:pt x="907161" y="657797"/>
                  </a:lnTo>
                  <a:lnTo>
                    <a:pt x="907161" y="0"/>
                  </a:lnTo>
                  <a:lnTo>
                    <a:pt x="249365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86" y="907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8690991" y="962215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113220" y="570294"/>
                  </a:moveTo>
                  <a:lnTo>
                    <a:pt x="410210" y="273241"/>
                  </a:lnTo>
                  <a:lnTo>
                    <a:pt x="410210" y="570294"/>
                  </a:lnTo>
                  <a:lnTo>
                    <a:pt x="570293" y="413512"/>
                  </a:lnTo>
                  <a:lnTo>
                    <a:pt x="570293" y="0"/>
                  </a:lnTo>
                  <a:lnTo>
                    <a:pt x="156781" y="0"/>
                  </a:lnTo>
                  <a:lnTo>
                    <a:pt x="0" y="160084"/>
                  </a:lnTo>
                  <a:lnTo>
                    <a:pt x="297052" y="160084"/>
                  </a:lnTo>
                  <a:lnTo>
                    <a:pt x="0" y="457073"/>
                  </a:lnTo>
                  <a:lnTo>
                    <a:pt x="113220" y="5702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08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name="adj" fmla="val 66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body" idx="1"/>
          </p:nvPr>
        </p:nvSpPr>
        <p:spPr>
          <a:xfrm>
            <a:off x="720000" y="1017600"/>
            <a:ext cx="7704000" cy="35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0102"/>
              </a:buClr>
              <a:buSzPts val="1400"/>
              <a:buFont typeface="Asap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1" name="Google Shape;91;p4"/>
          <p:cNvGrpSpPr/>
          <p:nvPr/>
        </p:nvGrpSpPr>
        <p:grpSpPr>
          <a:xfrm>
            <a:off x="165368" y="106398"/>
            <a:ext cx="8837213" cy="4930707"/>
            <a:chOff x="166131" y="110373"/>
            <a:chExt cx="8837213" cy="4930707"/>
          </a:xfrm>
        </p:grpSpPr>
        <p:grpSp>
          <p:nvGrpSpPr>
            <p:cNvPr id="92" name="Google Shape;92;p4"/>
            <p:cNvGrpSpPr/>
            <p:nvPr/>
          </p:nvGrpSpPr>
          <p:grpSpPr>
            <a:xfrm rot="10800000">
              <a:off x="4484643" y="4872835"/>
              <a:ext cx="167400" cy="167400"/>
              <a:chOff x="3216925" y="225750"/>
              <a:chExt cx="167400" cy="167400"/>
            </a:xfrm>
          </p:grpSpPr>
          <p:cxnSp>
            <p:nvCxnSpPr>
              <p:cNvPr id="93" name="Google Shape;93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5" name="Google Shape;95;p4"/>
            <p:cNvGrpSpPr/>
            <p:nvPr/>
          </p:nvGrpSpPr>
          <p:grpSpPr>
            <a:xfrm rot="10800000">
              <a:off x="8833968" y="2496885"/>
              <a:ext cx="167400" cy="167400"/>
              <a:chOff x="3216925" y="225750"/>
              <a:chExt cx="167400" cy="167400"/>
            </a:xfrm>
          </p:grpSpPr>
          <p:cxnSp>
            <p:nvCxnSpPr>
              <p:cNvPr id="96" name="Google Shape;96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8" name="Google Shape;98;p4"/>
            <p:cNvSpPr/>
            <p:nvPr/>
          </p:nvSpPr>
          <p:spPr>
            <a:xfrm rot="10800000">
              <a:off x="8829343" y="28858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10800000">
              <a:off x="8981743" y="18190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10800000">
              <a:off x="8829343" y="6760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rot="10800000">
              <a:off x="55527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 rot="10800000">
              <a:off x="5019343" y="50194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 rot="10800000">
              <a:off x="38763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10800000">
              <a:off x="3114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4"/>
            <p:cNvGrpSpPr/>
            <p:nvPr/>
          </p:nvGrpSpPr>
          <p:grpSpPr>
            <a:xfrm rot="10800000">
              <a:off x="166131" y="4872823"/>
              <a:ext cx="167400" cy="167400"/>
              <a:chOff x="3216925" y="225750"/>
              <a:chExt cx="167400" cy="167400"/>
            </a:xfrm>
          </p:grpSpPr>
          <p:cxnSp>
            <p:nvCxnSpPr>
              <p:cNvPr id="106" name="Google Shape;106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8" name="Google Shape;108;p4"/>
            <p:cNvSpPr/>
            <p:nvPr/>
          </p:nvSpPr>
          <p:spPr>
            <a:xfrm rot="10800000">
              <a:off x="1209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2187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4"/>
            <p:cNvGrpSpPr/>
            <p:nvPr/>
          </p:nvGrpSpPr>
          <p:grpSpPr>
            <a:xfrm rot="10800000">
              <a:off x="166131" y="2484760"/>
              <a:ext cx="167400" cy="167400"/>
              <a:chOff x="3216925" y="225750"/>
              <a:chExt cx="167400" cy="167400"/>
            </a:xfrm>
          </p:grpSpPr>
          <p:cxnSp>
            <p:nvCxnSpPr>
              <p:cNvPr id="111" name="Google Shape;111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3" name="Google Shape;113;p4"/>
            <p:cNvSpPr/>
            <p:nvPr/>
          </p:nvSpPr>
          <p:spPr>
            <a:xfrm rot="10800000">
              <a:off x="218743" y="1285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9045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31905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4943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71529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6086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4"/>
            <p:cNvGrpSpPr/>
            <p:nvPr/>
          </p:nvGrpSpPr>
          <p:grpSpPr>
            <a:xfrm rot="10800000">
              <a:off x="8756443" y="110373"/>
              <a:ext cx="167400" cy="167400"/>
              <a:chOff x="3216925" y="225750"/>
              <a:chExt cx="167400" cy="167400"/>
            </a:xfrm>
          </p:grpSpPr>
          <p:cxnSp>
            <p:nvCxnSpPr>
              <p:cNvPr id="120" name="Google Shape;120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2" name="Google Shape;122;p4"/>
            <p:cNvGrpSpPr/>
            <p:nvPr/>
          </p:nvGrpSpPr>
          <p:grpSpPr>
            <a:xfrm rot="10800000">
              <a:off x="4484643" y="120360"/>
              <a:ext cx="167400" cy="167400"/>
              <a:chOff x="3216925" y="225750"/>
              <a:chExt cx="167400" cy="167400"/>
            </a:xfrm>
          </p:grpSpPr>
          <p:cxnSp>
            <p:nvCxnSpPr>
              <p:cNvPr id="123" name="Google Shape;123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" name="Google Shape;125;p4"/>
            <p:cNvGrpSpPr/>
            <p:nvPr/>
          </p:nvGrpSpPr>
          <p:grpSpPr>
            <a:xfrm rot="10800000">
              <a:off x="166131" y="120348"/>
              <a:ext cx="167400" cy="167400"/>
              <a:chOff x="3216925" y="225750"/>
              <a:chExt cx="167400" cy="167400"/>
            </a:xfrm>
          </p:grpSpPr>
          <p:cxnSp>
            <p:nvCxnSpPr>
              <p:cNvPr id="126" name="Google Shape;126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8" name="Google Shape;128;p4"/>
            <p:cNvGrpSpPr/>
            <p:nvPr/>
          </p:nvGrpSpPr>
          <p:grpSpPr>
            <a:xfrm rot="10800000">
              <a:off x="2325387" y="120348"/>
              <a:ext cx="167400" cy="167400"/>
              <a:chOff x="3216925" y="225750"/>
              <a:chExt cx="167400" cy="167400"/>
            </a:xfrm>
          </p:grpSpPr>
          <p:cxnSp>
            <p:nvCxnSpPr>
              <p:cNvPr id="129" name="Google Shape;129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4"/>
            <p:cNvGrpSpPr/>
            <p:nvPr/>
          </p:nvGrpSpPr>
          <p:grpSpPr>
            <a:xfrm rot="10800000">
              <a:off x="2325387" y="4872823"/>
              <a:ext cx="167400" cy="167400"/>
              <a:chOff x="3216925" y="225750"/>
              <a:chExt cx="167400" cy="167400"/>
            </a:xfrm>
          </p:grpSpPr>
          <p:cxnSp>
            <p:nvCxnSpPr>
              <p:cNvPr id="132" name="Google Shape;132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4" name="Google Shape;134;p4"/>
            <p:cNvGrpSpPr/>
            <p:nvPr/>
          </p:nvGrpSpPr>
          <p:grpSpPr>
            <a:xfrm rot="10800000">
              <a:off x="6620543" y="120348"/>
              <a:ext cx="167400" cy="167400"/>
              <a:chOff x="3216925" y="225750"/>
              <a:chExt cx="167400" cy="167400"/>
            </a:xfrm>
          </p:grpSpPr>
          <p:cxnSp>
            <p:nvCxnSpPr>
              <p:cNvPr id="135" name="Google Shape;135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7" name="Google Shape;137;p4"/>
            <p:cNvGrpSpPr/>
            <p:nvPr/>
          </p:nvGrpSpPr>
          <p:grpSpPr>
            <a:xfrm rot="10800000">
              <a:off x="5934743" y="4872823"/>
              <a:ext cx="167400" cy="167400"/>
              <a:chOff x="3902725" y="225750"/>
              <a:chExt cx="167400" cy="167400"/>
            </a:xfrm>
          </p:grpSpPr>
          <p:cxnSp>
            <p:nvCxnSpPr>
              <p:cNvPr id="138" name="Google Shape;138;p4"/>
              <p:cNvCxnSpPr/>
              <p:nvPr/>
            </p:nvCxnSpPr>
            <p:spPr>
              <a:xfrm>
                <a:off x="39864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4"/>
              <p:cNvCxnSpPr/>
              <p:nvPr/>
            </p:nvCxnSpPr>
            <p:spPr>
              <a:xfrm rot="10800000">
                <a:off x="39027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pos="530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"/>
          <p:cNvSpPr/>
          <p:nvPr/>
        </p:nvSpPr>
        <p:spPr>
          <a:xfrm>
            <a:off x="2899352" y="916752"/>
            <a:ext cx="3345172" cy="3309997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336" name="Google Shape;3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91925" y="2996550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0075" y="540000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0000" y="2514525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8"/>
          <p:cNvGrpSpPr/>
          <p:nvPr/>
        </p:nvGrpSpPr>
        <p:grpSpPr>
          <a:xfrm>
            <a:off x="505975" y="326568"/>
            <a:ext cx="7870200" cy="4288800"/>
            <a:chOff x="505975" y="326568"/>
            <a:chExt cx="7870200" cy="4288800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734575" y="326568"/>
              <a:ext cx="7641600" cy="4288800"/>
              <a:chOff x="734575" y="326568"/>
              <a:chExt cx="7641600" cy="4288800"/>
            </a:xfrm>
          </p:grpSpPr>
          <p:grpSp>
            <p:nvGrpSpPr>
              <p:cNvPr id="342" name="Google Shape;342;p8"/>
              <p:cNvGrpSpPr/>
              <p:nvPr/>
            </p:nvGrpSpPr>
            <p:grpSpPr>
              <a:xfrm>
                <a:off x="2143800" y="540000"/>
                <a:ext cx="167400" cy="167400"/>
                <a:chOff x="3216925" y="225750"/>
                <a:chExt cx="167400" cy="167400"/>
              </a:xfrm>
            </p:grpSpPr>
            <p:cxnSp>
              <p:nvCxnSpPr>
                <p:cNvPr id="343" name="Google Shape;343;p8"/>
                <p:cNvCxnSpPr/>
                <p:nvPr/>
              </p:nvCxnSpPr>
              <p:spPr>
                <a:xfrm>
                  <a:off x="3300613" y="225750"/>
                  <a:ext cx="0" cy="167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Google Shape;344;p8"/>
                <p:cNvCxnSpPr/>
                <p:nvPr/>
              </p:nvCxnSpPr>
              <p:spPr>
                <a:xfrm rot="10800000">
                  <a:off x="3216925" y="309377"/>
                  <a:ext cx="167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45" name="Google Shape;345;p8"/>
              <p:cNvSpPr/>
              <p:nvPr/>
            </p:nvSpPr>
            <p:spPr>
              <a:xfrm>
                <a:off x="2334775" y="8599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6" name="Google Shape;346;p8"/>
              <p:cNvGrpSpPr/>
              <p:nvPr/>
            </p:nvGrpSpPr>
            <p:grpSpPr>
              <a:xfrm>
                <a:off x="6457100" y="4435950"/>
                <a:ext cx="167400" cy="167400"/>
                <a:chOff x="3216925" y="225750"/>
                <a:chExt cx="167400" cy="167400"/>
              </a:xfrm>
            </p:grpSpPr>
            <p:cxnSp>
              <p:nvCxnSpPr>
                <p:cNvPr id="347" name="Google Shape;347;p8"/>
                <p:cNvCxnSpPr/>
                <p:nvPr/>
              </p:nvCxnSpPr>
              <p:spPr>
                <a:xfrm>
                  <a:off x="3300613" y="225750"/>
                  <a:ext cx="0" cy="167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348;p8"/>
                <p:cNvCxnSpPr/>
                <p:nvPr/>
              </p:nvCxnSpPr>
              <p:spPr>
                <a:xfrm rot="10800000">
                  <a:off x="3216925" y="309377"/>
                  <a:ext cx="167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49" name="Google Shape;349;p8"/>
              <p:cNvSpPr/>
              <p:nvPr/>
            </p:nvSpPr>
            <p:spPr>
              <a:xfrm>
                <a:off x="2487175" y="3265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6068575" y="4789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6220975" y="7075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8354575" y="5551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6830575" y="42127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734575" y="45937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5" name="Google Shape;355;p8"/>
            <p:cNvSpPr/>
            <p:nvPr/>
          </p:nvSpPr>
          <p:spPr>
            <a:xfrm>
              <a:off x="505975" y="413656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8"/>
          <p:cNvSpPr txBox="1">
            <a:spLocks noGrp="1"/>
          </p:cNvSpPr>
          <p:nvPr>
            <p:ph type="title"/>
          </p:nvPr>
        </p:nvSpPr>
        <p:spPr>
          <a:xfrm>
            <a:off x="1132975" y="1204950"/>
            <a:ext cx="6878100" cy="27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dk1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5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name="adj" fmla="val 66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8" name="Google Shape;658;p15"/>
          <p:cNvGrpSpPr/>
          <p:nvPr/>
        </p:nvGrpSpPr>
        <p:grpSpPr>
          <a:xfrm>
            <a:off x="166131" y="110373"/>
            <a:ext cx="8837213" cy="4929863"/>
            <a:chOff x="166131" y="110373"/>
            <a:chExt cx="8837213" cy="4929863"/>
          </a:xfrm>
        </p:grpSpPr>
        <p:grpSp>
          <p:nvGrpSpPr>
            <p:cNvPr id="659" name="Google Shape;659;p15"/>
            <p:cNvGrpSpPr/>
            <p:nvPr/>
          </p:nvGrpSpPr>
          <p:grpSpPr>
            <a:xfrm rot="10800000">
              <a:off x="8756443" y="4862848"/>
              <a:ext cx="167400" cy="167400"/>
              <a:chOff x="3216925" y="225750"/>
              <a:chExt cx="167400" cy="167400"/>
            </a:xfrm>
          </p:grpSpPr>
          <p:cxnSp>
            <p:nvCxnSpPr>
              <p:cNvPr id="660" name="Google Shape;660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2" name="Google Shape;662;p15"/>
            <p:cNvGrpSpPr/>
            <p:nvPr/>
          </p:nvGrpSpPr>
          <p:grpSpPr>
            <a:xfrm rot="10800000">
              <a:off x="4484643" y="4872835"/>
              <a:ext cx="167400" cy="167400"/>
              <a:chOff x="3216925" y="225750"/>
              <a:chExt cx="167400" cy="167400"/>
            </a:xfrm>
          </p:grpSpPr>
          <p:cxnSp>
            <p:nvCxnSpPr>
              <p:cNvPr id="663" name="Google Shape;663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5" name="Google Shape;665;p15"/>
            <p:cNvGrpSpPr/>
            <p:nvPr/>
          </p:nvGrpSpPr>
          <p:grpSpPr>
            <a:xfrm rot="10800000">
              <a:off x="8833968" y="2496885"/>
              <a:ext cx="167400" cy="167400"/>
              <a:chOff x="3216925" y="225750"/>
              <a:chExt cx="167400" cy="167400"/>
            </a:xfrm>
          </p:grpSpPr>
          <p:cxnSp>
            <p:nvCxnSpPr>
              <p:cNvPr id="666" name="Google Shape;666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68" name="Google Shape;668;p15"/>
            <p:cNvSpPr/>
            <p:nvPr/>
          </p:nvSpPr>
          <p:spPr>
            <a:xfrm rot="10800000">
              <a:off x="88293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 rot="10800000">
              <a:off x="8981743" y="3038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 rot="10800000">
              <a:off x="8981743" y="18190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 rot="10800000">
              <a:off x="8829343" y="6760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 rot="10800000">
              <a:off x="62385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 rot="10800000">
              <a:off x="5171743" y="44860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 rot="10800000">
              <a:off x="38763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 rot="10800000">
              <a:off x="3114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6" name="Google Shape;676;p15"/>
            <p:cNvGrpSpPr/>
            <p:nvPr/>
          </p:nvGrpSpPr>
          <p:grpSpPr>
            <a:xfrm rot="10800000">
              <a:off x="166131" y="4872823"/>
              <a:ext cx="167400" cy="167400"/>
              <a:chOff x="3216925" y="225750"/>
              <a:chExt cx="167400" cy="167400"/>
            </a:xfrm>
          </p:grpSpPr>
          <p:cxnSp>
            <p:nvCxnSpPr>
              <p:cNvPr id="677" name="Google Shape;677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9" name="Google Shape;679;p15"/>
            <p:cNvSpPr/>
            <p:nvPr/>
          </p:nvSpPr>
          <p:spPr>
            <a:xfrm rot="10800000">
              <a:off x="1209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 rot="10800000">
              <a:off x="2187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1" name="Google Shape;681;p15"/>
            <p:cNvGrpSpPr/>
            <p:nvPr/>
          </p:nvGrpSpPr>
          <p:grpSpPr>
            <a:xfrm rot="10800000">
              <a:off x="166131" y="2484760"/>
              <a:ext cx="167400" cy="167400"/>
              <a:chOff x="3216925" y="225750"/>
              <a:chExt cx="167400" cy="167400"/>
            </a:xfrm>
          </p:grpSpPr>
          <p:cxnSp>
            <p:nvCxnSpPr>
              <p:cNvPr id="682" name="Google Shape;682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84" name="Google Shape;684;p15"/>
            <p:cNvSpPr/>
            <p:nvPr/>
          </p:nvSpPr>
          <p:spPr>
            <a:xfrm rot="10800000">
              <a:off x="218743" y="1285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rot="10800000">
              <a:off x="9045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rot="10800000">
              <a:off x="31905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rot="10800000">
              <a:off x="4943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rot="10800000">
              <a:off x="71529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rot="10800000">
              <a:off x="6086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0" name="Google Shape;690;p15"/>
            <p:cNvGrpSpPr/>
            <p:nvPr/>
          </p:nvGrpSpPr>
          <p:grpSpPr>
            <a:xfrm rot="10800000">
              <a:off x="8756443" y="110373"/>
              <a:ext cx="167400" cy="167400"/>
              <a:chOff x="3216925" y="225750"/>
              <a:chExt cx="167400" cy="167400"/>
            </a:xfrm>
          </p:grpSpPr>
          <p:cxnSp>
            <p:nvCxnSpPr>
              <p:cNvPr id="691" name="Google Shape;691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93" name="Google Shape;693;p15"/>
            <p:cNvGrpSpPr/>
            <p:nvPr/>
          </p:nvGrpSpPr>
          <p:grpSpPr>
            <a:xfrm rot="10800000">
              <a:off x="4484643" y="120360"/>
              <a:ext cx="167400" cy="167400"/>
              <a:chOff x="3216925" y="225750"/>
              <a:chExt cx="167400" cy="167400"/>
            </a:xfrm>
          </p:grpSpPr>
          <p:cxnSp>
            <p:nvCxnSpPr>
              <p:cNvPr id="694" name="Google Shape;694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96" name="Google Shape;696;p15"/>
            <p:cNvGrpSpPr/>
            <p:nvPr/>
          </p:nvGrpSpPr>
          <p:grpSpPr>
            <a:xfrm rot="10800000">
              <a:off x="166131" y="120348"/>
              <a:ext cx="167400" cy="167400"/>
              <a:chOff x="3216925" y="225750"/>
              <a:chExt cx="167400" cy="167400"/>
            </a:xfrm>
          </p:grpSpPr>
          <p:cxnSp>
            <p:nvCxnSpPr>
              <p:cNvPr id="697" name="Google Shape;697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99" name="Google Shape;699;p15"/>
            <p:cNvGrpSpPr/>
            <p:nvPr/>
          </p:nvGrpSpPr>
          <p:grpSpPr>
            <a:xfrm rot="10800000">
              <a:off x="2325387" y="120348"/>
              <a:ext cx="167400" cy="167400"/>
              <a:chOff x="3216925" y="225750"/>
              <a:chExt cx="167400" cy="167400"/>
            </a:xfrm>
          </p:grpSpPr>
          <p:cxnSp>
            <p:nvCxnSpPr>
              <p:cNvPr id="700" name="Google Shape;700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02" name="Google Shape;702;p15"/>
            <p:cNvGrpSpPr/>
            <p:nvPr/>
          </p:nvGrpSpPr>
          <p:grpSpPr>
            <a:xfrm rot="10800000">
              <a:off x="2325387" y="4872823"/>
              <a:ext cx="167400" cy="167400"/>
              <a:chOff x="3216925" y="225750"/>
              <a:chExt cx="167400" cy="167400"/>
            </a:xfrm>
          </p:grpSpPr>
          <p:cxnSp>
            <p:nvCxnSpPr>
              <p:cNvPr id="703" name="Google Shape;703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05" name="Google Shape;705;p15"/>
            <p:cNvGrpSpPr/>
            <p:nvPr/>
          </p:nvGrpSpPr>
          <p:grpSpPr>
            <a:xfrm rot="10800000">
              <a:off x="6620543" y="120348"/>
              <a:ext cx="167400" cy="167400"/>
              <a:chOff x="3216925" y="225750"/>
              <a:chExt cx="167400" cy="167400"/>
            </a:xfrm>
          </p:grpSpPr>
          <p:cxnSp>
            <p:nvCxnSpPr>
              <p:cNvPr id="706" name="Google Shape;706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08" name="Google Shape;708;p15"/>
            <p:cNvGrpSpPr/>
            <p:nvPr/>
          </p:nvGrpSpPr>
          <p:grpSpPr>
            <a:xfrm rot="10800000">
              <a:off x="6620543" y="4872823"/>
              <a:ext cx="167400" cy="167400"/>
              <a:chOff x="3216925" y="225750"/>
              <a:chExt cx="167400" cy="167400"/>
            </a:xfrm>
          </p:grpSpPr>
          <p:cxnSp>
            <p:nvCxnSpPr>
              <p:cNvPr id="709" name="Google Shape;709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1" name="Google Shape;711;p15"/>
            <p:cNvSpPr/>
            <p:nvPr/>
          </p:nvSpPr>
          <p:spPr>
            <a:xfrm rot="10800000">
              <a:off x="7991143" y="4714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 rot="10800000">
              <a:off x="7229143" y="4562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 rot="10800000">
              <a:off x="28857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 rot="10800000">
              <a:off x="4028743" y="5998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 rot="10800000">
              <a:off x="56289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 rot="10800000">
              <a:off x="78387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 rot="10800000">
              <a:off x="18951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 rot="10800000">
              <a:off x="2809543" y="4409880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15"/>
          <p:cNvSpPr/>
          <p:nvPr/>
        </p:nvSpPr>
        <p:spPr>
          <a:xfrm>
            <a:off x="6754627" y="3033539"/>
            <a:ext cx="3345172" cy="3309997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720" name="Google Shape;720;p15"/>
          <p:cNvSpPr txBox="1">
            <a:spLocks noGrp="1"/>
          </p:cNvSpPr>
          <p:nvPr>
            <p:ph type="title"/>
          </p:nvPr>
        </p:nvSpPr>
        <p:spPr>
          <a:xfrm>
            <a:off x="2290050" y="297555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21" name="Google Shape;721;p15"/>
          <p:cNvSpPr txBox="1">
            <a:spLocks noGrp="1"/>
          </p:cNvSpPr>
          <p:nvPr>
            <p:ph type="subTitle" idx="1"/>
          </p:nvPr>
        </p:nvSpPr>
        <p:spPr>
          <a:xfrm>
            <a:off x="1458150" y="1636050"/>
            <a:ext cx="6227700" cy="13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3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1"/>
          <p:cNvSpPr txBox="1">
            <a:spLocks noGrp="1"/>
          </p:cNvSpPr>
          <p:nvPr>
            <p:ph type="title"/>
          </p:nvPr>
        </p:nvSpPr>
        <p:spPr>
          <a:xfrm>
            <a:off x="3693750" y="1463038"/>
            <a:ext cx="4042500" cy="12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1"/>
          <p:cNvSpPr/>
          <p:nvPr/>
        </p:nvSpPr>
        <p:spPr>
          <a:xfrm rot="3600076">
            <a:off x="-389798" y="-989115"/>
            <a:ext cx="3345299" cy="3309879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866" name="Google Shape;866;p21"/>
          <p:cNvSpPr/>
          <p:nvPr/>
        </p:nvSpPr>
        <p:spPr>
          <a:xfrm rot="5400000">
            <a:off x="6751415" y="3522388"/>
            <a:ext cx="3345172" cy="3309997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867" name="Google Shape;86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94150" y="-1096288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51650" y="2727412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9" name="Google Shape;869;p21"/>
          <p:cNvGrpSpPr/>
          <p:nvPr/>
        </p:nvGrpSpPr>
        <p:grpSpPr>
          <a:xfrm rot="10800000" flipH="1">
            <a:off x="825125" y="693884"/>
            <a:ext cx="7598875" cy="3900904"/>
            <a:chOff x="825125" y="693884"/>
            <a:chExt cx="7598875" cy="3900904"/>
          </a:xfrm>
        </p:grpSpPr>
        <p:grpSp>
          <p:nvGrpSpPr>
            <p:cNvPr id="870" name="Google Shape;870;p21"/>
            <p:cNvGrpSpPr/>
            <p:nvPr/>
          </p:nvGrpSpPr>
          <p:grpSpPr>
            <a:xfrm>
              <a:off x="2893050" y="3658213"/>
              <a:ext cx="167400" cy="167400"/>
              <a:chOff x="-197550" y="370975"/>
              <a:chExt cx="167400" cy="167400"/>
            </a:xfrm>
          </p:grpSpPr>
          <p:cxnSp>
            <p:nvCxnSpPr>
              <p:cNvPr id="871" name="Google Shape;871;p21"/>
              <p:cNvCxnSpPr/>
              <p:nvPr/>
            </p:nvCxnSpPr>
            <p:spPr>
              <a:xfrm>
                <a:off x="-113862" y="370975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21"/>
              <p:cNvCxnSpPr/>
              <p:nvPr/>
            </p:nvCxnSpPr>
            <p:spPr>
              <a:xfrm rot="10800000">
                <a:off x="-197550" y="454602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73" name="Google Shape;873;p21"/>
            <p:cNvSpPr/>
            <p:nvPr/>
          </p:nvSpPr>
          <p:spPr>
            <a:xfrm rot="-5400000">
              <a:off x="5201750" y="1080705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4" name="Google Shape;874;p21"/>
            <p:cNvGrpSpPr/>
            <p:nvPr/>
          </p:nvGrpSpPr>
          <p:grpSpPr>
            <a:xfrm>
              <a:off x="825125" y="1040084"/>
              <a:ext cx="167400" cy="167400"/>
              <a:chOff x="3216925" y="225750"/>
              <a:chExt cx="167400" cy="167400"/>
            </a:xfrm>
          </p:grpSpPr>
          <p:cxnSp>
            <p:nvCxnSpPr>
              <p:cNvPr id="875" name="Google Shape;875;p2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2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77" name="Google Shape;877;p21"/>
            <p:cNvSpPr/>
            <p:nvPr/>
          </p:nvSpPr>
          <p:spPr>
            <a:xfrm>
              <a:off x="1848950" y="1303484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1467950" y="693884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 rot="-5400000">
              <a:off x="5582750" y="1233105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 rot="-5400000">
              <a:off x="5811350" y="928305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21"/>
            <p:cNvGrpSpPr/>
            <p:nvPr/>
          </p:nvGrpSpPr>
          <p:grpSpPr>
            <a:xfrm>
              <a:off x="8256600" y="4427388"/>
              <a:ext cx="167400" cy="167400"/>
              <a:chOff x="3216925" y="225750"/>
              <a:chExt cx="167400" cy="167400"/>
            </a:xfrm>
          </p:grpSpPr>
          <p:cxnSp>
            <p:nvCxnSpPr>
              <p:cNvPr id="882" name="Google Shape;882;p2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2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84" name="Google Shape;884;p21"/>
          <p:cNvSpPr txBox="1">
            <a:spLocks noGrp="1"/>
          </p:cNvSpPr>
          <p:nvPr>
            <p:ph type="subTitle" idx="1"/>
          </p:nvPr>
        </p:nvSpPr>
        <p:spPr>
          <a:xfrm>
            <a:off x="3693750" y="2687638"/>
            <a:ext cx="40425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21"/>
          <p:cNvSpPr/>
          <p:nvPr/>
        </p:nvSpPr>
        <p:spPr>
          <a:xfrm rot="10800000" flipH="1">
            <a:off x="5338075" y="529188"/>
            <a:ext cx="21600" cy="2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bg>
      <p:bgPr>
        <a:solidFill>
          <a:schemeClr val="dk1"/>
        </a:solidFill>
        <a:effectLst/>
      </p:bgPr>
    </p:bg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31"/>
          <p:cNvSpPr/>
          <p:nvPr/>
        </p:nvSpPr>
        <p:spPr>
          <a:xfrm rot="5400000">
            <a:off x="5128240" y="1127737"/>
            <a:ext cx="3967964" cy="4063565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362" name="Google Shape;1362;p31"/>
          <p:cNvSpPr/>
          <p:nvPr/>
        </p:nvSpPr>
        <p:spPr>
          <a:xfrm>
            <a:off x="0" y="0"/>
            <a:ext cx="3967964" cy="4063565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363" name="Google Shape;1363;p31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name="adj" fmla="val 66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4" name="Google Shape;1364;p31"/>
          <p:cNvGrpSpPr/>
          <p:nvPr/>
        </p:nvGrpSpPr>
        <p:grpSpPr>
          <a:xfrm flipH="1"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1365" name="Google Shape;1365;p31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1366" name="Google Shape;1366;p31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" name="Google Shape;1368;p31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1369" name="Google Shape;1369;p3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3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71" name="Google Shape;1371;p31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1372" name="Google Shape;1372;p3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3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74" name="Google Shape;1374;p31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1375" name="Google Shape;1375;p3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3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77" name="Google Shape;1377;p31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1" name="Google Shape;1381;p31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1382" name="Google Shape;1382;p31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1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4" name="Google Shape;1384;p31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8" name="Google Shape;1388;p31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1389" name="Google Shape;1389;p31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1" name="Google Shape;1391;p31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1392" name="Google Shape;1392;p3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3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94" name="Google Shape;1394;p31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6" name="Google Shape;1396;p31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1397" name="Google Shape;1397;p31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1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9" name="Google Shape;1399;p31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1400" name="Google Shape;1400;p3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3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02" name="Google Shape;1402;p31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4" name="Google Shape;1404;p31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7" name="Google Shape;1407;p31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1" name="Google Shape;1411;p31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1412" name="Google Shape;1412;p3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3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4" name="Google Shape;1414;p31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1415" name="Google Shape;1415;p3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3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7" name="Google Shape;1417;p31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1418" name="Google Shape;1418;p3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3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20" name="Google Shape;1420;p31"/>
          <p:cNvSpPr txBox="1">
            <a:spLocks noGrp="1"/>
          </p:cNvSpPr>
          <p:nvPr>
            <p:ph type="title"/>
          </p:nvPr>
        </p:nvSpPr>
        <p:spPr>
          <a:xfrm>
            <a:off x="3382500" y="3034626"/>
            <a:ext cx="23790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21" name="Google Shape;1421;p31"/>
          <p:cNvSpPr txBox="1">
            <a:spLocks noGrp="1"/>
          </p:cNvSpPr>
          <p:nvPr>
            <p:ph type="subTitle" idx="1"/>
          </p:nvPr>
        </p:nvSpPr>
        <p:spPr>
          <a:xfrm>
            <a:off x="3382500" y="3571778"/>
            <a:ext cx="2379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2" name="Google Shape;1422;p31"/>
          <p:cNvSpPr txBox="1">
            <a:spLocks noGrp="1"/>
          </p:cNvSpPr>
          <p:nvPr>
            <p:ph type="title" idx="2"/>
          </p:nvPr>
        </p:nvSpPr>
        <p:spPr>
          <a:xfrm>
            <a:off x="720000" y="3034613"/>
            <a:ext cx="23790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23" name="Google Shape;1423;p31"/>
          <p:cNvSpPr txBox="1">
            <a:spLocks noGrp="1"/>
          </p:cNvSpPr>
          <p:nvPr>
            <p:ph type="subTitle" idx="3"/>
          </p:nvPr>
        </p:nvSpPr>
        <p:spPr>
          <a:xfrm>
            <a:off x="720000" y="3571749"/>
            <a:ext cx="2379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4" name="Google Shape;1424;p31"/>
          <p:cNvSpPr txBox="1">
            <a:spLocks noGrp="1"/>
          </p:cNvSpPr>
          <p:nvPr>
            <p:ph type="title" idx="4"/>
          </p:nvPr>
        </p:nvSpPr>
        <p:spPr>
          <a:xfrm>
            <a:off x="6045000" y="3034613"/>
            <a:ext cx="23790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25" name="Google Shape;1425;p31"/>
          <p:cNvSpPr txBox="1">
            <a:spLocks noGrp="1"/>
          </p:cNvSpPr>
          <p:nvPr>
            <p:ph type="subTitle" idx="5"/>
          </p:nvPr>
        </p:nvSpPr>
        <p:spPr>
          <a:xfrm>
            <a:off x="6045000" y="3571749"/>
            <a:ext cx="2379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6" name="Google Shape;1426;p31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3852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bg>
      <p:bgPr>
        <a:solidFill>
          <a:schemeClr val="dk1"/>
        </a:solidFill>
        <a:effectLst/>
      </p:bgPr>
    </p:bg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32"/>
          <p:cNvSpPr/>
          <p:nvPr/>
        </p:nvSpPr>
        <p:spPr>
          <a:xfrm>
            <a:off x="-650900" y="645688"/>
            <a:ext cx="3967964" cy="4063565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429" name="Google Shape;1429;p32"/>
          <p:cNvSpPr/>
          <p:nvPr/>
        </p:nvSpPr>
        <p:spPr>
          <a:xfrm>
            <a:off x="3685625" y="-842312"/>
            <a:ext cx="3967964" cy="4063565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430" name="Google Shape;1430;p32"/>
          <p:cNvSpPr/>
          <p:nvPr/>
        </p:nvSpPr>
        <p:spPr>
          <a:xfrm>
            <a:off x="6121625" y="1807413"/>
            <a:ext cx="3967964" cy="4063565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431" name="Google Shape;1431;p32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name="adj" fmla="val 66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32"/>
          <p:cNvSpPr txBox="1">
            <a:spLocks noGrp="1"/>
          </p:cNvSpPr>
          <p:nvPr>
            <p:ph type="title"/>
          </p:nvPr>
        </p:nvSpPr>
        <p:spPr>
          <a:xfrm>
            <a:off x="1825500" y="1564247"/>
            <a:ext cx="24996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3" name="Google Shape;1433;p32"/>
          <p:cNvSpPr txBox="1">
            <a:spLocks noGrp="1"/>
          </p:cNvSpPr>
          <p:nvPr>
            <p:ph type="subTitle" idx="1"/>
          </p:nvPr>
        </p:nvSpPr>
        <p:spPr>
          <a:xfrm>
            <a:off x="1825500" y="2007950"/>
            <a:ext cx="2132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4" name="Google Shape;1434;p32"/>
          <p:cNvGrpSpPr/>
          <p:nvPr/>
        </p:nvGrpSpPr>
        <p:grpSpPr>
          <a:xfrm flipH="1"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1435" name="Google Shape;1435;p32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1436" name="Google Shape;1436;p32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2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32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1439" name="Google Shape;1439;p3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3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41" name="Google Shape;1441;p32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1442" name="Google Shape;1442;p3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3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44" name="Google Shape;1444;p32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1445" name="Google Shape;1445;p3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6" name="Google Shape;1446;p3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47" name="Google Shape;1447;p32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1" name="Google Shape;1451;p32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1452" name="Google Shape;1452;p32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4" name="Google Shape;1454;p32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8" name="Google Shape;1458;p32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1459" name="Google Shape;1459;p32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1" name="Google Shape;1461;p32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1462" name="Google Shape;1462;p3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3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64" name="Google Shape;1464;p32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6" name="Google Shape;1466;p32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1467" name="Google Shape;1467;p32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" name="Google Shape;1469;p32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1470" name="Google Shape;1470;p3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3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72" name="Google Shape;1472;p32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4" name="Google Shape;1474;p32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1475" name="Google Shape;1475;p32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1" name="Google Shape;1481;p32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1482" name="Google Shape;1482;p3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3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84" name="Google Shape;1484;p32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1485" name="Google Shape;1485;p3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3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87" name="Google Shape;1487;p32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1488" name="Google Shape;1488;p3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3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90" name="Google Shape;1490;p32"/>
          <p:cNvSpPr txBox="1">
            <a:spLocks noGrp="1"/>
          </p:cNvSpPr>
          <p:nvPr>
            <p:ph type="title" idx="2"/>
          </p:nvPr>
        </p:nvSpPr>
        <p:spPr>
          <a:xfrm>
            <a:off x="5677500" y="1564256"/>
            <a:ext cx="24996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1" name="Google Shape;1491;p32"/>
          <p:cNvSpPr txBox="1">
            <a:spLocks noGrp="1"/>
          </p:cNvSpPr>
          <p:nvPr>
            <p:ph type="subTitle" idx="3"/>
          </p:nvPr>
        </p:nvSpPr>
        <p:spPr>
          <a:xfrm>
            <a:off x="5677500" y="2007963"/>
            <a:ext cx="2132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2" name="Google Shape;1492;p32"/>
          <p:cNvSpPr txBox="1">
            <a:spLocks noGrp="1"/>
          </p:cNvSpPr>
          <p:nvPr>
            <p:ph type="title" idx="4"/>
          </p:nvPr>
        </p:nvSpPr>
        <p:spPr>
          <a:xfrm>
            <a:off x="1825500" y="2996122"/>
            <a:ext cx="24996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3" name="Google Shape;1493;p32"/>
          <p:cNvSpPr txBox="1">
            <a:spLocks noGrp="1"/>
          </p:cNvSpPr>
          <p:nvPr>
            <p:ph type="subTitle" idx="5"/>
          </p:nvPr>
        </p:nvSpPr>
        <p:spPr>
          <a:xfrm>
            <a:off x="1825500" y="3439763"/>
            <a:ext cx="2132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4" name="Google Shape;1494;p32"/>
          <p:cNvSpPr txBox="1">
            <a:spLocks noGrp="1"/>
          </p:cNvSpPr>
          <p:nvPr>
            <p:ph type="title" idx="6"/>
          </p:nvPr>
        </p:nvSpPr>
        <p:spPr>
          <a:xfrm>
            <a:off x="5677500" y="2996122"/>
            <a:ext cx="24996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5" name="Google Shape;1495;p32"/>
          <p:cNvSpPr txBox="1">
            <a:spLocks noGrp="1"/>
          </p:cNvSpPr>
          <p:nvPr>
            <p:ph type="subTitle" idx="7"/>
          </p:nvPr>
        </p:nvSpPr>
        <p:spPr>
          <a:xfrm>
            <a:off x="5677500" y="3439763"/>
            <a:ext cx="2132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6" name="Google Shape;1496;p3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3852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CUSTOM_19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41"/>
          <p:cNvSpPr txBox="1">
            <a:spLocks noGrp="1"/>
          </p:cNvSpPr>
          <p:nvPr>
            <p:ph type="subTitle" idx="1"/>
          </p:nvPr>
        </p:nvSpPr>
        <p:spPr>
          <a:xfrm>
            <a:off x="1350000" y="3849125"/>
            <a:ext cx="64440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13" name="Google Shape;1913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1914" name="Google Shape;1914;p41"/>
          <p:cNvSpPr/>
          <p:nvPr/>
        </p:nvSpPr>
        <p:spPr>
          <a:xfrm rot="5400000">
            <a:off x="5950928" y="3432988"/>
            <a:ext cx="3345172" cy="3309997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915" name="Google Shape;191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32925" y="2011312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6" name="Google Shape;191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23500" y="376558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17" name="Google Shape;1917;p41"/>
          <p:cNvSpPr/>
          <p:nvPr/>
        </p:nvSpPr>
        <p:spPr>
          <a:xfrm rot="3600076">
            <a:off x="-1510423" y="-858490"/>
            <a:ext cx="3345299" cy="3309879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grpSp>
        <p:nvGrpSpPr>
          <p:cNvPr id="1918" name="Google Shape;1918;p41"/>
          <p:cNvGrpSpPr/>
          <p:nvPr/>
        </p:nvGrpSpPr>
        <p:grpSpPr>
          <a:xfrm>
            <a:off x="215525" y="84284"/>
            <a:ext cx="8665425" cy="4815304"/>
            <a:chOff x="825125" y="84284"/>
            <a:chExt cx="8665425" cy="4815304"/>
          </a:xfrm>
        </p:grpSpPr>
        <p:grpSp>
          <p:nvGrpSpPr>
            <p:cNvPr id="1919" name="Google Shape;1919;p41"/>
            <p:cNvGrpSpPr/>
            <p:nvPr/>
          </p:nvGrpSpPr>
          <p:grpSpPr>
            <a:xfrm>
              <a:off x="6307525" y="3512988"/>
              <a:ext cx="167400" cy="167400"/>
              <a:chOff x="3216925" y="225750"/>
              <a:chExt cx="167400" cy="167400"/>
            </a:xfrm>
          </p:grpSpPr>
          <p:cxnSp>
            <p:nvCxnSpPr>
              <p:cNvPr id="1920" name="Google Shape;1920;p4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4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22" name="Google Shape;1922;p41"/>
            <p:cNvSpPr/>
            <p:nvPr/>
          </p:nvSpPr>
          <p:spPr>
            <a:xfrm rot="-5400000">
              <a:off x="8859350" y="318705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3" name="Google Shape;1923;p41"/>
            <p:cNvGrpSpPr/>
            <p:nvPr/>
          </p:nvGrpSpPr>
          <p:grpSpPr>
            <a:xfrm>
              <a:off x="825125" y="1040084"/>
              <a:ext cx="167400" cy="167400"/>
              <a:chOff x="3216925" y="225750"/>
              <a:chExt cx="167400" cy="167400"/>
            </a:xfrm>
          </p:grpSpPr>
          <p:cxnSp>
            <p:nvCxnSpPr>
              <p:cNvPr id="1924" name="Google Shape;1924;p4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4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26" name="Google Shape;1926;p41"/>
            <p:cNvSpPr/>
            <p:nvPr/>
          </p:nvSpPr>
          <p:spPr>
            <a:xfrm>
              <a:off x="1848950" y="84284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1"/>
            <p:cNvSpPr/>
            <p:nvPr/>
          </p:nvSpPr>
          <p:spPr>
            <a:xfrm>
              <a:off x="1239350" y="693884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1"/>
            <p:cNvSpPr/>
            <p:nvPr/>
          </p:nvSpPr>
          <p:spPr>
            <a:xfrm rot="-5400000">
              <a:off x="9240350" y="471105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1"/>
            <p:cNvSpPr/>
            <p:nvPr/>
          </p:nvSpPr>
          <p:spPr>
            <a:xfrm rot="-5400000">
              <a:off x="9468950" y="166305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0" name="Google Shape;1930;p41"/>
            <p:cNvGrpSpPr/>
            <p:nvPr/>
          </p:nvGrpSpPr>
          <p:grpSpPr>
            <a:xfrm>
              <a:off x="1855800" y="4732188"/>
              <a:ext cx="167400" cy="167400"/>
              <a:chOff x="-3183875" y="530550"/>
              <a:chExt cx="167400" cy="167400"/>
            </a:xfrm>
          </p:grpSpPr>
          <p:cxnSp>
            <p:nvCxnSpPr>
              <p:cNvPr id="1931" name="Google Shape;1931;p41"/>
              <p:cNvCxnSpPr/>
              <p:nvPr/>
            </p:nvCxnSpPr>
            <p:spPr>
              <a:xfrm>
                <a:off x="-3100187" y="5305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41"/>
              <p:cNvCxnSpPr/>
              <p:nvPr/>
            </p:nvCxnSpPr>
            <p:spPr>
              <a:xfrm rot="10800000">
                <a:off x="-3183875" y="6141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5"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47"/>
          <p:cNvSpPr/>
          <p:nvPr/>
        </p:nvSpPr>
        <p:spPr>
          <a:xfrm>
            <a:off x="439325" y="370200"/>
            <a:ext cx="8289300" cy="793800"/>
          </a:xfrm>
          <a:prstGeom prst="roundRect">
            <a:avLst>
              <a:gd name="adj" fmla="val 2477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88" name="Google Shape;2288;p47"/>
          <p:cNvGrpSpPr/>
          <p:nvPr/>
        </p:nvGrpSpPr>
        <p:grpSpPr>
          <a:xfrm flipH="1"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2289" name="Google Shape;2289;p47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2290" name="Google Shape;2290;p47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7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2" name="Google Shape;2292;p47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2293" name="Google Shape;2293;p4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4" name="Google Shape;2294;p4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95" name="Google Shape;2295;p47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2296" name="Google Shape;2296;p4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7" name="Google Shape;2297;p4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98" name="Google Shape;2298;p47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2299" name="Google Shape;2299;p4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0" name="Google Shape;2300;p4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01" name="Google Shape;2301;p47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7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7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7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7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2306" name="Google Shape;2306;p47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7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8" name="Google Shape;2308;p47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7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7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7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2" name="Google Shape;2312;p47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2313" name="Google Shape;2313;p47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7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5" name="Google Shape;2315;p47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2316" name="Google Shape;2316;p4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7" name="Google Shape;2317;p4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18" name="Google Shape;2318;p47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7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0" name="Google Shape;2320;p47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2321" name="Google Shape;2321;p47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7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3" name="Google Shape;2323;p47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2324" name="Google Shape;2324;p4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5" name="Google Shape;2325;p4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26" name="Google Shape;2326;p47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7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8" name="Google Shape;2328;p47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2329" name="Google Shape;2329;p47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7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1" name="Google Shape;2331;p47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7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7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7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5" name="Google Shape;2335;p47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2336" name="Google Shape;2336;p4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7" name="Google Shape;2337;p4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38" name="Google Shape;2338;p47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2339" name="Google Shape;2339;p4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0" name="Google Shape;2340;p4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41" name="Google Shape;2341;p47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2342" name="Google Shape;2342;p4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3" name="Google Shape;2343;p4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61" r:id="rId4"/>
    <p:sldLayoutId id="2147483667" r:id="rId5"/>
    <p:sldLayoutId id="2147483677" r:id="rId6"/>
    <p:sldLayoutId id="2147483678" r:id="rId7"/>
    <p:sldLayoutId id="2147483687" r:id="rId8"/>
    <p:sldLayoutId id="2147483693" r:id="rId9"/>
    <p:sldLayoutId id="2147483694" r:id="rId10"/>
    <p:sldLayoutId id="2147483700" r:id="rId11"/>
    <p:sldLayoutId id="2147483701" r:id="rId12"/>
    <p:sldLayoutId id="2147483702" r:id="rId13"/>
    <p:sldLayoutId id="2147483703" r:id="rId14"/>
    <p:sldLayoutId id="2147483710" r:id="rId15"/>
    <p:sldLayoutId id="2147483711" r:id="rId16"/>
    <p:sldLayoutId id="2147483712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orient="horz" pos="162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2900">
          <p15:clr>
            <a:srgbClr val="EA4335"/>
          </p15:clr>
        </p15:guide>
        <p15:guide id="6" orient="horz" pos="3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localhost:300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" name="Google Shape;294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50" y="821200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0" name="Google Shape;2950;p63"/>
          <p:cNvGrpSpPr/>
          <p:nvPr/>
        </p:nvGrpSpPr>
        <p:grpSpPr>
          <a:xfrm>
            <a:off x="717373" y="1781243"/>
            <a:ext cx="2639320" cy="2415425"/>
            <a:chOff x="720003" y="1349752"/>
            <a:chExt cx="2639320" cy="2415425"/>
          </a:xfrm>
        </p:grpSpPr>
        <p:sp>
          <p:nvSpPr>
            <p:cNvPr id="2951" name="Google Shape;2951;p63"/>
            <p:cNvSpPr/>
            <p:nvPr/>
          </p:nvSpPr>
          <p:spPr>
            <a:xfrm>
              <a:off x="1530718" y="3735282"/>
              <a:ext cx="2638" cy="400"/>
            </a:xfrm>
            <a:custGeom>
              <a:avLst/>
              <a:gdLst/>
              <a:ahLst/>
              <a:cxnLst/>
              <a:rect l="l" t="t" r="r" b="b"/>
              <a:pathLst>
                <a:path w="33" h="5" extrusionOk="0">
                  <a:moveTo>
                    <a:pt x="5" y="0"/>
                  </a:moveTo>
                  <a:lnTo>
                    <a:pt x="0" y="5"/>
                  </a:lnTo>
                  <a:lnTo>
                    <a:pt x="5" y="0"/>
                  </a:lnTo>
                  <a:close/>
                  <a:moveTo>
                    <a:pt x="9" y="0"/>
                  </a:move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4" y="0"/>
                  </a:moveTo>
                  <a:lnTo>
                    <a:pt x="18" y="0"/>
                  </a:lnTo>
                  <a:lnTo>
                    <a:pt x="24" y="0"/>
                  </a:lnTo>
                  <a:close/>
                  <a:moveTo>
                    <a:pt x="33" y="0"/>
                  </a:moveTo>
                  <a:lnTo>
                    <a:pt x="33" y="0"/>
                  </a:lnTo>
                  <a:close/>
                </a:path>
              </a:pathLst>
            </a:custGeom>
            <a:solidFill>
              <a:srgbClr val="F87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3"/>
            <p:cNvSpPr/>
            <p:nvPr/>
          </p:nvSpPr>
          <p:spPr>
            <a:xfrm>
              <a:off x="1854300" y="2487001"/>
              <a:ext cx="80" cy="349156"/>
            </a:xfrm>
            <a:custGeom>
              <a:avLst/>
              <a:gdLst/>
              <a:ahLst/>
              <a:cxnLst/>
              <a:rect l="l" t="t" r="r" b="b"/>
              <a:pathLst>
                <a:path w="1" h="4368" extrusionOk="0">
                  <a:moveTo>
                    <a:pt x="0" y="1"/>
                  </a:moveTo>
                  <a:lnTo>
                    <a:pt x="0" y="1"/>
                  </a:lnTo>
                  <a:lnTo>
                    <a:pt x="0" y="4367"/>
                  </a:lnTo>
                  <a:lnTo>
                    <a:pt x="0" y="43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3"/>
            <p:cNvSpPr/>
            <p:nvPr/>
          </p:nvSpPr>
          <p:spPr>
            <a:xfrm>
              <a:off x="1849104" y="2487001"/>
              <a:ext cx="5276" cy="349156"/>
            </a:xfrm>
            <a:custGeom>
              <a:avLst/>
              <a:gdLst/>
              <a:ahLst/>
              <a:cxnLst/>
              <a:rect l="l" t="t" r="r" b="b"/>
              <a:pathLst>
                <a:path w="66" h="4368" extrusionOk="0">
                  <a:moveTo>
                    <a:pt x="65" y="1"/>
                  </a:moveTo>
                  <a:cubicBezTo>
                    <a:pt x="56" y="5"/>
                    <a:pt x="42" y="5"/>
                    <a:pt x="28" y="5"/>
                  </a:cubicBezTo>
                  <a:cubicBezTo>
                    <a:pt x="24" y="5"/>
                    <a:pt x="14" y="5"/>
                    <a:pt x="0" y="11"/>
                  </a:cubicBezTo>
                  <a:lnTo>
                    <a:pt x="0" y="4348"/>
                  </a:lnTo>
                  <a:cubicBezTo>
                    <a:pt x="24" y="4354"/>
                    <a:pt x="47" y="4358"/>
                    <a:pt x="65" y="436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FF9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63"/>
            <p:cNvSpPr/>
            <p:nvPr/>
          </p:nvSpPr>
          <p:spPr>
            <a:xfrm>
              <a:off x="1854300" y="2867017"/>
              <a:ext cx="80" cy="327094"/>
            </a:xfrm>
            <a:custGeom>
              <a:avLst/>
              <a:gdLst/>
              <a:ahLst/>
              <a:cxnLst/>
              <a:rect l="l" t="t" r="r" b="b"/>
              <a:pathLst>
                <a:path w="1" h="4092" extrusionOk="0">
                  <a:moveTo>
                    <a:pt x="0" y="1"/>
                  </a:moveTo>
                  <a:lnTo>
                    <a:pt x="0" y="1"/>
                  </a:lnTo>
                  <a:lnTo>
                    <a:pt x="0" y="4091"/>
                  </a:lnTo>
                  <a:lnTo>
                    <a:pt x="0" y="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63"/>
            <p:cNvSpPr/>
            <p:nvPr/>
          </p:nvSpPr>
          <p:spPr>
            <a:xfrm>
              <a:off x="868525" y="2867017"/>
              <a:ext cx="985839" cy="648433"/>
            </a:xfrm>
            <a:custGeom>
              <a:avLst/>
              <a:gdLst/>
              <a:ahLst/>
              <a:cxnLst/>
              <a:rect l="l" t="t" r="r" b="b"/>
              <a:pathLst>
                <a:path w="12333" h="8112" extrusionOk="0">
                  <a:moveTo>
                    <a:pt x="89" y="1074"/>
                  </a:moveTo>
                  <a:cubicBezTo>
                    <a:pt x="24" y="1803"/>
                    <a:pt x="0" y="2536"/>
                    <a:pt x="5" y="3270"/>
                  </a:cubicBezTo>
                  <a:cubicBezTo>
                    <a:pt x="15" y="2541"/>
                    <a:pt x="65" y="1813"/>
                    <a:pt x="155" y="1089"/>
                  </a:cubicBezTo>
                  <a:cubicBezTo>
                    <a:pt x="132" y="1084"/>
                    <a:pt x="108" y="1079"/>
                    <a:pt x="89" y="1074"/>
                  </a:cubicBezTo>
                  <a:close/>
                  <a:moveTo>
                    <a:pt x="12332" y="1"/>
                  </a:moveTo>
                  <a:cubicBezTo>
                    <a:pt x="12314" y="14"/>
                    <a:pt x="12295" y="29"/>
                    <a:pt x="12267" y="48"/>
                  </a:cubicBezTo>
                  <a:lnTo>
                    <a:pt x="12267" y="4380"/>
                  </a:lnTo>
                  <a:cubicBezTo>
                    <a:pt x="12272" y="4576"/>
                    <a:pt x="12253" y="4773"/>
                    <a:pt x="12220" y="4960"/>
                  </a:cubicBezTo>
                  <a:cubicBezTo>
                    <a:pt x="12291" y="4684"/>
                    <a:pt x="12328" y="4390"/>
                    <a:pt x="12332" y="4091"/>
                  </a:cubicBezTo>
                  <a:lnTo>
                    <a:pt x="12332" y="1"/>
                  </a:lnTo>
                  <a:close/>
                  <a:moveTo>
                    <a:pt x="3946" y="8098"/>
                  </a:moveTo>
                  <a:lnTo>
                    <a:pt x="3834" y="8102"/>
                  </a:lnTo>
                  <a:cubicBezTo>
                    <a:pt x="3759" y="8107"/>
                    <a:pt x="3690" y="8111"/>
                    <a:pt x="3615" y="8111"/>
                  </a:cubicBezTo>
                  <a:lnTo>
                    <a:pt x="3619" y="8111"/>
                  </a:lnTo>
                  <a:cubicBezTo>
                    <a:pt x="3699" y="8111"/>
                    <a:pt x="3778" y="8107"/>
                    <a:pt x="3858" y="8102"/>
                  </a:cubicBezTo>
                  <a:lnTo>
                    <a:pt x="3946" y="8098"/>
                  </a:lnTo>
                  <a:close/>
                </a:path>
              </a:pathLst>
            </a:custGeom>
            <a:solidFill>
              <a:srgbClr val="FF9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3"/>
            <p:cNvSpPr/>
            <p:nvPr/>
          </p:nvSpPr>
          <p:spPr>
            <a:xfrm>
              <a:off x="1029756" y="2239999"/>
              <a:ext cx="28457" cy="34692"/>
            </a:xfrm>
            <a:custGeom>
              <a:avLst/>
              <a:gdLst/>
              <a:ahLst/>
              <a:cxnLst/>
              <a:rect l="l" t="t" r="r" b="b"/>
              <a:pathLst>
                <a:path w="356" h="434" extrusionOk="0">
                  <a:moveTo>
                    <a:pt x="239" y="0"/>
                  </a:moveTo>
                  <a:cubicBezTo>
                    <a:pt x="173" y="0"/>
                    <a:pt x="113" y="28"/>
                    <a:pt x="71" y="84"/>
                  </a:cubicBezTo>
                  <a:cubicBezTo>
                    <a:pt x="1" y="173"/>
                    <a:pt x="20" y="308"/>
                    <a:pt x="108" y="378"/>
                  </a:cubicBezTo>
                  <a:cubicBezTo>
                    <a:pt x="136" y="397"/>
                    <a:pt x="160" y="416"/>
                    <a:pt x="183" y="434"/>
                  </a:cubicBezTo>
                  <a:cubicBezTo>
                    <a:pt x="239" y="299"/>
                    <a:pt x="295" y="168"/>
                    <a:pt x="356" y="37"/>
                  </a:cubicBezTo>
                  <a:cubicBezTo>
                    <a:pt x="318" y="14"/>
                    <a:pt x="276" y="0"/>
                    <a:pt x="239" y="0"/>
                  </a:cubicBezTo>
                  <a:close/>
                </a:path>
              </a:pathLst>
            </a:custGeom>
            <a:solidFill>
              <a:srgbClr val="FF78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63"/>
            <p:cNvSpPr/>
            <p:nvPr/>
          </p:nvSpPr>
          <p:spPr>
            <a:xfrm>
              <a:off x="1854300" y="2454627"/>
              <a:ext cx="13509" cy="32454"/>
            </a:xfrm>
            <a:custGeom>
              <a:avLst/>
              <a:gdLst/>
              <a:ahLst/>
              <a:cxnLst/>
              <a:rect l="l" t="t" r="r" b="b"/>
              <a:pathLst>
                <a:path w="169" h="406" extrusionOk="0">
                  <a:moveTo>
                    <a:pt x="0" y="0"/>
                  </a:moveTo>
                  <a:lnTo>
                    <a:pt x="0" y="406"/>
                  </a:lnTo>
                  <a:cubicBezTo>
                    <a:pt x="99" y="388"/>
                    <a:pt x="168" y="298"/>
                    <a:pt x="164" y="192"/>
                  </a:cubicBezTo>
                  <a:cubicBezTo>
                    <a:pt x="159" y="98"/>
                    <a:pt x="89" y="1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63"/>
            <p:cNvSpPr/>
            <p:nvPr/>
          </p:nvSpPr>
          <p:spPr>
            <a:xfrm>
              <a:off x="1854300" y="2454627"/>
              <a:ext cx="80" cy="32454"/>
            </a:xfrm>
            <a:custGeom>
              <a:avLst/>
              <a:gdLst/>
              <a:ahLst/>
              <a:cxnLst/>
              <a:rect l="l" t="t" r="r" b="b"/>
              <a:pathLst>
                <a:path w="1" h="406" extrusionOk="0">
                  <a:moveTo>
                    <a:pt x="0" y="0"/>
                  </a:moveTo>
                  <a:lnTo>
                    <a:pt x="0" y="406"/>
                  </a:lnTo>
                  <a:lnTo>
                    <a:pt x="0" y="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63"/>
            <p:cNvSpPr/>
            <p:nvPr/>
          </p:nvSpPr>
          <p:spPr>
            <a:xfrm>
              <a:off x="1849104" y="2453828"/>
              <a:ext cx="5276" cy="34132"/>
            </a:xfrm>
            <a:custGeom>
              <a:avLst/>
              <a:gdLst/>
              <a:ahLst/>
              <a:cxnLst/>
              <a:rect l="l" t="t" r="r" b="b"/>
              <a:pathLst>
                <a:path w="66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4" y="420"/>
                    <a:pt x="24" y="420"/>
                    <a:pt x="28" y="420"/>
                  </a:cubicBezTo>
                  <a:cubicBezTo>
                    <a:pt x="42" y="420"/>
                    <a:pt x="56" y="420"/>
                    <a:pt x="65" y="416"/>
                  </a:cubicBezTo>
                  <a:lnTo>
                    <a:pt x="65" y="10"/>
                  </a:lnTo>
                  <a:cubicBezTo>
                    <a:pt x="52" y="6"/>
                    <a:pt x="37" y="0"/>
                    <a:pt x="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3"/>
            <p:cNvSpPr/>
            <p:nvPr/>
          </p:nvSpPr>
          <p:spPr>
            <a:xfrm>
              <a:off x="1854300" y="2836082"/>
              <a:ext cx="11591" cy="31015"/>
            </a:xfrm>
            <a:custGeom>
              <a:avLst/>
              <a:gdLst/>
              <a:ahLst/>
              <a:cxnLst/>
              <a:rect l="l" t="t" r="r" b="b"/>
              <a:pathLst>
                <a:path w="145" h="388" extrusionOk="0">
                  <a:moveTo>
                    <a:pt x="0" y="0"/>
                  </a:moveTo>
                  <a:lnTo>
                    <a:pt x="0" y="388"/>
                  </a:lnTo>
                  <a:cubicBezTo>
                    <a:pt x="24" y="369"/>
                    <a:pt x="38" y="355"/>
                    <a:pt x="47" y="351"/>
                  </a:cubicBezTo>
                  <a:cubicBezTo>
                    <a:pt x="136" y="276"/>
                    <a:pt x="145" y="145"/>
                    <a:pt x="71" y="56"/>
                  </a:cubicBezTo>
                  <a:cubicBezTo>
                    <a:pt x="52" y="33"/>
                    <a:pt x="28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63"/>
            <p:cNvSpPr/>
            <p:nvPr/>
          </p:nvSpPr>
          <p:spPr>
            <a:xfrm>
              <a:off x="1854300" y="2836082"/>
              <a:ext cx="80" cy="31015"/>
            </a:xfrm>
            <a:custGeom>
              <a:avLst/>
              <a:gdLst/>
              <a:ahLst/>
              <a:cxnLst/>
              <a:rect l="l" t="t" r="r" b="b"/>
              <a:pathLst>
                <a:path w="1" h="388" extrusionOk="0">
                  <a:moveTo>
                    <a:pt x="0" y="0"/>
                  </a:moveTo>
                  <a:lnTo>
                    <a:pt x="0" y="388"/>
                  </a:lnTo>
                  <a:lnTo>
                    <a:pt x="0" y="3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3"/>
            <p:cNvSpPr/>
            <p:nvPr/>
          </p:nvSpPr>
          <p:spPr>
            <a:xfrm>
              <a:off x="875559" y="2834563"/>
              <a:ext cx="978804" cy="119503"/>
            </a:xfrm>
            <a:custGeom>
              <a:avLst/>
              <a:gdLst/>
              <a:ahLst/>
              <a:cxnLst/>
              <a:rect l="l" t="t" r="r" b="b"/>
              <a:pathLst>
                <a:path w="12245" h="1495" extrusionOk="0">
                  <a:moveTo>
                    <a:pt x="12179" y="0"/>
                  </a:moveTo>
                  <a:lnTo>
                    <a:pt x="12179" y="454"/>
                  </a:lnTo>
                  <a:cubicBezTo>
                    <a:pt x="12207" y="435"/>
                    <a:pt x="12226" y="420"/>
                    <a:pt x="12244" y="407"/>
                  </a:cubicBezTo>
                  <a:lnTo>
                    <a:pt x="12244" y="19"/>
                  </a:lnTo>
                  <a:cubicBezTo>
                    <a:pt x="12226" y="10"/>
                    <a:pt x="12203" y="6"/>
                    <a:pt x="12179" y="0"/>
                  </a:cubicBezTo>
                  <a:close/>
                  <a:moveTo>
                    <a:pt x="39" y="1065"/>
                  </a:moveTo>
                  <a:cubicBezTo>
                    <a:pt x="24" y="1200"/>
                    <a:pt x="11" y="1340"/>
                    <a:pt x="1" y="1480"/>
                  </a:cubicBezTo>
                  <a:cubicBezTo>
                    <a:pt x="20" y="1485"/>
                    <a:pt x="44" y="1490"/>
                    <a:pt x="67" y="1495"/>
                  </a:cubicBezTo>
                  <a:cubicBezTo>
                    <a:pt x="81" y="1355"/>
                    <a:pt x="100" y="1215"/>
                    <a:pt x="123" y="1079"/>
                  </a:cubicBezTo>
                  <a:cubicBezTo>
                    <a:pt x="100" y="1075"/>
                    <a:pt x="76" y="1070"/>
                    <a:pt x="52" y="10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3"/>
            <p:cNvSpPr/>
            <p:nvPr/>
          </p:nvSpPr>
          <p:spPr>
            <a:xfrm>
              <a:off x="2548148" y="3735282"/>
              <a:ext cx="480" cy="400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1" y="0"/>
                  </a:moveTo>
                  <a:cubicBezTo>
                    <a:pt x="1" y="5"/>
                    <a:pt x="1" y="5"/>
                    <a:pt x="5" y="5"/>
                  </a:cubicBezTo>
                  <a:cubicBezTo>
                    <a:pt x="5" y="5"/>
                    <a:pt x="1" y="5"/>
                    <a:pt x="1" y="0"/>
                  </a:cubicBezTo>
                  <a:close/>
                </a:path>
              </a:pathLst>
            </a:custGeom>
            <a:solidFill>
              <a:srgbClr val="F87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3"/>
            <p:cNvSpPr/>
            <p:nvPr/>
          </p:nvSpPr>
          <p:spPr>
            <a:xfrm>
              <a:off x="2211536" y="2454627"/>
              <a:ext cx="13509" cy="32454"/>
            </a:xfrm>
            <a:custGeom>
              <a:avLst/>
              <a:gdLst/>
              <a:ahLst/>
              <a:cxnLst/>
              <a:rect l="l" t="t" r="r" b="b"/>
              <a:pathLst>
                <a:path w="169" h="406" extrusionOk="0">
                  <a:moveTo>
                    <a:pt x="169" y="0"/>
                  </a:moveTo>
                  <a:cubicBezTo>
                    <a:pt x="74" y="18"/>
                    <a:pt x="9" y="98"/>
                    <a:pt x="5" y="192"/>
                  </a:cubicBezTo>
                  <a:cubicBezTo>
                    <a:pt x="0" y="298"/>
                    <a:pt x="70" y="388"/>
                    <a:pt x="169" y="406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3"/>
            <p:cNvSpPr/>
            <p:nvPr/>
          </p:nvSpPr>
          <p:spPr>
            <a:xfrm>
              <a:off x="3021051" y="2239999"/>
              <a:ext cx="28537" cy="34692"/>
            </a:xfrm>
            <a:custGeom>
              <a:avLst/>
              <a:gdLst/>
              <a:ahLst/>
              <a:cxnLst/>
              <a:rect l="l" t="t" r="r" b="b"/>
              <a:pathLst>
                <a:path w="357" h="434" extrusionOk="0">
                  <a:moveTo>
                    <a:pt x="117" y="0"/>
                  </a:moveTo>
                  <a:cubicBezTo>
                    <a:pt x="76" y="0"/>
                    <a:pt x="39" y="14"/>
                    <a:pt x="1" y="37"/>
                  </a:cubicBezTo>
                  <a:cubicBezTo>
                    <a:pt x="61" y="168"/>
                    <a:pt x="117" y="299"/>
                    <a:pt x="174" y="434"/>
                  </a:cubicBezTo>
                  <a:cubicBezTo>
                    <a:pt x="197" y="416"/>
                    <a:pt x="221" y="397"/>
                    <a:pt x="244" y="378"/>
                  </a:cubicBezTo>
                  <a:cubicBezTo>
                    <a:pt x="337" y="308"/>
                    <a:pt x="356" y="173"/>
                    <a:pt x="286" y="84"/>
                  </a:cubicBezTo>
                  <a:cubicBezTo>
                    <a:pt x="244" y="28"/>
                    <a:pt x="179" y="0"/>
                    <a:pt x="117" y="0"/>
                  </a:cubicBezTo>
                  <a:close/>
                </a:path>
              </a:pathLst>
            </a:custGeom>
            <a:solidFill>
              <a:srgbClr val="FF78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3"/>
            <p:cNvSpPr/>
            <p:nvPr/>
          </p:nvSpPr>
          <p:spPr>
            <a:xfrm>
              <a:off x="2224965" y="2454627"/>
              <a:ext cx="80" cy="32454"/>
            </a:xfrm>
            <a:custGeom>
              <a:avLst/>
              <a:gdLst/>
              <a:ahLst/>
              <a:cxnLst/>
              <a:rect l="l" t="t" r="r" b="b"/>
              <a:pathLst>
                <a:path w="1" h="406" extrusionOk="0">
                  <a:moveTo>
                    <a:pt x="1" y="0"/>
                  </a:moveTo>
                  <a:lnTo>
                    <a:pt x="1" y="0"/>
                  </a:lnTo>
                  <a:lnTo>
                    <a:pt x="1" y="406"/>
                  </a:lnTo>
                  <a:lnTo>
                    <a:pt x="1" y="406"/>
                  </a:lnTo>
                  <a:close/>
                </a:path>
              </a:pathLst>
            </a:custGeom>
            <a:solidFill>
              <a:srgbClr val="FFA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63"/>
            <p:cNvSpPr/>
            <p:nvPr/>
          </p:nvSpPr>
          <p:spPr>
            <a:xfrm>
              <a:off x="2212974" y="2836082"/>
              <a:ext cx="12070" cy="31015"/>
            </a:xfrm>
            <a:custGeom>
              <a:avLst/>
              <a:gdLst/>
              <a:ahLst/>
              <a:cxnLst/>
              <a:rect l="l" t="t" r="r" b="b"/>
              <a:pathLst>
                <a:path w="151" h="388" extrusionOk="0">
                  <a:moveTo>
                    <a:pt x="151" y="0"/>
                  </a:moveTo>
                  <a:cubicBezTo>
                    <a:pt x="123" y="15"/>
                    <a:pt x="99" y="33"/>
                    <a:pt x="75" y="56"/>
                  </a:cubicBezTo>
                  <a:cubicBezTo>
                    <a:pt x="0" y="145"/>
                    <a:pt x="15" y="276"/>
                    <a:pt x="103" y="351"/>
                  </a:cubicBezTo>
                  <a:cubicBezTo>
                    <a:pt x="108" y="355"/>
                    <a:pt x="127" y="369"/>
                    <a:pt x="151" y="38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3"/>
            <p:cNvSpPr/>
            <p:nvPr/>
          </p:nvSpPr>
          <p:spPr>
            <a:xfrm>
              <a:off x="3200588" y="2919295"/>
              <a:ext cx="19904" cy="33653"/>
            </a:xfrm>
            <a:custGeom>
              <a:avLst/>
              <a:gdLst/>
              <a:ahLst/>
              <a:cxnLst/>
              <a:rect l="l" t="t" r="r" b="b"/>
              <a:pathLst>
                <a:path w="249" h="421" extrusionOk="0">
                  <a:moveTo>
                    <a:pt x="24" y="0"/>
                  </a:moveTo>
                  <a:cubicBezTo>
                    <a:pt x="15" y="0"/>
                    <a:pt x="11" y="0"/>
                    <a:pt x="1" y="5"/>
                  </a:cubicBezTo>
                  <a:cubicBezTo>
                    <a:pt x="15" y="140"/>
                    <a:pt x="29" y="280"/>
                    <a:pt x="39" y="420"/>
                  </a:cubicBezTo>
                  <a:lnTo>
                    <a:pt x="57" y="420"/>
                  </a:lnTo>
                  <a:cubicBezTo>
                    <a:pt x="174" y="397"/>
                    <a:pt x="248" y="290"/>
                    <a:pt x="230" y="178"/>
                  </a:cubicBezTo>
                  <a:cubicBezTo>
                    <a:pt x="211" y="75"/>
                    <a:pt x="123" y="0"/>
                    <a:pt x="24" y="0"/>
                  </a:cubicBezTo>
                  <a:close/>
                </a:path>
              </a:pathLst>
            </a:custGeom>
            <a:solidFill>
              <a:srgbClr val="FF78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63"/>
            <p:cNvSpPr/>
            <p:nvPr/>
          </p:nvSpPr>
          <p:spPr>
            <a:xfrm>
              <a:off x="2224965" y="2836082"/>
              <a:ext cx="80" cy="31015"/>
            </a:xfrm>
            <a:custGeom>
              <a:avLst/>
              <a:gdLst/>
              <a:ahLst/>
              <a:cxnLst/>
              <a:rect l="l" t="t" r="r" b="b"/>
              <a:pathLst>
                <a:path w="1" h="388" extrusionOk="0">
                  <a:moveTo>
                    <a:pt x="1" y="0"/>
                  </a:moveTo>
                  <a:lnTo>
                    <a:pt x="1" y="0"/>
                  </a:lnTo>
                  <a:lnTo>
                    <a:pt x="1" y="388"/>
                  </a:lnTo>
                  <a:lnTo>
                    <a:pt x="1" y="388"/>
                  </a:lnTo>
                  <a:close/>
                </a:path>
              </a:pathLst>
            </a:custGeom>
            <a:solidFill>
              <a:srgbClr val="FFA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63"/>
            <p:cNvSpPr/>
            <p:nvPr/>
          </p:nvSpPr>
          <p:spPr>
            <a:xfrm>
              <a:off x="2224965" y="2834563"/>
              <a:ext cx="978724" cy="119503"/>
            </a:xfrm>
            <a:custGeom>
              <a:avLst/>
              <a:gdLst/>
              <a:ahLst/>
              <a:cxnLst/>
              <a:rect l="l" t="t" r="r" b="b"/>
              <a:pathLst>
                <a:path w="12244" h="1495" extrusionOk="0">
                  <a:moveTo>
                    <a:pt x="66" y="0"/>
                  </a:moveTo>
                  <a:cubicBezTo>
                    <a:pt x="42" y="0"/>
                    <a:pt x="18" y="10"/>
                    <a:pt x="1" y="19"/>
                  </a:cubicBezTo>
                  <a:lnTo>
                    <a:pt x="1" y="407"/>
                  </a:lnTo>
                  <a:cubicBezTo>
                    <a:pt x="14" y="420"/>
                    <a:pt x="38" y="435"/>
                    <a:pt x="66" y="454"/>
                  </a:cubicBezTo>
                  <a:lnTo>
                    <a:pt x="66" y="0"/>
                  </a:lnTo>
                  <a:close/>
                  <a:moveTo>
                    <a:pt x="12192" y="1065"/>
                  </a:moveTo>
                  <a:cubicBezTo>
                    <a:pt x="12169" y="1070"/>
                    <a:pt x="12145" y="1075"/>
                    <a:pt x="12122" y="1079"/>
                  </a:cubicBezTo>
                  <a:cubicBezTo>
                    <a:pt x="12141" y="1215"/>
                    <a:pt x="12160" y="1355"/>
                    <a:pt x="12178" y="1495"/>
                  </a:cubicBezTo>
                  <a:cubicBezTo>
                    <a:pt x="12201" y="1490"/>
                    <a:pt x="12225" y="1485"/>
                    <a:pt x="12244" y="1480"/>
                  </a:cubicBezTo>
                  <a:cubicBezTo>
                    <a:pt x="12234" y="1340"/>
                    <a:pt x="12220" y="1200"/>
                    <a:pt x="12206" y="10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1" name="Google Shape;2971;p63"/>
            <p:cNvGrpSpPr/>
            <p:nvPr/>
          </p:nvGrpSpPr>
          <p:grpSpPr>
            <a:xfrm>
              <a:off x="720003" y="1690759"/>
              <a:ext cx="2639320" cy="2074418"/>
              <a:chOff x="720003" y="1690759"/>
              <a:chExt cx="2639320" cy="2074418"/>
            </a:xfrm>
          </p:grpSpPr>
          <p:sp>
            <p:nvSpPr>
              <p:cNvPr id="2972" name="Google Shape;2972;p63"/>
              <p:cNvSpPr/>
              <p:nvPr/>
            </p:nvSpPr>
            <p:spPr>
              <a:xfrm>
                <a:off x="720003" y="1690759"/>
                <a:ext cx="1136196" cy="2074394"/>
              </a:xfrm>
              <a:custGeom>
                <a:avLst/>
                <a:gdLst/>
                <a:ahLst/>
                <a:cxnLst/>
                <a:rect l="l" t="t" r="r" b="b"/>
                <a:pathLst>
                  <a:path w="14214" h="25951" extrusionOk="0">
                    <a:moveTo>
                      <a:pt x="11109" y="0"/>
                    </a:moveTo>
                    <a:cubicBezTo>
                      <a:pt x="10753" y="0"/>
                      <a:pt x="10387" y="62"/>
                      <a:pt x="10026" y="194"/>
                    </a:cubicBezTo>
                    <a:cubicBezTo>
                      <a:pt x="6238" y="2160"/>
                      <a:pt x="3399" y="5522"/>
                      <a:pt x="2139" y="9537"/>
                    </a:cubicBezTo>
                    <a:lnTo>
                      <a:pt x="1285" y="12246"/>
                    </a:lnTo>
                    <a:cubicBezTo>
                      <a:pt x="411" y="15028"/>
                      <a:pt x="0" y="17933"/>
                      <a:pt x="74" y="20847"/>
                    </a:cubicBezTo>
                    <a:lnTo>
                      <a:pt x="102" y="22019"/>
                    </a:lnTo>
                    <a:cubicBezTo>
                      <a:pt x="162" y="24217"/>
                      <a:pt x="1995" y="25950"/>
                      <a:pt x="4207" y="25950"/>
                    </a:cubicBezTo>
                    <a:cubicBezTo>
                      <a:pt x="4297" y="25950"/>
                      <a:pt x="4387" y="25947"/>
                      <a:pt x="4479" y="25941"/>
                    </a:cubicBezTo>
                    <a:lnTo>
                      <a:pt x="10132" y="25582"/>
                    </a:lnTo>
                    <a:cubicBezTo>
                      <a:pt x="12435" y="25432"/>
                      <a:pt x="14214" y="23550"/>
                      <a:pt x="14190" y="21291"/>
                    </a:cubicBezTo>
                    <a:lnTo>
                      <a:pt x="14190" y="3033"/>
                    </a:lnTo>
                    <a:cubicBezTo>
                      <a:pt x="14190" y="1296"/>
                      <a:pt x="12743" y="0"/>
                      <a:pt x="111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63"/>
              <p:cNvSpPr/>
              <p:nvPr/>
            </p:nvSpPr>
            <p:spPr>
              <a:xfrm>
                <a:off x="927918" y="3613540"/>
                <a:ext cx="779446" cy="151637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1897" extrusionOk="0">
                    <a:moveTo>
                      <a:pt x="5725" y="0"/>
                    </a:moveTo>
                    <a:cubicBezTo>
                      <a:pt x="4179" y="0"/>
                      <a:pt x="2376" y="327"/>
                      <a:pt x="453" y="1313"/>
                    </a:cubicBezTo>
                    <a:lnTo>
                      <a:pt x="0" y="1574"/>
                    </a:lnTo>
                    <a:cubicBezTo>
                      <a:pt x="495" y="1780"/>
                      <a:pt x="1037" y="1896"/>
                      <a:pt x="1606" y="1896"/>
                    </a:cubicBezTo>
                    <a:cubicBezTo>
                      <a:pt x="1695" y="1896"/>
                      <a:pt x="1788" y="1892"/>
                      <a:pt x="1878" y="1887"/>
                    </a:cubicBezTo>
                    <a:lnTo>
                      <a:pt x="7531" y="1528"/>
                    </a:lnTo>
                    <a:lnTo>
                      <a:pt x="7541" y="1528"/>
                    </a:lnTo>
                    <a:lnTo>
                      <a:pt x="7546" y="1523"/>
                    </a:lnTo>
                    <a:lnTo>
                      <a:pt x="7574" y="1523"/>
                    </a:lnTo>
                    <a:cubicBezTo>
                      <a:pt x="8382" y="1467"/>
                      <a:pt x="9124" y="1192"/>
                      <a:pt x="9750" y="757"/>
                    </a:cubicBezTo>
                    <a:cubicBezTo>
                      <a:pt x="8872" y="416"/>
                      <a:pt x="7462" y="0"/>
                      <a:pt x="57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63"/>
              <p:cNvSpPr/>
              <p:nvPr/>
            </p:nvSpPr>
            <p:spPr>
              <a:xfrm>
                <a:off x="878677" y="1691318"/>
                <a:ext cx="975687" cy="1229560"/>
              </a:xfrm>
              <a:custGeom>
                <a:avLst/>
                <a:gdLst/>
                <a:ahLst/>
                <a:cxnLst/>
                <a:rect l="l" t="t" r="r" b="b"/>
                <a:pathLst>
                  <a:path w="12206" h="15382" extrusionOk="0">
                    <a:moveTo>
                      <a:pt x="9324" y="0"/>
                    </a:moveTo>
                    <a:cubicBezTo>
                      <a:pt x="9077" y="19"/>
                      <a:pt x="8820" y="70"/>
                      <a:pt x="8568" y="164"/>
                    </a:cubicBezTo>
                    <a:cubicBezTo>
                      <a:pt x="5738" y="1649"/>
                      <a:pt x="3516" y="4026"/>
                      <a:pt x="2246" y="6901"/>
                    </a:cubicBezTo>
                    <a:lnTo>
                      <a:pt x="2255" y="6911"/>
                    </a:lnTo>
                    <a:cubicBezTo>
                      <a:pt x="2432" y="7041"/>
                      <a:pt x="2615" y="7172"/>
                      <a:pt x="2796" y="7293"/>
                    </a:cubicBezTo>
                    <a:cubicBezTo>
                      <a:pt x="4108" y="5146"/>
                      <a:pt x="6089" y="3371"/>
                      <a:pt x="8522" y="2205"/>
                    </a:cubicBezTo>
                    <a:cubicBezTo>
                      <a:pt x="8839" y="2101"/>
                      <a:pt x="9156" y="2050"/>
                      <a:pt x="9464" y="2050"/>
                    </a:cubicBezTo>
                    <a:cubicBezTo>
                      <a:pt x="10884" y="2050"/>
                      <a:pt x="12140" y="3086"/>
                      <a:pt x="12140" y="4474"/>
                    </a:cubicBezTo>
                    <a:lnTo>
                      <a:pt x="12140" y="9539"/>
                    </a:lnTo>
                    <a:lnTo>
                      <a:pt x="12159" y="9539"/>
                    </a:lnTo>
                    <a:cubicBezTo>
                      <a:pt x="12177" y="9539"/>
                      <a:pt x="12192" y="9545"/>
                      <a:pt x="12205" y="9549"/>
                    </a:cubicBezTo>
                    <a:lnTo>
                      <a:pt x="12205" y="3026"/>
                    </a:lnTo>
                    <a:cubicBezTo>
                      <a:pt x="12205" y="1364"/>
                      <a:pt x="10875" y="103"/>
                      <a:pt x="9324" y="0"/>
                    </a:cubicBezTo>
                    <a:close/>
                    <a:moveTo>
                      <a:pt x="2073" y="7298"/>
                    </a:moveTo>
                    <a:cubicBezTo>
                      <a:pt x="1933" y="7653"/>
                      <a:pt x="1802" y="8013"/>
                      <a:pt x="1686" y="8382"/>
                    </a:cubicBezTo>
                    <a:lnTo>
                      <a:pt x="943" y="10763"/>
                    </a:lnTo>
                    <a:cubicBezTo>
                      <a:pt x="471" y="12267"/>
                      <a:pt x="158" y="13808"/>
                      <a:pt x="0" y="15367"/>
                    </a:cubicBezTo>
                    <a:lnTo>
                      <a:pt x="13" y="15367"/>
                    </a:lnTo>
                    <a:cubicBezTo>
                      <a:pt x="37" y="15372"/>
                      <a:pt x="61" y="15377"/>
                      <a:pt x="84" y="15381"/>
                    </a:cubicBezTo>
                    <a:cubicBezTo>
                      <a:pt x="257" y="14185"/>
                      <a:pt x="541" y="13004"/>
                      <a:pt x="938" y="11851"/>
                    </a:cubicBezTo>
                    <a:lnTo>
                      <a:pt x="1675" y="9679"/>
                    </a:lnTo>
                    <a:cubicBezTo>
                      <a:pt x="1914" y="8979"/>
                      <a:pt x="2222" y="8302"/>
                      <a:pt x="2587" y="7658"/>
                    </a:cubicBezTo>
                    <a:cubicBezTo>
                      <a:pt x="2409" y="7541"/>
                      <a:pt x="2241" y="7425"/>
                      <a:pt x="2073" y="729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63"/>
              <p:cNvSpPr/>
              <p:nvPr/>
            </p:nvSpPr>
            <p:spPr>
              <a:xfrm>
                <a:off x="864368" y="1855187"/>
                <a:ext cx="986638" cy="1660091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20768" extrusionOk="0">
                    <a:moveTo>
                      <a:pt x="9641" y="0"/>
                    </a:moveTo>
                    <a:cubicBezTo>
                      <a:pt x="9332" y="0"/>
                      <a:pt x="9014" y="49"/>
                      <a:pt x="8701" y="155"/>
                    </a:cubicBezTo>
                    <a:cubicBezTo>
                      <a:pt x="5413" y="1728"/>
                      <a:pt x="2953" y="4417"/>
                      <a:pt x="1854" y="7629"/>
                    </a:cubicBezTo>
                    <a:lnTo>
                      <a:pt x="1117" y="9801"/>
                    </a:lnTo>
                    <a:cubicBezTo>
                      <a:pt x="356" y="12028"/>
                      <a:pt x="1" y="14353"/>
                      <a:pt x="67" y="16684"/>
                    </a:cubicBezTo>
                    <a:lnTo>
                      <a:pt x="89" y="17622"/>
                    </a:lnTo>
                    <a:cubicBezTo>
                      <a:pt x="139" y="19380"/>
                      <a:pt x="1731" y="20767"/>
                      <a:pt x="3647" y="20767"/>
                    </a:cubicBezTo>
                    <a:cubicBezTo>
                      <a:pt x="3726" y="20767"/>
                      <a:pt x="3806" y="20765"/>
                      <a:pt x="3886" y="20760"/>
                    </a:cubicBezTo>
                    <a:lnTo>
                      <a:pt x="8798" y="20471"/>
                    </a:lnTo>
                    <a:cubicBezTo>
                      <a:pt x="10792" y="20354"/>
                      <a:pt x="12343" y="18846"/>
                      <a:pt x="12319" y="17038"/>
                    </a:cubicBezTo>
                    <a:lnTo>
                      <a:pt x="12319" y="2424"/>
                    </a:lnTo>
                    <a:cubicBezTo>
                      <a:pt x="12319" y="1035"/>
                      <a:pt x="11063" y="0"/>
                      <a:pt x="96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63"/>
              <p:cNvSpPr/>
              <p:nvPr/>
            </p:nvSpPr>
            <p:spPr>
              <a:xfrm>
                <a:off x="1044385" y="2242957"/>
                <a:ext cx="57873" cy="6051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57" extrusionOk="0">
                    <a:moveTo>
                      <a:pt x="173" y="0"/>
                    </a:moveTo>
                    <a:cubicBezTo>
                      <a:pt x="112" y="131"/>
                      <a:pt x="56" y="262"/>
                      <a:pt x="0" y="397"/>
                    </a:cubicBezTo>
                    <a:cubicBezTo>
                      <a:pt x="168" y="524"/>
                      <a:pt x="336" y="640"/>
                      <a:pt x="514" y="757"/>
                    </a:cubicBezTo>
                    <a:cubicBezTo>
                      <a:pt x="583" y="636"/>
                      <a:pt x="654" y="515"/>
                      <a:pt x="723" y="392"/>
                    </a:cubicBezTo>
                    <a:cubicBezTo>
                      <a:pt x="542" y="271"/>
                      <a:pt x="359" y="140"/>
                      <a:pt x="182" y="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63"/>
              <p:cNvSpPr/>
              <p:nvPr/>
            </p:nvSpPr>
            <p:spPr>
              <a:xfrm>
                <a:off x="1085392" y="2274292"/>
                <a:ext cx="763779" cy="213986"/>
              </a:xfrm>
              <a:custGeom>
                <a:avLst/>
                <a:gdLst/>
                <a:ahLst/>
                <a:cxnLst/>
                <a:rect l="l" t="t" r="r" b="b"/>
                <a:pathLst>
                  <a:path w="9555" h="2677" extrusionOk="0">
                    <a:moveTo>
                      <a:pt x="210" y="0"/>
                    </a:moveTo>
                    <a:cubicBezTo>
                      <a:pt x="141" y="123"/>
                      <a:pt x="70" y="244"/>
                      <a:pt x="1" y="365"/>
                    </a:cubicBezTo>
                    <a:cubicBezTo>
                      <a:pt x="3242" y="2489"/>
                      <a:pt x="7645" y="2677"/>
                      <a:pt x="9101" y="2677"/>
                    </a:cubicBezTo>
                    <a:cubicBezTo>
                      <a:pt x="9330" y="2677"/>
                      <a:pt x="9489" y="2672"/>
                      <a:pt x="9554" y="2672"/>
                    </a:cubicBezTo>
                    <a:lnTo>
                      <a:pt x="9554" y="2246"/>
                    </a:lnTo>
                    <a:cubicBezTo>
                      <a:pt x="9522" y="2252"/>
                      <a:pt x="9395" y="2256"/>
                      <a:pt x="9194" y="2256"/>
                    </a:cubicBezTo>
                    <a:cubicBezTo>
                      <a:pt x="7887" y="2256"/>
                      <a:pt x="3400" y="2093"/>
                      <a:pt x="2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63"/>
              <p:cNvSpPr/>
              <p:nvPr/>
            </p:nvSpPr>
            <p:spPr>
              <a:xfrm>
                <a:off x="858853" y="2919295"/>
                <a:ext cx="19904" cy="33653"/>
              </a:xfrm>
              <a:custGeom>
                <a:avLst/>
                <a:gdLst/>
                <a:ahLst/>
                <a:cxnLst/>
                <a:rect l="l" t="t" r="r" b="b"/>
                <a:pathLst>
                  <a:path w="249" h="421" extrusionOk="0">
                    <a:moveTo>
                      <a:pt x="225" y="0"/>
                    </a:moveTo>
                    <a:cubicBezTo>
                      <a:pt x="121" y="0"/>
                      <a:pt x="37" y="75"/>
                      <a:pt x="18" y="178"/>
                    </a:cubicBezTo>
                    <a:cubicBezTo>
                      <a:pt x="0" y="290"/>
                      <a:pt x="74" y="397"/>
                      <a:pt x="192" y="420"/>
                    </a:cubicBezTo>
                    <a:lnTo>
                      <a:pt x="210" y="420"/>
                    </a:lnTo>
                    <a:cubicBezTo>
                      <a:pt x="220" y="280"/>
                      <a:pt x="233" y="140"/>
                      <a:pt x="248" y="5"/>
                    </a:cubicBezTo>
                    <a:cubicBezTo>
                      <a:pt x="238" y="0"/>
                      <a:pt x="229" y="0"/>
                      <a:pt x="225" y="0"/>
                    </a:cubicBezTo>
                    <a:close/>
                  </a:path>
                </a:pathLst>
              </a:custGeom>
              <a:solidFill>
                <a:srgbClr val="FF78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63"/>
              <p:cNvSpPr/>
              <p:nvPr/>
            </p:nvSpPr>
            <p:spPr>
              <a:xfrm>
                <a:off x="880915" y="2834563"/>
                <a:ext cx="968253" cy="158351"/>
              </a:xfrm>
              <a:custGeom>
                <a:avLst/>
                <a:gdLst/>
                <a:ahLst/>
                <a:cxnLst/>
                <a:rect l="l" t="t" r="r" b="b"/>
                <a:pathLst>
                  <a:path w="12113" h="1981" extrusionOk="0">
                    <a:moveTo>
                      <a:pt x="12089" y="0"/>
                    </a:moveTo>
                    <a:cubicBezTo>
                      <a:pt x="12042" y="0"/>
                      <a:pt x="11991" y="15"/>
                      <a:pt x="11953" y="47"/>
                    </a:cubicBezTo>
                    <a:cubicBezTo>
                      <a:pt x="11930" y="66"/>
                      <a:pt x="10071" y="1551"/>
                      <a:pt x="5225" y="1551"/>
                    </a:cubicBezTo>
                    <a:cubicBezTo>
                      <a:pt x="3777" y="1551"/>
                      <a:pt x="2063" y="1420"/>
                      <a:pt x="56" y="1079"/>
                    </a:cubicBezTo>
                    <a:cubicBezTo>
                      <a:pt x="33" y="1215"/>
                      <a:pt x="14" y="1355"/>
                      <a:pt x="0" y="1495"/>
                    </a:cubicBezTo>
                    <a:cubicBezTo>
                      <a:pt x="2054" y="1845"/>
                      <a:pt x="3805" y="1980"/>
                      <a:pt x="5285" y="1980"/>
                    </a:cubicBezTo>
                    <a:cubicBezTo>
                      <a:pt x="9656" y="1980"/>
                      <a:pt x="11640" y="790"/>
                      <a:pt x="12112" y="454"/>
                    </a:cubicBezTo>
                    <a:lnTo>
                      <a:pt x="12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63"/>
              <p:cNvSpPr/>
              <p:nvPr/>
            </p:nvSpPr>
            <p:spPr>
              <a:xfrm>
                <a:off x="2223126" y="1690759"/>
                <a:ext cx="1136196" cy="2074394"/>
              </a:xfrm>
              <a:custGeom>
                <a:avLst/>
                <a:gdLst/>
                <a:ahLst/>
                <a:cxnLst/>
                <a:rect l="l" t="t" r="r" b="b"/>
                <a:pathLst>
                  <a:path w="14214" h="25951" extrusionOk="0">
                    <a:moveTo>
                      <a:pt x="3105" y="0"/>
                    </a:moveTo>
                    <a:cubicBezTo>
                      <a:pt x="1470" y="0"/>
                      <a:pt x="24" y="1296"/>
                      <a:pt x="24" y="3033"/>
                    </a:cubicBezTo>
                    <a:lnTo>
                      <a:pt x="24" y="21291"/>
                    </a:lnTo>
                    <a:cubicBezTo>
                      <a:pt x="0" y="23550"/>
                      <a:pt x="1779" y="25432"/>
                      <a:pt x="4081" y="25582"/>
                    </a:cubicBezTo>
                    <a:lnTo>
                      <a:pt x="9735" y="25941"/>
                    </a:lnTo>
                    <a:cubicBezTo>
                      <a:pt x="9826" y="25947"/>
                      <a:pt x="9917" y="25950"/>
                      <a:pt x="10006" y="25950"/>
                    </a:cubicBezTo>
                    <a:cubicBezTo>
                      <a:pt x="12213" y="25950"/>
                      <a:pt x="14052" y="24217"/>
                      <a:pt x="14106" y="22019"/>
                    </a:cubicBezTo>
                    <a:lnTo>
                      <a:pt x="14139" y="20847"/>
                    </a:lnTo>
                    <a:cubicBezTo>
                      <a:pt x="14213" y="17933"/>
                      <a:pt x="13803" y="15028"/>
                      <a:pt x="12929" y="12246"/>
                    </a:cubicBezTo>
                    <a:lnTo>
                      <a:pt x="12075" y="9537"/>
                    </a:lnTo>
                    <a:cubicBezTo>
                      <a:pt x="10810" y="5522"/>
                      <a:pt x="7976" y="2160"/>
                      <a:pt x="4188" y="194"/>
                    </a:cubicBezTo>
                    <a:cubicBezTo>
                      <a:pt x="3827" y="62"/>
                      <a:pt x="3461" y="0"/>
                      <a:pt x="3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63"/>
              <p:cNvSpPr/>
              <p:nvPr/>
            </p:nvSpPr>
            <p:spPr>
              <a:xfrm>
                <a:off x="2371968" y="3613540"/>
                <a:ext cx="779446" cy="151637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1897" extrusionOk="0">
                    <a:moveTo>
                      <a:pt x="4026" y="0"/>
                    </a:moveTo>
                    <a:cubicBezTo>
                      <a:pt x="2284" y="0"/>
                      <a:pt x="875" y="416"/>
                      <a:pt x="1" y="757"/>
                    </a:cubicBezTo>
                    <a:cubicBezTo>
                      <a:pt x="623" y="1192"/>
                      <a:pt x="1369" y="1467"/>
                      <a:pt x="2177" y="1523"/>
                    </a:cubicBezTo>
                    <a:lnTo>
                      <a:pt x="2205" y="1523"/>
                    </a:lnTo>
                    <a:cubicBezTo>
                      <a:pt x="2205" y="1528"/>
                      <a:pt x="2209" y="1528"/>
                      <a:pt x="2209" y="1528"/>
                    </a:cubicBezTo>
                    <a:lnTo>
                      <a:pt x="2219" y="1528"/>
                    </a:lnTo>
                    <a:lnTo>
                      <a:pt x="7873" y="1887"/>
                    </a:lnTo>
                    <a:cubicBezTo>
                      <a:pt x="7963" y="1892"/>
                      <a:pt x="8051" y="1896"/>
                      <a:pt x="8144" y="1896"/>
                    </a:cubicBezTo>
                    <a:cubicBezTo>
                      <a:pt x="8709" y="1896"/>
                      <a:pt x="9256" y="1780"/>
                      <a:pt x="9750" y="1574"/>
                    </a:cubicBezTo>
                    <a:lnTo>
                      <a:pt x="9293" y="1313"/>
                    </a:lnTo>
                    <a:cubicBezTo>
                      <a:pt x="7375" y="327"/>
                      <a:pt x="5571" y="0"/>
                      <a:pt x="4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63"/>
              <p:cNvSpPr/>
              <p:nvPr/>
            </p:nvSpPr>
            <p:spPr>
              <a:xfrm>
                <a:off x="2224965" y="1691318"/>
                <a:ext cx="985839" cy="1824117"/>
              </a:xfrm>
              <a:custGeom>
                <a:avLst/>
                <a:gdLst/>
                <a:ahLst/>
                <a:cxnLst/>
                <a:rect l="l" t="t" r="r" b="b"/>
                <a:pathLst>
                  <a:path w="12333" h="22820" extrusionOk="0">
                    <a:moveTo>
                      <a:pt x="2876" y="0"/>
                    </a:moveTo>
                    <a:cubicBezTo>
                      <a:pt x="1331" y="103"/>
                      <a:pt x="1" y="1364"/>
                      <a:pt x="1" y="3026"/>
                    </a:cubicBezTo>
                    <a:lnTo>
                      <a:pt x="1" y="9549"/>
                    </a:lnTo>
                    <a:cubicBezTo>
                      <a:pt x="14" y="9545"/>
                      <a:pt x="29" y="9539"/>
                      <a:pt x="46" y="9539"/>
                    </a:cubicBezTo>
                    <a:lnTo>
                      <a:pt x="66" y="9539"/>
                    </a:lnTo>
                    <a:lnTo>
                      <a:pt x="66" y="4474"/>
                    </a:lnTo>
                    <a:cubicBezTo>
                      <a:pt x="66" y="3086"/>
                      <a:pt x="1322" y="2050"/>
                      <a:pt x="2742" y="2050"/>
                    </a:cubicBezTo>
                    <a:cubicBezTo>
                      <a:pt x="3050" y="2050"/>
                      <a:pt x="3367" y="2101"/>
                      <a:pt x="3680" y="2205"/>
                    </a:cubicBezTo>
                    <a:cubicBezTo>
                      <a:pt x="6113" y="3371"/>
                      <a:pt x="8097" y="5146"/>
                      <a:pt x="9404" y="7293"/>
                    </a:cubicBezTo>
                    <a:cubicBezTo>
                      <a:pt x="9591" y="7172"/>
                      <a:pt x="9774" y="7041"/>
                      <a:pt x="9951" y="6911"/>
                    </a:cubicBezTo>
                    <a:cubicBezTo>
                      <a:pt x="9951" y="6906"/>
                      <a:pt x="9955" y="6901"/>
                      <a:pt x="9960" y="6901"/>
                    </a:cubicBezTo>
                    <a:cubicBezTo>
                      <a:pt x="8690" y="4026"/>
                      <a:pt x="6468" y="1649"/>
                      <a:pt x="3638" y="164"/>
                    </a:cubicBezTo>
                    <a:cubicBezTo>
                      <a:pt x="3386" y="70"/>
                      <a:pt x="3128" y="19"/>
                      <a:pt x="2876" y="0"/>
                    </a:cubicBezTo>
                    <a:close/>
                    <a:moveTo>
                      <a:pt x="1" y="9955"/>
                    </a:moveTo>
                    <a:lnTo>
                      <a:pt x="1" y="14321"/>
                    </a:lnTo>
                    <a:cubicBezTo>
                      <a:pt x="18" y="14312"/>
                      <a:pt x="42" y="14302"/>
                      <a:pt x="66" y="14302"/>
                    </a:cubicBezTo>
                    <a:lnTo>
                      <a:pt x="66" y="9965"/>
                    </a:lnTo>
                    <a:cubicBezTo>
                      <a:pt x="52" y="9959"/>
                      <a:pt x="42" y="9959"/>
                      <a:pt x="38" y="9959"/>
                    </a:cubicBezTo>
                    <a:cubicBezTo>
                      <a:pt x="24" y="9959"/>
                      <a:pt x="10" y="9959"/>
                      <a:pt x="1" y="9955"/>
                    </a:cubicBezTo>
                    <a:close/>
                    <a:moveTo>
                      <a:pt x="10133" y="7298"/>
                    </a:moveTo>
                    <a:cubicBezTo>
                      <a:pt x="9964" y="7425"/>
                      <a:pt x="9792" y="7541"/>
                      <a:pt x="9619" y="7658"/>
                    </a:cubicBezTo>
                    <a:cubicBezTo>
                      <a:pt x="9983" y="8302"/>
                      <a:pt x="10287" y="8979"/>
                      <a:pt x="10530" y="9679"/>
                    </a:cubicBezTo>
                    <a:lnTo>
                      <a:pt x="11268" y="11851"/>
                    </a:lnTo>
                    <a:cubicBezTo>
                      <a:pt x="11664" y="13004"/>
                      <a:pt x="11949" y="14185"/>
                      <a:pt x="12122" y="15381"/>
                    </a:cubicBezTo>
                    <a:cubicBezTo>
                      <a:pt x="12145" y="15377"/>
                      <a:pt x="12169" y="15372"/>
                      <a:pt x="12192" y="15367"/>
                    </a:cubicBezTo>
                    <a:lnTo>
                      <a:pt x="12206" y="15367"/>
                    </a:lnTo>
                    <a:cubicBezTo>
                      <a:pt x="12048" y="13808"/>
                      <a:pt x="11729" y="12267"/>
                      <a:pt x="11263" y="10763"/>
                    </a:cubicBezTo>
                    <a:lnTo>
                      <a:pt x="10520" y="8382"/>
                    </a:lnTo>
                    <a:cubicBezTo>
                      <a:pt x="10404" y="8013"/>
                      <a:pt x="10273" y="7653"/>
                      <a:pt x="10133" y="7298"/>
                    </a:cubicBezTo>
                    <a:close/>
                    <a:moveTo>
                      <a:pt x="12244" y="15782"/>
                    </a:moveTo>
                    <a:cubicBezTo>
                      <a:pt x="12225" y="15787"/>
                      <a:pt x="12201" y="15792"/>
                      <a:pt x="12178" y="15797"/>
                    </a:cubicBezTo>
                    <a:cubicBezTo>
                      <a:pt x="12267" y="16521"/>
                      <a:pt x="12318" y="17249"/>
                      <a:pt x="12328" y="17978"/>
                    </a:cubicBezTo>
                    <a:cubicBezTo>
                      <a:pt x="12332" y="17244"/>
                      <a:pt x="12304" y="16511"/>
                      <a:pt x="12244" y="15782"/>
                    </a:cubicBezTo>
                    <a:close/>
                    <a:moveTo>
                      <a:pt x="1" y="14709"/>
                    </a:moveTo>
                    <a:lnTo>
                      <a:pt x="1" y="18799"/>
                    </a:lnTo>
                    <a:cubicBezTo>
                      <a:pt x="1" y="19098"/>
                      <a:pt x="42" y="19392"/>
                      <a:pt x="113" y="19668"/>
                    </a:cubicBezTo>
                    <a:cubicBezTo>
                      <a:pt x="80" y="19481"/>
                      <a:pt x="61" y="19284"/>
                      <a:pt x="66" y="19088"/>
                    </a:cubicBezTo>
                    <a:lnTo>
                      <a:pt x="66" y="14756"/>
                    </a:lnTo>
                    <a:cubicBezTo>
                      <a:pt x="38" y="14737"/>
                      <a:pt x="14" y="14722"/>
                      <a:pt x="1" y="14709"/>
                    </a:cubicBezTo>
                    <a:close/>
                    <a:moveTo>
                      <a:pt x="8382" y="22806"/>
                    </a:moveTo>
                    <a:lnTo>
                      <a:pt x="8475" y="22810"/>
                    </a:lnTo>
                    <a:cubicBezTo>
                      <a:pt x="8555" y="22815"/>
                      <a:pt x="8634" y="22819"/>
                      <a:pt x="8714" y="22819"/>
                    </a:cubicBezTo>
                    <a:lnTo>
                      <a:pt x="8718" y="22819"/>
                    </a:lnTo>
                    <a:cubicBezTo>
                      <a:pt x="8643" y="22819"/>
                      <a:pt x="8569" y="22815"/>
                      <a:pt x="8494" y="22810"/>
                    </a:cubicBezTo>
                    <a:lnTo>
                      <a:pt x="8382" y="2280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63"/>
              <p:cNvSpPr/>
              <p:nvPr/>
            </p:nvSpPr>
            <p:spPr>
              <a:xfrm>
                <a:off x="2228322" y="1855187"/>
                <a:ext cx="986558" cy="1660091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20768" extrusionOk="0">
                    <a:moveTo>
                      <a:pt x="2699" y="0"/>
                    </a:moveTo>
                    <a:cubicBezTo>
                      <a:pt x="1280" y="0"/>
                      <a:pt x="24" y="1035"/>
                      <a:pt x="24" y="2424"/>
                    </a:cubicBezTo>
                    <a:lnTo>
                      <a:pt x="24" y="17038"/>
                    </a:lnTo>
                    <a:cubicBezTo>
                      <a:pt x="0" y="18846"/>
                      <a:pt x="1545" y="20354"/>
                      <a:pt x="3545" y="20471"/>
                    </a:cubicBezTo>
                    <a:lnTo>
                      <a:pt x="8452" y="20760"/>
                    </a:lnTo>
                    <a:cubicBezTo>
                      <a:pt x="8532" y="20765"/>
                      <a:pt x="8612" y="20767"/>
                      <a:pt x="8691" y="20767"/>
                    </a:cubicBezTo>
                    <a:cubicBezTo>
                      <a:pt x="10608" y="20767"/>
                      <a:pt x="12204" y="19380"/>
                      <a:pt x="12253" y="17622"/>
                    </a:cubicBezTo>
                    <a:lnTo>
                      <a:pt x="12276" y="16684"/>
                    </a:lnTo>
                    <a:cubicBezTo>
                      <a:pt x="12342" y="14353"/>
                      <a:pt x="11987" y="12028"/>
                      <a:pt x="11226" y="9801"/>
                    </a:cubicBezTo>
                    <a:lnTo>
                      <a:pt x="10488" y="7629"/>
                    </a:lnTo>
                    <a:cubicBezTo>
                      <a:pt x="9390" y="4417"/>
                      <a:pt x="6925" y="1728"/>
                      <a:pt x="3638" y="155"/>
                    </a:cubicBezTo>
                    <a:cubicBezTo>
                      <a:pt x="3325" y="49"/>
                      <a:pt x="3008" y="0"/>
                      <a:pt x="26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63"/>
              <p:cNvSpPr/>
              <p:nvPr/>
            </p:nvSpPr>
            <p:spPr>
              <a:xfrm>
                <a:off x="2224965" y="2242957"/>
                <a:ext cx="809982" cy="245001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3065" extrusionOk="0">
                    <a:moveTo>
                      <a:pt x="9960" y="0"/>
                    </a:moveTo>
                    <a:cubicBezTo>
                      <a:pt x="9955" y="0"/>
                      <a:pt x="9951" y="5"/>
                      <a:pt x="9951" y="10"/>
                    </a:cubicBezTo>
                    <a:cubicBezTo>
                      <a:pt x="9774" y="140"/>
                      <a:pt x="9591" y="271"/>
                      <a:pt x="9404" y="392"/>
                    </a:cubicBezTo>
                    <a:cubicBezTo>
                      <a:pt x="9479" y="515"/>
                      <a:pt x="9550" y="636"/>
                      <a:pt x="9619" y="757"/>
                    </a:cubicBezTo>
                    <a:cubicBezTo>
                      <a:pt x="9792" y="640"/>
                      <a:pt x="9964" y="524"/>
                      <a:pt x="10133" y="397"/>
                    </a:cubicBezTo>
                    <a:cubicBezTo>
                      <a:pt x="10076" y="262"/>
                      <a:pt x="10020" y="131"/>
                      <a:pt x="9960" y="0"/>
                    </a:cubicBezTo>
                    <a:close/>
                    <a:moveTo>
                      <a:pt x="46" y="2638"/>
                    </a:moveTo>
                    <a:cubicBezTo>
                      <a:pt x="29" y="2638"/>
                      <a:pt x="14" y="2644"/>
                      <a:pt x="1" y="2648"/>
                    </a:cubicBezTo>
                    <a:lnTo>
                      <a:pt x="1" y="3054"/>
                    </a:lnTo>
                    <a:cubicBezTo>
                      <a:pt x="10" y="3058"/>
                      <a:pt x="24" y="3058"/>
                      <a:pt x="38" y="3058"/>
                    </a:cubicBezTo>
                    <a:cubicBezTo>
                      <a:pt x="42" y="3058"/>
                      <a:pt x="52" y="3058"/>
                      <a:pt x="66" y="3064"/>
                    </a:cubicBezTo>
                    <a:lnTo>
                      <a:pt x="66" y="26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63"/>
              <p:cNvSpPr/>
              <p:nvPr/>
            </p:nvSpPr>
            <p:spPr>
              <a:xfrm>
                <a:off x="2230161" y="2274292"/>
                <a:ext cx="763779" cy="213986"/>
              </a:xfrm>
              <a:custGeom>
                <a:avLst/>
                <a:gdLst/>
                <a:ahLst/>
                <a:cxnLst/>
                <a:rect l="l" t="t" r="r" b="b"/>
                <a:pathLst>
                  <a:path w="9555" h="2677" extrusionOk="0">
                    <a:moveTo>
                      <a:pt x="9339" y="0"/>
                    </a:moveTo>
                    <a:cubicBezTo>
                      <a:pt x="6151" y="2093"/>
                      <a:pt x="1662" y="2256"/>
                      <a:pt x="360" y="2256"/>
                    </a:cubicBezTo>
                    <a:cubicBezTo>
                      <a:pt x="160" y="2256"/>
                      <a:pt x="33" y="2252"/>
                      <a:pt x="1" y="2246"/>
                    </a:cubicBezTo>
                    <a:lnTo>
                      <a:pt x="1" y="2672"/>
                    </a:lnTo>
                    <a:cubicBezTo>
                      <a:pt x="66" y="2672"/>
                      <a:pt x="220" y="2677"/>
                      <a:pt x="453" y="2677"/>
                    </a:cubicBezTo>
                    <a:cubicBezTo>
                      <a:pt x="1910" y="2677"/>
                      <a:pt x="6309" y="2489"/>
                      <a:pt x="9554" y="365"/>
                    </a:cubicBezTo>
                    <a:cubicBezTo>
                      <a:pt x="9485" y="244"/>
                      <a:pt x="9414" y="123"/>
                      <a:pt x="93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63"/>
              <p:cNvSpPr/>
              <p:nvPr/>
            </p:nvSpPr>
            <p:spPr>
              <a:xfrm>
                <a:off x="2230161" y="2834563"/>
                <a:ext cx="968253" cy="158351"/>
              </a:xfrm>
              <a:custGeom>
                <a:avLst/>
                <a:gdLst/>
                <a:ahLst/>
                <a:cxnLst/>
                <a:rect l="l" t="t" r="r" b="b"/>
                <a:pathLst>
                  <a:path w="12113" h="1981" extrusionOk="0">
                    <a:moveTo>
                      <a:pt x="1" y="0"/>
                    </a:moveTo>
                    <a:lnTo>
                      <a:pt x="1" y="454"/>
                    </a:lnTo>
                    <a:cubicBezTo>
                      <a:pt x="472" y="790"/>
                      <a:pt x="2457" y="1980"/>
                      <a:pt x="6828" y="1980"/>
                    </a:cubicBezTo>
                    <a:cubicBezTo>
                      <a:pt x="8308" y="1980"/>
                      <a:pt x="10059" y="1845"/>
                      <a:pt x="12113" y="1495"/>
                    </a:cubicBezTo>
                    <a:cubicBezTo>
                      <a:pt x="12095" y="1355"/>
                      <a:pt x="12076" y="1215"/>
                      <a:pt x="12057" y="1079"/>
                    </a:cubicBezTo>
                    <a:cubicBezTo>
                      <a:pt x="10050" y="1420"/>
                      <a:pt x="8336" y="1551"/>
                      <a:pt x="6888" y="1551"/>
                    </a:cubicBezTo>
                    <a:cubicBezTo>
                      <a:pt x="2050" y="1551"/>
                      <a:pt x="188" y="71"/>
                      <a:pt x="160" y="47"/>
                    </a:cubicBezTo>
                    <a:cubicBezTo>
                      <a:pt x="117" y="15"/>
                      <a:pt x="71" y="0"/>
                      <a:pt x="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7" name="Google Shape;2987;p63"/>
            <p:cNvGrpSpPr/>
            <p:nvPr/>
          </p:nvGrpSpPr>
          <p:grpSpPr>
            <a:xfrm>
              <a:off x="1134313" y="1349752"/>
              <a:ext cx="1808075" cy="1636446"/>
              <a:chOff x="1134313" y="1349752"/>
              <a:chExt cx="1808075" cy="1636446"/>
            </a:xfrm>
          </p:grpSpPr>
          <p:sp>
            <p:nvSpPr>
              <p:cNvPr id="2988" name="Google Shape;2988;p63"/>
              <p:cNvSpPr/>
              <p:nvPr/>
            </p:nvSpPr>
            <p:spPr>
              <a:xfrm>
                <a:off x="1134313" y="2621374"/>
                <a:ext cx="330691" cy="35395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4428" extrusionOk="0">
                    <a:moveTo>
                      <a:pt x="3876" y="1"/>
                    </a:moveTo>
                    <a:cubicBezTo>
                      <a:pt x="3727" y="1"/>
                      <a:pt x="3610" y="118"/>
                      <a:pt x="3610" y="263"/>
                    </a:cubicBezTo>
                    <a:cubicBezTo>
                      <a:pt x="3610" y="1309"/>
                      <a:pt x="2760" y="2158"/>
                      <a:pt x="1718" y="2158"/>
                    </a:cubicBezTo>
                    <a:lnTo>
                      <a:pt x="1677" y="2158"/>
                    </a:lnTo>
                    <a:cubicBezTo>
                      <a:pt x="752" y="2158"/>
                      <a:pt x="0" y="2910"/>
                      <a:pt x="0" y="3830"/>
                    </a:cubicBezTo>
                    <a:lnTo>
                      <a:pt x="0" y="4166"/>
                    </a:lnTo>
                    <a:cubicBezTo>
                      <a:pt x="0" y="4311"/>
                      <a:pt x="121" y="4428"/>
                      <a:pt x="266" y="4428"/>
                    </a:cubicBezTo>
                    <a:cubicBezTo>
                      <a:pt x="411" y="4428"/>
                      <a:pt x="528" y="4311"/>
                      <a:pt x="528" y="4166"/>
                    </a:cubicBezTo>
                    <a:lnTo>
                      <a:pt x="528" y="3830"/>
                    </a:lnTo>
                    <a:cubicBezTo>
                      <a:pt x="528" y="3199"/>
                      <a:pt x="1042" y="2686"/>
                      <a:pt x="1677" y="2686"/>
                    </a:cubicBezTo>
                    <a:lnTo>
                      <a:pt x="1718" y="2686"/>
                    </a:lnTo>
                    <a:cubicBezTo>
                      <a:pt x="3050" y="2686"/>
                      <a:pt x="4137" y="1598"/>
                      <a:pt x="4137" y="263"/>
                    </a:cubicBezTo>
                    <a:cubicBezTo>
                      <a:pt x="4137" y="118"/>
                      <a:pt x="4020" y="1"/>
                      <a:pt x="38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63"/>
              <p:cNvSpPr/>
              <p:nvPr/>
            </p:nvSpPr>
            <p:spPr>
              <a:xfrm>
                <a:off x="1504179" y="2402749"/>
                <a:ext cx="146361" cy="245960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3077" extrusionOk="0">
                    <a:moveTo>
                      <a:pt x="262" y="0"/>
                    </a:moveTo>
                    <a:cubicBezTo>
                      <a:pt x="117" y="0"/>
                      <a:pt x="1" y="117"/>
                      <a:pt x="1" y="262"/>
                    </a:cubicBezTo>
                    <a:lnTo>
                      <a:pt x="1" y="831"/>
                    </a:lnTo>
                    <a:cubicBezTo>
                      <a:pt x="1" y="1279"/>
                      <a:pt x="365" y="1643"/>
                      <a:pt x="813" y="1643"/>
                    </a:cubicBezTo>
                    <a:cubicBezTo>
                      <a:pt x="1084" y="1643"/>
                      <a:pt x="1308" y="1867"/>
                      <a:pt x="1308" y="2139"/>
                    </a:cubicBezTo>
                    <a:lnTo>
                      <a:pt x="1308" y="2811"/>
                    </a:lnTo>
                    <a:cubicBezTo>
                      <a:pt x="1308" y="2960"/>
                      <a:pt x="1425" y="3077"/>
                      <a:pt x="1570" y="3077"/>
                    </a:cubicBezTo>
                    <a:cubicBezTo>
                      <a:pt x="1714" y="3077"/>
                      <a:pt x="1831" y="2960"/>
                      <a:pt x="1831" y="2811"/>
                    </a:cubicBezTo>
                    <a:lnTo>
                      <a:pt x="1831" y="2139"/>
                    </a:lnTo>
                    <a:cubicBezTo>
                      <a:pt x="1831" y="1578"/>
                      <a:pt x="1373" y="1121"/>
                      <a:pt x="813" y="1121"/>
                    </a:cubicBezTo>
                    <a:cubicBezTo>
                      <a:pt x="654" y="1121"/>
                      <a:pt x="524" y="990"/>
                      <a:pt x="524" y="831"/>
                    </a:cubicBezTo>
                    <a:lnTo>
                      <a:pt x="524" y="262"/>
                    </a:lnTo>
                    <a:cubicBezTo>
                      <a:pt x="524" y="117"/>
                      <a:pt x="406" y="0"/>
                      <a:pt x="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63"/>
              <p:cNvSpPr/>
              <p:nvPr/>
            </p:nvSpPr>
            <p:spPr>
              <a:xfrm>
                <a:off x="1522484" y="2624811"/>
                <a:ext cx="169222" cy="361386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4521" extrusionOk="0">
                    <a:moveTo>
                      <a:pt x="261" y="1"/>
                    </a:moveTo>
                    <a:cubicBezTo>
                      <a:pt x="117" y="1"/>
                      <a:pt x="0" y="117"/>
                      <a:pt x="0" y="262"/>
                    </a:cubicBezTo>
                    <a:lnTo>
                      <a:pt x="0" y="1457"/>
                    </a:lnTo>
                    <a:cubicBezTo>
                      <a:pt x="0" y="2018"/>
                      <a:pt x="453" y="2475"/>
                      <a:pt x="1013" y="2475"/>
                    </a:cubicBezTo>
                    <a:cubicBezTo>
                      <a:pt x="1332" y="2475"/>
                      <a:pt x="1588" y="2732"/>
                      <a:pt x="1588" y="3050"/>
                    </a:cubicBezTo>
                    <a:lnTo>
                      <a:pt x="1588" y="4259"/>
                    </a:lnTo>
                    <a:cubicBezTo>
                      <a:pt x="1588" y="4404"/>
                      <a:pt x="1709" y="4520"/>
                      <a:pt x="1854" y="4520"/>
                    </a:cubicBezTo>
                    <a:cubicBezTo>
                      <a:pt x="1998" y="4520"/>
                      <a:pt x="2116" y="4404"/>
                      <a:pt x="2116" y="4259"/>
                    </a:cubicBezTo>
                    <a:lnTo>
                      <a:pt x="2116" y="3050"/>
                    </a:lnTo>
                    <a:cubicBezTo>
                      <a:pt x="2116" y="2442"/>
                      <a:pt x="1621" y="1952"/>
                      <a:pt x="1013" y="1952"/>
                    </a:cubicBezTo>
                    <a:cubicBezTo>
                      <a:pt x="743" y="1952"/>
                      <a:pt x="524" y="1727"/>
                      <a:pt x="524" y="1457"/>
                    </a:cubicBezTo>
                    <a:lnTo>
                      <a:pt x="524" y="262"/>
                    </a:lnTo>
                    <a:cubicBezTo>
                      <a:pt x="524" y="117"/>
                      <a:pt x="407" y="1"/>
                      <a:pt x="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63"/>
              <p:cNvSpPr/>
              <p:nvPr/>
            </p:nvSpPr>
            <p:spPr>
              <a:xfrm>
                <a:off x="2611617" y="2621374"/>
                <a:ext cx="330771" cy="353952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428" extrusionOk="0">
                    <a:moveTo>
                      <a:pt x="263" y="1"/>
                    </a:moveTo>
                    <a:cubicBezTo>
                      <a:pt x="118" y="1"/>
                      <a:pt x="0" y="118"/>
                      <a:pt x="0" y="263"/>
                    </a:cubicBezTo>
                    <a:cubicBezTo>
                      <a:pt x="0" y="1598"/>
                      <a:pt x="1089" y="2686"/>
                      <a:pt x="2420" y="2686"/>
                    </a:cubicBezTo>
                    <a:lnTo>
                      <a:pt x="2461" y="2686"/>
                    </a:lnTo>
                    <a:cubicBezTo>
                      <a:pt x="3097" y="2686"/>
                      <a:pt x="3610" y="3199"/>
                      <a:pt x="3610" y="3830"/>
                    </a:cubicBezTo>
                    <a:lnTo>
                      <a:pt x="3610" y="4166"/>
                    </a:lnTo>
                    <a:cubicBezTo>
                      <a:pt x="3610" y="4311"/>
                      <a:pt x="3727" y="4428"/>
                      <a:pt x="3872" y="4428"/>
                    </a:cubicBezTo>
                    <a:cubicBezTo>
                      <a:pt x="4017" y="4428"/>
                      <a:pt x="4138" y="4311"/>
                      <a:pt x="4138" y="4166"/>
                    </a:cubicBezTo>
                    <a:lnTo>
                      <a:pt x="4138" y="3830"/>
                    </a:lnTo>
                    <a:cubicBezTo>
                      <a:pt x="4138" y="2910"/>
                      <a:pt x="3386" y="2158"/>
                      <a:pt x="2461" y="2158"/>
                    </a:cubicBezTo>
                    <a:lnTo>
                      <a:pt x="2420" y="2158"/>
                    </a:lnTo>
                    <a:cubicBezTo>
                      <a:pt x="1379" y="2158"/>
                      <a:pt x="528" y="1309"/>
                      <a:pt x="528" y="263"/>
                    </a:cubicBezTo>
                    <a:cubicBezTo>
                      <a:pt x="528" y="118"/>
                      <a:pt x="407" y="1"/>
                      <a:pt x="2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63"/>
              <p:cNvSpPr/>
              <p:nvPr/>
            </p:nvSpPr>
            <p:spPr>
              <a:xfrm>
                <a:off x="2426165" y="2402749"/>
                <a:ext cx="146361" cy="245960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3077" extrusionOk="0">
                    <a:moveTo>
                      <a:pt x="1570" y="0"/>
                    </a:moveTo>
                    <a:cubicBezTo>
                      <a:pt x="1424" y="0"/>
                      <a:pt x="1307" y="117"/>
                      <a:pt x="1307" y="262"/>
                    </a:cubicBezTo>
                    <a:lnTo>
                      <a:pt x="1307" y="831"/>
                    </a:lnTo>
                    <a:cubicBezTo>
                      <a:pt x="1307" y="990"/>
                      <a:pt x="1177" y="1121"/>
                      <a:pt x="1018" y="1121"/>
                    </a:cubicBezTo>
                    <a:cubicBezTo>
                      <a:pt x="458" y="1121"/>
                      <a:pt x="1" y="1578"/>
                      <a:pt x="1" y="2139"/>
                    </a:cubicBezTo>
                    <a:lnTo>
                      <a:pt x="1" y="2811"/>
                    </a:lnTo>
                    <a:cubicBezTo>
                      <a:pt x="1" y="2960"/>
                      <a:pt x="117" y="3077"/>
                      <a:pt x="262" y="3077"/>
                    </a:cubicBezTo>
                    <a:cubicBezTo>
                      <a:pt x="406" y="3077"/>
                      <a:pt x="523" y="2960"/>
                      <a:pt x="523" y="2811"/>
                    </a:cubicBezTo>
                    <a:lnTo>
                      <a:pt x="523" y="2139"/>
                    </a:lnTo>
                    <a:cubicBezTo>
                      <a:pt x="523" y="1867"/>
                      <a:pt x="747" y="1643"/>
                      <a:pt x="1018" y="1643"/>
                    </a:cubicBezTo>
                    <a:cubicBezTo>
                      <a:pt x="1466" y="1643"/>
                      <a:pt x="1831" y="1279"/>
                      <a:pt x="1831" y="831"/>
                    </a:cubicBezTo>
                    <a:lnTo>
                      <a:pt x="1831" y="262"/>
                    </a:lnTo>
                    <a:cubicBezTo>
                      <a:pt x="1831" y="117"/>
                      <a:pt x="1714" y="0"/>
                      <a:pt x="15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63"/>
              <p:cNvSpPr/>
              <p:nvPr/>
            </p:nvSpPr>
            <p:spPr>
              <a:xfrm>
                <a:off x="2385077" y="2624811"/>
                <a:ext cx="169143" cy="361386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4521" extrusionOk="0">
                    <a:moveTo>
                      <a:pt x="1854" y="1"/>
                    </a:moveTo>
                    <a:cubicBezTo>
                      <a:pt x="1709" y="1"/>
                      <a:pt x="1593" y="117"/>
                      <a:pt x="1593" y="262"/>
                    </a:cubicBezTo>
                    <a:lnTo>
                      <a:pt x="1593" y="1457"/>
                    </a:lnTo>
                    <a:cubicBezTo>
                      <a:pt x="1593" y="1727"/>
                      <a:pt x="1369" y="1952"/>
                      <a:pt x="1103" y="1952"/>
                    </a:cubicBezTo>
                    <a:cubicBezTo>
                      <a:pt x="496" y="1952"/>
                      <a:pt x="0" y="2442"/>
                      <a:pt x="0" y="3050"/>
                    </a:cubicBezTo>
                    <a:lnTo>
                      <a:pt x="0" y="4259"/>
                    </a:lnTo>
                    <a:cubicBezTo>
                      <a:pt x="0" y="4404"/>
                      <a:pt x="117" y="4520"/>
                      <a:pt x="262" y="4520"/>
                    </a:cubicBezTo>
                    <a:cubicBezTo>
                      <a:pt x="407" y="4520"/>
                      <a:pt x="528" y="4404"/>
                      <a:pt x="528" y="4259"/>
                    </a:cubicBezTo>
                    <a:lnTo>
                      <a:pt x="528" y="3050"/>
                    </a:lnTo>
                    <a:cubicBezTo>
                      <a:pt x="528" y="2732"/>
                      <a:pt x="785" y="2475"/>
                      <a:pt x="1103" y="2475"/>
                    </a:cubicBezTo>
                    <a:cubicBezTo>
                      <a:pt x="1663" y="2475"/>
                      <a:pt x="2116" y="2018"/>
                      <a:pt x="2116" y="1457"/>
                    </a:cubicBezTo>
                    <a:lnTo>
                      <a:pt x="2116" y="262"/>
                    </a:lnTo>
                    <a:cubicBezTo>
                      <a:pt x="2116" y="117"/>
                      <a:pt x="1999" y="1"/>
                      <a:pt x="18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63"/>
              <p:cNvSpPr/>
              <p:nvPr/>
            </p:nvSpPr>
            <p:spPr>
              <a:xfrm>
                <a:off x="1232075" y="1349752"/>
                <a:ext cx="1612529" cy="1318608"/>
              </a:xfrm>
              <a:custGeom>
                <a:avLst/>
                <a:gdLst/>
                <a:ahLst/>
                <a:cxnLst/>
                <a:rect l="l" t="t" r="r" b="b"/>
                <a:pathLst>
                  <a:path w="20173" h="16496" extrusionOk="0">
                    <a:moveTo>
                      <a:pt x="10077" y="0"/>
                    </a:moveTo>
                    <a:cubicBezTo>
                      <a:pt x="9872" y="0"/>
                      <a:pt x="9708" y="164"/>
                      <a:pt x="9708" y="370"/>
                    </a:cubicBezTo>
                    <a:lnTo>
                      <a:pt x="9708" y="486"/>
                    </a:lnTo>
                    <a:cubicBezTo>
                      <a:pt x="9699" y="495"/>
                      <a:pt x="9694" y="500"/>
                      <a:pt x="9694" y="500"/>
                    </a:cubicBezTo>
                    <a:cubicBezTo>
                      <a:pt x="9694" y="500"/>
                      <a:pt x="9493" y="8807"/>
                      <a:pt x="9269" y="12551"/>
                    </a:cubicBezTo>
                    <a:cubicBezTo>
                      <a:pt x="9111" y="15256"/>
                      <a:pt x="8513" y="15368"/>
                      <a:pt x="7775" y="15671"/>
                    </a:cubicBezTo>
                    <a:cubicBezTo>
                      <a:pt x="7775" y="15671"/>
                      <a:pt x="7784" y="15689"/>
                      <a:pt x="7808" y="15723"/>
                    </a:cubicBezTo>
                    <a:lnTo>
                      <a:pt x="2092" y="15723"/>
                    </a:lnTo>
                    <a:cubicBezTo>
                      <a:pt x="1345" y="15723"/>
                      <a:pt x="739" y="15116"/>
                      <a:pt x="739" y="14368"/>
                    </a:cubicBezTo>
                    <a:lnTo>
                      <a:pt x="739" y="13435"/>
                    </a:lnTo>
                    <a:cubicBezTo>
                      <a:pt x="739" y="13234"/>
                      <a:pt x="570" y="13066"/>
                      <a:pt x="370" y="13066"/>
                    </a:cubicBezTo>
                    <a:cubicBezTo>
                      <a:pt x="164" y="13066"/>
                      <a:pt x="0" y="13234"/>
                      <a:pt x="0" y="13435"/>
                    </a:cubicBezTo>
                    <a:lnTo>
                      <a:pt x="0" y="14368"/>
                    </a:lnTo>
                    <a:cubicBezTo>
                      <a:pt x="0" y="15521"/>
                      <a:pt x="939" y="16456"/>
                      <a:pt x="2092" y="16456"/>
                    </a:cubicBezTo>
                    <a:lnTo>
                      <a:pt x="7896" y="16456"/>
                    </a:lnTo>
                    <a:cubicBezTo>
                      <a:pt x="8340" y="16456"/>
                      <a:pt x="8760" y="16344"/>
                      <a:pt x="9125" y="16143"/>
                    </a:cubicBezTo>
                    <a:cubicBezTo>
                      <a:pt x="9391" y="16026"/>
                      <a:pt x="9699" y="15797"/>
                      <a:pt x="10045" y="15396"/>
                    </a:cubicBezTo>
                    <a:cubicBezTo>
                      <a:pt x="10045" y="15396"/>
                      <a:pt x="10942" y="16495"/>
                      <a:pt x="12405" y="16495"/>
                    </a:cubicBezTo>
                    <a:cubicBezTo>
                      <a:pt x="12559" y="16495"/>
                      <a:pt x="12721" y="16483"/>
                      <a:pt x="12888" y="16456"/>
                    </a:cubicBezTo>
                    <a:lnTo>
                      <a:pt x="18081" y="16456"/>
                    </a:lnTo>
                    <a:cubicBezTo>
                      <a:pt x="19234" y="16456"/>
                      <a:pt x="20172" y="15521"/>
                      <a:pt x="20172" y="14368"/>
                    </a:cubicBezTo>
                    <a:lnTo>
                      <a:pt x="20172" y="13435"/>
                    </a:lnTo>
                    <a:cubicBezTo>
                      <a:pt x="20172" y="13234"/>
                      <a:pt x="20010" y="13066"/>
                      <a:pt x="19803" y="13066"/>
                    </a:cubicBezTo>
                    <a:cubicBezTo>
                      <a:pt x="19603" y="13066"/>
                      <a:pt x="19435" y="13234"/>
                      <a:pt x="19435" y="13435"/>
                    </a:cubicBezTo>
                    <a:lnTo>
                      <a:pt x="19435" y="14368"/>
                    </a:lnTo>
                    <a:cubicBezTo>
                      <a:pt x="19435" y="15116"/>
                      <a:pt x="18827" y="15723"/>
                      <a:pt x="18081" y="15723"/>
                    </a:cubicBezTo>
                    <a:lnTo>
                      <a:pt x="12809" y="15723"/>
                    </a:lnTo>
                    <a:cubicBezTo>
                      <a:pt x="11935" y="15419"/>
                      <a:pt x="10955" y="14695"/>
                      <a:pt x="10806" y="13000"/>
                    </a:cubicBezTo>
                    <a:cubicBezTo>
                      <a:pt x="10596" y="10661"/>
                      <a:pt x="10693" y="6281"/>
                      <a:pt x="10465" y="1103"/>
                    </a:cubicBezTo>
                    <a:lnTo>
                      <a:pt x="10465" y="370"/>
                    </a:lnTo>
                    <a:cubicBezTo>
                      <a:pt x="10465" y="164"/>
                      <a:pt x="10301" y="0"/>
                      <a:pt x="10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63"/>
              <p:cNvSpPr/>
              <p:nvPr/>
            </p:nvSpPr>
            <p:spPr>
              <a:xfrm>
                <a:off x="1945348" y="1845115"/>
                <a:ext cx="183371" cy="25419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318" extrusionOk="0">
                    <a:moveTo>
                      <a:pt x="1" y="0"/>
                    </a:moveTo>
                    <a:lnTo>
                      <a:pt x="1" y="317"/>
                    </a:lnTo>
                    <a:lnTo>
                      <a:pt x="2294" y="317"/>
                    </a:lnTo>
                    <a:lnTo>
                      <a:pt x="2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63"/>
              <p:cNvSpPr/>
              <p:nvPr/>
            </p:nvSpPr>
            <p:spPr>
              <a:xfrm>
                <a:off x="1945348" y="1669576"/>
                <a:ext cx="183371" cy="25579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320" extrusionOk="0">
                    <a:moveTo>
                      <a:pt x="1" y="1"/>
                    </a:moveTo>
                    <a:lnTo>
                      <a:pt x="1" y="319"/>
                    </a:lnTo>
                    <a:lnTo>
                      <a:pt x="2294" y="3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63"/>
              <p:cNvSpPr/>
              <p:nvPr/>
            </p:nvSpPr>
            <p:spPr>
              <a:xfrm>
                <a:off x="1945348" y="1500911"/>
                <a:ext cx="183371" cy="25419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318" extrusionOk="0">
                    <a:moveTo>
                      <a:pt x="1" y="1"/>
                    </a:moveTo>
                    <a:lnTo>
                      <a:pt x="1" y="318"/>
                    </a:lnTo>
                    <a:lnTo>
                      <a:pt x="2294" y="318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63"/>
              <p:cNvSpPr/>
              <p:nvPr/>
            </p:nvSpPr>
            <p:spPr>
              <a:xfrm>
                <a:off x="1945348" y="2333684"/>
                <a:ext cx="183371" cy="25419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318" extrusionOk="0">
                    <a:moveTo>
                      <a:pt x="1" y="0"/>
                    </a:moveTo>
                    <a:lnTo>
                      <a:pt x="1" y="318"/>
                    </a:lnTo>
                    <a:lnTo>
                      <a:pt x="2294" y="318"/>
                    </a:lnTo>
                    <a:lnTo>
                      <a:pt x="2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63"/>
              <p:cNvSpPr/>
              <p:nvPr/>
            </p:nvSpPr>
            <p:spPr>
              <a:xfrm>
                <a:off x="1945348" y="2158225"/>
                <a:ext cx="183371" cy="25499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319" extrusionOk="0">
                    <a:moveTo>
                      <a:pt x="1" y="0"/>
                    </a:moveTo>
                    <a:lnTo>
                      <a:pt x="1" y="318"/>
                    </a:lnTo>
                    <a:lnTo>
                      <a:pt x="2294" y="318"/>
                    </a:lnTo>
                    <a:lnTo>
                      <a:pt x="2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63"/>
              <p:cNvSpPr/>
              <p:nvPr/>
            </p:nvSpPr>
            <p:spPr>
              <a:xfrm>
                <a:off x="1945348" y="1989480"/>
                <a:ext cx="183371" cy="25419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318" extrusionOk="0">
                    <a:moveTo>
                      <a:pt x="1" y="1"/>
                    </a:moveTo>
                    <a:lnTo>
                      <a:pt x="1" y="318"/>
                    </a:lnTo>
                    <a:lnTo>
                      <a:pt x="2294" y="318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01" name="Google Shape;3001;p63"/>
          <p:cNvSpPr txBox="1">
            <a:spLocks noGrp="1"/>
          </p:cNvSpPr>
          <p:nvPr>
            <p:ph type="ctrTitle"/>
          </p:nvPr>
        </p:nvSpPr>
        <p:spPr>
          <a:xfrm>
            <a:off x="4064975" y="958120"/>
            <a:ext cx="4582637" cy="20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Spartan" pitchFamily="2" charset="0"/>
              </a:rPr>
              <a:t>X-RAYASSIST</a:t>
            </a:r>
            <a:br>
              <a:rPr lang="en">
                <a:solidFill>
                  <a:schemeClr val="lt2"/>
                </a:solidFill>
                <a:latin typeface="Spartan" pitchFamily="2" charset="0"/>
              </a:rPr>
            </a:br>
            <a:r>
              <a:rPr lang="en" sz="2400">
                <a:solidFill>
                  <a:schemeClr val="lt1"/>
                </a:solidFill>
                <a:latin typeface="Spartan" pitchFamily="2" charset="0"/>
              </a:rPr>
              <a:t>AI for Chest X-Ray Read</a:t>
            </a:r>
            <a:br>
              <a:rPr lang="en">
                <a:solidFill>
                  <a:schemeClr val="lt1"/>
                </a:solidFill>
                <a:latin typeface="Spartan" pitchFamily="2" charset="0"/>
              </a:rPr>
            </a:br>
            <a:endParaRPr>
              <a:solidFill>
                <a:schemeClr val="lt1"/>
              </a:solidFill>
              <a:latin typeface="Spartan" pitchFamily="2" charset="0"/>
            </a:endParaRPr>
          </a:p>
        </p:txBody>
      </p:sp>
      <p:sp>
        <p:nvSpPr>
          <p:cNvPr id="3002" name="Google Shape;3002;p63"/>
          <p:cNvSpPr txBox="1">
            <a:spLocks noGrp="1"/>
          </p:cNvSpPr>
          <p:nvPr>
            <p:ph type="subTitle" idx="1"/>
          </p:nvPr>
        </p:nvSpPr>
        <p:spPr>
          <a:xfrm>
            <a:off x="4064975" y="3008264"/>
            <a:ext cx="4706734" cy="832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lt2"/>
                </a:solidFill>
                <a:latin typeface="Spartan" pitchFamily="2" charset="0"/>
              </a:rPr>
              <a:t>MEDTECH VISIONARIES</a:t>
            </a:r>
            <a:endParaRPr lang="en" sz="1800" b="1">
              <a:solidFill>
                <a:schemeClr val="lt2"/>
              </a:solidFill>
              <a:latin typeface="Spartan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Spartan" pitchFamily="2" charset="0"/>
              </a:rPr>
              <a:t>Allison Cook, Ibrahim Issa, Mohaansh Pranjal, Nathaniel Hu, Tushar Aggarwal</a:t>
            </a:r>
          </a:p>
        </p:txBody>
      </p:sp>
      <p:pic>
        <p:nvPicPr>
          <p:cNvPr id="5" name="Picture 4" descr="A brain with a chip&#10;&#10;Description automatically generated">
            <a:extLst>
              <a:ext uri="{FF2B5EF4-FFF2-40B4-BE49-F238E27FC236}">
                <a16:creationId xmlns:a16="http://schemas.microsoft.com/office/drawing/2014/main" id="{012D49EA-0A5F-5835-E679-26E1A529F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988" y="614442"/>
            <a:ext cx="1202830" cy="120283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9FAB9B-0EBA-4CE1-8178-5B6353058229}"/>
              </a:ext>
            </a:extLst>
          </p:cNvPr>
          <p:cNvSpPr/>
          <p:nvPr/>
        </p:nvSpPr>
        <p:spPr>
          <a:xfrm>
            <a:off x="300445" y="2049555"/>
            <a:ext cx="3526971" cy="2253151"/>
          </a:xfrm>
          <a:prstGeom prst="roundRect">
            <a:avLst/>
          </a:prstGeom>
          <a:noFill/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121241"/>
                </a:solidFill>
              </a:ln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9A6392-8109-72A1-32D4-86C61EBBF710}"/>
              </a:ext>
            </a:extLst>
          </p:cNvPr>
          <p:cNvSpPr/>
          <p:nvPr/>
        </p:nvSpPr>
        <p:spPr>
          <a:xfrm>
            <a:off x="210092" y="1973354"/>
            <a:ext cx="3708765" cy="2416473"/>
          </a:xfrm>
          <a:prstGeom prst="roundRect">
            <a:avLst/>
          </a:prstGeom>
          <a:noFill/>
          <a:ln w="12700">
            <a:solidFill>
              <a:srgbClr val="5D74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57850D-AEA8-FD8C-366E-C982CCFDF025}"/>
              </a:ext>
            </a:extLst>
          </p:cNvPr>
          <p:cNvSpPr txBox="1"/>
          <p:nvPr/>
        </p:nvSpPr>
        <p:spPr>
          <a:xfrm>
            <a:off x="8103800" y="4596185"/>
            <a:ext cx="10006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ighlight>
                  <a:srgbClr val="FFFF00"/>
                </a:highlight>
              </a:rPr>
              <a:t>1/20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5" name="Google Shape;5235;p10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</a:t>
            </a:r>
            <a:r>
              <a:rPr lang="en">
                <a:solidFill>
                  <a:schemeClr val="lt1"/>
                </a:solidFill>
              </a:rPr>
              <a:t>DEMO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236" name="Google Shape;5236;p103"/>
          <p:cNvGrpSpPr/>
          <p:nvPr/>
        </p:nvGrpSpPr>
        <p:grpSpPr>
          <a:xfrm>
            <a:off x="2746946" y="1291575"/>
            <a:ext cx="3650434" cy="2560616"/>
            <a:chOff x="1794625" y="1805800"/>
            <a:chExt cx="4004425" cy="2808925"/>
          </a:xfrm>
        </p:grpSpPr>
        <p:sp>
          <p:nvSpPr>
            <p:cNvPr id="5237" name="Google Shape;5237;p103"/>
            <p:cNvSpPr/>
            <p:nvPr/>
          </p:nvSpPr>
          <p:spPr>
            <a:xfrm>
              <a:off x="1794625" y="1831475"/>
              <a:ext cx="4004425" cy="2783250"/>
            </a:xfrm>
            <a:custGeom>
              <a:avLst/>
              <a:gdLst/>
              <a:ahLst/>
              <a:cxnLst/>
              <a:rect l="l" t="t" r="r" b="b"/>
              <a:pathLst>
                <a:path w="160177" h="111330" extrusionOk="0">
                  <a:moveTo>
                    <a:pt x="2757" y="1"/>
                  </a:moveTo>
                  <a:cubicBezTo>
                    <a:pt x="1304" y="1"/>
                    <a:pt x="1" y="1179"/>
                    <a:pt x="1" y="2758"/>
                  </a:cubicBezTo>
                  <a:lnTo>
                    <a:pt x="1" y="108422"/>
                  </a:lnTo>
                  <a:cubicBezTo>
                    <a:pt x="1" y="110026"/>
                    <a:pt x="1304" y="111330"/>
                    <a:pt x="2757" y="111330"/>
                  </a:cubicBezTo>
                  <a:lnTo>
                    <a:pt x="157696" y="111330"/>
                  </a:lnTo>
                  <a:cubicBezTo>
                    <a:pt x="159149" y="111330"/>
                    <a:pt x="160177" y="110026"/>
                    <a:pt x="160177" y="108422"/>
                  </a:cubicBezTo>
                  <a:lnTo>
                    <a:pt x="160177" y="2758"/>
                  </a:lnTo>
                  <a:cubicBezTo>
                    <a:pt x="160177" y="1179"/>
                    <a:pt x="159149" y="1"/>
                    <a:pt x="157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103"/>
            <p:cNvSpPr/>
            <p:nvPr/>
          </p:nvSpPr>
          <p:spPr>
            <a:xfrm>
              <a:off x="1794625" y="1805800"/>
              <a:ext cx="4004425" cy="292625"/>
            </a:xfrm>
            <a:custGeom>
              <a:avLst/>
              <a:gdLst/>
              <a:ahLst/>
              <a:cxnLst/>
              <a:rect l="l" t="t" r="r" b="b"/>
              <a:pathLst>
                <a:path w="160177" h="11705" extrusionOk="0">
                  <a:moveTo>
                    <a:pt x="2757" y="0"/>
                  </a:moveTo>
                  <a:cubicBezTo>
                    <a:pt x="1304" y="0"/>
                    <a:pt x="1" y="1153"/>
                    <a:pt x="1" y="2732"/>
                  </a:cubicBezTo>
                  <a:lnTo>
                    <a:pt x="1" y="11704"/>
                  </a:lnTo>
                  <a:lnTo>
                    <a:pt x="160177" y="11704"/>
                  </a:lnTo>
                  <a:lnTo>
                    <a:pt x="160177" y="2732"/>
                  </a:lnTo>
                  <a:cubicBezTo>
                    <a:pt x="160177" y="1153"/>
                    <a:pt x="159149" y="0"/>
                    <a:pt x="157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103"/>
            <p:cNvSpPr/>
            <p:nvPr/>
          </p:nvSpPr>
          <p:spPr>
            <a:xfrm>
              <a:off x="1971325" y="4227475"/>
              <a:ext cx="3628475" cy="20700"/>
            </a:xfrm>
            <a:custGeom>
              <a:avLst/>
              <a:gdLst/>
              <a:ahLst/>
              <a:cxnLst/>
              <a:rect l="l" t="t" r="r" b="b"/>
              <a:pathLst>
                <a:path w="145139" h="828" extrusionOk="0">
                  <a:moveTo>
                    <a:pt x="0" y="1"/>
                  </a:moveTo>
                  <a:lnTo>
                    <a:pt x="0" y="828"/>
                  </a:lnTo>
                  <a:lnTo>
                    <a:pt x="145139" y="828"/>
                  </a:lnTo>
                  <a:lnTo>
                    <a:pt x="145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103"/>
            <p:cNvSpPr/>
            <p:nvPr/>
          </p:nvSpPr>
          <p:spPr>
            <a:xfrm>
              <a:off x="1971325" y="4227475"/>
              <a:ext cx="1481850" cy="20700"/>
            </a:xfrm>
            <a:custGeom>
              <a:avLst/>
              <a:gdLst/>
              <a:ahLst/>
              <a:cxnLst/>
              <a:rect l="l" t="t" r="r" b="b"/>
              <a:pathLst>
                <a:path w="59274" h="828" extrusionOk="0">
                  <a:moveTo>
                    <a:pt x="0" y="1"/>
                  </a:moveTo>
                  <a:lnTo>
                    <a:pt x="0" y="828"/>
                  </a:lnTo>
                  <a:lnTo>
                    <a:pt x="59274" y="828"/>
                  </a:lnTo>
                  <a:lnTo>
                    <a:pt x="592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103"/>
            <p:cNvSpPr/>
            <p:nvPr/>
          </p:nvSpPr>
          <p:spPr>
            <a:xfrm>
              <a:off x="2666175" y="4340275"/>
              <a:ext cx="95900" cy="135350"/>
            </a:xfrm>
            <a:custGeom>
              <a:avLst/>
              <a:gdLst/>
              <a:ahLst/>
              <a:cxnLst/>
              <a:rect l="l" t="t" r="r" b="b"/>
              <a:pathLst>
                <a:path w="3836" h="5414" extrusionOk="0">
                  <a:moveTo>
                    <a:pt x="1" y="0"/>
                  </a:moveTo>
                  <a:lnTo>
                    <a:pt x="1" y="5414"/>
                  </a:lnTo>
                  <a:lnTo>
                    <a:pt x="3835" y="27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103"/>
            <p:cNvSpPr/>
            <p:nvPr/>
          </p:nvSpPr>
          <p:spPr>
            <a:xfrm>
              <a:off x="2778975" y="4340275"/>
              <a:ext cx="22575" cy="135350"/>
            </a:xfrm>
            <a:custGeom>
              <a:avLst/>
              <a:gdLst/>
              <a:ahLst/>
              <a:cxnLst/>
              <a:rect l="l" t="t" r="r" b="b"/>
              <a:pathLst>
                <a:path w="903" h="5414" extrusionOk="0">
                  <a:moveTo>
                    <a:pt x="0" y="0"/>
                  </a:moveTo>
                  <a:lnTo>
                    <a:pt x="0" y="5414"/>
                  </a:lnTo>
                  <a:lnTo>
                    <a:pt x="902" y="5414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103"/>
            <p:cNvSpPr/>
            <p:nvPr/>
          </p:nvSpPr>
          <p:spPr>
            <a:xfrm>
              <a:off x="2393625" y="4340275"/>
              <a:ext cx="95900" cy="135350"/>
            </a:xfrm>
            <a:custGeom>
              <a:avLst/>
              <a:gdLst/>
              <a:ahLst/>
              <a:cxnLst/>
              <a:rect l="l" t="t" r="r" b="b"/>
              <a:pathLst>
                <a:path w="3836" h="5414" extrusionOk="0">
                  <a:moveTo>
                    <a:pt x="1" y="0"/>
                  </a:moveTo>
                  <a:lnTo>
                    <a:pt x="1" y="5414"/>
                  </a:lnTo>
                  <a:lnTo>
                    <a:pt x="3835" y="27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103"/>
            <p:cNvSpPr/>
            <p:nvPr/>
          </p:nvSpPr>
          <p:spPr>
            <a:xfrm>
              <a:off x="2121075" y="4340275"/>
              <a:ext cx="95875" cy="135350"/>
            </a:xfrm>
            <a:custGeom>
              <a:avLst/>
              <a:gdLst/>
              <a:ahLst/>
              <a:cxnLst/>
              <a:rect l="l" t="t" r="r" b="b"/>
              <a:pathLst>
                <a:path w="3835" h="5414" extrusionOk="0">
                  <a:moveTo>
                    <a:pt x="3835" y="0"/>
                  </a:moveTo>
                  <a:lnTo>
                    <a:pt x="0" y="2707"/>
                  </a:lnTo>
                  <a:lnTo>
                    <a:pt x="3835" y="5414"/>
                  </a:lnTo>
                  <a:lnTo>
                    <a:pt x="3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103"/>
            <p:cNvSpPr/>
            <p:nvPr/>
          </p:nvSpPr>
          <p:spPr>
            <a:xfrm>
              <a:off x="2081600" y="4340275"/>
              <a:ext cx="22575" cy="135350"/>
            </a:xfrm>
            <a:custGeom>
              <a:avLst/>
              <a:gdLst/>
              <a:ahLst/>
              <a:cxnLst/>
              <a:rect l="l" t="t" r="r" b="b"/>
              <a:pathLst>
                <a:path w="903" h="5414" extrusionOk="0">
                  <a:moveTo>
                    <a:pt x="0" y="0"/>
                  </a:moveTo>
                  <a:lnTo>
                    <a:pt x="0" y="5414"/>
                  </a:lnTo>
                  <a:lnTo>
                    <a:pt x="903" y="5414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103"/>
            <p:cNvSpPr/>
            <p:nvPr/>
          </p:nvSpPr>
          <p:spPr>
            <a:xfrm>
              <a:off x="4764575" y="4317075"/>
              <a:ext cx="176075" cy="171700"/>
            </a:xfrm>
            <a:custGeom>
              <a:avLst/>
              <a:gdLst/>
              <a:ahLst/>
              <a:cxnLst/>
              <a:rect l="l" t="t" r="r" b="b"/>
              <a:pathLst>
                <a:path w="7043" h="6868" extrusionOk="0">
                  <a:moveTo>
                    <a:pt x="3534" y="2332"/>
                  </a:moveTo>
                  <a:cubicBezTo>
                    <a:pt x="4136" y="2332"/>
                    <a:pt x="4662" y="2808"/>
                    <a:pt x="4662" y="3434"/>
                  </a:cubicBezTo>
                  <a:cubicBezTo>
                    <a:pt x="4662" y="4036"/>
                    <a:pt x="4136" y="4537"/>
                    <a:pt x="3534" y="4537"/>
                  </a:cubicBezTo>
                  <a:cubicBezTo>
                    <a:pt x="2907" y="4537"/>
                    <a:pt x="2406" y="4036"/>
                    <a:pt x="2406" y="3434"/>
                  </a:cubicBezTo>
                  <a:cubicBezTo>
                    <a:pt x="2406" y="2808"/>
                    <a:pt x="2907" y="2332"/>
                    <a:pt x="3534" y="2332"/>
                  </a:cubicBezTo>
                  <a:close/>
                  <a:moveTo>
                    <a:pt x="3133" y="1"/>
                  </a:moveTo>
                  <a:cubicBezTo>
                    <a:pt x="3058" y="1"/>
                    <a:pt x="2707" y="928"/>
                    <a:pt x="2707" y="928"/>
                  </a:cubicBezTo>
                  <a:lnTo>
                    <a:pt x="2281" y="1104"/>
                  </a:lnTo>
                  <a:cubicBezTo>
                    <a:pt x="2281" y="1104"/>
                    <a:pt x="1385" y="726"/>
                    <a:pt x="1308" y="726"/>
                  </a:cubicBezTo>
                  <a:cubicBezTo>
                    <a:pt x="1306" y="726"/>
                    <a:pt x="1304" y="727"/>
                    <a:pt x="1303" y="728"/>
                  </a:cubicBezTo>
                  <a:lnTo>
                    <a:pt x="752" y="1279"/>
                  </a:lnTo>
                  <a:cubicBezTo>
                    <a:pt x="727" y="1304"/>
                    <a:pt x="1153" y="2231"/>
                    <a:pt x="1153" y="2231"/>
                  </a:cubicBezTo>
                  <a:lnTo>
                    <a:pt x="978" y="2632"/>
                  </a:lnTo>
                  <a:cubicBezTo>
                    <a:pt x="978" y="2632"/>
                    <a:pt x="0" y="3008"/>
                    <a:pt x="0" y="3058"/>
                  </a:cubicBezTo>
                  <a:lnTo>
                    <a:pt x="0" y="3810"/>
                  </a:lnTo>
                  <a:cubicBezTo>
                    <a:pt x="0" y="3860"/>
                    <a:pt x="978" y="4211"/>
                    <a:pt x="978" y="4211"/>
                  </a:cubicBezTo>
                  <a:lnTo>
                    <a:pt x="1153" y="4637"/>
                  </a:lnTo>
                  <a:cubicBezTo>
                    <a:pt x="1153" y="4637"/>
                    <a:pt x="752" y="5565"/>
                    <a:pt x="777" y="5590"/>
                  </a:cubicBezTo>
                  <a:lnTo>
                    <a:pt x="1328" y="6141"/>
                  </a:lnTo>
                  <a:cubicBezTo>
                    <a:pt x="1329" y="6142"/>
                    <a:pt x="1331" y="6142"/>
                    <a:pt x="1333" y="6142"/>
                  </a:cubicBezTo>
                  <a:cubicBezTo>
                    <a:pt x="1406" y="6142"/>
                    <a:pt x="2281" y="5740"/>
                    <a:pt x="2281" y="5740"/>
                  </a:cubicBezTo>
                  <a:lnTo>
                    <a:pt x="2732" y="5916"/>
                  </a:lnTo>
                  <a:cubicBezTo>
                    <a:pt x="2732" y="5916"/>
                    <a:pt x="3108" y="6868"/>
                    <a:pt x="3158" y="6868"/>
                  </a:cubicBezTo>
                  <a:lnTo>
                    <a:pt x="3935" y="6868"/>
                  </a:lnTo>
                  <a:cubicBezTo>
                    <a:pt x="3985" y="6868"/>
                    <a:pt x="4336" y="5916"/>
                    <a:pt x="4336" y="5916"/>
                  </a:cubicBezTo>
                  <a:lnTo>
                    <a:pt x="4762" y="5740"/>
                  </a:lnTo>
                  <a:cubicBezTo>
                    <a:pt x="4762" y="5740"/>
                    <a:pt x="5658" y="6117"/>
                    <a:pt x="5735" y="6117"/>
                  </a:cubicBezTo>
                  <a:cubicBezTo>
                    <a:pt x="5737" y="6117"/>
                    <a:pt x="5739" y="6117"/>
                    <a:pt x="5740" y="6116"/>
                  </a:cubicBezTo>
                  <a:lnTo>
                    <a:pt x="6291" y="5565"/>
                  </a:lnTo>
                  <a:cubicBezTo>
                    <a:pt x="6341" y="5540"/>
                    <a:pt x="5890" y="4637"/>
                    <a:pt x="5890" y="4637"/>
                  </a:cubicBezTo>
                  <a:lnTo>
                    <a:pt x="6065" y="4211"/>
                  </a:lnTo>
                  <a:cubicBezTo>
                    <a:pt x="6065" y="4211"/>
                    <a:pt x="7043" y="3835"/>
                    <a:pt x="7043" y="3785"/>
                  </a:cubicBezTo>
                  <a:lnTo>
                    <a:pt x="7043" y="3033"/>
                  </a:lnTo>
                  <a:cubicBezTo>
                    <a:pt x="7043" y="2983"/>
                    <a:pt x="6065" y="2632"/>
                    <a:pt x="6065" y="2632"/>
                  </a:cubicBezTo>
                  <a:lnTo>
                    <a:pt x="5890" y="2206"/>
                  </a:lnTo>
                  <a:cubicBezTo>
                    <a:pt x="5890" y="2206"/>
                    <a:pt x="6316" y="1279"/>
                    <a:pt x="6266" y="1254"/>
                  </a:cubicBezTo>
                  <a:lnTo>
                    <a:pt x="5714" y="728"/>
                  </a:lnTo>
                  <a:cubicBezTo>
                    <a:pt x="5713" y="725"/>
                    <a:pt x="5709" y="724"/>
                    <a:pt x="5702" y="724"/>
                  </a:cubicBezTo>
                  <a:cubicBezTo>
                    <a:pt x="5589" y="724"/>
                    <a:pt x="4762" y="1104"/>
                    <a:pt x="4762" y="1104"/>
                  </a:cubicBezTo>
                  <a:lnTo>
                    <a:pt x="4336" y="928"/>
                  </a:lnTo>
                  <a:cubicBezTo>
                    <a:pt x="4336" y="928"/>
                    <a:pt x="3935" y="1"/>
                    <a:pt x="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103"/>
            <p:cNvSpPr/>
            <p:nvPr/>
          </p:nvSpPr>
          <p:spPr>
            <a:xfrm>
              <a:off x="5064700" y="4335875"/>
              <a:ext cx="200525" cy="131600"/>
            </a:xfrm>
            <a:custGeom>
              <a:avLst/>
              <a:gdLst/>
              <a:ahLst/>
              <a:cxnLst/>
              <a:rect l="l" t="t" r="r" b="b"/>
              <a:pathLst>
                <a:path w="8021" h="5264" extrusionOk="0">
                  <a:moveTo>
                    <a:pt x="7419" y="577"/>
                  </a:moveTo>
                  <a:lnTo>
                    <a:pt x="7419" y="4662"/>
                  </a:lnTo>
                  <a:lnTo>
                    <a:pt x="602" y="4662"/>
                  </a:lnTo>
                  <a:lnTo>
                    <a:pt x="602" y="577"/>
                  </a:lnTo>
                  <a:close/>
                  <a:moveTo>
                    <a:pt x="0" y="1"/>
                  </a:moveTo>
                  <a:lnTo>
                    <a:pt x="0" y="5264"/>
                  </a:lnTo>
                  <a:lnTo>
                    <a:pt x="8020" y="5264"/>
                  </a:lnTo>
                  <a:lnTo>
                    <a:pt x="8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103"/>
            <p:cNvSpPr/>
            <p:nvPr/>
          </p:nvSpPr>
          <p:spPr>
            <a:xfrm>
              <a:off x="5480725" y="4321475"/>
              <a:ext cx="65200" cy="65800"/>
            </a:xfrm>
            <a:custGeom>
              <a:avLst/>
              <a:gdLst/>
              <a:ahLst/>
              <a:cxnLst/>
              <a:rect l="l" t="t" r="r" b="b"/>
              <a:pathLst>
                <a:path w="2608" h="2632" extrusionOk="0">
                  <a:moveTo>
                    <a:pt x="1" y="0"/>
                  </a:moveTo>
                  <a:lnTo>
                    <a:pt x="1" y="602"/>
                  </a:lnTo>
                  <a:lnTo>
                    <a:pt x="2031" y="602"/>
                  </a:lnTo>
                  <a:lnTo>
                    <a:pt x="2031" y="2632"/>
                  </a:lnTo>
                  <a:lnTo>
                    <a:pt x="2607" y="2632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103"/>
            <p:cNvSpPr/>
            <p:nvPr/>
          </p:nvSpPr>
          <p:spPr>
            <a:xfrm>
              <a:off x="5386125" y="4321475"/>
              <a:ext cx="65825" cy="65800"/>
            </a:xfrm>
            <a:custGeom>
              <a:avLst/>
              <a:gdLst/>
              <a:ahLst/>
              <a:cxnLst/>
              <a:rect l="l" t="t" r="r" b="b"/>
              <a:pathLst>
                <a:path w="2633" h="2632" extrusionOk="0">
                  <a:moveTo>
                    <a:pt x="0" y="0"/>
                  </a:moveTo>
                  <a:lnTo>
                    <a:pt x="0" y="2632"/>
                  </a:lnTo>
                  <a:lnTo>
                    <a:pt x="602" y="2632"/>
                  </a:lnTo>
                  <a:lnTo>
                    <a:pt x="602" y="602"/>
                  </a:lnTo>
                  <a:lnTo>
                    <a:pt x="2632" y="60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103"/>
            <p:cNvSpPr/>
            <p:nvPr/>
          </p:nvSpPr>
          <p:spPr>
            <a:xfrm>
              <a:off x="5480725" y="4416075"/>
              <a:ext cx="65200" cy="65200"/>
            </a:xfrm>
            <a:custGeom>
              <a:avLst/>
              <a:gdLst/>
              <a:ahLst/>
              <a:cxnLst/>
              <a:rect l="l" t="t" r="r" b="b"/>
              <a:pathLst>
                <a:path w="2608" h="2608" extrusionOk="0">
                  <a:moveTo>
                    <a:pt x="2031" y="1"/>
                  </a:moveTo>
                  <a:lnTo>
                    <a:pt x="2031" y="2031"/>
                  </a:lnTo>
                  <a:lnTo>
                    <a:pt x="1" y="2031"/>
                  </a:lnTo>
                  <a:lnTo>
                    <a:pt x="1" y="2607"/>
                  </a:lnTo>
                  <a:lnTo>
                    <a:pt x="2607" y="2607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103"/>
            <p:cNvSpPr/>
            <p:nvPr/>
          </p:nvSpPr>
          <p:spPr>
            <a:xfrm>
              <a:off x="5386125" y="4416075"/>
              <a:ext cx="65825" cy="65200"/>
            </a:xfrm>
            <a:custGeom>
              <a:avLst/>
              <a:gdLst/>
              <a:ahLst/>
              <a:cxnLst/>
              <a:rect l="l" t="t" r="r" b="b"/>
              <a:pathLst>
                <a:path w="2633" h="2608" extrusionOk="0">
                  <a:moveTo>
                    <a:pt x="0" y="1"/>
                  </a:moveTo>
                  <a:lnTo>
                    <a:pt x="0" y="2607"/>
                  </a:lnTo>
                  <a:lnTo>
                    <a:pt x="2632" y="2607"/>
                  </a:lnTo>
                  <a:lnTo>
                    <a:pt x="2632" y="2031"/>
                  </a:lnTo>
                  <a:lnTo>
                    <a:pt x="602" y="2031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103"/>
            <p:cNvSpPr/>
            <p:nvPr/>
          </p:nvSpPr>
          <p:spPr>
            <a:xfrm>
              <a:off x="3419325" y="4202425"/>
              <a:ext cx="70200" cy="69575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56"/>
                    <a:pt x="627" y="2782"/>
                    <a:pt x="1404" y="2782"/>
                  </a:cubicBezTo>
                  <a:cubicBezTo>
                    <a:pt x="2181" y="2782"/>
                    <a:pt x="2807" y="2156"/>
                    <a:pt x="2807" y="1404"/>
                  </a:cubicBezTo>
                  <a:cubicBezTo>
                    <a:pt x="2807" y="627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2186C8A-B35C-93E1-BDEE-2B9BA0E94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232" y="1370204"/>
            <a:ext cx="3493298" cy="1775230"/>
          </a:xfrm>
          <a:prstGeom prst="rect">
            <a:avLst/>
          </a:prstGeom>
        </p:spPr>
      </p:pic>
      <p:grpSp>
        <p:nvGrpSpPr>
          <p:cNvPr id="5254" name="Google Shape;5254;p103"/>
          <p:cNvGrpSpPr/>
          <p:nvPr/>
        </p:nvGrpSpPr>
        <p:grpSpPr>
          <a:xfrm>
            <a:off x="4152480" y="2061384"/>
            <a:ext cx="836803" cy="836803"/>
            <a:chOff x="4152480" y="2061384"/>
            <a:chExt cx="836803" cy="836803"/>
          </a:xfrm>
        </p:grpSpPr>
        <p:sp>
          <p:nvSpPr>
            <p:cNvPr id="5255" name="Google Shape;5255;p103"/>
            <p:cNvSpPr/>
            <p:nvPr/>
          </p:nvSpPr>
          <p:spPr>
            <a:xfrm>
              <a:off x="4152480" y="2061384"/>
              <a:ext cx="836803" cy="836803"/>
            </a:xfrm>
            <a:custGeom>
              <a:avLst/>
              <a:gdLst/>
              <a:ahLst/>
              <a:cxnLst/>
              <a:rect l="l" t="t" r="r" b="b"/>
              <a:pathLst>
                <a:path w="36718" h="36718" extrusionOk="0">
                  <a:moveTo>
                    <a:pt x="18346" y="1"/>
                  </a:moveTo>
                  <a:cubicBezTo>
                    <a:pt x="8221" y="1"/>
                    <a:pt x="0" y="8221"/>
                    <a:pt x="0" y="18347"/>
                  </a:cubicBezTo>
                  <a:cubicBezTo>
                    <a:pt x="0" y="28497"/>
                    <a:pt x="8221" y="36718"/>
                    <a:pt x="18346" y="36718"/>
                  </a:cubicBezTo>
                  <a:cubicBezTo>
                    <a:pt x="28496" y="36718"/>
                    <a:pt x="36717" y="28497"/>
                    <a:pt x="36717" y="18347"/>
                  </a:cubicBezTo>
                  <a:cubicBezTo>
                    <a:pt x="36717" y="8221"/>
                    <a:pt x="28496" y="1"/>
                    <a:pt x="18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103">
              <a:hlinkClick r:id="rId4"/>
            </p:cNvPr>
            <p:cNvSpPr/>
            <p:nvPr/>
          </p:nvSpPr>
          <p:spPr>
            <a:xfrm>
              <a:off x="4459742" y="2257869"/>
              <a:ext cx="335309" cy="443835"/>
            </a:xfrm>
            <a:custGeom>
              <a:avLst/>
              <a:gdLst/>
              <a:ahLst/>
              <a:cxnLst/>
              <a:rect l="l" t="t" r="r" b="b"/>
              <a:pathLst>
                <a:path w="14713" h="19475" extrusionOk="0">
                  <a:moveTo>
                    <a:pt x="1" y="0"/>
                  </a:moveTo>
                  <a:lnTo>
                    <a:pt x="1" y="19474"/>
                  </a:lnTo>
                  <a:lnTo>
                    <a:pt x="14713" y="97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538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E8355F-DD85-BE4B-B055-FFE4F779C130}"/>
              </a:ext>
            </a:extLst>
          </p:cNvPr>
          <p:cNvSpPr txBox="1"/>
          <p:nvPr/>
        </p:nvSpPr>
        <p:spPr>
          <a:xfrm>
            <a:off x="2103120" y="2156251"/>
            <a:ext cx="4937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>
                <a:solidFill>
                  <a:schemeClr val="lt1"/>
                </a:solidFill>
                <a:latin typeface="Spartan" pitchFamily="2" charset="0"/>
              </a:rPr>
              <a:t>About the App</a:t>
            </a:r>
            <a:endParaRPr lang="en-CA" sz="4800"/>
          </a:p>
        </p:txBody>
      </p:sp>
    </p:spTree>
    <p:extLst>
      <p:ext uri="{BB962C8B-B14F-4D97-AF65-F5344CB8AC3E}">
        <p14:creationId xmlns:p14="http://schemas.microsoft.com/office/powerpoint/2010/main" val="15369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F035-71A8-6887-9248-2AA17D9C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28782"/>
            <a:ext cx="6120000" cy="502800"/>
          </a:xfrm>
        </p:spPr>
        <p:txBody>
          <a:bodyPr/>
          <a:lstStyle/>
          <a:p>
            <a:pPr algn="l"/>
            <a:r>
              <a:rPr lang="en-US">
                <a:latin typeface="Spartan" panose="020B0604020202020204" charset="0"/>
              </a:rPr>
              <a:t>Technology used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2048464-3267-10B8-F671-DAF20B6E4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7042318"/>
              </p:ext>
            </p:extLst>
          </p:nvPr>
        </p:nvGraphicFramePr>
        <p:xfrm>
          <a:off x="677332" y="1131583"/>
          <a:ext cx="7787399" cy="338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13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>
            <a:spLocks noGrp="1"/>
          </p:cNvSpPr>
          <p:nvPr>
            <p:ph type="sldNum" idx="4294967295"/>
          </p:nvPr>
        </p:nvSpPr>
        <p:spPr>
          <a:xfrm>
            <a:off x="8594725" y="4024396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0" y="1950836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>
            <a:off x="0" y="1950836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7" name="Google Shape;367;p34"/>
          <p:cNvGrpSpPr/>
          <p:nvPr/>
        </p:nvGrpSpPr>
        <p:grpSpPr>
          <a:xfrm>
            <a:off x="1281183" y="1283209"/>
            <a:ext cx="473400" cy="473400"/>
            <a:chOff x="1786339" y="1703401"/>
            <a:chExt cx="473400" cy="473400"/>
          </a:xfrm>
        </p:grpSpPr>
        <p:sp>
          <p:nvSpPr>
            <p:cNvPr id="368" name="Google Shape;368;p34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70" name="Google Shape;370;p34"/>
          <p:cNvGrpSpPr/>
          <p:nvPr/>
        </p:nvGrpSpPr>
        <p:grpSpPr>
          <a:xfrm>
            <a:off x="3347625" y="1283209"/>
            <a:ext cx="473400" cy="473400"/>
            <a:chOff x="3814414" y="1703401"/>
            <a:chExt cx="473400" cy="473400"/>
          </a:xfrm>
        </p:grpSpPr>
        <p:sp>
          <p:nvSpPr>
            <p:cNvPr id="371" name="Google Shape;371;p34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73" name="Google Shape;373;p34"/>
          <p:cNvGrpSpPr/>
          <p:nvPr/>
        </p:nvGrpSpPr>
        <p:grpSpPr>
          <a:xfrm>
            <a:off x="5362915" y="1283209"/>
            <a:ext cx="473400" cy="473400"/>
            <a:chOff x="5842489" y="1703401"/>
            <a:chExt cx="473400" cy="473400"/>
          </a:xfrm>
        </p:grpSpPr>
        <p:sp>
          <p:nvSpPr>
            <p:cNvPr id="374" name="Google Shape;374;p34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76" name="Google Shape;376;p34"/>
          <p:cNvGrpSpPr/>
          <p:nvPr/>
        </p:nvGrpSpPr>
        <p:grpSpPr>
          <a:xfrm>
            <a:off x="6419891" y="3156108"/>
            <a:ext cx="473400" cy="473400"/>
            <a:chOff x="6880814" y="3576300"/>
            <a:chExt cx="473400" cy="473400"/>
          </a:xfrm>
        </p:grpSpPr>
        <p:sp>
          <p:nvSpPr>
            <p:cNvPr id="377" name="Google Shape;377;p34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8" name="Google Shape;378;p34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79" name="Google Shape;379;p34"/>
          <p:cNvGrpSpPr/>
          <p:nvPr/>
        </p:nvGrpSpPr>
        <p:grpSpPr>
          <a:xfrm>
            <a:off x="4366773" y="3156108"/>
            <a:ext cx="473400" cy="473400"/>
            <a:chOff x="4852739" y="3576300"/>
            <a:chExt cx="473400" cy="473400"/>
          </a:xfrm>
        </p:grpSpPr>
        <p:sp>
          <p:nvSpPr>
            <p:cNvPr id="380" name="Google Shape;380;p34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1" name="Google Shape;381;p34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82" name="Google Shape;382;p34"/>
          <p:cNvGrpSpPr/>
          <p:nvPr/>
        </p:nvGrpSpPr>
        <p:grpSpPr>
          <a:xfrm>
            <a:off x="2287542" y="3156108"/>
            <a:ext cx="473400" cy="473400"/>
            <a:chOff x="2824664" y="3576300"/>
            <a:chExt cx="473400" cy="473400"/>
          </a:xfrm>
        </p:grpSpPr>
        <p:sp>
          <p:nvSpPr>
            <p:cNvPr id="383" name="Google Shape;383;p3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4" name="Google Shape;384;p3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85" name="Google Shape;385;p34"/>
          <p:cNvSpPr txBox="1"/>
          <p:nvPr/>
        </p:nvSpPr>
        <p:spPr>
          <a:xfrm>
            <a:off x="660716" y="562406"/>
            <a:ext cx="1731000" cy="70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Input DICOM</a:t>
            </a:r>
          </a:p>
        </p:txBody>
      </p:sp>
      <p:sp>
        <p:nvSpPr>
          <p:cNvPr id="386" name="Google Shape;386;p34"/>
          <p:cNvSpPr txBox="1"/>
          <p:nvPr/>
        </p:nvSpPr>
        <p:spPr>
          <a:xfrm>
            <a:off x="2681429" y="515979"/>
            <a:ext cx="1845300" cy="75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ML Model</a:t>
            </a:r>
          </a:p>
        </p:txBody>
      </p:sp>
      <p:sp>
        <p:nvSpPr>
          <p:cNvPr id="387" name="Google Shape;387;p34"/>
          <p:cNvSpPr txBox="1"/>
          <p:nvPr/>
        </p:nvSpPr>
        <p:spPr>
          <a:xfrm>
            <a:off x="4788169" y="515979"/>
            <a:ext cx="1673895" cy="75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Heat Plot</a:t>
            </a:r>
          </a:p>
        </p:txBody>
      </p:sp>
      <p:sp>
        <p:nvSpPr>
          <p:cNvPr id="388" name="Google Shape;388;p34"/>
          <p:cNvSpPr txBox="1"/>
          <p:nvPr/>
        </p:nvSpPr>
        <p:spPr>
          <a:xfrm>
            <a:off x="1643894" y="3643408"/>
            <a:ext cx="1731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Image Compression</a:t>
            </a:r>
          </a:p>
        </p:txBody>
      </p:sp>
      <p:sp>
        <p:nvSpPr>
          <p:cNvPr id="389" name="Google Shape;389;p34"/>
          <p:cNvSpPr txBox="1"/>
          <p:nvPr/>
        </p:nvSpPr>
        <p:spPr>
          <a:xfrm>
            <a:off x="3744011" y="3643408"/>
            <a:ext cx="174936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</a:p>
        </p:txBody>
      </p:sp>
      <p:sp>
        <p:nvSpPr>
          <p:cNvPr id="390" name="Google Shape;390;p34"/>
          <p:cNvSpPr txBox="1"/>
          <p:nvPr/>
        </p:nvSpPr>
        <p:spPr>
          <a:xfrm>
            <a:off x="5640374" y="3643408"/>
            <a:ext cx="19752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Diagnostic Results</a:t>
            </a:r>
          </a:p>
        </p:txBody>
      </p:sp>
      <p:grpSp>
        <p:nvGrpSpPr>
          <p:cNvPr id="2" name="Google Shape;373;p34">
            <a:extLst>
              <a:ext uri="{FF2B5EF4-FFF2-40B4-BE49-F238E27FC236}">
                <a16:creationId xmlns:a16="http://schemas.microsoft.com/office/drawing/2014/main" id="{ACABB177-1146-4815-0F50-0E8B0D3B647B}"/>
              </a:ext>
            </a:extLst>
          </p:cNvPr>
          <p:cNvGrpSpPr/>
          <p:nvPr/>
        </p:nvGrpSpPr>
        <p:grpSpPr>
          <a:xfrm>
            <a:off x="7428194" y="1285393"/>
            <a:ext cx="473400" cy="473400"/>
            <a:chOff x="5842489" y="1703401"/>
            <a:chExt cx="473400" cy="473400"/>
          </a:xfrm>
        </p:grpSpPr>
        <p:sp>
          <p:nvSpPr>
            <p:cNvPr id="3" name="Google Shape;374;p34">
              <a:extLst>
                <a:ext uri="{FF2B5EF4-FFF2-40B4-BE49-F238E27FC236}">
                  <a16:creationId xmlns:a16="http://schemas.microsoft.com/office/drawing/2014/main" id="{5649A90E-C10E-73F2-8C0C-33913A0E1687}"/>
                </a:ext>
              </a:extLst>
            </p:cNvPr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" name="Google Shape;375;p34">
              <a:extLst>
                <a:ext uri="{FF2B5EF4-FFF2-40B4-BE49-F238E27FC236}">
                  <a16:creationId xmlns:a16="http://schemas.microsoft.com/office/drawing/2014/main" id="{4A01E603-946F-371B-2F31-9D5A29D3B5EE}"/>
                </a:ext>
              </a:extLst>
            </p:cNvPr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7</a:t>
              </a:r>
              <a:endParaRPr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" name="Google Shape;387;p34">
            <a:extLst>
              <a:ext uri="{FF2B5EF4-FFF2-40B4-BE49-F238E27FC236}">
                <a16:creationId xmlns:a16="http://schemas.microsoft.com/office/drawing/2014/main" id="{6A51543A-F3F6-7181-5064-B8A3F63A28F5}"/>
              </a:ext>
            </a:extLst>
          </p:cNvPr>
          <p:cNvSpPr txBox="1"/>
          <p:nvPr/>
        </p:nvSpPr>
        <p:spPr>
          <a:xfrm>
            <a:off x="6833852" y="738092"/>
            <a:ext cx="158516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12;p23">
            <a:extLst>
              <a:ext uri="{FF2B5EF4-FFF2-40B4-BE49-F238E27FC236}">
                <a16:creationId xmlns:a16="http://schemas.microsoft.com/office/drawing/2014/main" id="{9B3454EA-A280-96DC-29C6-D889990C47CE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14</a:t>
            </a:fld>
            <a:endParaRPr lang="en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0D7369-8E16-3239-51F7-5333FD384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143173"/>
              </p:ext>
            </p:extLst>
          </p:nvPr>
        </p:nvGraphicFramePr>
        <p:xfrm>
          <a:off x="1404005" y="1818137"/>
          <a:ext cx="6237515" cy="1507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1EE93D17-75E5-0F5B-7033-9BEFD4AA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28782"/>
            <a:ext cx="6120000" cy="502800"/>
          </a:xfrm>
        </p:spPr>
        <p:txBody>
          <a:bodyPr/>
          <a:lstStyle/>
          <a:p>
            <a:pPr algn="l"/>
            <a:r>
              <a:rPr lang="en-US">
                <a:latin typeface="Spartan" panose="020B060402020202020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22516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12;p23">
            <a:extLst>
              <a:ext uri="{FF2B5EF4-FFF2-40B4-BE49-F238E27FC236}">
                <a16:creationId xmlns:a16="http://schemas.microsoft.com/office/drawing/2014/main" id="{9B3454EA-A280-96DC-29C6-D889990C47CE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15</a:t>
            </a:fld>
            <a:endParaRPr lang="en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0D7369-8E16-3239-51F7-5333FD384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5086504"/>
              </p:ext>
            </p:extLst>
          </p:nvPr>
        </p:nvGraphicFramePr>
        <p:xfrm>
          <a:off x="1453242" y="946482"/>
          <a:ext cx="6237515" cy="1507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B4BF6F0-FC87-5B04-6406-3A206940E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661355"/>
              </p:ext>
            </p:extLst>
          </p:nvPr>
        </p:nvGraphicFramePr>
        <p:xfrm>
          <a:off x="1116875" y="2379641"/>
          <a:ext cx="5899096" cy="2068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1EE93D17-75E5-0F5B-7033-9BEFD4AA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28782"/>
            <a:ext cx="6120000" cy="502800"/>
          </a:xfrm>
        </p:spPr>
        <p:txBody>
          <a:bodyPr/>
          <a:lstStyle/>
          <a:p>
            <a:pPr algn="l"/>
            <a:r>
              <a:rPr lang="en-US">
                <a:latin typeface="Spartan" panose="020B060402020202020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7900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p85"/>
          <p:cNvSpPr txBox="1">
            <a:spLocks noGrp="1"/>
          </p:cNvSpPr>
          <p:nvPr>
            <p:ph type="title"/>
          </p:nvPr>
        </p:nvSpPr>
        <p:spPr>
          <a:xfrm>
            <a:off x="1132975" y="1204950"/>
            <a:ext cx="6878100" cy="27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AWESOME</a:t>
            </a:r>
            <a:br>
              <a:rPr lang="en"/>
            </a:br>
            <a:r>
              <a:rPr lang="en"/>
              <a:t>FEATURES  </a:t>
            </a:r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0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" name="Google Shape;3665;p78"/>
          <p:cNvSpPr txBox="1">
            <a:spLocks noGrp="1"/>
          </p:cNvSpPr>
          <p:nvPr>
            <p:ph type="title"/>
          </p:nvPr>
        </p:nvSpPr>
        <p:spPr>
          <a:xfrm>
            <a:off x="1767841" y="1829241"/>
            <a:ext cx="3041418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Multiple Datasets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6" name="Google Shape;3666;p78"/>
          <p:cNvSpPr/>
          <p:nvPr/>
        </p:nvSpPr>
        <p:spPr>
          <a:xfrm>
            <a:off x="4917374" y="3088667"/>
            <a:ext cx="782400" cy="782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p78"/>
          <p:cNvSpPr/>
          <p:nvPr/>
        </p:nvSpPr>
        <p:spPr>
          <a:xfrm>
            <a:off x="4917374" y="1656842"/>
            <a:ext cx="782400" cy="782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9" name="Google Shape;3669;p78"/>
          <p:cNvSpPr/>
          <p:nvPr/>
        </p:nvSpPr>
        <p:spPr>
          <a:xfrm>
            <a:off x="966900" y="3069138"/>
            <a:ext cx="782400" cy="782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0" name="Google Shape;3670;p78"/>
          <p:cNvSpPr txBox="1">
            <a:spLocks noGrp="1"/>
          </p:cNvSpPr>
          <p:nvPr>
            <p:ph type="title" idx="2"/>
          </p:nvPr>
        </p:nvSpPr>
        <p:spPr>
          <a:xfrm>
            <a:off x="5775974" y="1842045"/>
            <a:ext cx="24996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Data Security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2" name="Google Shape;3672;p78"/>
          <p:cNvSpPr txBox="1">
            <a:spLocks noGrp="1"/>
          </p:cNvSpPr>
          <p:nvPr>
            <p:ph type="title" idx="4"/>
          </p:nvPr>
        </p:nvSpPr>
        <p:spPr>
          <a:xfrm>
            <a:off x="1801059" y="3277388"/>
            <a:ext cx="24996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Heatmaps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3" name="Google Shape;3673;p78"/>
          <p:cNvSpPr txBox="1">
            <a:spLocks noGrp="1"/>
          </p:cNvSpPr>
          <p:nvPr>
            <p:ph type="title" idx="6"/>
          </p:nvPr>
        </p:nvSpPr>
        <p:spPr>
          <a:xfrm>
            <a:off x="5792512" y="3307705"/>
            <a:ext cx="24996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Usability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5" name="Google Shape;3675;p78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4607734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FEATURES</a:t>
            </a:r>
            <a:endParaRPr/>
          </a:p>
        </p:txBody>
      </p:sp>
      <p:grpSp>
        <p:nvGrpSpPr>
          <p:cNvPr id="3711" name="Google Shape;3711;p78"/>
          <p:cNvGrpSpPr/>
          <p:nvPr/>
        </p:nvGrpSpPr>
        <p:grpSpPr>
          <a:xfrm>
            <a:off x="1129100" y="1799257"/>
            <a:ext cx="457954" cy="436403"/>
            <a:chOff x="4823798" y="3915317"/>
            <a:chExt cx="457954" cy="436403"/>
          </a:xfrm>
        </p:grpSpPr>
        <p:sp>
          <p:nvSpPr>
            <p:cNvPr id="3712" name="Google Shape;3712;p78"/>
            <p:cNvSpPr/>
            <p:nvPr/>
          </p:nvSpPr>
          <p:spPr>
            <a:xfrm>
              <a:off x="4975200" y="4240378"/>
              <a:ext cx="132893" cy="92769"/>
            </a:xfrm>
            <a:custGeom>
              <a:avLst/>
              <a:gdLst/>
              <a:ahLst/>
              <a:cxnLst/>
              <a:rect l="l" t="t" r="r" b="b"/>
              <a:pathLst>
                <a:path w="4150" h="2897" extrusionOk="0">
                  <a:moveTo>
                    <a:pt x="2898" y="0"/>
                  </a:moveTo>
                  <a:lnTo>
                    <a:pt x="580" y="487"/>
                  </a:lnTo>
                  <a:lnTo>
                    <a:pt x="1" y="2596"/>
                  </a:lnTo>
                  <a:lnTo>
                    <a:pt x="4149" y="2897"/>
                  </a:lnTo>
                  <a:lnTo>
                    <a:pt x="4149" y="765"/>
                  </a:lnTo>
                  <a:lnTo>
                    <a:pt x="2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78"/>
            <p:cNvSpPr/>
            <p:nvPr/>
          </p:nvSpPr>
          <p:spPr>
            <a:xfrm>
              <a:off x="5083564" y="4246302"/>
              <a:ext cx="46048" cy="83899"/>
            </a:xfrm>
            <a:custGeom>
              <a:avLst/>
              <a:gdLst/>
              <a:ahLst/>
              <a:cxnLst/>
              <a:rect l="l" t="t" r="r" b="b"/>
              <a:pathLst>
                <a:path w="1438" h="2620" extrusionOk="0">
                  <a:moveTo>
                    <a:pt x="487" y="0"/>
                  </a:moveTo>
                  <a:lnTo>
                    <a:pt x="0" y="302"/>
                  </a:lnTo>
                  <a:lnTo>
                    <a:pt x="580" y="2411"/>
                  </a:lnTo>
                  <a:lnTo>
                    <a:pt x="1159" y="2619"/>
                  </a:lnTo>
                  <a:lnTo>
                    <a:pt x="1437" y="2411"/>
                  </a:lnTo>
                  <a:lnTo>
                    <a:pt x="858" y="302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78"/>
            <p:cNvSpPr/>
            <p:nvPr/>
          </p:nvSpPr>
          <p:spPr>
            <a:xfrm>
              <a:off x="4823798" y="3915317"/>
              <a:ext cx="429742" cy="340655"/>
            </a:xfrm>
            <a:custGeom>
              <a:avLst/>
              <a:gdLst/>
              <a:ahLst/>
              <a:cxnLst/>
              <a:rect l="l" t="t" r="r" b="b"/>
              <a:pathLst>
                <a:path w="13420" h="10638" extrusionOk="0">
                  <a:moveTo>
                    <a:pt x="766" y="0"/>
                  </a:moveTo>
                  <a:cubicBezTo>
                    <a:pt x="395" y="0"/>
                    <a:pt x="1" y="394"/>
                    <a:pt x="1" y="788"/>
                  </a:cubicBezTo>
                  <a:lnTo>
                    <a:pt x="1" y="9850"/>
                  </a:lnTo>
                  <a:cubicBezTo>
                    <a:pt x="1" y="10244"/>
                    <a:pt x="395" y="10638"/>
                    <a:pt x="766" y="10638"/>
                  </a:cubicBezTo>
                  <a:lnTo>
                    <a:pt x="12747" y="10638"/>
                  </a:lnTo>
                  <a:cubicBezTo>
                    <a:pt x="13141" y="10638"/>
                    <a:pt x="13419" y="10244"/>
                    <a:pt x="13419" y="9850"/>
                  </a:cubicBezTo>
                  <a:lnTo>
                    <a:pt x="13419" y="788"/>
                  </a:lnTo>
                  <a:cubicBezTo>
                    <a:pt x="13419" y="394"/>
                    <a:pt x="13141" y="0"/>
                    <a:pt x="12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78"/>
            <p:cNvSpPr/>
            <p:nvPr/>
          </p:nvSpPr>
          <p:spPr>
            <a:xfrm>
              <a:off x="5229010" y="3915317"/>
              <a:ext cx="52741" cy="340655"/>
            </a:xfrm>
            <a:custGeom>
              <a:avLst/>
              <a:gdLst/>
              <a:ahLst/>
              <a:cxnLst/>
              <a:rect l="l" t="t" r="r" b="b"/>
              <a:pathLst>
                <a:path w="1647" h="10638" extrusionOk="0">
                  <a:moveTo>
                    <a:pt x="1" y="0"/>
                  </a:moveTo>
                  <a:cubicBezTo>
                    <a:pt x="371" y="0"/>
                    <a:pt x="765" y="394"/>
                    <a:pt x="765" y="788"/>
                  </a:cubicBezTo>
                  <a:lnTo>
                    <a:pt x="765" y="1066"/>
                  </a:lnTo>
                  <a:lnTo>
                    <a:pt x="1" y="5794"/>
                  </a:lnTo>
                  <a:lnTo>
                    <a:pt x="765" y="9572"/>
                  </a:lnTo>
                  <a:lnTo>
                    <a:pt x="765" y="9850"/>
                  </a:lnTo>
                  <a:cubicBezTo>
                    <a:pt x="765" y="10244"/>
                    <a:pt x="371" y="10638"/>
                    <a:pt x="1" y="10638"/>
                  </a:cubicBezTo>
                  <a:lnTo>
                    <a:pt x="858" y="10638"/>
                  </a:lnTo>
                  <a:cubicBezTo>
                    <a:pt x="1252" y="10638"/>
                    <a:pt x="1646" y="10244"/>
                    <a:pt x="1646" y="9850"/>
                  </a:cubicBezTo>
                  <a:lnTo>
                    <a:pt x="1646" y="788"/>
                  </a:lnTo>
                  <a:cubicBezTo>
                    <a:pt x="1646" y="394"/>
                    <a:pt x="1252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78"/>
            <p:cNvSpPr/>
            <p:nvPr/>
          </p:nvSpPr>
          <p:spPr>
            <a:xfrm>
              <a:off x="4851273" y="3943529"/>
              <a:ext cx="306519" cy="284264"/>
            </a:xfrm>
            <a:custGeom>
              <a:avLst/>
              <a:gdLst/>
              <a:ahLst/>
              <a:cxnLst/>
              <a:rect l="l" t="t" r="r" b="b"/>
              <a:pathLst>
                <a:path w="9572" h="8877" extrusionOk="0">
                  <a:moveTo>
                    <a:pt x="209" y="0"/>
                  </a:moveTo>
                  <a:cubicBezTo>
                    <a:pt x="116" y="0"/>
                    <a:pt x="0" y="93"/>
                    <a:pt x="0" y="185"/>
                  </a:cubicBezTo>
                  <a:lnTo>
                    <a:pt x="0" y="8691"/>
                  </a:lnTo>
                  <a:cubicBezTo>
                    <a:pt x="0" y="8783"/>
                    <a:pt x="116" y="8876"/>
                    <a:pt x="209" y="8876"/>
                  </a:cubicBezTo>
                  <a:lnTo>
                    <a:pt x="5910" y="8876"/>
                  </a:lnTo>
                  <a:lnTo>
                    <a:pt x="9572" y="4728"/>
                  </a:lnTo>
                  <a:lnTo>
                    <a:pt x="59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78"/>
            <p:cNvSpPr/>
            <p:nvPr/>
          </p:nvSpPr>
          <p:spPr>
            <a:xfrm>
              <a:off x="4947757" y="4323476"/>
              <a:ext cx="185570" cy="28244"/>
            </a:xfrm>
            <a:custGeom>
              <a:avLst/>
              <a:gdLst/>
              <a:ahLst/>
              <a:cxnLst/>
              <a:rect l="l" t="t" r="r" b="b"/>
              <a:pathLst>
                <a:path w="5795" h="882" extrusionOk="0">
                  <a:moveTo>
                    <a:pt x="580" y="1"/>
                  </a:moveTo>
                  <a:cubicBezTo>
                    <a:pt x="371" y="1"/>
                    <a:pt x="278" y="117"/>
                    <a:pt x="186" y="302"/>
                  </a:cubicBezTo>
                  <a:lnTo>
                    <a:pt x="0" y="696"/>
                  </a:lnTo>
                  <a:cubicBezTo>
                    <a:pt x="0" y="789"/>
                    <a:pt x="93" y="881"/>
                    <a:pt x="93" y="881"/>
                  </a:cubicBezTo>
                  <a:lnTo>
                    <a:pt x="5678" y="881"/>
                  </a:lnTo>
                  <a:cubicBezTo>
                    <a:pt x="5678" y="881"/>
                    <a:pt x="5794" y="789"/>
                    <a:pt x="5794" y="696"/>
                  </a:cubicBezTo>
                  <a:lnTo>
                    <a:pt x="5585" y="302"/>
                  </a:lnTo>
                  <a:cubicBezTo>
                    <a:pt x="5493" y="117"/>
                    <a:pt x="5400" y="1"/>
                    <a:pt x="5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78"/>
            <p:cNvSpPr/>
            <p:nvPr/>
          </p:nvSpPr>
          <p:spPr>
            <a:xfrm>
              <a:off x="5111008" y="4323476"/>
              <a:ext cx="46785" cy="28244"/>
            </a:xfrm>
            <a:custGeom>
              <a:avLst/>
              <a:gdLst/>
              <a:ahLst/>
              <a:cxnLst/>
              <a:rect l="l" t="t" r="r" b="b"/>
              <a:pathLst>
                <a:path w="1461" h="882" extrusionOk="0">
                  <a:moveTo>
                    <a:pt x="1" y="1"/>
                  </a:moveTo>
                  <a:cubicBezTo>
                    <a:pt x="209" y="1"/>
                    <a:pt x="302" y="117"/>
                    <a:pt x="395" y="302"/>
                  </a:cubicBezTo>
                  <a:lnTo>
                    <a:pt x="580" y="696"/>
                  </a:lnTo>
                  <a:cubicBezTo>
                    <a:pt x="580" y="789"/>
                    <a:pt x="487" y="881"/>
                    <a:pt x="487" y="881"/>
                  </a:cubicBezTo>
                  <a:lnTo>
                    <a:pt x="1368" y="881"/>
                  </a:lnTo>
                  <a:cubicBezTo>
                    <a:pt x="1368" y="881"/>
                    <a:pt x="1461" y="789"/>
                    <a:pt x="1461" y="696"/>
                  </a:cubicBezTo>
                  <a:lnTo>
                    <a:pt x="1275" y="302"/>
                  </a:lnTo>
                  <a:cubicBezTo>
                    <a:pt x="1160" y="117"/>
                    <a:pt x="1067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78"/>
            <p:cNvSpPr/>
            <p:nvPr/>
          </p:nvSpPr>
          <p:spPr>
            <a:xfrm>
              <a:off x="4892102" y="4005108"/>
              <a:ext cx="107628" cy="15627"/>
            </a:xfrm>
            <a:custGeom>
              <a:avLst/>
              <a:gdLst/>
              <a:ahLst/>
              <a:cxnLst/>
              <a:rect l="l" t="t" r="r" b="b"/>
              <a:pathLst>
                <a:path w="3361" h="488" extrusionOk="0">
                  <a:moveTo>
                    <a:pt x="278" y="1"/>
                  </a:moveTo>
                  <a:cubicBezTo>
                    <a:pt x="93" y="1"/>
                    <a:pt x="0" y="93"/>
                    <a:pt x="0" y="302"/>
                  </a:cubicBezTo>
                  <a:cubicBezTo>
                    <a:pt x="0" y="395"/>
                    <a:pt x="93" y="487"/>
                    <a:pt x="278" y="487"/>
                  </a:cubicBezTo>
                  <a:lnTo>
                    <a:pt x="3082" y="487"/>
                  </a:lnTo>
                  <a:cubicBezTo>
                    <a:pt x="3268" y="487"/>
                    <a:pt x="3361" y="395"/>
                    <a:pt x="3361" y="302"/>
                  </a:cubicBezTo>
                  <a:cubicBezTo>
                    <a:pt x="3361" y="93"/>
                    <a:pt x="3268" y="1"/>
                    <a:pt x="3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78"/>
            <p:cNvSpPr/>
            <p:nvPr/>
          </p:nvSpPr>
          <p:spPr>
            <a:xfrm>
              <a:off x="4892102" y="4150555"/>
              <a:ext cx="107628" cy="15627"/>
            </a:xfrm>
            <a:custGeom>
              <a:avLst/>
              <a:gdLst/>
              <a:ahLst/>
              <a:cxnLst/>
              <a:rect l="l" t="t" r="r" b="b"/>
              <a:pathLst>
                <a:path w="3361" h="488" extrusionOk="0">
                  <a:moveTo>
                    <a:pt x="278" y="1"/>
                  </a:moveTo>
                  <a:cubicBezTo>
                    <a:pt x="93" y="1"/>
                    <a:pt x="0" y="94"/>
                    <a:pt x="0" y="186"/>
                  </a:cubicBezTo>
                  <a:cubicBezTo>
                    <a:pt x="0" y="395"/>
                    <a:pt x="93" y="488"/>
                    <a:pt x="278" y="488"/>
                  </a:cubicBezTo>
                  <a:lnTo>
                    <a:pt x="3082" y="488"/>
                  </a:lnTo>
                  <a:cubicBezTo>
                    <a:pt x="3268" y="488"/>
                    <a:pt x="3361" y="395"/>
                    <a:pt x="3361" y="186"/>
                  </a:cubicBezTo>
                  <a:cubicBezTo>
                    <a:pt x="3361" y="94"/>
                    <a:pt x="3268" y="1"/>
                    <a:pt x="3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78"/>
            <p:cNvSpPr/>
            <p:nvPr/>
          </p:nvSpPr>
          <p:spPr>
            <a:xfrm>
              <a:off x="4901004" y="4079337"/>
              <a:ext cx="89823" cy="12649"/>
            </a:xfrm>
            <a:custGeom>
              <a:avLst/>
              <a:gdLst/>
              <a:ahLst/>
              <a:cxnLst/>
              <a:rect l="l" t="t" r="r" b="b"/>
              <a:pathLst>
                <a:path w="2805" h="395" extrusionOk="0">
                  <a:moveTo>
                    <a:pt x="186" y="0"/>
                  </a:moveTo>
                  <a:cubicBezTo>
                    <a:pt x="93" y="0"/>
                    <a:pt x="0" y="93"/>
                    <a:pt x="0" y="209"/>
                  </a:cubicBezTo>
                  <a:cubicBezTo>
                    <a:pt x="0" y="301"/>
                    <a:pt x="93" y="394"/>
                    <a:pt x="186" y="394"/>
                  </a:cubicBezTo>
                  <a:lnTo>
                    <a:pt x="2619" y="394"/>
                  </a:lnTo>
                  <a:cubicBezTo>
                    <a:pt x="2712" y="394"/>
                    <a:pt x="2804" y="301"/>
                    <a:pt x="2804" y="209"/>
                  </a:cubicBezTo>
                  <a:cubicBezTo>
                    <a:pt x="2804" y="93"/>
                    <a:pt x="2712" y="0"/>
                    <a:pt x="2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78"/>
            <p:cNvSpPr/>
            <p:nvPr/>
          </p:nvSpPr>
          <p:spPr>
            <a:xfrm>
              <a:off x="4885409" y="4091953"/>
              <a:ext cx="121013" cy="86845"/>
            </a:xfrm>
            <a:custGeom>
              <a:avLst/>
              <a:gdLst/>
              <a:ahLst/>
              <a:cxnLst/>
              <a:rect l="l" t="t" r="r" b="b"/>
              <a:pathLst>
                <a:path w="3779" h="2712" extrusionOk="0">
                  <a:moveTo>
                    <a:pt x="3477" y="0"/>
                  </a:moveTo>
                  <a:cubicBezTo>
                    <a:pt x="3384" y="0"/>
                    <a:pt x="3291" y="0"/>
                    <a:pt x="3199" y="93"/>
                  </a:cubicBezTo>
                  <a:cubicBezTo>
                    <a:pt x="2990" y="579"/>
                    <a:pt x="2411" y="973"/>
                    <a:pt x="1831" y="973"/>
                  </a:cubicBezTo>
                  <a:cubicBezTo>
                    <a:pt x="1368" y="973"/>
                    <a:pt x="788" y="579"/>
                    <a:pt x="580" y="185"/>
                  </a:cubicBezTo>
                  <a:cubicBezTo>
                    <a:pt x="514" y="120"/>
                    <a:pt x="449" y="54"/>
                    <a:pt x="383" y="54"/>
                  </a:cubicBezTo>
                  <a:cubicBezTo>
                    <a:pt x="356" y="54"/>
                    <a:pt x="329" y="66"/>
                    <a:pt x="302" y="93"/>
                  </a:cubicBezTo>
                  <a:cubicBezTo>
                    <a:pt x="209" y="93"/>
                    <a:pt x="93" y="278"/>
                    <a:pt x="209" y="394"/>
                  </a:cubicBezTo>
                  <a:cubicBezTo>
                    <a:pt x="302" y="672"/>
                    <a:pt x="673" y="973"/>
                    <a:pt x="974" y="1159"/>
                  </a:cubicBezTo>
                  <a:cubicBezTo>
                    <a:pt x="487" y="1437"/>
                    <a:pt x="1" y="1924"/>
                    <a:pt x="1" y="2503"/>
                  </a:cubicBezTo>
                  <a:cubicBezTo>
                    <a:pt x="1" y="2596"/>
                    <a:pt x="93" y="2712"/>
                    <a:pt x="302" y="2712"/>
                  </a:cubicBezTo>
                  <a:cubicBezTo>
                    <a:pt x="395" y="2712"/>
                    <a:pt x="487" y="2596"/>
                    <a:pt x="487" y="2503"/>
                  </a:cubicBezTo>
                  <a:cubicBezTo>
                    <a:pt x="487" y="1924"/>
                    <a:pt x="1252" y="1344"/>
                    <a:pt x="1831" y="1344"/>
                  </a:cubicBezTo>
                  <a:cubicBezTo>
                    <a:pt x="2527" y="1344"/>
                    <a:pt x="3291" y="1924"/>
                    <a:pt x="3291" y="2503"/>
                  </a:cubicBezTo>
                  <a:cubicBezTo>
                    <a:pt x="3291" y="2596"/>
                    <a:pt x="3384" y="2712"/>
                    <a:pt x="3477" y="2712"/>
                  </a:cubicBezTo>
                  <a:cubicBezTo>
                    <a:pt x="3685" y="2712"/>
                    <a:pt x="3778" y="2596"/>
                    <a:pt x="3778" y="2503"/>
                  </a:cubicBezTo>
                  <a:cubicBezTo>
                    <a:pt x="3778" y="1924"/>
                    <a:pt x="3291" y="1437"/>
                    <a:pt x="2712" y="1159"/>
                  </a:cubicBezTo>
                  <a:cubicBezTo>
                    <a:pt x="3106" y="973"/>
                    <a:pt x="3477" y="672"/>
                    <a:pt x="3570" y="278"/>
                  </a:cubicBezTo>
                  <a:cubicBezTo>
                    <a:pt x="3685" y="185"/>
                    <a:pt x="3570" y="93"/>
                    <a:pt x="3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78"/>
            <p:cNvSpPr/>
            <p:nvPr/>
          </p:nvSpPr>
          <p:spPr>
            <a:xfrm>
              <a:off x="4885409" y="3993228"/>
              <a:ext cx="121013" cy="86141"/>
            </a:xfrm>
            <a:custGeom>
              <a:avLst/>
              <a:gdLst/>
              <a:ahLst/>
              <a:cxnLst/>
              <a:rect l="l" t="t" r="r" b="b"/>
              <a:pathLst>
                <a:path w="3779" h="2690" extrusionOk="0">
                  <a:moveTo>
                    <a:pt x="302" y="1"/>
                  </a:moveTo>
                  <a:cubicBezTo>
                    <a:pt x="93" y="1"/>
                    <a:pt x="1" y="93"/>
                    <a:pt x="1" y="186"/>
                  </a:cubicBezTo>
                  <a:cubicBezTo>
                    <a:pt x="1" y="766"/>
                    <a:pt x="487" y="1252"/>
                    <a:pt x="974" y="1530"/>
                  </a:cubicBezTo>
                  <a:cubicBezTo>
                    <a:pt x="673" y="1739"/>
                    <a:pt x="302" y="2017"/>
                    <a:pt x="209" y="2411"/>
                  </a:cubicBezTo>
                  <a:cubicBezTo>
                    <a:pt x="93" y="2504"/>
                    <a:pt x="209" y="2596"/>
                    <a:pt x="302" y="2689"/>
                  </a:cubicBezTo>
                  <a:lnTo>
                    <a:pt x="395" y="2689"/>
                  </a:lnTo>
                  <a:lnTo>
                    <a:pt x="580" y="2504"/>
                  </a:lnTo>
                  <a:cubicBezTo>
                    <a:pt x="788" y="2110"/>
                    <a:pt x="1368" y="1739"/>
                    <a:pt x="1831" y="1739"/>
                  </a:cubicBezTo>
                  <a:cubicBezTo>
                    <a:pt x="2411" y="1739"/>
                    <a:pt x="2990" y="2110"/>
                    <a:pt x="3199" y="2504"/>
                  </a:cubicBezTo>
                  <a:cubicBezTo>
                    <a:pt x="3253" y="2612"/>
                    <a:pt x="3307" y="2657"/>
                    <a:pt x="3362" y="2657"/>
                  </a:cubicBezTo>
                  <a:cubicBezTo>
                    <a:pt x="3400" y="2657"/>
                    <a:pt x="3438" y="2635"/>
                    <a:pt x="3477" y="2596"/>
                  </a:cubicBezTo>
                  <a:cubicBezTo>
                    <a:pt x="3570" y="2596"/>
                    <a:pt x="3685" y="2504"/>
                    <a:pt x="3570" y="2318"/>
                  </a:cubicBezTo>
                  <a:cubicBezTo>
                    <a:pt x="3477" y="2017"/>
                    <a:pt x="3106" y="1739"/>
                    <a:pt x="2712" y="1530"/>
                  </a:cubicBezTo>
                  <a:cubicBezTo>
                    <a:pt x="3291" y="1252"/>
                    <a:pt x="3778" y="766"/>
                    <a:pt x="3778" y="186"/>
                  </a:cubicBezTo>
                  <a:cubicBezTo>
                    <a:pt x="3778" y="93"/>
                    <a:pt x="3685" y="1"/>
                    <a:pt x="3477" y="1"/>
                  </a:cubicBezTo>
                  <a:cubicBezTo>
                    <a:pt x="3384" y="1"/>
                    <a:pt x="3291" y="93"/>
                    <a:pt x="3291" y="186"/>
                  </a:cubicBezTo>
                  <a:cubicBezTo>
                    <a:pt x="3291" y="766"/>
                    <a:pt x="2527" y="1345"/>
                    <a:pt x="1831" y="1345"/>
                  </a:cubicBezTo>
                  <a:cubicBezTo>
                    <a:pt x="1252" y="1345"/>
                    <a:pt x="487" y="766"/>
                    <a:pt x="487" y="186"/>
                  </a:cubicBezTo>
                  <a:cubicBezTo>
                    <a:pt x="487" y="93"/>
                    <a:pt x="395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78"/>
            <p:cNvSpPr/>
            <p:nvPr/>
          </p:nvSpPr>
          <p:spPr>
            <a:xfrm>
              <a:off x="4901004" y="4178766"/>
              <a:ext cx="89823" cy="14890"/>
            </a:xfrm>
            <a:custGeom>
              <a:avLst/>
              <a:gdLst/>
              <a:ahLst/>
              <a:cxnLst/>
              <a:rect l="l" t="t" r="r" b="b"/>
              <a:pathLst>
                <a:path w="2805" h="465" extrusionOk="0">
                  <a:moveTo>
                    <a:pt x="186" y="1"/>
                  </a:moveTo>
                  <a:cubicBezTo>
                    <a:pt x="93" y="1"/>
                    <a:pt x="0" y="93"/>
                    <a:pt x="0" y="186"/>
                  </a:cubicBezTo>
                  <a:cubicBezTo>
                    <a:pt x="0" y="371"/>
                    <a:pt x="93" y="464"/>
                    <a:pt x="186" y="464"/>
                  </a:cubicBezTo>
                  <a:lnTo>
                    <a:pt x="2619" y="464"/>
                  </a:lnTo>
                  <a:cubicBezTo>
                    <a:pt x="2712" y="464"/>
                    <a:pt x="2804" y="371"/>
                    <a:pt x="2804" y="186"/>
                  </a:cubicBezTo>
                  <a:cubicBezTo>
                    <a:pt x="2804" y="93"/>
                    <a:pt x="2712" y="1"/>
                    <a:pt x="2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78"/>
            <p:cNvSpPr/>
            <p:nvPr/>
          </p:nvSpPr>
          <p:spPr>
            <a:xfrm>
              <a:off x="4901004" y="3977665"/>
              <a:ext cx="89823" cy="15595"/>
            </a:xfrm>
            <a:custGeom>
              <a:avLst/>
              <a:gdLst/>
              <a:ahLst/>
              <a:cxnLst/>
              <a:rect l="l" t="t" r="r" b="b"/>
              <a:pathLst>
                <a:path w="2805" h="487" extrusionOk="0">
                  <a:moveTo>
                    <a:pt x="301" y="0"/>
                  </a:moveTo>
                  <a:cubicBezTo>
                    <a:pt x="93" y="0"/>
                    <a:pt x="0" y="93"/>
                    <a:pt x="0" y="278"/>
                  </a:cubicBezTo>
                  <a:cubicBezTo>
                    <a:pt x="0" y="371"/>
                    <a:pt x="93" y="487"/>
                    <a:pt x="301" y="487"/>
                  </a:cubicBezTo>
                  <a:lnTo>
                    <a:pt x="2619" y="487"/>
                  </a:lnTo>
                  <a:cubicBezTo>
                    <a:pt x="2712" y="487"/>
                    <a:pt x="2804" y="371"/>
                    <a:pt x="2804" y="278"/>
                  </a:cubicBezTo>
                  <a:cubicBezTo>
                    <a:pt x="2804" y="93"/>
                    <a:pt x="2712" y="0"/>
                    <a:pt x="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78"/>
            <p:cNvSpPr/>
            <p:nvPr/>
          </p:nvSpPr>
          <p:spPr>
            <a:xfrm>
              <a:off x="5040526" y="3943529"/>
              <a:ext cx="213014" cy="284264"/>
            </a:xfrm>
            <a:custGeom>
              <a:avLst/>
              <a:gdLst/>
              <a:ahLst/>
              <a:cxnLst/>
              <a:rect l="l" t="t" r="r" b="b"/>
              <a:pathLst>
                <a:path w="6652" h="8877" extrusionOk="0">
                  <a:moveTo>
                    <a:pt x="0" y="0"/>
                  </a:moveTo>
                  <a:lnTo>
                    <a:pt x="0" y="8876"/>
                  </a:lnTo>
                  <a:lnTo>
                    <a:pt x="6466" y="8876"/>
                  </a:lnTo>
                  <a:cubicBezTo>
                    <a:pt x="6559" y="8876"/>
                    <a:pt x="6651" y="8783"/>
                    <a:pt x="6651" y="8691"/>
                  </a:cubicBezTo>
                  <a:lnTo>
                    <a:pt x="6651" y="185"/>
                  </a:lnTo>
                  <a:cubicBezTo>
                    <a:pt x="6651" y="93"/>
                    <a:pt x="6559" y="0"/>
                    <a:pt x="6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78"/>
            <p:cNvSpPr/>
            <p:nvPr/>
          </p:nvSpPr>
          <p:spPr>
            <a:xfrm>
              <a:off x="5142197" y="3986567"/>
              <a:ext cx="83867" cy="80921"/>
            </a:xfrm>
            <a:custGeom>
              <a:avLst/>
              <a:gdLst/>
              <a:ahLst/>
              <a:cxnLst/>
              <a:rect l="l" t="t" r="r" b="b"/>
              <a:pathLst>
                <a:path w="2619" h="2527" extrusionOk="0">
                  <a:moveTo>
                    <a:pt x="1066" y="0"/>
                  </a:moveTo>
                  <a:cubicBezTo>
                    <a:pt x="974" y="0"/>
                    <a:pt x="881" y="0"/>
                    <a:pt x="881" y="93"/>
                  </a:cubicBezTo>
                  <a:lnTo>
                    <a:pt x="881" y="672"/>
                  </a:lnTo>
                  <a:cubicBezTo>
                    <a:pt x="881" y="788"/>
                    <a:pt x="765" y="881"/>
                    <a:pt x="765" y="881"/>
                  </a:cubicBezTo>
                  <a:lnTo>
                    <a:pt x="186" y="881"/>
                  </a:lnTo>
                  <a:cubicBezTo>
                    <a:pt x="93" y="881"/>
                    <a:pt x="0" y="881"/>
                    <a:pt x="0" y="974"/>
                  </a:cubicBezTo>
                  <a:lnTo>
                    <a:pt x="0" y="1553"/>
                  </a:lnTo>
                  <a:cubicBezTo>
                    <a:pt x="0" y="1646"/>
                    <a:pt x="93" y="1646"/>
                    <a:pt x="186" y="1646"/>
                  </a:cubicBezTo>
                  <a:lnTo>
                    <a:pt x="765" y="1646"/>
                  </a:lnTo>
                  <a:cubicBezTo>
                    <a:pt x="765" y="1646"/>
                    <a:pt x="881" y="1738"/>
                    <a:pt x="881" y="1831"/>
                  </a:cubicBezTo>
                  <a:lnTo>
                    <a:pt x="881" y="2410"/>
                  </a:lnTo>
                  <a:cubicBezTo>
                    <a:pt x="881" y="2526"/>
                    <a:pt x="974" y="2526"/>
                    <a:pt x="1066" y="2526"/>
                  </a:cubicBezTo>
                  <a:lnTo>
                    <a:pt x="1646" y="2526"/>
                  </a:lnTo>
                  <a:cubicBezTo>
                    <a:pt x="1646" y="2526"/>
                    <a:pt x="1738" y="2526"/>
                    <a:pt x="1738" y="2410"/>
                  </a:cubicBezTo>
                  <a:lnTo>
                    <a:pt x="1738" y="1831"/>
                  </a:lnTo>
                  <a:cubicBezTo>
                    <a:pt x="1738" y="1738"/>
                    <a:pt x="1831" y="1646"/>
                    <a:pt x="1831" y="1646"/>
                  </a:cubicBezTo>
                  <a:lnTo>
                    <a:pt x="2410" y="1646"/>
                  </a:lnTo>
                  <a:cubicBezTo>
                    <a:pt x="2503" y="1646"/>
                    <a:pt x="2619" y="1646"/>
                    <a:pt x="2619" y="1553"/>
                  </a:cubicBezTo>
                  <a:lnTo>
                    <a:pt x="2619" y="974"/>
                  </a:lnTo>
                  <a:cubicBezTo>
                    <a:pt x="2619" y="881"/>
                    <a:pt x="2503" y="881"/>
                    <a:pt x="2410" y="881"/>
                  </a:cubicBezTo>
                  <a:lnTo>
                    <a:pt x="1831" y="881"/>
                  </a:lnTo>
                  <a:cubicBezTo>
                    <a:pt x="1831" y="881"/>
                    <a:pt x="1738" y="788"/>
                    <a:pt x="1738" y="672"/>
                  </a:cubicBezTo>
                  <a:lnTo>
                    <a:pt x="1738" y="93"/>
                  </a:lnTo>
                  <a:cubicBezTo>
                    <a:pt x="1738" y="0"/>
                    <a:pt x="1646" y="0"/>
                    <a:pt x="16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78"/>
            <p:cNvSpPr/>
            <p:nvPr/>
          </p:nvSpPr>
          <p:spPr>
            <a:xfrm>
              <a:off x="5059067" y="4060764"/>
              <a:ext cx="89087" cy="15627"/>
            </a:xfrm>
            <a:custGeom>
              <a:avLst/>
              <a:gdLst/>
              <a:ahLst/>
              <a:cxnLst/>
              <a:rect l="l" t="t" r="r" b="b"/>
              <a:pathLst>
                <a:path w="2782" h="488" extrusionOk="0">
                  <a:moveTo>
                    <a:pt x="279" y="1"/>
                  </a:moveTo>
                  <a:cubicBezTo>
                    <a:pt x="93" y="1"/>
                    <a:pt x="1" y="93"/>
                    <a:pt x="1" y="209"/>
                  </a:cubicBezTo>
                  <a:cubicBezTo>
                    <a:pt x="1" y="395"/>
                    <a:pt x="93" y="487"/>
                    <a:pt x="279" y="487"/>
                  </a:cubicBezTo>
                  <a:lnTo>
                    <a:pt x="2596" y="487"/>
                  </a:lnTo>
                  <a:cubicBezTo>
                    <a:pt x="2689" y="487"/>
                    <a:pt x="2782" y="395"/>
                    <a:pt x="2782" y="209"/>
                  </a:cubicBezTo>
                  <a:cubicBezTo>
                    <a:pt x="2782" y="93"/>
                    <a:pt x="2689" y="1"/>
                    <a:pt x="2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78"/>
            <p:cNvSpPr/>
            <p:nvPr/>
          </p:nvSpPr>
          <p:spPr>
            <a:xfrm>
              <a:off x="5059067" y="3977665"/>
              <a:ext cx="89087" cy="15595"/>
            </a:xfrm>
            <a:custGeom>
              <a:avLst/>
              <a:gdLst/>
              <a:ahLst/>
              <a:cxnLst/>
              <a:rect l="l" t="t" r="r" b="b"/>
              <a:pathLst>
                <a:path w="2782" h="487" extrusionOk="0">
                  <a:moveTo>
                    <a:pt x="279" y="0"/>
                  </a:moveTo>
                  <a:cubicBezTo>
                    <a:pt x="93" y="0"/>
                    <a:pt x="1" y="93"/>
                    <a:pt x="1" y="278"/>
                  </a:cubicBezTo>
                  <a:cubicBezTo>
                    <a:pt x="1" y="371"/>
                    <a:pt x="93" y="487"/>
                    <a:pt x="279" y="487"/>
                  </a:cubicBezTo>
                  <a:lnTo>
                    <a:pt x="2596" y="487"/>
                  </a:lnTo>
                  <a:cubicBezTo>
                    <a:pt x="2689" y="487"/>
                    <a:pt x="2782" y="371"/>
                    <a:pt x="2782" y="278"/>
                  </a:cubicBezTo>
                  <a:cubicBezTo>
                    <a:pt x="2782" y="93"/>
                    <a:pt x="2689" y="0"/>
                    <a:pt x="2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78"/>
            <p:cNvSpPr/>
            <p:nvPr/>
          </p:nvSpPr>
          <p:spPr>
            <a:xfrm>
              <a:off x="5059067" y="4033320"/>
              <a:ext cx="64589" cy="15595"/>
            </a:xfrm>
            <a:custGeom>
              <a:avLst/>
              <a:gdLst/>
              <a:ahLst/>
              <a:cxnLst/>
              <a:rect l="l" t="t" r="r" b="b"/>
              <a:pathLst>
                <a:path w="2017" h="487" extrusionOk="0">
                  <a:moveTo>
                    <a:pt x="279" y="0"/>
                  </a:moveTo>
                  <a:cubicBezTo>
                    <a:pt x="93" y="0"/>
                    <a:pt x="1" y="93"/>
                    <a:pt x="1" y="186"/>
                  </a:cubicBezTo>
                  <a:cubicBezTo>
                    <a:pt x="1" y="371"/>
                    <a:pt x="93" y="487"/>
                    <a:pt x="279" y="487"/>
                  </a:cubicBezTo>
                  <a:lnTo>
                    <a:pt x="1739" y="487"/>
                  </a:lnTo>
                  <a:cubicBezTo>
                    <a:pt x="1924" y="487"/>
                    <a:pt x="2017" y="371"/>
                    <a:pt x="2017" y="186"/>
                  </a:cubicBezTo>
                  <a:cubicBezTo>
                    <a:pt x="2017" y="93"/>
                    <a:pt x="1924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78"/>
            <p:cNvSpPr/>
            <p:nvPr/>
          </p:nvSpPr>
          <p:spPr>
            <a:xfrm>
              <a:off x="5059067" y="4005108"/>
              <a:ext cx="64589" cy="15627"/>
            </a:xfrm>
            <a:custGeom>
              <a:avLst/>
              <a:gdLst/>
              <a:ahLst/>
              <a:cxnLst/>
              <a:rect l="l" t="t" r="r" b="b"/>
              <a:pathLst>
                <a:path w="2017" h="488" extrusionOk="0">
                  <a:moveTo>
                    <a:pt x="279" y="1"/>
                  </a:moveTo>
                  <a:cubicBezTo>
                    <a:pt x="93" y="1"/>
                    <a:pt x="1" y="93"/>
                    <a:pt x="1" y="302"/>
                  </a:cubicBezTo>
                  <a:cubicBezTo>
                    <a:pt x="1" y="395"/>
                    <a:pt x="93" y="487"/>
                    <a:pt x="279" y="487"/>
                  </a:cubicBezTo>
                  <a:lnTo>
                    <a:pt x="1739" y="487"/>
                  </a:lnTo>
                  <a:cubicBezTo>
                    <a:pt x="1924" y="487"/>
                    <a:pt x="2017" y="395"/>
                    <a:pt x="2017" y="302"/>
                  </a:cubicBezTo>
                  <a:cubicBezTo>
                    <a:pt x="2017" y="93"/>
                    <a:pt x="1924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78"/>
            <p:cNvSpPr/>
            <p:nvPr/>
          </p:nvSpPr>
          <p:spPr>
            <a:xfrm>
              <a:off x="5067969" y="4094900"/>
              <a:ext cx="158095" cy="105418"/>
            </a:xfrm>
            <a:custGeom>
              <a:avLst/>
              <a:gdLst/>
              <a:ahLst/>
              <a:cxnLst/>
              <a:rect l="l" t="t" r="r" b="b"/>
              <a:pathLst>
                <a:path w="4937" h="3292" extrusionOk="0">
                  <a:moveTo>
                    <a:pt x="93" y="1"/>
                  </a:moveTo>
                  <a:cubicBezTo>
                    <a:pt x="1" y="1"/>
                    <a:pt x="1" y="93"/>
                    <a:pt x="1" y="186"/>
                  </a:cubicBezTo>
                  <a:lnTo>
                    <a:pt x="1" y="3083"/>
                  </a:lnTo>
                  <a:cubicBezTo>
                    <a:pt x="1" y="3199"/>
                    <a:pt x="1" y="3292"/>
                    <a:pt x="93" y="3292"/>
                  </a:cubicBezTo>
                  <a:lnTo>
                    <a:pt x="4728" y="3292"/>
                  </a:lnTo>
                  <a:cubicBezTo>
                    <a:pt x="4821" y="3292"/>
                    <a:pt x="4937" y="3199"/>
                    <a:pt x="4937" y="3083"/>
                  </a:cubicBezTo>
                  <a:lnTo>
                    <a:pt x="4937" y="186"/>
                  </a:lnTo>
                  <a:cubicBezTo>
                    <a:pt x="4937" y="93"/>
                    <a:pt x="4821" y="1"/>
                    <a:pt x="4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78"/>
            <p:cNvSpPr/>
            <p:nvPr/>
          </p:nvSpPr>
          <p:spPr>
            <a:xfrm>
              <a:off x="5120678" y="4123111"/>
              <a:ext cx="49731" cy="48994"/>
            </a:xfrm>
            <a:custGeom>
              <a:avLst/>
              <a:gdLst/>
              <a:ahLst/>
              <a:cxnLst/>
              <a:rect l="l" t="t" r="r" b="b"/>
              <a:pathLst>
                <a:path w="1553" h="1530" extrusionOk="0">
                  <a:moveTo>
                    <a:pt x="765" y="0"/>
                  </a:moveTo>
                  <a:cubicBezTo>
                    <a:pt x="394" y="0"/>
                    <a:pt x="0" y="371"/>
                    <a:pt x="0" y="765"/>
                  </a:cubicBezTo>
                  <a:cubicBezTo>
                    <a:pt x="0" y="1159"/>
                    <a:pt x="394" y="1530"/>
                    <a:pt x="765" y="1530"/>
                  </a:cubicBezTo>
                  <a:cubicBezTo>
                    <a:pt x="1252" y="1530"/>
                    <a:pt x="1553" y="1159"/>
                    <a:pt x="1553" y="765"/>
                  </a:cubicBezTo>
                  <a:cubicBezTo>
                    <a:pt x="1553" y="371"/>
                    <a:pt x="1252" y="0"/>
                    <a:pt x="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78"/>
            <p:cNvSpPr/>
            <p:nvPr/>
          </p:nvSpPr>
          <p:spPr>
            <a:xfrm>
              <a:off x="4978178" y="4063742"/>
              <a:ext cx="40092" cy="43807"/>
            </a:xfrm>
            <a:custGeom>
              <a:avLst/>
              <a:gdLst/>
              <a:ahLst/>
              <a:cxnLst/>
              <a:rect l="l" t="t" r="r" b="b"/>
              <a:pathLst>
                <a:path w="1252" h="1368" extrusionOk="0">
                  <a:moveTo>
                    <a:pt x="580" y="487"/>
                  </a:moveTo>
                  <a:cubicBezTo>
                    <a:pt x="788" y="487"/>
                    <a:pt x="881" y="580"/>
                    <a:pt x="881" y="696"/>
                  </a:cubicBezTo>
                  <a:cubicBezTo>
                    <a:pt x="881" y="788"/>
                    <a:pt x="788" y="881"/>
                    <a:pt x="580" y="881"/>
                  </a:cubicBezTo>
                  <a:cubicBezTo>
                    <a:pt x="487" y="881"/>
                    <a:pt x="394" y="788"/>
                    <a:pt x="394" y="696"/>
                  </a:cubicBezTo>
                  <a:cubicBezTo>
                    <a:pt x="394" y="580"/>
                    <a:pt x="487" y="487"/>
                    <a:pt x="580" y="487"/>
                  </a:cubicBezTo>
                  <a:close/>
                  <a:moveTo>
                    <a:pt x="580" y="0"/>
                  </a:moveTo>
                  <a:cubicBezTo>
                    <a:pt x="302" y="0"/>
                    <a:pt x="0" y="302"/>
                    <a:pt x="0" y="696"/>
                  </a:cubicBezTo>
                  <a:cubicBezTo>
                    <a:pt x="0" y="1066"/>
                    <a:pt x="302" y="1368"/>
                    <a:pt x="580" y="1368"/>
                  </a:cubicBezTo>
                  <a:cubicBezTo>
                    <a:pt x="974" y="1368"/>
                    <a:pt x="1252" y="1066"/>
                    <a:pt x="1252" y="696"/>
                  </a:cubicBezTo>
                  <a:cubicBezTo>
                    <a:pt x="1252" y="302"/>
                    <a:pt x="974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78"/>
            <p:cNvSpPr/>
            <p:nvPr/>
          </p:nvSpPr>
          <p:spPr>
            <a:xfrm>
              <a:off x="4873529" y="4063742"/>
              <a:ext cx="40124" cy="43807"/>
            </a:xfrm>
            <a:custGeom>
              <a:avLst/>
              <a:gdLst/>
              <a:ahLst/>
              <a:cxnLst/>
              <a:rect l="l" t="t" r="r" b="b"/>
              <a:pathLst>
                <a:path w="1253" h="1368" extrusionOk="0">
                  <a:moveTo>
                    <a:pt x="673" y="487"/>
                  </a:moveTo>
                  <a:cubicBezTo>
                    <a:pt x="766" y="487"/>
                    <a:pt x="858" y="580"/>
                    <a:pt x="858" y="696"/>
                  </a:cubicBezTo>
                  <a:cubicBezTo>
                    <a:pt x="858" y="788"/>
                    <a:pt x="766" y="881"/>
                    <a:pt x="673" y="881"/>
                  </a:cubicBezTo>
                  <a:cubicBezTo>
                    <a:pt x="464" y="881"/>
                    <a:pt x="372" y="788"/>
                    <a:pt x="372" y="696"/>
                  </a:cubicBezTo>
                  <a:cubicBezTo>
                    <a:pt x="372" y="580"/>
                    <a:pt x="464" y="487"/>
                    <a:pt x="673" y="487"/>
                  </a:cubicBezTo>
                  <a:close/>
                  <a:moveTo>
                    <a:pt x="673" y="0"/>
                  </a:moveTo>
                  <a:cubicBezTo>
                    <a:pt x="279" y="0"/>
                    <a:pt x="1" y="302"/>
                    <a:pt x="1" y="696"/>
                  </a:cubicBezTo>
                  <a:cubicBezTo>
                    <a:pt x="1" y="1066"/>
                    <a:pt x="279" y="1368"/>
                    <a:pt x="673" y="1368"/>
                  </a:cubicBezTo>
                  <a:cubicBezTo>
                    <a:pt x="951" y="1368"/>
                    <a:pt x="1252" y="1066"/>
                    <a:pt x="1252" y="696"/>
                  </a:cubicBezTo>
                  <a:cubicBezTo>
                    <a:pt x="1252" y="302"/>
                    <a:pt x="951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78"/>
            <p:cNvSpPr/>
            <p:nvPr/>
          </p:nvSpPr>
          <p:spPr>
            <a:xfrm>
              <a:off x="4978178" y="4166150"/>
              <a:ext cx="40092" cy="40092"/>
            </a:xfrm>
            <a:custGeom>
              <a:avLst/>
              <a:gdLst/>
              <a:ahLst/>
              <a:cxnLst/>
              <a:rect l="l" t="t" r="r" b="b"/>
              <a:pathLst>
                <a:path w="1252" h="1252" extrusionOk="0">
                  <a:moveTo>
                    <a:pt x="580" y="395"/>
                  </a:moveTo>
                  <a:cubicBezTo>
                    <a:pt x="788" y="395"/>
                    <a:pt x="881" y="487"/>
                    <a:pt x="881" y="580"/>
                  </a:cubicBezTo>
                  <a:cubicBezTo>
                    <a:pt x="881" y="765"/>
                    <a:pt x="788" y="858"/>
                    <a:pt x="580" y="858"/>
                  </a:cubicBezTo>
                  <a:cubicBezTo>
                    <a:pt x="487" y="858"/>
                    <a:pt x="394" y="765"/>
                    <a:pt x="394" y="580"/>
                  </a:cubicBezTo>
                  <a:cubicBezTo>
                    <a:pt x="394" y="487"/>
                    <a:pt x="487" y="395"/>
                    <a:pt x="580" y="395"/>
                  </a:cubicBezTo>
                  <a:close/>
                  <a:moveTo>
                    <a:pt x="580" y="1"/>
                  </a:moveTo>
                  <a:cubicBezTo>
                    <a:pt x="302" y="1"/>
                    <a:pt x="0" y="279"/>
                    <a:pt x="0" y="580"/>
                  </a:cubicBezTo>
                  <a:cubicBezTo>
                    <a:pt x="0" y="974"/>
                    <a:pt x="302" y="1252"/>
                    <a:pt x="580" y="1252"/>
                  </a:cubicBezTo>
                  <a:cubicBezTo>
                    <a:pt x="974" y="1252"/>
                    <a:pt x="1252" y="974"/>
                    <a:pt x="1252" y="580"/>
                  </a:cubicBezTo>
                  <a:cubicBezTo>
                    <a:pt x="1252" y="279"/>
                    <a:pt x="974" y="1"/>
                    <a:pt x="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78"/>
            <p:cNvSpPr/>
            <p:nvPr/>
          </p:nvSpPr>
          <p:spPr>
            <a:xfrm>
              <a:off x="4873529" y="4166150"/>
              <a:ext cx="40124" cy="40092"/>
            </a:xfrm>
            <a:custGeom>
              <a:avLst/>
              <a:gdLst/>
              <a:ahLst/>
              <a:cxnLst/>
              <a:rect l="l" t="t" r="r" b="b"/>
              <a:pathLst>
                <a:path w="1253" h="1252" extrusionOk="0">
                  <a:moveTo>
                    <a:pt x="673" y="395"/>
                  </a:moveTo>
                  <a:cubicBezTo>
                    <a:pt x="766" y="395"/>
                    <a:pt x="858" y="487"/>
                    <a:pt x="858" y="580"/>
                  </a:cubicBezTo>
                  <a:cubicBezTo>
                    <a:pt x="858" y="765"/>
                    <a:pt x="766" y="858"/>
                    <a:pt x="673" y="858"/>
                  </a:cubicBezTo>
                  <a:cubicBezTo>
                    <a:pt x="464" y="858"/>
                    <a:pt x="372" y="765"/>
                    <a:pt x="372" y="580"/>
                  </a:cubicBezTo>
                  <a:cubicBezTo>
                    <a:pt x="372" y="487"/>
                    <a:pt x="464" y="395"/>
                    <a:pt x="673" y="395"/>
                  </a:cubicBezTo>
                  <a:close/>
                  <a:moveTo>
                    <a:pt x="673" y="1"/>
                  </a:moveTo>
                  <a:cubicBezTo>
                    <a:pt x="279" y="1"/>
                    <a:pt x="1" y="279"/>
                    <a:pt x="1" y="580"/>
                  </a:cubicBezTo>
                  <a:cubicBezTo>
                    <a:pt x="1" y="974"/>
                    <a:pt x="279" y="1252"/>
                    <a:pt x="673" y="1252"/>
                  </a:cubicBezTo>
                  <a:cubicBezTo>
                    <a:pt x="951" y="1252"/>
                    <a:pt x="1252" y="974"/>
                    <a:pt x="1252" y="580"/>
                  </a:cubicBezTo>
                  <a:cubicBezTo>
                    <a:pt x="1252" y="279"/>
                    <a:pt x="951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78"/>
            <p:cNvSpPr/>
            <p:nvPr/>
          </p:nvSpPr>
          <p:spPr>
            <a:xfrm>
              <a:off x="4978178" y="3965048"/>
              <a:ext cx="40092" cy="40092"/>
            </a:xfrm>
            <a:custGeom>
              <a:avLst/>
              <a:gdLst/>
              <a:ahLst/>
              <a:cxnLst/>
              <a:rect l="l" t="t" r="r" b="b"/>
              <a:pathLst>
                <a:path w="1252" h="1252" extrusionOk="0">
                  <a:moveTo>
                    <a:pt x="580" y="394"/>
                  </a:moveTo>
                  <a:cubicBezTo>
                    <a:pt x="788" y="394"/>
                    <a:pt x="881" y="487"/>
                    <a:pt x="881" y="672"/>
                  </a:cubicBezTo>
                  <a:cubicBezTo>
                    <a:pt x="881" y="765"/>
                    <a:pt x="788" y="881"/>
                    <a:pt x="580" y="881"/>
                  </a:cubicBezTo>
                  <a:cubicBezTo>
                    <a:pt x="487" y="881"/>
                    <a:pt x="394" y="765"/>
                    <a:pt x="394" y="672"/>
                  </a:cubicBezTo>
                  <a:cubicBezTo>
                    <a:pt x="394" y="487"/>
                    <a:pt x="487" y="394"/>
                    <a:pt x="580" y="394"/>
                  </a:cubicBezTo>
                  <a:close/>
                  <a:moveTo>
                    <a:pt x="580" y="0"/>
                  </a:moveTo>
                  <a:cubicBezTo>
                    <a:pt x="302" y="0"/>
                    <a:pt x="0" y="301"/>
                    <a:pt x="0" y="672"/>
                  </a:cubicBezTo>
                  <a:cubicBezTo>
                    <a:pt x="0" y="973"/>
                    <a:pt x="302" y="1252"/>
                    <a:pt x="580" y="1252"/>
                  </a:cubicBezTo>
                  <a:cubicBezTo>
                    <a:pt x="974" y="1252"/>
                    <a:pt x="1252" y="973"/>
                    <a:pt x="1252" y="672"/>
                  </a:cubicBezTo>
                  <a:cubicBezTo>
                    <a:pt x="1252" y="301"/>
                    <a:pt x="974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78"/>
            <p:cNvSpPr/>
            <p:nvPr/>
          </p:nvSpPr>
          <p:spPr>
            <a:xfrm>
              <a:off x="4873529" y="3965048"/>
              <a:ext cx="40124" cy="40092"/>
            </a:xfrm>
            <a:custGeom>
              <a:avLst/>
              <a:gdLst/>
              <a:ahLst/>
              <a:cxnLst/>
              <a:rect l="l" t="t" r="r" b="b"/>
              <a:pathLst>
                <a:path w="1253" h="1252" extrusionOk="0">
                  <a:moveTo>
                    <a:pt x="673" y="394"/>
                  </a:moveTo>
                  <a:cubicBezTo>
                    <a:pt x="766" y="394"/>
                    <a:pt x="858" y="487"/>
                    <a:pt x="858" y="672"/>
                  </a:cubicBezTo>
                  <a:cubicBezTo>
                    <a:pt x="858" y="765"/>
                    <a:pt x="766" y="881"/>
                    <a:pt x="673" y="881"/>
                  </a:cubicBezTo>
                  <a:cubicBezTo>
                    <a:pt x="464" y="881"/>
                    <a:pt x="372" y="765"/>
                    <a:pt x="372" y="672"/>
                  </a:cubicBezTo>
                  <a:cubicBezTo>
                    <a:pt x="372" y="487"/>
                    <a:pt x="464" y="394"/>
                    <a:pt x="673" y="394"/>
                  </a:cubicBezTo>
                  <a:close/>
                  <a:moveTo>
                    <a:pt x="673" y="0"/>
                  </a:moveTo>
                  <a:cubicBezTo>
                    <a:pt x="279" y="0"/>
                    <a:pt x="1" y="301"/>
                    <a:pt x="1" y="672"/>
                  </a:cubicBezTo>
                  <a:cubicBezTo>
                    <a:pt x="1" y="973"/>
                    <a:pt x="279" y="1252"/>
                    <a:pt x="673" y="1252"/>
                  </a:cubicBezTo>
                  <a:cubicBezTo>
                    <a:pt x="951" y="1252"/>
                    <a:pt x="1252" y="973"/>
                    <a:pt x="1252" y="672"/>
                  </a:cubicBezTo>
                  <a:cubicBezTo>
                    <a:pt x="1252" y="301"/>
                    <a:pt x="951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5" name="Google Shape;3765;p78"/>
          <p:cNvSpPr/>
          <p:nvPr/>
        </p:nvSpPr>
        <p:spPr>
          <a:xfrm>
            <a:off x="966900" y="1637313"/>
            <a:ext cx="782400" cy="782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557;p128">
            <a:extLst>
              <a:ext uri="{FF2B5EF4-FFF2-40B4-BE49-F238E27FC236}">
                <a16:creationId xmlns:a16="http://schemas.microsoft.com/office/drawing/2014/main" id="{9F6904A3-8665-9C3C-A95B-2AD7957CB6F3}"/>
              </a:ext>
            </a:extLst>
          </p:cNvPr>
          <p:cNvGrpSpPr/>
          <p:nvPr/>
        </p:nvGrpSpPr>
        <p:grpSpPr>
          <a:xfrm>
            <a:off x="5111907" y="1818786"/>
            <a:ext cx="383693" cy="437237"/>
            <a:chOff x="497329" y="1565426"/>
            <a:chExt cx="319939" cy="406668"/>
          </a:xfrm>
        </p:grpSpPr>
        <p:sp>
          <p:nvSpPr>
            <p:cNvPr id="3" name="Google Shape;8558;p128">
              <a:extLst>
                <a:ext uri="{FF2B5EF4-FFF2-40B4-BE49-F238E27FC236}">
                  <a16:creationId xmlns:a16="http://schemas.microsoft.com/office/drawing/2014/main" id="{2D308C79-B595-6076-DE7B-1E56FA5256F2}"/>
                </a:ext>
              </a:extLst>
            </p:cNvPr>
            <p:cNvSpPr/>
            <p:nvPr/>
          </p:nvSpPr>
          <p:spPr>
            <a:xfrm>
              <a:off x="497329" y="1586219"/>
              <a:ext cx="319021" cy="385875"/>
            </a:xfrm>
            <a:custGeom>
              <a:avLst/>
              <a:gdLst/>
              <a:ahLst/>
              <a:cxnLst/>
              <a:rect l="l" t="t" r="r" b="b"/>
              <a:pathLst>
                <a:path w="8408" h="10170" extrusionOk="0">
                  <a:moveTo>
                    <a:pt x="477" y="0"/>
                  </a:moveTo>
                  <a:cubicBezTo>
                    <a:pt x="215" y="0"/>
                    <a:pt x="1" y="191"/>
                    <a:pt x="1" y="477"/>
                  </a:cubicBezTo>
                  <a:lnTo>
                    <a:pt x="1" y="9693"/>
                  </a:lnTo>
                  <a:cubicBezTo>
                    <a:pt x="1" y="9955"/>
                    <a:pt x="215" y="10169"/>
                    <a:pt x="477" y="10169"/>
                  </a:cubicBezTo>
                  <a:lnTo>
                    <a:pt x="7931" y="10169"/>
                  </a:lnTo>
                  <a:cubicBezTo>
                    <a:pt x="8193" y="10169"/>
                    <a:pt x="8407" y="9955"/>
                    <a:pt x="8407" y="9693"/>
                  </a:cubicBezTo>
                  <a:lnTo>
                    <a:pt x="8407" y="477"/>
                  </a:lnTo>
                  <a:cubicBezTo>
                    <a:pt x="8407" y="191"/>
                    <a:pt x="8193" y="0"/>
                    <a:pt x="7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559;p128">
              <a:extLst>
                <a:ext uri="{FF2B5EF4-FFF2-40B4-BE49-F238E27FC236}">
                  <a16:creationId xmlns:a16="http://schemas.microsoft.com/office/drawing/2014/main" id="{A5093C7D-8408-CEE0-2FE7-30B0B4A07CD7}"/>
                </a:ext>
              </a:extLst>
            </p:cNvPr>
            <p:cNvSpPr/>
            <p:nvPr/>
          </p:nvSpPr>
          <p:spPr>
            <a:xfrm>
              <a:off x="744039" y="1586219"/>
              <a:ext cx="73229" cy="385875"/>
            </a:xfrm>
            <a:custGeom>
              <a:avLst/>
              <a:gdLst/>
              <a:ahLst/>
              <a:cxnLst/>
              <a:rect l="l" t="t" r="r" b="b"/>
              <a:pathLst>
                <a:path w="1930" h="10170" extrusionOk="0">
                  <a:moveTo>
                    <a:pt x="0" y="0"/>
                  </a:moveTo>
                  <a:cubicBezTo>
                    <a:pt x="262" y="0"/>
                    <a:pt x="476" y="191"/>
                    <a:pt x="476" y="477"/>
                  </a:cubicBezTo>
                  <a:lnTo>
                    <a:pt x="476" y="9693"/>
                  </a:lnTo>
                  <a:cubicBezTo>
                    <a:pt x="476" y="9955"/>
                    <a:pt x="262" y="10169"/>
                    <a:pt x="0" y="10169"/>
                  </a:cubicBezTo>
                  <a:lnTo>
                    <a:pt x="1453" y="10169"/>
                  </a:lnTo>
                  <a:cubicBezTo>
                    <a:pt x="1715" y="10169"/>
                    <a:pt x="1929" y="9955"/>
                    <a:pt x="1929" y="9693"/>
                  </a:cubicBezTo>
                  <a:lnTo>
                    <a:pt x="1929" y="477"/>
                  </a:lnTo>
                  <a:cubicBezTo>
                    <a:pt x="1929" y="191"/>
                    <a:pt x="1715" y="0"/>
                    <a:pt x="1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60;p128">
              <a:extLst>
                <a:ext uri="{FF2B5EF4-FFF2-40B4-BE49-F238E27FC236}">
                  <a16:creationId xmlns:a16="http://schemas.microsoft.com/office/drawing/2014/main" id="{6228D687-1EBD-BAF2-9938-CAB183161844}"/>
                </a:ext>
              </a:extLst>
            </p:cNvPr>
            <p:cNvSpPr/>
            <p:nvPr/>
          </p:nvSpPr>
          <p:spPr>
            <a:xfrm>
              <a:off x="536183" y="1586219"/>
              <a:ext cx="241314" cy="350627"/>
            </a:xfrm>
            <a:custGeom>
              <a:avLst/>
              <a:gdLst/>
              <a:ahLst/>
              <a:cxnLst/>
              <a:rect l="l" t="t" r="r" b="b"/>
              <a:pathLst>
                <a:path w="6360" h="9241" extrusionOk="0">
                  <a:moveTo>
                    <a:pt x="1" y="0"/>
                  </a:moveTo>
                  <a:lnTo>
                    <a:pt x="1" y="9240"/>
                  </a:lnTo>
                  <a:lnTo>
                    <a:pt x="6359" y="9240"/>
                  </a:lnTo>
                  <a:lnTo>
                    <a:pt x="63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61;p128">
              <a:extLst>
                <a:ext uri="{FF2B5EF4-FFF2-40B4-BE49-F238E27FC236}">
                  <a16:creationId xmlns:a16="http://schemas.microsoft.com/office/drawing/2014/main" id="{9AF10F44-59E9-207D-ED98-73EFED43AB6C}"/>
                </a:ext>
              </a:extLst>
            </p:cNvPr>
            <p:cNvSpPr/>
            <p:nvPr/>
          </p:nvSpPr>
          <p:spPr>
            <a:xfrm>
              <a:off x="537094" y="1586219"/>
              <a:ext cx="242187" cy="352410"/>
            </a:xfrm>
            <a:custGeom>
              <a:avLst/>
              <a:gdLst/>
              <a:ahLst/>
              <a:cxnLst/>
              <a:rect l="l" t="t" r="r" b="b"/>
              <a:pathLst>
                <a:path w="6383" h="9288" extrusionOk="0">
                  <a:moveTo>
                    <a:pt x="5454" y="0"/>
                  </a:moveTo>
                  <a:lnTo>
                    <a:pt x="5454" y="5835"/>
                  </a:lnTo>
                  <a:cubicBezTo>
                    <a:pt x="5454" y="7216"/>
                    <a:pt x="4311" y="8359"/>
                    <a:pt x="2930" y="8359"/>
                  </a:cubicBezTo>
                  <a:lnTo>
                    <a:pt x="1" y="8359"/>
                  </a:lnTo>
                  <a:lnTo>
                    <a:pt x="1" y="9288"/>
                  </a:lnTo>
                  <a:lnTo>
                    <a:pt x="6383" y="9288"/>
                  </a:lnTo>
                  <a:lnTo>
                    <a:pt x="6383" y="24"/>
                  </a:lnTo>
                  <a:lnTo>
                    <a:pt x="6097" y="24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62;p128">
              <a:extLst>
                <a:ext uri="{FF2B5EF4-FFF2-40B4-BE49-F238E27FC236}">
                  <a16:creationId xmlns:a16="http://schemas.microsoft.com/office/drawing/2014/main" id="{61F1B85E-8B93-DF4C-F87D-964394F8A4B2}"/>
                </a:ext>
              </a:extLst>
            </p:cNvPr>
            <p:cNvSpPr/>
            <p:nvPr/>
          </p:nvSpPr>
          <p:spPr>
            <a:xfrm>
              <a:off x="574127" y="1565426"/>
              <a:ext cx="167213" cy="81349"/>
            </a:xfrm>
            <a:custGeom>
              <a:avLst/>
              <a:gdLst/>
              <a:ahLst/>
              <a:cxnLst/>
              <a:rect l="l" t="t" r="r" b="b"/>
              <a:pathLst>
                <a:path w="4407" h="2144" extrusionOk="0">
                  <a:moveTo>
                    <a:pt x="358" y="1"/>
                  </a:moveTo>
                  <a:cubicBezTo>
                    <a:pt x="191" y="1"/>
                    <a:pt x="1" y="144"/>
                    <a:pt x="1" y="358"/>
                  </a:cubicBezTo>
                  <a:lnTo>
                    <a:pt x="1" y="1048"/>
                  </a:lnTo>
                  <a:cubicBezTo>
                    <a:pt x="1" y="1215"/>
                    <a:pt x="168" y="1406"/>
                    <a:pt x="358" y="1406"/>
                  </a:cubicBezTo>
                  <a:lnTo>
                    <a:pt x="1287" y="1406"/>
                  </a:lnTo>
                  <a:cubicBezTo>
                    <a:pt x="1287" y="1811"/>
                    <a:pt x="1620" y="2144"/>
                    <a:pt x="2025" y="2144"/>
                  </a:cubicBezTo>
                  <a:lnTo>
                    <a:pt x="2382" y="2144"/>
                  </a:lnTo>
                  <a:cubicBezTo>
                    <a:pt x="2811" y="2144"/>
                    <a:pt x="3144" y="1811"/>
                    <a:pt x="3144" y="1406"/>
                  </a:cubicBezTo>
                  <a:lnTo>
                    <a:pt x="4049" y="1406"/>
                  </a:lnTo>
                  <a:cubicBezTo>
                    <a:pt x="4240" y="1406"/>
                    <a:pt x="4407" y="1263"/>
                    <a:pt x="4407" y="1048"/>
                  </a:cubicBezTo>
                  <a:lnTo>
                    <a:pt x="4407" y="358"/>
                  </a:lnTo>
                  <a:cubicBezTo>
                    <a:pt x="4383" y="144"/>
                    <a:pt x="4240" y="1"/>
                    <a:pt x="4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63;p128">
              <a:extLst>
                <a:ext uri="{FF2B5EF4-FFF2-40B4-BE49-F238E27FC236}">
                  <a16:creationId xmlns:a16="http://schemas.microsoft.com/office/drawing/2014/main" id="{BCAA3B08-C892-3E79-5F3F-F8AED0DFD174}"/>
                </a:ext>
              </a:extLst>
            </p:cNvPr>
            <p:cNvSpPr/>
            <p:nvPr/>
          </p:nvSpPr>
          <p:spPr>
            <a:xfrm>
              <a:off x="653657" y="1565426"/>
              <a:ext cx="86774" cy="81349"/>
            </a:xfrm>
            <a:custGeom>
              <a:avLst/>
              <a:gdLst/>
              <a:ahLst/>
              <a:cxnLst/>
              <a:rect l="l" t="t" r="r" b="b"/>
              <a:pathLst>
                <a:path w="2287" h="2144" extrusionOk="0">
                  <a:moveTo>
                    <a:pt x="620" y="1"/>
                  </a:moveTo>
                  <a:cubicBezTo>
                    <a:pt x="667" y="191"/>
                    <a:pt x="715" y="382"/>
                    <a:pt x="715" y="620"/>
                  </a:cubicBezTo>
                  <a:cubicBezTo>
                    <a:pt x="715" y="1263"/>
                    <a:pt x="453" y="1787"/>
                    <a:pt x="1" y="2144"/>
                  </a:cubicBezTo>
                  <a:lnTo>
                    <a:pt x="263" y="2144"/>
                  </a:lnTo>
                  <a:cubicBezTo>
                    <a:pt x="691" y="2144"/>
                    <a:pt x="1001" y="1811"/>
                    <a:pt x="1001" y="1406"/>
                  </a:cubicBezTo>
                  <a:lnTo>
                    <a:pt x="1930" y="1406"/>
                  </a:lnTo>
                  <a:cubicBezTo>
                    <a:pt x="2120" y="1406"/>
                    <a:pt x="2287" y="1263"/>
                    <a:pt x="2287" y="1048"/>
                  </a:cubicBezTo>
                  <a:lnTo>
                    <a:pt x="2287" y="358"/>
                  </a:lnTo>
                  <a:cubicBezTo>
                    <a:pt x="2287" y="144"/>
                    <a:pt x="2144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64;p128">
              <a:extLst>
                <a:ext uri="{FF2B5EF4-FFF2-40B4-BE49-F238E27FC236}">
                  <a16:creationId xmlns:a16="http://schemas.microsoft.com/office/drawing/2014/main" id="{05DD6FBE-3062-D755-B5D9-A4BB306CDC43}"/>
                </a:ext>
              </a:extLst>
            </p:cNvPr>
            <p:cNvSpPr/>
            <p:nvPr/>
          </p:nvSpPr>
          <p:spPr>
            <a:xfrm>
              <a:off x="576859" y="1670074"/>
              <a:ext cx="162697" cy="114055"/>
            </a:xfrm>
            <a:custGeom>
              <a:avLst/>
              <a:gdLst/>
              <a:ahLst/>
              <a:cxnLst/>
              <a:rect l="l" t="t" r="r" b="b"/>
              <a:pathLst>
                <a:path w="4288" h="3006" extrusionOk="0">
                  <a:moveTo>
                    <a:pt x="2641" y="0"/>
                  </a:moveTo>
                  <a:cubicBezTo>
                    <a:pt x="2633" y="0"/>
                    <a:pt x="2627" y="2"/>
                    <a:pt x="2620" y="5"/>
                  </a:cubicBezTo>
                  <a:cubicBezTo>
                    <a:pt x="2549" y="5"/>
                    <a:pt x="2501" y="77"/>
                    <a:pt x="2453" y="124"/>
                  </a:cubicBezTo>
                  <a:lnTo>
                    <a:pt x="1906" y="2363"/>
                  </a:lnTo>
                  <a:lnTo>
                    <a:pt x="1358" y="767"/>
                  </a:lnTo>
                  <a:cubicBezTo>
                    <a:pt x="1334" y="696"/>
                    <a:pt x="1310" y="672"/>
                    <a:pt x="1215" y="624"/>
                  </a:cubicBezTo>
                  <a:cubicBezTo>
                    <a:pt x="1144" y="624"/>
                    <a:pt x="1096" y="672"/>
                    <a:pt x="1072" y="720"/>
                  </a:cubicBezTo>
                  <a:lnTo>
                    <a:pt x="620" y="1529"/>
                  </a:lnTo>
                  <a:lnTo>
                    <a:pt x="143" y="1529"/>
                  </a:lnTo>
                  <a:cubicBezTo>
                    <a:pt x="48" y="1529"/>
                    <a:pt x="0" y="1577"/>
                    <a:pt x="0" y="1672"/>
                  </a:cubicBezTo>
                  <a:cubicBezTo>
                    <a:pt x="0" y="1767"/>
                    <a:pt x="48" y="1815"/>
                    <a:pt x="143" y="1815"/>
                  </a:cubicBezTo>
                  <a:lnTo>
                    <a:pt x="715" y="1815"/>
                  </a:lnTo>
                  <a:cubicBezTo>
                    <a:pt x="762" y="1815"/>
                    <a:pt x="834" y="1791"/>
                    <a:pt x="858" y="1744"/>
                  </a:cubicBezTo>
                  <a:lnTo>
                    <a:pt x="1191" y="1148"/>
                  </a:lnTo>
                  <a:lnTo>
                    <a:pt x="1787" y="2887"/>
                  </a:lnTo>
                  <a:cubicBezTo>
                    <a:pt x="1810" y="2958"/>
                    <a:pt x="1882" y="3006"/>
                    <a:pt x="1929" y="3006"/>
                  </a:cubicBezTo>
                  <a:cubicBezTo>
                    <a:pt x="1977" y="3006"/>
                    <a:pt x="2048" y="2958"/>
                    <a:pt x="2072" y="2887"/>
                  </a:cubicBezTo>
                  <a:lnTo>
                    <a:pt x="2644" y="624"/>
                  </a:lnTo>
                  <a:lnTo>
                    <a:pt x="3025" y="1696"/>
                  </a:lnTo>
                  <a:cubicBezTo>
                    <a:pt x="3072" y="1767"/>
                    <a:pt x="3120" y="1791"/>
                    <a:pt x="3192" y="1791"/>
                  </a:cubicBezTo>
                  <a:lnTo>
                    <a:pt x="4144" y="1791"/>
                  </a:lnTo>
                  <a:cubicBezTo>
                    <a:pt x="4216" y="1791"/>
                    <a:pt x="4287" y="1744"/>
                    <a:pt x="4287" y="1648"/>
                  </a:cubicBezTo>
                  <a:cubicBezTo>
                    <a:pt x="4287" y="1624"/>
                    <a:pt x="4216" y="1553"/>
                    <a:pt x="4144" y="1553"/>
                  </a:cubicBezTo>
                  <a:lnTo>
                    <a:pt x="3287" y="1553"/>
                  </a:lnTo>
                  <a:lnTo>
                    <a:pt x="2763" y="100"/>
                  </a:lnTo>
                  <a:cubicBezTo>
                    <a:pt x="2742" y="59"/>
                    <a:pt x="2686" y="0"/>
                    <a:pt x="2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65;p128">
              <a:extLst>
                <a:ext uri="{FF2B5EF4-FFF2-40B4-BE49-F238E27FC236}">
                  <a16:creationId xmlns:a16="http://schemas.microsoft.com/office/drawing/2014/main" id="{074E5D95-D2AE-26AA-3F46-7C195927E6CE}"/>
                </a:ext>
              </a:extLst>
            </p:cNvPr>
            <p:cNvSpPr/>
            <p:nvPr/>
          </p:nvSpPr>
          <p:spPr>
            <a:xfrm>
              <a:off x="576859" y="1827464"/>
              <a:ext cx="162697" cy="11800"/>
            </a:xfrm>
            <a:custGeom>
              <a:avLst/>
              <a:gdLst/>
              <a:ahLst/>
              <a:cxnLst/>
              <a:rect l="l" t="t" r="r" b="b"/>
              <a:pathLst>
                <a:path w="4288" h="311" extrusionOk="0">
                  <a:moveTo>
                    <a:pt x="143" y="1"/>
                  </a:moveTo>
                  <a:cubicBezTo>
                    <a:pt x="48" y="1"/>
                    <a:pt x="0" y="48"/>
                    <a:pt x="0" y="144"/>
                  </a:cubicBezTo>
                  <a:cubicBezTo>
                    <a:pt x="0" y="239"/>
                    <a:pt x="48" y="310"/>
                    <a:pt x="143" y="310"/>
                  </a:cubicBezTo>
                  <a:lnTo>
                    <a:pt x="4144" y="310"/>
                  </a:lnTo>
                  <a:cubicBezTo>
                    <a:pt x="4216" y="310"/>
                    <a:pt x="4287" y="239"/>
                    <a:pt x="4287" y="144"/>
                  </a:cubicBezTo>
                  <a:cubicBezTo>
                    <a:pt x="4287" y="72"/>
                    <a:pt x="4216" y="1"/>
                    <a:pt x="4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66;p128">
              <a:extLst>
                <a:ext uri="{FF2B5EF4-FFF2-40B4-BE49-F238E27FC236}">
                  <a16:creationId xmlns:a16="http://schemas.microsoft.com/office/drawing/2014/main" id="{47FE152D-5C75-0DB7-E29C-16BEE848B886}"/>
                </a:ext>
              </a:extLst>
            </p:cNvPr>
            <p:cNvSpPr/>
            <p:nvPr/>
          </p:nvSpPr>
          <p:spPr>
            <a:xfrm>
              <a:off x="576859" y="1879902"/>
              <a:ext cx="162697" cy="10852"/>
            </a:xfrm>
            <a:custGeom>
              <a:avLst/>
              <a:gdLst/>
              <a:ahLst/>
              <a:cxnLst/>
              <a:rect l="l" t="t" r="r" b="b"/>
              <a:pathLst>
                <a:path w="4288" h="286" extrusionOk="0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cubicBezTo>
                    <a:pt x="0" y="238"/>
                    <a:pt x="48" y="286"/>
                    <a:pt x="143" y="286"/>
                  </a:cubicBezTo>
                  <a:lnTo>
                    <a:pt x="4144" y="286"/>
                  </a:lnTo>
                  <a:cubicBezTo>
                    <a:pt x="4216" y="286"/>
                    <a:pt x="4287" y="238"/>
                    <a:pt x="4287" y="143"/>
                  </a:cubicBezTo>
                  <a:cubicBezTo>
                    <a:pt x="4287" y="71"/>
                    <a:pt x="4216" y="0"/>
                    <a:pt x="4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092;p81">
            <a:extLst>
              <a:ext uri="{FF2B5EF4-FFF2-40B4-BE49-F238E27FC236}">
                <a16:creationId xmlns:a16="http://schemas.microsoft.com/office/drawing/2014/main" id="{184A876B-60FC-BAB0-4944-224C0B151CF7}"/>
              </a:ext>
            </a:extLst>
          </p:cNvPr>
          <p:cNvGrpSpPr/>
          <p:nvPr/>
        </p:nvGrpSpPr>
        <p:grpSpPr>
          <a:xfrm>
            <a:off x="5079597" y="3332534"/>
            <a:ext cx="457954" cy="355482"/>
            <a:chOff x="8682861" y="3956146"/>
            <a:chExt cx="457954" cy="355482"/>
          </a:xfrm>
        </p:grpSpPr>
        <p:sp>
          <p:nvSpPr>
            <p:cNvPr id="13" name="Google Shape;4093;p81">
              <a:extLst>
                <a:ext uri="{FF2B5EF4-FFF2-40B4-BE49-F238E27FC236}">
                  <a16:creationId xmlns:a16="http://schemas.microsoft.com/office/drawing/2014/main" id="{0FDF7569-EB65-F0A2-2801-D1794619E030}"/>
                </a:ext>
              </a:extLst>
            </p:cNvPr>
            <p:cNvSpPr/>
            <p:nvPr/>
          </p:nvSpPr>
          <p:spPr>
            <a:xfrm>
              <a:off x="8967125" y="4224783"/>
              <a:ext cx="37114" cy="37146"/>
            </a:xfrm>
            <a:custGeom>
              <a:avLst/>
              <a:gdLst/>
              <a:ahLst/>
              <a:cxnLst/>
              <a:rect l="l" t="t" r="r" b="b"/>
              <a:pathLst>
                <a:path w="1159" h="1160" extrusionOk="0">
                  <a:moveTo>
                    <a:pt x="0" y="0"/>
                  </a:moveTo>
                  <a:lnTo>
                    <a:pt x="209" y="1159"/>
                  </a:lnTo>
                  <a:lnTo>
                    <a:pt x="579" y="1159"/>
                  </a:lnTo>
                  <a:cubicBezTo>
                    <a:pt x="881" y="1159"/>
                    <a:pt x="1159" y="881"/>
                    <a:pt x="1159" y="580"/>
                  </a:cubicBezTo>
                  <a:cubicBezTo>
                    <a:pt x="1159" y="186"/>
                    <a:pt x="881" y="0"/>
                    <a:pt x="5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4;p81">
              <a:extLst>
                <a:ext uri="{FF2B5EF4-FFF2-40B4-BE49-F238E27FC236}">
                  <a16:creationId xmlns:a16="http://schemas.microsoft.com/office/drawing/2014/main" id="{B24CAD6E-9151-D3DB-AF7B-EB9331C32425}"/>
                </a:ext>
              </a:extLst>
            </p:cNvPr>
            <p:cNvSpPr/>
            <p:nvPr/>
          </p:nvSpPr>
          <p:spPr>
            <a:xfrm>
              <a:off x="8818701" y="4224783"/>
              <a:ext cx="37114" cy="37146"/>
            </a:xfrm>
            <a:custGeom>
              <a:avLst/>
              <a:gdLst/>
              <a:ahLst/>
              <a:cxnLst/>
              <a:rect l="l" t="t" r="r" b="b"/>
              <a:pathLst>
                <a:path w="1159" h="1160" extrusionOk="0">
                  <a:moveTo>
                    <a:pt x="579" y="0"/>
                  </a:moveTo>
                  <a:cubicBezTo>
                    <a:pt x="301" y="0"/>
                    <a:pt x="0" y="186"/>
                    <a:pt x="0" y="580"/>
                  </a:cubicBezTo>
                  <a:cubicBezTo>
                    <a:pt x="0" y="881"/>
                    <a:pt x="301" y="1159"/>
                    <a:pt x="579" y="1159"/>
                  </a:cubicBezTo>
                  <a:lnTo>
                    <a:pt x="1066" y="1159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5;p81">
              <a:extLst>
                <a:ext uri="{FF2B5EF4-FFF2-40B4-BE49-F238E27FC236}">
                  <a16:creationId xmlns:a16="http://schemas.microsoft.com/office/drawing/2014/main" id="{951B5521-7404-AC73-8359-15391AE00845}"/>
                </a:ext>
              </a:extLst>
            </p:cNvPr>
            <p:cNvSpPr/>
            <p:nvPr/>
          </p:nvSpPr>
          <p:spPr>
            <a:xfrm>
              <a:off x="8846880" y="4143318"/>
              <a:ext cx="120277" cy="168310"/>
            </a:xfrm>
            <a:custGeom>
              <a:avLst/>
              <a:gdLst/>
              <a:ahLst/>
              <a:cxnLst/>
              <a:rect l="l" t="t" r="r" b="b"/>
              <a:pathLst>
                <a:path w="3756" h="5256" extrusionOk="0">
                  <a:moveTo>
                    <a:pt x="1807" y="0"/>
                  </a:moveTo>
                  <a:cubicBezTo>
                    <a:pt x="1739" y="0"/>
                    <a:pt x="1677" y="11"/>
                    <a:pt x="1646" y="41"/>
                  </a:cubicBezTo>
                  <a:cubicBezTo>
                    <a:pt x="673" y="227"/>
                    <a:pt x="1" y="992"/>
                    <a:pt x="1" y="1965"/>
                  </a:cubicBezTo>
                  <a:lnTo>
                    <a:pt x="1" y="3309"/>
                  </a:lnTo>
                  <a:cubicBezTo>
                    <a:pt x="1" y="4190"/>
                    <a:pt x="673" y="5047"/>
                    <a:pt x="1646" y="5256"/>
                  </a:cubicBezTo>
                  <a:lnTo>
                    <a:pt x="2017" y="5256"/>
                  </a:lnTo>
                  <a:cubicBezTo>
                    <a:pt x="2805" y="5047"/>
                    <a:pt x="3755" y="4375"/>
                    <a:pt x="3755" y="3309"/>
                  </a:cubicBezTo>
                  <a:lnTo>
                    <a:pt x="3755" y="1965"/>
                  </a:lnTo>
                  <a:cubicBezTo>
                    <a:pt x="3755" y="806"/>
                    <a:pt x="2504" y="134"/>
                    <a:pt x="2110" y="41"/>
                  </a:cubicBezTo>
                  <a:cubicBezTo>
                    <a:pt x="2110" y="41"/>
                    <a:pt x="1945" y="0"/>
                    <a:pt x="1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6;p81">
              <a:extLst>
                <a:ext uri="{FF2B5EF4-FFF2-40B4-BE49-F238E27FC236}">
                  <a16:creationId xmlns:a16="http://schemas.microsoft.com/office/drawing/2014/main" id="{BDDEDD29-7A21-329E-C4A1-DBB27118DE31}"/>
                </a:ext>
              </a:extLst>
            </p:cNvPr>
            <p:cNvSpPr/>
            <p:nvPr/>
          </p:nvSpPr>
          <p:spPr>
            <a:xfrm>
              <a:off x="8899589" y="4141652"/>
              <a:ext cx="77206" cy="169975"/>
            </a:xfrm>
            <a:custGeom>
              <a:avLst/>
              <a:gdLst/>
              <a:ahLst/>
              <a:cxnLst/>
              <a:rect l="l" t="t" r="r" b="b"/>
              <a:pathLst>
                <a:path w="2411" h="5308" extrusionOk="0">
                  <a:moveTo>
                    <a:pt x="371" y="1"/>
                  </a:moveTo>
                  <a:cubicBezTo>
                    <a:pt x="278" y="1"/>
                    <a:pt x="93" y="1"/>
                    <a:pt x="0" y="93"/>
                  </a:cubicBezTo>
                  <a:cubicBezTo>
                    <a:pt x="371" y="93"/>
                    <a:pt x="672" y="279"/>
                    <a:pt x="950" y="580"/>
                  </a:cubicBezTo>
                  <a:cubicBezTo>
                    <a:pt x="1344" y="951"/>
                    <a:pt x="1530" y="1438"/>
                    <a:pt x="1530" y="2017"/>
                  </a:cubicBezTo>
                  <a:lnTo>
                    <a:pt x="1530" y="3361"/>
                  </a:lnTo>
                  <a:cubicBezTo>
                    <a:pt x="1530" y="4242"/>
                    <a:pt x="858" y="5099"/>
                    <a:pt x="0" y="5308"/>
                  </a:cubicBezTo>
                  <a:lnTo>
                    <a:pt x="371" y="5308"/>
                  </a:lnTo>
                  <a:cubicBezTo>
                    <a:pt x="1530" y="5308"/>
                    <a:pt x="2410" y="4427"/>
                    <a:pt x="2410" y="3361"/>
                  </a:cubicBezTo>
                  <a:lnTo>
                    <a:pt x="2410" y="2017"/>
                  </a:lnTo>
                  <a:cubicBezTo>
                    <a:pt x="2410" y="1438"/>
                    <a:pt x="2109" y="951"/>
                    <a:pt x="1831" y="580"/>
                  </a:cubicBezTo>
                  <a:cubicBezTo>
                    <a:pt x="1437" y="186"/>
                    <a:pt x="9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7;p81">
              <a:extLst>
                <a:ext uri="{FF2B5EF4-FFF2-40B4-BE49-F238E27FC236}">
                  <a16:creationId xmlns:a16="http://schemas.microsoft.com/office/drawing/2014/main" id="{F4212847-43A6-4455-6BC1-F190B0E42251}"/>
                </a:ext>
              </a:extLst>
            </p:cNvPr>
            <p:cNvSpPr/>
            <p:nvPr/>
          </p:nvSpPr>
          <p:spPr>
            <a:xfrm>
              <a:off x="8932957" y="4234422"/>
              <a:ext cx="15627" cy="24529"/>
            </a:xfrm>
            <a:custGeom>
              <a:avLst/>
              <a:gdLst/>
              <a:ahLst/>
              <a:cxnLst/>
              <a:rect l="l" t="t" r="r" b="b"/>
              <a:pathLst>
                <a:path w="488" h="766" extrusionOk="0">
                  <a:moveTo>
                    <a:pt x="302" y="1"/>
                  </a:moveTo>
                  <a:cubicBezTo>
                    <a:pt x="117" y="1"/>
                    <a:pt x="1" y="93"/>
                    <a:pt x="1" y="186"/>
                  </a:cubicBezTo>
                  <a:lnTo>
                    <a:pt x="1" y="464"/>
                  </a:lnTo>
                  <a:cubicBezTo>
                    <a:pt x="1" y="673"/>
                    <a:pt x="117" y="765"/>
                    <a:pt x="302" y="765"/>
                  </a:cubicBezTo>
                  <a:cubicBezTo>
                    <a:pt x="395" y="765"/>
                    <a:pt x="488" y="673"/>
                    <a:pt x="488" y="464"/>
                  </a:cubicBezTo>
                  <a:lnTo>
                    <a:pt x="488" y="186"/>
                  </a:lnTo>
                  <a:cubicBezTo>
                    <a:pt x="488" y="93"/>
                    <a:pt x="395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8;p81">
              <a:extLst>
                <a:ext uri="{FF2B5EF4-FFF2-40B4-BE49-F238E27FC236}">
                  <a16:creationId xmlns:a16="http://schemas.microsoft.com/office/drawing/2014/main" id="{953E961D-FC6C-9E99-0556-D0EF13B95F2B}"/>
                </a:ext>
              </a:extLst>
            </p:cNvPr>
            <p:cNvSpPr/>
            <p:nvPr/>
          </p:nvSpPr>
          <p:spPr>
            <a:xfrm>
              <a:off x="8874356" y="4234422"/>
              <a:ext cx="15595" cy="24529"/>
            </a:xfrm>
            <a:custGeom>
              <a:avLst/>
              <a:gdLst/>
              <a:ahLst/>
              <a:cxnLst/>
              <a:rect l="l" t="t" r="r" b="b"/>
              <a:pathLst>
                <a:path w="487" h="766" extrusionOk="0">
                  <a:moveTo>
                    <a:pt x="209" y="1"/>
                  </a:moveTo>
                  <a:cubicBezTo>
                    <a:pt x="93" y="1"/>
                    <a:pt x="0" y="93"/>
                    <a:pt x="0" y="186"/>
                  </a:cubicBezTo>
                  <a:lnTo>
                    <a:pt x="0" y="464"/>
                  </a:lnTo>
                  <a:cubicBezTo>
                    <a:pt x="0" y="673"/>
                    <a:pt x="93" y="765"/>
                    <a:pt x="209" y="765"/>
                  </a:cubicBezTo>
                  <a:cubicBezTo>
                    <a:pt x="394" y="765"/>
                    <a:pt x="487" y="673"/>
                    <a:pt x="487" y="464"/>
                  </a:cubicBezTo>
                  <a:lnTo>
                    <a:pt x="487" y="186"/>
                  </a:lnTo>
                  <a:cubicBezTo>
                    <a:pt x="487" y="93"/>
                    <a:pt x="39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99;p81">
              <a:extLst>
                <a:ext uri="{FF2B5EF4-FFF2-40B4-BE49-F238E27FC236}">
                  <a16:creationId xmlns:a16="http://schemas.microsoft.com/office/drawing/2014/main" id="{6A2FA227-E1E0-CE22-A83A-58B12CAFC64D}"/>
                </a:ext>
              </a:extLst>
            </p:cNvPr>
            <p:cNvSpPr/>
            <p:nvPr/>
          </p:nvSpPr>
          <p:spPr>
            <a:xfrm>
              <a:off x="8886973" y="4264843"/>
              <a:ext cx="52709" cy="21551"/>
            </a:xfrm>
            <a:custGeom>
              <a:avLst/>
              <a:gdLst/>
              <a:ahLst/>
              <a:cxnLst/>
              <a:rect l="l" t="t" r="r" b="b"/>
              <a:pathLst>
                <a:path w="1646" h="673" extrusionOk="0">
                  <a:moveTo>
                    <a:pt x="1437" y="1"/>
                  </a:moveTo>
                  <a:cubicBezTo>
                    <a:pt x="1344" y="1"/>
                    <a:pt x="1252" y="1"/>
                    <a:pt x="1159" y="94"/>
                  </a:cubicBezTo>
                  <a:cubicBezTo>
                    <a:pt x="1066" y="209"/>
                    <a:pt x="973" y="302"/>
                    <a:pt x="765" y="302"/>
                  </a:cubicBezTo>
                  <a:cubicBezTo>
                    <a:pt x="580" y="302"/>
                    <a:pt x="487" y="209"/>
                    <a:pt x="394" y="94"/>
                  </a:cubicBezTo>
                  <a:cubicBezTo>
                    <a:pt x="336" y="47"/>
                    <a:pt x="284" y="24"/>
                    <a:pt x="235" y="24"/>
                  </a:cubicBezTo>
                  <a:cubicBezTo>
                    <a:pt x="186" y="24"/>
                    <a:pt x="139" y="47"/>
                    <a:pt x="93" y="94"/>
                  </a:cubicBezTo>
                  <a:cubicBezTo>
                    <a:pt x="0" y="94"/>
                    <a:pt x="0" y="302"/>
                    <a:pt x="0" y="395"/>
                  </a:cubicBezTo>
                  <a:cubicBezTo>
                    <a:pt x="186" y="580"/>
                    <a:pt x="487" y="673"/>
                    <a:pt x="765" y="673"/>
                  </a:cubicBezTo>
                  <a:cubicBezTo>
                    <a:pt x="1066" y="673"/>
                    <a:pt x="1344" y="580"/>
                    <a:pt x="1553" y="395"/>
                  </a:cubicBezTo>
                  <a:cubicBezTo>
                    <a:pt x="1646" y="302"/>
                    <a:pt x="1553" y="94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00;p81">
              <a:extLst>
                <a:ext uri="{FF2B5EF4-FFF2-40B4-BE49-F238E27FC236}">
                  <a16:creationId xmlns:a16="http://schemas.microsoft.com/office/drawing/2014/main" id="{D9F812C0-5A64-1DCB-9F73-FB2781EDBE4B}"/>
                </a:ext>
              </a:extLst>
            </p:cNvPr>
            <p:cNvSpPr/>
            <p:nvPr/>
          </p:nvSpPr>
          <p:spPr>
            <a:xfrm>
              <a:off x="8955245" y="4051861"/>
              <a:ext cx="40092" cy="40124"/>
            </a:xfrm>
            <a:custGeom>
              <a:avLst/>
              <a:gdLst/>
              <a:ahLst/>
              <a:cxnLst/>
              <a:rect l="l" t="t" r="r" b="b"/>
              <a:pathLst>
                <a:path w="1252" h="1253" extrusionOk="0">
                  <a:moveTo>
                    <a:pt x="580" y="1"/>
                  </a:moveTo>
                  <a:lnTo>
                    <a:pt x="580" y="93"/>
                  </a:lnTo>
                  <a:cubicBezTo>
                    <a:pt x="278" y="93"/>
                    <a:pt x="0" y="371"/>
                    <a:pt x="0" y="673"/>
                  </a:cubicBezTo>
                  <a:cubicBezTo>
                    <a:pt x="0" y="951"/>
                    <a:pt x="278" y="1252"/>
                    <a:pt x="580" y="1252"/>
                  </a:cubicBezTo>
                  <a:lnTo>
                    <a:pt x="1252" y="1252"/>
                  </a:lnTo>
                  <a:lnTo>
                    <a:pt x="1159" y="93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1;p81">
              <a:extLst>
                <a:ext uri="{FF2B5EF4-FFF2-40B4-BE49-F238E27FC236}">
                  <a16:creationId xmlns:a16="http://schemas.microsoft.com/office/drawing/2014/main" id="{4CBA3EB3-A2CE-9220-A813-682AE81676EC}"/>
                </a:ext>
              </a:extLst>
            </p:cNvPr>
            <p:cNvSpPr/>
            <p:nvPr/>
          </p:nvSpPr>
          <p:spPr>
            <a:xfrm>
              <a:off x="9078435" y="4051861"/>
              <a:ext cx="62380" cy="40124"/>
            </a:xfrm>
            <a:custGeom>
              <a:avLst/>
              <a:gdLst/>
              <a:ahLst/>
              <a:cxnLst/>
              <a:rect l="l" t="t" r="r" b="b"/>
              <a:pathLst>
                <a:path w="1948" h="1253" extrusionOk="0">
                  <a:moveTo>
                    <a:pt x="1368" y="1"/>
                  </a:moveTo>
                  <a:lnTo>
                    <a:pt x="0" y="93"/>
                  </a:lnTo>
                  <a:lnTo>
                    <a:pt x="974" y="1252"/>
                  </a:lnTo>
                  <a:lnTo>
                    <a:pt x="1368" y="1252"/>
                  </a:lnTo>
                  <a:cubicBezTo>
                    <a:pt x="1646" y="1252"/>
                    <a:pt x="1947" y="951"/>
                    <a:pt x="1947" y="673"/>
                  </a:cubicBezTo>
                  <a:cubicBezTo>
                    <a:pt x="1947" y="371"/>
                    <a:pt x="1646" y="93"/>
                    <a:pt x="1460" y="93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2;p81">
              <a:extLst>
                <a:ext uri="{FF2B5EF4-FFF2-40B4-BE49-F238E27FC236}">
                  <a16:creationId xmlns:a16="http://schemas.microsoft.com/office/drawing/2014/main" id="{E09BD5B6-0AC5-B743-BE64-F3A96E9B9BB1}"/>
                </a:ext>
              </a:extLst>
            </p:cNvPr>
            <p:cNvSpPr/>
            <p:nvPr/>
          </p:nvSpPr>
          <p:spPr>
            <a:xfrm>
              <a:off x="8982688" y="4008087"/>
              <a:ext cx="111342" cy="133598"/>
            </a:xfrm>
            <a:custGeom>
              <a:avLst/>
              <a:gdLst/>
              <a:ahLst/>
              <a:cxnLst/>
              <a:rect l="l" t="t" r="r" b="b"/>
              <a:pathLst>
                <a:path w="3477" h="4172" extrusionOk="0">
                  <a:moveTo>
                    <a:pt x="1924" y="0"/>
                  </a:moveTo>
                  <a:lnTo>
                    <a:pt x="1" y="974"/>
                  </a:lnTo>
                  <a:lnTo>
                    <a:pt x="1" y="2132"/>
                  </a:lnTo>
                  <a:cubicBezTo>
                    <a:pt x="1" y="3106"/>
                    <a:pt x="673" y="3963"/>
                    <a:pt x="1646" y="4172"/>
                  </a:cubicBezTo>
                  <a:cubicBezTo>
                    <a:pt x="1739" y="4172"/>
                    <a:pt x="2040" y="4056"/>
                    <a:pt x="2040" y="4056"/>
                  </a:cubicBezTo>
                  <a:cubicBezTo>
                    <a:pt x="3199" y="4056"/>
                    <a:pt x="3477" y="3291"/>
                    <a:pt x="3477" y="2132"/>
                  </a:cubicBezTo>
                  <a:lnTo>
                    <a:pt x="3477" y="974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3;p81">
              <a:extLst>
                <a:ext uri="{FF2B5EF4-FFF2-40B4-BE49-F238E27FC236}">
                  <a16:creationId xmlns:a16="http://schemas.microsoft.com/office/drawing/2014/main" id="{9590E90A-F52B-92DF-8958-DE0E75F66075}"/>
                </a:ext>
              </a:extLst>
            </p:cNvPr>
            <p:cNvSpPr/>
            <p:nvPr/>
          </p:nvSpPr>
          <p:spPr>
            <a:xfrm>
              <a:off x="9035397" y="4030342"/>
              <a:ext cx="77206" cy="111342"/>
            </a:xfrm>
            <a:custGeom>
              <a:avLst/>
              <a:gdLst/>
              <a:ahLst/>
              <a:cxnLst/>
              <a:rect l="l" t="t" r="r" b="b"/>
              <a:pathLst>
                <a:path w="2411" h="3477" extrusionOk="0">
                  <a:moveTo>
                    <a:pt x="1553" y="1"/>
                  </a:moveTo>
                  <a:lnTo>
                    <a:pt x="1553" y="1437"/>
                  </a:lnTo>
                  <a:cubicBezTo>
                    <a:pt x="1553" y="2411"/>
                    <a:pt x="858" y="3268"/>
                    <a:pt x="0" y="3477"/>
                  </a:cubicBezTo>
                  <a:lnTo>
                    <a:pt x="394" y="3477"/>
                  </a:lnTo>
                  <a:cubicBezTo>
                    <a:pt x="1553" y="3477"/>
                    <a:pt x="2410" y="2596"/>
                    <a:pt x="2410" y="1437"/>
                  </a:cubicBezTo>
                  <a:lnTo>
                    <a:pt x="2410" y="279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4;p81">
              <a:extLst>
                <a:ext uri="{FF2B5EF4-FFF2-40B4-BE49-F238E27FC236}">
                  <a16:creationId xmlns:a16="http://schemas.microsoft.com/office/drawing/2014/main" id="{FC840647-A7E4-C8BC-6B15-2CE9AD9678EC}"/>
                </a:ext>
              </a:extLst>
            </p:cNvPr>
            <p:cNvSpPr/>
            <p:nvPr/>
          </p:nvSpPr>
          <p:spPr>
            <a:xfrm>
              <a:off x="8961169" y="3956146"/>
              <a:ext cx="157359" cy="98725"/>
            </a:xfrm>
            <a:custGeom>
              <a:avLst/>
              <a:gdLst/>
              <a:ahLst/>
              <a:cxnLst/>
              <a:rect l="l" t="t" r="r" b="b"/>
              <a:pathLst>
                <a:path w="4914" h="3083" extrusionOk="0">
                  <a:moveTo>
                    <a:pt x="2712" y="0"/>
                  </a:moveTo>
                  <a:cubicBezTo>
                    <a:pt x="2596" y="0"/>
                    <a:pt x="2411" y="0"/>
                    <a:pt x="2318" y="93"/>
                  </a:cubicBezTo>
                  <a:lnTo>
                    <a:pt x="2017" y="371"/>
                  </a:lnTo>
                  <a:cubicBezTo>
                    <a:pt x="1955" y="371"/>
                    <a:pt x="1893" y="412"/>
                    <a:pt x="1859" y="412"/>
                  </a:cubicBezTo>
                  <a:cubicBezTo>
                    <a:pt x="1842" y="412"/>
                    <a:pt x="1831" y="402"/>
                    <a:pt x="1831" y="371"/>
                  </a:cubicBezTo>
                  <a:cubicBezTo>
                    <a:pt x="1646" y="278"/>
                    <a:pt x="1553" y="278"/>
                    <a:pt x="1345" y="278"/>
                  </a:cubicBezTo>
                  <a:cubicBezTo>
                    <a:pt x="1159" y="278"/>
                    <a:pt x="1067" y="278"/>
                    <a:pt x="858" y="464"/>
                  </a:cubicBezTo>
                  <a:cubicBezTo>
                    <a:pt x="765" y="579"/>
                    <a:pt x="673" y="765"/>
                    <a:pt x="673" y="950"/>
                  </a:cubicBezTo>
                  <a:cubicBezTo>
                    <a:pt x="673" y="1043"/>
                    <a:pt x="673" y="1043"/>
                    <a:pt x="580" y="1159"/>
                  </a:cubicBezTo>
                  <a:cubicBezTo>
                    <a:pt x="395" y="1159"/>
                    <a:pt x="186" y="1344"/>
                    <a:pt x="186" y="1622"/>
                  </a:cubicBezTo>
                  <a:lnTo>
                    <a:pt x="186" y="1831"/>
                  </a:lnTo>
                  <a:lnTo>
                    <a:pt x="279" y="1924"/>
                  </a:lnTo>
                  <a:lnTo>
                    <a:pt x="279" y="2109"/>
                  </a:lnTo>
                  <a:cubicBezTo>
                    <a:pt x="93" y="2202"/>
                    <a:pt x="1" y="2410"/>
                    <a:pt x="1" y="2596"/>
                  </a:cubicBezTo>
                  <a:cubicBezTo>
                    <a:pt x="1" y="2688"/>
                    <a:pt x="93" y="2781"/>
                    <a:pt x="93" y="2781"/>
                  </a:cubicBezTo>
                  <a:cubicBezTo>
                    <a:pt x="186" y="2897"/>
                    <a:pt x="186" y="2990"/>
                    <a:pt x="279" y="2990"/>
                  </a:cubicBezTo>
                  <a:lnTo>
                    <a:pt x="395" y="3082"/>
                  </a:lnTo>
                  <a:lnTo>
                    <a:pt x="1252" y="3082"/>
                  </a:lnTo>
                  <a:cubicBezTo>
                    <a:pt x="1345" y="3082"/>
                    <a:pt x="1438" y="2990"/>
                    <a:pt x="1438" y="2897"/>
                  </a:cubicBezTo>
                  <a:lnTo>
                    <a:pt x="1553" y="2596"/>
                  </a:lnTo>
                  <a:cubicBezTo>
                    <a:pt x="1553" y="2503"/>
                    <a:pt x="1646" y="2503"/>
                    <a:pt x="1739" y="2503"/>
                  </a:cubicBezTo>
                  <a:lnTo>
                    <a:pt x="3755" y="2503"/>
                  </a:lnTo>
                  <a:cubicBezTo>
                    <a:pt x="3755" y="2503"/>
                    <a:pt x="3871" y="2503"/>
                    <a:pt x="3871" y="2596"/>
                  </a:cubicBezTo>
                  <a:lnTo>
                    <a:pt x="3964" y="2897"/>
                  </a:lnTo>
                  <a:cubicBezTo>
                    <a:pt x="3964" y="2990"/>
                    <a:pt x="4056" y="3082"/>
                    <a:pt x="4242" y="3082"/>
                  </a:cubicBezTo>
                  <a:lnTo>
                    <a:pt x="4914" y="2897"/>
                  </a:lnTo>
                  <a:lnTo>
                    <a:pt x="4334" y="858"/>
                  </a:lnTo>
                  <a:lnTo>
                    <a:pt x="3662" y="371"/>
                  </a:lnTo>
                  <a:cubicBezTo>
                    <a:pt x="3631" y="402"/>
                    <a:pt x="3601" y="412"/>
                    <a:pt x="3570" y="412"/>
                  </a:cubicBezTo>
                  <a:cubicBezTo>
                    <a:pt x="3508" y="412"/>
                    <a:pt x="3446" y="371"/>
                    <a:pt x="3384" y="371"/>
                  </a:cubicBezTo>
                  <a:cubicBezTo>
                    <a:pt x="3292" y="93"/>
                    <a:pt x="2990" y="0"/>
                    <a:pt x="2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5;p81">
              <a:extLst>
                <a:ext uri="{FF2B5EF4-FFF2-40B4-BE49-F238E27FC236}">
                  <a16:creationId xmlns:a16="http://schemas.microsoft.com/office/drawing/2014/main" id="{A0551455-0C9A-A221-4C2B-A0662621A75D}"/>
                </a:ext>
              </a:extLst>
            </p:cNvPr>
            <p:cNvSpPr/>
            <p:nvPr/>
          </p:nvSpPr>
          <p:spPr>
            <a:xfrm>
              <a:off x="9075457" y="3965048"/>
              <a:ext cx="58665" cy="89823"/>
            </a:xfrm>
            <a:custGeom>
              <a:avLst/>
              <a:gdLst/>
              <a:ahLst/>
              <a:cxnLst/>
              <a:rect l="l" t="t" r="r" b="b"/>
              <a:pathLst>
                <a:path w="1832" h="2805" extrusionOk="0">
                  <a:moveTo>
                    <a:pt x="302" y="0"/>
                  </a:moveTo>
                  <a:cubicBezTo>
                    <a:pt x="186" y="0"/>
                    <a:pt x="93" y="93"/>
                    <a:pt x="93" y="93"/>
                  </a:cubicBezTo>
                  <a:lnTo>
                    <a:pt x="1" y="93"/>
                  </a:lnTo>
                  <a:cubicBezTo>
                    <a:pt x="93" y="93"/>
                    <a:pt x="93" y="93"/>
                    <a:pt x="93" y="186"/>
                  </a:cubicBezTo>
                  <a:cubicBezTo>
                    <a:pt x="186" y="301"/>
                    <a:pt x="302" y="487"/>
                    <a:pt x="302" y="672"/>
                  </a:cubicBezTo>
                  <a:cubicBezTo>
                    <a:pt x="302" y="765"/>
                    <a:pt x="302" y="765"/>
                    <a:pt x="395" y="881"/>
                  </a:cubicBezTo>
                  <a:cubicBezTo>
                    <a:pt x="487" y="881"/>
                    <a:pt x="580" y="973"/>
                    <a:pt x="673" y="1066"/>
                  </a:cubicBezTo>
                  <a:cubicBezTo>
                    <a:pt x="765" y="1066"/>
                    <a:pt x="765" y="1252"/>
                    <a:pt x="765" y="1344"/>
                  </a:cubicBezTo>
                  <a:cubicBezTo>
                    <a:pt x="765" y="1460"/>
                    <a:pt x="765" y="1553"/>
                    <a:pt x="673" y="1646"/>
                  </a:cubicBezTo>
                  <a:cubicBezTo>
                    <a:pt x="673" y="1738"/>
                    <a:pt x="673" y="1831"/>
                    <a:pt x="765" y="1831"/>
                  </a:cubicBezTo>
                  <a:cubicBezTo>
                    <a:pt x="765" y="1924"/>
                    <a:pt x="881" y="2040"/>
                    <a:pt x="881" y="2040"/>
                  </a:cubicBezTo>
                  <a:cubicBezTo>
                    <a:pt x="974" y="2132"/>
                    <a:pt x="974" y="2225"/>
                    <a:pt x="974" y="2318"/>
                  </a:cubicBezTo>
                  <a:cubicBezTo>
                    <a:pt x="974" y="2410"/>
                    <a:pt x="881" y="2619"/>
                    <a:pt x="673" y="2712"/>
                  </a:cubicBezTo>
                  <a:lnTo>
                    <a:pt x="673" y="2804"/>
                  </a:lnTo>
                  <a:lnTo>
                    <a:pt x="1553" y="2804"/>
                  </a:lnTo>
                  <a:lnTo>
                    <a:pt x="1553" y="2712"/>
                  </a:lnTo>
                  <a:cubicBezTo>
                    <a:pt x="1739" y="2619"/>
                    <a:pt x="1831" y="2410"/>
                    <a:pt x="1831" y="2318"/>
                  </a:cubicBezTo>
                  <a:cubicBezTo>
                    <a:pt x="1831" y="2225"/>
                    <a:pt x="1831" y="2132"/>
                    <a:pt x="1739" y="2040"/>
                  </a:cubicBezTo>
                  <a:cubicBezTo>
                    <a:pt x="1739" y="2040"/>
                    <a:pt x="1646" y="1924"/>
                    <a:pt x="1646" y="1831"/>
                  </a:cubicBezTo>
                  <a:cubicBezTo>
                    <a:pt x="1553" y="1831"/>
                    <a:pt x="1553" y="1738"/>
                    <a:pt x="1553" y="1646"/>
                  </a:cubicBezTo>
                  <a:cubicBezTo>
                    <a:pt x="1646" y="1553"/>
                    <a:pt x="1646" y="1460"/>
                    <a:pt x="1646" y="1344"/>
                  </a:cubicBezTo>
                  <a:cubicBezTo>
                    <a:pt x="1646" y="1252"/>
                    <a:pt x="1646" y="1066"/>
                    <a:pt x="1553" y="1066"/>
                  </a:cubicBezTo>
                  <a:cubicBezTo>
                    <a:pt x="1461" y="973"/>
                    <a:pt x="1345" y="881"/>
                    <a:pt x="1252" y="881"/>
                  </a:cubicBezTo>
                  <a:cubicBezTo>
                    <a:pt x="1159" y="765"/>
                    <a:pt x="1159" y="765"/>
                    <a:pt x="1159" y="672"/>
                  </a:cubicBezTo>
                  <a:cubicBezTo>
                    <a:pt x="1159" y="487"/>
                    <a:pt x="1067" y="301"/>
                    <a:pt x="974" y="186"/>
                  </a:cubicBezTo>
                  <a:cubicBezTo>
                    <a:pt x="881" y="0"/>
                    <a:pt x="673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6;p81">
              <a:extLst>
                <a:ext uri="{FF2B5EF4-FFF2-40B4-BE49-F238E27FC236}">
                  <a16:creationId xmlns:a16="http://schemas.microsoft.com/office/drawing/2014/main" id="{8165AE03-256C-65FB-7A90-2F3D1A520102}"/>
                </a:ext>
              </a:extLst>
            </p:cNvPr>
            <p:cNvSpPr/>
            <p:nvPr/>
          </p:nvSpPr>
          <p:spPr>
            <a:xfrm>
              <a:off x="9072479" y="4063742"/>
              <a:ext cx="12649" cy="22288"/>
            </a:xfrm>
            <a:custGeom>
              <a:avLst/>
              <a:gdLst/>
              <a:ahLst/>
              <a:cxnLst/>
              <a:rect l="l" t="t" r="r" b="b"/>
              <a:pathLst>
                <a:path w="395" h="696" extrusionOk="0">
                  <a:moveTo>
                    <a:pt x="186" y="0"/>
                  </a:moveTo>
                  <a:cubicBezTo>
                    <a:pt x="1" y="0"/>
                    <a:pt x="1" y="116"/>
                    <a:pt x="1" y="209"/>
                  </a:cubicBezTo>
                  <a:lnTo>
                    <a:pt x="1" y="487"/>
                  </a:lnTo>
                  <a:cubicBezTo>
                    <a:pt x="1" y="580"/>
                    <a:pt x="1" y="696"/>
                    <a:pt x="186" y="696"/>
                  </a:cubicBezTo>
                  <a:cubicBezTo>
                    <a:pt x="279" y="696"/>
                    <a:pt x="395" y="580"/>
                    <a:pt x="395" y="487"/>
                  </a:cubicBezTo>
                  <a:lnTo>
                    <a:pt x="395" y="209"/>
                  </a:lnTo>
                  <a:cubicBezTo>
                    <a:pt x="395" y="116"/>
                    <a:pt x="279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7;p81">
              <a:extLst>
                <a:ext uri="{FF2B5EF4-FFF2-40B4-BE49-F238E27FC236}">
                  <a16:creationId xmlns:a16="http://schemas.microsoft.com/office/drawing/2014/main" id="{384DC0EF-BAE2-16A7-F1B7-D5C460448B1C}"/>
                </a:ext>
              </a:extLst>
            </p:cNvPr>
            <p:cNvSpPr/>
            <p:nvPr/>
          </p:nvSpPr>
          <p:spPr>
            <a:xfrm>
              <a:off x="9010900" y="4063742"/>
              <a:ext cx="14858" cy="22288"/>
            </a:xfrm>
            <a:custGeom>
              <a:avLst/>
              <a:gdLst/>
              <a:ahLst/>
              <a:cxnLst/>
              <a:rect l="l" t="t" r="r" b="b"/>
              <a:pathLst>
                <a:path w="464" h="696" extrusionOk="0">
                  <a:moveTo>
                    <a:pt x="186" y="0"/>
                  </a:moveTo>
                  <a:cubicBezTo>
                    <a:pt x="93" y="0"/>
                    <a:pt x="0" y="116"/>
                    <a:pt x="0" y="209"/>
                  </a:cubicBezTo>
                  <a:lnTo>
                    <a:pt x="0" y="487"/>
                  </a:lnTo>
                  <a:cubicBezTo>
                    <a:pt x="0" y="580"/>
                    <a:pt x="93" y="696"/>
                    <a:pt x="186" y="696"/>
                  </a:cubicBezTo>
                  <a:cubicBezTo>
                    <a:pt x="371" y="696"/>
                    <a:pt x="464" y="580"/>
                    <a:pt x="464" y="487"/>
                  </a:cubicBezTo>
                  <a:lnTo>
                    <a:pt x="464" y="209"/>
                  </a:lnTo>
                  <a:cubicBezTo>
                    <a:pt x="464" y="116"/>
                    <a:pt x="371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8;p81">
              <a:extLst>
                <a:ext uri="{FF2B5EF4-FFF2-40B4-BE49-F238E27FC236}">
                  <a16:creationId xmlns:a16="http://schemas.microsoft.com/office/drawing/2014/main" id="{CB8B1B3A-5E4F-BE67-6736-AAA4260DC91A}"/>
                </a:ext>
              </a:extLst>
            </p:cNvPr>
            <p:cNvSpPr/>
            <p:nvPr/>
          </p:nvSpPr>
          <p:spPr>
            <a:xfrm>
              <a:off x="9022780" y="4094900"/>
              <a:ext cx="52709" cy="21551"/>
            </a:xfrm>
            <a:custGeom>
              <a:avLst/>
              <a:gdLst/>
              <a:ahLst/>
              <a:cxnLst/>
              <a:rect l="l" t="t" r="r" b="b"/>
              <a:pathLst>
                <a:path w="1646" h="673" extrusionOk="0">
                  <a:moveTo>
                    <a:pt x="93" y="1"/>
                  </a:moveTo>
                  <a:cubicBezTo>
                    <a:pt x="0" y="93"/>
                    <a:pt x="0" y="302"/>
                    <a:pt x="0" y="395"/>
                  </a:cubicBezTo>
                  <a:cubicBezTo>
                    <a:pt x="209" y="580"/>
                    <a:pt x="487" y="673"/>
                    <a:pt x="788" y="673"/>
                  </a:cubicBezTo>
                  <a:cubicBezTo>
                    <a:pt x="1066" y="673"/>
                    <a:pt x="1368" y="580"/>
                    <a:pt x="1553" y="302"/>
                  </a:cubicBezTo>
                  <a:cubicBezTo>
                    <a:pt x="1646" y="186"/>
                    <a:pt x="1553" y="93"/>
                    <a:pt x="1460" y="1"/>
                  </a:cubicBezTo>
                  <a:cubicBezTo>
                    <a:pt x="1368" y="1"/>
                    <a:pt x="1252" y="1"/>
                    <a:pt x="1159" y="93"/>
                  </a:cubicBezTo>
                  <a:cubicBezTo>
                    <a:pt x="1066" y="186"/>
                    <a:pt x="974" y="302"/>
                    <a:pt x="788" y="302"/>
                  </a:cubicBezTo>
                  <a:cubicBezTo>
                    <a:pt x="580" y="302"/>
                    <a:pt x="487" y="186"/>
                    <a:pt x="394" y="93"/>
                  </a:cubicBezTo>
                  <a:cubicBezTo>
                    <a:pt x="301" y="1"/>
                    <a:pt x="209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09;p81">
              <a:extLst>
                <a:ext uri="{FF2B5EF4-FFF2-40B4-BE49-F238E27FC236}">
                  <a16:creationId xmlns:a16="http://schemas.microsoft.com/office/drawing/2014/main" id="{0DA7081E-6059-511F-0CB1-ABC1257FF4AC}"/>
                </a:ext>
              </a:extLst>
            </p:cNvPr>
            <p:cNvSpPr/>
            <p:nvPr/>
          </p:nvSpPr>
          <p:spPr>
            <a:xfrm>
              <a:off x="8698456" y="4082283"/>
              <a:ext cx="129915" cy="52741"/>
            </a:xfrm>
            <a:custGeom>
              <a:avLst/>
              <a:gdLst/>
              <a:ahLst/>
              <a:cxnLst/>
              <a:rect l="l" t="t" r="r" b="b"/>
              <a:pathLst>
                <a:path w="4057" h="1647" extrusionOk="0">
                  <a:moveTo>
                    <a:pt x="1" y="1"/>
                  </a:moveTo>
                  <a:lnTo>
                    <a:pt x="1" y="1160"/>
                  </a:lnTo>
                  <a:cubicBezTo>
                    <a:pt x="1" y="1461"/>
                    <a:pt x="186" y="1646"/>
                    <a:pt x="371" y="1646"/>
                  </a:cubicBezTo>
                  <a:lnTo>
                    <a:pt x="3570" y="1646"/>
                  </a:lnTo>
                  <a:cubicBezTo>
                    <a:pt x="3848" y="1646"/>
                    <a:pt x="4056" y="1461"/>
                    <a:pt x="4056" y="1160"/>
                  </a:cubicBezTo>
                  <a:lnTo>
                    <a:pt x="40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10;p81">
              <a:extLst>
                <a:ext uri="{FF2B5EF4-FFF2-40B4-BE49-F238E27FC236}">
                  <a16:creationId xmlns:a16="http://schemas.microsoft.com/office/drawing/2014/main" id="{5B960ED5-865E-6866-AFCB-9C9F2DD18700}"/>
                </a:ext>
              </a:extLst>
            </p:cNvPr>
            <p:cNvSpPr/>
            <p:nvPr/>
          </p:nvSpPr>
          <p:spPr>
            <a:xfrm>
              <a:off x="8812744" y="4082283"/>
              <a:ext cx="40124" cy="52741"/>
            </a:xfrm>
            <a:custGeom>
              <a:avLst/>
              <a:gdLst/>
              <a:ahLst/>
              <a:cxnLst/>
              <a:rect l="l" t="t" r="r" b="b"/>
              <a:pathLst>
                <a:path w="1253" h="1647" extrusionOk="0">
                  <a:moveTo>
                    <a:pt x="395" y="1"/>
                  </a:moveTo>
                  <a:lnTo>
                    <a:pt x="395" y="1160"/>
                  </a:lnTo>
                  <a:cubicBezTo>
                    <a:pt x="395" y="1461"/>
                    <a:pt x="186" y="1646"/>
                    <a:pt x="1" y="1646"/>
                  </a:cubicBezTo>
                  <a:lnTo>
                    <a:pt x="858" y="1646"/>
                  </a:lnTo>
                  <a:cubicBezTo>
                    <a:pt x="1067" y="1646"/>
                    <a:pt x="1252" y="1461"/>
                    <a:pt x="1252" y="1160"/>
                  </a:cubicBezTo>
                  <a:lnTo>
                    <a:pt x="12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11;p81">
              <a:extLst>
                <a:ext uri="{FF2B5EF4-FFF2-40B4-BE49-F238E27FC236}">
                  <a16:creationId xmlns:a16="http://schemas.microsoft.com/office/drawing/2014/main" id="{49530F71-AAEC-B710-9B2A-3ECD172BA530}"/>
                </a:ext>
              </a:extLst>
            </p:cNvPr>
            <p:cNvSpPr/>
            <p:nvPr/>
          </p:nvSpPr>
          <p:spPr>
            <a:xfrm>
              <a:off x="8682861" y="4045201"/>
              <a:ext cx="40124" cy="46785"/>
            </a:xfrm>
            <a:custGeom>
              <a:avLst/>
              <a:gdLst/>
              <a:ahLst/>
              <a:cxnLst/>
              <a:rect l="l" t="t" r="r" b="b"/>
              <a:pathLst>
                <a:path w="1253" h="1461" extrusionOk="0">
                  <a:moveTo>
                    <a:pt x="1160" y="0"/>
                  </a:moveTo>
                  <a:lnTo>
                    <a:pt x="580" y="116"/>
                  </a:lnTo>
                  <a:lnTo>
                    <a:pt x="488" y="301"/>
                  </a:lnTo>
                  <a:cubicBezTo>
                    <a:pt x="186" y="394"/>
                    <a:pt x="1" y="579"/>
                    <a:pt x="1" y="881"/>
                  </a:cubicBezTo>
                  <a:cubicBezTo>
                    <a:pt x="1" y="1159"/>
                    <a:pt x="279" y="1460"/>
                    <a:pt x="580" y="1460"/>
                  </a:cubicBezTo>
                  <a:lnTo>
                    <a:pt x="1252" y="1460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12;p81">
              <a:extLst>
                <a:ext uri="{FF2B5EF4-FFF2-40B4-BE49-F238E27FC236}">
                  <a16:creationId xmlns:a16="http://schemas.microsoft.com/office/drawing/2014/main" id="{DC9B91C1-3A15-2B39-1A96-5F9C260A8904}"/>
                </a:ext>
              </a:extLst>
            </p:cNvPr>
            <p:cNvSpPr/>
            <p:nvPr/>
          </p:nvSpPr>
          <p:spPr>
            <a:xfrm>
              <a:off x="8828339" y="4045201"/>
              <a:ext cx="40092" cy="46785"/>
            </a:xfrm>
            <a:custGeom>
              <a:avLst/>
              <a:gdLst/>
              <a:ahLst/>
              <a:cxnLst/>
              <a:rect l="l" t="t" r="r" b="b"/>
              <a:pathLst>
                <a:path w="1252" h="1461" extrusionOk="0">
                  <a:moveTo>
                    <a:pt x="93" y="0"/>
                  </a:moveTo>
                  <a:lnTo>
                    <a:pt x="0" y="1460"/>
                  </a:lnTo>
                  <a:lnTo>
                    <a:pt x="672" y="1460"/>
                  </a:lnTo>
                  <a:cubicBezTo>
                    <a:pt x="950" y="1460"/>
                    <a:pt x="1252" y="1159"/>
                    <a:pt x="1252" y="881"/>
                  </a:cubicBezTo>
                  <a:cubicBezTo>
                    <a:pt x="1252" y="579"/>
                    <a:pt x="1066" y="394"/>
                    <a:pt x="765" y="301"/>
                  </a:cubicBezTo>
                  <a:cubicBezTo>
                    <a:pt x="765" y="301"/>
                    <a:pt x="672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13;p81">
              <a:extLst>
                <a:ext uri="{FF2B5EF4-FFF2-40B4-BE49-F238E27FC236}">
                  <a16:creationId xmlns:a16="http://schemas.microsoft.com/office/drawing/2014/main" id="{990ED44C-4AAB-A50C-BDA6-80EAC62AB4E6}"/>
                </a:ext>
              </a:extLst>
            </p:cNvPr>
            <p:cNvSpPr/>
            <p:nvPr/>
          </p:nvSpPr>
          <p:spPr>
            <a:xfrm>
              <a:off x="8710337" y="4011801"/>
              <a:ext cx="111342" cy="129883"/>
            </a:xfrm>
            <a:custGeom>
              <a:avLst/>
              <a:gdLst/>
              <a:ahLst/>
              <a:cxnLst/>
              <a:rect l="l" t="t" r="r" b="b"/>
              <a:pathLst>
                <a:path w="3477" h="4056" extrusionOk="0">
                  <a:moveTo>
                    <a:pt x="0" y="0"/>
                  </a:moveTo>
                  <a:lnTo>
                    <a:pt x="0" y="2016"/>
                  </a:lnTo>
                  <a:cubicBezTo>
                    <a:pt x="0" y="2990"/>
                    <a:pt x="696" y="3847"/>
                    <a:pt x="1646" y="4056"/>
                  </a:cubicBezTo>
                  <a:cubicBezTo>
                    <a:pt x="1739" y="4056"/>
                    <a:pt x="1947" y="3940"/>
                    <a:pt x="2133" y="3940"/>
                  </a:cubicBezTo>
                  <a:cubicBezTo>
                    <a:pt x="2133" y="3940"/>
                    <a:pt x="3477" y="3175"/>
                    <a:pt x="3477" y="2016"/>
                  </a:cubicBezTo>
                  <a:lnTo>
                    <a:pt x="34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14;p81">
              <a:extLst>
                <a:ext uri="{FF2B5EF4-FFF2-40B4-BE49-F238E27FC236}">
                  <a16:creationId xmlns:a16="http://schemas.microsoft.com/office/drawing/2014/main" id="{91906860-310D-4F5D-8482-5521ACA72149}"/>
                </a:ext>
              </a:extLst>
            </p:cNvPr>
            <p:cNvSpPr/>
            <p:nvPr/>
          </p:nvSpPr>
          <p:spPr>
            <a:xfrm>
              <a:off x="8763014" y="4011801"/>
              <a:ext cx="77238" cy="129883"/>
            </a:xfrm>
            <a:custGeom>
              <a:avLst/>
              <a:gdLst/>
              <a:ahLst/>
              <a:cxnLst/>
              <a:rect l="l" t="t" r="r" b="b"/>
              <a:pathLst>
                <a:path w="2412" h="4056" extrusionOk="0">
                  <a:moveTo>
                    <a:pt x="1554" y="0"/>
                  </a:moveTo>
                  <a:lnTo>
                    <a:pt x="1554" y="2016"/>
                  </a:lnTo>
                  <a:cubicBezTo>
                    <a:pt x="1554" y="2990"/>
                    <a:pt x="882" y="3847"/>
                    <a:pt x="1" y="4056"/>
                  </a:cubicBezTo>
                  <a:lnTo>
                    <a:pt x="395" y="4056"/>
                  </a:lnTo>
                  <a:cubicBezTo>
                    <a:pt x="1554" y="4056"/>
                    <a:pt x="2411" y="3175"/>
                    <a:pt x="2411" y="2016"/>
                  </a:cubicBezTo>
                  <a:lnTo>
                    <a:pt x="2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15;p81">
              <a:extLst>
                <a:ext uri="{FF2B5EF4-FFF2-40B4-BE49-F238E27FC236}">
                  <a16:creationId xmlns:a16="http://schemas.microsoft.com/office/drawing/2014/main" id="{403E2397-1C05-BFEE-71E2-A21156074098}"/>
                </a:ext>
              </a:extLst>
            </p:cNvPr>
            <p:cNvSpPr/>
            <p:nvPr/>
          </p:nvSpPr>
          <p:spPr>
            <a:xfrm>
              <a:off x="8797150" y="4063742"/>
              <a:ext cx="15627" cy="22288"/>
            </a:xfrm>
            <a:custGeom>
              <a:avLst/>
              <a:gdLst/>
              <a:ahLst/>
              <a:cxnLst/>
              <a:rect l="l" t="t" r="r" b="b"/>
              <a:pathLst>
                <a:path w="488" h="696" extrusionOk="0">
                  <a:moveTo>
                    <a:pt x="302" y="0"/>
                  </a:moveTo>
                  <a:cubicBezTo>
                    <a:pt x="94" y="0"/>
                    <a:pt x="1" y="116"/>
                    <a:pt x="1" y="209"/>
                  </a:cubicBezTo>
                  <a:lnTo>
                    <a:pt x="1" y="487"/>
                  </a:lnTo>
                  <a:cubicBezTo>
                    <a:pt x="1" y="580"/>
                    <a:pt x="94" y="696"/>
                    <a:pt x="302" y="696"/>
                  </a:cubicBezTo>
                  <a:cubicBezTo>
                    <a:pt x="395" y="696"/>
                    <a:pt x="488" y="580"/>
                    <a:pt x="488" y="487"/>
                  </a:cubicBezTo>
                  <a:lnTo>
                    <a:pt x="488" y="209"/>
                  </a:lnTo>
                  <a:cubicBezTo>
                    <a:pt x="488" y="116"/>
                    <a:pt x="395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16;p81">
              <a:extLst>
                <a:ext uri="{FF2B5EF4-FFF2-40B4-BE49-F238E27FC236}">
                  <a16:creationId xmlns:a16="http://schemas.microsoft.com/office/drawing/2014/main" id="{890CAB27-DE60-B7A7-75DD-0D46F07F0D60}"/>
                </a:ext>
              </a:extLst>
            </p:cNvPr>
            <p:cNvSpPr/>
            <p:nvPr/>
          </p:nvSpPr>
          <p:spPr>
            <a:xfrm>
              <a:off x="8738548" y="4063742"/>
              <a:ext cx="15595" cy="22288"/>
            </a:xfrm>
            <a:custGeom>
              <a:avLst/>
              <a:gdLst/>
              <a:ahLst/>
              <a:cxnLst/>
              <a:rect l="l" t="t" r="r" b="b"/>
              <a:pathLst>
                <a:path w="487" h="696" extrusionOk="0">
                  <a:moveTo>
                    <a:pt x="185" y="0"/>
                  </a:moveTo>
                  <a:cubicBezTo>
                    <a:pt x="93" y="0"/>
                    <a:pt x="0" y="116"/>
                    <a:pt x="0" y="209"/>
                  </a:cubicBezTo>
                  <a:lnTo>
                    <a:pt x="0" y="487"/>
                  </a:lnTo>
                  <a:cubicBezTo>
                    <a:pt x="0" y="580"/>
                    <a:pt x="93" y="696"/>
                    <a:pt x="185" y="696"/>
                  </a:cubicBezTo>
                  <a:cubicBezTo>
                    <a:pt x="394" y="696"/>
                    <a:pt x="487" y="580"/>
                    <a:pt x="487" y="487"/>
                  </a:cubicBezTo>
                  <a:lnTo>
                    <a:pt x="487" y="209"/>
                  </a:lnTo>
                  <a:cubicBezTo>
                    <a:pt x="487" y="116"/>
                    <a:pt x="394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17;p81">
              <a:extLst>
                <a:ext uri="{FF2B5EF4-FFF2-40B4-BE49-F238E27FC236}">
                  <a16:creationId xmlns:a16="http://schemas.microsoft.com/office/drawing/2014/main" id="{FBF87C97-682B-0A4F-9D7A-5E7D8735EE4E}"/>
                </a:ext>
              </a:extLst>
            </p:cNvPr>
            <p:cNvSpPr/>
            <p:nvPr/>
          </p:nvSpPr>
          <p:spPr>
            <a:xfrm>
              <a:off x="8751165" y="4094900"/>
              <a:ext cx="51973" cy="21551"/>
            </a:xfrm>
            <a:custGeom>
              <a:avLst/>
              <a:gdLst/>
              <a:ahLst/>
              <a:cxnLst/>
              <a:rect l="l" t="t" r="r" b="b"/>
              <a:pathLst>
                <a:path w="1623" h="673" extrusionOk="0">
                  <a:moveTo>
                    <a:pt x="93" y="1"/>
                  </a:moveTo>
                  <a:cubicBezTo>
                    <a:pt x="0" y="93"/>
                    <a:pt x="0" y="302"/>
                    <a:pt x="0" y="395"/>
                  </a:cubicBezTo>
                  <a:cubicBezTo>
                    <a:pt x="185" y="580"/>
                    <a:pt x="464" y="673"/>
                    <a:pt x="765" y="673"/>
                  </a:cubicBezTo>
                  <a:cubicBezTo>
                    <a:pt x="1043" y="673"/>
                    <a:pt x="1344" y="580"/>
                    <a:pt x="1530" y="302"/>
                  </a:cubicBezTo>
                  <a:cubicBezTo>
                    <a:pt x="1622" y="186"/>
                    <a:pt x="1530" y="93"/>
                    <a:pt x="1437" y="1"/>
                  </a:cubicBezTo>
                  <a:cubicBezTo>
                    <a:pt x="1344" y="1"/>
                    <a:pt x="1252" y="1"/>
                    <a:pt x="1159" y="93"/>
                  </a:cubicBezTo>
                  <a:cubicBezTo>
                    <a:pt x="1043" y="186"/>
                    <a:pt x="950" y="302"/>
                    <a:pt x="765" y="302"/>
                  </a:cubicBezTo>
                  <a:cubicBezTo>
                    <a:pt x="579" y="302"/>
                    <a:pt x="464" y="186"/>
                    <a:pt x="371" y="93"/>
                  </a:cubicBezTo>
                  <a:cubicBezTo>
                    <a:pt x="278" y="1"/>
                    <a:pt x="18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18;p81">
              <a:extLst>
                <a:ext uri="{FF2B5EF4-FFF2-40B4-BE49-F238E27FC236}">
                  <a16:creationId xmlns:a16="http://schemas.microsoft.com/office/drawing/2014/main" id="{5F4C8DE6-69DC-98AD-40CA-E3F3F440D03A}"/>
                </a:ext>
              </a:extLst>
            </p:cNvPr>
            <p:cNvSpPr/>
            <p:nvPr/>
          </p:nvSpPr>
          <p:spPr>
            <a:xfrm>
              <a:off x="8698456" y="3967994"/>
              <a:ext cx="135839" cy="86877"/>
            </a:xfrm>
            <a:custGeom>
              <a:avLst/>
              <a:gdLst/>
              <a:ahLst/>
              <a:cxnLst/>
              <a:rect l="l" t="t" r="r" b="b"/>
              <a:pathLst>
                <a:path w="4242" h="2713" extrusionOk="0">
                  <a:moveTo>
                    <a:pt x="1739" y="1"/>
                  </a:moveTo>
                  <a:cubicBezTo>
                    <a:pt x="765" y="1"/>
                    <a:pt x="1" y="789"/>
                    <a:pt x="1" y="1739"/>
                  </a:cubicBezTo>
                  <a:lnTo>
                    <a:pt x="1" y="2712"/>
                  </a:lnTo>
                  <a:lnTo>
                    <a:pt x="951" y="2712"/>
                  </a:lnTo>
                  <a:cubicBezTo>
                    <a:pt x="1067" y="2712"/>
                    <a:pt x="1159" y="2620"/>
                    <a:pt x="1159" y="2527"/>
                  </a:cubicBezTo>
                  <a:lnTo>
                    <a:pt x="1252" y="2226"/>
                  </a:lnTo>
                  <a:cubicBezTo>
                    <a:pt x="1252" y="2133"/>
                    <a:pt x="1345" y="2133"/>
                    <a:pt x="1437" y="2133"/>
                  </a:cubicBezTo>
                  <a:lnTo>
                    <a:pt x="3477" y="2133"/>
                  </a:lnTo>
                  <a:cubicBezTo>
                    <a:pt x="3477" y="2133"/>
                    <a:pt x="3570" y="2133"/>
                    <a:pt x="3570" y="2226"/>
                  </a:cubicBezTo>
                  <a:lnTo>
                    <a:pt x="3662" y="2527"/>
                  </a:lnTo>
                  <a:cubicBezTo>
                    <a:pt x="3662" y="2620"/>
                    <a:pt x="3755" y="2712"/>
                    <a:pt x="3964" y="2712"/>
                  </a:cubicBezTo>
                  <a:lnTo>
                    <a:pt x="4242" y="1739"/>
                  </a:lnTo>
                  <a:cubicBezTo>
                    <a:pt x="4242" y="789"/>
                    <a:pt x="3477" y="1"/>
                    <a:pt x="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19;p81">
              <a:extLst>
                <a:ext uri="{FF2B5EF4-FFF2-40B4-BE49-F238E27FC236}">
                  <a16:creationId xmlns:a16="http://schemas.microsoft.com/office/drawing/2014/main" id="{002548BB-D7A4-E4BD-D830-33C21E242F3F}"/>
                </a:ext>
              </a:extLst>
            </p:cNvPr>
            <p:cNvSpPr/>
            <p:nvPr/>
          </p:nvSpPr>
          <p:spPr>
            <a:xfrm>
              <a:off x="8772684" y="3967994"/>
              <a:ext cx="80184" cy="86877"/>
            </a:xfrm>
            <a:custGeom>
              <a:avLst/>
              <a:gdLst/>
              <a:ahLst/>
              <a:cxnLst/>
              <a:rect l="l" t="t" r="r" b="b"/>
              <a:pathLst>
                <a:path w="2504" h="2713" extrusionOk="0">
                  <a:moveTo>
                    <a:pt x="0" y="1"/>
                  </a:moveTo>
                  <a:cubicBezTo>
                    <a:pt x="858" y="1"/>
                    <a:pt x="1646" y="789"/>
                    <a:pt x="1646" y="1739"/>
                  </a:cubicBezTo>
                  <a:lnTo>
                    <a:pt x="1646" y="2712"/>
                  </a:lnTo>
                  <a:lnTo>
                    <a:pt x="2503" y="2712"/>
                  </a:lnTo>
                  <a:lnTo>
                    <a:pt x="2503" y="1739"/>
                  </a:lnTo>
                  <a:cubicBezTo>
                    <a:pt x="2503" y="789"/>
                    <a:pt x="1738" y="1"/>
                    <a:pt x="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20;p81">
              <a:extLst>
                <a:ext uri="{FF2B5EF4-FFF2-40B4-BE49-F238E27FC236}">
                  <a16:creationId xmlns:a16="http://schemas.microsoft.com/office/drawing/2014/main" id="{E9E6168E-6EE8-35BB-04B0-60B9A9AED159}"/>
                </a:ext>
              </a:extLst>
            </p:cNvPr>
            <p:cNvSpPr/>
            <p:nvPr/>
          </p:nvSpPr>
          <p:spPr>
            <a:xfrm>
              <a:off x="8889919" y="4076359"/>
              <a:ext cx="43070" cy="40092"/>
            </a:xfrm>
            <a:custGeom>
              <a:avLst/>
              <a:gdLst/>
              <a:ahLst/>
              <a:cxnLst/>
              <a:rect l="l" t="t" r="r" b="b"/>
              <a:pathLst>
                <a:path w="1345" h="1252" extrusionOk="0">
                  <a:moveTo>
                    <a:pt x="395" y="0"/>
                  </a:moveTo>
                  <a:cubicBezTo>
                    <a:pt x="186" y="0"/>
                    <a:pt x="1" y="186"/>
                    <a:pt x="1" y="394"/>
                  </a:cubicBezTo>
                  <a:lnTo>
                    <a:pt x="1" y="487"/>
                  </a:lnTo>
                  <a:cubicBezTo>
                    <a:pt x="1" y="765"/>
                    <a:pt x="580" y="1252"/>
                    <a:pt x="673" y="1252"/>
                  </a:cubicBezTo>
                  <a:cubicBezTo>
                    <a:pt x="766" y="1252"/>
                    <a:pt x="1345" y="765"/>
                    <a:pt x="1345" y="487"/>
                  </a:cubicBezTo>
                  <a:lnTo>
                    <a:pt x="1345" y="394"/>
                  </a:lnTo>
                  <a:cubicBezTo>
                    <a:pt x="1345" y="186"/>
                    <a:pt x="1160" y="0"/>
                    <a:pt x="974" y="0"/>
                  </a:cubicBezTo>
                  <a:cubicBezTo>
                    <a:pt x="881" y="0"/>
                    <a:pt x="766" y="93"/>
                    <a:pt x="673" y="186"/>
                  </a:cubicBezTo>
                  <a:cubicBezTo>
                    <a:pt x="580" y="93"/>
                    <a:pt x="48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686;p93">
            <a:extLst>
              <a:ext uri="{FF2B5EF4-FFF2-40B4-BE49-F238E27FC236}">
                <a16:creationId xmlns:a16="http://schemas.microsoft.com/office/drawing/2014/main" id="{A6031A7F-E937-C59F-3AF7-A7B2F4437EC6}"/>
              </a:ext>
            </a:extLst>
          </p:cNvPr>
          <p:cNvGrpSpPr/>
          <p:nvPr/>
        </p:nvGrpSpPr>
        <p:grpSpPr>
          <a:xfrm>
            <a:off x="1172264" y="3255768"/>
            <a:ext cx="371671" cy="366747"/>
            <a:chOff x="4832851" y="1566564"/>
            <a:chExt cx="412098" cy="406639"/>
          </a:xfrm>
        </p:grpSpPr>
        <p:sp>
          <p:nvSpPr>
            <p:cNvPr id="43" name="Google Shape;4687;p93">
              <a:extLst>
                <a:ext uri="{FF2B5EF4-FFF2-40B4-BE49-F238E27FC236}">
                  <a16:creationId xmlns:a16="http://schemas.microsoft.com/office/drawing/2014/main" id="{C1550445-7C47-3D69-099B-2EC9E7AB3AB9}"/>
                </a:ext>
              </a:extLst>
            </p:cNvPr>
            <p:cNvSpPr/>
            <p:nvPr/>
          </p:nvSpPr>
          <p:spPr>
            <a:xfrm>
              <a:off x="4832851" y="1566564"/>
              <a:ext cx="412093" cy="406630"/>
            </a:xfrm>
            <a:custGeom>
              <a:avLst/>
              <a:gdLst/>
              <a:ahLst/>
              <a:cxnLst/>
              <a:rect l="l" t="t" r="r" b="b"/>
              <a:pathLst>
                <a:path w="10861" h="10717" extrusionOk="0">
                  <a:moveTo>
                    <a:pt x="8669" y="0"/>
                  </a:moveTo>
                  <a:cubicBezTo>
                    <a:pt x="8443" y="0"/>
                    <a:pt x="8217" y="78"/>
                    <a:pt x="8050" y="233"/>
                  </a:cubicBezTo>
                  <a:lnTo>
                    <a:pt x="4835" y="3448"/>
                  </a:lnTo>
                  <a:cubicBezTo>
                    <a:pt x="4216" y="4091"/>
                    <a:pt x="3763" y="4805"/>
                    <a:pt x="3454" y="5591"/>
                  </a:cubicBezTo>
                  <a:cubicBezTo>
                    <a:pt x="3239" y="6162"/>
                    <a:pt x="2954" y="6662"/>
                    <a:pt x="2596" y="7139"/>
                  </a:cubicBezTo>
                  <a:lnTo>
                    <a:pt x="2049" y="7734"/>
                  </a:lnTo>
                  <a:lnTo>
                    <a:pt x="263" y="9520"/>
                  </a:lnTo>
                  <a:cubicBezTo>
                    <a:pt x="1" y="9806"/>
                    <a:pt x="1" y="10235"/>
                    <a:pt x="263" y="10520"/>
                  </a:cubicBezTo>
                  <a:cubicBezTo>
                    <a:pt x="394" y="10651"/>
                    <a:pt x="572" y="10717"/>
                    <a:pt x="751" y="10717"/>
                  </a:cubicBezTo>
                  <a:cubicBezTo>
                    <a:pt x="929" y="10717"/>
                    <a:pt x="1108" y="10651"/>
                    <a:pt x="1239" y="10520"/>
                  </a:cubicBezTo>
                  <a:lnTo>
                    <a:pt x="3025" y="8734"/>
                  </a:lnTo>
                  <a:cubicBezTo>
                    <a:pt x="3668" y="8091"/>
                    <a:pt x="4383" y="7663"/>
                    <a:pt x="5168" y="7329"/>
                  </a:cubicBezTo>
                  <a:cubicBezTo>
                    <a:pt x="5978" y="7020"/>
                    <a:pt x="6716" y="6543"/>
                    <a:pt x="7312" y="5924"/>
                  </a:cubicBezTo>
                  <a:lnTo>
                    <a:pt x="10527" y="2709"/>
                  </a:lnTo>
                  <a:cubicBezTo>
                    <a:pt x="10860" y="2376"/>
                    <a:pt x="10860" y="1828"/>
                    <a:pt x="10527" y="1495"/>
                  </a:cubicBezTo>
                  <a:lnTo>
                    <a:pt x="9288" y="233"/>
                  </a:lnTo>
                  <a:cubicBezTo>
                    <a:pt x="9122" y="78"/>
                    <a:pt x="8895" y="0"/>
                    <a:pt x="8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688;p93">
              <a:extLst>
                <a:ext uri="{FF2B5EF4-FFF2-40B4-BE49-F238E27FC236}">
                  <a16:creationId xmlns:a16="http://schemas.microsoft.com/office/drawing/2014/main" id="{C54B3068-A0BF-8B9B-E136-0D4990356477}"/>
                </a:ext>
              </a:extLst>
            </p:cNvPr>
            <p:cNvSpPr/>
            <p:nvPr/>
          </p:nvSpPr>
          <p:spPr>
            <a:xfrm>
              <a:off x="4836456" y="1602497"/>
              <a:ext cx="408489" cy="370471"/>
            </a:xfrm>
            <a:custGeom>
              <a:avLst/>
              <a:gdLst/>
              <a:ahLst/>
              <a:cxnLst/>
              <a:rect l="l" t="t" r="r" b="b"/>
              <a:pathLst>
                <a:path w="10766" h="9764" extrusionOk="0">
                  <a:moveTo>
                    <a:pt x="9908" y="0"/>
                  </a:moveTo>
                  <a:lnTo>
                    <a:pt x="9933" y="27"/>
                  </a:lnTo>
                  <a:lnTo>
                    <a:pt x="9933" y="27"/>
                  </a:lnTo>
                  <a:cubicBezTo>
                    <a:pt x="9925" y="18"/>
                    <a:pt x="9916" y="9"/>
                    <a:pt x="9908" y="0"/>
                  </a:cubicBezTo>
                  <a:close/>
                  <a:moveTo>
                    <a:pt x="9933" y="27"/>
                  </a:moveTo>
                  <a:cubicBezTo>
                    <a:pt x="10241" y="363"/>
                    <a:pt x="10232" y="913"/>
                    <a:pt x="9908" y="1215"/>
                  </a:cubicBezTo>
                  <a:lnTo>
                    <a:pt x="6693" y="4453"/>
                  </a:lnTo>
                  <a:cubicBezTo>
                    <a:pt x="6074" y="5072"/>
                    <a:pt x="5359" y="5525"/>
                    <a:pt x="4549" y="5835"/>
                  </a:cubicBezTo>
                  <a:cubicBezTo>
                    <a:pt x="3740" y="6144"/>
                    <a:pt x="3002" y="6620"/>
                    <a:pt x="2406" y="7240"/>
                  </a:cubicBezTo>
                  <a:lnTo>
                    <a:pt x="620" y="9026"/>
                  </a:lnTo>
                  <a:cubicBezTo>
                    <a:pt x="479" y="9149"/>
                    <a:pt x="339" y="9220"/>
                    <a:pt x="179" y="9220"/>
                  </a:cubicBezTo>
                  <a:cubicBezTo>
                    <a:pt x="122" y="9220"/>
                    <a:pt x="63" y="9211"/>
                    <a:pt x="1" y="9192"/>
                  </a:cubicBezTo>
                  <a:lnTo>
                    <a:pt x="1" y="9192"/>
                  </a:lnTo>
                  <a:cubicBezTo>
                    <a:pt x="25" y="9311"/>
                    <a:pt x="72" y="9478"/>
                    <a:pt x="168" y="9550"/>
                  </a:cubicBezTo>
                  <a:cubicBezTo>
                    <a:pt x="299" y="9692"/>
                    <a:pt x="477" y="9764"/>
                    <a:pt x="656" y="9764"/>
                  </a:cubicBezTo>
                  <a:cubicBezTo>
                    <a:pt x="834" y="9764"/>
                    <a:pt x="1013" y="9692"/>
                    <a:pt x="1144" y="9550"/>
                  </a:cubicBezTo>
                  <a:lnTo>
                    <a:pt x="2930" y="7763"/>
                  </a:lnTo>
                  <a:cubicBezTo>
                    <a:pt x="3573" y="7144"/>
                    <a:pt x="4288" y="6692"/>
                    <a:pt x="5073" y="6382"/>
                  </a:cubicBezTo>
                  <a:cubicBezTo>
                    <a:pt x="5883" y="6073"/>
                    <a:pt x="6621" y="5596"/>
                    <a:pt x="7217" y="4977"/>
                  </a:cubicBezTo>
                  <a:lnTo>
                    <a:pt x="10432" y="1762"/>
                  </a:lnTo>
                  <a:cubicBezTo>
                    <a:pt x="10765" y="1429"/>
                    <a:pt x="10765" y="881"/>
                    <a:pt x="10432" y="548"/>
                  </a:cubicBezTo>
                  <a:lnTo>
                    <a:pt x="9933" y="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689;p93">
              <a:extLst>
                <a:ext uri="{FF2B5EF4-FFF2-40B4-BE49-F238E27FC236}">
                  <a16:creationId xmlns:a16="http://schemas.microsoft.com/office/drawing/2014/main" id="{0E7FFB2F-B6D8-258D-58AC-5599AE7BBEDD}"/>
                </a:ext>
              </a:extLst>
            </p:cNvPr>
            <p:cNvSpPr/>
            <p:nvPr/>
          </p:nvSpPr>
          <p:spPr>
            <a:xfrm>
              <a:off x="4956662" y="1566564"/>
              <a:ext cx="288287" cy="282444"/>
            </a:xfrm>
            <a:custGeom>
              <a:avLst/>
              <a:gdLst/>
              <a:ahLst/>
              <a:cxnLst/>
              <a:rect l="l" t="t" r="r" b="b"/>
              <a:pathLst>
                <a:path w="7598" h="7444" extrusionOk="0">
                  <a:moveTo>
                    <a:pt x="5406" y="0"/>
                  </a:moveTo>
                  <a:cubicBezTo>
                    <a:pt x="5180" y="0"/>
                    <a:pt x="4954" y="78"/>
                    <a:pt x="4787" y="233"/>
                  </a:cubicBezTo>
                  <a:lnTo>
                    <a:pt x="1572" y="3448"/>
                  </a:lnTo>
                  <a:cubicBezTo>
                    <a:pt x="953" y="4091"/>
                    <a:pt x="500" y="4805"/>
                    <a:pt x="191" y="5591"/>
                  </a:cubicBezTo>
                  <a:lnTo>
                    <a:pt x="191" y="5638"/>
                  </a:lnTo>
                  <a:cubicBezTo>
                    <a:pt x="0" y="6115"/>
                    <a:pt x="119" y="6662"/>
                    <a:pt x="477" y="7067"/>
                  </a:cubicBezTo>
                  <a:cubicBezTo>
                    <a:pt x="720" y="7310"/>
                    <a:pt x="1062" y="7443"/>
                    <a:pt x="1414" y="7443"/>
                  </a:cubicBezTo>
                  <a:cubicBezTo>
                    <a:pt x="1579" y="7443"/>
                    <a:pt x="1746" y="7414"/>
                    <a:pt x="1905" y="7353"/>
                  </a:cubicBezTo>
                  <a:lnTo>
                    <a:pt x="1929" y="7353"/>
                  </a:lnTo>
                  <a:cubicBezTo>
                    <a:pt x="2739" y="7067"/>
                    <a:pt x="3477" y="6591"/>
                    <a:pt x="4073" y="5948"/>
                  </a:cubicBezTo>
                  <a:lnTo>
                    <a:pt x="7287" y="2733"/>
                  </a:lnTo>
                  <a:cubicBezTo>
                    <a:pt x="7597" y="2376"/>
                    <a:pt x="7597" y="1828"/>
                    <a:pt x="7264" y="1495"/>
                  </a:cubicBezTo>
                  <a:lnTo>
                    <a:pt x="6025" y="233"/>
                  </a:lnTo>
                  <a:cubicBezTo>
                    <a:pt x="5859" y="78"/>
                    <a:pt x="5632" y="0"/>
                    <a:pt x="5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90;p93">
              <a:extLst>
                <a:ext uri="{FF2B5EF4-FFF2-40B4-BE49-F238E27FC236}">
                  <a16:creationId xmlns:a16="http://schemas.microsoft.com/office/drawing/2014/main" id="{B2DAC3DA-F569-7E04-E9B5-F65E07F73DE7}"/>
                </a:ext>
              </a:extLst>
            </p:cNvPr>
            <p:cNvSpPr/>
            <p:nvPr/>
          </p:nvSpPr>
          <p:spPr>
            <a:xfrm>
              <a:off x="5185272" y="1575367"/>
              <a:ext cx="13583" cy="13583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358" y="35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A8C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691;p93">
              <a:extLst>
                <a:ext uri="{FF2B5EF4-FFF2-40B4-BE49-F238E27FC236}">
                  <a16:creationId xmlns:a16="http://schemas.microsoft.com/office/drawing/2014/main" id="{B525F9E1-B51B-1513-4F5E-8D3B0FA41DB9}"/>
                </a:ext>
              </a:extLst>
            </p:cNvPr>
            <p:cNvSpPr/>
            <p:nvPr/>
          </p:nvSpPr>
          <p:spPr>
            <a:xfrm>
              <a:off x="4965692" y="1602497"/>
              <a:ext cx="279257" cy="245905"/>
            </a:xfrm>
            <a:custGeom>
              <a:avLst/>
              <a:gdLst/>
              <a:ahLst/>
              <a:cxnLst/>
              <a:rect l="l" t="t" r="r" b="b"/>
              <a:pathLst>
                <a:path w="7360" h="6481" extrusionOk="0">
                  <a:moveTo>
                    <a:pt x="6502" y="0"/>
                  </a:moveTo>
                  <a:lnTo>
                    <a:pt x="6527" y="27"/>
                  </a:lnTo>
                  <a:lnTo>
                    <a:pt x="6527" y="27"/>
                  </a:lnTo>
                  <a:cubicBezTo>
                    <a:pt x="6519" y="18"/>
                    <a:pt x="6510" y="9"/>
                    <a:pt x="6502" y="0"/>
                  </a:cubicBezTo>
                  <a:close/>
                  <a:moveTo>
                    <a:pt x="6527" y="27"/>
                  </a:moveTo>
                  <a:cubicBezTo>
                    <a:pt x="6835" y="363"/>
                    <a:pt x="6826" y="913"/>
                    <a:pt x="6502" y="1215"/>
                  </a:cubicBezTo>
                  <a:lnTo>
                    <a:pt x="3287" y="4453"/>
                  </a:lnTo>
                  <a:cubicBezTo>
                    <a:pt x="2668" y="5072"/>
                    <a:pt x="1953" y="5525"/>
                    <a:pt x="1143" y="5835"/>
                  </a:cubicBezTo>
                  <a:lnTo>
                    <a:pt x="1120" y="5835"/>
                  </a:lnTo>
                  <a:cubicBezTo>
                    <a:pt x="951" y="5898"/>
                    <a:pt x="778" y="5928"/>
                    <a:pt x="608" y="5928"/>
                  </a:cubicBezTo>
                  <a:cubicBezTo>
                    <a:pt x="394" y="5928"/>
                    <a:pt x="186" y="5880"/>
                    <a:pt x="0" y="5787"/>
                  </a:cubicBezTo>
                  <a:lnTo>
                    <a:pt x="0" y="5787"/>
                  </a:lnTo>
                  <a:cubicBezTo>
                    <a:pt x="72" y="5906"/>
                    <a:pt x="167" y="5977"/>
                    <a:pt x="239" y="6120"/>
                  </a:cubicBezTo>
                  <a:cubicBezTo>
                    <a:pt x="487" y="6353"/>
                    <a:pt x="840" y="6481"/>
                    <a:pt x="1201" y="6481"/>
                  </a:cubicBezTo>
                  <a:cubicBezTo>
                    <a:pt x="1358" y="6481"/>
                    <a:pt x="1516" y="6457"/>
                    <a:pt x="1667" y="6406"/>
                  </a:cubicBezTo>
                  <a:lnTo>
                    <a:pt x="1715" y="6406"/>
                  </a:lnTo>
                  <a:cubicBezTo>
                    <a:pt x="2501" y="6120"/>
                    <a:pt x="3263" y="5644"/>
                    <a:pt x="3858" y="5001"/>
                  </a:cubicBezTo>
                  <a:lnTo>
                    <a:pt x="7073" y="1786"/>
                  </a:lnTo>
                  <a:cubicBezTo>
                    <a:pt x="7359" y="1429"/>
                    <a:pt x="7359" y="881"/>
                    <a:pt x="7026" y="548"/>
                  </a:cubicBezTo>
                  <a:lnTo>
                    <a:pt x="6527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692;p93">
              <a:extLst>
                <a:ext uri="{FF2B5EF4-FFF2-40B4-BE49-F238E27FC236}">
                  <a16:creationId xmlns:a16="http://schemas.microsoft.com/office/drawing/2014/main" id="{F9EBB1A0-1CA2-7BFA-F95F-6C555AF86C42}"/>
                </a:ext>
              </a:extLst>
            </p:cNvPr>
            <p:cNvSpPr/>
            <p:nvPr/>
          </p:nvSpPr>
          <p:spPr>
            <a:xfrm>
              <a:off x="4832851" y="1900657"/>
              <a:ext cx="74140" cy="72546"/>
            </a:xfrm>
            <a:custGeom>
              <a:avLst/>
              <a:gdLst/>
              <a:ahLst/>
              <a:cxnLst/>
              <a:rect l="l" t="t" r="r" b="b"/>
              <a:pathLst>
                <a:path w="1954" h="1912" extrusionOk="0">
                  <a:moveTo>
                    <a:pt x="977" y="1"/>
                  </a:moveTo>
                  <a:lnTo>
                    <a:pt x="263" y="715"/>
                  </a:lnTo>
                  <a:cubicBezTo>
                    <a:pt x="1" y="1001"/>
                    <a:pt x="1" y="1430"/>
                    <a:pt x="263" y="1715"/>
                  </a:cubicBezTo>
                  <a:cubicBezTo>
                    <a:pt x="394" y="1846"/>
                    <a:pt x="572" y="1912"/>
                    <a:pt x="751" y="1912"/>
                  </a:cubicBezTo>
                  <a:cubicBezTo>
                    <a:pt x="929" y="1912"/>
                    <a:pt x="1108" y="1846"/>
                    <a:pt x="1239" y="1715"/>
                  </a:cubicBezTo>
                  <a:lnTo>
                    <a:pt x="1953" y="100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693;p93">
              <a:extLst>
                <a:ext uri="{FF2B5EF4-FFF2-40B4-BE49-F238E27FC236}">
                  <a16:creationId xmlns:a16="http://schemas.microsoft.com/office/drawing/2014/main" id="{A57EA284-52C5-13A0-5B7B-0C643D4C31CE}"/>
                </a:ext>
              </a:extLst>
            </p:cNvPr>
            <p:cNvSpPr/>
            <p:nvPr/>
          </p:nvSpPr>
          <p:spPr>
            <a:xfrm>
              <a:off x="4834673" y="1917845"/>
              <a:ext cx="71408" cy="55130"/>
            </a:xfrm>
            <a:custGeom>
              <a:avLst/>
              <a:gdLst/>
              <a:ahLst/>
              <a:cxnLst/>
              <a:rect l="l" t="t" r="r" b="b"/>
              <a:pathLst>
                <a:path w="1882" h="1453" extrusionOk="0">
                  <a:moveTo>
                    <a:pt x="1358" y="0"/>
                  </a:moveTo>
                  <a:lnTo>
                    <a:pt x="643" y="715"/>
                  </a:lnTo>
                  <a:cubicBezTo>
                    <a:pt x="498" y="860"/>
                    <a:pt x="338" y="922"/>
                    <a:pt x="165" y="922"/>
                  </a:cubicBezTo>
                  <a:cubicBezTo>
                    <a:pt x="111" y="922"/>
                    <a:pt x="56" y="916"/>
                    <a:pt x="0" y="905"/>
                  </a:cubicBezTo>
                  <a:lnTo>
                    <a:pt x="0" y="905"/>
                  </a:lnTo>
                  <a:cubicBezTo>
                    <a:pt x="48" y="1024"/>
                    <a:pt x="96" y="1167"/>
                    <a:pt x="191" y="1239"/>
                  </a:cubicBezTo>
                  <a:cubicBezTo>
                    <a:pt x="322" y="1381"/>
                    <a:pt x="500" y="1453"/>
                    <a:pt x="679" y="1453"/>
                  </a:cubicBezTo>
                  <a:cubicBezTo>
                    <a:pt x="858" y="1453"/>
                    <a:pt x="1036" y="1381"/>
                    <a:pt x="1167" y="1239"/>
                  </a:cubicBezTo>
                  <a:lnTo>
                    <a:pt x="1882" y="524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694;p93">
              <a:extLst>
                <a:ext uri="{FF2B5EF4-FFF2-40B4-BE49-F238E27FC236}">
                  <a16:creationId xmlns:a16="http://schemas.microsoft.com/office/drawing/2014/main" id="{529DEE5A-6C66-A2BB-F000-4D2027F003BD}"/>
                </a:ext>
              </a:extLst>
            </p:cNvPr>
            <p:cNvSpPr/>
            <p:nvPr/>
          </p:nvSpPr>
          <p:spPr>
            <a:xfrm>
              <a:off x="5000031" y="1620330"/>
              <a:ext cx="188878" cy="185501"/>
            </a:xfrm>
            <a:custGeom>
              <a:avLst/>
              <a:gdLst/>
              <a:ahLst/>
              <a:cxnLst/>
              <a:rect l="l" t="t" r="r" b="b"/>
              <a:pathLst>
                <a:path w="4978" h="4889" extrusionOk="0">
                  <a:moveTo>
                    <a:pt x="4454" y="0"/>
                  </a:moveTo>
                  <a:cubicBezTo>
                    <a:pt x="4335" y="0"/>
                    <a:pt x="4215" y="42"/>
                    <a:pt x="4120" y="125"/>
                  </a:cubicBezTo>
                  <a:lnTo>
                    <a:pt x="167" y="4102"/>
                  </a:lnTo>
                  <a:cubicBezTo>
                    <a:pt x="0" y="4269"/>
                    <a:pt x="0" y="4579"/>
                    <a:pt x="167" y="4745"/>
                  </a:cubicBezTo>
                  <a:cubicBezTo>
                    <a:pt x="262" y="4841"/>
                    <a:pt x="381" y="4888"/>
                    <a:pt x="500" y="4888"/>
                  </a:cubicBezTo>
                  <a:cubicBezTo>
                    <a:pt x="620" y="4888"/>
                    <a:pt x="739" y="4841"/>
                    <a:pt x="834" y="4745"/>
                  </a:cubicBezTo>
                  <a:lnTo>
                    <a:pt x="4215" y="1364"/>
                  </a:lnTo>
                  <a:lnTo>
                    <a:pt x="4787" y="792"/>
                  </a:lnTo>
                  <a:cubicBezTo>
                    <a:pt x="4978" y="602"/>
                    <a:pt x="4978" y="316"/>
                    <a:pt x="4787" y="125"/>
                  </a:cubicBezTo>
                  <a:cubicBezTo>
                    <a:pt x="4692" y="42"/>
                    <a:pt x="4573" y="0"/>
                    <a:pt x="4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695;p93">
              <a:extLst>
                <a:ext uri="{FF2B5EF4-FFF2-40B4-BE49-F238E27FC236}">
                  <a16:creationId xmlns:a16="http://schemas.microsoft.com/office/drawing/2014/main" id="{14461032-54CC-409A-370F-8F4BE7BF8F51}"/>
                </a:ext>
              </a:extLst>
            </p:cNvPr>
            <p:cNvSpPr/>
            <p:nvPr/>
          </p:nvSpPr>
          <p:spPr>
            <a:xfrm>
              <a:off x="5112990" y="1588002"/>
              <a:ext cx="30733" cy="29861"/>
            </a:xfrm>
            <a:custGeom>
              <a:avLst/>
              <a:gdLst/>
              <a:ahLst/>
              <a:cxnLst/>
              <a:rect l="l" t="t" r="r" b="b"/>
              <a:pathLst>
                <a:path w="810" h="787" extrusionOk="0">
                  <a:moveTo>
                    <a:pt x="286" y="1"/>
                  </a:moveTo>
                  <a:lnTo>
                    <a:pt x="0" y="311"/>
                  </a:lnTo>
                  <a:lnTo>
                    <a:pt x="405" y="715"/>
                  </a:lnTo>
                  <a:cubicBezTo>
                    <a:pt x="453" y="763"/>
                    <a:pt x="512" y="787"/>
                    <a:pt x="569" y="787"/>
                  </a:cubicBezTo>
                  <a:cubicBezTo>
                    <a:pt x="625" y="787"/>
                    <a:pt x="679" y="763"/>
                    <a:pt x="715" y="715"/>
                  </a:cubicBezTo>
                  <a:cubicBezTo>
                    <a:pt x="810" y="620"/>
                    <a:pt x="810" y="477"/>
                    <a:pt x="715" y="430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696;p93">
              <a:extLst>
                <a:ext uri="{FF2B5EF4-FFF2-40B4-BE49-F238E27FC236}">
                  <a16:creationId xmlns:a16="http://schemas.microsoft.com/office/drawing/2014/main" id="{16B706DF-7907-A1BA-1BBE-1D57E1E3A0A5}"/>
                </a:ext>
              </a:extLst>
            </p:cNvPr>
            <p:cNvSpPr/>
            <p:nvPr/>
          </p:nvSpPr>
          <p:spPr>
            <a:xfrm>
              <a:off x="5090375" y="1610617"/>
              <a:ext cx="30771" cy="29861"/>
            </a:xfrm>
            <a:custGeom>
              <a:avLst/>
              <a:gdLst/>
              <a:ahLst/>
              <a:cxnLst/>
              <a:rect l="l" t="t" r="r" b="b"/>
              <a:pathLst>
                <a:path w="811" h="787" extrusionOk="0">
                  <a:moveTo>
                    <a:pt x="287" y="0"/>
                  </a:moveTo>
                  <a:lnTo>
                    <a:pt x="1" y="310"/>
                  </a:lnTo>
                  <a:lnTo>
                    <a:pt x="406" y="715"/>
                  </a:lnTo>
                  <a:cubicBezTo>
                    <a:pt x="453" y="762"/>
                    <a:pt x="513" y="786"/>
                    <a:pt x="569" y="786"/>
                  </a:cubicBezTo>
                  <a:cubicBezTo>
                    <a:pt x="626" y="786"/>
                    <a:pt x="679" y="762"/>
                    <a:pt x="715" y="715"/>
                  </a:cubicBezTo>
                  <a:cubicBezTo>
                    <a:pt x="810" y="667"/>
                    <a:pt x="810" y="500"/>
                    <a:pt x="715" y="429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697;p93">
              <a:extLst>
                <a:ext uri="{FF2B5EF4-FFF2-40B4-BE49-F238E27FC236}">
                  <a16:creationId xmlns:a16="http://schemas.microsoft.com/office/drawing/2014/main" id="{128BC63E-055F-A9C4-9FAA-60512D0E53B8}"/>
                </a:ext>
              </a:extLst>
            </p:cNvPr>
            <p:cNvSpPr/>
            <p:nvPr/>
          </p:nvSpPr>
          <p:spPr>
            <a:xfrm>
              <a:off x="5066888" y="1634104"/>
              <a:ext cx="29861" cy="2986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286" y="1"/>
                  </a:moveTo>
                  <a:lnTo>
                    <a:pt x="1" y="310"/>
                  </a:lnTo>
                  <a:lnTo>
                    <a:pt x="405" y="715"/>
                  </a:lnTo>
                  <a:cubicBezTo>
                    <a:pt x="453" y="763"/>
                    <a:pt x="513" y="786"/>
                    <a:pt x="569" y="786"/>
                  </a:cubicBezTo>
                  <a:cubicBezTo>
                    <a:pt x="626" y="786"/>
                    <a:pt x="679" y="763"/>
                    <a:pt x="715" y="715"/>
                  </a:cubicBezTo>
                  <a:cubicBezTo>
                    <a:pt x="786" y="644"/>
                    <a:pt x="786" y="524"/>
                    <a:pt x="715" y="429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698;p93">
              <a:extLst>
                <a:ext uri="{FF2B5EF4-FFF2-40B4-BE49-F238E27FC236}">
                  <a16:creationId xmlns:a16="http://schemas.microsoft.com/office/drawing/2014/main" id="{4BEC0363-3A3F-EE39-12CB-6F460BC0B4A6}"/>
                </a:ext>
              </a:extLst>
            </p:cNvPr>
            <p:cNvSpPr/>
            <p:nvPr/>
          </p:nvSpPr>
          <p:spPr>
            <a:xfrm>
              <a:off x="5044312" y="1656680"/>
              <a:ext cx="29861" cy="2986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286" y="1"/>
                  </a:moveTo>
                  <a:lnTo>
                    <a:pt x="0" y="310"/>
                  </a:lnTo>
                  <a:lnTo>
                    <a:pt x="405" y="715"/>
                  </a:lnTo>
                  <a:cubicBezTo>
                    <a:pt x="453" y="763"/>
                    <a:pt x="512" y="787"/>
                    <a:pt x="569" y="787"/>
                  </a:cubicBezTo>
                  <a:cubicBezTo>
                    <a:pt x="625" y="787"/>
                    <a:pt x="679" y="763"/>
                    <a:pt x="715" y="715"/>
                  </a:cubicBezTo>
                  <a:cubicBezTo>
                    <a:pt x="786" y="668"/>
                    <a:pt x="786" y="525"/>
                    <a:pt x="715" y="430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699;p93">
              <a:extLst>
                <a:ext uri="{FF2B5EF4-FFF2-40B4-BE49-F238E27FC236}">
                  <a16:creationId xmlns:a16="http://schemas.microsoft.com/office/drawing/2014/main" id="{755607C5-73D7-4A7B-52A0-F83CF5442E8D}"/>
                </a:ext>
              </a:extLst>
            </p:cNvPr>
            <p:cNvSpPr/>
            <p:nvPr/>
          </p:nvSpPr>
          <p:spPr>
            <a:xfrm>
              <a:off x="5019914" y="1681078"/>
              <a:ext cx="30733" cy="29178"/>
            </a:xfrm>
            <a:custGeom>
              <a:avLst/>
              <a:gdLst/>
              <a:ahLst/>
              <a:cxnLst/>
              <a:rect l="l" t="t" r="r" b="b"/>
              <a:pathLst>
                <a:path w="810" h="769" extrusionOk="0">
                  <a:moveTo>
                    <a:pt x="310" y="1"/>
                  </a:moveTo>
                  <a:lnTo>
                    <a:pt x="0" y="287"/>
                  </a:lnTo>
                  <a:lnTo>
                    <a:pt x="429" y="715"/>
                  </a:lnTo>
                  <a:cubicBezTo>
                    <a:pt x="465" y="751"/>
                    <a:pt x="524" y="769"/>
                    <a:pt x="581" y="769"/>
                  </a:cubicBezTo>
                  <a:cubicBezTo>
                    <a:pt x="637" y="769"/>
                    <a:pt x="691" y="751"/>
                    <a:pt x="715" y="715"/>
                  </a:cubicBezTo>
                  <a:cubicBezTo>
                    <a:pt x="810" y="620"/>
                    <a:pt x="810" y="501"/>
                    <a:pt x="715" y="406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700;p93">
              <a:extLst>
                <a:ext uri="{FF2B5EF4-FFF2-40B4-BE49-F238E27FC236}">
                  <a16:creationId xmlns:a16="http://schemas.microsoft.com/office/drawing/2014/main" id="{E2B524DB-0738-4755-04C5-385B6C9B4715}"/>
                </a:ext>
              </a:extLst>
            </p:cNvPr>
            <p:cNvSpPr/>
            <p:nvPr/>
          </p:nvSpPr>
          <p:spPr>
            <a:xfrm>
              <a:off x="4999121" y="1704603"/>
              <a:ext cx="28950" cy="29823"/>
            </a:xfrm>
            <a:custGeom>
              <a:avLst/>
              <a:gdLst/>
              <a:ahLst/>
              <a:cxnLst/>
              <a:rect l="l" t="t" r="r" b="b"/>
              <a:pathLst>
                <a:path w="763" h="786" extrusionOk="0">
                  <a:moveTo>
                    <a:pt x="286" y="0"/>
                  </a:moveTo>
                  <a:cubicBezTo>
                    <a:pt x="191" y="119"/>
                    <a:pt x="72" y="191"/>
                    <a:pt x="1" y="310"/>
                  </a:cubicBezTo>
                  <a:lnTo>
                    <a:pt x="382" y="714"/>
                  </a:lnTo>
                  <a:cubicBezTo>
                    <a:pt x="417" y="762"/>
                    <a:pt x="477" y="786"/>
                    <a:pt x="533" y="786"/>
                  </a:cubicBezTo>
                  <a:cubicBezTo>
                    <a:pt x="590" y="786"/>
                    <a:pt x="644" y="762"/>
                    <a:pt x="667" y="714"/>
                  </a:cubicBezTo>
                  <a:cubicBezTo>
                    <a:pt x="763" y="619"/>
                    <a:pt x="763" y="476"/>
                    <a:pt x="667" y="381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799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E8355F-DD85-BE4B-B055-FFE4F779C130}"/>
              </a:ext>
            </a:extLst>
          </p:cNvPr>
          <p:cNvSpPr txBox="1"/>
          <p:nvPr/>
        </p:nvSpPr>
        <p:spPr>
          <a:xfrm>
            <a:off x="2401146" y="2156251"/>
            <a:ext cx="4341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>
                <a:solidFill>
                  <a:schemeClr val="lt1"/>
                </a:solidFill>
                <a:latin typeface="Spartan" pitchFamily="2" charset="0"/>
              </a:rPr>
              <a:t>Future Goals</a:t>
            </a:r>
            <a:endParaRPr lang="en-CA" sz="4800"/>
          </a:p>
        </p:txBody>
      </p:sp>
    </p:spTree>
    <p:extLst>
      <p:ext uri="{BB962C8B-B14F-4D97-AF65-F5344CB8AC3E}">
        <p14:creationId xmlns:p14="http://schemas.microsoft.com/office/powerpoint/2010/main" val="360302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3;p20">
            <a:extLst>
              <a:ext uri="{FF2B5EF4-FFF2-40B4-BE49-F238E27FC236}">
                <a16:creationId xmlns:a16="http://schemas.microsoft.com/office/drawing/2014/main" id="{7CA2892A-EF47-72EB-1FE6-65E58E32E056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19</a:t>
            </a:fld>
            <a:endParaRPr lang="e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301B9B-286D-A6CA-08D7-344659E9BC0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69950" y="2322559"/>
            <a:ext cx="2010634" cy="22809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4C7D600-6044-7BAA-07FC-54961A2610FC}"/>
              </a:ext>
            </a:extLst>
          </p:cNvPr>
          <p:cNvSpPr/>
          <p:nvPr/>
        </p:nvSpPr>
        <p:spPr>
          <a:xfrm>
            <a:off x="677333" y="1250551"/>
            <a:ext cx="7334794" cy="2899509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>
                <a:latin typeface="Montserrat" panose="00000500000000000000" pitchFamily="2" charset="0"/>
              </a:rPr>
              <a:t>Generate a structured or freeform radiology report of the diagnostic findings using NLP from an X-ray image.</a:t>
            </a:r>
          </a:p>
          <a:p>
            <a:pPr lvl="0"/>
            <a:endParaRPr lang="en-CA" sz="1600">
              <a:latin typeface="Montserrat" panose="0000050000000000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600">
                <a:latin typeface="Montserrat" panose="00000500000000000000" pitchFamily="2" charset="0"/>
              </a:rPr>
              <a:t>Support more disease classifications.</a:t>
            </a:r>
          </a:p>
          <a:p>
            <a:pPr lvl="0"/>
            <a:endParaRPr lang="en-CA" sz="1600">
              <a:latin typeface="Montserrat" panose="0000050000000000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600">
                <a:latin typeface="Montserrat" panose="00000500000000000000" pitchFamily="2" charset="0"/>
              </a:rPr>
              <a:t>Better optimized back-end model.</a:t>
            </a:r>
          </a:p>
          <a:p>
            <a:pPr lvl="0">
              <a:buChar char="•"/>
            </a:pPr>
            <a:endParaRPr lang="en-CA"/>
          </a:p>
          <a:p>
            <a:pPr lvl="0">
              <a:buChar char="•"/>
            </a:pPr>
            <a:endParaRPr lang="en-CA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05C81A6-6FAF-03B0-85B4-85C7147C7B9A}"/>
              </a:ext>
            </a:extLst>
          </p:cNvPr>
          <p:cNvSpPr txBox="1">
            <a:spLocks/>
          </p:cNvSpPr>
          <p:nvPr/>
        </p:nvSpPr>
        <p:spPr>
          <a:xfrm>
            <a:off x="677333" y="628782"/>
            <a:ext cx="61200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US" sz="2500">
                <a:solidFill>
                  <a:schemeClr val="tx2"/>
                </a:solidFill>
                <a:latin typeface="Spartan" pitchFamily="2" charset="0"/>
              </a:rPr>
              <a:t>Stretch Goals</a:t>
            </a:r>
          </a:p>
        </p:txBody>
      </p:sp>
    </p:spTree>
    <p:extLst>
      <p:ext uri="{BB962C8B-B14F-4D97-AF65-F5344CB8AC3E}">
        <p14:creationId xmlns:p14="http://schemas.microsoft.com/office/powerpoint/2010/main" val="54519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4" name="Google Shape;5604;p11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3852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rtan" pitchFamily="2" charset="0"/>
              </a:rPr>
              <a:t>Our Team</a:t>
            </a:r>
            <a:endParaRPr>
              <a:latin typeface="Spartan" pitchFamily="2" charset="0"/>
            </a:endParaRPr>
          </a:p>
        </p:txBody>
      </p:sp>
      <p:sp>
        <p:nvSpPr>
          <p:cNvPr id="5605" name="Google Shape;5605;p110"/>
          <p:cNvSpPr txBox="1">
            <a:spLocks noGrp="1"/>
          </p:cNvSpPr>
          <p:nvPr>
            <p:ph type="title"/>
          </p:nvPr>
        </p:nvSpPr>
        <p:spPr>
          <a:xfrm>
            <a:off x="3768484" y="2076536"/>
            <a:ext cx="1355614" cy="316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 panose="00000500000000000000" pitchFamily="2" charset="0"/>
              </a:rPr>
              <a:t>Allison Cook</a:t>
            </a:r>
            <a:endParaRPr sz="1400">
              <a:latin typeface="Montserrat" panose="00000500000000000000" pitchFamily="2" charset="0"/>
            </a:endParaRPr>
          </a:p>
        </p:txBody>
      </p:sp>
      <p:sp>
        <p:nvSpPr>
          <p:cNvPr id="5606" name="Google Shape;5606;p110"/>
          <p:cNvSpPr txBox="1">
            <a:spLocks noGrp="1"/>
          </p:cNvSpPr>
          <p:nvPr>
            <p:ph type="subTitle" idx="1"/>
          </p:nvPr>
        </p:nvSpPr>
        <p:spPr>
          <a:xfrm>
            <a:off x="3745257" y="2468314"/>
            <a:ext cx="1457605" cy="2811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CA" sz="900">
                <a:latin typeface="Montserrat" panose="00000500000000000000" pitchFamily="2" charset="0"/>
              </a:rPr>
              <a:t>Software Engineering,</a:t>
            </a:r>
          </a:p>
          <a:p>
            <a:pPr marL="0" lvl="0" indent="0" algn="ctr"/>
            <a:r>
              <a:rPr lang="en-CA" sz="900">
                <a:latin typeface="Montserrat" panose="00000500000000000000" pitchFamily="2" charset="0"/>
              </a:rPr>
              <a:t>Level IV</a:t>
            </a:r>
          </a:p>
        </p:txBody>
      </p:sp>
      <p:sp>
        <p:nvSpPr>
          <p:cNvPr id="5607" name="Google Shape;5607;p110"/>
          <p:cNvSpPr txBox="1">
            <a:spLocks noGrp="1"/>
          </p:cNvSpPr>
          <p:nvPr>
            <p:ph type="title" idx="2"/>
          </p:nvPr>
        </p:nvSpPr>
        <p:spPr>
          <a:xfrm>
            <a:off x="920795" y="2071998"/>
            <a:ext cx="1784038" cy="316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 panose="00000500000000000000" pitchFamily="2" charset="0"/>
              </a:rPr>
              <a:t>Tushar Aggarwal</a:t>
            </a:r>
            <a:endParaRPr sz="1400">
              <a:latin typeface="Montserrat" panose="00000500000000000000" pitchFamily="2" charset="0"/>
            </a:endParaRPr>
          </a:p>
        </p:txBody>
      </p:sp>
      <p:pic>
        <p:nvPicPr>
          <p:cNvPr id="5608" name="Google Shape;5608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864" y="1133099"/>
            <a:ext cx="868167" cy="835404"/>
          </a:xfrm>
          <a:prstGeom prst="rect">
            <a:avLst/>
          </a:prstGeom>
          <a:noFill/>
          <a:ln>
            <a:noFill/>
          </a:ln>
        </p:spPr>
      </p:pic>
      <p:sp>
        <p:nvSpPr>
          <p:cNvPr id="5609" name="Google Shape;5609;p110"/>
          <p:cNvSpPr txBox="1">
            <a:spLocks noGrp="1"/>
          </p:cNvSpPr>
          <p:nvPr>
            <p:ph type="subTitle" idx="3"/>
          </p:nvPr>
        </p:nvSpPr>
        <p:spPr>
          <a:xfrm>
            <a:off x="1084011" y="2468313"/>
            <a:ext cx="1457605" cy="2811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 panose="00000500000000000000" pitchFamily="2" charset="0"/>
              </a:rPr>
              <a:t>Software Engineering,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 panose="00000500000000000000" pitchFamily="2" charset="0"/>
              </a:rPr>
              <a:t>Level IV</a:t>
            </a:r>
            <a:endParaRPr sz="900">
              <a:latin typeface="Montserrat" panose="00000500000000000000" pitchFamily="2" charset="0"/>
            </a:endParaRPr>
          </a:p>
        </p:txBody>
      </p:sp>
      <p:pic>
        <p:nvPicPr>
          <p:cNvPr id="5610" name="Google Shape;5610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38" y="1130494"/>
            <a:ext cx="870660" cy="837812"/>
          </a:xfrm>
          <a:prstGeom prst="rect">
            <a:avLst/>
          </a:prstGeom>
          <a:noFill/>
          <a:ln>
            <a:noFill/>
          </a:ln>
        </p:spPr>
      </p:pic>
      <p:sp>
        <p:nvSpPr>
          <p:cNvPr id="5611" name="Google Shape;5611;p110"/>
          <p:cNvSpPr txBox="1">
            <a:spLocks noGrp="1"/>
          </p:cNvSpPr>
          <p:nvPr>
            <p:ph type="title" idx="4"/>
          </p:nvPr>
        </p:nvSpPr>
        <p:spPr>
          <a:xfrm>
            <a:off x="6187749" y="2067957"/>
            <a:ext cx="1873561" cy="316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 panose="00000500000000000000" pitchFamily="2" charset="0"/>
              </a:rPr>
              <a:t>Mohaansh Pranjal</a:t>
            </a:r>
            <a:endParaRPr sz="1400">
              <a:latin typeface="Montserrat" panose="00000500000000000000" pitchFamily="2" charset="0"/>
            </a:endParaRPr>
          </a:p>
        </p:txBody>
      </p:sp>
      <p:sp>
        <p:nvSpPr>
          <p:cNvPr id="5612" name="Google Shape;5612;p110"/>
          <p:cNvSpPr txBox="1">
            <a:spLocks noGrp="1"/>
          </p:cNvSpPr>
          <p:nvPr>
            <p:ph type="subTitle" idx="5"/>
          </p:nvPr>
        </p:nvSpPr>
        <p:spPr>
          <a:xfrm>
            <a:off x="6395726" y="2484694"/>
            <a:ext cx="1457605" cy="2811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CA" sz="900">
                <a:latin typeface="Montserrat" panose="00000500000000000000" pitchFamily="2" charset="0"/>
              </a:rPr>
              <a:t>Software Engineering,</a:t>
            </a:r>
          </a:p>
          <a:p>
            <a:pPr marL="0" lvl="0" indent="0" algn="ctr"/>
            <a:r>
              <a:rPr lang="en-CA" sz="900">
                <a:latin typeface="Montserrat" panose="00000500000000000000" pitchFamily="2" charset="0"/>
              </a:rPr>
              <a:t>Level IV</a:t>
            </a:r>
          </a:p>
        </p:txBody>
      </p:sp>
      <p:pic>
        <p:nvPicPr>
          <p:cNvPr id="5613" name="Google Shape;5613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824" y="1134844"/>
            <a:ext cx="868163" cy="8354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605;p110">
            <a:extLst>
              <a:ext uri="{FF2B5EF4-FFF2-40B4-BE49-F238E27FC236}">
                <a16:creationId xmlns:a16="http://schemas.microsoft.com/office/drawing/2014/main" id="{63CBBBD7-80E0-59A5-D47B-9825491C5995}"/>
              </a:ext>
            </a:extLst>
          </p:cNvPr>
          <p:cNvSpPr txBox="1">
            <a:spLocks/>
          </p:cNvSpPr>
          <p:nvPr/>
        </p:nvSpPr>
        <p:spPr>
          <a:xfrm>
            <a:off x="2381371" y="3797217"/>
            <a:ext cx="1508419" cy="31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CA" sz="1400">
                <a:latin typeface="Montserrat" panose="00000500000000000000" pitchFamily="2" charset="0"/>
              </a:rPr>
              <a:t>Nathaniel Hu</a:t>
            </a:r>
          </a:p>
        </p:txBody>
      </p:sp>
      <p:sp>
        <p:nvSpPr>
          <p:cNvPr id="3" name="Google Shape;5606;p110">
            <a:extLst>
              <a:ext uri="{FF2B5EF4-FFF2-40B4-BE49-F238E27FC236}">
                <a16:creationId xmlns:a16="http://schemas.microsoft.com/office/drawing/2014/main" id="{57E204D6-F6BC-43F7-BC18-93223994B852}"/>
              </a:ext>
            </a:extLst>
          </p:cNvPr>
          <p:cNvSpPr txBox="1">
            <a:spLocks/>
          </p:cNvSpPr>
          <p:nvPr/>
        </p:nvSpPr>
        <p:spPr>
          <a:xfrm>
            <a:off x="2342363" y="4163412"/>
            <a:ext cx="1457605" cy="28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/>
            <a:r>
              <a:rPr lang="en-CA" sz="900">
                <a:latin typeface="Montserrat" panose="00000500000000000000" pitchFamily="2" charset="0"/>
              </a:rPr>
              <a:t>Software Engineering,</a:t>
            </a:r>
          </a:p>
          <a:p>
            <a:pPr marL="0" lvl="0" indent="0" algn="ctr"/>
            <a:r>
              <a:rPr lang="en-CA" sz="900">
                <a:latin typeface="Montserrat" panose="00000500000000000000" pitchFamily="2" charset="0"/>
              </a:rPr>
              <a:t>Level V</a:t>
            </a:r>
          </a:p>
        </p:txBody>
      </p:sp>
      <p:pic>
        <p:nvPicPr>
          <p:cNvPr id="4" name="Google Shape;5608;p110">
            <a:extLst>
              <a:ext uri="{FF2B5EF4-FFF2-40B4-BE49-F238E27FC236}">
                <a16:creationId xmlns:a16="http://schemas.microsoft.com/office/drawing/2014/main" id="{CCB6F9FE-2413-3418-2D1C-B075E0F81B0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17" y="2853780"/>
            <a:ext cx="868167" cy="8354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611;p110">
            <a:extLst>
              <a:ext uri="{FF2B5EF4-FFF2-40B4-BE49-F238E27FC236}">
                <a16:creationId xmlns:a16="http://schemas.microsoft.com/office/drawing/2014/main" id="{A17DC87E-B9D7-F736-D9B8-371347217FC9}"/>
              </a:ext>
            </a:extLst>
          </p:cNvPr>
          <p:cNvSpPr txBox="1">
            <a:spLocks/>
          </p:cNvSpPr>
          <p:nvPr/>
        </p:nvSpPr>
        <p:spPr>
          <a:xfrm>
            <a:off x="5081361" y="3790553"/>
            <a:ext cx="1457605" cy="31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CA" sz="1400">
                <a:latin typeface="Montserrat" panose="00000500000000000000" pitchFamily="2" charset="0"/>
              </a:rPr>
              <a:t>Ibrahim Issa</a:t>
            </a:r>
          </a:p>
        </p:txBody>
      </p:sp>
      <p:sp>
        <p:nvSpPr>
          <p:cNvPr id="6" name="Google Shape;5612;p110">
            <a:extLst>
              <a:ext uri="{FF2B5EF4-FFF2-40B4-BE49-F238E27FC236}">
                <a16:creationId xmlns:a16="http://schemas.microsoft.com/office/drawing/2014/main" id="{6D452142-4CF5-2650-A486-E6138A2DAD9F}"/>
              </a:ext>
            </a:extLst>
          </p:cNvPr>
          <p:cNvSpPr txBox="1">
            <a:spLocks/>
          </p:cNvSpPr>
          <p:nvPr/>
        </p:nvSpPr>
        <p:spPr>
          <a:xfrm>
            <a:off x="4970229" y="4199262"/>
            <a:ext cx="1457605" cy="28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/>
            <a:r>
              <a:rPr lang="en-CA" sz="900">
                <a:latin typeface="Montserrat" panose="00000500000000000000" pitchFamily="2" charset="0"/>
              </a:rPr>
              <a:t>Software Engineering,</a:t>
            </a:r>
          </a:p>
          <a:p>
            <a:pPr marL="0" lvl="0" indent="0" algn="ctr"/>
            <a:r>
              <a:rPr lang="en-CA" sz="900">
                <a:latin typeface="Montserrat" panose="00000500000000000000" pitchFamily="2" charset="0"/>
              </a:rPr>
              <a:t>Level IV</a:t>
            </a:r>
          </a:p>
        </p:txBody>
      </p:sp>
      <p:pic>
        <p:nvPicPr>
          <p:cNvPr id="7" name="Google Shape;5613;p110">
            <a:extLst>
              <a:ext uri="{FF2B5EF4-FFF2-40B4-BE49-F238E27FC236}">
                <a16:creationId xmlns:a16="http://schemas.microsoft.com/office/drawing/2014/main" id="{E013848E-68EC-FE9A-4A75-863B52DDA7C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277" y="2855525"/>
            <a:ext cx="868163" cy="835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person in a suit&#10;&#10;Description automatically generated">
            <a:extLst>
              <a:ext uri="{FF2B5EF4-FFF2-40B4-BE49-F238E27FC236}">
                <a16:creationId xmlns:a16="http://schemas.microsoft.com/office/drawing/2014/main" id="{3765AE87-F9CF-61DA-5731-6A842F46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128" y="1149148"/>
            <a:ext cx="885371" cy="94999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1026" name="Picture 2" descr="Profile photo of Allison Cook">
            <a:extLst>
              <a:ext uri="{FF2B5EF4-FFF2-40B4-BE49-F238E27FC236}">
                <a16:creationId xmlns:a16="http://schemas.microsoft.com/office/drawing/2014/main" id="{76C37E9E-0F98-ACCA-CCC0-49CAD5566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292" y="1196302"/>
            <a:ext cx="840853" cy="84085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e photo of Nathaniel Hu">
            <a:extLst>
              <a:ext uri="{FF2B5EF4-FFF2-40B4-BE49-F238E27FC236}">
                <a16:creationId xmlns:a16="http://schemas.microsoft.com/office/drawing/2014/main" id="{D9CC7C9E-0364-C237-5DE4-A15D6F0B8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033" y="2895753"/>
            <a:ext cx="868166" cy="8681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ile photo of Mohaansh Pranjal">
            <a:extLst>
              <a:ext uri="{FF2B5EF4-FFF2-40B4-BE49-F238E27FC236}">
                <a16:creationId xmlns:a16="http://schemas.microsoft.com/office/drawing/2014/main" id="{C4176D41-5E84-82F7-F409-F08AFA53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4D6B35"/>
              </a:clrFrom>
              <a:clrTo>
                <a:srgbClr val="4D6B3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470" y="1213866"/>
            <a:ext cx="840853" cy="84085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file photo of Ibrahim Issa">
            <a:extLst>
              <a:ext uri="{FF2B5EF4-FFF2-40B4-BE49-F238E27FC236}">
                <a16:creationId xmlns:a16="http://schemas.microsoft.com/office/drawing/2014/main" id="{9DEB5E12-9D27-F57E-53E6-C23CB70F6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323" y="2908850"/>
            <a:ext cx="835416" cy="8354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BC8216-680A-91EC-947F-0C462ABEDF57}"/>
              </a:ext>
            </a:extLst>
          </p:cNvPr>
          <p:cNvSpPr txBox="1"/>
          <p:nvPr/>
        </p:nvSpPr>
        <p:spPr>
          <a:xfrm>
            <a:off x="8103800" y="4596185"/>
            <a:ext cx="10006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ighlight>
                  <a:srgbClr val="FFFF00"/>
                </a:highlight>
              </a:rPr>
              <a:t>2/20</a:t>
            </a:r>
          </a:p>
        </p:txBody>
      </p:sp>
    </p:spTree>
    <p:extLst>
      <p:ext uri="{BB962C8B-B14F-4D97-AF65-F5344CB8AC3E}">
        <p14:creationId xmlns:p14="http://schemas.microsoft.com/office/powerpoint/2010/main" val="349091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7147-E2F5-29F8-B6F4-5BA64831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74" y="1204950"/>
            <a:ext cx="7082557" cy="2733600"/>
          </a:xfrm>
        </p:spPr>
        <p:txBody>
          <a:bodyPr/>
          <a:lstStyle/>
          <a:p>
            <a:r>
              <a:rPr lang="en-CA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22527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E8355F-DD85-BE4B-B055-FFE4F779C130}"/>
              </a:ext>
            </a:extLst>
          </p:cNvPr>
          <p:cNvSpPr txBox="1"/>
          <p:nvPr/>
        </p:nvSpPr>
        <p:spPr>
          <a:xfrm>
            <a:off x="2685626" y="2156251"/>
            <a:ext cx="37727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>
                <a:solidFill>
                  <a:schemeClr val="lt1"/>
                </a:solidFill>
                <a:latin typeface="Spartan" pitchFamily="2" charset="0"/>
              </a:rPr>
              <a:t>Thank you!</a:t>
            </a:r>
            <a:endParaRPr lang="en-CA" sz="4800"/>
          </a:p>
        </p:txBody>
      </p:sp>
    </p:spTree>
    <p:extLst>
      <p:ext uri="{BB962C8B-B14F-4D97-AF65-F5344CB8AC3E}">
        <p14:creationId xmlns:p14="http://schemas.microsoft.com/office/powerpoint/2010/main" val="833906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"/>
          <p:cNvSpPr txBox="1">
            <a:spLocks noGrp="1"/>
          </p:cNvSpPr>
          <p:nvPr>
            <p:ph type="title"/>
          </p:nvPr>
        </p:nvSpPr>
        <p:spPr>
          <a:xfrm>
            <a:off x="814541" y="495586"/>
            <a:ext cx="4563900" cy="53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rtan"/>
                <a:ea typeface="Spartan"/>
                <a:cs typeface="Spartan"/>
                <a:sym typeface="Spartan"/>
              </a:rPr>
              <a:t>References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422" name="Google Shape;422;p39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Google Shape;424;p39">
            <a:extLst>
              <a:ext uri="{FF2B5EF4-FFF2-40B4-BE49-F238E27FC236}">
                <a16:creationId xmlns:a16="http://schemas.microsoft.com/office/drawing/2014/main" id="{6581D142-4C4D-3D69-BE3C-3AD255C4735B}"/>
              </a:ext>
            </a:extLst>
          </p:cNvPr>
          <p:cNvSpPr txBox="1">
            <a:spLocks/>
          </p:cNvSpPr>
          <p:nvPr/>
        </p:nvSpPr>
        <p:spPr>
          <a:xfrm>
            <a:off x="814541" y="1228623"/>
            <a:ext cx="7447716" cy="28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17500" indent="-228600" algn="just">
              <a:lnSpc>
                <a:spcPct val="100000"/>
              </a:lnSpc>
              <a:buFont typeface="Open Sans"/>
              <a:buNone/>
            </a:pPr>
            <a:r>
              <a:rPr lang="en-US" sz="800" err="1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mlmed</a:t>
            </a:r>
            <a:r>
              <a:rPr lang="en-US" sz="800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/</a:t>
            </a:r>
            <a:r>
              <a:rPr lang="en-US" sz="800" err="1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torchxrayvision</a:t>
            </a:r>
            <a:r>
              <a:rPr lang="en-US" sz="800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: </a:t>
            </a:r>
            <a:r>
              <a:rPr lang="en-US" sz="800" err="1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TorchXRayVision</a:t>
            </a:r>
            <a:r>
              <a:rPr lang="en-US" sz="800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: A library of chest X-ray datasets and models. Classifiers, segmentation, and autoencoders.</a:t>
            </a:r>
          </a:p>
          <a:p>
            <a:pPr marL="317500" indent="-228600" algn="just">
              <a:lnSpc>
                <a:spcPct val="100000"/>
              </a:lnSpc>
              <a:buFont typeface="Open Sans"/>
              <a:buNone/>
            </a:pPr>
            <a:endParaRPr lang="en-US" sz="800">
              <a:solidFill>
                <a:schemeClr val="bg1">
                  <a:lumMod val="25000"/>
                </a:schemeClr>
              </a:solidFill>
              <a:latin typeface="Montserrat ExtraLight" panose="00000300000000000000" pitchFamily="2" charset="0"/>
              <a:ea typeface="Montserrat"/>
              <a:cs typeface="Montserrat"/>
            </a:endParaRPr>
          </a:p>
          <a:p>
            <a:pPr marL="317500" indent="-228600" algn="just">
              <a:lnSpc>
                <a:spcPct val="100000"/>
              </a:lnSpc>
              <a:buFont typeface="Open Sans"/>
              <a:buNone/>
            </a:pPr>
            <a:r>
              <a:rPr lang="en-US" sz="800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AI-based radiodiagnosis using chest X-rays: A review, /</a:t>
            </a:r>
            <a:r>
              <a:rPr lang="en-US" sz="800" err="1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pmc</a:t>
            </a:r>
            <a:r>
              <a:rPr lang="en-US" sz="800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/articles/PMC10116151/</a:t>
            </a:r>
          </a:p>
          <a:p>
            <a:pPr marL="317500" indent="-228600" algn="just">
              <a:lnSpc>
                <a:spcPct val="100000"/>
              </a:lnSpc>
              <a:buFont typeface="Open Sans"/>
              <a:buNone/>
            </a:pPr>
            <a:r>
              <a:rPr lang="en-US" sz="800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/</a:t>
            </a:r>
            <a:r>
              <a:rPr lang="en-US" sz="800" err="1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pmc</a:t>
            </a:r>
            <a:r>
              <a:rPr lang="en-US" sz="800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/articles/PMC10116151/?report=abstract</a:t>
            </a:r>
          </a:p>
          <a:p>
            <a:pPr marL="317500" indent="-228600" algn="just">
              <a:lnSpc>
                <a:spcPct val="100000"/>
              </a:lnSpc>
              <a:buFont typeface="Open Sans"/>
              <a:buNone/>
            </a:pPr>
            <a:r>
              <a:rPr lang="en-US" sz="800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https://www.ncbi.nlm.nih.gov/pmc/articles/PMC10116151/</a:t>
            </a:r>
          </a:p>
          <a:p>
            <a:pPr marL="317500" indent="-228600" algn="just">
              <a:lnSpc>
                <a:spcPct val="100000"/>
              </a:lnSpc>
              <a:buFont typeface="Open Sans"/>
              <a:buNone/>
            </a:pPr>
            <a:endParaRPr lang="en-US" sz="800">
              <a:solidFill>
                <a:schemeClr val="bg1">
                  <a:lumMod val="25000"/>
                </a:schemeClr>
              </a:solidFill>
              <a:latin typeface="Montserrat ExtraLight" panose="00000300000000000000" pitchFamily="2" charset="0"/>
              <a:ea typeface="Montserrat"/>
              <a:cs typeface="Montserrat"/>
            </a:endParaRPr>
          </a:p>
          <a:p>
            <a:pPr marL="317500" indent="-228600" algn="just">
              <a:lnSpc>
                <a:spcPct val="100000"/>
              </a:lnSpc>
              <a:buFont typeface="Open Sans"/>
              <a:buNone/>
            </a:pPr>
            <a:r>
              <a:rPr lang="en-US" sz="800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Developing an Artificial Intelligence Model for Reading Chest X-rays: Protocol for a Prospective Validation Study, /</a:t>
            </a:r>
            <a:r>
              <a:rPr lang="en-US" sz="800" err="1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pmc</a:t>
            </a:r>
            <a:r>
              <a:rPr lang="en-US" sz="800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/articles/PMC9713620/</a:t>
            </a:r>
          </a:p>
          <a:p>
            <a:pPr marL="317500" indent="-228600" algn="just">
              <a:lnSpc>
                <a:spcPct val="100000"/>
              </a:lnSpc>
              <a:buFont typeface="Open Sans"/>
              <a:buNone/>
            </a:pPr>
            <a:r>
              <a:rPr lang="en-US" sz="800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/</a:t>
            </a:r>
            <a:r>
              <a:rPr lang="en-US" sz="800" err="1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pmc</a:t>
            </a:r>
            <a:r>
              <a:rPr lang="en-US" sz="800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/articles/PMC9713620/?report=abstract</a:t>
            </a:r>
          </a:p>
          <a:p>
            <a:pPr marL="317500" indent="-228600" algn="just">
              <a:lnSpc>
                <a:spcPct val="100000"/>
              </a:lnSpc>
              <a:buFont typeface="Open Sans"/>
              <a:buNone/>
            </a:pPr>
            <a:r>
              <a:rPr lang="en-US" sz="800">
                <a:solidFill>
                  <a:schemeClr val="bg1">
                    <a:lumMod val="25000"/>
                  </a:schemeClr>
                </a:solidFill>
                <a:latin typeface="Montserrat ExtraLight" panose="00000300000000000000" pitchFamily="2" charset="0"/>
                <a:ea typeface="Montserrat"/>
                <a:cs typeface="Montserrat"/>
              </a:rPr>
              <a:t>https://www.ncbi.nlm.nih.gov/pmc/articles/PMC9713620/</a:t>
            </a:r>
          </a:p>
          <a:p>
            <a:pPr marL="317500" indent="-228600" algn="just">
              <a:lnSpc>
                <a:spcPct val="100000"/>
              </a:lnSpc>
              <a:buFont typeface="Open Sans"/>
              <a:buNone/>
            </a:pPr>
            <a:endParaRPr lang="en-US" sz="800">
              <a:solidFill>
                <a:schemeClr val="bg1">
                  <a:lumMod val="25000"/>
                </a:schemeClr>
              </a:solidFill>
              <a:latin typeface="Montserrat ExtraLight" panose="00000300000000000000" pitchFamily="2" charset="0"/>
              <a:ea typeface="Montserrat"/>
              <a:cs typeface="Montserrat"/>
            </a:endParaRPr>
          </a:p>
          <a:p>
            <a:pPr marL="317500" indent="-228600" algn="just">
              <a:lnSpc>
                <a:spcPct val="100000"/>
              </a:lnSpc>
              <a:buFont typeface="Open Sans"/>
              <a:buNone/>
            </a:pPr>
            <a:endParaRPr lang="en-US" sz="800">
              <a:solidFill>
                <a:schemeClr val="bg1">
                  <a:lumMod val="25000"/>
                </a:schemeClr>
              </a:solidFill>
              <a:latin typeface="Montserrat ExtraLight" panose="00000300000000000000" pitchFamily="2" charset="0"/>
              <a:ea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9;p16">
            <a:extLst>
              <a:ext uri="{FF2B5EF4-FFF2-40B4-BE49-F238E27FC236}">
                <a16:creationId xmlns:a16="http://schemas.microsoft.com/office/drawing/2014/main" id="{070A021F-8E0C-147A-7963-B1C67F3FA61D}"/>
              </a:ext>
            </a:extLst>
          </p:cNvPr>
          <p:cNvSpPr txBox="1">
            <a:spLocks/>
          </p:cNvSpPr>
          <p:nvPr/>
        </p:nvSpPr>
        <p:spPr>
          <a:xfrm>
            <a:off x="855300" y="199515"/>
            <a:ext cx="7433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CA" sz="3200">
                <a:highlight>
                  <a:schemeClr val="accent1"/>
                </a:highlight>
                <a:latin typeface="Spartan"/>
                <a:ea typeface="Spartan"/>
                <a:cs typeface="Spartan"/>
                <a:sym typeface="Spartan"/>
              </a:rPr>
              <a:t>Chest X-Ray (CXR) Imaging </a:t>
            </a:r>
          </a:p>
        </p:txBody>
      </p:sp>
      <p:sp>
        <p:nvSpPr>
          <p:cNvPr id="8" name="Google Shape;140;p16">
            <a:extLst>
              <a:ext uri="{FF2B5EF4-FFF2-40B4-BE49-F238E27FC236}">
                <a16:creationId xmlns:a16="http://schemas.microsoft.com/office/drawing/2014/main" id="{5284EFE5-A0E8-1B0B-B604-681A4A4D8F75}"/>
              </a:ext>
            </a:extLst>
          </p:cNvPr>
          <p:cNvSpPr txBox="1">
            <a:spLocks/>
          </p:cNvSpPr>
          <p:nvPr/>
        </p:nvSpPr>
        <p:spPr>
          <a:xfrm>
            <a:off x="855299" y="1081980"/>
            <a:ext cx="7589838" cy="90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800"/>
              </a:spcAft>
              <a:buFont typeface="Open Sans"/>
              <a:buNone/>
            </a:pPr>
            <a:r>
              <a:rPr lang="en-US" sz="1600"/>
              <a:t>widely used and efficient diagnostic tool in medical practice, facilitating the detection of various lung diseases including Pneumonia, Atelectasis, Cardiomegaly, and Pleural Effusion.</a:t>
            </a:r>
          </a:p>
        </p:txBody>
      </p:sp>
      <p:sp>
        <p:nvSpPr>
          <p:cNvPr id="9" name="Google Shape;141;p16">
            <a:extLst>
              <a:ext uri="{FF2B5EF4-FFF2-40B4-BE49-F238E27FC236}">
                <a16:creationId xmlns:a16="http://schemas.microsoft.com/office/drawing/2014/main" id="{2CB91749-E3F3-E74A-C53C-1BB810E26036}"/>
              </a:ext>
            </a:extLst>
          </p:cNvPr>
          <p:cNvSpPr txBox="1">
            <a:spLocks/>
          </p:cNvSpPr>
          <p:nvPr/>
        </p:nvSpPr>
        <p:spPr>
          <a:xfrm>
            <a:off x="855300" y="3467099"/>
            <a:ext cx="2931840" cy="53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CA" sz="3600">
                <a:highlight>
                  <a:schemeClr val="accent1"/>
                </a:highlight>
                <a:latin typeface="Spartan"/>
                <a:ea typeface="Spartan"/>
                <a:cs typeface="Spartan"/>
                <a:sym typeface="Spartan"/>
              </a:rPr>
              <a:t>X-</a:t>
            </a:r>
            <a:r>
              <a:rPr lang="en-CA" sz="3600" err="1">
                <a:highlight>
                  <a:schemeClr val="accent1"/>
                </a:highlight>
                <a:latin typeface="Spartan"/>
                <a:ea typeface="Spartan"/>
                <a:cs typeface="Spartan"/>
                <a:sym typeface="Spartan"/>
              </a:rPr>
              <a:t>RayAssist</a:t>
            </a:r>
            <a:endParaRPr lang="en-CA" sz="3600">
              <a:highlight>
                <a:schemeClr val="accent1"/>
              </a:highlight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1" name="Google Shape;143;p16">
            <a:extLst>
              <a:ext uri="{FF2B5EF4-FFF2-40B4-BE49-F238E27FC236}">
                <a16:creationId xmlns:a16="http://schemas.microsoft.com/office/drawing/2014/main" id="{25094C5C-F6E4-98BB-0F2B-78CDFDE8F25F}"/>
              </a:ext>
            </a:extLst>
          </p:cNvPr>
          <p:cNvSpPr txBox="1">
            <a:spLocks/>
          </p:cNvSpPr>
          <p:nvPr/>
        </p:nvSpPr>
        <p:spPr>
          <a:xfrm>
            <a:off x="855300" y="1788272"/>
            <a:ext cx="7433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CA" sz="3600">
                <a:highlight>
                  <a:schemeClr val="accent1"/>
                </a:highlight>
                <a:latin typeface="Spartan"/>
                <a:ea typeface="Spartan"/>
                <a:cs typeface="Spartan"/>
                <a:sym typeface="Spartan"/>
              </a:rPr>
              <a:t>2 Billion CXRs</a:t>
            </a:r>
          </a:p>
        </p:txBody>
      </p:sp>
      <p:sp>
        <p:nvSpPr>
          <p:cNvPr id="12" name="Google Shape;144;p16">
            <a:extLst>
              <a:ext uri="{FF2B5EF4-FFF2-40B4-BE49-F238E27FC236}">
                <a16:creationId xmlns:a16="http://schemas.microsoft.com/office/drawing/2014/main" id="{6B03F331-109E-B623-9CBF-5ACA28C8988D}"/>
              </a:ext>
            </a:extLst>
          </p:cNvPr>
          <p:cNvSpPr txBox="1">
            <a:spLocks/>
          </p:cNvSpPr>
          <p:nvPr/>
        </p:nvSpPr>
        <p:spPr>
          <a:xfrm>
            <a:off x="855299" y="2680031"/>
            <a:ext cx="7589837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800"/>
              </a:spcAft>
              <a:buFont typeface="Open Sans"/>
              <a:buNone/>
            </a:pPr>
            <a:r>
              <a:rPr lang="en-US" sz="1600"/>
              <a:t>are performed worldwide every year apart from other radiological examinations.</a:t>
            </a:r>
          </a:p>
        </p:txBody>
      </p:sp>
      <p:sp>
        <p:nvSpPr>
          <p:cNvPr id="10" name="Google Shape;142;p16">
            <a:extLst>
              <a:ext uri="{FF2B5EF4-FFF2-40B4-BE49-F238E27FC236}">
                <a16:creationId xmlns:a16="http://schemas.microsoft.com/office/drawing/2014/main" id="{378413E7-8C76-73FD-8EBB-4E804AF416EE}"/>
              </a:ext>
            </a:extLst>
          </p:cNvPr>
          <p:cNvSpPr txBox="1">
            <a:spLocks/>
          </p:cNvSpPr>
          <p:nvPr/>
        </p:nvSpPr>
        <p:spPr>
          <a:xfrm>
            <a:off x="855299" y="4025056"/>
            <a:ext cx="7642090" cy="79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800"/>
              </a:spcAft>
              <a:buFont typeface="Open Sans"/>
              <a:buNone/>
            </a:pPr>
            <a:r>
              <a:rPr lang="en-US" sz="1600"/>
              <a:t>aims to harness the power of AI to assist healthcare professionals in interpreting chest X-rays more accurately and efficiently.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6BAE5-7E40-AADA-BCB7-9A1420247750}"/>
              </a:ext>
            </a:extLst>
          </p:cNvPr>
          <p:cNvSpPr txBox="1"/>
          <p:nvPr/>
        </p:nvSpPr>
        <p:spPr>
          <a:xfrm>
            <a:off x="8103800" y="4596185"/>
            <a:ext cx="10006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ighlight>
                  <a:srgbClr val="FFFF00"/>
                </a:highlight>
              </a:rPr>
              <a:t>4/20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E8355F-DD85-BE4B-B055-FFE4F779C130}"/>
              </a:ext>
            </a:extLst>
          </p:cNvPr>
          <p:cNvSpPr txBox="1"/>
          <p:nvPr/>
        </p:nvSpPr>
        <p:spPr>
          <a:xfrm>
            <a:off x="2490893" y="2156251"/>
            <a:ext cx="41622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>
                <a:solidFill>
                  <a:schemeClr val="lt1"/>
                </a:solidFill>
                <a:latin typeface="Spartan" pitchFamily="2" charset="0"/>
              </a:rPr>
              <a:t>Introduction</a:t>
            </a:r>
            <a:endParaRPr lang="en-CA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8F6CE-8E06-87C5-A85F-CA65B6E2F42C}"/>
              </a:ext>
            </a:extLst>
          </p:cNvPr>
          <p:cNvSpPr txBox="1"/>
          <p:nvPr/>
        </p:nvSpPr>
        <p:spPr>
          <a:xfrm>
            <a:off x="8103800" y="4596185"/>
            <a:ext cx="10006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ighlight>
                  <a:srgbClr val="FFFF00"/>
                </a:highlight>
              </a:rPr>
              <a:t>3/20</a:t>
            </a:r>
          </a:p>
        </p:txBody>
      </p:sp>
    </p:spTree>
    <p:extLst>
      <p:ext uri="{BB962C8B-B14F-4D97-AF65-F5344CB8AC3E}">
        <p14:creationId xmlns:p14="http://schemas.microsoft.com/office/powerpoint/2010/main" val="143810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title" idx="4294967295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bg1"/>
                </a:solidFill>
                <a:latin typeface="Spartan"/>
                <a:ea typeface="Spartan"/>
                <a:cs typeface="Spartan"/>
                <a:sym typeface="Spartan"/>
              </a:rPr>
              <a:t>Design Pitch </a:t>
            </a:r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5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886775" y="1597000"/>
            <a:ext cx="3618600" cy="13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4654917" y="1597000"/>
            <a:ext cx="3618600" cy="13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About the Application</a:t>
            </a:r>
            <a:endParaRPr lang="en-CA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886775" y="3109749"/>
            <a:ext cx="3618600" cy="13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Outcomes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654917" y="3109749"/>
            <a:ext cx="3618600" cy="13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 Goals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3466528" y="1919584"/>
            <a:ext cx="2079300" cy="207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 rot="5400000">
            <a:off x="3616433" y="1919584"/>
            <a:ext cx="2079300" cy="207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 rot="10800000">
            <a:off x="3616433" y="2070667"/>
            <a:ext cx="2079300" cy="207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 rot="-5400000">
            <a:off x="3466528" y="2070667"/>
            <a:ext cx="2079300" cy="207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3945234" y="2353312"/>
            <a:ext cx="81820" cy="4383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Spartan"/>
              </a:rPr>
              <a:t>1</a:t>
            </a:r>
          </a:p>
        </p:txBody>
      </p:sp>
      <p:sp>
        <p:nvSpPr>
          <p:cNvPr id="161" name="Google Shape;161;p17"/>
          <p:cNvSpPr/>
          <p:nvPr/>
        </p:nvSpPr>
        <p:spPr>
          <a:xfrm>
            <a:off x="4818919" y="2359952"/>
            <a:ext cx="310279" cy="4462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Spartan"/>
              </a:rPr>
              <a:t>2</a:t>
            </a:r>
          </a:p>
        </p:txBody>
      </p:sp>
      <p:sp>
        <p:nvSpPr>
          <p:cNvPr id="162" name="Google Shape;162;p17"/>
          <p:cNvSpPr/>
          <p:nvPr/>
        </p:nvSpPr>
        <p:spPr>
          <a:xfrm>
            <a:off x="3915481" y="3305070"/>
            <a:ext cx="276276" cy="4547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Spartan"/>
              </a:rPr>
              <a:t>3</a:t>
            </a:r>
          </a:p>
        </p:txBody>
      </p:sp>
      <p:sp>
        <p:nvSpPr>
          <p:cNvPr id="163" name="Google Shape;163;p17"/>
          <p:cNvSpPr/>
          <p:nvPr/>
        </p:nvSpPr>
        <p:spPr>
          <a:xfrm>
            <a:off x="4917209" y="3311711"/>
            <a:ext cx="309217" cy="4383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Spartan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08FCE-64D3-3817-0585-6EFDBAC86397}"/>
              </a:ext>
            </a:extLst>
          </p:cNvPr>
          <p:cNvSpPr txBox="1"/>
          <p:nvPr/>
        </p:nvSpPr>
        <p:spPr>
          <a:xfrm>
            <a:off x="8103800" y="4596185"/>
            <a:ext cx="10006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ighlight>
                  <a:srgbClr val="FFFF00"/>
                </a:highlight>
              </a:rPr>
              <a:t>5/20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E8355F-DD85-BE4B-B055-FFE4F779C130}"/>
              </a:ext>
            </a:extLst>
          </p:cNvPr>
          <p:cNvSpPr txBox="1"/>
          <p:nvPr/>
        </p:nvSpPr>
        <p:spPr>
          <a:xfrm>
            <a:off x="1354667" y="2156251"/>
            <a:ext cx="64346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>
                <a:solidFill>
                  <a:schemeClr val="lt1"/>
                </a:solidFill>
                <a:latin typeface="Spartan" pitchFamily="2" charset="0"/>
              </a:rPr>
              <a:t>Problem Statement</a:t>
            </a:r>
            <a:endParaRPr lang="en-CA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CAE3B-FE1B-5682-4B41-92BBB25A6DC8}"/>
              </a:ext>
            </a:extLst>
          </p:cNvPr>
          <p:cNvSpPr txBox="1"/>
          <p:nvPr/>
        </p:nvSpPr>
        <p:spPr>
          <a:xfrm>
            <a:off x="8103800" y="4596185"/>
            <a:ext cx="10006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ighlight>
                  <a:srgbClr val="FFFF00"/>
                </a:highlight>
              </a:rPr>
              <a:t>6/20</a:t>
            </a:r>
          </a:p>
        </p:txBody>
      </p:sp>
    </p:spTree>
    <p:extLst>
      <p:ext uri="{BB962C8B-B14F-4D97-AF65-F5344CB8AC3E}">
        <p14:creationId xmlns:p14="http://schemas.microsoft.com/office/powerpoint/2010/main" val="87610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4380B-8A09-962D-2A74-FA3971EEC56E}"/>
              </a:ext>
            </a:extLst>
          </p:cNvPr>
          <p:cNvSpPr txBox="1"/>
          <p:nvPr/>
        </p:nvSpPr>
        <p:spPr>
          <a:xfrm>
            <a:off x="1018904" y="958695"/>
            <a:ext cx="734132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Montserrat" panose="00000500000000000000" pitchFamily="2" charset="0"/>
              </a:rPr>
              <a:t>Develop a robust, reliable and user-friendly </a:t>
            </a:r>
            <a:r>
              <a:rPr lang="en-US" sz="2800" b="1">
                <a:latin typeface="Montserrat" panose="00000500000000000000" pitchFamily="2" charset="0"/>
              </a:rPr>
              <a:t>AI-powered system</a:t>
            </a:r>
            <a:r>
              <a:rPr lang="en-US" sz="2800">
                <a:latin typeface="Montserrat" panose="00000500000000000000" pitchFamily="2" charset="0"/>
              </a:rPr>
              <a:t> to assist </a:t>
            </a:r>
            <a:r>
              <a:rPr lang="en-US" sz="2800" b="1">
                <a:latin typeface="Montserrat" panose="00000500000000000000" pitchFamily="2" charset="0"/>
              </a:rPr>
              <a:t>healthcare professionals</a:t>
            </a:r>
            <a:r>
              <a:rPr lang="en-US" sz="2800">
                <a:latin typeface="Montserrat" panose="00000500000000000000" pitchFamily="2" charset="0"/>
              </a:rPr>
              <a:t> in </a:t>
            </a:r>
            <a:r>
              <a:rPr lang="en-US" sz="2800" b="1">
                <a:latin typeface="Montserrat" panose="00000500000000000000" pitchFamily="2" charset="0"/>
              </a:rPr>
              <a:t>analyzing X-Ray images</a:t>
            </a:r>
            <a:r>
              <a:rPr lang="en-US" sz="2800">
                <a:latin typeface="Montserrat" panose="00000500000000000000" pitchFamily="2" charset="0"/>
              </a:rPr>
              <a:t> and </a:t>
            </a:r>
            <a:r>
              <a:rPr lang="en-US" sz="2800" b="1">
                <a:latin typeface="Montserrat" panose="00000500000000000000" pitchFamily="2" charset="0"/>
              </a:rPr>
              <a:t>generate diagnosis of various diseases</a:t>
            </a:r>
            <a:r>
              <a:rPr lang="en-US" sz="2800">
                <a:latin typeface="Montserrat" panose="00000500000000000000" pitchFamily="2" charset="0"/>
              </a:rPr>
              <a:t>; enabling </a:t>
            </a:r>
            <a:r>
              <a:rPr lang="en-US" sz="2800" b="1">
                <a:latin typeface="Montserrat" panose="00000500000000000000" pitchFamily="2" charset="0"/>
              </a:rPr>
              <a:t>faster and more accurate diagnosis</a:t>
            </a:r>
            <a:r>
              <a:rPr lang="en-US" sz="2800">
                <a:latin typeface="Montserrat" panose="00000500000000000000" pitchFamily="2" charset="0"/>
              </a:rPr>
              <a:t>; ultimately improving patient outcomes.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42061-3BF2-E5F2-C7CB-FE8696CB0025}"/>
              </a:ext>
            </a:extLst>
          </p:cNvPr>
          <p:cNvSpPr txBox="1"/>
          <p:nvPr/>
        </p:nvSpPr>
        <p:spPr>
          <a:xfrm>
            <a:off x="8103800" y="4596185"/>
            <a:ext cx="10006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ighlight>
                  <a:srgbClr val="FFFF00"/>
                </a:highlight>
              </a:rPr>
              <a:t>7/20</a:t>
            </a:r>
          </a:p>
        </p:txBody>
      </p:sp>
    </p:spTree>
    <p:extLst>
      <p:ext uri="{BB962C8B-B14F-4D97-AF65-F5344CB8AC3E}">
        <p14:creationId xmlns:p14="http://schemas.microsoft.com/office/powerpoint/2010/main" val="92266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p20">
            <a:extLst>
              <a:ext uri="{FF2B5EF4-FFF2-40B4-BE49-F238E27FC236}">
                <a16:creationId xmlns:a16="http://schemas.microsoft.com/office/drawing/2014/main" id="{DDCE262A-A74B-4F68-DF29-D5B704D9D0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300" y="594845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rtan"/>
                <a:ea typeface="Spartan"/>
                <a:cs typeface="Spartan"/>
                <a:sym typeface="Spartan"/>
              </a:rPr>
              <a:t>Define the Problem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3" name="Google Shape;181;p20">
            <a:extLst>
              <a:ext uri="{FF2B5EF4-FFF2-40B4-BE49-F238E27FC236}">
                <a16:creationId xmlns:a16="http://schemas.microsoft.com/office/drawing/2014/main" id="{882CC603-1C43-7A24-E206-35DBD439FB48}"/>
              </a:ext>
            </a:extLst>
          </p:cNvPr>
          <p:cNvSpPr txBox="1">
            <a:spLocks/>
          </p:cNvSpPr>
          <p:nvPr/>
        </p:nvSpPr>
        <p:spPr>
          <a:xfrm>
            <a:off x="3083021" y="1322874"/>
            <a:ext cx="3238649" cy="30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pen Sans"/>
              <a:buNone/>
              <a:defRPr sz="2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pen Sans"/>
              <a:buNone/>
              <a:defRPr sz="2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pen Sans"/>
              <a:buNone/>
              <a:defRPr sz="2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pen Sans"/>
              <a:buNone/>
              <a:defRPr sz="2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pen Sans"/>
              <a:buNone/>
              <a:defRPr sz="2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pen Sans"/>
              <a:buNone/>
              <a:defRPr sz="2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pen Sans"/>
              <a:buNone/>
              <a:defRPr sz="2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pen Sans"/>
              <a:buNone/>
              <a:defRPr sz="2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pen Sans"/>
              <a:buNone/>
              <a:defRPr sz="2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/>
            <a:r>
              <a:rPr lang="en" sz="2000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Stakeholders</a:t>
            </a:r>
          </a:p>
          <a:p>
            <a:pPr indent="-342900" algn="l">
              <a:spcBef>
                <a:spcPts val="800"/>
              </a:spcBef>
              <a:buSzPts val="1800"/>
              <a:buFont typeface="Montserrat"/>
              <a:buChar char="-"/>
            </a:pPr>
            <a:r>
              <a:rPr lang="en-US" sz="1400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Doctors</a:t>
            </a:r>
          </a:p>
          <a:p>
            <a:pPr indent="-342900" algn="l">
              <a:spcBef>
                <a:spcPts val="800"/>
              </a:spcBef>
              <a:buSzPts val="1800"/>
              <a:buFont typeface="Montserrat"/>
              <a:buChar char="-"/>
            </a:pPr>
            <a:r>
              <a:rPr lang="en-US" sz="1400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Patients</a:t>
            </a:r>
          </a:p>
          <a:p>
            <a:pPr indent="-342900" algn="l">
              <a:spcBef>
                <a:spcPts val="800"/>
              </a:spcBef>
              <a:buSzPts val="1800"/>
              <a:buFont typeface="Montserrat"/>
              <a:buChar char="-"/>
            </a:pPr>
            <a:r>
              <a:rPr lang="en-US" sz="1400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Diagnostics Teams</a:t>
            </a:r>
          </a:p>
          <a:p>
            <a:pPr indent="-342900" algn="l">
              <a:spcBef>
                <a:spcPts val="800"/>
              </a:spcBef>
              <a:buSzPts val="1800"/>
              <a:buFont typeface="Montserrat"/>
              <a:buChar char="-"/>
            </a:pPr>
            <a:r>
              <a:rPr lang="en-US" sz="1400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Medical Institutions</a:t>
            </a:r>
          </a:p>
          <a:p>
            <a:pPr indent="-342900" algn="l">
              <a:spcBef>
                <a:spcPts val="800"/>
              </a:spcBef>
              <a:buSzPts val="1800"/>
              <a:buFont typeface="Montserrat"/>
              <a:buChar char="-"/>
            </a:pPr>
            <a:r>
              <a:rPr lang="en-US" sz="1400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Diagnostic </a:t>
            </a:r>
            <a:r>
              <a:rPr lang="en-US" sz="1400" err="1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Centres</a:t>
            </a:r>
            <a:endParaRPr lang="en-US" sz="140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indent="-342900" algn="l">
              <a:spcBef>
                <a:spcPts val="800"/>
              </a:spcBef>
              <a:buSzPts val="1800"/>
              <a:buFont typeface="Montserrat"/>
              <a:buChar char="-"/>
            </a:pPr>
            <a:r>
              <a:rPr lang="en-US" sz="1400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Developers</a:t>
            </a:r>
          </a:p>
          <a:p>
            <a:pPr indent="-342900" algn="l">
              <a:spcBef>
                <a:spcPts val="800"/>
              </a:spcBef>
              <a:buSzPts val="1800"/>
              <a:buFont typeface="Montserrat"/>
              <a:buChar char="-"/>
            </a:pPr>
            <a:endParaRPr lang="en-US" sz="140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82;p20">
            <a:extLst>
              <a:ext uri="{FF2B5EF4-FFF2-40B4-BE49-F238E27FC236}">
                <a16:creationId xmlns:a16="http://schemas.microsoft.com/office/drawing/2014/main" id="{73363496-B8FE-678D-4FD3-7B1F87D67F05}"/>
              </a:ext>
            </a:extLst>
          </p:cNvPr>
          <p:cNvSpPr txBox="1">
            <a:spLocks/>
          </p:cNvSpPr>
          <p:nvPr/>
        </p:nvSpPr>
        <p:spPr>
          <a:xfrm>
            <a:off x="5520049" y="1322874"/>
            <a:ext cx="2985999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Principles</a:t>
            </a:r>
          </a:p>
          <a:p>
            <a:pPr marL="457200" indent="-342900">
              <a:spcBef>
                <a:spcPts val="800"/>
              </a:spcBef>
              <a:buSzPts val="1800"/>
              <a:buFont typeface="Montserrat"/>
              <a:buChar char="-"/>
            </a:pPr>
            <a:r>
              <a:rPr lang="en-US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Automated analysis of chest X-Rays</a:t>
            </a:r>
          </a:p>
          <a:p>
            <a:pPr marL="457200" indent="-342900">
              <a:spcBef>
                <a:spcPts val="800"/>
              </a:spcBef>
              <a:buSzPts val="1800"/>
              <a:buFont typeface="Montserrat"/>
              <a:buChar char="-"/>
            </a:pPr>
            <a:r>
              <a:rPr lang="en-US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Detection &amp; classification of diseases</a:t>
            </a:r>
          </a:p>
          <a:p>
            <a:pPr marL="457200" indent="-342900">
              <a:spcBef>
                <a:spcPts val="800"/>
              </a:spcBef>
              <a:buSzPts val="1800"/>
              <a:buFont typeface="Montserrat"/>
              <a:buChar char="-"/>
            </a:pPr>
            <a:r>
              <a:rPr lang="en-US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Diagnostic report generation</a:t>
            </a:r>
          </a:p>
          <a:p>
            <a:pPr marL="457200" indent="-342900">
              <a:spcBef>
                <a:spcPts val="800"/>
              </a:spcBef>
              <a:buSzPts val="1800"/>
              <a:buFont typeface="Montserrat"/>
              <a:buChar char="-"/>
            </a:pPr>
            <a:r>
              <a:rPr lang="en-US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Seamless integration with existing databases</a:t>
            </a:r>
          </a:p>
          <a:p>
            <a:pPr marL="457200" indent="-342900">
              <a:spcBef>
                <a:spcPts val="800"/>
              </a:spcBef>
              <a:buSzPts val="1800"/>
              <a:buFont typeface="Montserrat"/>
              <a:buChar char="-"/>
            </a:pPr>
            <a:r>
              <a:rPr lang="en-US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User-friendly interface</a:t>
            </a:r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6DB28935-38BC-BC01-CA5B-78FEC2DD8AE6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8</a:t>
            </a:fld>
            <a:endParaRPr lang="en"/>
          </a:p>
        </p:txBody>
      </p:sp>
      <p:grpSp>
        <p:nvGrpSpPr>
          <p:cNvPr id="6" name="Google Shape;3072;p66">
            <a:extLst>
              <a:ext uri="{FF2B5EF4-FFF2-40B4-BE49-F238E27FC236}">
                <a16:creationId xmlns:a16="http://schemas.microsoft.com/office/drawing/2014/main" id="{FA5C7036-CC28-91F8-B9D0-9A6955460774}"/>
              </a:ext>
            </a:extLst>
          </p:cNvPr>
          <p:cNvGrpSpPr/>
          <p:nvPr/>
        </p:nvGrpSpPr>
        <p:grpSpPr>
          <a:xfrm>
            <a:off x="525487" y="1194995"/>
            <a:ext cx="2364377" cy="3184978"/>
            <a:chOff x="1821275" y="238000"/>
            <a:chExt cx="3976000" cy="5216125"/>
          </a:xfrm>
        </p:grpSpPr>
        <p:sp>
          <p:nvSpPr>
            <p:cNvPr id="7" name="Google Shape;3073;p66">
              <a:extLst>
                <a:ext uri="{FF2B5EF4-FFF2-40B4-BE49-F238E27FC236}">
                  <a16:creationId xmlns:a16="http://schemas.microsoft.com/office/drawing/2014/main" id="{7E903EA7-4C7F-4AD9-CDDE-A7BE052503A9}"/>
                </a:ext>
              </a:extLst>
            </p:cNvPr>
            <p:cNvSpPr/>
            <p:nvPr/>
          </p:nvSpPr>
          <p:spPr>
            <a:xfrm>
              <a:off x="3668475" y="3083600"/>
              <a:ext cx="1150450" cy="1123425"/>
            </a:xfrm>
            <a:custGeom>
              <a:avLst/>
              <a:gdLst/>
              <a:ahLst/>
              <a:cxnLst/>
              <a:rect l="l" t="t" r="r" b="b"/>
              <a:pathLst>
                <a:path w="46018" h="44937" extrusionOk="0">
                  <a:moveTo>
                    <a:pt x="10524" y="0"/>
                  </a:moveTo>
                  <a:cubicBezTo>
                    <a:pt x="7566" y="12685"/>
                    <a:pt x="4438" y="32024"/>
                    <a:pt x="1" y="44936"/>
                  </a:cubicBezTo>
                  <a:cubicBezTo>
                    <a:pt x="6966" y="44177"/>
                    <a:pt x="13774" y="43972"/>
                    <a:pt x="20669" y="43972"/>
                  </a:cubicBezTo>
                  <a:cubicBezTo>
                    <a:pt x="28754" y="43972"/>
                    <a:pt x="36958" y="44254"/>
                    <a:pt x="45676" y="44254"/>
                  </a:cubicBezTo>
                  <a:cubicBezTo>
                    <a:pt x="44766" y="34356"/>
                    <a:pt x="44880" y="18202"/>
                    <a:pt x="46017" y="8305"/>
                  </a:cubicBezTo>
                  <a:cubicBezTo>
                    <a:pt x="34357" y="4835"/>
                    <a:pt x="22526" y="2048"/>
                    <a:pt x="10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74;p66">
              <a:extLst>
                <a:ext uri="{FF2B5EF4-FFF2-40B4-BE49-F238E27FC236}">
                  <a16:creationId xmlns:a16="http://schemas.microsoft.com/office/drawing/2014/main" id="{38B684A5-891C-6E57-BC44-3CBBD81DDF0E}"/>
                </a:ext>
              </a:extLst>
            </p:cNvPr>
            <p:cNvSpPr/>
            <p:nvPr/>
          </p:nvSpPr>
          <p:spPr>
            <a:xfrm>
              <a:off x="4241550" y="5152650"/>
              <a:ext cx="662700" cy="301475"/>
            </a:xfrm>
            <a:custGeom>
              <a:avLst/>
              <a:gdLst/>
              <a:ahLst/>
              <a:cxnLst/>
              <a:rect l="l" t="t" r="r" b="b"/>
              <a:pathLst>
                <a:path w="26508" h="12059" extrusionOk="0">
                  <a:moveTo>
                    <a:pt x="5689" y="0"/>
                  </a:moveTo>
                  <a:lnTo>
                    <a:pt x="2959" y="1251"/>
                  </a:lnTo>
                  <a:cubicBezTo>
                    <a:pt x="2276" y="3470"/>
                    <a:pt x="968" y="5802"/>
                    <a:pt x="342" y="9385"/>
                  </a:cubicBezTo>
                  <a:cubicBezTo>
                    <a:pt x="171" y="10125"/>
                    <a:pt x="58" y="10864"/>
                    <a:pt x="1" y="11718"/>
                  </a:cubicBezTo>
                  <a:lnTo>
                    <a:pt x="26109" y="12059"/>
                  </a:lnTo>
                  <a:cubicBezTo>
                    <a:pt x="26109" y="12059"/>
                    <a:pt x="26507" y="10921"/>
                    <a:pt x="25825" y="9385"/>
                  </a:cubicBezTo>
                  <a:cubicBezTo>
                    <a:pt x="25085" y="7622"/>
                    <a:pt x="22981" y="5347"/>
                    <a:pt x="17293" y="3697"/>
                  </a:cubicBezTo>
                  <a:cubicBezTo>
                    <a:pt x="9159" y="1365"/>
                    <a:pt x="5689" y="0"/>
                    <a:pt x="5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75;p66">
              <a:extLst>
                <a:ext uri="{FF2B5EF4-FFF2-40B4-BE49-F238E27FC236}">
                  <a16:creationId xmlns:a16="http://schemas.microsoft.com/office/drawing/2014/main" id="{EAB0D207-8FB4-2B6B-DF3F-80B220DF2A6E}"/>
                </a:ext>
              </a:extLst>
            </p:cNvPr>
            <p:cNvSpPr/>
            <p:nvPr/>
          </p:nvSpPr>
          <p:spPr>
            <a:xfrm>
              <a:off x="4241550" y="5387275"/>
              <a:ext cx="662700" cy="66850"/>
            </a:xfrm>
            <a:custGeom>
              <a:avLst/>
              <a:gdLst/>
              <a:ahLst/>
              <a:cxnLst/>
              <a:rect l="l" t="t" r="r" b="b"/>
              <a:pathLst>
                <a:path w="26508" h="2674" extrusionOk="0">
                  <a:moveTo>
                    <a:pt x="342" y="0"/>
                  </a:moveTo>
                  <a:cubicBezTo>
                    <a:pt x="171" y="740"/>
                    <a:pt x="58" y="1479"/>
                    <a:pt x="1" y="2333"/>
                  </a:cubicBezTo>
                  <a:lnTo>
                    <a:pt x="26109" y="2674"/>
                  </a:lnTo>
                  <a:cubicBezTo>
                    <a:pt x="26109" y="2674"/>
                    <a:pt x="26507" y="1536"/>
                    <a:pt x="25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76;p66">
              <a:extLst>
                <a:ext uri="{FF2B5EF4-FFF2-40B4-BE49-F238E27FC236}">
                  <a16:creationId xmlns:a16="http://schemas.microsoft.com/office/drawing/2014/main" id="{05728D89-3DF7-62A9-CAAF-897894498E08}"/>
                </a:ext>
              </a:extLst>
            </p:cNvPr>
            <p:cNvSpPr/>
            <p:nvPr/>
          </p:nvSpPr>
          <p:spPr>
            <a:xfrm>
              <a:off x="3412525" y="5152650"/>
              <a:ext cx="662675" cy="301475"/>
            </a:xfrm>
            <a:custGeom>
              <a:avLst/>
              <a:gdLst/>
              <a:ahLst/>
              <a:cxnLst/>
              <a:rect l="l" t="t" r="r" b="b"/>
              <a:pathLst>
                <a:path w="26507" h="12059" extrusionOk="0">
                  <a:moveTo>
                    <a:pt x="20819" y="0"/>
                  </a:moveTo>
                  <a:cubicBezTo>
                    <a:pt x="20819" y="0"/>
                    <a:pt x="17292" y="1365"/>
                    <a:pt x="9158" y="3697"/>
                  </a:cubicBezTo>
                  <a:cubicBezTo>
                    <a:pt x="3527" y="5347"/>
                    <a:pt x="1422" y="7622"/>
                    <a:pt x="626" y="9385"/>
                  </a:cubicBezTo>
                  <a:cubicBezTo>
                    <a:pt x="0" y="10921"/>
                    <a:pt x="398" y="12059"/>
                    <a:pt x="398" y="12059"/>
                  </a:cubicBezTo>
                  <a:lnTo>
                    <a:pt x="26507" y="11718"/>
                  </a:lnTo>
                  <a:cubicBezTo>
                    <a:pt x="26393" y="10864"/>
                    <a:pt x="26279" y="10125"/>
                    <a:pt x="26166" y="9385"/>
                  </a:cubicBezTo>
                  <a:cubicBezTo>
                    <a:pt x="25483" y="5802"/>
                    <a:pt x="24232" y="3470"/>
                    <a:pt x="23492" y="1251"/>
                  </a:cubicBezTo>
                  <a:lnTo>
                    <a:pt x="208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77;p66">
              <a:extLst>
                <a:ext uri="{FF2B5EF4-FFF2-40B4-BE49-F238E27FC236}">
                  <a16:creationId xmlns:a16="http://schemas.microsoft.com/office/drawing/2014/main" id="{443838DA-6F5A-D4FA-0CF1-1EC0A6F3296E}"/>
                </a:ext>
              </a:extLst>
            </p:cNvPr>
            <p:cNvSpPr/>
            <p:nvPr/>
          </p:nvSpPr>
          <p:spPr>
            <a:xfrm>
              <a:off x="3412525" y="5387275"/>
              <a:ext cx="662675" cy="66850"/>
            </a:xfrm>
            <a:custGeom>
              <a:avLst/>
              <a:gdLst/>
              <a:ahLst/>
              <a:cxnLst/>
              <a:rect l="l" t="t" r="r" b="b"/>
              <a:pathLst>
                <a:path w="26507" h="2674" extrusionOk="0">
                  <a:moveTo>
                    <a:pt x="626" y="0"/>
                  </a:moveTo>
                  <a:cubicBezTo>
                    <a:pt x="0" y="1536"/>
                    <a:pt x="398" y="2674"/>
                    <a:pt x="398" y="2674"/>
                  </a:cubicBezTo>
                  <a:lnTo>
                    <a:pt x="26507" y="2333"/>
                  </a:lnTo>
                  <a:cubicBezTo>
                    <a:pt x="26393" y="1479"/>
                    <a:pt x="26279" y="740"/>
                    <a:pt x="26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78;p66">
              <a:extLst>
                <a:ext uri="{FF2B5EF4-FFF2-40B4-BE49-F238E27FC236}">
                  <a16:creationId xmlns:a16="http://schemas.microsoft.com/office/drawing/2014/main" id="{63B092E8-3324-EC77-4D0E-CB0D01F94FEE}"/>
                </a:ext>
              </a:extLst>
            </p:cNvPr>
            <p:cNvSpPr/>
            <p:nvPr/>
          </p:nvSpPr>
          <p:spPr>
            <a:xfrm>
              <a:off x="3731050" y="2728075"/>
              <a:ext cx="1066550" cy="2507075"/>
            </a:xfrm>
            <a:custGeom>
              <a:avLst/>
              <a:gdLst/>
              <a:ahLst/>
              <a:cxnLst/>
              <a:rect l="l" t="t" r="r" b="b"/>
              <a:pathLst>
                <a:path w="42662" h="100283" extrusionOk="0">
                  <a:moveTo>
                    <a:pt x="4153" y="1"/>
                  </a:moveTo>
                  <a:lnTo>
                    <a:pt x="1" y="99372"/>
                  </a:lnTo>
                  <a:lnTo>
                    <a:pt x="12059" y="99998"/>
                  </a:lnTo>
                  <a:lnTo>
                    <a:pt x="23094" y="26621"/>
                  </a:lnTo>
                  <a:lnTo>
                    <a:pt x="22184" y="100282"/>
                  </a:lnTo>
                  <a:lnTo>
                    <a:pt x="35836" y="99941"/>
                  </a:lnTo>
                  <a:lnTo>
                    <a:pt x="42661" y="2049"/>
                  </a:lnTo>
                  <a:lnTo>
                    <a:pt x="4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79;p66">
              <a:extLst>
                <a:ext uri="{FF2B5EF4-FFF2-40B4-BE49-F238E27FC236}">
                  <a16:creationId xmlns:a16="http://schemas.microsoft.com/office/drawing/2014/main" id="{F3EEF63C-F047-2FFC-066F-6BFF90091482}"/>
                </a:ext>
              </a:extLst>
            </p:cNvPr>
            <p:cNvSpPr/>
            <p:nvPr/>
          </p:nvSpPr>
          <p:spPr>
            <a:xfrm>
              <a:off x="4645425" y="1725550"/>
              <a:ext cx="942825" cy="1241925"/>
            </a:xfrm>
            <a:custGeom>
              <a:avLst/>
              <a:gdLst/>
              <a:ahLst/>
              <a:cxnLst/>
              <a:rect l="l" t="t" r="r" b="b"/>
              <a:pathLst>
                <a:path w="37713" h="49677" extrusionOk="0">
                  <a:moveTo>
                    <a:pt x="1650" y="1"/>
                  </a:moveTo>
                  <a:lnTo>
                    <a:pt x="57" y="10410"/>
                  </a:lnTo>
                  <a:lnTo>
                    <a:pt x="0" y="10410"/>
                  </a:lnTo>
                  <a:lnTo>
                    <a:pt x="1024" y="26052"/>
                  </a:lnTo>
                  <a:cubicBezTo>
                    <a:pt x="1024" y="26052"/>
                    <a:pt x="5916" y="47269"/>
                    <a:pt x="11092" y="49430"/>
                  </a:cubicBezTo>
                  <a:cubicBezTo>
                    <a:pt x="11487" y="49600"/>
                    <a:pt x="12067" y="49676"/>
                    <a:pt x="12790" y="49676"/>
                  </a:cubicBezTo>
                  <a:cubicBezTo>
                    <a:pt x="19348" y="49676"/>
                    <a:pt x="37712" y="43401"/>
                    <a:pt x="37712" y="43401"/>
                  </a:cubicBezTo>
                  <a:lnTo>
                    <a:pt x="36062" y="29294"/>
                  </a:lnTo>
                  <a:lnTo>
                    <a:pt x="16552" y="30489"/>
                  </a:lnTo>
                  <a:cubicBezTo>
                    <a:pt x="16552" y="30489"/>
                    <a:pt x="10352" y="8931"/>
                    <a:pt x="7850" y="4722"/>
                  </a:cubicBezTo>
                  <a:cubicBezTo>
                    <a:pt x="6143" y="1878"/>
                    <a:pt x="1650" y="1"/>
                    <a:pt x="1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80;p66">
              <a:extLst>
                <a:ext uri="{FF2B5EF4-FFF2-40B4-BE49-F238E27FC236}">
                  <a16:creationId xmlns:a16="http://schemas.microsoft.com/office/drawing/2014/main" id="{DD54BA19-474A-14A8-70A4-C96862F8F1EB}"/>
                </a:ext>
              </a:extLst>
            </p:cNvPr>
            <p:cNvSpPr/>
            <p:nvPr/>
          </p:nvSpPr>
          <p:spPr>
            <a:xfrm>
              <a:off x="5630875" y="2273150"/>
              <a:ext cx="166400" cy="177650"/>
            </a:xfrm>
            <a:custGeom>
              <a:avLst/>
              <a:gdLst/>
              <a:ahLst/>
              <a:cxnLst/>
              <a:rect l="l" t="t" r="r" b="b"/>
              <a:pathLst>
                <a:path w="6656" h="7106" extrusionOk="0">
                  <a:moveTo>
                    <a:pt x="4967" y="0"/>
                  </a:moveTo>
                  <a:cubicBezTo>
                    <a:pt x="3736" y="0"/>
                    <a:pt x="0" y="4262"/>
                    <a:pt x="0" y="4262"/>
                  </a:cubicBezTo>
                  <a:lnTo>
                    <a:pt x="1934" y="7106"/>
                  </a:lnTo>
                  <a:cubicBezTo>
                    <a:pt x="1934" y="7106"/>
                    <a:pt x="6656" y="1759"/>
                    <a:pt x="5234" y="110"/>
                  </a:cubicBezTo>
                  <a:cubicBezTo>
                    <a:pt x="5168" y="35"/>
                    <a:pt x="5077" y="0"/>
                    <a:pt x="4967" y="0"/>
                  </a:cubicBezTo>
                  <a:close/>
                </a:path>
              </a:pathLst>
            </a:custGeom>
            <a:solidFill>
              <a:srgbClr val="F3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81;p66">
              <a:extLst>
                <a:ext uri="{FF2B5EF4-FFF2-40B4-BE49-F238E27FC236}">
                  <a16:creationId xmlns:a16="http://schemas.microsoft.com/office/drawing/2014/main" id="{A8FA6FDD-8F0A-EFA7-0E43-F9C83E755858}"/>
                </a:ext>
              </a:extLst>
            </p:cNvPr>
            <p:cNvSpPr/>
            <p:nvPr/>
          </p:nvSpPr>
          <p:spPr>
            <a:xfrm>
              <a:off x="5003775" y="2058300"/>
              <a:ext cx="718125" cy="957050"/>
            </a:xfrm>
            <a:custGeom>
              <a:avLst/>
              <a:gdLst/>
              <a:ahLst/>
              <a:cxnLst/>
              <a:rect l="l" t="t" r="r" b="b"/>
              <a:pathLst>
                <a:path w="28725" h="38282" extrusionOk="0">
                  <a:moveTo>
                    <a:pt x="3583" y="1"/>
                  </a:moveTo>
                  <a:lnTo>
                    <a:pt x="0" y="35779"/>
                  </a:lnTo>
                  <a:lnTo>
                    <a:pt x="25084" y="38282"/>
                  </a:lnTo>
                  <a:lnTo>
                    <a:pt x="28725" y="2560"/>
                  </a:lnTo>
                  <a:lnTo>
                    <a:pt x="35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82;p66">
              <a:extLst>
                <a:ext uri="{FF2B5EF4-FFF2-40B4-BE49-F238E27FC236}">
                  <a16:creationId xmlns:a16="http://schemas.microsoft.com/office/drawing/2014/main" id="{A720FEED-4643-2485-5C40-D432DC139A5A}"/>
                </a:ext>
              </a:extLst>
            </p:cNvPr>
            <p:cNvSpPr/>
            <p:nvPr/>
          </p:nvSpPr>
          <p:spPr>
            <a:xfrm>
              <a:off x="5060650" y="2103825"/>
              <a:ext cx="610075" cy="820525"/>
            </a:xfrm>
            <a:custGeom>
              <a:avLst/>
              <a:gdLst/>
              <a:ahLst/>
              <a:cxnLst/>
              <a:rect l="l" t="t" r="r" b="b"/>
              <a:pathLst>
                <a:path w="24403" h="32821" extrusionOk="0">
                  <a:moveTo>
                    <a:pt x="3072" y="0"/>
                  </a:moveTo>
                  <a:lnTo>
                    <a:pt x="0" y="30659"/>
                  </a:lnTo>
                  <a:lnTo>
                    <a:pt x="21274" y="32820"/>
                  </a:lnTo>
                  <a:lnTo>
                    <a:pt x="24402" y="2161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83;p66">
              <a:extLst>
                <a:ext uri="{FF2B5EF4-FFF2-40B4-BE49-F238E27FC236}">
                  <a16:creationId xmlns:a16="http://schemas.microsoft.com/office/drawing/2014/main" id="{C0B0038F-6844-AE3D-562A-BF3B9B2D2FB2}"/>
                </a:ext>
              </a:extLst>
            </p:cNvPr>
            <p:cNvSpPr/>
            <p:nvPr/>
          </p:nvSpPr>
          <p:spPr>
            <a:xfrm>
              <a:off x="5261150" y="2041125"/>
              <a:ext cx="280150" cy="116750"/>
            </a:xfrm>
            <a:custGeom>
              <a:avLst/>
              <a:gdLst/>
              <a:ahLst/>
              <a:cxnLst/>
              <a:rect l="l" t="t" r="r" b="b"/>
              <a:pathLst>
                <a:path w="11206" h="4670" extrusionOk="0">
                  <a:moveTo>
                    <a:pt x="2758" y="0"/>
                  </a:moveTo>
                  <a:cubicBezTo>
                    <a:pt x="1960" y="0"/>
                    <a:pt x="1233" y="448"/>
                    <a:pt x="911" y="1200"/>
                  </a:cubicBezTo>
                  <a:lnTo>
                    <a:pt x="0" y="3532"/>
                  </a:lnTo>
                  <a:lnTo>
                    <a:pt x="11206" y="4669"/>
                  </a:lnTo>
                  <a:lnTo>
                    <a:pt x="10751" y="2167"/>
                  </a:lnTo>
                  <a:cubicBezTo>
                    <a:pt x="10580" y="1370"/>
                    <a:pt x="9898" y="745"/>
                    <a:pt x="9045" y="631"/>
                  </a:cubicBezTo>
                  <a:lnTo>
                    <a:pt x="2901" y="5"/>
                  </a:lnTo>
                  <a:cubicBezTo>
                    <a:pt x="2854" y="2"/>
                    <a:pt x="2806" y="0"/>
                    <a:pt x="27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84;p66">
              <a:extLst>
                <a:ext uri="{FF2B5EF4-FFF2-40B4-BE49-F238E27FC236}">
                  <a16:creationId xmlns:a16="http://schemas.microsoft.com/office/drawing/2014/main" id="{CAFA8157-DD96-FE5D-D297-AD59C0B7C8EC}"/>
                </a:ext>
              </a:extLst>
            </p:cNvPr>
            <p:cNvSpPr/>
            <p:nvPr/>
          </p:nvSpPr>
          <p:spPr>
            <a:xfrm>
              <a:off x="5319450" y="1998575"/>
              <a:ext cx="189150" cy="58325"/>
            </a:xfrm>
            <a:custGeom>
              <a:avLst/>
              <a:gdLst/>
              <a:ahLst/>
              <a:cxnLst/>
              <a:rect l="l" t="t" r="r" b="b"/>
              <a:pathLst>
                <a:path w="7566" h="2333" extrusionOk="0">
                  <a:moveTo>
                    <a:pt x="1" y="1"/>
                  </a:moveTo>
                  <a:lnTo>
                    <a:pt x="569" y="1707"/>
                  </a:lnTo>
                  <a:lnTo>
                    <a:pt x="6713" y="2333"/>
                  </a:lnTo>
                  <a:lnTo>
                    <a:pt x="7566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85;p66">
              <a:extLst>
                <a:ext uri="{FF2B5EF4-FFF2-40B4-BE49-F238E27FC236}">
                  <a16:creationId xmlns:a16="http://schemas.microsoft.com/office/drawing/2014/main" id="{0DAD42B7-EA34-7D0B-1C06-1A9C61280435}"/>
                </a:ext>
              </a:extLst>
            </p:cNvPr>
            <p:cNvSpPr/>
            <p:nvPr/>
          </p:nvSpPr>
          <p:spPr>
            <a:xfrm>
              <a:off x="5309500" y="2217575"/>
              <a:ext cx="285850" cy="37000"/>
            </a:xfrm>
            <a:custGeom>
              <a:avLst/>
              <a:gdLst/>
              <a:ahLst/>
              <a:cxnLst/>
              <a:rect l="l" t="t" r="r" b="b"/>
              <a:pathLst>
                <a:path w="11434" h="1480" extrusionOk="0">
                  <a:moveTo>
                    <a:pt x="57" y="1"/>
                  </a:moveTo>
                  <a:lnTo>
                    <a:pt x="0" y="285"/>
                  </a:lnTo>
                  <a:lnTo>
                    <a:pt x="11433" y="1479"/>
                  </a:lnTo>
                  <a:lnTo>
                    <a:pt x="11433" y="1138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86;p66">
              <a:extLst>
                <a:ext uri="{FF2B5EF4-FFF2-40B4-BE49-F238E27FC236}">
                  <a16:creationId xmlns:a16="http://schemas.microsoft.com/office/drawing/2014/main" id="{41EDF04C-DA55-616E-C28B-4D280A0D6157}"/>
                </a:ext>
              </a:extLst>
            </p:cNvPr>
            <p:cNvSpPr/>
            <p:nvPr/>
          </p:nvSpPr>
          <p:spPr>
            <a:xfrm>
              <a:off x="5306650" y="2250275"/>
              <a:ext cx="285850" cy="35575"/>
            </a:xfrm>
            <a:custGeom>
              <a:avLst/>
              <a:gdLst/>
              <a:ahLst/>
              <a:cxnLst/>
              <a:rect l="l" t="t" r="r" b="b"/>
              <a:pathLst>
                <a:path w="11434" h="1423" extrusionOk="0">
                  <a:moveTo>
                    <a:pt x="1" y="1"/>
                  </a:moveTo>
                  <a:lnTo>
                    <a:pt x="1" y="285"/>
                  </a:lnTo>
                  <a:lnTo>
                    <a:pt x="11377" y="1423"/>
                  </a:lnTo>
                  <a:lnTo>
                    <a:pt x="11434" y="1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87;p66">
              <a:extLst>
                <a:ext uri="{FF2B5EF4-FFF2-40B4-BE49-F238E27FC236}">
                  <a16:creationId xmlns:a16="http://schemas.microsoft.com/office/drawing/2014/main" id="{1C94357B-AE3A-D7FC-31C7-7C2881E8C074}"/>
                </a:ext>
              </a:extLst>
            </p:cNvPr>
            <p:cNvSpPr/>
            <p:nvPr/>
          </p:nvSpPr>
          <p:spPr>
            <a:xfrm>
              <a:off x="5302375" y="2283000"/>
              <a:ext cx="287275" cy="36975"/>
            </a:xfrm>
            <a:custGeom>
              <a:avLst/>
              <a:gdLst/>
              <a:ahLst/>
              <a:cxnLst/>
              <a:rect l="l" t="t" r="r" b="b"/>
              <a:pathLst>
                <a:path w="11491" h="1479" extrusionOk="0">
                  <a:moveTo>
                    <a:pt x="58" y="0"/>
                  </a:moveTo>
                  <a:lnTo>
                    <a:pt x="1" y="284"/>
                  </a:lnTo>
                  <a:lnTo>
                    <a:pt x="11434" y="1479"/>
                  </a:lnTo>
                  <a:lnTo>
                    <a:pt x="11491" y="113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88;p66">
              <a:extLst>
                <a:ext uri="{FF2B5EF4-FFF2-40B4-BE49-F238E27FC236}">
                  <a16:creationId xmlns:a16="http://schemas.microsoft.com/office/drawing/2014/main" id="{09561629-3F1E-AABA-BD2F-46893C7C9425}"/>
                </a:ext>
              </a:extLst>
            </p:cNvPr>
            <p:cNvSpPr/>
            <p:nvPr/>
          </p:nvSpPr>
          <p:spPr>
            <a:xfrm>
              <a:off x="5299550" y="2314275"/>
              <a:ext cx="285850" cy="37000"/>
            </a:xfrm>
            <a:custGeom>
              <a:avLst/>
              <a:gdLst/>
              <a:ahLst/>
              <a:cxnLst/>
              <a:rect l="l" t="t" r="r" b="b"/>
              <a:pathLst>
                <a:path w="11434" h="1480" extrusionOk="0">
                  <a:moveTo>
                    <a:pt x="57" y="0"/>
                  </a:moveTo>
                  <a:lnTo>
                    <a:pt x="0" y="342"/>
                  </a:lnTo>
                  <a:lnTo>
                    <a:pt x="11433" y="1479"/>
                  </a:lnTo>
                  <a:lnTo>
                    <a:pt x="11433" y="119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89;p66">
              <a:extLst>
                <a:ext uri="{FF2B5EF4-FFF2-40B4-BE49-F238E27FC236}">
                  <a16:creationId xmlns:a16="http://schemas.microsoft.com/office/drawing/2014/main" id="{46CB2825-62C3-C6F9-6D9C-FA9720BCB17E}"/>
                </a:ext>
              </a:extLst>
            </p:cNvPr>
            <p:cNvSpPr/>
            <p:nvPr/>
          </p:nvSpPr>
          <p:spPr>
            <a:xfrm>
              <a:off x="5181525" y="2209050"/>
              <a:ext cx="108100" cy="112350"/>
            </a:xfrm>
            <a:custGeom>
              <a:avLst/>
              <a:gdLst/>
              <a:ahLst/>
              <a:cxnLst/>
              <a:rect l="l" t="t" r="r" b="b"/>
              <a:pathLst>
                <a:path w="4324" h="4494" fill="none" extrusionOk="0">
                  <a:moveTo>
                    <a:pt x="0" y="4096"/>
                  </a:moveTo>
                  <a:lnTo>
                    <a:pt x="398" y="0"/>
                  </a:lnTo>
                  <a:lnTo>
                    <a:pt x="4323" y="398"/>
                  </a:lnTo>
                  <a:lnTo>
                    <a:pt x="3925" y="4494"/>
                  </a:lnTo>
                  <a:close/>
                </a:path>
              </a:pathLst>
            </a:custGeom>
            <a:noFill/>
            <a:ln w="8525" cap="flat" cmpd="sng">
              <a:solidFill>
                <a:schemeClr val="dk1"/>
              </a:solidFill>
              <a:prstDash val="solid"/>
              <a:miter lim="568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90;p66">
              <a:extLst>
                <a:ext uri="{FF2B5EF4-FFF2-40B4-BE49-F238E27FC236}">
                  <a16:creationId xmlns:a16="http://schemas.microsoft.com/office/drawing/2014/main" id="{4C30E9A7-73BA-E9D8-795D-422AACAB1119}"/>
                </a:ext>
              </a:extLst>
            </p:cNvPr>
            <p:cNvSpPr/>
            <p:nvPr/>
          </p:nvSpPr>
          <p:spPr>
            <a:xfrm>
              <a:off x="5236975" y="2362625"/>
              <a:ext cx="344150" cy="42675"/>
            </a:xfrm>
            <a:custGeom>
              <a:avLst/>
              <a:gdLst/>
              <a:ahLst/>
              <a:cxnLst/>
              <a:rect l="l" t="t" r="r" b="b"/>
              <a:pathLst>
                <a:path w="13766" h="1707" extrusionOk="0">
                  <a:moveTo>
                    <a:pt x="0" y="0"/>
                  </a:moveTo>
                  <a:lnTo>
                    <a:pt x="0" y="342"/>
                  </a:lnTo>
                  <a:lnTo>
                    <a:pt x="13709" y="1707"/>
                  </a:lnTo>
                  <a:lnTo>
                    <a:pt x="13766" y="14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91;p66">
              <a:extLst>
                <a:ext uri="{FF2B5EF4-FFF2-40B4-BE49-F238E27FC236}">
                  <a16:creationId xmlns:a16="http://schemas.microsoft.com/office/drawing/2014/main" id="{160E61A2-8D52-6566-E217-5B533B6345CB}"/>
                </a:ext>
              </a:extLst>
            </p:cNvPr>
            <p:cNvSpPr/>
            <p:nvPr/>
          </p:nvSpPr>
          <p:spPr>
            <a:xfrm>
              <a:off x="5174400" y="2389650"/>
              <a:ext cx="402450" cy="48375"/>
            </a:xfrm>
            <a:custGeom>
              <a:avLst/>
              <a:gdLst/>
              <a:ahLst/>
              <a:cxnLst/>
              <a:rect l="l" t="t" r="r" b="b"/>
              <a:pathLst>
                <a:path w="16098" h="1935" extrusionOk="0">
                  <a:moveTo>
                    <a:pt x="58" y="0"/>
                  </a:moveTo>
                  <a:lnTo>
                    <a:pt x="1" y="341"/>
                  </a:lnTo>
                  <a:lnTo>
                    <a:pt x="16098" y="1934"/>
                  </a:lnTo>
                  <a:lnTo>
                    <a:pt x="16098" y="165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92;p66">
              <a:extLst>
                <a:ext uri="{FF2B5EF4-FFF2-40B4-BE49-F238E27FC236}">
                  <a16:creationId xmlns:a16="http://schemas.microsoft.com/office/drawing/2014/main" id="{C867B4D4-91AC-5F53-AE63-4259A4CB0417}"/>
                </a:ext>
              </a:extLst>
            </p:cNvPr>
            <p:cNvSpPr/>
            <p:nvPr/>
          </p:nvSpPr>
          <p:spPr>
            <a:xfrm>
              <a:off x="5171550" y="2422350"/>
              <a:ext cx="402475" cy="48375"/>
            </a:xfrm>
            <a:custGeom>
              <a:avLst/>
              <a:gdLst/>
              <a:ahLst/>
              <a:cxnLst/>
              <a:rect l="l" t="t" r="r" b="b"/>
              <a:pathLst>
                <a:path w="16099" h="1935" extrusionOk="0">
                  <a:moveTo>
                    <a:pt x="58" y="0"/>
                  </a:moveTo>
                  <a:lnTo>
                    <a:pt x="1" y="342"/>
                  </a:lnTo>
                  <a:lnTo>
                    <a:pt x="16098" y="1934"/>
                  </a:lnTo>
                  <a:lnTo>
                    <a:pt x="16098" y="165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93;p66">
              <a:extLst>
                <a:ext uri="{FF2B5EF4-FFF2-40B4-BE49-F238E27FC236}">
                  <a16:creationId xmlns:a16="http://schemas.microsoft.com/office/drawing/2014/main" id="{F2D43B5D-CC6B-623B-A1FD-07CC067ADAB7}"/>
                </a:ext>
              </a:extLst>
            </p:cNvPr>
            <p:cNvSpPr/>
            <p:nvPr/>
          </p:nvSpPr>
          <p:spPr>
            <a:xfrm>
              <a:off x="5168725" y="2455050"/>
              <a:ext cx="402450" cy="48375"/>
            </a:xfrm>
            <a:custGeom>
              <a:avLst/>
              <a:gdLst/>
              <a:ahLst/>
              <a:cxnLst/>
              <a:rect l="l" t="t" r="r" b="b"/>
              <a:pathLst>
                <a:path w="16098" h="1935" extrusionOk="0">
                  <a:moveTo>
                    <a:pt x="0" y="1"/>
                  </a:moveTo>
                  <a:lnTo>
                    <a:pt x="0" y="342"/>
                  </a:lnTo>
                  <a:lnTo>
                    <a:pt x="16041" y="1935"/>
                  </a:lnTo>
                  <a:lnTo>
                    <a:pt x="16097" y="16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94;p66">
              <a:extLst>
                <a:ext uri="{FF2B5EF4-FFF2-40B4-BE49-F238E27FC236}">
                  <a16:creationId xmlns:a16="http://schemas.microsoft.com/office/drawing/2014/main" id="{27773E25-5B6A-A268-3933-E4FA916D2F38}"/>
                </a:ext>
              </a:extLst>
            </p:cNvPr>
            <p:cNvSpPr/>
            <p:nvPr/>
          </p:nvSpPr>
          <p:spPr>
            <a:xfrm>
              <a:off x="5204275" y="2655550"/>
              <a:ext cx="344150" cy="42700"/>
            </a:xfrm>
            <a:custGeom>
              <a:avLst/>
              <a:gdLst/>
              <a:ahLst/>
              <a:cxnLst/>
              <a:rect l="l" t="t" r="r" b="b"/>
              <a:pathLst>
                <a:path w="13766" h="1708" extrusionOk="0">
                  <a:moveTo>
                    <a:pt x="0" y="1"/>
                  </a:moveTo>
                  <a:lnTo>
                    <a:pt x="0" y="342"/>
                  </a:lnTo>
                  <a:lnTo>
                    <a:pt x="13708" y="1707"/>
                  </a:lnTo>
                  <a:lnTo>
                    <a:pt x="13765" y="14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95;p66">
              <a:extLst>
                <a:ext uri="{FF2B5EF4-FFF2-40B4-BE49-F238E27FC236}">
                  <a16:creationId xmlns:a16="http://schemas.microsoft.com/office/drawing/2014/main" id="{72EB704F-CA07-C97D-A167-003ADC6A2FB6}"/>
                </a:ext>
              </a:extLst>
            </p:cNvPr>
            <p:cNvSpPr/>
            <p:nvPr/>
          </p:nvSpPr>
          <p:spPr>
            <a:xfrm>
              <a:off x="5141700" y="2682575"/>
              <a:ext cx="402450" cy="49800"/>
            </a:xfrm>
            <a:custGeom>
              <a:avLst/>
              <a:gdLst/>
              <a:ahLst/>
              <a:cxnLst/>
              <a:rect l="l" t="t" r="r" b="b"/>
              <a:pathLst>
                <a:path w="16098" h="1992" extrusionOk="0">
                  <a:moveTo>
                    <a:pt x="57" y="1"/>
                  </a:moveTo>
                  <a:lnTo>
                    <a:pt x="0" y="342"/>
                  </a:lnTo>
                  <a:lnTo>
                    <a:pt x="16098" y="1991"/>
                  </a:lnTo>
                  <a:lnTo>
                    <a:pt x="16098" y="1650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96;p66">
              <a:extLst>
                <a:ext uri="{FF2B5EF4-FFF2-40B4-BE49-F238E27FC236}">
                  <a16:creationId xmlns:a16="http://schemas.microsoft.com/office/drawing/2014/main" id="{E14A5297-0F1E-C20F-8B17-9DCCAA651A10}"/>
                </a:ext>
              </a:extLst>
            </p:cNvPr>
            <p:cNvSpPr/>
            <p:nvPr/>
          </p:nvSpPr>
          <p:spPr>
            <a:xfrm>
              <a:off x="5138850" y="2715275"/>
              <a:ext cx="402450" cy="49800"/>
            </a:xfrm>
            <a:custGeom>
              <a:avLst/>
              <a:gdLst/>
              <a:ahLst/>
              <a:cxnLst/>
              <a:rect l="l" t="t" r="r" b="b"/>
              <a:pathLst>
                <a:path w="16098" h="1992" extrusionOk="0">
                  <a:moveTo>
                    <a:pt x="58" y="1"/>
                  </a:moveTo>
                  <a:lnTo>
                    <a:pt x="1" y="342"/>
                  </a:lnTo>
                  <a:lnTo>
                    <a:pt x="16098" y="1992"/>
                  </a:lnTo>
                  <a:lnTo>
                    <a:pt x="16098" y="1650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97;p66">
              <a:extLst>
                <a:ext uri="{FF2B5EF4-FFF2-40B4-BE49-F238E27FC236}">
                  <a16:creationId xmlns:a16="http://schemas.microsoft.com/office/drawing/2014/main" id="{35B4D02D-7B62-C170-262E-8CC60E183073}"/>
                </a:ext>
              </a:extLst>
            </p:cNvPr>
            <p:cNvSpPr/>
            <p:nvPr/>
          </p:nvSpPr>
          <p:spPr>
            <a:xfrm>
              <a:off x="5134600" y="2748000"/>
              <a:ext cx="402450" cy="48375"/>
            </a:xfrm>
            <a:custGeom>
              <a:avLst/>
              <a:gdLst/>
              <a:ahLst/>
              <a:cxnLst/>
              <a:rect l="l" t="t" r="r" b="b"/>
              <a:pathLst>
                <a:path w="16098" h="1935" extrusionOk="0">
                  <a:moveTo>
                    <a:pt x="57" y="0"/>
                  </a:moveTo>
                  <a:lnTo>
                    <a:pt x="0" y="341"/>
                  </a:lnTo>
                  <a:lnTo>
                    <a:pt x="16097" y="1934"/>
                  </a:lnTo>
                  <a:lnTo>
                    <a:pt x="16097" y="159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98;p66">
              <a:extLst>
                <a:ext uri="{FF2B5EF4-FFF2-40B4-BE49-F238E27FC236}">
                  <a16:creationId xmlns:a16="http://schemas.microsoft.com/office/drawing/2014/main" id="{07A1852F-15CF-2646-41EC-CD8DB6F9A067}"/>
                </a:ext>
              </a:extLst>
            </p:cNvPr>
            <p:cNvSpPr/>
            <p:nvPr/>
          </p:nvSpPr>
          <p:spPr>
            <a:xfrm>
              <a:off x="5279625" y="2519050"/>
              <a:ext cx="285850" cy="37000"/>
            </a:xfrm>
            <a:custGeom>
              <a:avLst/>
              <a:gdLst/>
              <a:ahLst/>
              <a:cxnLst/>
              <a:rect l="l" t="t" r="r" b="b"/>
              <a:pathLst>
                <a:path w="11434" h="1480" extrusionOk="0">
                  <a:moveTo>
                    <a:pt x="1" y="0"/>
                  </a:moveTo>
                  <a:lnTo>
                    <a:pt x="1" y="342"/>
                  </a:lnTo>
                  <a:lnTo>
                    <a:pt x="11377" y="1479"/>
                  </a:lnTo>
                  <a:lnTo>
                    <a:pt x="11434" y="1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99;p66">
              <a:extLst>
                <a:ext uri="{FF2B5EF4-FFF2-40B4-BE49-F238E27FC236}">
                  <a16:creationId xmlns:a16="http://schemas.microsoft.com/office/drawing/2014/main" id="{3B4C04B6-C132-B8E9-A1E2-49555F270D66}"/>
                </a:ext>
              </a:extLst>
            </p:cNvPr>
            <p:cNvSpPr/>
            <p:nvPr/>
          </p:nvSpPr>
          <p:spPr>
            <a:xfrm>
              <a:off x="5275375" y="2551750"/>
              <a:ext cx="287275" cy="37000"/>
            </a:xfrm>
            <a:custGeom>
              <a:avLst/>
              <a:gdLst/>
              <a:ahLst/>
              <a:cxnLst/>
              <a:rect l="l" t="t" r="r" b="b"/>
              <a:pathLst>
                <a:path w="11491" h="1480" extrusionOk="0">
                  <a:moveTo>
                    <a:pt x="57" y="1"/>
                  </a:moveTo>
                  <a:lnTo>
                    <a:pt x="0" y="342"/>
                  </a:lnTo>
                  <a:lnTo>
                    <a:pt x="11433" y="1479"/>
                  </a:lnTo>
                  <a:lnTo>
                    <a:pt x="11490" y="1138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00;p66">
              <a:extLst>
                <a:ext uri="{FF2B5EF4-FFF2-40B4-BE49-F238E27FC236}">
                  <a16:creationId xmlns:a16="http://schemas.microsoft.com/office/drawing/2014/main" id="{CDEBD3AD-7B19-8FBD-6352-2DEE0A4F5741}"/>
                </a:ext>
              </a:extLst>
            </p:cNvPr>
            <p:cNvSpPr/>
            <p:nvPr/>
          </p:nvSpPr>
          <p:spPr>
            <a:xfrm>
              <a:off x="5272525" y="2584450"/>
              <a:ext cx="285850" cy="37000"/>
            </a:xfrm>
            <a:custGeom>
              <a:avLst/>
              <a:gdLst/>
              <a:ahLst/>
              <a:cxnLst/>
              <a:rect l="l" t="t" r="r" b="b"/>
              <a:pathLst>
                <a:path w="11434" h="1480" extrusionOk="0">
                  <a:moveTo>
                    <a:pt x="57" y="1"/>
                  </a:moveTo>
                  <a:lnTo>
                    <a:pt x="0" y="342"/>
                  </a:lnTo>
                  <a:lnTo>
                    <a:pt x="11434" y="1480"/>
                  </a:lnTo>
                  <a:lnTo>
                    <a:pt x="11434" y="1138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01;p66">
              <a:extLst>
                <a:ext uri="{FF2B5EF4-FFF2-40B4-BE49-F238E27FC236}">
                  <a16:creationId xmlns:a16="http://schemas.microsoft.com/office/drawing/2014/main" id="{600273D0-7E41-7D8A-1715-994EA6766086}"/>
                </a:ext>
              </a:extLst>
            </p:cNvPr>
            <p:cNvSpPr/>
            <p:nvPr/>
          </p:nvSpPr>
          <p:spPr>
            <a:xfrm>
              <a:off x="5269675" y="2617175"/>
              <a:ext cx="285850" cy="36975"/>
            </a:xfrm>
            <a:custGeom>
              <a:avLst/>
              <a:gdLst/>
              <a:ahLst/>
              <a:cxnLst/>
              <a:rect l="l" t="t" r="r" b="b"/>
              <a:pathLst>
                <a:path w="11434" h="1479" extrusionOk="0">
                  <a:moveTo>
                    <a:pt x="1" y="0"/>
                  </a:moveTo>
                  <a:lnTo>
                    <a:pt x="1" y="341"/>
                  </a:lnTo>
                  <a:lnTo>
                    <a:pt x="11377" y="1479"/>
                  </a:lnTo>
                  <a:lnTo>
                    <a:pt x="11434" y="1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02;p66">
              <a:extLst>
                <a:ext uri="{FF2B5EF4-FFF2-40B4-BE49-F238E27FC236}">
                  <a16:creationId xmlns:a16="http://schemas.microsoft.com/office/drawing/2014/main" id="{10948C05-3BB5-3818-8B78-04E6BF0F4388}"/>
                </a:ext>
              </a:extLst>
            </p:cNvPr>
            <p:cNvSpPr/>
            <p:nvPr/>
          </p:nvSpPr>
          <p:spPr>
            <a:xfrm>
              <a:off x="5151650" y="2511925"/>
              <a:ext cx="108100" cy="110950"/>
            </a:xfrm>
            <a:custGeom>
              <a:avLst/>
              <a:gdLst/>
              <a:ahLst/>
              <a:cxnLst/>
              <a:rect l="l" t="t" r="r" b="b"/>
              <a:pathLst>
                <a:path w="4324" h="4438" fill="none" extrusionOk="0">
                  <a:moveTo>
                    <a:pt x="1" y="4039"/>
                  </a:moveTo>
                  <a:lnTo>
                    <a:pt x="399" y="1"/>
                  </a:lnTo>
                  <a:lnTo>
                    <a:pt x="4324" y="399"/>
                  </a:lnTo>
                  <a:lnTo>
                    <a:pt x="3869" y="4438"/>
                  </a:lnTo>
                  <a:close/>
                </a:path>
              </a:pathLst>
            </a:custGeom>
            <a:noFill/>
            <a:ln w="8525" cap="flat" cmpd="sng">
              <a:solidFill>
                <a:schemeClr val="dk1"/>
              </a:solidFill>
              <a:prstDash val="solid"/>
              <a:miter lim="568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03;p66">
              <a:extLst>
                <a:ext uri="{FF2B5EF4-FFF2-40B4-BE49-F238E27FC236}">
                  <a16:creationId xmlns:a16="http://schemas.microsoft.com/office/drawing/2014/main" id="{0C194B23-34FD-684C-B6A9-2D313D26EAF2}"/>
                </a:ext>
              </a:extLst>
            </p:cNvPr>
            <p:cNvSpPr/>
            <p:nvPr/>
          </p:nvSpPr>
          <p:spPr>
            <a:xfrm>
              <a:off x="5591050" y="2379400"/>
              <a:ext cx="176375" cy="128550"/>
            </a:xfrm>
            <a:custGeom>
              <a:avLst/>
              <a:gdLst/>
              <a:ahLst/>
              <a:cxnLst/>
              <a:rect l="l" t="t" r="r" b="b"/>
              <a:pathLst>
                <a:path w="7055" h="5142" extrusionOk="0">
                  <a:moveTo>
                    <a:pt x="5893" y="1"/>
                  </a:moveTo>
                  <a:cubicBezTo>
                    <a:pt x="5597" y="1"/>
                    <a:pt x="5302" y="149"/>
                    <a:pt x="5006" y="296"/>
                  </a:cubicBezTo>
                  <a:cubicBezTo>
                    <a:pt x="3869" y="865"/>
                    <a:pt x="2845" y="1491"/>
                    <a:pt x="1821" y="2230"/>
                  </a:cubicBezTo>
                  <a:cubicBezTo>
                    <a:pt x="683" y="3027"/>
                    <a:pt x="285" y="3197"/>
                    <a:pt x="115" y="3595"/>
                  </a:cubicBezTo>
                  <a:cubicBezTo>
                    <a:pt x="1" y="3994"/>
                    <a:pt x="1" y="4449"/>
                    <a:pt x="285" y="4790"/>
                  </a:cubicBezTo>
                  <a:cubicBezTo>
                    <a:pt x="542" y="5047"/>
                    <a:pt x="892" y="5141"/>
                    <a:pt x="1267" y="5141"/>
                  </a:cubicBezTo>
                  <a:cubicBezTo>
                    <a:pt x="1721" y="5141"/>
                    <a:pt x="2212" y="5003"/>
                    <a:pt x="2617" y="4847"/>
                  </a:cubicBezTo>
                  <a:cubicBezTo>
                    <a:pt x="4267" y="4221"/>
                    <a:pt x="6087" y="3482"/>
                    <a:pt x="6770" y="2003"/>
                  </a:cubicBezTo>
                  <a:cubicBezTo>
                    <a:pt x="6940" y="1605"/>
                    <a:pt x="7054" y="1206"/>
                    <a:pt x="6940" y="808"/>
                  </a:cubicBezTo>
                  <a:cubicBezTo>
                    <a:pt x="6827" y="410"/>
                    <a:pt x="6485" y="69"/>
                    <a:pt x="6030" y="12"/>
                  </a:cubicBezTo>
                  <a:cubicBezTo>
                    <a:pt x="5984" y="4"/>
                    <a:pt x="5939" y="1"/>
                    <a:pt x="5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04;p66">
              <a:extLst>
                <a:ext uri="{FF2B5EF4-FFF2-40B4-BE49-F238E27FC236}">
                  <a16:creationId xmlns:a16="http://schemas.microsoft.com/office/drawing/2014/main" id="{E6E35E40-7C30-7382-ADBB-B8DE11652399}"/>
                </a:ext>
              </a:extLst>
            </p:cNvPr>
            <p:cNvSpPr/>
            <p:nvPr/>
          </p:nvSpPr>
          <p:spPr>
            <a:xfrm>
              <a:off x="5591050" y="2443400"/>
              <a:ext cx="176375" cy="128550"/>
            </a:xfrm>
            <a:custGeom>
              <a:avLst/>
              <a:gdLst/>
              <a:ahLst/>
              <a:cxnLst/>
              <a:rect l="l" t="t" r="r" b="b"/>
              <a:pathLst>
                <a:path w="7055" h="5142" extrusionOk="0">
                  <a:moveTo>
                    <a:pt x="5893" y="0"/>
                  </a:moveTo>
                  <a:cubicBezTo>
                    <a:pt x="5597" y="0"/>
                    <a:pt x="5302" y="148"/>
                    <a:pt x="5006" y="296"/>
                  </a:cubicBezTo>
                  <a:cubicBezTo>
                    <a:pt x="3869" y="865"/>
                    <a:pt x="2845" y="1547"/>
                    <a:pt x="1821" y="2230"/>
                  </a:cubicBezTo>
                  <a:cubicBezTo>
                    <a:pt x="683" y="3026"/>
                    <a:pt x="285" y="3254"/>
                    <a:pt x="115" y="3652"/>
                  </a:cubicBezTo>
                  <a:cubicBezTo>
                    <a:pt x="1" y="4050"/>
                    <a:pt x="1" y="4505"/>
                    <a:pt x="285" y="4790"/>
                  </a:cubicBezTo>
                  <a:cubicBezTo>
                    <a:pt x="542" y="5047"/>
                    <a:pt x="892" y="5141"/>
                    <a:pt x="1267" y="5141"/>
                  </a:cubicBezTo>
                  <a:cubicBezTo>
                    <a:pt x="1721" y="5141"/>
                    <a:pt x="2212" y="5002"/>
                    <a:pt x="2617" y="4846"/>
                  </a:cubicBezTo>
                  <a:cubicBezTo>
                    <a:pt x="4267" y="4278"/>
                    <a:pt x="6087" y="3538"/>
                    <a:pt x="6770" y="2002"/>
                  </a:cubicBezTo>
                  <a:cubicBezTo>
                    <a:pt x="6940" y="1661"/>
                    <a:pt x="7054" y="1206"/>
                    <a:pt x="6940" y="808"/>
                  </a:cubicBezTo>
                  <a:cubicBezTo>
                    <a:pt x="6827" y="410"/>
                    <a:pt x="6485" y="68"/>
                    <a:pt x="6030" y="12"/>
                  </a:cubicBezTo>
                  <a:cubicBezTo>
                    <a:pt x="5984" y="4"/>
                    <a:pt x="5939" y="0"/>
                    <a:pt x="5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05;p66">
              <a:extLst>
                <a:ext uri="{FF2B5EF4-FFF2-40B4-BE49-F238E27FC236}">
                  <a16:creationId xmlns:a16="http://schemas.microsoft.com/office/drawing/2014/main" id="{AA3EA127-3AD3-73B6-9F0D-F67300CD1CAC}"/>
                </a:ext>
              </a:extLst>
            </p:cNvPr>
            <p:cNvSpPr/>
            <p:nvPr/>
          </p:nvSpPr>
          <p:spPr>
            <a:xfrm>
              <a:off x="5591050" y="2507675"/>
              <a:ext cx="176375" cy="129675"/>
            </a:xfrm>
            <a:custGeom>
              <a:avLst/>
              <a:gdLst/>
              <a:ahLst/>
              <a:cxnLst/>
              <a:rect l="l" t="t" r="r" b="b"/>
              <a:pathLst>
                <a:path w="7055" h="5187" extrusionOk="0">
                  <a:moveTo>
                    <a:pt x="6030" y="0"/>
                  </a:moveTo>
                  <a:cubicBezTo>
                    <a:pt x="5689" y="0"/>
                    <a:pt x="5348" y="171"/>
                    <a:pt x="5006" y="342"/>
                  </a:cubicBezTo>
                  <a:cubicBezTo>
                    <a:pt x="3869" y="910"/>
                    <a:pt x="2845" y="1536"/>
                    <a:pt x="1821" y="2275"/>
                  </a:cubicBezTo>
                  <a:cubicBezTo>
                    <a:pt x="683" y="3072"/>
                    <a:pt x="285" y="3242"/>
                    <a:pt x="115" y="3641"/>
                  </a:cubicBezTo>
                  <a:cubicBezTo>
                    <a:pt x="1" y="4039"/>
                    <a:pt x="1" y="4494"/>
                    <a:pt x="285" y="4835"/>
                  </a:cubicBezTo>
                  <a:cubicBezTo>
                    <a:pt x="542" y="5092"/>
                    <a:pt x="892" y="5187"/>
                    <a:pt x="1267" y="5187"/>
                  </a:cubicBezTo>
                  <a:cubicBezTo>
                    <a:pt x="1721" y="5187"/>
                    <a:pt x="2212" y="5048"/>
                    <a:pt x="2617" y="4892"/>
                  </a:cubicBezTo>
                  <a:cubicBezTo>
                    <a:pt x="4267" y="4266"/>
                    <a:pt x="6087" y="3527"/>
                    <a:pt x="6770" y="2048"/>
                  </a:cubicBezTo>
                  <a:cubicBezTo>
                    <a:pt x="6940" y="1650"/>
                    <a:pt x="7054" y="1252"/>
                    <a:pt x="6940" y="853"/>
                  </a:cubicBezTo>
                  <a:cubicBezTo>
                    <a:pt x="6827" y="455"/>
                    <a:pt x="6485" y="57"/>
                    <a:pt x="60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06;p66">
              <a:extLst>
                <a:ext uri="{FF2B5EF4-FFF2-40B4-BE49-F238E27FC236}">
                  <a16:creationId xmlns:a16="http://schemas.microsoft.com/office/drawing/2014/main" id="{7F1385B8-D092-630A-E5A2-7E847FD0B643}"/>
                </a:ext>
              </a:extLst>
            </p:cNvPr>
            <p:cNvSpPr/>
            <p:nvPr/>
          </p:nvSpPr>
          <p:spPr>
            <a:xfrm>
              <a:off x="5591050" y="2572800"/>
              <a:ext cx="176375" cy="128550"/>
            </a:xfrm>
            <a:custGeom>
              <a:avLst/>
              <a:gdLst/>
              <a:ahLst/>
              <a:cxnLst/>
              <a:rect l="l" t="t" r="r" b="b"/>
              <a:pathLst>
                <a:path w="7055" h="5142" extrusionOk="0">
                  <a:moveTo>
                    <a:pt x="5893" y="1"/>
                  </a:moveTo>
                  <a:cubicBezTo>
                    <a:pt x="5597" y="1"/>
                    <a:pt x="5302" y="148"/>
                    <a:pt x="5006" y="296"/>
                  </a:cubicBezTo>
                  <a:cubicBezTo>
                    <a:pt x="3869" y="865"/>
                    <a:pt x="2845" y="1491"/>
                    <a:pt x="1821" y="2230"/>
                  </a:cubicBezTo>
                  <a:cubicBezTo>
                    <a:pt x="683" y="3026"/>
                    <a:pt x="285" y="3197"/>
                    <a:pt x="115" y="3595"/>
                  </a:cubicBezTo>
                  <a:cubicBezTo>
                    <a:pt x="1" y="3993"/>
                    <a:pt x="1" y="4449"/>
                    <a:pt x="285" y="4790"/>
                  </a:cubicBezTo>
                  <a:cubicBezTo>
                    <a:pt x="542" y="5047"/>
                    <a:pt x="892" y="5141"/>
                    <a:pt x="1267" y="5141"/>
                  </a:cubicBezTo>
                  <a:cubicBezTo>
                    <a:pt x="1721" y="5141"/>
                    <a:pt x="2212" y="5003"/>
                    <a:pt x="2617" y="4847"/>
                  </a:cubicBezTo>
                  <a:cubicBezTo>
                    <a:pt x="4267" y="4221"/>
                    <a:pt x="6087" y="3482"/>
                    <a:pt x="6770" y="2003"/>
                  </a:cubicBezTo>
                  <a:cubicBezTo>
                    <a:pt x="6940" y="1604"/>
                    <a:pt x="7054" y="1206"/>
                    <a:pt x="6940" y="808"/>
                  </a:cubicBezTo>
                  <a:cubicBezTo>
                    <a:pt x="6827" y="410"/>
                    <a:pt x="6485" y="69"/>
                    <a:pt x="6030" y="12"/>
                  </a:cubicBezTo>
                  <a:cubicBezTo>
                    <a:pt x="5984" y="4"/>
                    <a:pt x="5939" y="1"/>
                    <a:pt x="5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07;p66">
              <a:extLst>
                <a:ext uri="{FF2B5EF4-FFF2-40B4-BE49-F238E27FC236}">
                  <a16:creationId xmlns:a16="http://schemas.microsoft.com/office/drawing/2014/main" id="{356CA3CB-0D8B-1D89-3BE3-2714CD7535F1}"/>
                </a:ext>
              </a:extLst>
            </p:cNvPr>
            <p:cNvSpPr/>
            <p:nvPr/>
          </p:nvSpPr>
          <p:spPr>
            <a:xfrm>
              <a:off x="3915925" y="1749725"/>
              <a:ext cx="807725" cy="1168925"/>
            </a:xfrm>
            <a:custGeom>
              <a:avLst/>
              <a:gdLst/>
              <a:ahLst/>
              <a:cxnLst/>
              <a:rect l="l" t="t" r="r" b="b"/>
              <a:pathLst>
                <a:path w="32309" h="46757" extrusionOk="0">
                  <a:moveTo>
                    <a:pt x="0" y="1"/>
                  </a:moveTo>
                  <a:lnTo>
                    <a:pt x="0" y="45790"/>
                  </a:lnTo>
                  <a:lnTo>
                    <a:pt x="32308" y="46757"/>
                  </a:lnTo>
                  <a:lnTo>
                    <a:pt x="26962" y="1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08;p66">
              <a:extLst>
                <a:ext uri="{FF2B5EF4-FFF2-40B4-BE49-F238E27FC236}">
                  <a16:creationId xmlns:a16="http://schemas.microsoft.com/office/drawing/2014/main" id="{477CFF23-BD2E-4402-9084-B3B000CC891B}"/>
                </a:ext>
              </a:extLst>
            </p:cNvPr>
            <p:cNvSpPr/>
            <p:nvPr/>
          </p:nvSpPr>
          <p:spPr>
            <a:xfrm>
              <a:off x="3886050" y="1330225"/>
              <a:ext cx="711050" cy="621475"/>
            </a:xfrm>
            <a:custGeom>
              <a:avLst/>
              <a:gdLst/>
              <a:ahLst/>
              <a:cxnLst/>
              <a:rect l="l" t="t" r="r" b="b"/>
              <a:pathLst>
                <a:path w="28442" h="24859" extrusionOk="0">
                  <a:moveTo>
                    <a:pt x="19056" y="1"/>
                  </a:moveTo>
                  <a:lnTo>
                    <a:pt x="8362" y="1423"/>
                  </a:lnTo>
                  <a:cubicBezTo>
                    <a:pt x="8362" y="1423"/>
                    <a:pt x="8305" y="2959"/>
                    <a:pt x="8078" y="4892"/>
                  </a:cubicBezTo>
                  <a:cubicBezTo>
                    <a:pt x="7736" y="7509"/>
                    <a:pt x="7111" y="12059"/>
                    <a:pt x="6144" y="12856"/>
                  </a:cubicBezTo>
                  <a:cubicBezTo>
                    <a:pt x="4665" y="14164"/>
                    <a:pt x="1" y="16894"/>
                    <a:pt x="1" y="16894"/>
                  </a:cubicBezTo>
                  <a:cubicBezTo>
                    <a:pt x="1" y="16894"/>
                    <a:pt x="14864" y="24859"/>
                    <a:pt x="16854" y="24859"/>
                  </a:cubicBezTo>
                  <a:cubicBezTo>
                    <a:pt x="16868" y="24859"/>
                    <a:pt x="16882" y="24859"/>
                    <a:pt x="16894" y="24858"/>
                  </a:cubicBezTo>
                  <a:cubicBezTo>
                    <a:pt x="18032" y="24801"/>
                    <a:pt x="28441" y="14562"/>
                    <a:pt x="28441" y="14562"/>
                  </a:cubicBezTo>
                  <a:cubicBezTo>
                    <a:pt x="28441" y="14562"/>
                    <a:pt x="21047" y="13937"/>
                    <a:pt x="20421" y="12458"/>
                  </a:cubicBezTo>
                  <a:cubicBezTo>
                    <a:pt x="20364" y="12230"/>
                    <a:pt x="20250" y="11661"/>
                    <a:pt x="20136" y="10865"/>
                  </a:cubicBezTo>
                  <a:cubicBezTo>
                    <a:pt x="19966" y="9727"/>
                    <a:pt x="19056" y="1"/>
                    <a:pt x="19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09;p66">
              <a:extLst>
                <a:ext uri="{FF2B5EF4-FFF2-40B4-BE49-F238E27FC236}">
                  <a16:creationId xmlns:a16="http://schemas.microsoft.com/office/drawing/2014/main" id="{2E8720ED-8014-2BD7-0F84-88E10D047D25}"/>
                </a:ext>
              </a:extLst>
            </p:cNvPr>
            <p:cNvSpPr/>
            <p:nvPr/>
          </p:nvSpPr>
          <p:spPr>
            <a:xfrm>
              <a:off x="4086550" y="1330225"/>
              <a:ext cx="302925" cy="276825"/>
            </a:xfrm>
            <a:custGeom>
              <a:avLst/>
              <a:gdLst/>
              <a:ahLst/>
              <a:cxnLst/>
              <a:rect l="l" t="t" r="r" b="b"/>
              <a:pathLst>
                <a:path w="12117" h="11073" extrusionOk="0">
                  <a:moveTo>
                    <a:pt x="11036" y="1"/>
                  </a:moveTo>
                  <a:lnTo>
                    <a:pt x="342" y="1423"/>
                  </a:lnTo>
                  <a:cubicBezTo>
                    <a:pt x="342" y="1423"/>
                    <a:pt x="228" y="2959"/>
                    <a:pt x="1" y="4892"/>
                  </a:cubicBezTo>
                  <a:cubicBezTo>
                    <a:pt x="1413" y="7111"/>
                    <a:pt x="4701" y="11072"/>
                    <a:pt x="9986" y="11072"/>
                  </a:cubicBezTo>
                  <a:cubicBezTo>
                    <a:pt x="10663" y="11072"/>
                    <a:pt x="11373" y="11007"/>
                    <a:pt x="12116" y="10865"/>
                  </a:cubicBezTo>
                  <a:cubicBezTo>
                    <a:pt x="11946" y="9727"/>
                    <a:pt x="11718" y="8135"/>
                    <a:pt x="11605" y="6542"/>
                  </a:cubicBezTo>
                  <a:cubicBezTo>
                    <a:pt x="11263" y="3300"/>
                    <a:pt x="11036" y="1"/>
                    <a:pt x="11036" y="1"/>
                  </a:cubicBezTo>
                  <a:close/>
                </a:path>
              </a:pathLst>
            </a:custGeom>
            <a:solidFill>
              <a:srgbClr val="F3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10;p66">
              <a:extLst>
                <a:ext uri="{FF2B5EF4-FFF2-40B4-BE49-F238E27FC236}">
                  <a16:creationId xmlns:a16="http://schemas.microsoft.com/office/drawing/2014/main" id="{A0FC2A1C-88D2-8704-AE96-90138D19A6F7}"/>
                </a:ext>
              </a:extLst>
            </p:cNvPr>
            <p:cNvSpPr/>
            <p:nvPr/>
          </p:nvSpPr>
          <p:spPr>
            <a:xfrm>
              <a:off x="4470500" y="1170275"/>
              <a:ext cx="199100" cy="162950"/>
            </a:xfrm>
            <a:custGeom>
              <a:avLst/>
              <a:gdLst/>
              <a:ahLst/>
              <a:cxnLst/>
              <a:rect l="l" t="t" r="r" b="b"/>
              <a:pathLst>
                <a:path w="7964" h="6518" extrusionOk="0">
                  <a:moveTo>
                    <a:pt x="4230" y="0"/>
                  </a:moveTo>
                  <a:cubicBezTo>
                    <a:pt x="3831" y="0"/>
                    <a:pt x="3420" y="64"/>
                    <a:pt x="3015" y="199"/>
                  </a:cubicBezTo>
                  <a:cubicBezTo>
                    <a:pt x="1081" y="824"/>
                    <a:pt x="1" y="2645"/>
                    <a:pt x="513" y="4351"/>
                  </a:cubicBezTo>
                  <a:cubicBezTo>
                    <a:pt x="918" y="5701"/>
                    <a:pt x="2249" y="6517"/>
                    <a:pt x="3745" y="6517"/>
                  </a:cubicBezTo>
                  <a:cubicBezTo>
                    <a:pt x="4140" y="6517"/>
                    <a:pt x="4546" y="6461"/>
                    <a:pt x="4949" y="6342"/>
                  </a:cubicBezTo>
                  <a:cubicBezTo>
                    <a:pt x="6826" y="5716"/>
                    <a:pt x="7964" y="3839"/>
                    <a:pt x="7395" y="2133"/>
                  </a:cubicBezTo>
                  <a:cubicBezTo>
                    <a:pt x="6994" y="839"/>
                    <a:pt x="5683" y="0"/>
                    <a:pt x="4230" y="0"/>
                  </a:cubicBezTo>
                  <a:close/>
                </a:path>
              </a:pathLst>
            </a:custGeom>
            <a:solidFill>
              <a:srgbClr val="F3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11;p66">
              <a:extLst>
                <a:ext uri="{FF2B5EF4-FFF2-40B4-BE49-F238E27FC236}">
                  <a16:creationId xmlns:a16="http://schemas.microsoft.com/office/drawing/2014/main" id="{8BED55E8-E420-7810-EFE2-4CF6ADC4310A}"/>
                </a:ext>
              </a:extLst>
            </p:cNvPr>
            <p:cNvSpPr/>
            <p:nvPr/>
          </p:nvSpPr>
          <p:spPr>
            <a:xfrm>
              <a:off x="4011200" y="808350"/>
              <a:ext cx="568825" cy="723825"/>
            </a:xfrm>
            <a:custGeom>
              <a:avLst/>
              <a:gdLst/>
              <a:ahLst/>
              <a:cxnLst/>
              <a:rect l="l" t="t" r="r" b="b"/>
              <a:pathLst>
                <a:path w="22753" h="28953" extrusionOk="0">
                  <a:moveTo>
                    <a:pt x="11206" y="0"/>
                  </a:moveTo>
                  <a:cubicBezTo>
                    <a:pt x="5006" y="0"/>
                    <a:pt x="0" y="6257"/>
                    <a:pt x="0" y="13993"/>
                  </a:cubicBezTo>
                  <a:cubicBezTo>
                    <a:pt x="0" y="21729"/>
                    <a:pt x="5802" y="28953"/>
                    <a:pt x="13367" y="28953"/>
                  </a:cubicBezTo>
                  <a:cubicBezTo>
                    <a:pt x="20364" y="28498"/>
                    <a:pt x="22753" y="21445"/>
                    <a:pt x="22354" y="13993"/>
                  </a:cubicBezTo>
                  <a:cubicBezTo>
                    <a:pt x="21956" y="6257"/>
                    <a:pt x="17349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12;p66">
              <a:extLst>
                <a:ext uri="{FF2B5EF4-FFF2-40B4-BE49-F238E27FC236}">
                  <a16:creationId xmlns:a16="http://schemas.microsoft.com/office/drawing/2014/main" id="{01FD936E-CA33-0662-FFFF-B8CDA2411024}"/>
                </a:ext>
              </a:extLst>
            </p:cNvPr>
            <p:cNvSpPr/>
            <p:nvPr/>
          </p:nvSpPr>
          <p:spPr>
            <a:xfrm>
              <a:off x="4082300" y="915000"/>
              <a:ext cx="492025" cy="329925"/>
            </a:xfrm>
            <a:custGeom>
              <a:avLst/>
              <a:gdLst/>
              <a:ahLst/>
              <a:cxnLst/>
              <a:rect l="l" t="t" r="r" b="b"/>
              <a:pathLst>
                <a:path w="19681" h="13197" extrusionOk="0">
                  <a:moveTo>
                    <a:pt x="2105" y="0"/>
                  </a:moveTo>
                  <a:cubicBezTo>
                    <a:pt x="1536" y="4153"/>
                    <a:pt x="967" y="8362"/>
                    <a:pt x="0" y="13197"/>
                  </a:cubicBezTo>
                  <a:cubicBezTo>
                    <a:pt x="1707" y="11206"/>
                    <a:pt x="2844" y="8646"/>
                    <a:pt x="3299" y="5973"/>
                  </a:cubicBezTo>
                  <a:cubicBezTo>
                    <a:pt x="4209" y="5689"/>
                    <a:pt x="4892" y="4835"/>
                    <a:pt x="5176" y="4153"/>
                  </a:cubicBezTo>
                  <a:cubicBezTo>
                    <a:pt x="7412" y="5402"/>
                    <a:pt x="9952" y="6043"/>
                    <a:pt x="12478" y="6043"/>
                  </a:cubicBezTo>
                  <a:cubicBezTo>
                    <a:pt x="14321" y="6043"/>
                    <a:pt x="16157" y="5702"/>
                    <a:pt x="17861" y="5006"/>
                  </a:cubicBezTo>
                  <a:cubicBezTo>
                    <a:pt x="18885" y="7054"/>
                    <a:pt x="19453" y="9329"/>
                    <a:pt x="19510" y="11718"/>
                  </a:cubicBezTo>
                  <a:cubicBezTo>
                    <a:pt x="19681" y="8476"/>
                    <a:pt x="19681" y="5233"/>
                    <a:pt x="19567" y="1991"/>
                  </a:cubicBezTo>
                  <a:cubicBezTo>
                    <a:pt x="13822" y="1138"/>
                    <a:pt x="8020" y="455"/>
                    <a:pt x="2105" y="0"/>
                  </a:cubicBezTo>
                  <a:close/>
                </a:path>
              </a:pathLst>
            </a:custGeom>
            <a:solidFill>
              <a:srgbClr val="F3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13;p66">
              <a:extLst>
                <a:ext uri="{FF2B5EF4-FFF2-40B4-BE49-F238E27FC236}">
                  <a16:creationId xmlns:a16="http://schemas.microsoft.com/office/drawing/2014/main" id="{19B768A4-927E-E7AC-F914-95AC14708995}"/>
                </a:ext>
              </a:extLst>
            </p:cNvPr>
            <p:cNvSpPr/>
            <p:nvPr/>
          </p:nvSpPr>
          <p:spPr>
            <a:xfrm>
              <a:off x="3942925" y="718725"/>
              <a:ext cx="693975" cy="571725"/>
            </a:xfrm>
            <a:custGeom>
              <a:avLst/>
              <a:gdLst/>
              <a:ahLst/>
              <a:cxnLst/>
              <a:rect l="l" t="t" r="r" b="b"/>
              <a:pathLst>
                <a:path w="27759" h="22869" extrusionOk="0">
                  <a:moveTo>
                    <a:pt x="14918" y="0"/>
                  </a:moveTo>
                  <a:cubicBezTo>
                    <a:pt x="14856" y="0"/>
                    <a:pt x="14795" y="1"/>
                    <a:pt x="14733" y="2"/>
                  </a:cubicBezTo>
                  <a:cubicBezTo>
                    <a:pt x="12515" y="2"/>
                    <a:pt x="10183" y="912"/>
                    <a:pt x="8590" y="2505"/>
                  </a:cubicBezTo>
                  <a:cubicBezTo>
                    <a:pt x="7907" y="3130"/>
                    <a:pt x="7395" y="3927"/>
                    <a:pt x="6997" y="4837"/>
                  </a:cubicBezTo>
                  <a:cubicBezTo>
                    <a:pt x="6844" y="4821"/>
                    <a:pt x="6692" y="4813"/>
                    <a:pt x="6539" y="4813"/>
                  </a:cubicBezTo>
                  <a:cubicBezTo>
                    <a:pt x="4535" y="4813"/>
                    <a:pt x="2594" y="6168"/>
                    <a:pt x="1537" y="7965"/>
                  </a:cubicBezTo>
                  <a:cubicBezTo>
                    <a:pt x="342" y="9956"/>
                    <a:pt x="1" y="12402"/>
                    <a:pt x="228" y="14734"/>
                  </a:cubicBezTo>
                  <a:cubicBezTo>
                    <a:pt x="399" y="17009"/>
                    <a:pt x="1082" y="19285"/>
                    <a:pt x="1764" y="21503"/>
                  </a:cubicBezTo>
                  <a:cubicBezTo>
                    <a:pt x="2902" y="22072"/>
                    <a:pt x="4039" y="22470"/>
                    <a:pt x="5120" y="22868"/>
                  </a:cubicBezTo>
                  <a:cubicBezTo>
                    <a:pt x="6713" y="19569"/>
                    <a:pt x="7964" y="16668"/>
                    <a:pt x="8305" y="12686"/>
                  </a:cubicBezTo>
                  <a:cubicBezTo>
                    <a:pt x="9272" y="12516"/>
                    <a:pt x="9898" y="10866"/>
                    <a:pt x="9898" y="10184"/>
                  </a:cubicBezTo>
                  <a:cubicBezTo>
                    <a:pt x="12269" y="12028"/>
                    <a:pt x="16408" y="12851"/>
                    <a:pt x="19777" y="12851"/>
                  </a:cubicBezTo>
                  <a:cubicBezTo>
                    <a:pt x="21501" y="12851"/>
                    <a:pt x="23023" y="12635"/>
                    <a:pt x="24005" y="12231"/>
                  </a:cubicBezTo>
                  <a:cubicBezTo>
                    <a:pt x="24915" y="15587"/>
                    <a:pt x="25142" y="18602"/>
                    <a:pt x="24972" y="21787"/>
                  </a:cubicBezTo>
                  <a:cubicBezTo>
                    <a:pt x="25995" y="18773"/>
                    <a:pt x="26337" y="15075"/>
                    <a:pt x="26052" y="11549"/>
                  </a:cubicBezTo>
                  <a:cubicBezTo>
                    <a:pt x="26223" y="11435"/>
                    <a:pt x="26394" y="11321"/>
                    <a:pt x="26564" y="11151"/>
                  </a:cubicBezTo>
                  <a:cubicBezTo>
                    <a:pt x="27588" y="10184"/>
                    <a:pt x="27759" y="8306"/>
                    <a:pt x="27190" y="6884"/>
                  </a:cubicBezTo>
                  <a:cubicBezTo>
                    <a:pt x="26507" y="5235"/>
                    <a:pt x="25085" y="4097"/>
                    <a:pt x="23720" y="3187"/>
                  </a:cubicBezTo>
                  <a:cubicBezTo>
                    <a:pt x="21043" y="1402"/>
                    <a:pt x="18037" y="0"/>
                    <a:pt x="14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14;p66">
              <a:extLst>
                <a:ext uri="{FF2B5EF4-FFF2-40B4-BE49-F238E27FC236}">
                  <a16:creationId xmlns:a16="http://schemas.microsoft.com/office/drawing/2014/main" id="{8E2F4FB8-5327-189C-1731-6DB1CA9039A8}"/>
                </a:ext>
              </a:extLst>
            </p:cNvPr>
            <p:cNvSpPr/>
            <p:nvPr/>
          </p:nvSpPr>
          <p:spPr>
            <a:xfrm>
              <a:off x="4157650" y="718725"/>
              <a:ext cx="479250" cy="278775"/>
            </a:xfrm>
            <a:custGeom>
              <a:avLst/>
              <a:gdLst/>
              <a:ahLst/>
              <a:cxnLst/>
              <a:rect l="l" t="t" r="r" b="b"/>
              <a:pathLst>
                <a:path w="19170" h="11151" extrusionOk="0">
                  <a:moveTo>
                    <a:pt x="6329" y="0"/>
                  </a:moveTo>
                  <a:cubicBezTo>
                    <a:pt x="6267" y="0"/>
                    <a:pt x="6206" y="1"/>
                    <a:pt x="6144" y="2"/>
                  </a:cubicBezTo>
                  <a:cubicBezTo>
                    <a:pt x="3926" y="2"/>
                    <a:pt x="1594" y="912"/>
                    <a:pt x="1" y="2505"/>
                  </a:cubicBezTo>
                  <a:cubicBezTo>
                    <a:pt x="1417" y="1885"/>
                    <a:pt x="2936" y="1576"/>
                    <a:pt x="4451" y="1576"/>
                  </a:cubicBezTo>
                  <a:cubicBezTo>
                    <a:pt x="4884" y="1576"/>
                    <a:pt x="5316" y="1601"/>
                    <a:pt x="5746" y="1651"/>
                  </a:cubicBezTo>
                  <a:cubicBezTo>
                    <a:pt x="8647" y="1879"/>
                    <a:pt x="12117" y="3187"/>
                    <a:pt x="13994" y="4325"/>
                  </a:cubicBezTo>
                  <a:cubicBezTo>
                    <a:pt x="16724" y="5974"/>
                    <a:pt x="18203" y="9672"/>
                    <a:pt x="17975" y="11151"/>
                  </a:cubicBezTo>
                  <a:cubicBezTo>
                    <a:pt x="18999" y="10184"/>
                    <a:pt x="19170" y="8306"/>
                    <a:pt x="18601" y="6884"/>
                  </a:cubicBezTo>
                  <a:cubicBezTo>
                    <a:pt x="17918" y="5292"/>
                    <a:pt x="16496" y="4154"/>
                    <a:pt x="15074" y="3187"/>
                  </a:cubicBezTo>
                  <a:cubicBezTo>
                    <a:pt x="12453" y="1402"/>
                    <a:pt x="9448" y="0"/>
                    <a:pt x="6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15;p66">
              <a:extLst>
                <a:ext uri="{FF2B5EF4-FFF2-40B4-BE49-F238E27FC236}">
                  <a16:creationId xmlns:a16="http://schemas.microsoft.com/office/drawing/2014/main" id="{88CBEE50-D068-5F24-CD44-76AACC9F0D8F}"/>
                </a:ext>
              </a:extLst>
            </p:cNvPr>
            <p:cNvSpPr/>
            <p:nvPr/>
          </p:nvSpPr>
          <p:spPr>
            <a:xfrm>
              <a:off x="3947200" y="1188025"/>
              <a:ext cx="190575" cy="160725"/>
            </a:xfrm>
            <a:custGeom>
              <a:avLst/>
              <a:gdLst/>
              <a:ahLst/>
              <a:cxnLst/>
              <a:rect l="l" t="t" r="r" b="b"/>
              <a:pathLst>
                <a:path w="7623" h="6429" extrusionOk="0">
                  <a:moveTo>
                    <a:pt x="3812" y="1"/>
                  </a:moveTo>
                  <a:cubicBezTo>
                    <a:pt x="1707" y="1"/>
                    <a:pt x="1" y="1423"/>
                    <a:pt x="1" y="3186"/>
                  </a:cubicBezTo>
                  <a:cubicBezTo>
                    <a:pt x="1" y="5006"/>
                    <a:pt x="1707" y="6428"/>
                    <a:pt x="3812" y="6428"/>
                  </a:cubicBezTo>
                  <a:cubicBezTo>
                    <a:pt x="5916" y="6428"/>
                    <a:pt x="7623" y="5006"/>
                    <a:pt x="7623" y="3186"/>
                  </a:cubicBezTo>
                  <a:cubicBezTo>
                    <a:pt x="7623" y="1423"/>
                    <a:pt x="5916" y="1"/>
                    <a:pt x="3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16;p66">
              <a:extLst>
                <a:ext uri="{FF2B5EF4-FFF2-40B4-BE49-F238E27FC236}">
                  <a16:creationId xmlns:a16="http://schemas.microsoft.com/office/drawing/2014/main" id="{1B5D6F6D-9938-4BD7-A5F1-A64B2B3126E9}"/>
                </a:ext>
              </a:extLst>
            </p:cNvPr>
            <p:cNvSpPr/>
            <p:nvPr/>
          </p:nvSpPr>
          <p:spPr>
            <a:xfrm>
              <a:off x="4171875" y="1124825"/>
              <a:ext cx="125175" cy="41900"/>
            </a:xfrm>
            <a:custGeom>
              <a:avLst/>
              <a:gdLst/>
              <a:ahLst/>
              <a:cxnLst/>
              <a:rect l="l" t="t" r="r" b="b"/>
              <a:pathLst>
                <a:path w="5007" h="1676" extrusionOk="0">
                  <a:moveTo>
                    <a:pt x="2984" y="1"/>
                  </a:moveTo>
                  <a:cubicBezTo>
                    <a:pt x="1942" y="1"/>
                    <a:pt x="911" y="445"/>
                    <a:pt x="58" y="1334"/>
                  </a:cubicBezTo>
                  <a:cubicBezTo>
                    <a:pt x="1" y="1391"/>
                    <a:pt x="1" y="1505"/>
                    <a:pt x="58" y="1618"/>
                  </a:cubicBezTo>
                  <a:cubicBezTo>
                    <a:pt x="114" y="1618"/>
                    <a:pt x="171" y="1675"/>
                    <a:pt x="228" y="1675"/>
                  </a:cubicBezTo>
                  <a:cubicBezTo>
                    <a:pt x="285" y="1675"/>
                    <a:pt x="285" y="1675"/>
                    <a:pt x="342" y="1618"/>
                  </a:cubicBezTo>
                  <a:cubicBezTo>
                    <a:pt x="1137" y="824"/>
                    <a:pt x="2092" y="419"/>
                    <a:pt x="3048" y="419"/>
                  </a:cubicBezTo>
                  <a:cubicBezTo>
                    <a:pt x="3597" y="419"/>
                    <a:pt x="4146" y="552"/>
                    <a:pt x="4665" y="822"/>
                  </a:cubicBezTo>
                  <a:cubicBezTo>
                    <a:pt x="4680" y="837"/>
                    <a:pt x="4704" y="844"/>
                    <a:pt x="4731" y="844"/>
                  </a:cubicBezTo>
                  <a:cubicBezTo>
                    <a:pt x="4805" y="844"/>
                    <a:pt x="4908" y="792"/>
                    <a:pt x="4949" y="708"/>
                  </a:cubicBezTo>
                  <a:cubicBezTo>
                    <a:pt x="5006" y="652"/>
                    <a:pt x="4949" y="481"/>
                    <a:pt x="4836" y="481"/>
                  </a:cubicBezTo>
                  <a:cubicBezTo>
                    <a:pt x="4238" y="161"/>
                    <a:pt x="3609" y="1"/>
                    <a:pt x="2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17;p66">
              <a:extLst>
                <a:ext uri="{FF2B5EF4-FFF2-40B4-BE49-F238E27FC236}">
                  <a16:creationId xmlns:a16="http://schemas.microsoft.com/office/drawing/2014/main" id="{B434B634-9FAC-6EF1-855E-3C1362047667}"/>
                </a:ext>
              </a:extLst>
            </p:cNvPr>
            <p:cNvSpPr/>
            <p:nvPr/>
          </p:nvSpPr>
          <p:spPr>
            <a:xfrm>
              <a:off x="4437800" y="1116700"/>
              <a:ext cx="100975" cy="34375"/>
            </a:xfrm>
            <a:custGeom>
              <a:avLst/>
              <a:gdLst/>
              <a:ahLst/>
              <a:cxnLst/>
              <a:rect l="l" t="t" r="r" b="b"/>
              <a:pathLst>
                <a:path w="4039" h="1375" extrusionOk="0">
                  <a:moveTo>
                    <a:pt x="1791" y="1"/>
                  </a:moveTo>
                  <a:cubicBezTo>
                    <a:pt x="1190" y="1"/>
                    <a:pt x="595" y="231"/>
                    <a:pt x="57" y="692"/>
                  </a:cubicBezTo>
                  <a:cubicBezTo>
                    <a:pt x="0" y="749"/>
                    <a:pt x="0" y="863"/>
                    <a:pt x="57" y="977"/>
                  </a:cubicBezTo>
                  <a:cubicBezTo>
                    <a:pt x="90" y="1009"/>
                    <a:pt x="161" y="1042"/>
                    <a:pt x="226" y="1042"/>
                  </a:cubicBezTo>
                  <a:cubicBezTo>
                    <a:pt x="273" y="1042"/>
                    <a:pt x="318" y="1025"/>
                    <a:pt x="342" y="977"/>
                  </a:cubicBezTo>
                  <a:cubicBezTo>
                    <a:pt x="793" y="600"/>
                    <a:pt x="1289" y="412"/>
                    <a:pt x="1791" y="412"/>
                  </a:cubicBezTo>
                  <a:cubicBezTo>
                    <a:pt x="2425" y="412"/>
                    <a:pt x="3069" y="714"/>
                    <a:pt x="3641" y="1318"/>
                  </a:cubicBezTo>
                  <a:cubicBezTo>
                    <a:pt x="3698" y="1318"/>
                    <a:pt x="3755" y="1375"/>
                    <a:pt x="3811" y="1375"/>
                  </a:cubicBezTo>
                  <a:cubicBezTo>
                    <a:pt x="3868" y="1375"/>
                    <a:pt x="3925" y="1318"/>
                    <a:pt x="3925" y="1318"/>
                  </a:cubicBezTo>
                  <a:cubicBezTo>
                    <a:pt x="4039" y="1204"/>
                    <a:pt x="4039" y="1090"/>
                    <a:pt x="3925" y="1033"/>
                  </a:cubicBezTo>
                  <a:cubicBezTo>
                    <a:pt x="3268" y="345"/>
                    <a:pt x="2525" y="1"/>
                    <a:pt x="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18;p66">
              <a:extLst>
                <a:ext uri="{FF2B5EF4-FFF2-40B4-BE49-F238E27FC236}">
                  <a16:creationId xmlns:a16="http://schemas.microsoft.com/office/drawing/2014/main" id="{8E0BFF91-E1A0-0551-C240-D5D47D949A6E}"/>
                </a:ext>
              </a:extLst>
            </p:cNvPr>
            <p:cNvSpPr/>
            <p:nvPr/>
          </p:nvSpPr>
          <p:spPr>
            <a:xfrm>
              <a:off x="4217375" y="1183750"/>
              <a:ext cx="34175" cy="42700"/>
            </a:xfrm>
            <a:custGeom>
              <a:avLst/>
              <a:gdLst/>
              <a:ahLst/>
              <a:cxnLst/>
              <a:rect l="l" t="t" r="r" b="b"/>
              <a:pathLst>
                <a:path w="1367" h="1708" extrusionOk="0">
                  <a:moveTo>
                    <a:pt x="683" y="1"/>
                  </a:moveTo>
                  <a:cubicBezTo>
                    <a:pt x="285" y="1"/>
                    <a:pt x="1" y="399"/>
                    <a:pt x="1" y="854"/>
                  </a:cubicBezTo>
                  <a:cubicBezTo>
                    <a:pt x="1" y="1366"/>
                    <a:pt x="285" y="1707"/>
                    <a:pt x="683" y="1707"/>
                  </a:cubicBezTo>
                  <a:cubicBezTo>
                    <a:pt x="1025" y="1707"/>
                    <a:pt x="1366" y="1366"/>
                    <a:pt x="1366" y="854"/>
                  </a:cubicBezTo>
                  <a:cubicBezTo>
                    <a:pt x="1366" y="399"/>
                    <a:pt x="1025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19;p66">
              <a:extLst>
                <a:ext uri="{FF2B5EF4-FFF2-40B4-BE49-F238E27FC236}">
                  <a16:creationId xmlns:a16="http://schemas.microsoft.com/office/drawing/2014/main" id="{8DEA737C-83F3-84FA-3CAA-A1914160D3A0}"/>
                </a:ext>
              </a:extLst>
            </p:cNvPr>
            <p:cNvSpPr/>
            <p:nvPr/>
          </p:nvSpPr>
          <p:spPr>
            <a:xfrm>
              <a:off x="4463400" y="1188025"/>
              <a:ext cx="32725" cy="44100"/>
            </a:xfrm>
            <a:custGeom>
              <a:avLst/>
              <a:gdLst/>
              <a:ahLst/>
              <a:cxnLst/>
              <a:rect l="l" t="t" r="r" b="b"/>
              <a:pathLst>
                <a:path w="1309" h="1764" extrusionOk="0">
                  <a:moveTo>
                    <a:pt x="683" y="1"/>
                  </a:moveTo>
                  <a:cubicBezTo>
                    <a:pt x="285" y="1"/>
                    <a:pt x="0" y="399"/>
                    <a:pt x="0" y="854"/>
                  </a:cubicBezTo>
                  <a:cubicBezTo>
                    <a:pt x="0" y="1366"/>
                    <a:pt x="285" y="1764"/>
                    <a:pt x="683" y="1764"/>
                  </a:cubicBezTo>
                  <a:cubicBezTo>
                    <a:pt x="1024" y="1764"/>
                    <a:pt x="1309" y="1366"/>
                    <a:pt x="1309" y="854"/>
                  </a:cubicBezTo>
                  <a:cubicBezTo>
                    <a:pt x="1309" y="399"/>
                    <a:pt x="1024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20;p66">
              <a:extLst>
                <a:ext uri="{FF2B5EF4-FFF2-40B4-BE49-F238E27FC236}">
                  <a16:creationId xmlns:a16="http://schemas.microsoft.com/office/drawing/2014/main" id="{5170AC37-FB15-1FBC-A1DB-E8FE953F5ADA}"/>
                </a:ext>
              </a:extLst>
            </p:cNvPr>
            <p:cNvSpPr/>
            <p:nvPr/>
          </p:nvSpPr>
          <p:spPr>
            <a:xfrm>
              <a:off x="4402250" y="1228900"/>
              <a:ext cx="39850" cy="102775"/>
            </a:xfrm>
            <a:custGeom>
              <a:avLst/>
              <a:gdLst/>
              <a:ahLst/>
              <a:cxnLst/>
              <a:rect l="l" t="t" r="r" b="b"/>
              <a:pathLst>
                <a:path w="1594" h="4111" extrusionOk="0">
                  <a:moveTo>
                    <a:pt x="450" y="0"/>
                  </a:moveTo>
                  <a:cubicBezTo>
                    <a:pt x="361" y="0"/>
                    <a:pt x="285" y="93"/>
                    <a:pt x="285" y="186"/>
                  </a:cubicBezTo>
                  <a:cubicBezTo>
                    <a:pt x="171" y="1039"/>
                    <a:pt x="455" y="2006"/>
                    <a:pt x="1081" y="2632"/>
                  </a:cubicBezTo>
                  <a:cubicBezTo>
                    <a:pt x="854" y="3087"/>
                    <a:pt x="512" y="3485"/>
                    <a:pt x="114" y="3769"/>
                  </a:cubicBezTo>
                  <a:cubicBezTo>
                    <a:pt x="57" y="3826"/>
                    <a:pt x="0" y="3940"/>
                    <a:pt x="114" y="4054"/>
                  </a:cubicBezTo>
                  <a:cubicBezTo>
                    <a:pt x="114" y="4111"/>
                    <a:pt x="171" y="4111"/>
                    <a:pt x="285" y="4111"/>
                  </a:cubicBezTo>
                  <a:lnTo>
                    <a:pt x="399" y="4111"/>
                  </a:lnTo>
                  <a:cubicBezTo>
                    <a:pt x="910" y="3712"/>
                    <a:pt x="1309" y="3257"/>
                    <a:pt x="1536" y="2689"/>
                  </a:cubicBezTo>
                  <a:cubicBezTo>
                    <a:pt x="1593" y="2632"/>
                    <a:pt x="1593" y="2518"/>
                    <a:pt x="1479" y="2461"/>
                  </a:cubicBezTo>
                  <a:cubicBezTo>
                    <a:pt x="910" y="1892"/>
                    <a:pt x="569" y="1039"/>
                    <a:pt x="683" y="243"/>
                  </a:cubicBezTo>
                  <a:cubicBezTo>
                    <a:pt x="740" y="129"/>
                    <a:pt x="626" y="15"/>
                    <a:pt x="512" y="15"/>
                  </a:cubicBezTo>
                  <a:cubicBezTo>
                    <a:pt x="491" y="5"/>
                    <a:pt x="471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21;p66">
              <a:extLst>
                <a:ext uri="{FF2B5EF4-FFF2-40B4-BE49-F238E27FC236}">
                  <a16:creationId xmlns:a16="http://schemas.microsoft.com/office/drawing/2014/main" id="{EF966AFF-1D7E-64A5-6D9F-A2AE9816FFD9}"/>
                </a:ext>
              </a:extLst>
            </p:cNvPr>
            <p:cNvSpPr/>
            <p:nvPr/>
          </p:nvSpPr>
          <p:spPr>
            <a:xfrm>
              <a:off x="4284225" y="1363425"/>
              <a:ext cx="112350" cy="42200"/>
            </a:xfrm>
            <a:custGeom>
              <a:avLst/>
              <a:gdLst/>
              <a:ahLst/>
              <a:cxnLst/>
              <a:rect l="l" t="t" r="r" b="b"/>
              <a:pathLst>
                <a:path w="4494" h="1688" extrusionOk="0">
                  <a:moveTo>
                    <a:pt x="261" y="0"/>
                  </a:moveTo>
                  <a:cubicBezTo>
                    <a:pt x="200" y="0"/>
                    <a:pt x="147" y="28"/>
                    <a:pt x="114" y="95"/>
                  </a:cubicBezTo>
                  <a:cubicBezTo>
                    <a:pt x="0" y="152"/>
                    <a:pt x="57" y="322"/>
                    <a:pt x="114" y="379"/>
                  </a:cubicBezTo>
                  <a:cubicBezTo>
                    <a:pt x="1764" y="1517"/>
                    <a:pt x="3072" y="1687"/>
                    <a:pt x="3754" y="1687"/>
                  </a:cubicBezTo>
                  <a:lnTo>
                    <a:pt x="4266" y="1687"/>
                  </a:lnTo>
                  <a:cubicBezTo>
                    <a:pt x="4380" y="1631"/>
                    <a:pt x="4494" y="1517"/>
                    <a:pt x="4437" y="1403"/>
                  </a:cubicBezTo>
                  <a:cubicBezTo>
                    <a:pt x="4437" y="1289"/>
                    <a:pt x="4323" y="1232"/>
                    <a:pt x="4209" y="1232"/>
                  </a:cubicBezTo>
                  <a:cubicBezTo>
                    <a:pt x="4209" y="1232"/>
                    <a:pt x="4053" y="1265"/>
                    <a:pt x="3774" y="1265"/>
                  </a:cubicBezTo>
                  <a:cubicBezTo>
                    <a:pt x="3146" y="1265"/>
                    <a:pt x="1895" y="1101"/>
                    <a:pt x="398" y="38"/>
                  </a:cubicBezTo>
                  <a:cubicBezTo>
                    <a:pt x="351" y="14"/>
                    <a:pt x="304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22;p66">
              <a:extLst>
                <a:ext uri="{FF2B5EF4-FFF2-40B4-BE49-F238E27FC236}">
                  <a16:creationId xmlns:a16="http://schemas.microsoft.com/office/drawing/2014/main" id="{D1444FE3-43F9-BB4D-3FD4-1A8287A09527}"/>
                </a:ext>
              </a:extLst>
            </p:cNvPr>
            <p:cNvSpPr/>
            <p:nvPr/>
          </p:nvSpPr>
          <p:spPr>
            <a:xfrm>
              <a:off x="4308400" y="1643075"/>
              <a:ext cx="257400" cy="308600"/>
            </a:xfrm>
            <a:custGeom>
              <a:avLst/>
              <a:gdLst/>
              <a:ahLst/>
              <a:cxnLst/>
              <a:rect l="l" t="t" r="r" b="b"/>
              <a:pathLst>
                <a:path w="10296" h="12344" extrusionOk="0">
                  <a:moveTo>
                    <a:pt x="4096" y="1"/>
                  </a:moveTo>
                  <a:lnTo>
                    <a:pt x="0" y="12344"/>
                  </a:lnTo>
                  <a:cubicBezTo>
                    <a:pt x="2167" y="11631"/>
                    <a:pt x="3404" y="11275"/>
                    <a:pt x="4860" y="11275"/>
                  </a:cubicBezTo>
                  <a:cubicBezTo>
                    <a:pt x="6194" y="11275"/>
                    <a:pt x="7711" y="11575"/>
                    <a:pt x="10296" y="12173"/>
                  </a:cubicBezTo>
                  <a:lnTo>
                    <a:pt x="8931" y="1821"/>
                  </a:lnTo>
                  <a:lnTo>
                    <a:pt x="40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23;p66">
              <a:extLst>
                <a:ext uri="{FF2B5EF4-FFF2-40B4-BE49-F238E27FC236}">
                  <a16:creationId xmlns:a16="http://schemas.microsoft.com/office/drawing/2014/main" id="{F2877EF9-BCCC-F2C0-100B-ECB87FD75557}"/>
                </a:ext>
              </a:extLst>
            </p:cNvPr>
            <p:cNvSpPr/>
            <p:nvPr/>
          </p:nvSpPr>
          <p:spPr>
            <a:xfrm>
              <a:off x="3938675" y="1637400"/>
              <a:ext cx="369750" cy="361200"/>
            </a:xfrm>
            <a:custGeom>
              <a:avLst/>
              <a:gdLst/>
              <a:ahLst/>
              <a:cxnLst/>
              <a:rect l="l" t="t" r="r" b="b"/>
              <a:pathLst>
                <a:path w="14790" h="14448" extrusionOk="0">
                  <a:moveTo>
                    <a:pt x="4209" y="0"/>
                  </a:moveTo>
                  <a:lnTo>
                    <a:pt x="0" y="2673"/>
                  </a:lnTo>
                  <a:lnTo>
                    <a:pt x="3982" y="14448"/>
                  </a:lnTo>
                  <a:cubicBezTo>
                    <a:pt x="6026" y="13040"/>
                    <a:pt x="9267" y="12538"/>
                    <a:pt x="12430" y="12538"/>
                  </a:cubicBezTo>
                  <a:cubicBezTo>
                    <a:pt x="13228" y="12538"/>
                    <a:pt x="14022" y="12570"/>
                    <a:pt x="14789" y="12628"/>
                  </a:cubicBezTo>
                  <a:lnTo>
                    <a:pt x="4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24;p66">
              <a:extLst>
                <a:ext uri="{FF2B5EF4-FFF2-40B4-BE49-F238E27FC236}">
                  <a16:creationId xmlns:a16="http://schemas.microsoft.com/office/drawing/2014/main" id="{7AAE3DB1-3A5F-1682-ED27-5C4D186822F1}"/>
                </a:ext>
              </a:extLst>
            </p:cNvPr>
            <p:cNvSpPr/>
            <p:nvPr/>
          </p:nvSpPr>
          <p:spPr>
            <a:xfrm>
              <a:off x="1821275" y="238000"/>
              <a:ext cx="1562825" cy="1642700"/>
            </a:xfrm>
            <a:custGeom>
              <a:avLst/>
              <a:gdLst/>
              <a:ahLst/>
              <a:cxnLst/>
              <a:rect l="l" t="t" r="r" b="b"/>
              <a:pathLst>
                <a:path w="62513" h="65708" extrusionOk="0">
                  <a:moveTo>
                    <a:pt x="27561" y="1"/>
                  </a:moveTo>
                  <a:cubicBezTo>
                    <a:pt x="26870" y="1"/>
                    <a:pt x="26199" y="354"/>
                    <a:pt x="25825" y="1029"/>
                  </a:cubicBezTo>
                  <a:lnTo>
                    <a:pt x="569" y="42950"/>
                  </a:lnTo>
                  <a:cubicBezTo>
                    <a:pt x="1" y="43974"/>
                    <a:pt x="285" y="45225"/>
                    <a:pt x="1252" y="45794"/>
                  </a:cubicBezTo>
                  <a:lnTo>
                    <a:pt x="33902" y="65418"/>
                  </a:lnTo>
                  <a:cubicBezTo>
                    <a:pt x="34231" y="65612"/>
                    <a:pt x="34594" y="65707"/>
                    <a:pt x="34952" y="65707"/>
                  </a:cubicBezTo>
                  <a:cubicBezTo>
                    <a:pt x="35643" y="65707"/>
                    <a:pt x="36314" y="65353"/>
                    <a:pt x="36689" y="64679"/>
                  </a:cubicBezTo>
                  <a:lnTo>
                    <a:pt x="61944" y="22757"/>
                  </a:lnTo>
                  <a:cubicBezTo>
                    <a:pt x="62513" y="21734"/>
                    <a:pt x="62228" y="20482"/>
                    <a:pt x="61261" y="19913"/>
                  </a:cubicBezTo>
                  <a:lnTo>
                    <a:pt x="28612" y="289"/>
                  </a:lnTo>
                  <a:cubicBezTo>
                    <a:pt x="28282" y="95"/>
                    <a:pt x="27919" y="1"/>
                    <a:pt x="27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25;p66">
              <a:extLst>
                <a:ext uri="{FF2B5EF4-FFF2-40B4-BE49-F238E27FC236}">
                  <a16:creationId xmlns:a16="http://schemas.microsoft.com/office/drawing/2014/main" id="{FEDCA64C-F4FE-B3AE-BE2E-0AA7DFC53872}"/>
                </a:ext>
              </a:extLst>
            </p:cNvPr>
            <p:cNvSpPr/>
            <p:nvPr/>
          </p:nvSpPr>
          <p:spPr>
            <a:xfrm>
              <a:off x="1871050" y="285050"/>
              <a:ext cx="1463275" cy="1548600"/>
            </a:xfrm>
            <a:custGeom>
              <a:avLst/>
              <a:gdLst/>
              <a:ahLst/>
              <a:cxnLst/>
              <a:rect l="l" t="t" r="r" b="b"/>
              <a:pathLst>
                <a:path w="58531" h="61944" extrusionOk="0">
                  <a:moveTo>
                    <a:pt x="25312" y="455"/>
                  </a:moveTo>
                  <a:lnTo>
                    <a:pt x="58133" y="20136"/>
                  </a:lnTo>
                  <a:lnTo>
                    <a:pt x="33219" y="61545"/>
                  </a:lnTo>
                  <a:lnTo>
                    <a:pt x="455" y="41808"/>
                  </a:lnTo>
                  <a:lnTo>
                    <a:pt x="25312" y="455"/>
                  </a:lnTo>
                  <a:close/>
                  <a:moveTo>
                    <a:pt x="25199" y="0"/>
                  </a:moveTo>
                  <a:lnTo>
                    <a:pt x="114" y="41751"/>
                  </a:lnTo>
                  <a:lnTo>
                    <a:pt x="0" y="41921"/>
                  </a:lnTo>
                  <a:lnTo>
                    <a:pt x="33333" y="61944"/>
                  </a:lnTo>
                  <a:lnTo>
                    <a:pt x="58474" y="20193"/>
                  </a:lnTo>
                  <a:lnTo>
                    <a:pt x="58531" y="20022"/>
                  </a:lnTo>
                  <a:lnTo>
                    <a:pt x="251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26;p66">
              <a:extLst>
                <a:ext uri="{FF2B5EF4-FFF2-40B4-BE49-F238E27FC236}">
                  <a16:creationId xmlns:a16="http://schemas.microsoft.com/office/drawing/2014/main" id="{07235017-07CD-ABDB-718F-F7175D312655}"/>
                </a:ext>
              </a:extLst>
            </p:cNvPr>
            <p:cNvSpPr/>
            <p:nvPr/>
          </p:nvSpPr>
          <p:spPr>
            <a:xfrm>
              <a:off x="2516650" y="840325"/>
              <a:ext cx="445125" cy="835600"/>
            </a:xfrm>
            <a:custGeom>
              <a:avLst/>
              <a:gdLst/>
              <a:ahLst/>
              <a:cxnLst/>
              <a:rect l="l" t="t" r="r" b="b"/>
              <a:pathLst>
                <a:path w="17805" h="33424" extrusionOk="0">
                  <a:moveTo>
                    <a:pt x="14148" y="1"/>
                  </a:moveTo>
                  <a:cubicBezTo>
                    <a:pt x="13655" y="1"/>
                    <a:pt x="13138" y="221"/>
                    <a:pt x="12855" y="598"/>
                  </a:cubicBezTo>
                  <a:cubicBezTo>
                    <a:pt x="8362" y="6343"/>
                    <a:pt x="4380" y="12487"/>
                    <a:pt x="967" y="18914"/>
                  </a:cubicBezTo>
                  <a:cubicBezTo>
                    <a:pt x="910" y="18971"/>
                    <a:pt x="854" y="19028"/>
                    <a:pt x="854" y="19085"/>
                  </a:cubicBezTo>
                  <a:cubicBezTo>
                    <a:pt x="569" y="19597"/>
                    <a:pt x="342" y="20109"/>
                    <a:pt x="228" y="20677"/>
                  </a:cubicBezTo>
                  <a:cubicBezTo>
                    <a:pt x="171" y="21303"/>
                    <a:pt x="0" y="22099"/>
                    <a:pt x="512" y="22782"/>
                  </a:cubicBezTo>
                  <a:cubicBezTo>
                    <a:pt x="1309" y="24033"/>
                    <a:pt x="2389" y="24432"/>
                    <a:pt x="3527" y="25171"/>
                  </a:cubicBezTo>
                  <a:cubicBezTo>
                    <a:pt x="3925" y="25512"/>
                    <a:pt x="4437" y="25797"/>
                    <a:pt x="4665" y="26252"/>
                  </a:cubicBezTo>
                  <a:cubicBezTo>
                    <a:pt x="4949" y="26764"/>
                    <a:pt x="4949" y="27333"/>
                    <a:pt x="5006" y="27901"/>
                  </a:cubicBezTo>
                  <a:cubicBezTo>
                    <a:pt x="5120" y="28982"/>
                    <a:pt x="5290" y="30063"/>
                    <a:pt x="5632" y="31087"/>
                  </a:cubicBezTo>
                  <a:cubicBezTo>
                    <a:pt x="5859" y="31997"/>
                    <a:pt x="6314" y="33021"/>
                    <a:pt x="7167" y="33305"/>
                  </a:cubicBezTo>
                  <a:cubicBezTo>
                    <a:pt x="7378" y="33375"/>
                    <a:pt x="7589" y="33424"/>
                    <a:pt x="7814" y="33424"/>
                  </a:cubicBezTo>
                  <a:cubicBezTo>
                    <a:pt x="7952" y="33424"/>
                    <a:pt x="8096" y="33405"/>
                    <a:pt x="8248" y="33362"/>
                  </a:cubicBezTo>
                  <a:cubicBezTo>
                    <a:pt x="8646" y="33305"/>
                    <a:pt x="9101" y="33134"/>
                    <a:pt x="9499" y="32850"/>
                  </a:cubicBezTo>
                  <a:cubicBezTo>
                    <a:pt x="9613" y="32793"/>
                    <a:pt x="9784" y="32679"/>
                    <a:pt x="9898" y="32622"/>
                  </a:cubicBezTo>
                  <a:lnTo>
                    <a:pt x="9841" y="32566"/>
                  </a:lnTo>
                  <a:cubicBezTo>
                    <a:pt x="11433" y="31371"/>
                    <a:pt x="12343" y="29494"/>
                    <a:pt x="13140" y="27674"/>
                  </a:cubicBezTo>
                  <a:cubicBezTo>
                    <a:pt x="13254" y="27560"/>
                    <a:pt x="13310" y="27389"/>
                    <a:pt x="13367" y="27219"/>
                  </a:cubicBezTo>
                  <a:cubicBezTo>
                    <a:pt x="14164" y="25569"/>
                    <a:pt x="14960" y="23749"/>
                    <a:pt x="15529" y="21929"/>
                  </a:cubicBezTo>
                  <a:cubicBezTo>
                    <a:pt x="15643" y="21588"/>
                    <a:pt x="15699" y="21246"/>
                    <a:pt x="15813" y="20905"/>
                  </a:cubicBezTo>
                  <a:cubicBezTo>
                    <a:pt x="16610" y="18118"/>
                    <a:pt x="17178" y="15217"/>
                    <a:pt x="17520" y="12373"/>
                  </a:cubicBezTo>
                  <a:cubicBezTo>
                    <a:pt x="17747" y="10325"/>
                    <a:pt x="17804" y="8903"/>
                    <a:pt x="17633" y="6400"/>
                  </a:cubicBezTo>
                  <a:cubicBezTo>
                    <a:pt x="17463" y="3954"/>
                    <a:pt x="16610" y="2077"/>
                    <a:pt x="15188" y="485"/>
                  </a:cubicBezTo>
                  <a:cubicBezTo>
                    <a:pt x="15074" y="314"/>
                    <a:pt x="14903" y="200"/>
                    <a:pt x="14676" y="86"/>
                  </a:cubicBezTo>
                  <a:cubicBezTo>
                    <a:pt x="14619" y="86"/>
                    <a:pt x="14562" y="30"/>
                    <a:pt x="14448" y="30"/>
                  </a:cubicBezTo>
                  <a:cubicBezTo>
                    <a:pt x="14350" y="10"/>
                    <a:pt x="14250" y="1"/>
                    <a:pt x="14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27;p66">
              <a:extLst>
                <a:ext uri="{FF2B5EF4-FFF2-40B4-BE49-F238E27FC236}">
                  <a16:creationId xmlns:a16="http://schemas.microsoft.com/office/drawing/2014/main" id="{96059C4A-C2C3-A32F-866E-F5CA51C35037}"/>
                </a:ext>
              </a:extLst>
            </p:cNvPr>
            <p:cNvSpPr/>
            <p:nvPr/>
          </p:nvSpPr>
          <p:spPr>
            <a:xfrm>
              <a:off x="2010400" y="702800"/>
              <a:ext cx="679750" cy="593775"/>
            </a:xfrm>
            <a:custGeom>
              <a:avLst/>
              <a:gdLst/>
              <a:ahLst/>
              <a:cxnLst/>
              <a:rect l="l" t="t" r="r" b="b"/>
              <a:pathLst>
                <a:path w="27190" h="23751" extrusionOk="0">
                  <a:moveTo>
                    <a:pt x="23696" y="1"/>
                  </a:moveTo>
                  <a:cubicBezTo>
                    <a:pt x="22402" y="1"/>
                    <a:pt x="21064" y="285"/>
                    <a:pt x="19682" y="923"/>
                  </a:cubicBezTo>
                  <a:cubicBezTo>
                    <a:pt x="17349" y="1947"/>
                    <a:pt x="16155" y="2687"/>
                    <a:pt x="14448" y="3824"/>
                  </a:cubicBezTo>
                  <a:cubicBezTo>
                    <a:pt x="12401" y="5189"/>
                    <a:pt x="10467" y="6782"/>
                    <a:pt x="8647" y="8488"/>
                  </a:cubicBezTo>
                  <a:cubicBezTo>
                    <a:pt x="8305" y="8773"/>
                    <a:pt x="8021" y="9057"/>
                    <a:pt x="7680" y="9342"/>
                  </a:cubicBezTo>
                  <a:cubicBezTo>
                    <a:pt x="6087" y="10821"/>
                    <a:pt x="4608" y="12698"/>
                    <a:pt x="3243" y="14461"/>
                  </a:cubicBezTo>
                  <a:cubicBezTo>
                    <a:pt x="3129" y="14575"/>
                    <a:pt x="3072" y="14688"/>
                    <a:pt x="2959" y="14859"/>
                  </a:cubicBezTo>
                  <a:cubicBezTo>
                    <a:pt x="1764" y="16395"/>
                    <a:pt x="513" y="18158"/>
                    <a:pt x="171" y="20092"/>
                  </a:cubicBezTo>
                  <a:cubicBezTo>
                    <a:pt x="171" y="20092"/>
                    <a:pt x="171" y="20149"/>
                    <a:pt x="171" y="20206"/>
                  </a:cubicBezTo>
                  <a:cubicBezTo>
                    <a:pt x="115" y="20320"/>
                    <a:pt x="115" y="20433"/>
                    <a:pt x="115" y="20547"/>
                  </a:cubicBezTo>
                  <a:cubicBezTo>
                    <a:pt x="1" y="21344"/>
                    <a:pt x="171" y="22254"/>
                    <a:pt x="797" y="22766"/>
                  </a:cubicBezTo>
                  <a:cubicBezTo>
                    <a:pt x="1198" y="23133"/>
                    <a:pt x="1737" y="23265"/>
                    <a:pt x="2298" y="23265"/>
                  </a:cubicBezTo>
                  <a:cubicBezTo>
                    <a:pt x="2692" y="23265"/>
                    <a:pt x="3096" y="23201"/>
                    <a:pt x="3470" y="23107"/>
                  </a:cubicBezTo>
                  <a:cubicBezTo>
                    <a:pt x="4551" y="22879"/>
                    <a:pt x="5575" y="22595"/>
                    <a:pt x="6599" y="22140"/>
                  </a:cubicBezTo>
                  <a:cubicBezTo>
                    <a:pt x="7111" y="21912"/>
                    <a:pt x="7623" y="21685"/>
                    <a:pt x="8192" y="21685"/>
                  </a:cubicBezTo>
                  <a:cubicBezTo>
                    <a:pt x="8704" y="21742"/>
                    <a:pt x="9215" y="21969"/>
                    <a:pt x="9671" y="22197"/>
                  </a:cubicBezTo>
                  <a:cubicBezTo>
                    <a:pt x="10865" y="22822"/>
                    <a:pt x="11775" y="23619"/>
                    <a:pt x="13254" y="23733"/>
                  </a:cubicBezTo>
                  <a:cubicBezTo>
                    <a:pt x="13339" y="23745"/>
                    <a:pt x="13421" y="23750"/>
                    <a:pt x="13502" y="23750"/>
                  </a:cubicBezTo>
                  <a:cubicBezTo>
                    <a:pt x="14182" y="23750"/>
                    <a:pt x="14730" y="23349"/>
                    <a:pt x="15188" y="22993"/>
                  </a:cubicBezTo>
                  <a:cubicBezTo>
                    <a:pt x="15643" y="22652"/>
                    <a:pt x="15984" y="22197"/>
                    <a:pt x="16326" y="21685"/>
                  </a:cubicBezTo>
                  <a:cubicBezTo>
                    <a:pt x="16382" y="21628"/>
                    <a:pt x="16382" y="21571"/>
                    <a:pt x="16439" y="21514"/>
                  </a:cubicBezTo>
                  <a:cubicBezTo>
                    <a:pt x="20478" y="15485"/>
                    <a:pt x="24061" y="9114"/>
                    <a:pt x="27019" y="2459"/>
                  </a:cubicBezTo>
                  <a:cubicBezTo>
                    <a:pt x="27190" y="2061"/>
                    <a:pt x="27190" y="1606"/>
                    <a:pt x="27019" y="1208"/>
                  </a:cubicBezTo>
                  <a:cubicBezTo>
                    <a:pt x="26962" y="923"/>
                    <a:pt x="26792" y="696"/>
                    <a:pt x="26621" y="582"/>
                  </a:cubicBezTo>
                  <a:cubicBezTo>
                    <a:pt x="26393" y="411"/>
                    <a:pt x="26223" y="354"/>
                    <a:pt x="25995" y="298"/>
                  </a:cubicBezTo>
                  <a:cubicBezTo>
                    <a:pt x="25245" y="105"/>
                    <a:pt x="24479" y="1"/>
                    <a:pt x="23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28;p66">
              <a:extLst>
                <a:ext uri="{FF2B5EF4-FFF2-40B4-BE49-F238E27FC236}">
                  <a16:creationId xmlns:a16="http://schemas.microsoft.com/office/drawing/2014/main" id="{BF6A2E54-B25F-8AE2-989F-56B4558B39F3}"/>
                </a:ext>
              </a:extLst>
            </p:cNvPr>
            <p:cNvSpPr/>
            <p:nvPr/>
          </p:nvSpPr>
          <p:spPr>
            <a:xfrm>
              <a:off x="2875000" y="1025925"/>
              <a:ext cx="9975" cy="2850"/>
            </a:xfrm>
            <a:custGeom>
              <a:avLst/>
              <a:gdLst/>
              <a:ahLst/>
              <a:cxnLst/>
              <a:rect l="l" t="t" r="r" b="b"/>
              <a:pathLst>
                <a:path w="399" h="114" extrusionOk="0">
                  <a:moveTo>
                    <a:pt x="0" y="0"/>
                  </a:moveTo>
                  <a:cubicBezTo>
                    <a:pt x="114" y="57"/>
                    <a:pt x="285" y="57"/>
                    <a:pt x="398" y="114"/>
                  </a:cubicBezTo>
                  <a:cubicBezTo>
                    <a:pt x="285" y="57"/>
                    <a:pt x="17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29;p66">
              <a:extLst>
                <a:ext uri="{FF2B5EF4-FFF2-40B4-BE49-F238E27FC236}">
                  <a16:creationId xmlns:a16="http://schemas.microsoft.com/office/drawing/2014/main" id="{4123CA7F-5128-BEA7-276E-C5906850FFD6}"/>
                </a:ext>
              </a:extLst>
            </p:cNvPr>
            <p:cNvSpPr/>
            <p:nvPr/>
          </p:nvSpPr>
          <p:spPr>
            <a:xfrm>
              <a:off x="2122750" y="825400"/>
              <a:ext cx="757950" cy="655600"/>
            </a:xfrm>
            <a:custGeom>
              <a:avLst/>
              <a:gdLst/>
              <a:ahLst/>
              <a:cxnLst/>
              <a:rect l="l" t="t" r="r" b="b"/>
              <a:pathLst>
                <a:path w="30318" h="26224" extrusionOk="0">
                  <a:moveTo>
                    <a:pt x="21614" y="15495"/>
                  </a:moveTo>
                  <a:lnTo>
                    <a:pt x="21614" y="15495"/>
                  </a:lnTo>
                  <a:cubicBezTo>
                    <a:pt x="21593" y="15506"/>
                    <a:pt x="21573" y="15519"/>
                    <a:pt x="21552" y="15532"/>
                  </a:cubicBezTo>
                  <a:lnTo>
                    <a:pt x="21552" y="15532"/>
                  </a:lnTo>
                  <a:cubicBezTo>
                    <a:pt x="21554" y="15531"/>
                    <a:pt x="21556" y="15530"/>
                    <a:pt x="21558" y="15529"/>
                  </a:cubicBezTo>
                  <a:cubicBezTo>
                    <a:pt x="21577" y="15518"/>
                    <a:pt x="21596" y="15506"/>
                    <a:pt x="21614" y="15495"/>
                  </a:cubicBezTo>
                  <a:close/>
                  <a:moveTo>
                    <a:pt x="21552" y="15532"/>
                  </a:moveTo>
                  <a:cubicBezTo>
                    <a:pt x="21441" y="15590"/>
                    <a:pt x="21330" y="15702"/>
                    <a:pt x="21274" y="15814"/>
                  </a:cubicBezTo>
                  <a:cubicBezTo>
                    <a:pt x="21354" y="15693"/>
                    <a:pt x="21449" y="15601"/>
                    <a:pt x="21552" y="15532"/>
                  </a:cubicBezTo>
                  <a:close/>
                  <a:moveTo>
                    <a:pt x="27199" y="20912"/>
                  </a:moveTo>
                  <a:cubicBezTo>
                    <a:pt x="27273" y="20940"/>
                    <a:pt x="27346" y="20966"/>
                    <a:pt x="27417" y="20990"/>
                  </a:cubicBezTo>
                  <a:cubicBezTo>
                    <a:pt x="27344" y="20961"/>
                    <a:pt x="27271" y="20936"/>
                    <a:pt x="27199" y="20912"/>
                  </a:cubicBezTo>
                  <a:close/>
                  <a:moveTo>
                    <a:pt x="17008" y="1"/>
                  </a:moveTo>
                  <a:lnTo>
                    <a:pt x="17008" y="1"/>
                  </a:lnTo>
                  <a:cubicBezTo>
                    <a:pt x="16610" y="1025"/>
                    <a:pt x="16155" y="1935"/>
                    <a:pt x="15529" y="2788"/>
                  </a:cubicBezTo>
                  <a:cubicBezTo>
                    <a:pt x="15529" y="2845"/>
                    <a:pt x="15529" y="2845"/>
                    <a:pt x="15529" y="2845"/>
                  </a:cubicBezTo>
                  <a:cubicBezTo>
                    <a:pt x="15415" y="2674"/>
                    <a:pt x="15358" y="2561"/>
                    <a:pt x="15301" y="2390"/>
                  </a:cubicBezTo>
                  <a:cubicBezTo>
                    <a:pt x="14960" y="1764"/>
                    <a:pt x="14562" y="1195"/>
                    <a:pt x="13993" y="740"/>
                  </a:cubicBezTo>
                  <a:cubicBezTo>
                    <a:pt x="13533" y="383"/>
                    <a:pt x="12936" y="163"/>
                    <a:pt x="12325" y="163"/>
                  </a:cubicBezTo>
                  <a:cubicBezTo>
                    <a:pt x="12255" y="163"/>
                    <a:pt x="12186" y="166"/>
                    <a:pt x="12116" y="172"/>
                  </a:cubicBezTo>
                  <a:cubicBezTo>
                    <a:pt x="12174" y="167"/>
                    <a:pt x="12231" y="165"/>
                    <a:pt x="12287" y="165"/>
                  </a:cubicBezTo>
                  <a:cubicBezTo>
                    <a:pt x="13010" y="165"/>
                    <a:pt x="13628" y="497"/>
                    <a:pt x="14050" y="1025"/>
                  </a:cubicBezTo>
                  <a:cubicBezTo>
                    <a:pt x="14391" y="1480"/>
                    <a:pt x="14676" y="1935"/>
                    <a:pt x="14903" y="2504"/>
                  </a:cubicBezTo>
                  <a:cubicBezTo>
                    <a:pt x="14107" y="2333"/>
                    <a:pt x="13254" y="2447"/>
                    <a:pt x="12571" y="2162"/>
                  </a:cubicBezTo>
                  <a:cubicBezTo>
                    <a:pt x="12287" y="2049"/>
                    <a:pt x="12059" y="1935"/>
                    <a:pt x="11775" y="1878"/>
                  </a:cubicBezTo>
                  <a:cubicBezTo>
                    <a:pt x="11604" y="1821"/>
                    <a:pt x="11433" y="1793"/>
                    <a:pt x="11263" y="1793"/>
                  </a:cubicBezTo>
                  <a:cubicBezTo>
                    <a:pt x="11092" y="1793"/>
                    <a:pt x="10921" y="1821"/>
                    <a:pt x="10751" y="1878"/>
                  </a:cubicBezTo>
                  <a:cubicBezTo>
                    <a:pt x="10807" y="1869"/>
                    <a:pt x="10862" y="1864"/>
                    <a:pt x="10916" y="1864"/>
                  </a:cubicBezTo>
                  <a:cubicBezTo>
                    <a:pt x="11518" y="1864"/>
                    <a:pt x="11997" y="2409"/>
                    <a:pt x="12571" y="2617"/>
                  </a:cubicBezTo>
                  <a:cubicBezTo>
                    <a:pt x="13026" y="2731"/>
                    <a:pt x="13481" y="2731"/>
                    <a:pt x="13936" y="2731"/>
                  </a:cubicBezTo>
                  <a:cubicBezTo>
                    <a:pt x="14334" y="2731"/>
                    <a:pt x="14789" y="2788"/>
                    <a:pt x="15074" y="2959"/>
                  </a:cubicBezTo>
                  <a:cubicBezTo>
                    <a:pt x="15074" y="3016"/>
                    <a:pt x="15131" y="3016"/>
                    <a:pt x="15131" y="3072"/>
                  </a:cubicBezTo>
                  <a:cubicBezTo>
                    <a:pt x="15301" y="3584"/>
                    <a:pt x="15529" y="4096"/>
                    <a:pt x="15756" y="4551"/>
                  </a:cubicBezTo>
                  <a:cubicBezTo>
                    <a:pt x="15132" y="4420"/>
                    <a:pt x="14243" y="4289"/>
                    <a:pt x="13373" y="4289"/>
                  </a:cubicBezTo>
                  <a:cubicBezTo>
                    <a:pt x="12736" y="4289"/>
                    <a:pt x="12109" y="4359"/>
                    <a:pt x="11604" y="4551"/>
                  </a:cubicBezTo>
                  <a:cubicBezTo>
                    <a:pt x="11320" y="4665"/>
                    <a:pt x="11035" y="4779"/>
                    <a:pt x="10808" y="4950"/>
                  </a:cubicBezTo>
                  <a:cubicBezTo>
                    <a:pt x="10239" y="4836"/>
                    <a:pt x="9727" y="4665"/>
                    <a:pt x="9215" y="4551"/>
                  </a:cubicBezTo>
                  <a:cubicBezTo>
                    <a:pt x="9044" y="4438"/>
                    <a:pt x="8931" y="4267"/>
                    <a:pt x="8817" y="4096"/>
                  </a:cubicBezTo>
                  <a:cubicBezTo>
                    <a:pt x="8476" y="3584"/>
                    <a:pt x="8077" y="3072"/>
                    <a:pt x="7452" y="2845"/>
                  </a:cubicBezTo>
                  <a:lnTo>
                    <a:pt x="7452" y="2845"/>
                  </a:lnTo>
                  <a:lnTo>
                    <a:pt x="8248" y="3641"/>
                  </a:lnTo>
                  <a:cubicBezTo>
                    <a:pt x="8362" y="3755"/>
                    <a:pt x="8476" y="3869"/>
                    <a:pt x="8589" y="3983"/>
                  </a:cubicBezTo>
                  <a:cubicBezTo>
                    <a:pt x="8646" y="4153"/>
                    <a:pt x="8703" y="4324"/>
                    <a:pt x="8760" y="4438"/>
                  </a:cubicBezTo>
                  <a:lnTo>
                    <a:pt x="8589" y="4438"/>
                  </a:lnTo>
                  <a:cubicBezTo>
                    <a:pt x="8322" y="4384"/>
                    <a:pt x="8043" y="4353"/>
                    <a:pt x="7764" y="4353"/>
                  </a:cubicBezTo>
                  <a:cubicBezTo>
                    <a:pt x="7152" y="4353"/>
                    <a:pt x="6537" y="4502"/>
                    <a:pt x="6030" y="4893"/>
                  </a:cubicBezTo>
                  <a:cubicBezTo>
                    <a:pt x="6382" y="4672"/>
                    <a:pt x="6769" y="4588"/>
                    <a:pt x="7138" y="4588"/>
                  </a:cubicBezTo>
                  <a:cubicBezTo>
                    <a:pt x="7244" y="4588"/>
                    <a:pt x="7349" y="4595"/>
                    <a:pt x="7452" y="4608"/>
                  </a:cubicBezTo>
                  <a:cubicBezTo>
                    <a:pt x="8021" y="4722"/>
                    <a:pt x="8476" y="4950"/>
                    <a:pt x="8931" y="5177"/>
                  </a:cubicBezTo>
                  <a:cubicBezTo>
                    <a:pt x="9272" y="5291"/>
                    <a:pt x="9613" y="5405"/>
                    <a:pt x="9954" y="5461"/>
                  </a:cubicBezTo>
                  <a:cubicBezTo>
                    <a:pt x="8760" y="6258"/>
                    <a:pt x="7622" y="7225"/>
                    <a:pt x="6712" y="7395"/>
                  </a:cubicBezTo>
                  <a:cubicBezTo>
                    <a:pt x="7509" y="7282"/>
                    <a:pt x="8248" y="6997"/>
                    <a:pt x="8988" y="6713"/>
                  </a:cubicBezTo>
                  <a:cubicBezTo>
                    <a:pt x="10353" y="6201"/>
                    <a:pt x="11547" y="5348"/>
                    <a:pt x="12912" y="5177"/>
                  </a:cubicBezTo>
                  <a:lnTo>
                    <a:pt x="12912" y="5177"/>
                  </a:lnTo>
                  <a:cubicBezTo>
                    <a:pt x="12514" y="5917"/>
                    <a:pt x="12287" y="6713"/>
                    <a:pt x="11888" y="7395"/>
                  </a:cubicBezTo>
                  <a:cubicBezTo>
                    <a:pt x="11661" y="7850"/>
                    <a:pt x="11377" y="8249"/>
                    <a:pt x="11035" y="8647"/>
                  </a:cubicBezTo>
                  <a:cubicBezTo>
                    <a:pt x="10970" y="8655"/>
                    <a:pt x="10905" y="8658"/>
                    <a:pt x="10840" y="8658"/>
                  </a:cubicBezTo>
                  <a:cubicBezTo>
                    <a:pt x="10451" y="8658"/>
                    <a:pt x="10068" y="8533"/>
                    <a:pt x="9727" y="8533"/>
                  </a:cubicBezTo>
                  <a:cubicBezTo>
                    <a:pt x="9682" y="8530"/>
                    <a:pt x="9636" y="8529"/>
                    <a:pt x="9591" y="8529"/>
                  </a:cubicBezTo>
                  <a:cubicBezTo>
                    <a:pt x="8901" y="8529"/>
                    <a:pt x="8181" y="8852"/>
                    <a:pt x="7518" y="8852"/>
                  </a:cubicBezTo>
                  <a:cubicBezTo>
                    <a:pt x="7399" y="8852"/>
                    <a:pt x="7282" y="8842"/>
                    <a:pt x="7167" y="8817"/>
                  </a:cubicBezTo>
                  <a:lnTo>
                    <a:pt x="7167" y="8817"/>
                  </a:lnTo>
                  <a:cubicBezTo>
                    <a:pt x="7452" y="8931"/>
                    <a:pt x="7736" y="8988"/>
                    <a:pt x="8077" y="9045"/>
                  </a:cubicBezTo>
                  <a:lnTo>
                    <a:pt x="8703" y="9045"/>
                  </a:lnTo>
                  <a:cubicBezTo>
                    <a:pt x="8874" y="8988"/>
                    <a:pt x="9101" y="8931"/>
                    <a:pt x="9272" y="8931"/>
                  </a:cubicBezTo>
                  <a:cubicBezTo>
                    <a:pt x="9422" y="8915"/>
                    <a:pt x="9562" y="8908"/>
                    <a:pt x="9697" y="8908"/>
                  </a:cubicBezTo>
                  <a:cubicBezTo>
                    <a:pt x="10022" y="8908"/>
                    <a:pt x="10315" y="8948"/>
                    <a:pt x="10637" y="8988"/>
                  </a:cubicBezTo>
                  <a:cubicBezTo>
                    <a:pt x="10125" y="9500"/>
                    <a:pt x="9556" y="9898"/>
                    <a:pt x="8988" y="10296"/>
                  </a:cubicBezTo>
                  <a:cubicBezTo>
                    <a:pt x="9841" y="10012"/>
                    <a:pt x="10694" y="9443"/>
                    <a:pt x="11320" y="8704"/>
                  </a:cubicBezTo>
                  <a:cubicBezTo>
                    <a:pt x="11547" y="8476"/>
                    <a:pt x="11718" y="8249"/>
                    <a:pt x="11888" y="8021"/>
                  </a:cubicBezTo>
                  <a:cubicBezTo>
                    <a:pt x="11945" y="8192"/>
                    <a:pt x="11945" y="8476"/>
                    <a:pt x="11888" y="8704"/>
                  </a:cubicBezTo>
                  <a:cubicBezTo>
                    <a:pt x="11775" y="9273"/>
                    <a:pt x="11604" y="9784"/>
                    <a:pt x="11320" y="10296"/>
                  </a:cubicBezTo>
                  <a:cubicBezTo>
                    <a:pt x="11661" y="9841"/>
                    <a:pt x="11888" y="9329"/>
                    <a:pt x="12002" y="8761"/>
                  </a:cubicBezTo>
                  <a:cubicBezTo>
                    <a:pt x="12116" y="8362"/>
                    <a:pt x="12173" y="7964"/>
                    <a:pt x="12230" y="7509"/>
                  </a:cubicBezTo>
                  <a:cubicBezTo>
                    <a:pt x="12742" y="6713"/>
                    <a:pt x="13254" y="5803"/>
                    <a:pt x="13936" y="5120"/>
                  </a:cubicBezTo>
                  <a:cubicBezTo>
                    <a:pt x="14789" y="5177"/>
                    <a:pt x="15529" y="5234"/>
                    <a:pt x="16325" y="5405"/>
                  </a:cubicBezTo>
                  <a:cubicBezTo>
                    <a:pt x="17577" y="5803"/>
                    <a:pt x="18999" y="6030"/>
                    <a:pt x="20364" y="6030"/>
                  </a:cubicBezTo>
                  <a:cubicBezTo>
                    <a:pt x="20307" y="6030"/>
                    <a:pt x="19681" y="7225"/>
                    <a:pt x="19624" y="7339"/>
                  </a:cubicBezTo>
                  <a:cubicBezTo>
                    <a:pt x="19283" y="7794"/>
                    <a:pt x="18999" y="8249"/>
                    <a:pt x="18657" y="8704"/>
                  </a:cubicBezTo>
                  <a:cubicBezTo>
                    <a:pt x="17975" y="9500"/>
                    <a:pt x="17235" y="10296"/>
                    <a:pt x="16439" y="10979"/>
                  </a:cubicBezTo>
                  <a:cubicBezTo>
                    <a:pt x="15643" y="11718"/>
                    <a:pt x="14732" y="12287"/>
                    <a:pt x="13822" y="12799"/>
                  </a:cubicBezTo>
                  <a:cubicBezTo>
                    <a:pt x="13060" y="13235"/>
                    <a:pt x="12142" y="13827"/>
                    <a:pt x="11316" y="13827"/>
                  </a:cubicBezTo>
                  <a:cubicBezTo>
                    <a:pt x="11279" y="13827"/>
                    <a:pt x="11242" y="13825"/>
                    <a:pt x="11206" y="13823"/>
                  </a:cubicBezTo>
                  <a:cubicBezTo>
                    <a:pt x="10523" y="13766"/>
                    <a:pt x="9898" y="13595"/>
                    <a:pt x="9272" y="13425"/>
                  </a:cubicBezTo>
                  <a:cubicBezTo>
                    <a:pt x="8817" y="12230"/>
                    <a:pt x="7907" y="11263"/>
                    <a:pt x="6769" y="10751"/>
                  </a:cubicBezTo>
                  <a:cubicBezTo>
                    <a:pt x="6712" y="10638"/>
                    <a:pt x="6655" y="10467"/>
                    <a:pt x="6599" y="10353"/>
                  </a:cubicBezTo>
                  <a:cubicBezTo>
                    <a:pt x="6087" y="9216"/>
                    <a:pt x="4608" y="8931"/>
                    <a:pt x="4153" y="7737"/>
                  </a:cubicBezTo>
                  <a:lnTo>
                    <a:pt x="4153" y="7737"/>
                  </a:lnTo>
                  <a:cubicBezTo>
                    <a:pt x="4323" y="8590"/>
                    <a:pt x="5063" y="9102"/>
                    <a:pt x="5632" y="9614"/>
                  </a:cubicBezTo>
                  <a:cubicBezTo>
                    <a:pt x="5802" y="9728"/>
                    <a:pt x="5916" y="9841"/>
                    <a:pt x="5973" y="10012"/>
                  </a:cubicBezTo>
                  <a:cubicBezTo>
                    <a:pt x="6087" y="10183"/>
                    <a:pt x="6143" y="10353"/>
                    <a:pt x="6200" y="10524"/>
                  </a:cubicBezTo>
                  <a:cubicBezTo>
                    <a:pt x="5732" y="10383"/>
                    <a:pt x="5226" y="10282"/>
                    <a:pt x="4712" y="10282"/>
                  </a:cubicBezTo>
                  <a:cubicBezTo>
                    <a:pt x="4602" y="10282"/>
                    <a:pt x="4491" y="10286"/>
                    <a:pt x="4380" y="10296"/>
                  </a:cubicBezTo>
                  <a:cubicBezTo>
                    <a:pt x="5347" y="10410"/>
                    <a:pt x="6200" y="10808"/>
                    <a:pt x="6997" y="11377"/>
                  </a:cubicBezTo>
                  <a:cubicBezTo>
                    <a:pt x="6351" y="11571"/>
                    <a:pt x="5687" y="11673"/>
                    <a:pt x="5046" y="11673"/>
                  </a:cubicBezTo>
                  <a:cubicBezTo>
                    <a:pt x="4558" y="11673"/>
                    <a:pt x="4083" y="11614"/>
                    <a:pt x="3641" y="11491"/>
                  </a:cubicBezTo>
                  <a:lnTo>
                    <a:pt x="3641" y="11491"/>
                  </a:lnTo>
                  <a:cubicBezTo>
                    <a:pt x="4197" y="11750"/>
                    <a:pt x="4825" y="11841"/>
                    <a:pt x="5463" y="11841"/>
                  </a:cubicBezTo>
                  <a:cubicBezTo>
                    <a:pt x="5804" y="11841"/>
                    <a:pt x="6148" y="11815"/>
                    <a:pt x="6485" y="11775"/>
                  </a:cubicBezTo>
                  <a:cubicBezTo>
                    <a:pt x="6769" y="11775"/>
                    <a:pt x="7054" y="11718"/>
                    <a:pt x="7281" y="11662"/>
                  </a:cubicBezTo>
                  <a:cubicBezTo>
                    <a:pt x="7793" y="12117"/>
                    <a:pt x="8305" y="12685"/>
                    <a:pt x="8703" y="13254"/>
                  </a:cubicBezTo>
                  <a:cubicBezTo>
                    <a:pt x="8419" y="13197"/>
                    <a:pt x="8134" y="13140"/>
                    <a:pt x="7793" y="13084"/>
                  </a:cubicBezTo>
                  <a:cubicBezTo>
                    <a:pt x="7551" y="13049"/>
                    <a:pt x="7036" y="12993"/>
                    <a:pt x="6376" y="12993"/>
                  </a:cubicBezTo>
                  <a:cubicBezTo>
                    <a:pt x="5949" y="12993"/>
                    <a:pt x="5462" y="13017"/>
                    <a:pt x="4949" y="13084"/>
                  </a:cubicBezTo>
                  <a:cubicBezTo>
                    <a:pt x="4608" y="13084"/>
                    <a:pt x="4323" y="12970"/>
                    <a:pt x="4039" y="12799"/>
                  </a:cubicBezTo>
                  <a:cubicBezTo>
                    <a:pt x="3698" y="12629"/>
                    <a:pt x="3413" y="12458"/>
                    <a:pt x="3072" y="12344"/>
                  </a:cubicBezTo>
                  <a:cubicBezTo>
                    <a:pt x="2844" y="12117"/>
                    <a:pt x="2617" y="11832"/>
                    <a:pt x="2446" y="11548"/>
                  </a:cubicBezTo>
                  <a:cubicBezTo>
                    <a:pt x="2276" y="11320"/>
                    <a:pt x="2219" y="11036"/>
                    <a:pt x="1991" y="10865"/>
                  </a:cubicBezTo>
                  <a:cubicBezTo>
                    <a:pt x="1821" y="10638"/>
                    <a:pt x="1536" y="10467"/>
                    <a:pt x="1309" y="10240"/>
                  </a:cubicBezTo>
                  <a:lnTo>
                    <a:pt x="1309" y="10240"/>
                  </a:lnTo>
                  <a:cubicBezTo>
                    <a:pt x="1593" y="10524"/>
                    <a:pt x="1821" y="10751"/>
                    <a:pt x="2048" y="11036"/>
                  </a:cubicBezTo>
                  <a:cubicBezTo>
                    <a:pt x="2105" y="11150"/>
                    <a:pt x="2162" y="11263"/>
                    <a:pt x="2219" y="11377"/>
                  </a:cubicBezTo>
                  <a:cubicBezTo>
                    <a:pt x="2332" y="11662"/>
                    <a:pt x="2332" y="12003"/>
                    <a:pt x="2503" y="12230"/>
                  </a:cubicBezTo>
                  <a:cubicBezTo>
                    <a:pt x="2440" y="12226"/>
                    <a:pt x="2376" y="12224"/>
                    <a:pt x="2311" y="12224"/>
                  </a:cubicBezTo>
                  <a:cubicBezTo>
                    <a:pt x="1808" y="12224"/>
                    <a:pt x="1268" y="12345"/>
                    <a:pt x="746" y="12345"/>
                  </a:cubicBezTo>
                  <a:cubicBezTo>
                    <a:pt x="491" y="12345"/>
                    <a:pt x="241" y="12316"/>
                    <a:pt x="0" y="12230"/>
                  </a:cubicBezTo>
                  <a:lnTo>
                    <a:pt x="0" y="12230"/>
                  </a:lnTo>
                  <a:cubicBezTo>
                    <a:pt x="283" y="12473"/>
                    <a:pt x="623" y="12543"/>
                    <a:pt x="980" y="12543"/>
                  </a:cubicBezTo>
                  <a:cubicBezTo>
                    <a:pt x="1126" y="12543"/>
                    <a:pt x="1274" y="12531"/>
                    <a:pt x="1422" y="12515"/>
                  </a:cubicBezTo>
                  <a:cubicBezTo>
                    <a:pt x="1733" y="12480"/>
                    <a:pt x="2044" y="12425"/>
                    <a:pt x="2343" y="12425"/>
                  </a:cubicBezTo>
                  <a:cubicBezTo>
                    <a:pt x="2535" y="12425"/>
                    <a:pt x="2723" y="12448"/>
                    <a:pt x="2901" y="12515"/>
                  </a:cubicBezTo>
                  <a:cubicBezTo>
                    <a:pt x="3129" y="12629"/>
                    <a:pt x="3299" y="12742"/>
                    <a:pt x="3527" y="12856"/>
                  </a:cubicBezTo>
                  <a:cubicBezTo>
                    <a:pt x="3754" y="12970"/>
                    <a:pt x="4039" y="13140"/>
                    <a:pt x="4323" y="13197"/>
                  </a:cubicBezTo>
                  <a:cubicBezTo>
                    <a:pt x="3186" y="13425"/>
                    <a:pt x="1991" y="13823"/>
                    <a:pt x="1081" y="14619"/>
                  </a:cubicBezTo>
                  <a:cubicBezTo>
                    <a:pt x="2606" y="13603"/>
                    <a:pt x="4539" y="13358"/>
                    <a:pt x="5988" y="13358"/>
                  </a:cubicBezTo>
                  <a:cubicBezTo>
                    <a:pt x="6161" y="13358"/>
                    <a:pt x="6327" y="13362"/>
                    <a:pt x="6485" y="13368"/>
                  </a:cubicBezTo>
                  <a:cubicBezTo>
                    <a:pt x="6371" y="13482"/>
                    <a:pt x="6257" y="13595"/>
                    <a:pt x="6200" y="13709"/>
                  </a:cubicBezTo>
                  <a:cubicBezTo>
                    <a:pt x="6143" y="13766"/>
                    <a:pt x="6087" y="13880"/>
                    <a:pt x="5973" y="13937"/>
                  </a:cubicBezTo>
                  <a:cubicBezTo>
                    <a:pt x="5859" y="13994"/>
                    <a:pt x="5745" y="14051"/>
                    <a:pt x="5632" y="14107"/>
                  </a:cubicBezTo>
                  <a:cubicBezTo>
                    <a:pt x="5063" y="14335"/>
                    <a:pt x="4551" y="14790"/>
                    <a:pt x="4153" y="15302"/>
                  </a:cubicBezTo>
                  <a:cubicBezTo>
                    <a:pt x="4380" y="15131"/>
                    <a:pt x="4608" y="14961"/>
                    <a:pt x="4835" y="14790"/>
                  </a:cubicBezTo>
                  <a:cubicBezTo>
                    <a:pt x="5006" y="14676"/>
                    <a:pt x="5233" y="14506"/>
                    <a:pt x="5461" y="14392"/>
                  </a:cubicBezTo>
                  <a:cubicBezTo>
                    <a:pt x="5632" y="14335"/>
                    <a:pt x="5802" y="14335"/>
                    <a:pt x="5973" y="14221"/>
                  </a:cubicBezTo>
                  <a:cubicBezTo>
                    <a:pt x="6314" y="14051"/>
                    <a:pt x="6599" y="13652"/>
                    <a:pt x="6940" y="13425"/>
                  </a:cubicBezTo>
                  <a:cubicBezTo>
                    <a:pt x="7338" y="13482"/>
                    <a:pt x="7679" y="13539"/>
                    <a:pt x="7907" y="13595"/>
                  </a:cubicBezTo>
                  <a:cubicBezTo>
                    <a:pt x="8476" y="13766"/>
                    <a:pt x="9044" y="13994"/>
                    <a:pt x="9670" y="14164"/>
                  </a:cubicBezTo>
                  <a:cubicBezTo>
                    <a:pt x="8646" y="14790"/>
                    <a:pt x="7509" y="15131"/>
                    <a:pt x="6428" y="15302"/>
                  </a:cubicBezTo>
                  <a:cubicBezTo>
                    <a:pt x="6611" y="15328"/>
                    <a:pt x="6799" y="15341"/>
                    <a:pt x="6989" y="15341"/>
                  </a:cubicBezTo>
                  <a:cubicBezTo>
                    <a:pt x="8036" y="15341"/>
                    <a:pt x="9162" y="14952"/>
                    <a:pt x="10125" y="14278"/>
                  </a:cubicBezTo>
                  <a:cubicBezTo>
                    <a:pt x="10410" y="14335"/>
                    <a:pt x="10694" y="14392"/>
                    <a:pt x="10978" y="14392"/>
                  </a:cubicBezTo>
                  <a:cubicBezTo>
                    <a:pt x="11126" y="14401"/>
                    <a:pt x="11274" y="14406"/>
                    <a:pt x="11422" y="14406"/>
                  </a:cubicBezTo>
                  <a:cubicBezTo>
                    <a:pt x="12185" y="14406"/>
                    <a:pt x="12955" y="14280"/>
                    <a:pt x="13766" y="13994"/>
                  </a:cubicBezTo>
                  <a:cubicBezTo>
                    <a:pt x="15643" y="13425"/>
                    <a:pt x="17463" y="12173"/>
                    <a:pt x="18942" y="10581"/>
                  </a:cubicBezTo>
                  <a:cubicBezTo>
                    <a:pt x="19277" y="10245"/>
                    <a:pt x="19558" y="9910"/>
                    <a:pt x="19838" y="9520"/>
                  </a:cubicBezTo>
                  <a:lnTo>
                    <a:pt x="19838" y="9520"/>
                  </a:lnTo>
                  <a:cubicBezTo>
                    <a:pt x="19678" y="9753"/>
                    <a:pt x="19621" y="10191"/>
                    <a:pt x="19510" y="10467"/>
                  </a:cubicBezTo>
                  <a:cubicBezTo>
                    <a:pt x="19397" y="10751"/>
                    <a:pt x="19340" y="11093"/>
                    <a:pt x="19226" y="11434"/>
                  </a:cubicBezTo>
                  <a:cubicBezTo>
                    <a:pt x="19055" y="12117"/>
                    <a:pt x="18942" y="12799"/>
                    <a:pt x="18885" y="13482"/>
                  </a:cubicBezTo>
                  <a:cubicBezTo>
                    <a:pt x="18714" y="14904"/>
                    <a:pt x="18771" y="16269"/>
                    <a:pt x="18999" y="17577"/>
                  </a:cubicBezTo>
                  <a:cubicBezTo>
                    <a:pt x="19169" y="18487"/>
                    <a:pt x="19340" y="19397"/>
                    <a:pt x="19795" y="20080"/>
                  </a:cubicBezTo>
                  <a:cubicBezTo>
                    <a:pt x="19510" y="21388"/>
                    <a:pt x="19738" y="22696"/>
                    <a:pt x="20477" y="23550"/>
                  </a:cubicBezTo>
                  <a:cubicBezTo>
                    <a:pt x="20079" y="22696"/>
                    <a:pt x="19909" y="21616"/>
                    <a:pt x="20136" y="20535"/>
                  </a:cubicBezTo>
                  <a:lnTo>
                    <a:pt x="20136" y="20535"/>
                  </a:lnTo>
                  <a:cubicBezTo>
                    <a:pt x="20193" y="20592"/>
                    <a:pt x="20307" y="20706"/>
                    <a:pt x="20421" y="20819"/>
                  </a:cubicBezTo>
                  <a:cubicBezTo>
                    <a:pt x="20989" y="21218"/>
                    <a:pt x="21843" y="21445"/>
                    <a:pt x="22696" y="22185"/>
                  </a:cubicBezTo>
                  <a:cubicBezTo>
                    <a:pt x="22753" y="22469"/>
                    <a:pt x="22753" y="22753"/>
                    <a:pt x="22753" y="23038"/>
                  </a:cubicBezTo>
                  <a:cubicBezTo>
                    <a:pt x="22582" y="23265"/>
                    <a:pt x="22468" y="23493"/>
                    <a:pt x="22298" y="23663"/>
                  </a:cubicBezTo>
                  <a:cubicBezTo>
                    <a:pt x="22127" y="23834"/>
                    <a:pt x="21956" y="23948"/>
                    <a:pt x="21786" y="24118"/>
                  </a:cubicBezTo>
                  <a:cubicBezTo>
                    <a:pt x="21615" y="24289"/>
                    <a:pt x="21444" y="24517"/>
                    <a:pt x="21331" y="24744"/>
                  </a:cubicBezTo>
                  <a:cubicBezTo>
                    <a:pt x="21672" y="24460"/>
                    <a:pt x="21956" y="24175"/>
                    <a:pt x="22298" y="23891"/>
                  </a:cubicBezTo>
                  <a:cubicBezTo>
                    <a:pt x="22411" y="23777"/>
                    <a:pt x="22525" y="23663"/>
                    <a:pt x="22639" y="23493"/>
                  </a:cubicBezTo>
                  <a:lnTo>
                    <a:pt x="22639" y="23493"/>
                  </a:lnTo>
                  <a:cubicBezTo>
                    <a:pt x="22525" y="23834"/>
                    <a:pt x="22411" y="24175"/>
                    <a:pt x="22355" y="24517"/>
                  </a:cubicBezTo>
                  <a:cubicBezTo>
                    <a:pt x="22355" y="24801"/>
                    <a:pt x="22468" y="25029"/>
                    <a:pt x="22525" y="25256"/>
                  </a:cubicBezTo>
                  <a:cubicBezTo>
                    <a:pt x="22525" y="25541"/>
                    <a:pt x="22525" y="25825"/>
                    <a:pt x="22355" y="26052"/>
                  </a:cubicBezTo>
                  <a:cubicBezTo>
                    <a:pt x="22525" y="25825"/>
                    <a:pt x="22696" y="25541"/>
                    <a:pt x="22696" y="25256"/>
                  </a:cubicBezTo>
                  <a:cubicBezTo>
                    <a:pt x="22696" y="25029"/>
                    <a:pt x="22582" y="24801"/>
                    <a:pt x="22582" y="24517"/>
                  </a:cubicBezTo>
                  <a:cubicBezTo>
                    <a:pt x="22582" y="24289"/>
                    <a:pt x="22696" y="24118"/>
                    <a:pt x="22810" y="23891"/>
                  </a:cubicBezTo>
                  <a:cubicBezTo>
                    <a:pt x="22980" y="23493"/>
                    <a:pt x="23094" y="22981"/>
                    <a:pt x="23094" y="22583"/>
                  </a:cubicBezTo>
                  <a:cubicBezTo>
                    <a:pt x="23777" y="23265"/>
                    <a:pt x="24345" y="24403"/>
                    <a:pt x="24744" y="26223"/>
                  </a:cubicBezTo>
                  <a:cubicBezTo>
                    <a:pt x="24744" y="25825"/>
                    <a:pt x="24687" y="25427"/>
                    <a:pt x="24630" y="25085"/>
                  </a:cubicBezTo>
                  <a:lnTo>
                    <a:pt x="24630" y="25085"/>
                  </a:lnTo>
                  <a:cubicBezTo>
                    <a:pt x="24914" y="25256"/>
                    <a:pt x="25199" y="25370"/>
                    <a:pt x="25483" y="25541"/>
                  </a:cubicBezTo>
                  <a:cubicBezTo>
                    <a:pt x="25824" y="25711"/>
                    <a:pt x="26166" y="25882"/>
                    <a:pt x="26564" y="25882"/>
                  </a:cubicBezTo>
                  <a:cubicBezTo>
                    <a:pt x="25767" y="25654"/>
                    <a:pt x="25085" y="25256"/>
                    <a:pt x="24516" y="24687"/>
                  </a:cubicBezTo>
                  <a:cubicBezTo>
                    <a:pt x="24459" y="24289"/>
                    <a:pt x="24345" y="24005"/>
                    <a:pt x="24175" y="23663"/>
                  </a:cubicBezTo>
                  <a:lnTo>
                    <a:pt x="24175" y="23663"/>
                  </a:lnTo>
                  <a:cubicBezTo>
                    <a:pt x="24573" y="23777"/>
                    <a:pt x="24914" y="23777"/>
                    <a:pt x="25255" y="23777"/>
                  </a:cubicBezTo>
                  <a:cubicBezTo>
                    <a:pt x="25540" y="23777"/>
                    <a:pt x="25767" y="23720"/>
                    <a:pt x="26052" y="23720"/>
                  </a:cubicBezTo>
                  <a:cubicBezTo>
                    <a:pt x="26109" y="23720"/>
                    <a:pt x="26222" y="23720"/>
                    <a:pt x="26336" y="23777"/>
                  </a:cubicBezTo>
                  <a:cubicBezTo>
                    <a:pt x="26677" y="24005"/>
                    <a:pt x="26962" y="24346"/>
                    <a:pt x="27189" y="24687"/>
                  </a:cubicBezTo>
                  <a:cubicBezTo>
                    <a:pt x="27360" y="24915"/>
                    <a:pt x="27474" y="25142"/>
                    <a:pt x="27644" y="25313"/>
                  </a:cubicBezTo>
                  <a:cubicBezTo>
                    <a:pt x="27785" y="25453"/>
                    <a:pt x="27964" y="25555"/>
                    <a:pt x="28181" y="25555"/>
                  </a:cubicBezTo>
                  <a:cubicBezTo>
                    <a:pt x="28228" y="25555"/>
                    <a:pt x="28277" y="25551"/>
                    <a:pt x="28327" y="25541"/>
                  </a:cubicBezTo>
                  <a:cubicBezTo>
                    <a:pt x="27986" y="25427"/>
                    <a:pt x="27701" y="25199"/>
                    <a:pt x="27531" y="24915"/>
                  </a:cubicBezTo>
                  <a:lnTo>
                    <a:pt x="27531" y="24972"/>
                  </a:lnTo>
                  <a:cubicBezTo>
                    <a:pt x="27246" y="24630"/>
                    <a:pt x="27133" y="24175"/>
                    <a:pt x="26848" y="23891"/>
                  </a:cubicBezTo>
                  <a:lnTo>
                    <a:pt x="26848" y="23891"/>
                  </a:lnTo>
                  <a:cubicBezTo>
                    <a:pt x="27076" y="24005"/>
                    <a:pt x="27303" y="24062"/>
                    <a:pt x="27588" y="24118"/>
                  </a:cubicBezTo>
                  <a:cubicBezTo>
                    <a:pt x="27708" y="24159"/>
                    <a:pt x="27857" y="24199"/>
                    <a:pt x="28015" y="24199"/>
                  </a:cubicBezTo>
                  <a:cubicBezTo>
                    <a:pt x="28080" y="24199"/>
                    <a:pt x="28147" y="24192"/>
                    <a:pt x="28213" y="24175"/>
                  </a:cubicBezTo>
                  <a:cubicBezTo>
                    <a:pt x="28441" y="24118"/>
                    <a:pt x="28668" y="23948"/>
                    <a:pt x="28725" y="23777"/>
                  </a:cubicBezTo>
                  <a:lnTo>
                    <a:pt x="28725" y="23777"/>
                  </a:lnTo>
                  <a:cubicBezTo>
                    <a:pt x="28531" y="23972"/>
                    <a:pt x="28283" y="24060"/>
                    <a:pt x="28037" y="24060"/>
                  </a:cubicBezTo>
                  <a:cubicBezTo>
                    <a:pt x="27923" y="24060"/>
                    <a:pt x="27809" y="24041"/>
                    <a:pt x="27701" y="24005"/>
                  </a:cubicBezTo>
                  <a:cubicBezTo>
                    <a:pt x="27303" y="23948"/>
                    <a:pt x="27019" y="23720"/>
                    <a:pt x="26677" y="23663"/>
                  </a:cubicBezTo>
                  <a:cubicBezTo>
                    <a:pt x="26336" y="23550"/>
                    <a:pt x="25938" y="23550"/>
                    <a:pt x="25540" y="23550"/>
                  </a:cubicBezTo>
                  <a:cubicBezTo>
                    <a:pt x="25597" y="23493"/>
                    <a:pt x="25711" y="23379"/>
                    <a:pt x="25767" y="23322"/>
                  </a:cubicBezTo>
                  <a:cubicBezTo>
                    <a:pt x="26166" y="22924"/>
                    <a:pt x="26450" y="22412"/>
                    <a:pt x="26677" y="21900"/>
                  </a:cubicBezTo>
                  <a:lnTo>
                    <a:pt x="26677" y="21900"/>
                  </a:lnTo>
                  <a:cubicBezTo>
                    <a:pt x="26450" y="22071"/>
                    <a:pt x="26336" y="22355"/>
                    <a:pt x="26166" y="22583"/>
                  </a:cubicBezTo>
                  <a:cubicBezTo>
                    <a:pt x="25881" y="22981"/>
                    <a:pt x="25540" y="23322"/>
                    <a:pt x="25142" y="23550"/>
                  </a:cubicBezTo>
                  <a:cubicBezTo>
                    <a:pt x="24744" y="23550"/>
                    <a:pt x="24402" y="23493"/>
                    <a:pt x="24061" y="23379"/>
                  </a:cubicBezTo>
                  <a:cubicBezTo>
                    <a:pt x="23208" y="21673"/>
                    <a:pt x="21843" y="21161"/>
                    <a:pt x="21160" y="20819"/>
                  </a:cubicBezTo>
                  <a:cubicBezTo>
                    <a:pt x="20534" y="20421"/>
                    <a:pt x="20193" y="19739"/>
                    <a:pt x="20022" y="18999"/>
                  </a:cubicBezTo>
                  <a:lnTo>
                    <a:pt x="20022" y="18999"/>
                  </a:lnTo>
                  <a:cubicBezTo>
                    <a:pt x="20591" y="19227"/>
                    <a:pt x="21160" y="19454"/>
                    <a:pt x="21729" y="19511"/>
                  </a:cubicBezTo>
                  <a:cubicBezTo>
                    <a:pt x="22070" y="19568"/>
                    <a:pt x="22468" y="19625"/>
                    <a:pt x="22810" y="19739"/>
                  </a:cubicBezTo>
                  <a:cubicBezTo>
                    <a:pt x="23208" y="19909"/>
                    <a:pt x="23492" y="20251"/>
                    <a:pt x="23777" y="20592"/>
                  </a:cubicBezTo>
                  <a:cubicBezTo>
                    <a:pt x="23777" y="20251"/>
                    <a:pt x="23606" y="20023"/>
                    <a:pt x="23378" y="19852"/>
                  </a:cubicBezTo>
                  <a:cubicBezTo>
                    <a:pt x="23151" y="19682"/>
                    <a:pt x="22866" y="19511"/>
                    <a:pt x="22582" y="19340"/>
                  </a:cubicBezTo>
                  <a:cubicBezTo>
                    <a:pt x="23208" y="19227"/>
                    <a:pt x="23777" y="18942"/>
                    <a:pt x="24402" y="18715"/>
                  </a:cubicBezTo>
                  <a:cubicBezTo>
                    <a:pt x="24971" y="18772"/>
                    <a:pt x="25483" y="19113"/>
                    <a:pt x="25767" y="19682"/>
                  </a:cubicBezTo>
                  <a:cubicBezTo>
                    <a:pt x="25881" y="19909"/>
                    <a:pt x="25938" y="20194"/>
                    <a:pt x="26109" y="20421"/>
                  </a:cubicBezTo>
                  <a:cubicBezTo>
                    <a:pt x="26222" y="20535"/>
                    <a:pt x="26393" y="20649"/>
                    <a:pt x="26564" y="20706"/>
                  </a:cubicBezTo>
                  <a:cubicBezTo>
                    <a:pt x="26775" y="20790"/>
                    <a:pt x="26987" y="20843"/>
                    <a:pt x="27199" y="20912"/>
                  </a:cubicBezTo>
                  <a:lnTo>
                    <a:pt x="27199" y="20912"/>
                  </a:lnTo>
                  <a:cubicBezTo>
                    <a:pt x="26739" y="20735"/>
                    <a:pt x="26248" y="20456"/>
                    <a:pt x="26052" y="19966"/>
                  </a:cubicBezTo>
                  <a:cubicBezTo>
                    <a:pt x="25995" y="19796"/>
                    <a:pt x="25938" y="19625"/>
                    <a:pt x="25881" y="19454"/>
                  </a:cubicBezTo>
                  <a:cubicBezTo>
                    <a:pt x="25711" y="18999"/>
                    <a:pt x="25312" y="18772"/>
                    <a:pt x="24914" y="18544"/>
                  </a:cubicBezTo>
                  <a:cubicBezTo>
                    <a:pt x="25085" y="18544"/>
                    <a:pt x="25255" y="18487"/>
                    <a:pt x="25426" y="18487"/>
                  </a:cubicBezTo>
                  <a:cubicBezTo>
                    <a:pt x="25502" y="18476"/>
                    <a:pt x="25578" y="18472"/>
                    <a:pt x="25654" y="18472"/>
                  </a:cubicBezTo>
                  <a:cubicBezTo>
                    <a:pt x="25976" y="18472"/>
                    <a:pt x="26298" y="18555"/>
                    <a:pt x="26621" y="18601"/>
                  </a:cubicBezTo>
                  <a:cubicBezTo>
                    <a:pt x="26962" y="18715"/>
                    <a:pt x="27303" y="18772"/>
                    <a:pt x="27644" y="18942"/>
                  </a:cubicBezTo>
                  <a:cubicBezTo>
                    <a:pt x="27189" y="18601"/>
                    <a:pt x="26621" y="18487"/>
                    <a:pt x="26052" y="18373"/>
                  </a:cubicBezTo>
                  <a:cubicBezTo>
                    <a:pt x="26166" y="18317"/>
                    <a:pt x="26336" y="18260"/>
                    <a:pt x="26450" y="18203"/>
                  </a:cubicBezTo>
                  <a:cubicBezTo>
                    <a:pt x="26507" y="18203"/>
                    <a:pt x="26564" y="18146"/>
                    <a:pt x="26621" y="18146"/>
                  </a:cubicBezTo>
                  <a:cubicBezTo>
                    <a:pt x="26962" y="17975"/>
                    <a:pt x="27360" y="17805"/>
                    <a:pt x="27701" y="17634"/>
                  </a:cubicBezTo>
                  <a:cubicBezTo>
                    <a:pt x="27947" y="17536"/>
                    <a:pt x="28150" y="17395"/>
                    <a:pt x="28347" y="17395"/>
                  </a:cubicBezTo>
                  <a:cubicBezTo>
                    <a:pt x="28379" y="17395"/>
                    <a:pt x="28410" y="17399"/>
                    <a:pt x="28441" y="17407"/>
                  </a:cubicBezTo>
                  <a:cubicBezTo>
                    <a:pt x="28377" y="17381"/>
                    <a:pt x="28307" y="17370"/>
                    <a:pt x="28233" y="17370"/>
                  </a:cubicBezTo>
                  <a:cubicBezTo>
                    <a:pt x="27980" y="17370"/>
                    <a:pt x="27681" y="17502"/>
                    <a:pt x="27417" y="17634"/>
                  </a:cubicBezTo>
                  <a:cubicBezTo>
                    <a:pt x="26734" y="17975"/>
                    <a:pt x="25995" y="18146"/>
                    <a:pt x="25312" y="18317"/>
                  </a:cubicBezTo>
                  <a:cubicBezTo>
                    <a:pt x="25028" y="18317"/>
                    <a:pt x="24744" y="18373"/>
                    <a:pt x="24459" y="18487"/>
                  </a:cubicBezTo>
                  <a:cubicBezTo>
                    <a:pt x="24288" y="18544"/>
                    <a:pt x="24061" y="18601"/>
                    <a:pt x="23833" y="18658"/>
                  </a:cubicBezTo>
                  <a:cubicBezTo>
                    <a:pt x="24004" y="18487"/>
                    <a:pt x="24232" y="18373"/>
                    <a:pt x="24402" y="18203"/>
                  </a:cubicBezTo>
                  <a:cubicBezTo>
                    <a:pt x="25255" y="17520"/>
                    <a:pt x="25597" y="16326"/>
                    <a:pt x="26336" y="15473"/>
                  </a:cubicBezTo>
                  <a:lnTo>
                    <a:pt x="26336" y="15473"/>
                  </a:lnTo>
                  <a:cubicBezTo>
                    <a:pt x="26052" y="15757"/>
                    <a:pt x="25767" y="16041"/>
                    <a:pt x="25540" y="16383"/>
                  </a:cubicBezTo>
                  <a:cubicBezTo>
                    <a:pt x="25369" y="16724"/>
                    <a:pt x="25199" y="17065"/>
                    <a:pt x="24971" y="17407"/>
                  </a:cubicBezTo>
                  <a:cubicBezTo>
                    <a:pt x="24402" y="18089"/>
                    <a:pt x="23549" y="18373"/>
                    <a:pt x="22923" y="18942"/>
                  </a:cubicBezTo>
                  <a:cubicBezTo>
                    <a:pt x="22582" y="18999"/>
                    <a:pt x="22298" y="19056"/>
                    <a:pt x="21956" y="19113"/>
                  </a:cubicBezTo>
                  <a:cubicBezTo>
                    <a:pt x="21558" y="18999"/>
                    <a:pt x="21103" y="18885"/>
                    <a:pt x="20705" y="18772"/>
                  </a:cubicBezTo>
                  <a:cubicBezTo>
                    <a:pt x="20421" y="18658"/>
                    <a:pt x="20136" y="18487"/>
                    <a:pt x="19909" y="18260"/>
                  </a:cubicBezTo>
                  <a:cubicBezTo>
                    <a:pt x="19909" y="18146"/>
                    <a:pt x="19909" y="18032"/>
                    <a:pt x="19909" y="17918"/>
                  </a:cubicBezTo>
                  <a:cubicBezTo>
                    <a:pt x="19795" y="16667"/>
                    <a:pt x="19681" y="15302"/>
                    <a:pt x="19795" y="13994"/>
                  </a:cubicBezTo>
                  <a:cubicBezTo>
                    <a:pt x="19909" y="12742"/>
                    <a:pt x="20250" y="11434"/>
                    <a:pt x="20705" y="10183"/>
                  </a:cubicBezTo>
                  <a:cubicBezTo>
                    <a:pt x="20933" y="9557"/>
                    <a:pt x="21160" y="8931"/>
                    <a:pt x="21501" y="8362"/>
                  </a:cubicBezTo>
                  <a:cubicBezTo>
                    <a:pt x="21672" y="8078"/>
                    <a:pt x="21843" y="7794"/>
                    <a:pt x="22013" y="7509"/>
                  </a:cubicBezTo>
                  <a:cubicBezTo>
                    <a:pt x="22070" y="7452"/>
                    <a:pt x="22525" y="6770"/>
                    <a:pt x="22525" y="6770"/>
                  </a:cubicBezTo>
                  <a:cubicBezTo>
                    <a:pt x="23208" y="8419"/>
                    <a:pt x="24232" y="9898"/>
                    <a:pt x="25597" y="10922"/>
                  </a:cubicBezTo>
                  <a:cubicBezTo>
                    <a:pt x="25711" y="11377"/>
                    <a:pt x="25711" y="11832"/>
                    <a:pt x="25597" y="12344"/>
                  </a:cubicBezTo>
                  <a:cubicBezTo>
                    <a:pt x="25597" y="12401"/>
                    <a:pt x="25597" y="12458"/>
                    <a:pt x="25540" y="12572"/>
                  </a:cubicBezTo>
                  <a:cubicBezTo>
                    <a:pt x="25483" y="12742"/>
                    <a:pt x="25369" y="12856"/>
                    <a:pt x="25255" y="13027"/>
                  </a:cubicBezTo>
                  <a:cubicBezTo>
                    <a:pt x="24914" y="13539"/>
                    <a:pt x="24516" y="13994"/>
                    <a:pt x="24175" y="14506"/>
                  </a:cubicBezTo>
                  <a:cubicBezTo>
                    <a:pt x="23890" y="14790"/>
                    <a:pt x="23549" y="14961"/>
                    <a:pt x="23208" y="15018"/>
                  </a:cubicBezTo>
                  <a:cubicBezTo>
                    <a:pt x="23066" y="15046"/>
                    <a:pt x="22923" y="15046"/>
                    <a:pt x="22781" y="15046"/>
                  </a:cubicBezTo>
                  <a:cubicBezTo>
                    <a:pt x="22639" y="15046"/>
                    <a:pt x="22497" y="15046"/>
                    <a:pt x="22355" y="15074"/>
                  </a:cubicBezTo>
                  <a:cubicBezTo>
                    <a:pt x="22089" y="15127"/>
                    <a:pt x="21873" y="15329"/>
                    <a:pt x="21614" y="15495"/>
                  </a:cubicBezTo>
                  <a:lnTo>
                    <a:pt x="21614" y="15495"/>
                  </a:lnTo>
                  <a:cubicBezTo>
                    <a:pt x="21790" y="15397"/>
                    <a:pt x="21987" y="15359"/>
                    <a:pt x="22184" y="15359"/>
                  </a:cubicBezTo>
                  <a:cubicBezTo>
                    <a:pt x="22256" y="15347"/>
                    <a:pt x="22328" y="15342"/>
                    <a:pt x="22400" y="15342"/>
                  </a:cubicBezTo>
                  <a:cubicBezTo>
                    <a:pt x="22595" y="15342"/>
                    <a:pt x="22787" y="15375"/>
                    <a:pt x="22963" y="15375"/>
                  </a:cubicBezTo>
                  <a:cubicBezTo>
                    <a:pt x="23028" y="15375"/>
                    <a:pt x="23091" y="15371"/>
                    <a:pt x="23151" y="15359"/>
                  </a:cubicBezTo>
                  <a:cubicBezTo>
                    <a:pt x="23378" y="15359"/>
                    <a:pt x="23606" y="15302"/>
                    <a:pt x="23777" y="15188"/>
                  </a:cubicBezTo>
                  <a:lnTo>
                    <a:pt x="23777" y="15188"/>
                  </a:lnTo>
                  <a:cubicBezTo>
                    <a:pt x="23606" y="15473"/>
                    <a:pt x="23435" y="15814"/>
                    <a:pt x="23378" y="16155"/>
                  </a:cubicBezTo>
                  <a:cubicBezTo>
                    <a:pt x="23265" y="16496"/>
                    <a:pt x="23265" y="16895"/>
                    <a:pt x="23094" y="17179"/>
                  </a:cubicBezTo>
                  <a:cubicBezTo>
                    <a:pt x="23265" y="16951"/>
                    <a:pt x="23435" y="16610"/>
                    <a:pt x="23492" y="16326"/>
                  </a:cubicBezTo>
                  <a:cubicBezTo>
                    <a:pt x="23606" y="16098"/>
                    <a:pt x="23606" y="15814"/>
                    <a:pt x="23720" y="15586"/>
                  </a:cubicBezTo>
                  <a:cubicBezTo>
                    <a:pt x="23890" y="15188"/>
                    <a:pt x="24232" y="14904"/>
                    <a:pt x="24516" y="14562"/>
                  </a:cubicBezTo>
                  <a:cubicBezTo>
                    <a:pt x="24800" y="14221"/>
                    <a:pt x="25085" y="13823"/>
                    <a:pt x="25312" y="13425"/>
                  </a:cubicBezTo>
                  <a:lnTo>
                    <a:pt x="25312" y="13425"/>
                  </a:lnTo>
                  <a:cubicBezTo>
                    <a:pt x="25142" y="13994"/>
                    <a:pt x="25142" y="14619"/>
                    <a:pt x="25369" y="15131"/>
                  </a:cubicBezTo>
                  <a:cubicBezTo>
                    <a:pt x="25255" y="14790"/>
                    <a:pt x="25312" y="14278"/>
                    <a:pt x="25426" y="13880"/>
                  </a:cubicBezTo>
                  <a:cubicBezTo>
                    <a:pt x="25540" y="13368"/>
                    <a:pt x="25767" y="12913"/>
                    <a:pt x="25938" y="12401"/>
                  </a:cubicBezTo>
                  <a:cubicBezTo>
                    <a:pt x="26052" y="12003"/>
                    <a:pt x="26109" y="11605"/>
                    <a:pt x="26052" y="11263"/>
                  </a:cubicBezTo>
                  <a:lnTo>
                    <a:pt x="26052" y="11263"/>
                  </a:lnTo>
                  <a:cubicBezTo>
                    <a:pt x="26222" y="11377"/>
                    <a:pt x="26393" y="11434"/>
                    <a:pt x="26564" y="11548"/>
                  </a:cubicBezTo>
                  <a:cubicBezTo>
                    <a:pt x="26564" y="11548"/>
                    <a:pt x="27246" y="12003"/>
                    <a:pt x="27644" y="12685"/>
                  </a:cubicBezTo>
                  <a:cubicBezTo>
                    <a:pt x="28327" y="13994"/>
                    <a:pt x="27133" y="16838"/>
                    <a:pt x="27133" y="16838"/>
                  </a:cubicBezTo>
                  <a:cubicBezTo>
                    <a:pt x="27531" y="16269"/>
                    <a:pt x="27872" y="15529"/>
                    <a:pt x="28043" y="14790"/>
                  </a:cubicBezTo>
                  <a:cubicBezTo>
                    <a:pt x="28156" y="14961"/>
                    <a:pt x="28327" y="15074"/>
                    <a:pt x="28498" y="15188"/>
                  </a:cubicBezTo>
                  <a:cubicBezTo>
                    <a:pt x="28725" y="15302"/>
                    <a:pt x="29010" y="15359"/>
                    <a:pt x="29237" y="15529"/>
                  </a:cubicBezTo>
                  <a:cubicBezTo>
                    <a:pt x="29692" y="15757"/>
                    <a:pt x="30033" y="16155"/>
                    <a:pt x="30261" y="16610"/>
                  </a:cubicBezTo>
                  <a:cubicBezTo>
                    <a:pt x="30261" y="16098"/>
                    <a:pt x="29920" y="15700"/>
                    <a:pt x="29522" y="15416"/>
                  </a:cubicBezTo>
                  <a:cubicBezTo>
                    <a:pt x="29180" y="15074"/>
                    <a:pt x="28725" y="14904"/>
                    <a:pt x="28384" y="14506"/>
                  </a:cubicBezTo>
                  <a:cubicBezTo>
                    <a:pt x="28270" y="14392"/>
                    <a:pt x="28213" y="14278"/>
                    <a:pt x="28156" y="14107"/>
                  </a:cubicBezTo>
                  <a:cubicBezTo>
                    <a:pt x="28270" y="13482"/>
                    <a:pt x="28270" y="12970"/>
                    <a:pt x="28156" y="12572"/>
                  </a:cubicBezTo>
                  <a:cubicBezTo>
                    <a:pt x="28099" y="12458"/>
                    <a:pt x="27986" y="12287"/>
                    <a:pt x="27929" y="12173"/>
                  </a:cubicBezTo>
                  <a:lnTo>
                    <a:pt x="27929" y="12173"/>
                  </a:lnTo>
                  <a:cubicBezTo>
                    <a:pt x="27988" y="12180"/>
                    <a:pt x="28049" y="12183"/>
                    <a:pt x="28112" y="12183"/>
                  </a:cubicBezTo>
                  <a:cubicBezTo>
                    <a:pt x="28433" y="12183"/>
                    <a:pt x="28786" y="12109"/>
                    <a:pt x="29122" y="12109"/>
                  </a:cubicBezTo>
                  <a:cubicBezTo>
                    <a:pt x="29280" y="12109"/>
                    <a:pt x="29434" y="12125"/>
                    <a:pt x="29578" y="12173"/>
                  </a:cubicBezTo>
                  <a:cubicBezTo>
                    <a:pt x="29863" y="12287"/>
                    <a:pt x="30090" y="12515"/>
                    <a:pt x="30318" y="12799"/>
                  </a:cubicBezTo>
                  <a:cubicBezTo>
                    <a:pt x="30204" y="12458"/>
                    <a:pt x="29920" y="12230"/>
                    <a:pt x="29578" y="12060"/>
                  </a:cubicBezTo>
                  <a:cubicBezTo>
                    <a:pt x="29237" y="11889"/>
                    <a:pt x="28839" y="11775"/>
                    <a:pt x="28384" y="11775"/>
                  </a:cubicBezTo>
                  <a:cubicBezTo>
                    <a:pt x="28099" y="11775"/>
                    <a:pt x="27815" y="11775"/>
                    <a:pt x="27531" y="11718"/>
                  </a:cubicBezTo>
                  <a:cubicBezTo>
                    <a:pt x="27246" y="11434"/>
                    <a:pt x="26962" y="11206"/>
                    <a:pt x="26962" y="11206"/>
                  </a:cubicBezTo>
                  <a:cubicBezTo>
                    <a:pt x="26279" y="10808"/>
                    <a:pt x="25654" y="10183"/>
                    <a:pt x="25199" y="9500"/>
                  </a:cubicBezTo>
                  <a:cubicBezTo>
                    <a:pt x="25881" y="9216"/>
                    <a:pt x="26507" y="8647"/>
                    <a:pt x="27189" y="8306"/>
                  </a:cubicBezTo>
                  <a:cubicBezTo>
                    <a:pt x="27986" y="7964"/>
                    <a:pt x="28839" y="7964"/>
                    <a:pt x="29635" y="7964"/>
                  </a:cubicBezTo>
                  <a:cubicBezTo>
                    <a:pt x="29806" y="7964"/>
                    <a:pt x="29977" y="8021"/>
                    <a:pt x="30147" y="8021"/>
                  </a:cubicBezTo>
                  <a:cubicBezTo>
                    <a:pt x="29588" y="7846"/>
                    <a:pt x="29029" y="7693"/>
                    <a:pt x="28470" y="7693"/>
                  </a:cubicBezTo>
                  <a:cubicBezTo>
                    <a:pt x="28119" y="7693"/>
                    <a:pt x="27768" y="7754"/>
                    <a:pt x="27417" y="7907"/>
                  </a:cubicBezTo>
                  <a:cubicBezTo>
                    <a:pt x="26677" y="8135"/>
                    <a:pt x="26052" y="8761"/>
                    <a:pt x="25312" y="8931"/>
                  </a:cubicBezTo>
                  <a:cubicBezTo>
                    <a:pt x="25236" y="8931"/>
                    <a:pt x="25135" y="8957"/>
                    <a:pt x="25043" y="8957"/>
                  </a:cubicBezTo>
                  <a:cubicBezTo>
                    <a:pt x="24996" y="8957"/>
                    <a:pt x="24952" y="8950"/>
                    <a:pt x="24914" y="8931"/>
                  </a:cubicBezTo>
                  <a:cubicBezTo>
                    <a:pt x="24402" y="7964"/>
                    <a:pt x="23492" y="4950"/>
                    <a:pt x="23435" y="4779"/>
                  </a:cubicBezTo>
                  <a:cubicBezTo>
                    <a:pt x="23435" y="4779"/>
                    <a:pt x="22582" y="4267"/>
                    <a:pt x="22070" y="3869"/>
                  </a:cubicBezTo>
                  <a:cubicBezTo>
                    <a:pt x="20852" y="4518"/>
                    <a:pt x="19548" y="4936"/>
                    <a:pt x="18239" y="4936"/>
                  </a:cubicBezTo>
                  <a:cubicBezTo>
                    <a:pt x="17714" y="4936"/>
                    <a:pt x="17188" y="4869"/>
                    <a:pt x="16666" y="4722"/>
                  </a:cubicBezTo>
                  <a:cubicBezTo>
                    <a:pt x="16439" y="4495"/>
                    <a:pt x="16268" y="4210"/>
                    <a:pt x="16098" y="3926"/>
                  </a:cubicBezTo>
                  <a:cubicBezTo>
                    <a:pt x="15927" y="3755"/>
                    <a:pt x="15813" y="3528"/>
                    <a:pt x="15756" y="3300"/>
                  </a:cubicBezTo>
                  <a:cubicBezTo>
                    <a:pt x="15927" y="2788"/>
                    <a:pt x="16211" y="2276"/>
                    <a:pt x="16496" y="1707"/>
                  </a:cubicBezTo>
                  <a:cubicBezTo>
                    <a:pt x="16780" y="1195"/>
                    <a:pt x="17008" y="570"/>
                    <a:pt x="17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130;p66">
              <a:extLst>
                <a:ext uri="{FF2B5EF4-FFF2-40B4-BE49-F238E27FC236}">
                  <a16:creationId xmlns:a16="http://schemas.microsoft.com/office/drawing/2014/main" id="{D2B295B2-DA98-8B0A-D51B-938401C55780}"/>
                </a:ext>
              </a:extLst>
            </p:cNvPr>
            <p:cNvSpPr/>
            <p:nvPr/>
          </p:nvSpPr>
          <p:spPr>
            <a:xfrm>
              <a:off x="2658850" y="564050"/>
              <a:ext cx="273050" cy="379425"/>
            </a:xfrm>
            <a:custGeom>
              <a:avLst/>
              <a:gdLst/>
              <a:ahLst/>
              <a:cxnLst/>
              <a:rect l="l" t="t" r="r" b="b"/>
              <a:pathLst>
                <a:path w="10922" h="15177" extrusionOk="0">
                  <a:moveTo>
                    <a:pt x="8720" y="1"/>
                  </a:moveTo>
                  <a:cubicBezTo>
                    <a:pt x="8382" y="1"/>
                    <a:pt x="8047" y="167"/>
                    <a:pt x="7850" y="444"/>
                  </a:cubicBezTo>
                  <a:lnTo>
                    <a:pt x="7793" y="614"/>
                  </a:lnTo>
                  <a:cubicBezTo>
                    <a:pt x="7509" y="1070"/>
                    <a:pt x="7622" y="1638"/>
                    <a:pt x="8078" y="1923"/>
                  </a:cubicBezTo>
                  <a:cubicBezTo>
                    <a:pt x="7926" y="1828"/>
                    <a:pt x="7762" y="1784"/>
                    <a:pt x="7599" y="1784"/>
                  </a:cubicBezTo>
                  <a:cubicBezTo>
                    <a:pt x="7275" y="1784"/>
                    <a:pt x="6959" y="1961"/>
                    <a:pt x="6769" y="2264"/>
                  </a:cubicBezTo>
                  <a:lnTo>
                    <a:pt x="6712" y="2435"/>
                  </a:lnTo>
                  <a:cubicBezTo>
                    <a:pt x="6428" y="2833"/>
                    <a:pt x="6542" y="3402"/>
                    <a:pt x="6997" y="3686"/>
                  </a:cubicBezTo>
                  <a:cubicBezTo>
                    <a:pt x="6845" y="3591"/>
                    <a:pt x="6687" y="3547"/>
                    <a:pt x="6533" y="3547"/>
                  </a:cubicBezTo>
                  <a:cubicBezTo>
                    <a:pt x="6226" y="3547"/>
                    <a:pt x="5935" y="3724"/>
                    <a:pt x="5745" y="4027"/>
                  </a:cubicBezTo>
                  <a:lnTo>
                    <a:pt x="5632" y="4198"/>
                  </a:lnTo>
                  <a:cubicBezTo>
                    <a:pt x="5347" y="4653"/>
                    <a:pt x="5461" y="5222"/>
                    <a:pt x="5916" y="5449"/>
                  </a:cubicBezTo>
                  <a:cubicBezTo>
                    <a:pt x="5764" y="5374"/>
                    <a:pt x="5606" y="5336"/>
                    <a:pt x="5453" y="5336"/>
                  </a:cubicBezTo>
                  <a:cubicBezTo>
                    <a:pt x="5145" y="5336"/>
                    <a:pt x="4854" y="5487"/>
                    <a:pt x="4665" y="5791"/>
                  </a:cubicBezTo>
                  <a:lnTo>
                    <a:pt x="4551" y="5961"/>
                  </a:lnTo>
                  <a:cubicBezTo>
                    <a:pt x="4267" y="6416"/>
                    <a:pt x="4437" y="6985"/>
                    <a:pt x="4835" y="7213"/>
                  </a:cubicBezTo>
                  <a:cubicBezTo>
                    <a:pt x="4714" y="7143"/>
                    <a:pt x="4576" y="7111"/>
                    <a:pt x="4435" y="7111"/>
                  </a:cubicBezTo>
                  <a:cubicBezTo>
                    <a:pt x="4116" y="7111"/>
                    <a:pt x="3781" y="7278"/>
                    <a:pt x="3584" y="7554"/>
                  </a:cubicBezTo>
                  <a:lnTo>
                    <a:pt x="3470" y="7725"/>
                  </a:lnTo>
                  <a:cubicBezTo>
                    <a:pt x="3243" y="8180"/>
                    <a:pt x="3356" y="8748"/>
                    <a:pt x="3755" y="9033"/>
                  </a:cubicBezTo>
                  <a:cubicBezTo>
                    <a:pt x="3622" y="8938"/>
                    <a:pt x="3470" y="8894"/>
                    <a:pt x="3316" y="8894"/>
                  </a:cubicBezTo>
                  <a:cubicBezTo>
                    <a:pt x="3009" y="8894"/>
                    <a:pt x="2693" y="9071"/>
                    <a:pt x="2503" y="9374"/>
                  </a:cubicBezTo>
                  <a:lnTo>
                    <a:pt x="2446" y="9545"/>
                  </a:lnTo>
                  <a:cubicBezTo>
                    <a:pt x="2162" y="9943"/>
                    <a:pt x="2276" y="10512"/>
                    <a:pt x="2731" y="10796"/>
                  </a:cubicBezTo>
                  <a:cubicBezTo>
                    <a:pt x="2579" y="10701"/>
                    <a:pt x="2415" y="10657"/>
                    <a:pt x="2255" y="10657"/>
                  </a:cubicBezTo>
                  <a:cubicBezTo>
                    <a:pt x="1934" y="10657"/>
                    <a:pt x="1631" y="10834"/>
                    <a:pt x="1479" y="11137"/>
                  </a:cubicBezTo>
                  <a:lnTo>
                    <a:pt x="1366" y="11308"/>
                  </a:lnTo>
                  <a:cubicBezTo>
                    <a:pt x="1081" y="11706"/>
                    <a:pt x="1195" y="12275"/>
                    <a:pt x="1650" y="12560"/>
                  </a:cubicBezTo>
                  <a:cubicBezTo>
                    <a:pt x="1498" y="12465"/>
                    <a:pt x="1334" y="12420"/>
                    <a:pt x="1174" y="12420"/>
                  </a:cubicBezTo>
                  <a:cubicBezTo>
                    <a:pt x="854" y="12420"/>
                    <a:pt x="550" y="12597"/>
                    <a:pt x="399" y="12901"/>
                  </a:cubicBezTo>
                  <a:lnTo>
                    <a:pt x="285" y="13071"/>
                  </a:lnTo>
                  <a:cubicBezTo>
                    <a:pt x="0" y="13526"/>
                    <a:pt x="114" y="14095"/>
                    <a:pt x="569" y="14323"/>
                  </a:cubicBezTo>
                  <a:lnTo>
                    <a:pt x="1764" y="15062"/>
                  </a:lnTo>
                  <a:cubicBezTo>
                    <a:pt x="1915" y="15138"/>
                    <a:pt x="2080" y="15176"/>
                    <a:pt x="2240" y="15176"/>
                  </a:cubicBezTo>
                  <a:cubicBezTo>
                    <a:pt x="2560" y="15176"/>
                    <a:pt x="2863" y="15024"/>
                    <a:pt x="3015" y="14721"/>
                  </a:cubicBezTo>
                  <a:lnTo>
                    <a:pt x="3129" y="14550"/>
                  </a:lnTo>
                  <a:cubicBezTo>
                    <a:pt x="3413" y="14095"/>
                    <a:pt x="3300" y="13527"/>
                    <a:pt x="2845" y="13299"/>
                  </a:cubicBezTo>
                  <a:lnTo>
                    <a:pt x="2845" y="13299"/>
                  </a:lnTo>
                  <a:cubicBezTo>
                    <a:pt x="2984" y="13369"/>
                    <a:pt x="3128" y="13401"/>
                    <a:pt x="3270" y="13401"/>
                  </a:cubicBezTo>
                  <a:cubicBezTo>
                    <a:pt x="3591" y="13401"/>
                    <a:pt x="3898" y="13234"/>
                    <a:pt x="4096" y="12958"/>
                  </a:cubicBezTo>
                  <a:lnTo>
                    <a:pt x="4210" y="12787"/>
                  </a:lnTo>
                  <a:cubicBezTo>
                    <a:pt x="4494" y="12332"/>
                    <a:pt x="4323" y="11763"/>
                    <a:pt x="3925" y="11536"/>
                  </a:cubicBezTo>
                  <a:lnTo>
                    <a:pt x="3925" y="11536"/>
                  </a:lnTo>
                  <a:cubicBezTo>
                    <a:pt x="4047" y="11605"/>
                    <a:pt x="4185" y="11638"/>
                    <a:pt x="4325" y="11638"/>
                  </a:cubicBezTo>
                  <a:cubicBezTo>
                    <a:pt x="4645" y="11638"/>
                    <a:pt x="4979" y="11471"/>
                    <a:pt x="5177" y="11194"/>
                  </a:cubicBezTo>
                  <a:lnTo>
                    <a:pt x="5290" y="11024"/>
                  </a:lnTo>
                  <a:cubicBezTo>
                    <a:pt x="5518" y="10569"/>
                    <a:pt x="5404" y="10000"/>
                    <a:pt x="5006" y="9715"/>
                  </a:cubicBezTo>
                  <a:lnTo>
                    <a:pt x="5006" y="9715"/>
                  </a:lnTo>
                  <a:cubicBezTo>
                    <a:pt x="5139" y="9810"/>
                    <a:pt x="5290" y="9854"/>
                    <a:pt x="5444" y="9854"/>
                  </a:cubicBezTo>
                  <a:cubicBezTo>
                    <a:pt x="5752" y="9854"/>
                    <a:pt x="6068" y="9678"/>
                    <a:pt x="6257" y="9374"/>
                  </a:cubicBezTo>
                  <a:lnTo>
                    <a:pt x="6314" y="9204"/>
                  </a:lnTo>
                  <a:cubicBezTo>
                    <a:pt x="6599" y="8805"/>
                    <a:pt x="6485" y="8237"/>
                    <a:pt x="6030" y="7952"/>
                  </a:cubicBezTo>
                  <a:lnTo>
                    <a:pt x="6030" y="7952"/>
                  </a:lnTo>
                  <a:cubicBezTo>
                    <a:pt x="6182" y="8047"/>
                    <a:pt x="6346" y="8091"/>
                    <a:pt x="6506" y="8091"/>
                  </a:cubicBezTo>
                  <a:cubicBezTo>
                    <a:pt x="6826" y="8091"/>
                    <a:pt x="7130" y="7914"/>
                    <a:pt x="7281" y="7611"/>
                  </a:cubicBezTo>
                  <a:lnTo>
                    <a:pt x="7395" y="7440"/>
                  </a:lnTo>
                  <a:cubicBezTo>
                    <a:pt x="7679" y="6985"/>
                    <a:pt x="7566" y="6416"/>
                    <a:pt x="7111" y="6189"/>
                  </a:cubicBezTo>
                  <a:lnTo>
                    <a:pt x="7111" y="6189"/>
                  </a:lnTo>
                  <a:cubicBezTo>
                    <a:pt x="7262" y="6265"/>
                    <a:pt x="7420" y="6303"/>
                    <a:pt x="7574" y="6303"/>
                  </a:cubicBezTo>
                  <a:cubicBezTo>
                    <a:pt x="7882" y="6303"/>
                    <a:pt x="8172" y="6151"/>
                    <a:pt x="8362" y="5848"/>
                  </a:cubicBezTo>
                  <a:lnTo>
                    <a:pt x="8476" y="5677"/>
                  </a:lnTo>
                  <a:cubicBezTo>
                    <a:pt x="8760" y="5222"/>
                    <a:pt x="8646" y="4653"/>
                    <a:pt x="8191" y="4426"/>
                  </a:cubicBezTo>
                  <a:lnTo>
                    <a:pt x="8191" y="4426"/>
                  </a:lnTo>
                  <a:cubicBezTo>
                    <a:pt x="8330" y="4495"/>
                    <a:pt x="8475" y="4527"/>
                    <a:pt x="8616" y="4527"/>
                  </a:cubicBezTo>
                  <a:cubicBezTo>
                    <a:pt x="8938" y="4527"/>
                    <a:pt x="9245" y="4361"/>
                    <a:pt x="9443" y="4084"/>
                  </a:cubicBezTo>
                  <a:lnTo>
                    <a:pt x="9556" y="3914"/>
                  </a:lnTo>
                  <a:cubicBezTo>
                    <a:pt x="9841" y="3459"/>
                    <a:pt x="9670" y="2890"/>
                    <a:pt x="9272" y="2605"/>
                  </a:cubicBezTo>
                  <a:lnTo>
                    <a:pt x="9272" y="2605"/>
                  </a:lnTo>
                  <a:cubicBezTo>
                    <a:pt x="9424" y="2700"/>
                    <a:pt x="9582" y="2744"/>
                    <a:pt x="9735" y="2744"/>
                  </a:cubicBezTo>
                  <a:cubicBezTo>
                    <a:pt x="10043" y="2744"/>
                    <a:pt x="10334" y="2567"/>
                    <a:pt x="10523" y="2264"/>
                  </a:cubicBezTo>
                  <a:lnTo>
                    <a:pt x="10637" y="2150"/>
                  </a:lnTo>
                  <a:cubicBezTo>
                    <a:pt x="10922" y="1695"/>
                    <a:pt x="10751" y="1126"/>
                    <a:pt x="10353" y="842"/>
                  </a:cubicBezTo>
                  <a:lnTo>
                    <a:pt x="9158" y="103"/>
                  </a:lnTo>
                  <a:cubicBezTo>
                    <a:pt x="9019" y="33"/>
                    <a:pt x="8869" y="1"/>
                    <a:pt x="8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131;p66">
              <a:extLst>
                <a:ext uri="{FF2B5EF4-FFF2-40B4-BE49-F238E27FC236}">
                  <a16:creationId xmlns:a16="http://schemas.microsoft.com/office/drawing/2014/main" id="{C01C369C-2557-168D-78CC-B839CA1E755D}"/>
                </a:ext>
              </a:extLst>
            </p:cNvPr>
            <p:cNvSpPr/>
            <p:nvPr/>
          </p:nvSpPr>
          <p:spPr>
            <a:xfrm>
              <a:off x="3085450" y="694575"/>
              <a:ext cx="210500" cy="176375"/>
            </a:xfrm>
            <a:custGeom>
              <a:avLst/>
              <a:gdLst/>
              <a:ahLst/>
              <a:cxnLst/>
              <a:rect l="l" t="t" r="r" b="b"/>
              <a:pathLst>
                <a:path w="8420" h="7055" extrusionOk="0">
                  <a:moveTo>
                    <a:pt x="1878" y="1"/>
                  </a:moveTo>
                  <a:lnTo>
                    <a:pt x="1" y="3129"/>
                  </a:lnTo>
                  <a:lnTo>
                    <a:pt x="6542" y="7054"/>
                  </a:lnTo>
                  <a:lnTo>
                    <a:pt x="8419" y="398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EC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132;p66">
              <a:extLst>
                <a:ext uri="{FF2B5EF4-FFF2-40B4-BE49-F238E27FC236}">
                  <a16:creationId xmlns:a16="http://schemas.microsoft.com/office/drawing/2014/main" id="{D1354901-773B-B283-DBB1-05A53EC2C758}"/>
                </a:ext>
              </a:extLst>
            </p:cNvPr>
            <p:cNvSpPr/>
            <p:nvPr/>
          </p:nvSpPr>
          <p:spPr>
            <a:xfrm>
              <a:off x="2887800" y="1316000"/>
              <a:ext cx="120900" cy="305775"/>
            </a:xfrm>
            <a:custGeom>
              <a:avLst/>
              <a:gdLst/>
              <a:ahLst/>
              <a:cxnLst/>
              <a:rect l="l" t="t" r="r" b="b"/>
              <a:pathLst>
                <a:path w="4836" h="12231" extrusionOk="0">
                  <a:moveTo>
                    <a:pt x="2162" y="1"/>
                  </a:moveTo>
                  <a:cubicBezTo>
                    <a:pt x="1479" y="58"/>
                    <a:pt x="1195" y="854"/>
                    <a:pt x="1138" y="1537"/>
                  </a:cubicBezTo>
                  <a:cubicBezTo>
                    <a:pt x="910" y="3300"/>
                    <a:pt x="1024" y="5120"/>
                    <a:pt x="1650" y="6713"/>
                  </a:cubicBezTo>
                  <a:cubicBezTo>
                    <a:pt x="455" y="8249"/>
                    <a:pt x="0" y="10239"/>
                    <a:pt x="57" y="12230"/>
                  </a:cubicBezTo>
                  <a:cubicBezTo>
                    <a:pt x="1422" y="11889"/>
                    <a:pt x="2901" y="11775"/>
                    <a:pt x="4323" y="10979"/>
                  </a:cubicBezTo>
                  <a:cubicBezTo>
                    <a:pt x="4835" y="7737"/>
                    <a:pt x="4494" y="4324"/>
                    <a:pt x="3356" y="1195"/>
                  </a:cubicBezTo>
                  <a:cubicBezTo>
                    <a:pt x="3129" y="627"/>
                    <a:pt x="2787" y="1"/>
                    <a:pt x="2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133;p66">
              <a:extLst>
                <a:ext uri="{FF2B5EF4-FFF2-40B4-BE49-F238E27FC236}">
                  <a16:creationId xmlns:a16="http://schemas.microsoft.com/office/drawing/2014/main" id="{EA7BB9A4-1E4E-C895-F4CE-62AB0B87535D}"/>
                </a:ext>
              </a:extLst>
            </p:cNvPr>
            <p:cNvSpPr/>
            <p:nvPr/>
          </p:nvSpPr>
          <p:spPr>
            <a:xfrm>
              <a:off x="2842300" y="1584775"/>
              <a:ext cx="203375" cy="287275"/>
            </a:xfrm>
            <a:custGeom>
              <a:avLst/>
              <a:gdLst/>
              <a:ahLst/>
              <a:cxnLst/>
              <a:rect l="l" t="t" r="r" b="b"/>
              <a:pathLst>
                <a:path w="8135" h="11491" extrusionOk="0">
                  <a:moveTo>
                    <a:pt x="5916" y="0"/>
                  </a:moveTo>
                  <a:lnTo>
                    <a:pt x="0" y="5575"/>
                  </a:lnTo>
                  <a:lnTo>
                    <a:pt x="1536" y="11490"/>
                  </a:lnTo>
                  <a:lnTo>
                    <a:pt x="8134" y="5347"/>
                  </a:lnTo>
                  <a:lnTo>
                    <a:pt x="5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134;p66">
              <a:extLst>
                <a:ext uri="{FF2B5EF4-FFF2-40B4-BE49-F238E27FC236}">
                  <a16:creationId xmlns:a16="http://schemas.microsoft.com/office/drawing/2014/main" id="{F782D651-5A06-3826-B862-79489E7900A1}"/>
                </a:ext>
              </a:extLst>
            </p:cNvPr>
            <p:cNvSpPr/>
            <p:nvPr/>
          </p:nvSpPr>
          <p:spPr>
            <a:xfrm>
              <a:off x="2812425" y="1434050"/>
              <a:ext cx="190575" cy="302350"/>
            </a:xfrm>
            <a:custGeom>
              <a:avLst/>
              <a:gdLst/>
              <a:ahLst/>
              <a:cxnLst/>
              <a:rect l="l" t="t" r="r" b="b"/>
              <a:pathLst>
                <a:path w="7623" h="12094" extrusionOk="0">
                  <a:moveTo>
                    <a:pt x="5575" y="0"/>
                  </a:moveTo>
                  <a:cubicBezTo>
                    <a:pt x="3584" y="3982"/>
                    <a:pt x="1821" y="7906"/>
                    <a:pt x="1" y="11888"/>
                  </a:cubicBezTo>
                  <a:cubicBezTo>
                    <a:pt x="471" y="12027"/>
                    <a:pt x="965" y="12094"/>
                    <a:pt x="1466" y="12094"/>
                  </a:cubicBezTo>
                  <a:cubicBezTo>
                    <a:pt x="3628" y="12094"/>
                    <a:pt x="5902" y="10849"/>
                    <a:pt x="6826" y="8817"/>
                  </a:cubicBezTo>
                  <a:cubicBezTo>
                    <a:pt x="7452" y="7451"/>
                    <a:pt x="7623" y="3527"/>
                    <a:pt x="7623" y="3527"/>
                  </a:cubicBezTo>
                  <a:cubicBezTo>
                    <a:pt x="7623" y="3527"/>
                    <a:pt x="6201" y="1422"/>
                    <a:pt x="5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135;p66">
              <a:extLst>
                <a:ext uri="{FF2B5EF4-FFF2-40B4-BE49-F238E27FC236}">
                  <a16:creationId xmlns:a16="http://schemas.microsoft.com/office/drawing/2014/main" id="{6AB1CDDD-C6C4-0606-A662-CD9405FCC34B}"/>
                </a:ext>
              </a:extLst>
            </p:cNvPr>
            <p:cNvSpPr/>
            <p:nvPr/>
          </p:nvSpPr>
          <p:spPr>
            <a:xfrm>
              <a:off x="2812425" y="1643075"/>
              <a:ext cx="1140500" cy="1001625"/>
            </a:xfrm>
            <a:custGeom>
              <a:avLst/>
              <a:gdLst/>
              <a:ahLst/>
              <a:cxnLst/>
              <a:rect l="l" t="t" r="r" b="b"/>
              <a:pathLst>
                <a:path w="45620" h="40065" extrusionOk="0">
                  <a:moveTo>
                    <a:pt x="9329" y="1"/>
                  </a:moveTo>
                  <a:lnTo>
                    <a:pt x="1" y="9443"/>
                  </a:lnTo>
                  <a:cubicBezTo>
                    <a:pt x="1" y="9443"/>
                    <a:pt x="10239" y="39533"/>
                    <a:pt x="15927" y="40045"/>
                  </a:cubicBezTo>
                  <a:cubicBezTo>
                    <a:pt x="16056" y="40058"/>
                    <a:pt x="16194" y="40064"/>
                    <a:pt x="16339" y="40064"/>
                  </a:cubicBezTo>
                  <a:cubicBezTo>
                    <a:pt x="22576" y="40064"/>
                    <a:pt x="43003" y="28384"/>
                    <a:pt x="43003" y="28384"/>
                  </a:cubicBezTo>
                  <a:lnTo>
                    <a:pt x="45619" y="14335"/>
                  </a:lnTo>
                  <a:lnTo>
                    <a:pt x="43401" y="2276"/>
                  </a:lnTo>
                  <a:cubicBezTo>
                    <a:pt x="43401" y="2276"/>
                    <a:pt x="36518" y="4779"/>
                    <a:pt x="34755" y="6257"/>
                  </a:cubicBezTo>
                  <a:cubicBezTo>
                    <a:pt x="33011" y="7663"/>
                    <a:pt x="21761" y="19800"/>
                    <a:pt x="20352" y="19800"/>
                  </a:cubicBezTo>
                  <a:cubicBezTo>
                    <a:pt x="20335" y="19800"/>
                    <a:pt x="20321" y="19798"/>
                    <a:pt x="20307" y="19795"/>
                  </a:cubicBezTo>
                  <a:cubicBezTo>
                    <a:pt x="18544" y="19397"/>
                    <a:pt x="9329" y="1"/>
                    <a:pt x="9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136;p66">
              <a:extLst>
                <a:ext uri="{FF2B5EF4-FFF2-40B4-BE49-F238E27FC236}">
                  <a16:creationId xmlns:a16="http://schemas.microsoft.com/office/drawing/2014/main" id="{4C5BF8FB-5AA8-A2A5-FF37-BFE28543C6CD}"/>
                </a:ext>
              </a:extLst>
            </p:cNvPr>
            <p:cNvSpPr/>
            <p:nvPr/>
          </p:nvSpPr>
          <p:spPr>
            <a:xfrm>
              <a:off x="3702625" y="1941700"/>
              <a:ext cx="82500" cy="496325"/>
            </a:xfrm>
            <a:custGeom>
              <a:avLst/>
              <a:gdLst/>
              <a:ahLst/>
              <a:cxnLst/>
              <a:rect l="l" t="t" r="r" b="b"/>
              <a:pathLst>
                <a:path w="3300" h="19853" fill="none" extrusionOk="0">
                  <a:moveTo>
                    <a:pt x="0" y="19852"/>
                  </a:moveTo>
                  <a:cubicBezTo>
                    <a:pt x="2617" y="13595"/>
                    <a:pt x="3299" y="6599"/>
                    <a:pt x="1877" y="1"/>
                  </a:cubicBezTo>
                </a:path>
              </a:pathLst>
            </a:custGeom>
            <a:noFill/>
            <a:ln w="18475" cap="rnd" cmpd="sng">
              <a:solidFill>
                <a:schemeClr val="dk2"/>
              </a:solidFill>
              <a:prstDash val="solid"/>
              <a:miter lim="568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37;p66">
              <a:extLst>
                <a:ext uri="{FF2B5EF4-FFF2-40B4-BE49-F238E27FC236}">
                  <a16:creationId xmlns:a16="http://schemas.microsoft.com/office/drawing/2014/main" id="{E6B35844-BBC2-19CC-1852-056997C5D94C}"/>
                </a:ext>
              </a:extLst>
            </p:cNvPr>
            <p:cNvSpPr/>
            <p:nvPr/>
          </p:nvSpPr>
          <p:spPr>
            <a:xfrm>
              <a:off x="3743850" y="2221850"/>
              <a:ext cx="105250" cy="199100"/>
            </a:xfrm>
            <a:custGeom>
              <a:avLst/>
              <a:gdLst/>
              <a:ahLst/>
              <a:cxnLst/>
              <a:rect l="l" t="t" r="r" b="b"/>
              <a:pathLst>
                <a:path w="4210" h="7964" fill="none" extrusionOk="0">
                  <a:moveTo>
                    <a:pt x="1" y="7964"/>
                  </a:moveTo>
                  <a:cubicBezTo>
                    <a:pt x="2219" y="5916"/>
                    <a:pt x="3755" y="3015"/>
                    <a:pt x="4210" y="0"/>
                  </a:cubicBezTo>
                </a:path>
              </a:pathLst>
            </a:custGeom>
            <a:noFill/>
            <a:ln w="18475" cap="rnd" cmpd="sng">
              <a:solidFill>
                <a:schemeClr val="dk2"/>
              </a:solidFill>
              <a:prstDash val="solid"/>
              <a:miter lim="568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38;p66">
              <a:extLst>
                <a:ext uri="{FF2B5EF4-FFF2-40B4-BE49-F238E27FC236}">
                  <a16:creationId xmlns:a16="http://schemas.microsoft.com/office/drawing/2014/main" id="{82B4A4F5-DD50-CDBC-630E-905620C75B62}"/>
                </a:ext>
              </a:extLst>
            </p:cNvPr>
            <p:cNvSpPr/>
            <p:nvPr/>
          </p:nvSpPr>
          <p:spPr>
            <a:xfrm>
              <a:off x="2786825" y="1618900"/>
              <a:ext cx="345575" cy="411000"/>
            </a:xfrm>
            <a:custGeom>
              <a:avLst/>
              <a:gdLst/>
              <a:ahLst/>
              <a:cxnLst/>
              <a:rect l="l" t="t" r="r" b="b"/>
              <a:pathLst>
                <a:path w="13823" h="16440" extrusionOk="0">
                  <a:moveTo>
                    <a:pt x="10637" y="1"/>
                  </a:moveTo>
                  <a:lnTo>
                    <a:pt x="1" y="10694"/>
                  </a:lnTo>
                  <a:lnTo>
                    <a:pt x="2048" y="16439"/>
                  </a:lnTo>
                  <a:lnTo>
                    <a:pt x="13823" y="5063"/>
                  </a:lnTo>
                  <a:lnTo>
                    <a:pt x="10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39;p66">
              <a:extLst>
                <a:ext uri="{FF2B5EF4-FFF2-40B4-BE49-F238E27FC236}">
                  <a16:creationId xmlns:a16="http://schemas.microsoft.com/office/drawing/2014/main" id="{D0B6752A-BE71-CF47-C214-A4EC89AB028F}"/>
                </a:ext>
              </a:extLst>
            </p:cNvPr>
            <p:cNvSpPr/>
            <p:nvPr/>
          </p:nvSpPr>
          <p:spPr>
            <a:xfrm>
              <a:off x="3583175" y="1645925"/>
              <a:ext cx="553175" cy="2633625"/>
            </a:xfrm>
            <a:custGeom>
              <a:avLst/>
              <a:gdLst/>
              <a:ahLst/>
              <a:cxnLst/>
              <a:rect l="l" t="t" r="r" b="b"/>
              <a:pathLst>
                <a:path w="22127" h="105345" extrusionOk="0">
                  <a:moveTo>
                    <a:pt x="17690" y="0"/>
                  </a:moveTo>
                  <a:cubicBezTo>
                    <a:pt x="17690" y="0"/>
                    <a:pt x="6143" y="4266"/>
                    <a:pt x="5574" y="7850"/>
                  </a:cubicBezTo>
                  <a:cubicBezTo>
                    <a:pt x="2560" y="25824"/>
                    <a:pt x="0" y="103808"/>
                    <a:pt x="0" y="103808"/>
                  </a:cubicBezTo>
                  <a:lnTo>
                    <a:pt x="22070" y="105344"/>
                  </a:lnTo>
                  <a:cubicBezTo>
                    <a:pt x="22070" y="105344"/>
                    <a:pt x="22127" y="30147"/>
                    <a:pt x="22127" y="19283"/>
                  </a:cubicBezTo>
                  <a:cubicBezTo>
                    <a:pt x="22127" y="8419"/>
                    <a:pt x="17690" y="0"/>
                    <a:pt x="17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40;p66">
              <a:extLst>
                <a:ext uri="{FF2B5EF4-FFF2-40B4-BE49-F238E27FC236}">
                  <a16:creationId xmlns:a16="http://schemas.microsoft.com/office/drawing/2014/main" id="{0477AFA1-C599-2792-75D5-9DAAF799E40F}"/>
                </a:ext>
              </a:extLst>
            </p:cNvPr>
            <p:cNvSpPr/>
            <p:nvPr/>
          </p:nvSpPr>
          <p:spPr>
            <a:xfrm>
              <a:off x="3840550" y="1637400"/>
              <a:ext cx="310025" cy="803450"/>
            </a:xfrm>
            <a:custGeom>
              <a:avLst/>
              <a:gdLst/>
              <a:ahLst/>
              <a:cxnLst/>
              <a:rect l="l" t="t" r="r" b="b"/>
              <a:pathLst>
                <a:path w="12401" h="32138" extrusionOk="0">
                  <a:moveTo>
                    <a:pt x="8134" y="0"/>
                  </a:moveTo>
                  <a:cubicBezTo>
                    <a:pt x="8134" y="0"/>
                    <a:pt x="4665" y="910"/>
                    <a:pt x="3015" y="1706"/>
                  </a:cubicBezTo>
                  <a:cubicBezTo>
                    <a:pt x="1366" y="2446"/>
                    <a:pt x="0" y="16268"/>
                    <a:pt x="114" y="16609"/>
                  </a:cubicBezTo>
                  <a:cubicBezTo>
                    <a:pt x="285" y="16894"/>
                    <a:pt x="6826" y="20307"/>
                    <a:pt x="6826" y="20307"/>
                  </a:cubicBezTo>
                  <a:cubicBezTo>
                    <a:pt x="6826" y="20307"/>
                    <a:pt x="2503" y="24800"/>
                    <a:pt x="2560" y="25255"/>
                  </a:cubicBezTo>
                  <a:cubicBezTo>
                    <a:pt x="2560" y="25767"/>
                    <a:pt x="11832" y="32138"/>
                    <a:pt x="11832" y="32138"/>
                  </a:cubicBezTo>
                  <a:cubicBezTo>
                    <a:pt x="11832" y="32138"/>
                    <a:pt x="12400" y="21444"/>
                    <a:pt x="11832" y="14448"/>
                  </a:cubicBezTo>
                  <a:cubicBezTo>
                    <a:pt x="11490" y="9670"/>
                    <a:pt x="8134" y="0"/>
                    <a:pt x="8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41;p66">
              <a:extLst>
                <a:ext uri="{FF2B5EF4-FFF2-40B4-BE49-F238E27FC236}">
                  <a16:creationId xmlns:a16="http://schemas.microsoft.com/office/drawing/2014/main" id="{42183DB5-0A83-7535-9431-D7C58714FF25}"/>
                </a:ext>
              </a:extLst>
            </p:cNvPr>
            <p:cNvSpPr/>
            <p:nvPr/>
          </p:nvSpPr>
          <p:spPr>
            <a:xfrm>
              <a:off x="3698350" y="3796025"/>
              <a:ext cx="351250" cy="108100"/>
            </a:xfrm>
            <a:custGeom>
              <a:avLst/>
              <a:gdLst/>
              <a:ahLst/>
              <a:cxnLst/>
              <a:rect l="l" t="t" r="r" b="b"/>
              <a:pathLst>
                <a:path w="14050" h="4324" extrusionOk="0">
                  <a:moveTo>
                    <a:pt x="13766" y="1"/>
                  </a:moveTo>
                  <a:lnTo>
                    <a:pt x="0" y="1707"/>
                  </a:lnTo>
                  <a:lnTo>
                    <a:pt x="285" y="4324"/>
                  </a:lnTo>
                  <a:lnTo>
                    <a:pt x="14050" y="2617"/>
                  </a:lnTo>
                  <a:lnTo>
                    <a:pt x="13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42;p66">
              <a:extLst>
                <a:ext uri="{FF2B5EF4-FFF2-40B4-BE49-F238E27FC236}">
                  <a16:creationId xmlns:a16="http://schemas.microsoft.com/office/drawing/2014/main" id="{9B5CFC57-2A94-AF26-798F-B57DBA7BC7AB}"/>
                </a:ext>
              </a:extLst>
            </p:cNvPr>
            <p:cNvSpPr/>
            <p:nvPr/>
          </p:nvSpPr>
          <p:spPr>
            <a:xfrm>
              <a:off x="4422150" y="1643075"/>
              <a:ext cx="474975" cy="2636475"/>
            </a:xfrm>
            <a:custGeom>
              <a:avLst/>
              <a:gdLst/>
              <a:ahLst/>
              <a:cxnLst/>
              <a:rect l="l" t="t" r="r" b="b"/>
              <a:pathLst>
                <a:path w="18999" h="105459" extrusionOk="0">
                  <a:moveTo>
                    <a:pt x="1" y="1"/>
                  </a:moveTo>
                  <a:cubicBezTo>
                    <a:pt x="1" y="1"/>
                    <a:pt x="2617" y="7054"/>
                    <a:pt x="3698" y="16951"/>
                  </a:cubicBezTo>
                  <a:cubicBezTo>
                    <a:pt x="4494" y="24573"/>
                    <a:pt x="1138" y="105458"/>
                    <a:pt x="1138" y="105458"/>
                  </a:cubicBezTo>
                  <a:lnTo>
                    <a:pt x="18999" y="103183"/>
                  </a:lnTo>
                  <a:cubicBezTo>
                    <a:pt x="18999" y="103183"/>
                    <a:pt x="17975" y="11263"/>
                    <a:pt x="13538" y="5290"/>
                  </a:cubicBezTo>
                  <a:cubicBezTo>
                    <a:pt x="11320" y="221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43;p66">
              <a:extLst>
                <a:ext uri="{FF2B5EF4-FFF2-40B4-BE49-F238E27FC236}">
                  <a16:creationId xmlns:a16="http://schemas.microsoft.com/office/drawing/2014/main" id="{F4E6BBC8-8612-403B-50CF-53BBC4DC9C1E}"/>
                </a:ext>
              </a:extLst>
            </p:cNvPr>
            <p:cNvSpPr/>
            <p:nvPr/>
          </p:nvSpPr>
          <p:spPr>
            <a:xfrm>
              <a:off x="4412200" y="1643075"/>
              <a:ext cx="325675" cy="786400"/>
            </a:xfrm>
            <a:custGeom>
              <a:avLst/>
              <a:gdLst/>
              <a:ahLst/>
              <a:cxnLst/>
              <a:rect l="l" t="t" r="r" b="b"/>
              <a:pathLst>
                <a:path w="13027" h="31456" extrusionOk="0">
                  <a:moveTo>
                    <a:pt x="1" y="1"/>
                  </a:moveTo>
                  <a:cubicBezTo>
                    <a:pt x="1" y="1"/>
                    <a:pt x="2617" y="9784"/>
                    <a:pt x="3300" y="14562"/>
                  </a:cubicBezTo>
                  <a:cubicBezTo>
                    <a:pt x="3982" y="19340"/>
                    <a:pt x="3925" y="31456"/>
                    <a:pt x="3925" y="31456"/>
                  </a:cubicBezTo>
                  <a:cubicBezTo>
                    <a:pt x="3925" y="31456"/>
                    <a:pt x="11092" y="25256"/>
                    <a:pt x="11149" y="24744"/>
                  </a:cubicBezTo>
                  <a:cubicBezTo>
                    <a:pt x="11149" y="24289"/>
                    <a:pt x="6713" y="19795"/>
                    <a:pt x="6713" y="19795"/>
                  </a:cubicBezTo>
                  <a:cubicBezTo>
                    <a:pt x="6713" y="19795"/>
                    <a:pt x="12742" y="14619"/>
                    <a:pt x="12913" y="14278"/>
                  </a:cubicBezTo>
                  <a:cubicBezTo>
                    <a:pt x="13026" y="13993"/>
                    <a:pt x="7736" y="1764"/>
                    <a:pt x="6087" y="1024"/>
                  </a:cubicBezTo>
                  <a:cubicBezTo>
                    <a:pt x="4494" y="22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44;p66">
              <a:extLst>
                <a:ext uri="{FF2B5EF4-FFF2-40B4-BE49-F238E27FC236}">
                  <a16:creationId xmlns:a16="http://schemas.microsoft.com/office/drawing/2014/main" id="{3CC11829-67F0-FC49-57B1-7FFEC77AC36E}"/>
                </a:ext>
              </a:extLst>
            </p:cNvPr>
            <p:cNvSpPr/>
            <p:nvPr/>
          </p:nvSpPr>
          <p:spPr>
            <a:xfrm>
              <a:off x="4564350" y="3778950"/>
              <a:ext cx="280175" cy="81100"/>
            </a:xfrm>
            <a:custGeom>
              <a:avLst/>
              <a:gdLst/>
              <a:ahLst/>
              <a:cxnLst/>
              <a:rect l="l" t="t" r="r" b="b"/>
              <a:pathLst>
                <a:path w="11207" h="3244" extrusionOk="0">
                  <a:moveTo>
                    <a:pt x="1" y="1"/>
                  </a:moveTo>
                  <a:lnTo>
                    <a:pt x="115" y="2617"/>
                  </a:lnTo>
                  <a:lnTo>
                    <a:pt x="11206" y="3243"/>
                  </a:lnTo>
                  <a:lnTo>
                    <a:pt x="11036" y="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E97A093C-D131-2749-1FDA-47CA9BF06B49}"/>
              </a:ext>
            </a:extLst>
          </p:cNvPr>
          <p:cNvSpPr txBox="1"/>
          <p:nvPr/>
        </p:nvSpPr>
        <p:spPr>
          <a:xfrm>
            <a:off x="8103800" y="4596185"/>
            <a:ext cx="10006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ighlight>
                  <a:srgbClr val="FFFF00"/>
                </a:highlight>
              </a:rPr>
              <a:t>8/20</a:t>
            </a:r>
          </a:p>
        </p:txBody>
      </p:sp>
    </p:spTree>
    <p:extLst>
      <p:ext uri="{BB962C8B-B14F-4D97-AF65-F5344CB8AC3E}">
        <p14:creationId xmlns:p14="http://schemas.microsoft.com/office/powerpoint/2010/main" val="187954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p20">
            <a:extLst>
              <a:ext uri="{FF2B5EF4-FFF2-40B4-BE49-F238E27FC236}">
                <a16:creationId xmlns:a16="http://schemas.microsoft.com/office/drawing/2014/main" id="{DDCE262A-A74B-4F68-DF29-D5B704D9D0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300" y="594845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rtan"/>
                <a:ea typeface="Spartan"/>
                <a:cs typeface="Spartan"/>
                <a:sym typeface="Spartan"/>
              </a:rPr>
              <a:t>Objectives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6DB28935-38BC-BC01-CA5B-78FEC2DD8AE6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9</a:t>
            </a:fld>
            <a:endParaRPr lang="en"/>
          </a:p>
        </p:txBody>
      </p:sp>
      <p:graphicFrame>
        <p:nvGraphicFramePr>
          <p:cNvPr id="81" name="Diagram 80">
            <a:extLst>
              <a:ext uri="{FF2B5EF4-FFF2-40B4-BE49-F238E27FC236}">
                <a16:creationId xmlns:a16="http://schemas.microsoft.com/office/drawing/2014/main" id="{D88E6C35-6EC8-F438-4AE6-B67D2247C7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215205"/>
              </p:ext>
            </p:extLst>
          </p:nvPr>
        </p:nvGraphicFramePr>
        <p:xfrm>
          <a:off x="901337" y="1372044"/>
          <a:ext cx="7334794" cy="2899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059221"/>
      </p:ext>
    </p:extLst>
  </p:cSld>
  <p:clrMapOvr>
    <a:masterClrMapping/>
  </p:clrMapOvr>
</p:sld>
</file>

<file path=ppt/theme/theme1.xml><?xml version="1.0" encoding="utf-8"?>
<a:theme xmlns:a="http://schemas.openxmlformats.org/drawingml/2006/main" name="Lung Cancer Awareness Month by Slidesgo">
  <a:themeElements>
    <a:clrScheme name="Simple Light">
      <a:dk1>
        <a:srgbClr val="121241"/>
      </a:dk1>
      <a:lt1>
        <a:srgbClr val="F8F8F8"/>
      </a:lt1>
      <a:dk2>
        <a:srgbClr val="E9E9E9"/>
      </a:dk2>
      <a:lt2>
        <a:srgbClr val="5D74FF"/>
      </a:lt2>
      <a:accent1>
        <a:srgbClr val="8755D0"/>
      </a:accent1>
      <a:accent2>
        <a:srgbClr val="D52D2D"/>
      </a:accent2>
      <a:accent3>
        <a:srgbClr val="FF8382"/>
      </a:accent3>
      <a:accent4>
        <a:srgbClr val="FFC1BF"/>
      </a:accent4>
      <a:accent5>
        <a:srgbClr val="FFD38C"/>
      </a:accent5>
      <a:accent6>
        <a:srgbClr val="FFB64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On-screen Show (16:9)</PresentationFormat>
  <Paragraphs>165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Montserrat ExtraLight</vt:lpstr>
      <vt:lpstr>Spartan</vt:lpstr>
      <vt:lpstr>Montserrat</vt:lpstr>
      <vt:lpstr>Asap</vt:lpstr>
      <vt:lpstr>Arial</vt:lpstr>
      <vt:lpstr>Nunito Light</vt:lpstr>
      <vt:lpstr>Calibri</vt:lpstr>
      <vt:lpstr>Open Sans</vt:lpstr>
      <vt:lpstr>Open Sans ExtraBold</vt:lpstr>
      <vt:lpstr>Lung Cancer Awareness Month by Slidesgo</vt:lpstr>
      <vt:lpstr>X-RAYASSIST AI for Chest X-Ray Read </vt:lpstr>
      <vt:lpstr>Our Team</vt:lpstr>
      <vt:lpstr>PowerPoint Presentation</vt:lpstr>
      <vt:lpstr>PowerPoint Presentation</vt:lpstr>
      <vt:lpstr>Design Pitch </vt:lpstr>
      <vt:lpstr>PowerPoint Presentation</vt:lpstr>
      <vt:lpstr>PowerPoint Presentation</vt:lpstr>
      <vt:lpstr>Define the Problem</vt:lpstr>
      <vt:lpstr>Objectives</vt:lpstr>
      <vt:lpstr>LIVE DEMO</vt:lpstr>
      <vt:lpstr>PowerPoint Presentation</vt:lpstr>
      <vt:lpstr>Technology used</vt:lpstr>
      <vt:lpstr>PowerPoint Presentation</vt:lpstr>
      <vt:lpstr>Input</vt:lpstr>
      <vt:lpstr>Output</vt:lpstr>
      <vt:lpstr>AWESOME FEATURES  </vt:lpstr>
      <vt:lpstr>Multiple Datasets</vt:lpstr>
      <vt:lpstr>PowerPoint Presentation</vt:lpstr>
      <vt:lpstr>PowerPoint Presentation</vt:lpstr>
      <vt:lpstr>Conclusion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X-RAYASSIST AI for Chest X-Ray Read </dc:title>
  <cp:lastModifiedBy>Tushar Aggarwal</cp:lastModifiedBy>
  <cp:revision>1</cp:revision>
  <dcterms:modified xsi:type="dcterms:W3CDTF">2024-04-05T01:56:51Z</dcterms:modified>
</cp:coreProperties>
</file>