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2918400" cy="43891200"/>
  <p:notesSz cx="6881813" cy="9296400"/>
  <p:custDataLst>
    <p:tags r:id="rId4"/>
  </p:custDataLst>
  <p:defaultTextStyle>
    <a:defPPr>
      <a:defRPr lang="en-US"/>
    </a:defPPr>
    <a:lvl1pPr algn="l" rtl="0" fontAlgn="base">
      <a:spcBef>
        <a:spcPct val="0"/>
      </a:spcBef>
      <a:spcAft>
        <a:spcPct val="0"/>
      </a:spcAft>
      <a:defRPr sz="3995" kern="1200">
        <a:solidFill>
          <a:schemeClr val="tx1"/>
        </a:solidFill>
        <a:latin typeface="Arial"/>
        <a:ea typeface="+mn-ea"/>
        <a:cs typeface="+mn-cs"/>
      </a:defRPr>
    </a:lvl1pPr>
    <a:lvl2pPr marL="799422" indent="-318768" algn="l" rtl="0" fontAlgn="base">
      <a:spcBef>
        <a:spcPct val="0"/>
      </a:spcBef>
      <a:spcAft>
        <a:spcPct val="0"/>
      </a:spcAft>
      <a:defRPr sz="3995" kern="1200">
        <a:solidFill>
          <a:schemeClr val="tx1"/>
        </a:solidFill>
        <a:latin typeface="Arial"/>
        <a:ea typeface="+mn-ea"/>
        <a:cs typeface="+mn-cs"/>
      </a:defRPr>
    </a:lvl2pPr>
    <a:lvl3pPr marL="1598843" indent="-637535" algn="l" rtl="0" fontAlgn="base">
      <a:spcBef>
        <a:spcPct val="0"/>
      </a:spcBef>
      <a:spcAft>
        <a:spcPct val="0"/>
      </a:spcAft>
      <a:defRPr sz="3995" kern="1200">
        <a:solidFill>
          <a:schemeClr val="tx1"/>
        </a:solidFill>
        <a:latin typeface="Arial"/>
        <a:ea typeface="+mn-ea"/>
        <a:cs typeface="+mn-cs"/>
      </a:defRPr>
    </a:lvl3pPr>
    <a:lvl4pPr marL="2399934" indent="-957971" algn="l" rtl="0" fontAlgn="base">
      <a:spcBef>
        <a:spcPct val="0"/>
      </a:spcBef>
      <a:spcAft>
        <a:spcPct val="0"/>
      </a:spcAft>
      <a:defRPr sz="3995" kern="1200">
        <a:solidFill>
          <a:schemeClr val="tx1"/>
        </a:solidFill>
        <a:latin typeface="Arial"/>
        <a:ea typeface="+mn-ea"/>
        <a:cs typeface="+mn-cs"/>
      </a:defRPr>
    </a:lvl4pPr>
    <a:lvl5pPr marL="3199356" indent="-1276739" algn="l" rtl="0" fontAlgn="base">
      <a:spcBef>
        <a:spcPct val="0"/>
      </a:spcBef>
      <a:spcAft>
        <a:spcPct val="0"/>
      </a:spcAft>
      <a:defRPr sz="3995" kern="1200">
        <a:solidFill>
          <a:schemeClr val="tx1"/>
        </a:solidFill>
        <a:latin typeface="Arial"/>
        <a:ea typeface="+mn-ea"/>
        <a:cs typeface="+mn-cs"/>
      </a:defRPr>
    </a:lvl5pPr>
    <a:lvl6pPr marL="2403272" algn="l" defTabSz="961309" rtl="0" eaLnBrk="1" latinLnBrk="0" hangingPunct="1">
      <a:defRPr sz="3995" kern="1200">
        <a:solidFill>
          <a:schemeClr val="tx1"/>
        </a:solidFill>
        <a:latin typeface="Arial"/>
        <a:ea typeface="+mn-ea"/>
        <a:cs typeface="+mn-cs"/>
      </a:defRPr>
    </a:lvl6pPr>
    <a:lvl7pPr marL="2883926" algn="l" defTabSz="961309" rtl="0" eaLnBrk="1" latinLnBrk="0" hangingPunct="1">
      <a:defRPr sz="3995" kern="1200">
        <a:solidFill>
          <a:schemeClr val="tx1"/>
        </a:solidFill>
        <a:latin typeface="Arial"/>
        <a:ea typeface="+mn-ea"/>
        <a:cs typeface="+mn-cs"/>
      </a:defRPr>
    </a:lvl7pPr>
    <a:lvl8pPr marL="3364581" algn="l" defTabSz="961309" rtl="0" eaLnBrk="1" latinLnBrk="0" hangingPunct="1">
      <a:defRPr sz="3995" kern="1200">
        <a:solidFill>
          <a:schemeClr val="tx1"/>
        </a:solidFill>
        <a:latin typeface="Arial"/>
        <a:ea typeface="+mn-ea"/>
        <a:cs typeface="+mn-cs"/>
      </a:defRPr>
    </a:lvl8pPr>
    <a:lvl9pPr marL="3845235" algn="l" defTabSz="961309" rtl="0" eaLnBrk="1" latinLnBrk="0" hangingPunct="1">
      <a:defRPr sz="3995" kern="1200">
        <a:solidFill>
          <a:schemeClr val="tx1"/>
        </a:solidFill>
        <a:latin typeface="Arial"/>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395698"/>
    <a:srgbClr val="FFCC00"/>
    <a:srgbClr val="EFDD5B"/>
    <a:srgbClr val="B54113"/>
    <a:srgbClr val="DCE5B9"/>
    <a:srgbClr val="6666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28" autoAdjust="0"/>
    <p:restoredTop sz="94660"/>
  </p:normalViewPr>
  <p:slideViewPr>
    <p:cSldViewPr snapToGrid="0">
      <p:cViewPr>
        <p:scale>
          <a:sx n="10" d="100"/>
          <a:sy n="10" d="100"/>
        </p:scale>
        <p:origin x="2352" y="427"/>
      </p:cViewPr>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82913" cy="465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313" tIns="49656" rIns="99313" bIns="49656" anchor="t" anchorCtr="0" compatLnSpc="1">
            <a:prstTxWarp prst="textNoShape">
              <a:avLst/>
            </a:prstTxWarp>
          </a:bodyPr>
          <a:lstStyle>
            <a:defPPr>
              <a:defRPr kern="1200" smtId="4294967295"/>
            </a:defPPr>
            <a:lvl1pPr defTabSz="993775">
              <a:defRPr sz="13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97313" y="0"/>
            <a:ext cx="2982912" cy="465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313" tIns="49656" rIns="99313" bIns="49656" anchor="t" anchorCtr="0" compatLnSpc="1">
            <a:prstTxWarp prst="textNoShape">
              <a:avLst/>
            </a:prstTxWarp>
          </a:bodyPr>
          <a:lstStyle>
            <a:defPPr>
              <a:defRPr kern="1200" smtId="4294967295"/>
            </a:defPPr>
            <a:lvl1pPr algn="r" defTabSz="993775">
              <a:defRPr sz="1300">
                <a:latin typeface="Arial"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135188" y="696913"/>
            <a:ext cx="2613025" cy="34861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8975" y="4416425"/>
            <a:ext cx="5503863" cy="4183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313" tIns="49656" rIns="99313" bIns="49656"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29675"/>
            <a:ext cx="2982913" cy="465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313" tIns="49656" rIns="99313" bIns="49656" anchor="b" anchorCtr="0" compatLnSpc="1">
            <a:prstTxWarp prst="textNoShape">
              <a:avLst/>
            </a:prstTxWarp>
          </a:bodyPr>
          <a:lstStyle>
            <a:defPPr>
              <a:defRPr kern="1200" smtId="4294967295"/>
            </a:defPPr>
            <a:lvl1pPr defTabSz="993775">
              <a:defRPr sz="13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97313" y="8829675"/>
            <a:ext cx="2982912" cy="465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313" tIns="49656" rIns="99313" bIns="49656" anchor="b" anchorCtr="0" compatLnSpc="1">
            <a:prstTxWarp prst="textNoShape">
              <a:avLst/>
            </a:prstTxWarp>
          </a:bodyPr>
          <a:lstStyle>
            <a:defPPr>
              <a:defRPr kern="1200" smtId="4294967295"/>
            </a:defPPr>
            <a:lvl1pPr algn="r" defTabSz="993775">
              <a:defRPr sz="1300">
                <a:latin typeface="Arial" pitchFamily="34" charset="0"/>
              </a:defRPr>
            </a:lvl1pPr>
          </a:lstStyle>
          <a:p>
            <a:pPr>
              <a:defRPr/>
            </a:pPr>
            <a:fld id="{21D248B0-0106-4342-A93B-9F39C385BDDF}" type="slidenum">
              <a:rPr lang="en-US"/>
              <a:pPr>
                <a:defRPr/>
              </a:pPr>
              <a:t>‹#›</a:t>
            </a:fld>
            <a:endParaRPr lang="en-US"/>
          </a:p>
        </p:txBody>
      </p:sp>
    </p:spTree>
    <p:extLst>
      <p:ext uri="{BB962C8B-B14F-4D97-AF65-F5344CB8AC3E}">
        <p14:creationId xmlns:p14="http://schemas.microsoft.com/office/powerpoint/2010/main" val="2886125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103" kern="1200">
        <a:solidFill>
          <a:schemeClr val="tx1"/>
        </a:solidFill>
        <a:latin typeface="Arial" pitchFamily="34" charset="0"/>
        <a:ea typeface="+mn-ea"/>
        <a:cs typeface="+mn-cs"/>
      </a:defRPr>
    </a:lvl1pPr>
    <a:lvl2pPr marL="799422" algn="l" rtl="0" eaLnBrk="0" fontAlgn="base" hangingPunct="0">
      <a:spcBef>
        <a:spcPct val="30000"/>
      </a:spcBef>
      <a:spcAft>
        <a:spcPct val="0"/>
      </a:spcAft>
      <a:defRPr sz="2103" kern="1200">
        <a:solidFill>
          <a:schemeClr val="tx1"/>
        </a:solidFill>
        <a:latin typeface="Arial" pitchFamily="34" charset="0"/>
        <a:ea typeface="+mn-ea"/>
        <a:cs typeface="+mn-cs"/>
      </a:defRPr>
    </a:lvl2pPr>
    <a:lvl3pPr marL="1598843" algn="l" rtl="0" eaLnBrk="0" fontAlgn="base" hangingPunct="0">
      <a:spcBef>
        <a:spcPct val="30000"/>
      </a:spcBef>
      <a:spcAft>
        <a:spcPct val="0"/>
      </a:spcAft>
      <a:defRPr sz="2103" kern="1200">
        <a:solidFill>
          <a:schemeClr val="tx1"/>
        </a:solidFill>
        <a:latin typeface="Arial" pitchFamily="34" charset="0"/>
        <a:ea typeface="+mn-ea"/>
        <a:cs typeface="+mn-cs"/>
      </a:defRPr>
    </a:lvl3pPr>
    <a:lvl4pPr marL="2399934" algn="l" rtl="0" eaLnBrk="0" fontAlgn="base" hangingPunct="0">
      <a:spcBef>
        <a:spcPct val="30000"/>
      </a:spcBef>
      <a:spcAft>
        <a:spcPct val="0"/>
      </a:spcAft>
      <a:defRPr sz="2103" kern="1200">
        <a:solidFill>
          <a:schemeClr val="tx1"/>
        </a:solidFill>
        <a:latin typeface="Arial" pitchFamily="34" charset="0"/>
        <a:ea typeface="+mn-ea"/>
        <a:cs typeface="+mn-cs"/>
      </a:defRPr>
    </a:lvl4pPr>
    <a:lvl5pPr marL="3199356" algn="l" rtl="0" eaLnBrk="0" fontAlgn="base" hangingPunct="0">
      <a:spcBef>
        <a:spcPct val="30000"/>
      </a:spcBef>
      <a:spcAft>
        <a:spcPct val="0"/>
      </a:spcAft>
      <a:defRPr sz="2103" kern="1200">
        <a:solidFill>
          <a:schemeClr val="tx1"/>
        </a:solidFill>
        <a:latin typeface="Arial" pitchFamily="34" charset="0"/>
        <a:ea typeface="+mn-ea"/>
        <a:cs typeface="+mn-cs"/>
      </a:defRPr>
    </a:lvl5pPr>
    <a:lvl6pPr marL="4000187" algn="l" defTabSz="1600073" rtl="0" eaLnBrk="1" latinLnBrk="0" hangingPunct="1">
      <a:defRPr sz="2103" kern="1200">
        <a:solidFill>
          <a:schemeClr val="tx1"/>
        </a:solidFill>
        <a:latin typeface="+mn-lt"/>
        <a:ea typeface="+mn-ea"/>
        <a:cs typeface="+mn-cs"/>
      </a:defRPr>
    </a:lvl6pPr>
    <a:lvl7pPr marL="4800224" algn="l" defTabSz="1600073" rtl="0" eaLnBrk="1" latinLnBrk="0" hangingPunct="1">
      <a:defRPr sz="2103" kern="1200">
        <a:solidFill>
          <a:schemeClr val="tx1"/>
        </a:solidFill>
        <a:latin typeface="+mn-lt"/>
        <a:ea typeface="+mn-ea"/>
        <a:cs typeface="+mn-cs"/>
      </a:defRPr>
    </a:lvl7pPr>
    <a:lvl8pPr marL="5600262" algn="l" defTabSz="1600073" rtl="0" eaLnBrk="1" latinLnBrk="0" hangingPunct="1">
      <a:defRPr sz="2103" kern="1200">
        <a:solidFill>
          <a:schemeClr val="tx1"/>
        </a:solidFill>
        <a:latin typeface="+mn-lt"/>
        <a:ea typeface="+mn-ea"/>
        <a:cs typeface="+mn-cs"/>
      </a:defRPr>
    </a:lvl8pPr>
    <a:lvl9pPr marL="6400301" algn="l" defTabSz="1600073" rtl="0" eaLnBrk="1" latinLnBrk="0" hangingPunct="1">
      <a:defRPr sz="210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9" y="13633451"/>
            <a:ext cx="27979689" cy="941070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8713" y="24872950"/>
            <a:ext cx="23040975" cy="11214100"/>
          </a:xfrm>
        </p:spPr>
        <p:txBody>
          <a:bodyPr/>
          <a:lstStyle>
            <a:defPPr>
              <a:defRPr kern="1200" smtId="4294967295"/>
            </a:defPPr>
            <a:lvl1pPr marL="0" indent="0" algn="ctr">
              <a:buNone/>
              <a:defRPr/>
            </a:lvl1pPr>
            <a:lvl2pPr marL="760999" indent="0" algn="ctr">
              <a:buNone/>
              <a:defRPr/>
            </a:lvl2pPr>
            <a:lvl3pPr marL="1521995" indent="0" algn="ctr">
              <a:buNone/>
              <a:defRPr/>
            </a:lvl3pPr>
            <a:lvl4pPr marL="2282994" indent="0" algn="ctr">
              <a:buNone/>
              <a:defRPr/>
            </a:lvl4pPr>
            <a:lvl5pPr marL="3043992" indent="0" algn="ctr">
              <a:buNone/>
              <a:defRPr/>
            </a:lvl5pPr>
            <a:lvl6pPr marL="3804991" indent="0" algn="ctr">
              <a:buNone/>
              <a:defRPr/>
            </a:lvl6pPr>
            <a:lvl7pPr marL="4565989" indent="0" algn="ctr">
              <a:buNone/>
              <a:defRPr/>
            </a:lvl7pPr>
            <a:lvl8pPr marL="5326988" indent="0" algn="ctr">
              <a:buNone/>
              <a:defRPr/>
            </a:lvl8pPr>
            <a:lvl9pPr marL="6087987"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D2EE025-5898-4837-918C-9C13320D3BC7}" type="slidenum">
              <a:rPr lang="en-US"/>
              <a:pPr>
                <a:defRPr/>
              </a:pPr>
              <a:t>‹#›</a:t>
            </a:fld>
            <a:endParaRPr lang="en-US"/>
          </a:p>
        </p:txBody>
      </p:sp>
    </p:spTree>
    <p:extLst>
      <p:ext uri="{BB962C8B-B14F-4D97-AF65-F5344CB8AC3E}">
        <p14:creationId xmlns:p14="http://schemas.microsoft.com/office/powerpoint/2010/main" val="303007923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0B2B89E-52B2-4DA5-8B85-29C727752001}" type="slidenum">
              <a:rPr lang="en-US"/>
              <a:pPr>
                <a:defRPr/>
              </a:pPr>
              <a:t>‹#›</a:t>
            </a:fld>
            <a:endParaRPr lang="en-US"/>
          </a:p>
        </p:txBody>
      </p:sp>
    </p:spTree>
    <p:extLst>
      <p:ext uri="{BB962C8B-B14F-4D97-AF65-F5344CB8AC3E}">
        <p14:creationId xmlns:p14="http://schemas.microsoft.com/office/powerpoint/2010/main" val="261169529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74" y="1758953"/>
            <a:ext cx="7405687" cy="37449127"/>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445" y="1758953"/>
            <a:ext cx="21993225" cy="37449127"/>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886BA2-7E4B-4886-9C33-DBBBFC0F1CFF}" type="slidenum">
              <a:rPr lang="en-US"/>
              <a:pPr>
                <a:defRPr/>
              </a:pPr>
              <a:t>‹#›</a:t>
            </a:fld>
            <a:endParaRPr lang="en-US"/>
          </a:p>
        </p:txBody>
      </p:sp>
    </p:spTree>
    <p:extLst>
      <p:ext uri="{BB962C8B-B14F-4D97-AF65-F5344CB8AC3E}">
        <p14:creationId xmlns:p14="http://schemas.microsoft.com/office/powerpoint/2010/main" val="321346292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89ED565-0E44-4AD9-A2D4-E00ECF265790}" type="slidenum">
              <a:rPr lang="en-US"/>
              <a:pPr>
                <a:defRPr/>
              </a:pPr>
              <a:t>‹#›</a:t>
            </a:fld>
            <a:endParaRPr lang="en-US"/>
          </a:p>
        </p:txBody>
      </p:sp>
    </p:spTree>
    <p:extLst>
      <p:ext uri="{BB962C8B-B14F-4D97-AF65-F5344CB8AC3E}">
        <p14:creationId xmlns:p14="http://schemas.microsoft.com/office/powerpoint/2010/main" val="1212759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3528"/>
            <a:ext cx="27979689" cy="8718550"/>
          </a:xfrm>
        </p:spPr>
        <p:txBody>
          <a:bodyPr anchor="t"/>
          <a:lstStyle>
            <a:defPPr>
              <a:defRPr kern="1200" smtId="4294967295"/>
            </a:defPPr>
            <a:lvl1pPr algn="l">
              <a:defRPr sz="6700" b="1" cap="all"/>
            </a:lvl1pPr>
          </a:lstStyle>
          <a:p>
            <a:r>
              <a:rPr lang="en-US"/>
              <a:t>Click to edit Master title style</a:t>
            </a:r>
          </a:p>
        </p:txBody>
      </p:sp>
      <p:sp>
        <p:nvSpPr>
          <p:cNvPr id="3" name="Text Placeholder 2"/>
          <p:cNvSpPr>
            <a:spLocks noGrp="1"/>
          </p:cNvSpPr>
          <p:nvPr>
            <p:ph type="body" idx="1"/>
          </p:nvPr>
        </p:nvSpPr>
        <p:spPr>
          <a:xfrm>
            <a:off x="2600326" y="18602325"/>
            <a:ext cx="27979689" cy="9601200"/>
          </a:xfrm>
        </p:spPr>
        <p:txBody>
          <a:bodyPr anchor="b"/>
          <a:lstStyle>
            <a:defPPr>
              <a:defRPr kern="1200" smtId="4294967295"/>
            </a:defPPr>
            <a:lvl1pPr marL="0" indent="0">
              <a:buNone/>
              <a:defRPr sz="3300"/>
            </a:lvl1pPr>
            <a:lvl2pPr marL="760999" indent="0">
              <a:buNone/>
              <a:defRPr sz="3000"/>
            </a:lvl2pPr>
            <a:lvl3pPr marL="1521995" indent="0">
              <a:buNone/>
              <a:defRPr sz="2700"/>
            </a:lvl3pPr>
            <a:lvl4pPr marL="2282994" indent="0">
              <a:buNone/>
              <a:defRPr sz="2300"/>
            </a:lvl4pPr>
            <a:lvl5pPr marL="3043992" indent="0">
              <a:buNone/>
              <a:defRPr sz="2300"/>
            </a:lvl5pPr>
            <a:lvl6pPr marL="3804991" indent="0">
              <a:buNone/>
              <a:defRPr sz="2300"/>
            </a:lvl6pPr>
            <a:lvl7pPr marL="4565989" indent="0">
              <a:buNone/>
              <a:defRPr sz="2300"/>
            </a:lvl7pPr>
            <a:lvl8pPr marL="5326988" indent="0">
              <a:buNone/>
              <a:defRPr sz="2300"/>
            </a:lvl8pPr>
            <a:lvl9pPr marL="6087987" indent="0">
              <a:buNone/>
              <a:defRPr sz="23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40FE3C-195A-484C-8AB2-38FF867CBD65}" type="slidenum">
              <a:rPr lang="en-US"/>
              <a:pPr>
                <a:defRPr/>
              </a:pPr>
              <a:t>‹#›</a:t>
            </a:fld>
            <a:endParaRPr lang="en-US"/>
          </a:p>
        </p:txBody>
      </p:sp>
    </p:spTree>
    <p:extLst>
      <p:ext uri="{BB962C8B-B14F-4D97-AF65-F5344CB8AC3E}">
        <p14:creationId xmlns:p14="http://schemas.microsoft.com/office/powerpoint/2010/main" val="31438291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446" y="10242551"/>
            <a:ext cx="14699454" cy="28965525"/>
          </a:xfrm>
        </p:spPr>
        <p:txBody>
          <a:bodyPr/>
          <a:lstStyle>
            <a:defPPr>
              <a:defRPr kern="1200" smtId="4294967295"/>
            </a:defPPr>
            <a:lvl1pPr>
              <a:defRPr sz="4700"/>
            </a:lvl1pPr>
            <a:lvl2pPr>
              <a:defRPr sz="4000"/>
            </a:lvl2pPr>
            <a:lvl3pPr>
              <a:defRPr sz="33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73500" y="10242551"/>
            <a:ext cx="14699457" cy="28965525"/>
          </a:xfrm>
        </p:spPr>
        <p:txBody>
          <a:bodyPr/>
          <a:lstStyle>
            <a:defPPr>
              <a:defRPr kern="1200" smtId="4294967295"/>
            </a:defPPr>
            <a:lvl1pPr>
              <a:defRPr sz="4700"/>
            </a:lvl1pPr>
            <a:lvl2pPr>
              <a:defRPr sz="4000"/>
            </a:lvl2pPr>
            <a:lvl3pPr>
              <a:defRPr sz="33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A8373A8C-0A0B-424A-BFFB-76E15FEC8569}" type="slidenum">
              <a:rPr lang="en-US"/>
              <a:pPr>
                <a:defRPr/>
              </a:pPr>
              <a:t>‹#›</a:t>
            </a:fld>
            <a:endParaRPr lang="en-US"/>
          </a:p>
        </p:txBody>
      </p:sp>
    </p:spTree>
    <p:extLst>
      <p:ext uri="{BB962C8B-B14F-4D97-AF65-F5344CB8AC3E}">
        <p14:creationId xmlns:p14="http://schemas.microsoft.com/office/powerpoint/2010/main" val="312781231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446" y="9823453"/>
            <a:ext cx="14544676" cy="4095750"/>
          </a:xfrm>
        </p:spPr>
        <p:txBody>
          <a:bodyPr anchor="b"/>
          <a:lstStyle>
            <a:defPPr>
              <a:defRPr kern="1200" smtId="4294967295"/>
            </a:defPPr>
            <a:lvl1pPr marL="0" indent="0">
              <a:buNone/>
              <a:defRPr sz="4000" b="1"/>
            </a:lvl1pPr>
            <a:lvl2pPr marL="760999" indent="0">
              <a:buNone/>
              <a:defRPr sz="3300" b="1"/>
            </a:lvl2pPr>
            <a:lvl3pPr marL="1521995" indent="0">
              <a:buNone/>
              <a:defRPr sz="3000" b="1"/>
            </a:lvl3pPr>
            <a:lvl4pPr marL="2282994" indent="0">
              <a:buNone/>
              <a:defRPr sz="2700" b="1"/>
            </a:lvl4pPr>
            <a:lvl5pPr marL="3043992" indent="0">
              <a:buNone/>
              <a:defRPr sz="2700" b="1"/>
            </a:lvl5pPr>
            <a:lvl6pPr marL="3804991" indent="0">
              <a:buNone/>
              <a:defRPr sz="2700" b="1"/>
            </a:lvl6pPr>
            <a:lvl7pPr marL="4565989" indent="0">
              <a:buNone/>
              <a:defRPr sz="2700" b="1"/>
            </a:lvl7pPr>
            <a:lvl8pPr marL="5326988" indent="0">
              <a:buNone/>
              <a:defRPr sz="2700" b="1"/>
            </a:lvl8pPr>
            <a:lvl9pPr marL="6087987" indent="0">
              <a:buNone/>
              <a:defRPr sz="2700" b="1"/>
            </a:lvl9pPr>
          </a:lstStyle>
          <a:p>
            <a:pPr lvl="0"/>
            <a:r>
              <a:rPr lang="en-US"/>
              <a:t>Click to edit Master text styles</a:t>
            </a:r>
          </a:p>
        </p:txBody>
      </p:sp>
      <p:sp>
        <p:nvSpPr>
          <p:cNvPr id="4" name="Content Placeholder 3"/>
          <p:cNvSpPr>
            <a:spLocks noGrp="1"/>
          </p:cNvSpPr>
          <p:nvPr>
            <p:ph sz="half" idx="2"/>
          </p:nvPr>
        </p:nvSpPr>
        <p:spPr>
          <a:xfrm>
            <a:off x="1645446" y="13919199"/>
            <a:ext cx="14544676" cy="25288877"/>
          </a:xfrm>
        </p:spPr>
        <p:txBody>
          <a:bodyPr/>
          <a:lstStyle>
            <a:defPPr>
              <a:defRPr kern="1200" smtId="4294967295"/>
            </a:defPPr>
            <a:lvl1pPr>
              <a:defRPr sz="4000"/>
            </a:lvl1pPr>
            <a:lvl2pPr>
              <a:defRPr sz="33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138" y="9823453"/>
            <a:ext cx="14551819" cy="4095750"/>
          </a:xfrm>
        </p:spPr>
        <p:txBody>
          <a:bodyPr anchor="b"/>
          <a:lstStyle>
            <a:defPPr>
              <a:defRPr kern="1200" smtId="4294967295"/>
            </a:defPPr>
            <a:lvl1pPr marL="0" indent="0">
              <a:buNone/>
              <a:defRPr sz="4000" b="1"/>
            </a:lvl1pPr>
            <a:lvl2pPr marL="760999" indent="0">
              <a:buNone/>
              <a:defRPr sz="3300" b="1"/>
            </a:lvl2pPr>
            <a:lvl3pPr marL="1521995" indent="0">
              <a:buNone/>
              <a:defRPr sz="3000" b="1"/>
            </a:lvl3pPr>
            <a:lvl4pPr marL="2282994" indent="0">
              <a:buNone/>
              <a:defRPr sz="2700" b="1"/>
            </a:lvl4pPr>
            <a:lvl5pPr marL="3043992" indent="0">
              <a:buNone/>
              <a:defRPr sz="2700" b="1"/>
            </a:lvl5pPr>
            <a:lvl6pPr marL="3804991" indent="0">
              <a:buNone/>
              <a:defRPr sz="2700" b="1"/>
            </a:lvl6pPr>
            <a:lvl7pPr marL="4565989" indent="0">
              <a:buNone/>
              <a:defRPr sz="2700" b="1"/>
            </a:lvl7pPr>
            <a:lvl8pPr marL="5326988" indent="0">
              <a:buNone/>
              <a:defRPr sz="2700" b="1"/>
            </a:lvl8pPr>
            <a:lvl9pPr marL="6087987" indent="0">
              <a:buNone/>
              <a:defRPr sz="2700" b="1"/>
            </a:lvl9pPr>
          </a:lstStyle>
          <a:p>
            <a:pPr lvl="0"/>
            <a:r>
              <a:rPr lang="en-US"/>
              <a:t>Click to edit Master text styles</a:t>
            </a:r>
          </a:p>
        </p:txBody>
      </p:sp>
      <p:sp>
        <p:nvSpPr>
          <p:cNvPr id="6" name="Content Placeholder 5"/>
          <p:cNvSpPr>
            <a:spLocks noGrp="1"/>
          </p:cNvSpPr>
          <p:nvPr>
            <p:ph sz="quarter" idx="4"/>
          </p:nvPr>
        </p:nvSpPr>
        <p:spPr>
          <a:xfrm>
            <a:off x="16721138" y="13919199"/>
            <a:ext cx="14551819" cy="25288877"/>
          </a:xfrm>
        </p:spPr>
        <p:txBody>
          <a:bodyPr/>
          <a:lstStyle>
            <a:defPPr>
              <a:defRPr kern="1200" smtId="4294967295"/>
            </a:defPPr>
            <a:lvl1pPr>
              <a:defRPr sz="4000"/>
            </a:lvl1pPr>
            <a:lvl2pPr>
              <a:defRPr sz="33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E1BE2F54-489D-47F2-BE62-3D8BE3C5DE33}" type="slidenum">
              <a:rPr lang="en-US"/>
              <a:pPr>
                <a:defRPr/>
              </a:pPr>
              <a:t>‹#›</a:t>
            </a:fld>
            <a:endParaRPr lang="en-US"/>
          </a:p>
        </p:txBody>
      </p:sp>
    </p:spTree>
    <p:extLst>
      <p:ext uri="{BB962C8B-B14F-4D97-AF65-F5344CB8AC3E}">
        <p14:creationId xmlns:p14="http://schemas.microsoft.com/office/powerpoint/2010/main" val="11849993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EB69AC81-F82D-4CD4-A52D-E20CC9795844}" type="slidenum">
              <a:rPr lang="en-US"/>
              <a:pPr>
                <a:defRPr/>
              </a:pPr>
              <a:t>‹#›</a:t>
            </a:fld>
            <a:endParaRPr lang="en-US"/>
          </a:p>
        </p:txBody>
      </p:sp>
    </p:spTree>
    <p:extLst>
      <p:ext uri="{BB962C8B-B14F-4D97-AF65-F5344CB8AC3E}">
        <p14:creationId xmlns:p14="http://schemas.microsoft.com/office/powerpoint/2010/main" val="8953227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42BA14C-6A47-4049-BABD-8B79E8DFD765}" type="slidenum">
              <a:rPr lang="en-US"/>
              <a:pPr>
                <a:defRPr/>
              </a:pPr>
              <a:t>‹#›</a:t>
            </a:fld>
            <a:endParaRPr lang="en-US"/>
          </a:p>
        </p:txBody>
      </p:sp>
    </p:spTree>
    <p:extLst>
      <p:ext uri="{BB962C8B-B14F-4D97-AF65-F5344CB8AC3E}">
        <p14:creationId xmlns:p14="http://schemas.microsoft.com/office/powerpoint/2010/main" val="12786474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6" y="1746253"/>
            <a:ext cx="10829925" cy="7439026"/>
          </a:xfrm>
        </p:spPr>
        <p:txBody>
          <a:bodyPr anchor="b"/>
          <a:lstStyle>
            <a:defPPr>
              <a:defRPr kern="1200" smtId="4294967295"/>
            </a:defPPr>
            <a:lvl1pPr algn="l">
              <a:defRPr sz="3300" b="1"/>
            </a:lvl1pPr>
          </a:lstStyle>
          <a:p>
            <a:r>
              <a:rPr lang="en-US"/>
              <a:t>Click to edit Master title style</a:t>
            </a:r>
          </a:p>
        </p:txBody>
      </p:sp>
      <p:sp>
        <p:nvSpPr>
          <p:cNvPr id="3" name="Content Placeholder 2"/>
          <p:cNvSpPr>
            <a:spLocks noGrp="1"/>
          </p:cNvSpPr>
          <p:nvPr>
            <p:ph idx="1"/>
          </p:nvPr>
        </p:nvSpPr>
        <p:spPr>
          <a:xfrm>
            <a:off x="12870659" y="1746251"/>
            <a:ext cx="18402298" cy="37461827"/>
          </a:xfrm>
        </p:spPr>
        <p:txBody>
          <a:bodyPr/>
          <a:lstStyle>
            <a:defPPr>
              <a:defRPr kern="1200" smtId="4294967295"/>
            </a:defPPr>
            <a:lvl1pPr>
              <a:defRPr sz="5300"/>
            </a:lvl1pPr>
            <a:lvl2pPr>
              <a:defRPr sz="4700"/>
            </a:lvl2pPr>
            <a:lvl3pPr>
              <a:defRPr sz="40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6" y="9185276"/>
            <a:ext cx="10829925" cy="30022802"/>
          </a:xfrm>
        </p:spPr>
        <p:txBody>
          <a:bodyPr/>
          <a:lstStyle>
            <a:defPPr>
              <a:defRPr kern="1200" smtId="4294967295"/>
            </a:defPPr>
            <a:lvl1pPr marL="0" indent="0">
              <a:buNone/>
              <a:defRPr sz="2300"/>
            </a:lvl1pPr>
            <a:lvl2pPr marL="760999" indent="0">
              <a:buNone/>
              <a:defRPr sz="2000"/>
            </a:lvl2pPr>
            <a:lvl3pPr marL="1521995" indent="0">
              <a:buNone/>
              <a:defRPr sz="1700"/>
            </a:lvl3pPr>
            <a:lvl4pPr marL="2282994" indent="0">
              <a:buNone/>
              <a:defRPr sz="1500"/>
            </a:lvl4pPr>
            <a:lvl5pPr marL="3043992" indent="0">
              <a:buNone/>
              <a:defRPr sz="1500"/>
            </a:lvl5pPr>
            <a:lvl6pPr marL="3804991" indent="0">
              <a:buNone/>
              <a:defRPr sz="1500"/>
            </a:lvl6pPr>
            <a:lvl7pPr marL="4565989" indent="0">
              <a:buNone/>
              <a:defRPr sz="1500"/>
            </a:lvl7pPr>
            <a:lvl8pPr marL="5326988" indent="0">
              <a:buNone/>
              <a:defRPr sz="1500"/>
            </a:lvl8pPr>
            <a:lvl9pPr marL="6087987" indent="0">
              <a:buNone/>
              <a:defRPr sz="15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79CF52D-44E6-44CE-A059-0712F669168E}" type="slidenum">
              <a:rPr lang="en-US"/>
              <a:pPr>
                <a:defRPr/>
              </a:pPr>
              <a:t>‹#›</a:t>
            </a:fld>
            <a:endParaRPr lang="en-US"/>
          </a:p>
        </p:txBody>
      </p:sp>
    </p:spTree>
    <p:extLst>
      <p:ext uri="{BB962C8B-B14F-4D97-AF65-F5344CB8AC3E}">
        <p14:creationId xmlns:p14="http://schemas.microsoft.com/office/powerpoint/2010/main" val="35603237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3190" y="30724479"/>
            <a:ext cx="19750086" cy="3625850"/>
          </a:xfrm>
        </p:spPr>
        <p:txBody>
          <a:bodyPr anchor="b"/>
          <a:lstStyle>
            <a:defPPr>
              <a:defRPr kern="1200" smtId="4294967295"/>
            </a:defPPr>
            <a:lvl1pPr algn="l">
              <a:defRPr sz="3300" b="1"/>
            </a:lvl1pPr>
          </a:lstStyle>
          <a:p>
            <a:r>
              <a:rPr lang="en-US"/>
              <a:t>Click to edit Master title style</a:t>
            </a:r>
          </a:p>
        </p:txBody>
      </p:sp>
      <p:sp>
        <p:nvSpPr>
          <p:cNvPr id="3" name="Picture Placeholder 2"/>
          <p:cNvSpPr>
            <a:spLocks noGrp="1"/>
          </p:cNvSpPr>
          <p:nvPr>
            <p:ph type="pic" idx="1"/>
          </p:nvPr>
        </p:nvSpPr>
        <p:spPr>
          <a:xfrm>
            <a:off x="6453190" y="3921126"/>
            <a:ext cx="19750086" cy="26336624"/>
          </a:xfrm>
        </p:spPr>
        <p:txBody>
          <a:bodyPr/>
          <a:lstStyle>
            <a:defPPr>
              <a:defRPr kern="1200" smtId="4294967295"/>
            </a:defPPr>
            <a:lvl1pPr marL="0" indent="0">
              <a:buNone/>
              <a:defRPr sz="5300"/>
            </a:lvl1pPr>
            <a:lvl2pPr marL="760999" indent="0">
              <a:buNone/>
              <a:defRPr sz="4700"/>
            </a:lvl2pPr>
            <a:lvl3pPr marL="1521995" indent="0">
              <a:buNone/>
              <a:defRPr sz="4000"/>
            </a:lvl3pPr>
            <a:lvl4pPr marL="2282994" indent="0">
              <a:buNone/>
              <a:defRPr sz="3300"/>
            </a:lvl4pPr>
            <a:lvl5pPr marL="3043992" indent="0">
              <a:buNone/>
              <a:defRPr sz="3300"/>
            </a:lvl5pPr>
            <a:lvl6pPr marL="3804991" indent="0">
              <a:buNone/>
              <a:defRPr sz="3300"/>
            </a:lvl6pPr>
            <a:lvl7pPr marL="4565989" indent="0">
              <a:buNone/>
              <a:defRPr sz="3300"/>
            </a:lvl7pPr>
            <a:lvl8pPr marL="5326988" indent="0">
              <a:buNone/>
              <a:defRPr sz="3300"/>
            </a:lvl8pPr>
            <a:lvl9pPr marL="6087987" indent="0">
              <a:buNone/>
              <a:defRPr sz="3300"/>
            </a:lvl9pPr>
          </a:lstStyle>
          <a:p>
            <a:pPr lvl="0"/>
            <a:endParaRPr lang="en-US" noProof="0"/>
          </a:p>
        </p:txBody>
      </p:sp>
      <p:sp>
        <p:nvSpPr>
          <p:cNvPr id="4" name="Text Placeholder 3"/>
          <p:cNvSpPr>
            <a:spLocks noGrp="1"/>
          </p:cNvSpPr>
          <p:nvPr>
            <p:ph type="body" sz="half" idx="2"/>
          </p:nvPr>
        </p:nvSpPr>
        <p:spPr>
          <a:xfrm>
            <a:off x="6453190" y="34350325"/>
            <a:ext cx="19750086" cy="5153024"/>
          </a:xfrm>
        </p:spPr>
        <p:txBody>
          <a:bodyPr/>
          <a:lstStyle>
            <a:defPPr>
              <a:defRPr kern="1200" smtId="4294967295"/>
            </a:defPPr>
            <a:lvl1pPr marL="0" indent="0">
              <a:buNone/>
              <a:defRPr sz="2300"/>
            </a:lvl1pPr>
            <a:lvl2pPr marL="760999" indent="0">
              <a:buNone/>
              <a:defRPr sz="2000"/>
            </a:lvl2pPr>
            <a:lvl3pPr marL="1521995" indent="0">
              <a:buNone/>
              <a:defRPr sz="1700"/>
            </a:lvl3pPr>
            <a:lvl4pPr marL="2282994" indent="0">
              <a:buNone/>
              <a:defRPr sz="1500"/>
            </a:lvl4pPr>
            <a:lvl5pPr marL="3043992" indent="0">
              <a:buNone/>
              <a:defRPr sz="1500"/>
            </a:lvl5pPr>
            <a:lvl6pPr marL="3804991" indent="0">
              <a:buNone/>
              <a:defRPr sz="1500"/>
            </a:lvl6pPr>
            <a:lvl7pPr marL="4565989" indent="0">
              <a:buNone/>
              <a:defRPr sz="1500"/>
            </a:lvl7pPr>
            <a:lvl8pPr marL="5326988" indent="0">
              <a:buNone/>
              <a:defRPr sz="1500"/>
            </a:lvl8pPr>
            <a:lvl9pPr marL="6087987" indent="0">
              <a:buNone/>
              <a:defRPr sz="15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3BB7C4B-C32D-41E0-98DA-0A4A2BFB1838}" type="slidenum">
              <a:rPr lang="en-US"/>
              <a:pPr>
                <a:defRPr/>
              </a:pPr>
              <a:t>‹#›</a:t>
            </a:fld>
            <a:endParaRPr lang="en-US"/>
          </a:p>
        </p:txBody>
      </p:sp>
    </p:spTree>
    <p:extLst>
      <p:ext uri="{BB962C8B-B14F-4D97-AF65-F5344CB8AC3E}">
        <p14:creationId xmlns:p14="http://schemas.microsoft.com/office/powerpoint/2010/main" val="41235135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645403" y="1758448"/>
            <a:ext cx="29627596" cy="7315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7250" tIns="223626" rIns="447250" bIns="223626" anchor="ctr" anchorCtr="0" compatLnSpc="1">
            <a:prstTxWarp prst="textNoShape">
              <a:avLst/>
            </a:prstTxWarp>
          </a:bodyPr>
          <a:lstStyle>
            <a:defPPr>
              <a:defRPr kern="1200" smtId="4294967295"/>
            </a:defPPr>
          </a:lstStyle>
          <a:p>
            <a:pPr lvl="0"/>
            <a:r>
              <a:rPr lang="en-US"/>
              <a:t>Click to edit Master title style</a:t>
            </a:r>
          </a:p>
        </p:txBody>
      </p:sp>
      <p:sp>
        <p:nvSpPr>
          <p:cNvPr id="2051" name="Rectangle 3"/>
          <p:cNvSpPr>
            <a:spLocks noGrp="1" noChangeArrowheads="1"/>
          </p:cNvSpPr>
          <p:nvPr>
            <p:ph type="body" idx="1"/>
          </p:nvPr>
        </p:nvSpPr>
        <p:spPr bwMode="auto">
          <a:xfrm>
            <a:off x="1645403" y="10242963"/>
            <a:ext cx="29627596" cy="28965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7250" tIns="223626" rIns="447250" bIns="223626"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5403" y="39970511"/>
            <a:ext cx="7681420" cy="3047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7250" tIns="223626" rIns="447250" bIns="223626" anchor="t" anchorCtr="0" compatLnSpc="1">
            <a:prstTxWarp prst="textNoShape">
              <a:avLst/>
            </a:prstTxWarp>
          </a:bodyPr>
          <a:lstStyle>
            <a:defPPr>
              <a:defRPr kern="1200" smtId="4294967295"/>
            </a:defPPr>
            <a:lvl1pPr defTabSz="4473508">
              <a:defRPr sz="68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1246747" y="39970511"/>
            <a:ext cx="10424908" cy="3047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7250" tIns="223626" rIns="447250" bIns="223626" anchor="t" anchorCtr="0" compatLnSpc="1">
            <a:prstTxWarp prst="textNoShape">
              <a:avLst/>
            </a:prstTxWarp>
          </a:bodyPr>
          <a:lstStyle>
            <a:defPPr>
              <a:defRPr kern="1200" smtId="4294967295"/>
            </a:defPPr>
            <a:lvl1pPr algn="ctr" defTabSz="4473508">
              <a:defRPr sz="68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3591578" y="39970511"/>
            <a:ext cx="7681421" cy="3047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7250" tIns="223626" rIns="447250" bIns="223626" anchor="t" anchorCtr="0" compatLnSpc="1">
            <a:prstTxWarp prst="textNoShape">
              <a:avLst/>
            </a:prstTxWarp>
          </a:bodyPr>
          <a:lstStyle>
            <a:defPPr>
              <a:defRPr kern="1200" smtId="4294967295"/>
            </a:defPPr>
            <a:lvl1pPr algn="r" defTabSz="4473508">
              <a:defRPr sz="6800">
                <a:latin typeface="Arial" pitchFamily="34" charset="0"/>
              </a:defRPr>
            </a:lvl1pPr>
          </a:lstStyle>
          <a:p>
            <a:pPr>
              <a:defRPr/>
            </a:pPr>
            <a:fld id="{35DD4C22-257E-400F-A403-EF2E8C349714}" type="slidenum">
              <a:rPr lang="en-US"/>
              <a:pPr>
                <a:defRPr/>
              </a:pPr>
              <a:t>‹#›</a:t>
            </a:fld>
            <a:endParaRPr lang="en-US"/>
          </a:p>
        </p:txBody>
      </p:sp>
      <p:pic>
        <p:nvPicPr>
          <p:cNvPr id="2052" name="New picture"/>
          <p:cNvPicPr/>
          <p:nvPr/>
        </p:nvPicPr>
        <p:blipFill dpi="0">
          <a:blip r:embed="rId13"/>
          <a:stretch>
            <a:fillRect/>
          </a:stretch>
        </p:blipFill>
        <p:spPr>
          <a:xfrm rot="16200000">
            <a:off x="-12071821" y="21810261"/>
            <a:ext cx="14640712" cy="4751465"/>
          </a:xfrm>
          <a:prstGeom prst="rect">
            <a:avLst/>
          </a:prstGeom>
        </p:spPr>
      </p:pic>
      <p:pic>
        <p:nvPicPr>
          <p:cNvPr id="2053" name="New picture"/>
          <p:cNvPicPr/>
          <p:nvPr/>
        </p:nvPicPr>
        <p:blipFill dpi="0">
          <a:blip r:embed="rId13"/>
          <a:stretch>
            <a:fillRect/>
          </a:stretch>
        </p:blipFill>
        <p:spPr>
          <a:xfrm rot="5400000">
            <a:off x="30349509" y="21810261"/>
            <a:ext cx="14640712" cy="4751465"/>
          </a:xfrm>
          <a:prstGeom prst="rect">
            <a:avLst/>
          </a:prstGeom>
        </p:spPr>
      </p:pic>
      <p:pic>
        <p:nvPicPr>
          <p:cNvPr id="2054" name="New picture"/>
          <p:cNvPicPr/>
          <p:nvPr/>
        </p:nvPicPr>
        <p:blipFill dpi="0">
          <a:blip r:embed="rId14"/>
          <a:stretch>
            <a:fillRect/>
          </a:stretch>
        </p:blipFill>
        <p:spPr>
          <a:xfrm>
            <a:off x="1" y="44412222"/>
            <a:ext cx="32918400" cy="1573437"/>
          </a:xfrm>
          <a:prstGeom prst="rect">
            <a:avLst/>
          </a:prstGeom>
        </p:spPr>
      </p:pic>
      <p:sp>
        <p:nvSpPr>
          <p:cNvPr id="2055" name="New shape"/>
          <p:cNvSpPr/>
          <p:nvPr/>
        </p:nvSpPr>
        <p:spPr>
          <a:xfrm>
            <a:off x="0" y="44998371"/>
            <a:ext cx="16459201" cy="1302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32">
                <a:solidFill>
                  <a:srgbClr val="808080"/>
                </a:solidFill>
              </a:rPr>
              <a:t>Template ID: stepbystepcircles  Size: a0</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471988" rtl="0" eaLnBrk="0" fontAlgn="base" hangingPunct="0">
        <a:spcBef>
          <a:spcPct val="0"/>
        </a:spcBef>
        <a:spcAft>
          <a:spcPct val="0"/>
        </a:spcAft>
        <a:defRPr sz="21600">
          <a:solidFill>
            <a:schemeClr val="tx2"/>
          </a:solidFill>
          <a:latin typeface="+mj-lt"/>
          <a:ea typeface="+mj-ea"/>
          <a:cs typeface="+mj-cs"/>
        </a:defRPr>
      </a:lvl1pPr>
      <a:lvl2pPr algn="ctr" defTabSz="4471988" rtl="0" eaLnBrk="0" fontAlgn="base" hangingPunct="0">
        <a:spcBef>
          <a:spcPct val="0"/>
        </a:spcBef>
        <a:spcAft>
          <a:spcPct val="0"/>
        </a:spcAft>
        <a:defRPr sz="21600">
          <a:solidFill>
            <a:schemeClr val="tx2"/>
          </a:solidFill>
          <a:latin typeface="Arial" pitchFamily="34" charset="0"/>
        </a:defRPr>
      </a:lvl2pPr>
      <a:lvl3pPr algn="ctr" defTabSz="4471988" rtl="0" eaLnBrk="0" fontAlgn="base" hangingPunct="0">
        <a:spcBef>
          <a:spcPct val="0"/>
        </a:spcBef>
        <a:spcAft>
          <a:spcPct val="0"/>
        </a:spcAft>
        <a:defRPr sz="21600">
          <a:solidFill>
            <a:schemeClr val="tx2"/>
          </a:solidFill>
          <a:latin typeface="Arial" pitchFamily="34" charset="0"/>
        </a:defRPr>
      </a:lvl3pPr>
      <a:lvl4pPr algn="ctr" defTabSz="4471988" rtl="0" eaLnBrk="0" fontAlgn="base" hangingPunct="0">
        <a:spcBef>
          <a:spcPct val="0"/>
        </a:spcBef>
        <a:spcAft>
          <a:spcPct val="0"/>
        </a:spcAft>
        <a:defRPr sz="21600">
          <a:solidFill>
            <a:schemeClr val="tx2"/>
          </a:solidFill>
          <a:latin typeface="Arial" pitchFamily="34" charset="0"/>
        </a:defRPr>
      </a:lvl4pPr>
      <a:lvl5pPr algn="ctr" defTabSz="4471988" rtl="0" eaLnBrk="0" fontAlgn="base" hangingPunct="0">
        <a:spcBef>
          <a:spcPct val="0"/>
        </a:spcBef>
        <a:spcAft>
          <a:spcPct val="0"/>
        </a:spcAft>
        <a:defRPr sz="21600">
          <a:solidFill>
            <a:schemeClr val="tx2"/>
          </a:solidFill>
          <a:latin typeface="Arial" pitchFamily="34" charset="0"/>
        </a:defRPr>
      </a:lvl5pPr>
      <a:lvl6pPr marL="760999" algn="ctr" defTabSz="4473508" rtl="0" fontAlgn="base">
        <a:spcBef>
          <a:spcPct val="0"/>
        </a:spcBef>
        <a:spcAft>
          <a:spcPct val="0"/>
        </a:spcAft>
        <a:defRPr sz="21600">
          <a:solidFill>
            <a:schemeClr val="tx2"/>
          </a:solidFill>
          <a:latin typeface="Arial" pitchFamily="34" charset="0"/>
        </a:defRPr>
      </a:lvl6pPr>
      <a:lvl7pPr marL="1521995" algn="ctr" defTabSz="4473508" rtl="0" fontAlgn="base">
        <a:spcBef>
          <a:spcPct val="0"/>
        </a:spcBef>
        <a:spcAft>
          <a:spcPct val="0"/>
        </a:spcAft>
        <a:defRPr sz="21600">
          <a:solidFill>
            <a:schemeClr val="tx2"/>
          </a:solidFill>
          <a:latin typeface="Arial" pitchFamily="34" charset="0"/>
        </a:defRPr>
      </a:lvl7pPr>
      <a:lvl8pPr marL="2282994" algn="ctr" defTabSz="4473508" rtl="0" fontAlgn="base">
        <a:spcBef>
          <a:spcPct val="0"/>
        </a:spcBef>
        <a:spcAft>
          <a:spcPct val="0"/>
        </a:spcAft>
        <a:defRPr sz="21600">
          <a:solidFill>
            <a:schemeClr val="tx2"/>
          </a:solidFill>
          <a:latin typeface="Arial" pitchFamily="34" charset="0"/>
        </a:defRPr>
      </a:lvl8pPr>
      <a:lvl9pPr marL="3043992" algn="ctr" defTabSz="4473508" rtl="0" fontAlgn="base">
        <a:spcBef>
          <a:spcPct val="0"/>
        </a:spcBef>
        <a:spcAft>
          <a:spcPct val="0"/>
        </a:spcAft>
        <a:defRPr sz="21600">
          <a:solidFill>
            <a:schemeClr val="tx2"/>
          </a:solidFill>
          <a:latin typeface="Arial" pitchFamily="34" charset="0"/>
        </a:defRPr>
      </a:lvl9pPr>
    </p:titleStyle>
    <p:bodyStyle>
      <a:defPPr>
        <a:defRPr kern="1200" smtId="4294967295"/>
      </a:defPPr>
      <a:lvl1pPr marL="1676400" indent="-1676400" algn="l" defTabSz="4471988" rtl="0" eaLnBrk="0" fontAlgn="base" hangingPunct="0">
        <a:spcBef>
          <a:spcPct val="20000"/>
        </a:spcBef>
        <a:spcAft>
          <a:spcPct val="0"/>
        </a:spcAft>
        <a:buChar char="•"/>
        <a:defRPr sz="15600">
          <a:solidFill>
            <a:schemeClr val="tx1"/>
          </a:solidFill>
          <a:latin typeface="+mn-lt"/>
          <a:ea typeface="+mn-ea"/>
          <a:cs typeface="+mn-cs"/>
        </a:defRPr>
      </a:lvl1pPr>
      <a:lvl2pPr marL="3635375" indent="-1400175" algn="l" defTabSz="4471988" rtl="0" eaLnBrk="0" fontAlgn="base" hangingPunct="0">
        <a:spcBef>
          <a:spcPct val="20000"/>
        </a:spcBef>
        <a:spcAft>
          <a:spcPct val="0"/>
        </a:spcAft>
        <a:buChar char="–"/>
        <a:defRPr sz="13600">
          <a:solidFill>
            <a:schemeClr val="tx1"/>
          </a:solidFill>
          <a:latin typeface="+mn-lt"/>
        </a:defRPr>
      </a:lvl2pPr>
      <a:lvl3pPr marL="5591175" indent="-1117600" algn="l" defTabSz="4471988" rtl="0" eaLnBrk="0" fontAlgn="base" hangingPunct="0">
        <a:spcBef>
          <a:spcPct val="20000"/>
        </a:spcBef>
        <a:spcAft>
          <a:spcPct val="0"/>
        </a:spcAft>
        <a:buChar char="•"/>
        <a:defRPr sz="11700">
          <a:solidFill>
            <a:schemeClr val="tx1"/>
          </a:solidFill>
          <a:latin typeface="+mn-lt"/>
        </a:defRPr>
      </a:lvl3pPr>
      <a:lvl4pPr marL="7826375" indent="-1117600" algn="l" defTabSz="4471988" rtl="0" eaLnBrk="0" fontAlgn="base" hangingPunct="0">
        <a:spcBef>
          <a:spcPct val="20000"/>
        </a:spcBef>
        <a:spcAft>
          <a:spcPct val="0"/>
        </a:spcAft>
        <a:buChar char="–"/>
        <a:defRPr sz="9800">
          <a:solidFill>
            <a:schemeClr val="tx1"/>
          </a:solidFill>
          <a:latin typeface="+mn-lt"/>
        </a:defRPr>
      </a:lvl4pPr>
      <a:lvl5pPr marL="10061575" indent="-1114425" algn="l" defTabSz="4471988" rtl="0" eaLnBrk="0" fontAlgn="base" hangingPunct="0">
        <a:spcBef>
          <a:spcPct val="20000"/>
        </a:spcBef>
        <a:spcAft>
          <a:spcPct val="0"/>
        </a:spcAft>
        <a:buChar char="»"/>
        <a:defRPr sz="9800">
          <a:solidFill>
            <a:schemeClr val="tx1"/>
          </a:solidFill>
          <a:latin typeface="+mn-lt"/>
        </a:defRPr>
      </a:lvl5pPr>
      <a:lvl6pPr marL="10823086" indent="-1115074" algn="l" defTabSz="4473508" rtl="0" fontAlgn="base">
        <a:spcBef>
          <a:spcPct val="20000"/>
        </a:spcBef>
        <a:spcAft>
          <a:spcPct val="0"/>
        </a:spcAft>
        <a:buChar char="»"/>
        <a:defRPr sz="9800">
          <a:solidFill>
            <a:schemeClr val="tx1"/>
          </a:solidFill>
          <a:latin typeface="+mn-lt"/>
        </a:defRPr>
      </a:lvl6pPr>
      <a:lvl7pPr marL="11584083" indent="-1115074" algn="l" defTabSz="4473508" rtl="0" fontAlgn="base">
        <a:spcBef>
          <a:spcPct val="20000"/>
        </a:spcBef>
        <a:spcAft>
          <a:spcPct val="0"/>
        </a:spcAft>
        <a:buChar char="»"/>
        <a:defRPr sz="9800">
          <a:solidFill>
            <a:schemeClr val="tx1"/>
          </a:solidFill>
          <a:latin typeface="+mn-lt"/>
        </a:defRPr>
      </a:lvl7pPr>
      <a:lvl8pPr marL="12345081" indent="-1115074" algn="l" defTabSz="4473508" rtl="0" fontAlgn="base">
        <a:spcBef>
          <a:spcPct val="20000"/>
        </a:spcBef>
        <a:spcAft>
          <a:spcPct val="0"/>
        </a:spcAft>
        <a:buChar char="»"/>
        <a:defRPr sz="9800">
          <a:solidFill>
            <a:schemeClr val="tx1"/>
          </a:solidFill>
          <a:latin typeface="+mn-lt"/>
        </a:defRPr>
      </a:lvl8pPr>
      <a:lvl9pPr marL="13106081" indent="-1115074" algn="l" defTabSz="4473508" rtl="0" fontAlgn="base">
        <a:spcBef>
          <a:spcPct val="20000"/>
        </a:spcBef>
        <a:spcAft>
          <a:spcPct val="0"/>
        </a:spcAft>
        <a:buChar char="»"/>
        <a:defRPr sz="9800">
          <a:solidFill>
            <a:schemeClr val="tx1"/>
          </a:solidFill>
          <a:latin typeface="+mn-lt"/>
        </a:defRPr>
      </a:lvl9pPr>
    </p:bodyStyle>
    <p:otherStyle>
      <a:defPPr>
        <a:defRPr lang="en-US"/>
      </a:defPPr>
      <a:lvl1pPr marL="0" algn="l" defTabSz="1521995" rtl="0" eaLnBrk="1" latinLnBrk="0" hangingPunct="1">
        <a:defRPr sz="3000" kern="1200">
          <a:solidFill>
            <a:schemeClr val="tx1"/>
          </a:solidFill>
          <a:latin typeface="+mn-lt"/>
          <a:ea typeface="+mn-ea"/>
          <a:cs typeface="+mn-cs"/>
        </a:defRPr>
      </a:lvl1pPr>
      <a:lvl2pPr marL="760999" algn="l" defTabSz="1521995" rtl="0" eaLnBrk="1" latinLnBrk="0" hangingPunct="1">
        <a:defRPr sz="3000" kern="1200">
          <a:solidFill>
            <a:schemeClr val="tx1"/>
          </a:solidFill>
          <a:latin typeface="+mn-lt"/>
          <a:ea typeface="+mn-ea"/>
          <a:cs typeface="+mn-cs"/>
        </a:defRPr>
      </a:lvl2pPr>
      <a:lvl3pPr marL="1521995" algn="l" defTabSz="1521995" rtl="0" eaLnBrk="1" latinLnBrk="0" hangingPunct="1">
        <a:defRPr sz="3000" kern="1200">
          <a:solidFill>
            <a:schemeClr val="tx1"/>
          </a:solidFill>
          <a:latin typeface="+mn-lt"/>
          <a:ea typeface="+mn-ea"/>
          <a:cs typeface="+mn-cs"/>
        </a:defRPr>
      </a:lvl3pPr>
      <a:lvl4pPr marL="2282994" algn="l" defTabSz="1521995" rtl="0" eaLnBrk="1" latinLnBrk="0" hangingPunct="1">
        <a:defRPr sz="3000" kern="1200">
          <a:solidFill>
            <a:schemeClr val="tx1"/>
          </a:solidFill>
          <a:latin typeface="+mn-lt"/>
          <a:ea typeface="+mn-ea"/>
          <a:cs typeface="+mn-cs"/>
        </a:defRPr>
      </a:lvl4pPr>
      <a:lvl5pPr marL="3043992" algn="l" defTabSz="1521995" rtl="0" eaLnBrk="1" latinLnBrk="0" hangingPunct="1">
        <a:defRPr sz="3000" kern="1200">
          <a:solidFill>
            <a:schemeClr val="tx1"/>
          </a:solidFill>
          <a:latin typeface="+mn-lt"/>
          <a:ea typeface="+mn-ea"/>
          <a:cs typeface="+mn-cs"/>
        </a:defRPr>
      </a:lvl5pPr>
      <a:lvl6pPr marL="3804991" algn="l" defTabSz="1521995" rtl="0" eaLnBrk="1" latinLnBrk="0" hangingPunct="1">
        <a:defRPr sz="3000" kern="1200">
          <a:solidFill>
            <a:schemeClr val="tx1"/>
          </a:solidFill>
          <a:latin typeface="+mn-lt"/>
          <a:ea typeface="+mn-ea"/>
          <a:cs typeface="+mn-cs"/>
        </a:defRPr>
      </a:lvl6pPr>
      <a:lvl7pPr marL="4565989" algn="l" defTabSz="1521995" rtl="0" eaLnBrk="1" latinLnBrk="0" hangingPunct="1">
        <a:defRPr sz="3000" kern="1200">
          <a:solidFill>
            <a:schemeClr val="tx1"/>
          </a:solidFill>
          <a:latin typeface="+mn-lt"/>
          <a:ea typeface="+mn-ea"/>
          <a:cs typeface="+mn-cs"/>
        </a:defRPr>
      </a:lvl7pPr>
      <a:lvl8pPr marL="5326988" algn="l" defTabSz="1521995" rtl="0" eaLnBrk="1" latinLnBrk="0" hangingPunct="1">
        <a:defRPr sz="3000" kern="1200">
          <a:solidFill>
            <a:schemeClr val="tx1"/>
          </a:solidFill>
          <a:latin typeface="+mn-lt"/>
          <a:ea typeface="+mn-ea"/>
          <a:cs typeface="+mn-cs"/>
        </a:defRPr>
      </a:lvl8pPr>
      <a:lvl9pPr marL="6087987" algn="l" defTabSz="1521995"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microsoft.com/office/2007/relationships/hdphoto" Target="../media/hdphoto1.wdp"/><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3.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BEBA8EAE-BF5A-486C-A8C5-ECC9F3942E4B}">
                <a14:imgProps xmlns:a14="http://schemas.microsoft.com/office/drawing/2010/main">
                  <a14:imgLayer r:embed="rId3">
                    <a14:imgEffect>
                      <a14:colorTemperature colorTemp="4700"/>
                    </a14:imgEffect>
                    <a14:imgEffect>
                      <a14:saturation sat="66000"/>
                    </a14:imgEffect>
                  </a14:imgLayer>
                </a14:imgProps>
              </a:ext>
            </a:extLst>
          </a:blip>
          <a:srcRect/>
          <a:stretch>
            <a:fillRect l="-69000" r="-69000"/>
          </a:stretch>
        </a:blip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078C284-E8D7-4A26-839F-BACAB507C3E8}"/>
              </a:ext>
            </a:extLst>
          </p:cNvPr>
          <p:cNvSpPr/>
          <p:nvPr/>
        </p:nvSpPr>
        <p:spPr bwMode="auto">
          <a:xfrm>
            <a:off x="150604" y="35954886"/>
            <a:ext cx="9554743" cy="6963967"/>
          </a:xfrm>
          <a:prstGeom prst="roundRect">
            <a:avLst/>
          </a:prstGeom>
          <a:solidFill>
            <a:schemeClr val="bg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Dimensionality Reduction</a:t>
            </a:r>
          </a:p>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(t-SNE)</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 we were facing a problem in our data known as “short, fat data problem” which means the number of features “proteins” are larger than the number of samples so, the features are redundant or irrelevant and can thus be removed without incurring much loss of information. We used a non-linear dimensionality reduction technique called t-SNE to select some relevant features from the variables and predictors to construct our model.</a:t>
            </a:r>
          </a:p>
          <a:p>
            <a:pPr defTabSz="2687638">
              <a:spcBef>
                <a:spcPts val="0"/>
              </a:spcBef>
              <a:spcAft>
                <a:spcPts val="0"/>
              </a:spcAft>
            </a:pPr>
            <a:endParaRPr lang="ar-BH" sz="2300" dirty="0">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22CC40FC-2DF9-4C9E-A375-B31C5443E8C7}"/>
              </a:ext>
            </a:extLst>
          </p:cNvPr>
          <p:cNvSpPr/>
          <p:nvPr/>
        </p:nvSpPr>
        <p:spPr bwMode="auto">
          <a:xfrm>
            <a:off x="9705348" y="5636445"/>
            <a:ext cx="14831570" cy="3294323"/>
          </a:xfrm>
          <a:prstGeom prst="roundRect">
            <a:avLst/>
          </a:prstGeom>
          <a:solidFill>
            <a:schemeClr val="bg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Clustering (K-means)</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As the colors in the t-SNE image are continuous and close colors represents close datapoints in the t-SNE space we used k-means clustering to color the datapoints according to the cluster it belongs to as each cluster represents a discrete color so, we can determine the significance between clusters using statistical analysis methods.</a:t>
            </a:r>
          </a:p>
          <a:p>
            <a:pPr defTabSz="2687638">
              <a:spcBef>
                <a:spcPts val="0"/>
              </a:spcBef>
              <a:spcAft>
                <a:spcPts val="0"/>
              </a:spcAft>
            </a:pPr>
            <a:endParaRPr lang="ar-BH" sz="2300" dirty="0">
              <a:latin typeface="Times New Roman" panose="02020603050405020304" pitchFamily="18" charset="0"/>
              <a:cs typeface="Times New Roman" panose="02020603050405020304" pitchFamily="18" charset="0"/>
            </a:endParaRPr>
          </a:p>
        </p:txBody>
      </p:sp>
      <p:sp>
        <p:nvSpPr>
          <p:cNvPr id="26" name="Rounded Rectangle 25"/>
          <p:cNvSpPr/>
          <p:nvPr/>
        </p:nvSpPr>
        <p:spPr bwMode="auto">
          <a:xfrm>
            <a:off x="24697857" y="16926160"/>
            <a:ext cx="8089136" cy="13454508"/>
          </a:xfrm>
          <a:prstGeom prst="roundRect">
            <a:avLst/>
          </a:prstGeom>
          <a:solidFill>
            <a:schemeClr val="bg1">
              <a:lumMod val="95000"/>
              <a:alpha val="50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Conclusion</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ntratumor heterogeneity is a key factor in tumor progression, affecting patient outcomes and treatment. Tumor subpopulations can be histologically indistinguishable but still have molecular phenotypes that drive tumor progression and determine disease outcome. The identification of these clinically relevant tumor subpopulations is of utmost importance for understanding cancer development and the management of cancer patients. Although localized genomic techniques have established branched evolution of tumors and single-cell transcriptional heterogeneity, the cost and throughput of these techniques are prohibitive for large scale multi-site sequencing of patient tissues. The automated identification of phenotypic tumor subpopulations reported here will allow better targeting of these powerful genomic methods to those subpopulations that are statistically associated with patient outcomes.</a:t>
            </a:r>
          </a:p>
          <a:p>
            <a:pPr defTabSz="2687638">
              <a:spcBef>
                <a:spcPts val="0"/>
              </a:spcBef>
              <a:spcAft>
                <a:spcPts val="0"/>
              </a:spcAft>
            </a:pPr>
            <a:endParaRPr lang="en-US" sz="2300" dirty="0">
              <a:latin typeface="Times New Roman" panose="02020603050405020304" pitchFamily="18" charset="0"/>
              <a:cs typeface="Times New Roman" panose="02020603050405020304" pitchFamily="18" charset="0"/>
            </a:endParaRPr>
          </a:p>
        </p:txBody>
      </p:sp>
      <p:sp>
        <p:nvSpPr>
          <p:cNvPr id="25" name="Rounded Rectangle 24"/>
          <p:cNvSpPr/>
          <p:nvPr/>
        </p:nvSpPr>
        <p:spPr bwMode="auto">
          <a:xfrm>
            <a:off x="9869325" y="24172539"/>
            <a:ext cx="14557710" cy="13043542"/>
          </a:xfrm>
          <a:prstGeom prst="roundRect">
            <a:avLst/>
          </a:prstGeom>
          <a:solidFill>
            <a:schemeClr val="bg1">
              <a:alpha val="40000"/>
            </a:schemeClr>
          </a:solidFill>
          <a:ln w="9525" cap="flat" cmpd="sng" algn="ctr">
            <a:solidFill>
              <a:schemeClr val="tx1">
                <a:alpha val="50000"/>
              </a:schemeClr>
            </a:solidFill>
            <a:prstDash val="solid"/>
            <a:round/>
            <a:headEnd type="none" w="med" len="med"/>
            <a:tailEnd type="none" w="med" len="med"/>
          </a:ln>
          <a:effectLst>
            <a:outerShdw dist="35921" dir="2700000" algn="ctr" rotWithShape="0">
              <a:schemeClr val="bg2"/>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Discussion</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MSI Data</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HE Image is a remarkable tissue section. The recognition of the tumor subpopulations that affect the results of patients is important for better describing the changes in molecules. We used MSI because it has an ability to detect tumor subpopulations in histologically identical regions of tumor tissue.</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Dimensionality Reduction (t-SNE)</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It preserves the global and local similarity structure of the dataspace in the low dimensional representation. We can see samples representing two types of tumor heterogeneity; inter/intratumor heterogeneity of MSI Data. And contribution of the molecular heterogeneity in Data due to intratumor heterogeneity and patient variability.</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Clustering (K-means Clustering)</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Gastric Data; blue color: background, others: cluster. We have a total of 79 patients which is more than our number of patients and that shows us that some patients are assigned to more than one cluster. Breast Data; Cluster 3 is full of metastatic patients only.</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Survival Analysis (Kaplan-Meier Curves)</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greatest significant difference in survival between the subpopulations in clusters 1 and 3 with P-value of 0.02 less than 0.05.</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SAM</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significance level of SAM output could be found at the high end of SAM plot revealing the expected score along the line of interest.</a:t>
            </a:r>
            <a:endParaRPr lang="en-US" sz="23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5848713" y="548236"/>
            <a:ext cx="20985816" cy="4708981"/>
          </a:xfrm>
          <a:prstGeom prst="rect">
            <a:avLst/>
          </a:prstGeom>
          <a:noFill/>
          <a:ln>
            <a:noFill/>
          </a:ln>
        </p:spPr>
        <p:txBody>
          <a:bodyPr wrap="square" rtlCol="0">
            <a:spAutoFit/>
          </a:bodyPr>
          <a:lstStyle/>
          <a:p>
            <a:pPr algn="ctr">
              <a:spcBef>
                <a:spcPts val="0"/>
              </a:spcBef>
              <a:spcAft>
                <a:spcPts val="0"/>
              </a:spcAft>
            </a:pPr>
            <a:r>
              <a:rPr lang="en-US" sz="10000" dirty="0">
                <a:ln w="0"/>
                <a:solidFill>
                  <a:schemeClr val="bg1"/>
                </a:solidFill>
                <a:effectLst>
                  <a:glow rad="63500">
                    <a:schemeClr val="accent6">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MASS SPECTROMETRY IMAGING IN DETECTING TUMOR HETEROGENEITY</a:t>
            </a:r>
          </a:p>
        </p:txBody>
      </p:sp>
      <p:sp>
        <p:nvSpPr>
          <p:cNvPr id="40" name="TextBox 39"/>
          <p:cNvSpPr txBox="1"/>
          <p:nvPr/>
        </p:nvSpPr>
        <p:spPr>
          <a:xfrm>
            <a:off x="26204364" y="38209872"/>
            <a:ext cx="6432098" cy="4708981"/>
          </a:xfrm>
          <a:prstGeom prst="rect">
            <a:avLst/>
          </a:prstGeom>
          <a:noFill/>
        </p:spPr>
        <p:txBody>
          <a:bodyPr wrap="square" rtlCol="0">
            <a:spAutoFit/>
          </a:bodyPr>
          <a:lstStyle/>
          <a:p>
            <a:pPr>
              <a:spcBef>
                <a:spcPts val="0"/>
              </a:spcBef>
              <a:spcAft>
                <a:spcPts val="0"/>
              </a:spcAft>
            </a:pPr>
            <a:r>
              <a:rPr lang="en-US" sz="6000" dirty="0">
                <a:solidFill>
                  <a:schemeClr val="bg1"/>
                </a:solidFill>
                <a:latin typeface="Times New Roman" panose="02020603050405020304" pitchFamily="18" charset="0"/>
                <a:cs typeface="Times New Roman" panose="02020603050405020304" pitchFamily="18" charset="0"/>
              </a:rPr>
              <a:t>Ibrahim </a:t>
            </a:r>
            <a:r>
              <a:rPr lang="en-US" sz="6000" dirty="0" err="1">
                <a:solidFill>
                  <a:schemeClr val="bg1"/>
                </a:solidFill>
                <a:latin typeface="Times New Roman" panose="02020603050405020304" pitchFamily="18" charset="0"/>
                <a:cs typeface="Times New Roman" panose="02020603050405020304" pitchFamily="18" charset="0"/>
              </a:rPr>
              <a:t>Elsayed</a:t>
            </a:r>
            <a:endParaRPr lang="en-US" sz="6000" dirty="0">
              <a:solidFill>
                <a:schemeClr val="bg1"/>
              </a:solidFill>
              <a:latin typeface="Times New Roman" panose="02020603050405020304" pitchFamily="18" charset="0"/>
              <a:cs typeface="Times New Roman" panose="02020603050405020304" pitchFamily="18" charset="0"/>
            </a:endParaRPr>
          </a:p>
          <a:p>
            <a:pPr>
              <a:spcBef>
                <a:spcPts val="0"/>
              </a:spcBef>
              <a:spcAft>
                <a:spcPts val="0"/>
              </a:spcAft>
            </a:pPr>
            <a:r>
              <a:rPr lang="en-US" sz="6000" dirty="0" err="1">
                <a:solidFill>
                  <a:schemeClr val="bg1"/>
                </a:solidFill>
                <a:latin typeface="Times New Roman" panose="02020603050405020304" pitchFamily="18" charset="0"/>
                <a:cs typeface="Times New Roman" panose="02020603050405020304" pitchFamily="18" charset="0"/>
              </a:rPr>
              <a:t>Donia</a:t>
            </a:r>
            <a:r>
              <a:rPr lang="en-US" sz="6000" dirty="0">
                <a:solidFill>
                  <a:schemeClr val="bg1"/>
                </a:solidFill>
                <a:latin typeface="Times New Roman" panose="02020603050405020304" pitchFamily="18" charset="0"/>
                <a:cs typeface="Times New Roman" panose="02020603050405020304" pitchFamily="18" charset="0"/>
              </a:rPr>
              <a:t> Abd </a:t>
            </a:r>
            <a:r>
              <a:rPr lang="en-US" sz="6000" dirty="0" err="1">
                <a:solidFill>
                  <a:schemeClr val="bg1"/>
                </a:solidFill>
                <a:latin typeface="Times New Roman" panose="02020603050405020304" pitchFamily="18" charset="0"/>
                <a:cs typeface="Times New Roman" panose="02020603050405020304" pitchFamily="18" charset="0"/>
              </a:rPr>
              <a:t>Elslam</a:t>
            </a:r>
            <a:endParaRPr lang="en-US" sz="6000" dirty="0">
              <a:solidFill>
                <a:schemeClr val="bg1"/>
              </a:solidFill>
              <a:latin typeface="Times New Roman" panose="02020603050405020304" pitchFamily="18" charset="0"/>
              <a:cs typeface="Times New Roman" panose="02020603050405020304" pitchFamily="18" charset="0"/>
            </a:endParaRPr>
          </a:p>
          <a:p>
            <a:pPr>
              <a:spcBef>
                <a:spcPts val="0"/>
              </a:spcBef>
              <a:spcAft>
                <a:spcPts val="0"/>
              </a:spcAft>
            </a:pPr>
            <a:r>
              <a:rPr lang="en-US" sz="6000" dirty="0" err="1">
                <a:solidFill>
                  <a:schemeClr val="bg1"/>
                </a:solidFill>
                <a:latin typeface="Times New Roman" panose="02020603050405020304" pitchFamily="18" charset="0"/>
                <a:cs typeface="Times New Roman" panose="02020603050405020304" pitchFamily="18" charset="0"/>
              </a:rPr>
              <a:t>Renad</a:t>
            </a:r>
            <a:r>
              <a:rPr lang="en-US" sz="6000" dirty="0">
                <a:solidFill>
                  <a:schemeClr val="bg1"/>
                </a:solidFill>
                <a:latin typeface="Times New Roman" panose="02020603050405020304" pitchFamily="18" charset="0"/>
                <a:cs typeface="Times New Roman" panose="02020603050405020304" pitchFamily="18" charset="0"/>
              </a:rPr>
              <a:t> Taher</a:t>
            </a:r>
          </a:p>
          <a:p>
            <a:pPr>
              <a:spcBef>
                <a:spcPts val="0"/>
              </a:spcBef>
              <a:spcAft>
                <a:spcPts val="0"/>
              </a:spcAft>
            </a:pPr>
            <a:r>
              <a:rPr lang="en-US" sz="6000" dirty="0" err="1">
                <a:solidFill>
                  <a:schemeClr val="bg1"/>
                </a:solidFill>
                <a:latin typeface="Times New Roman" panose="02020603050405020304" pitchFamily="18" charset="0"/>
                <a:cs typeface="Times New Roman" panose="02020603050405020304" pitchFamily="18" charset="0"/>
              </a:rPr>
              <a:t>Mariem</a:t>
            </a:r>
            <a:r>
              <a:rPr lang="en-US" sz="6000" dirty="0">
                <a:solidFill>
                  <a:schemeClr val="bg1"/>
                </a:solidFill>
                <a:latin typeface="Times New Roman" panose="02020603050405020304" pitchFamily="18" charset="0"/>
                <a:cs typeface="Times New Roman" panose="02020603050405020304" pitchFamily="18" charset="0"/>
              </a:rPr>
              <a:t> Ahmed</a:t>
            </a:r>
          </a:p>
          <a:p>
            <a:pPr>
              <a:spcBef>
                <a:spcPts val="0"/>
              </a:spcBef>
              <a:spcAft>
                <a:spcPts val="0"/>
              </a:spcAft>
            </a:pPr>
            <a:r>
              <a:rPr lang="en-US" sz="6000" dirty="0">
                <a:solidFill>
                  <a:schemeClr val="bg1"/>
                </a:solidFill>
                <a:latin typeface="Times New Roman" panose="02020603050405020304" pitchFamily="18" charset="0"/>
                <a:cs typeface="Times New Roman" panose="02020603050405020304" pitchFamily="18" charset="0"/>
              </a:rPr>
              <a:t>Mustafa Yehia</a:t>
            </a:r>
          </a:p>
        </p:txBody>
      </p:sp>
      <p:pic>
        <p:nvPicPr>
          <p:cNvPr id="31" name="Picture 30">
            <a:extLst>
              <a:ext uri="{FF2B5EF4-FFF2-40B4-BE49-F238E27FC236}">
                <a16:creationId xmlns:a16="http://schemas.microsoft.com/office/drawing/2014/main" id="{9995EEEF-D776-4F52-B59D-CA96BA7DCB62}"/>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000269" y="305831"/>
            <a:ext cx="6217261" cy="4708981"/>
          </a:xfrm>
          <a:prstGeom prst="rect">
            <a:avLst/>
          </a:prstGeom>
        </p:spPr>
      </p:pic>
      <p:sp>
        <p:nvSpPr>
          <p:cNvPr id="21" name="Rectangle: Rounded Corners 20">
            <a:extLst>
              <a:ext uri="{FF2B5EF4-FFF2-40B4-BE49-F238E27FC236}">
                <a16:creationId xmlns:a16="http://schemas.microsoft.com/office/drawing/2014/main" id="{60AD2437-1ED4-4425-8F5C-D5BE6C632A41}"/>
              </a:ext>
            </a:extLst>
          </p:cNvPr>
          <p:cNvSpPr/>
          <p:nvPr/>
        </p:nvSpPr>
        <p:spPr bwMode="auto">
          <a:xfrm>
            <a:off x="24587046" y="30517775"/>
            <a:ext cx="8202565" cy="7554990"/>
          </a:xfrm>
          <a:prstGeom prst="roundRect">
            <a:avLst/>
          </a:prstGeom>
          <a:solidFill>
            <a:schemeClr val="bg1">
              <a:lumMod val="95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References</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[1]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Buchberger</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 R., DeLaney, K., Johnson, J., &amp; Li, L. (2018). Mass spectrometry imaging: A review of emerging advancements and future insights. Analytical Chemistry, 90(1), 240–265.</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 L. v. d.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Maaten</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"Visualizing non-metric similarities in multiple maps,"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Springerlink</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vol. 23, 2011.</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[3] Klein, John P., and Melvin L.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Moeschberger</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Survival analysis: techniques for censored and truncated data. Vol. 1230. New York: Springer, 2003.</a:t>
            </a:r>
          </a:p>
          <a:p>
            <a:pPr marL="0" marR="0" indent="0" algn="l" defTabSz="2687638" rtl="0" eaLnBrk="1" fontAlgn="base" latinLnBrk="0" hangingPunct="1">
              <a:spcBef>
                <a:spcPts val="0"/>
              </a:spcBef>
              <a:spcAft>
                <a:spcPts val="0"/>
              </a:spcAft>
              <a:buClrTx/>
              <a:buSzTx/>
              <a:buFontTx/>
              <a:buNone/>
              <a:tabLst/>
            </a:pPr>
            <a:endParaRPr kumimoji="0" lang="ar-BH"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42D0965B-2BAD-466B-87DC-D687ECA5D015}"/>
              </a:ext>
            </a:extLst>
          </p:cNvPr>
          <p:cNvGrpSpPr/>
          <p:nvPr/>
        </p:nvGrpSpPr>
        <p:grpSpPr>
          <a:xfrm>
            <a:off x="150604" y="24955049"/>
            <a:ext cx="9554744" cy="10851237"/>
            <a:chOff x="648347" y="24454580"/>
            <a:chExt cx="9554744" cy="10851237"/>
          </a:xfrm>
        </p:grpSpPr>
        <p:sp>
          <p:nvSpPr>
            <p:cNvPr id="6" name="Rectangle: Rounded Corners 5">
              <a:extLst>
                <a:ext uri="{FF2B5EF4-FFF2-40B4-BE49-F238E27FC236}">
                  <a16:creationId xmlns:a16="http://schemas.microsoft.com/office/drawing/2014/main" id="{A0919805-5BE3-4977-9FD3-9676A0E1D401}"/>
                </a:ext>
              </a:extLst>
            </p:cNvPr>
            <p:cNvSpPr/>
            <p:nvPr/>
          </p:nvSpPr>
          <p:spPr bwMode="auto">
            <a:xfrm>
              <a:off x="648347" y="24454580"/>
              <a:ext cx="9554744" cy="10851237"/>
            </a:xfrm>
            <a:prstGeom prst="roundRect">
              <a:avLst/>
            </a:prstGeom>
            <a:solidFill>
              <a:schemeClr val="bg1">
                <a:lumMod val="95000"/>
                <a:alpha val="50000"/>
              </a:schemeClr>
            </a:solidFill>
            <a:ln w="9525" cap="flat" cmpd="sng" algn="ctr">
              <a:solidFill>
                <a:schemeClr val="tx1">
                  <a:alpha val="50000"/>
                </a:schemeClr>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Motivation</a:t>
              </a: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6000" b="0" i="0" u="none" strike="noStrike" kern="1200" cap="none" spc="0" normalizeH="0" baseline="0" noProof="0" dirty="0">
                <a:ln>
                  <a:noFill/>
                </a:ln>
                <a:solidFill>
                  <a:prstClr val="white">
                    <a:lumMod val="85000"/>
                  </a:prstClr>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6000" b="0" i="0" u="none" strike="noStrike" kern="1200" cap="none" spc="0" normalizeH="0" baseline="0" noProof="0" dirty="0">
                <a:ln>
                  <a:noFill/>
                </a:ln>
                <a:solidFill>
                  <a:prstClr val="white">
                    <a:lumMod val="85000"/>
                  </a:prstClr>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Diagnosis:</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D</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iscovering new techniques as the cancer itself are developing with time and be more cruel than previous. MSI shows many things that the microscopic level could not determine and that helps us in different aspects in the cancer field.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Prognosis:</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P</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rognosis is simply a follow-up approach, but in an expert way. For cancerous patients, it is very important to periodically check up the patient’s status. One of the techniques used to assure this approach is “Survival Analysis”.</a:t>
              </a:r>
            </a:p>
            <a:p>
              <a:pPr defTabSz="2687638">
                <a:spcBef>
                  <a:spcPts val="0"/>
                </a:spcBef>
                <a:spcAft>
                  <a:spcPts val="0"/>
                </a:spcAft>
              </a:pPr>
              <a:endParaRPr lang="ar-BH" sz="2300" dirty="0">
                <a:latin typeface="Times New Roman" panose="02020603050405020304" pitchFamily="18" charset="0"/>
                <a:cs typeface="Times New Roman" panose="02020603050405020304" pitchFamily="18" charset="0"/>
              </a:endParaRPr>
            </a:p>
          </p:txBody>
        </p:sp>
        <p:pic>
          <p:nvPicPr>
            <p:cNvPr id="156" name="Picture 155">
              <a:extLst>
                <a:ext uri="{FF2B5EF4-FFF2-40B4-BE49-F238E27FC236}">
                  <a16:creationId xmlns:a16="http://schemas.microsoft.com/office/drawing/2014/main" id="{9986A02D-3E59-4EED-A2F3-08BF566F84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9907" y="26025511"/>
              <a:ext cx="7171624" cy="2894388"/>
            </a:xfrm>
            <a:prstGeom prst="roundRect">
              <a:avLst>
                <a:gd name="adj" fmla="val 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sp>
        <p:nvSpPr>
          <p:cNvPr id="160" name="Rectangle: Rounded Corners 159">
            <a:extLst>
              <a:ext uri="{FF2B5EF4-FFF2-40B4-BE49-F238E27FC236}">
                <a16:creationId xmlns:a16="http://schemas.microsoft.com/office/drawing/2014/main" id="{F8261B29-42DD-4169-8EF6-D134B3AE1D91}"/>
              </a:ext>
            </a:extLst>
          </p:cNvPr>
          <p:cNvSpPr/>
          <p:nvPr/>
        </p:nvSpPr>
        <p:spPr bwMode="auto">
          <a:xfrm>
            <a:off x="9702310" y="9046382"/>
            <a:ext cx="14831569" cy="3852809"/>
          </a:xfrm>
          <a:prstGeom prst="roundRect">
            <a:avLst/>
          </a:prstGeom>
          <a:solidFill>
            <a:schemeClr val="bg1">
              <a:lumMod val="95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Statistical Analysis</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We used two techniques as a statistical analysis which are “Kaplan-Meier Curves” for survival rates and “Fisher’s Exact Test” for building the contingency tables. It is known as (time to event analysis) that describes some methods for analyzing the length of time till a well-defined end point of interest happens (The point of interest in cancer is death indeed).</a:t>
            </a:r>
            <a:endParaRPr kumimoji="0" lang="en-US" sz="3200" b="0" i="0" u="none" strike="noStrike" kern="1200" cap="none" spc="0" normalizeH="0" baseline="0" noProof="0" dirty="0">
              <a:ln>
                <a:noFill/>
              </a:ln>
              <a:solidFill>
                <a:prstClr val="black"/>
              </a:solidFill>
              <a:effectLst/>
              <a:uLnTx/>
              <a:uFillTx/>
              <a:latin typeface="Arial"/>
              <a:cs typeface="Arial"/>
            </a:endParaRPr>
          </a:p>
          <a:p>
            <a:pPr defTabSz="2687638">
              <a:spcBef>
                <a:spcPts val="0"/>
              </a:spcBef>
              <a:spcAft>
                <a:spcPts val="0"/>
              </a:spcAft>
            </a:pPr>
            <a:endParaRPr lang="ar-BH" sz="2300" dirty="0">
              <a:latin typeface="Times New Roman" panose="02020603050405020304" pitchFamily="18" charset="0"/>
              <a:cs typeface="Times New Roman" panose="02020603050405020304" pitchFamily="18" charset="0"/>
            </a:endParaRPr>
          </a:p>
        </p:txBody>
      </p:sp>
      <p:pic>
        <p:nvPicPr>
          <p:cNvPr id="54" name="Picture 53" descr="First Biomedical Engineering Workshop - Cairo University">
            <a:extLst>
              <a:ext uri="{FF2B5EF4-FFF2-40B4-BE49-F238E27FC236}">
                <a16:creationId xmlns:a16="http://schemas.microsoft.com/office/drawing/2014/main" id="{A0E9DD7B-7409-4FBF-8F9F-611483436E89}"/>
              </a:ext>
            </a:extLst>
          </p:cNvPr>
          <p:cNvPicPr/>
          <p:nvPr/>
        </p:nvPicPr>
        <p:blipFill rotWithShape="1">
          <a:blip r:embed="rId6">
            <a:extLst>
              <a:ext uri="{28A0092B-C50C-407E-A947-70E740481C1C}">
                <a14:useLocalDpi xmlns:a14="http://schemas.microsoft.com/office/drawing/2010/main" val="0"/>
              </a:ext>
            </a:extLst>
          </a:blip>
          <a:srcRect l="6062" r="2635"/>
          <a:stretch/>
        </p:blipFill>
        <p:spPr bwMode="auto">
          <a:xfrm>
            <a:off x="1195849" y="2325788"/>
            <a:ext cx="4974264" cy="2386137"/>
          </a:xfrm>
          <a:prstGeom prst="rect">
            <a:avLst/>
          </a:prstGeom>
          <a:noFill/>
          <a:ln>
            <a:noFill/>
          </a:ln>
          <a:extLst>
            <a:ext uri="{53640926-AAD7-44D8-BBD7-CCE9431645EC}">
              <a14:shadowObscured xmlns:a14="http://schemas.microsoft.com/office/drawing/2010/main"/>
            </a:ext>
          </a:extLst>
        </p:spPr>
      </p:pic>
      <p:sp>
        <p:nvSpPr>
          <p:cNvPr id="56" name="Rectangle: Rounded Corners 55">
            <a:extLst>
              <a:ext uri="{FF2B5EF4-FFF2-40B4-BE49-F238E27FC236}">
                <a16:creationId xmlns:a16="http://schemas.microsoft.com/office/drawing/2014/main" id="{AD495F09-4E46-45C7-97BD-57AF25F6BF71}"/>
              </a:ext>
            </a:extLst>
          </p:cNvPr>
          <p:cNvSpPr/>
          <p:nvPr/>
        </p:nvSpPr>
        <p:spPr bwMode="auto">
          <a:xfrm>
            <a:off x="9865358" y="37520880"/>
            <a:ext cx="14561678" cy="5397973"/>
          </a:xfrm>
          <a:prstGeom prst="roundRect">
            <a:avLst/>
          </a:prstGeom>
          <a:solidFill>
            <a:schemeClr val="bg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Acknowledgments</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irst, we want to say “Thank You” for Dr/ Walid Abd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Elmoula</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for his time, assistance, and supervision of us along the past 10 months and for offering a suitable materials, resources, and opportunities reached to him for us. We also want to say the same thing for Dr/ Ahmed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Morsy</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Both showed honest and appreciated work.</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econd, we are so proud reaching this moment and with our love and appreciation, we want to thank each doctor/TA/person in Cairo University - Faculty of Engineering (CUFE) who helped us achieve this. It would be difficult without you. So, thank you is not enough, but totally respected.</a:t>
            </a:r>
          </a:p>
          <a:p>
            <a:pPr defTabSz="2687638">
              <a:spcBef>
                <a:spcPts val="0"/>
              </a:spcBef>
              <a:spcAft>
                <a:spcPts val="0"/>
              </a:spcAft>
            </a:pPr>
            <a:endParaRPr lang="ar-BH" sz="2300"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71E3446A-8BFA-4204-8053-DC801094801B}"/>
              </a:ext>
            </a:extLst>
          </p:cNvPr>
          <p:cNvSpPr/>
          <p:nvPr/>
        </p:nvSpPr>
        <p:spPr bwMode="auto">
          <a:xfrm>
            <a:off x="150604" y="16184879"/>
            <a:ext cx="9395467" cy="8621569"/>
          </a:xfrm>
          <a:prstGeom prst="roundRect">
            <a:avLst/>
          </a:prstGeom>
          <a:solidFill>
            <a:schemeClr val="bg1">
              <a:lumMod val="95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lnSpcReduction="10000"/>
          </a:bodyPr>
          <a:lstStyle/>
          <a:p>
            <a:pPr algn="ctr" defTabSz="2687638">
              <a:spcBef>
                <a:spcPts val="0"/>
              </a:spcBef>
              <a:spcAft>
                <a:spcPts val="0"/>
              </a:spcAft>
            </a:pPr>
            <a:r>
              <a:rPr kumimoji="0" lang="en-US" sz="6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Introduction</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SI can uncover molecular intratumor heterogeneity. The challenge has been to identify those tumor subpopulations that drive patient outcomes within the highly complex datasets (hyperdimensional data, intratumor heterogeneity, and patient variation). Here we report an automatic, unbiased pipeline to nonlinearly map the hyperdimensional data into a 3D space, and identify molecularly distinct, clinically relevant tumor subpopulations. We demonstrate this pipeline’s ability to uncover subpopulations statistically associated with patient survival in primary tumors of gastric cancer and with metastasis in primary tumors of breast cancer.</a:t>
            </a:r>
          </a:p>
          <a:p>
            <a:pPr algn="ctr" defTabSz="2687638">
              <a:spcBef>
                <a:spcPts val="0"/>
              </a:spcBef>
              <a:spcAft>
                <a:spcPts val="0"/>
              </a:spcAft>
            </a:pPr>
            <a:endParaRPr lang="ar-BH" sz="23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7CBF5388-CCE9-4A69-AC72-23E4C12BF23C}"/>
              </a:ext>
            </a:extLst>
          </p:cNvPr>
          <p:cNvSpPr/>
          <p:nvPr/>
        </p:nvSpPr>
        <p:spPr bwMode="auto">
          <a:xfrm>
            <a:off x="128788" y="5499622"/>
            <a:ext cx="9395468" cy="10536656"/>
          </a:xfrm>
          <a:prstGeom prst="roundRect">
            <a:avLst>
              <a:gd name="adj" fmla="val 16667"/>
            </a:avLst>
          </a:prstGeom>
          <a:solidFill>
            <a:schemeClr val="bg1">
              <a:alpha val="40000"/>
            </a:schemeClr>
          </a:solidFill>
          <a:ln w="9525" cap="flat" cmpd="sng" algn="ctr">
            <a:solidFill>
              <a:schemeClr val="tx1"/>
            </a:solidFill>
            <a:prstDash val="solid"/>
            <a:round/>
            <a:headEnd type="none" w="med" len="med"/>
            <a:tailEnd type="none" w="med" len="med"/>
          </a:ln>
          <a:effectLst>
            <a:glow rad="127000">
              <a:schemeClr val="bg1">
                <a:lumMod val="65000"/>
                <a:alpha val="65000"/>
              </a:schemeClr>
            </a:glow>
            <a:outerShdw blurRad="50800" dist="38100" dir="5400000" algn="t" rotWithShape="0">
              <a:prstClr val="black">
                <a:alpha val="40000"/>
              </a:prstClr>
            </a:outerShdw>
          </a:effectLst>
        </p:spPr>
        <p:txBody>
          <a:bodyPr vert="horz" wrap="square" lIns="91440" tIns="45720" rIns="91440" bIns="45720" numCol="1" rtlCol="1" anchor="t" anchorCtr="0" compatLnSpc="1">
            <a:prstTxWarp prst="textNoShape">
              <a:avLst/>
            </a:prstTxWarp>
          </a:bodyPr>
          <a:lstStyle/>
          <a:p>
            <a:pPr algn="ctr" defTabSz="2687638">
              <a:spcBef>
                <a:spcPts val="0"/>
              </a:spcBef>
              <a:spcAft>
                <a:spcPts val="0"/>
              </a:spcAft>
            </a:pPr>
            <a:r>
              <a:rPr lang="en-US" sz="6000" b="1" dirty="0">
                <a:latin typeface="Times New Roman" panose="02020603050405020304" pitchFamily="18" charset="0"/>
                <a:cs typeface="Times New Roman" panose="02020603050405020304" pitchFamily="18" charset="0"/>
              </a:rPr>
              <a:t>Abstract</a:t>
            </a:r>
          </a:p>
          <a:p>
            <a:pPr marL="0" marR="0" lvl="0" indent="0" algn="just" defTabSz="2687638"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umor subpopulations have molecular phenotypes that drive tumor progression and determine disease outcome which is essential for a more personalized therapy. Mass spectrometry imaging has proven its ability to identify diagnostic and prognostic biomarkers. In this research, we seek to determine tumor subpopulations that affect patient outcomes and the statistically associated subpopulations with poor survival and tumor metastasis. Here we introduce spatially mapped t-distributed stochastic neighbor embedding (t-SNE), a nonlinear visualization of the data that is able to better resolve the biomolecular intratumor heterogeneity. The outcomes will allow us to uncover subpopulations statistically associated with patient survival in primary tumors of gastric cancer and with metastasis in primary tumors of breast cancer. </a:t>
            </a:r>
            <a:endParaRPr kumimoji="0" lang="ar-BH" sz="3200" b="0" i="0" u="none" strike="noStrike" kern="1200" cap="none" spc="0" normalizeH="0" baseline="0" noProof="0" dirty="0">
              <a:ln>
                <a:noFill/>
              </a:ln>
              <a:solidFill>
                <a:prstClr val="white">
                  <a:lumMod val="85000"/>
                </a:prstClr>
              </a:solidFill>
              <a:effectLst/>
              <a:uLnTx/>
              <a:uFillTx/>
              <a:latin typeface="Times New Roman" panose="02020603050405020304" pitchFamily="18" charset="0"/>
              <a:cs typeface="Times New Roman" panose="02020603050405020304" pitchFamily="18" charset="0"/>
            </a:endParaRPr>
          </a:p>
          <a:p>
            <a:pPr algn="ctr" defTabSz="2687638">
              <a:spcBef>
                <a:spcPts val="0"/>
              </a:spcBef>
              <a:spcAft>
                <a:spcPts val="0"/>
              </a:spcAft>
            </a:pPr>
            <a:endParaRPr lang="en-US" sz="6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3" name="Rectangle: Rounded Corners 162">
                <a:extLst>
                  <a:ext uri="{FF2B5EF4-FFF2-40B4-BE49-F238E27FC236}">
                    <a16:creationId xmlns:a16="http://schemas.microsoft.com/office/drawing/2014/main" id="{37088311-A207-4CEB-8DCA-38C91DB437CD}"/>
                  </a:ext>
                </a:extLst>
              </p:cNvPr>
              <p:cNvSpPr/>
              <p:nvPr/>
            </p:nvSpPr>
            <p:spPr bwMode="auto">
              <a:xfrm>
                <a:off x="24697857" y="5676824"/>
                <a:ext cx="8098376" cy="11112229"/>
              </a:xfrm>
              <a:prstGeom prst="roundRect">
                <a:avLst/>
              </a:prstGeom>
              <a:solidFill>
                <a:schemeClr val="bg1">
                  <a:lumMod val="95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normAutofit lnSpcReduction="10000"/>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SAM Analysis</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 is a statistical technique for finding significant genes in a set of microarray experiments. The input is gene expression measurements from a set of microarray experiments, as well as a response variable from each experiment. It computes a statistic </a:t>
                </a:r>
                <a14:m>
                  <m:oMath xmlns:m="http://schemas.openxmlformats.org/officeDocument/2006/math">
                    <m:d>
                      <m:dPr>
                        <m:ctrlPr>
                          <a:rPr kumimoji="0" lang="en-US" sz="40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sSub>
                          <m:sSubPr>
                            <m:ctrlPr>
                              <a:rPr kumimoji="0" lang="en-US" sz="40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40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𝑑</m:t>
                            </m:r>
                          </m:e>
                          <m:sub>
                            <m:r>
                              <a:rPr kumimoji="0" lang="en-US" sz="40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Sub>
                      </m:e>
                    </m:d>
                  </m:oMath>
                </a14:m>
                <a:r>
                  <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for each gene </a:t>
                </a:r>
                <a14:m>
                  <m:oMath xmlns:m="http://schemas.openxmlformats.org/officeDocument/2006/math">
                    <m:d>
                      <m:dPr>
                        <m:ctrlPr>
                          <a:rPr kumimoji="0" lang="en-US" sz="40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r>
                          <a:rPr kumimoji="0" lang="en-US" sz="40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e>
                    </m:d>
                  </m:oMath>
                </a14:m>
                <a:r>
                  <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measuring the strength of the relationship between gene expression and the response variable. It uses repeated permutations of the data to determine if the expression of any genes is significantly related to the response.</a:t>
                </a:r>
                <a:endParaRPr kumimoji="0" lang="en-US" sz="3995" b="0" i="0" u="none" strike="noStrike" kern="1200" cap="none" spc="0" normalizeH="0" baseline="0" noProof="0" dirty="0">
                  <a:ln>
                    <a:noFill/>
                  </a:ln>
                  <a:solidFill>
                    <a:prstClr val="black"/>
                  </a:solidFill>
                  <a:effectLst/>
                  <a:uLnTx/>
                  <a:uFillTx/>
                  <a:latin typeface="Arial"/>
                  <a:cs typeface="Arial"/>
                </a:endParaRPr>
              </a:p>
              <a:p>
                <a:pPr defTabSz="2687638">
                  <a:spcBef>
                    <a:spcPts val="0"/>
                  </a:spcBef>
                  <a:spcAft>
                    <a:spcPts val="0"/>
                  </a:spcAft>
                </a:pPr>
                <a:endParaRPr lang="ar-BH" sz="2300" dirty="0">
                  <a:latin typeface="Times New Roman" panose="02020603050405020304" pitchFamily="18" charset="0"/>
                  <a:cs typeface="Times New Roman" panose="02020603050405020304" pitchFamily="18" charset="0"/>
                </a:endParaRPr>
              </a:p>
            </p:txBody>
          </p:sp>
        </mc:Choice>
        <mc:Fallback>
          <p:sp>
            <p:nvSpPr>
              <p:cNvPr id="163" name="Rectangle: Rounded Corners 162">
                <a:extLst>
                  <a:ext uri="{FF2B5EF4-FFF2-40B4-BE49-F238E27FC236}">
                    <a16:creationId xmlns:a16="http://schemas.microsoft.com/office/drawing/2014/main" id="{37088311-A207-4CEB-8DCA-38C91DB437CD}"/>
                  </a:ext>
                </a:extLst>
              </p:cNvPr>
              <p:cNvSpPr>
                <a:spLocks noRot="1" noChangeAspect="1" noMove="1" noResize="1" noEditPoints="1" noAdjustHandles="1" noChangeArrowheads="1" noChangeShapeType="1" noTextEdit="1"/>
              </p:cNvSpPr>
              <p:nvPr/>
            </p:nvSpPr>
            <p:spPr bwMode="auto">
              <a:xfrm>
                <a:off x="24697857" y="5676824"/>
                <a:ext cx="8098376" cy="11112229"/>
              </a:xfrm>
              <a:prstGeom prst="roundRect">
                <a:avLst/>
              </a:prstGeom>
              <a:blipFill>
                <a:blip r:embed="rId7"/>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grpSp>
        <p:nvGrpSpPr>
          <p:cNvPr id="238" name="Group 237">
            <a:extLst>
              <a:ext uri="{FF2B5EF4-FFF2-40B4-BE49-F238E27FC236}">
                <a16:creationId xmlns:a16="http://schemas.microsoft.com/office/drawing/2014/main" id="{2729A56D-8896-4788-885E-324DFB233B19}"/>
              </a:ext>
            </a:extLst>
          </p:cNvPr>
          <p:cNvGrpSpPr/>
          <p:nvPr/>
        </p:nvGrpSpPr>
        <p:grpSpPr>
          <a:xfrm>
            <a:off x="9710050" y="12965278"/>
            <a:ext cx="14823830" cy="11112229"/>
            <a:chOff x="10253220" y="14663205"/>
            <a:chExt cx="13731228" cy="11355365"/>
          </a:xfrm>
          <a:solidFill>
            <a:schemeClr val="bg1">
              <a:alpha val="50000"/>
            </a:schemeClr>
          </a:solidFill>
        </p:grpSpPr>
        <p:grpSp>
          <p:nvGrpSpPr>
            <p:cNvPr id="239" name="Group 238">
              <a:extLst>
                <a:ext uri="{FF2B5EF4-FFF2-40B4-BE49-F238E27FC236}">
                  <a16:creationId xmlns:a16="http://schemas.microsoft.com/office/drawing/2014/main" id="{4480757A-DF27-4CAD-B904-09D3771A2DD1}"/>
                </a:ext>
              </a:extLst>
            </p:cNvPr>
            <p:cNvGrpSpPr/>
            <p:nvPr/>
          </p:nvGrpSpPr>
          <p:grpSpPr>
            <a:xfrm>
              <a:off x="10253220" y="14756563"/>
              <a:ext cx="13731228" cy="11262007"/>
              <a:chOff x="-20590283" y="6194858"/>
              <a:chExt cx="17347481" cy="11262007"/>
            </a:xfrm>
            <a:grpFill/>
          </p:grpSpPr>
          <p:sp>
            <p:nvSpPr>
              <p:cNvPr id="241" name="Rectangle: Rounded Corners 240">
                <a:extLst>
                  <a:ext uri="{FF2B5EF4-FFF2-40B4-BE49-F238E27FC236}">
                    <a16:creationId xmlns:a16="http://schemas.microsoft.com/office/drawing/2014/main" id="{02781B89-8A85-45DD-B216-67BC6DFA5444}"/>
                  </a:ext>
                </a:extLst>
              </p:cNvPr>
              <p:cNvSpPr/>
              <p:nvPr/>
            </p:nvSpPr>
            <p:spPr bwMode="auto">
              <a:xfrm>
                <a:off x="-20590283" y="6194858"/>
                <a:ext cx="17347481" cy="11262007"/>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spcBef>
                    <a:spcPts val="0"/>
                  </a:spcBef>
                  <a:spcAft>
                    <a:spcPts val="0"/>
                  </a:spcAft>
                </a:pPr>
                <a:endParaRPr lang="en-US" sz="1600" dirty="0">
                  <a:latin typeface="Times New Roman" panose="02020603050405020304" pitchFamily="18" charset="0"/>
                  <a:cs typeface="Times New Roman" panose="02020603050405020304" pitchFamily="18" charset="0"/>
                </a:endParaRPr>
              </a:p>
            </p:txBody>
          </p:sp>
          <p:pic>
            <p:nvPicPr>
              <p:cNvPr id="242" name="Picture 241">
                <a:extLst>
                  <a:ext uri="{FF2B5EF4-FFF2-40B4-BE49-F238E27FC236}">
                    <a16:creationId xmlns:a16="http://schemas.microsoft.com/office/drawing/2014/main" id="{0A0453E1-BC7F-4161-8C8D-D79532FD1D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52078" y="10137894"/>
                <a:ext cx="5026512" cy="1843296"/>
              </a:xfrm>
              <a:prstGeom prst="rect">
                <a:avLst/>
              </a:prstGeom>
              <a:grpFill/>
            </p:spPr>
          </p:pic>
          <p:pic>
            <p:nvPicPr>
              <p:cNvPr id="243" name="Picture 242">
                <a:extLst>
                  <a:ext uri="{FF2B5EF4-FFF2-40B4-BE49-F238E27FC236}">
                    <a16:creationId xmlns:a16="http://schemas.microsoft.com/office/drawing/2014/main" id="{0C95B4C9-C356-443C-9C44-2746EBACF45A}"/>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19186103" y="12581628"/>
                <a:ext cx="5160379" cy="1798893"/>
              </a:xfrm>
              <a:prstGeom prst="rect">
                <a:avLst/>
              </a:prstGeom>
              <a:grpFill/>
            </p:spPr>
          </p:pic>
          <p:pic>
            <p:nvPicPr>
              <p:cNvPr id="244" name="Picture 243">
                <a:extLst>
                  <a:ext uri="{FF2B5EF4-FFF2-40B4-BE49-F238E27FC236}">
                    <a16:creationId xmlns:a16="http://schemas.microsoft.com/office/drawing/2014/main" id="{1678447E-41A1-4E05-8963-3094D6DF15BC}"/>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13868785" y="12537680"/>
                <a:ext cx="1980543" cy="1884551"/>
              </a:xfrm>
              <a:prstGeom prst="rect">
                <a:avLst/>
              </a:prstGeom>
              <a:grpFill/>
            </p:spPr>
          </p:pic>
          <p:pic>
            <p:nvPicPr>
              <p:cNvPr id="245" name="Picture 244" descr="Chart, bar chart&#10;&#10;Description automatically generated">
                <a:extLst>
                  <a:ext uri="{FF2B5EF4-FFF2-40B4-BE49-F238E27FC236}">
                    <a16:creationId xmlns:a16="http://schemas.microsoft.com/office/drawing/2014/main" id="{96DDCAF4-68DB-4CC7-A0AB-3F04FB8725DC}"/>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11196082" y="12537680"/>
                <a:ext cx="2366738" cy="1884551"/>
              </a:xfrm>
              <a:prstGeom prst="rect">
                <a:avLst/>
              </a:prstGeom>
              <a:grpFill/>
              <a:ln>
                <a:noFill/>
              </a:ln>
            </p:spPr>
          </p:pic>
          <p:pic>
            <p:nvPicPr>
              <p:cNvPr id="246" name="Picture 245" descr="Chart, bar chart&#10;&#10;Description automatically generated">
                <a:extLst>
                  <a:ext uri="{FF2B5EF4-FFF2-40B4-BE49-F238E27FC236}">
                    <a16:creationId xmlns:a16="http://schemas.microsoft.com/office/drawing/2014/main" id="{017580DD-57AB-47AB-9C9F-430BF2A47468}"/>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8863650" y="12537680"/>
                <a:ext cx="2366738" cy="1843297"/>
              </a:xfrm>
              <a:prstGeom prst="rect">
                <a:avLst/>
              </a:prstGeom>
              <a:grpFill/>
              <a:ln>
                <a:noFill/>
              </a:ln>
            </p:spPr>
          </p:pic>
          <p:pic>
            <p:nvPicPr>
              <p:cNvPr id="247" name="Picture 246" descr="Chart, bar chart&#10;&#10;Description automatically generated">
                <a:extLst>
                  <a:ext uri="{FF2B5EF4-FFF2-40B4-BE49-F238E27FC236}">
                    <a16:creationId xmlns:a16="http://schemas.microsoft.com/office/drawing/2014/main" id="{DCE42FCE-2532-4C56-A5B1-40B79160A41C}"/>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6472475" y="12537681"/>
                <a:ext cx="2366738" cy="1884550"/>
              </a:xfrm>
              <a:prstGeom prst="rect">
                <a:avLst/>
              </a:prstGeom>
              <a:grpFill/>
              <a:ln>
                <a:noFill/>
              </a:ln>
            </p:spPr>
          </p:pic>
          <p:pic>
            <p:nvPicPr>
              <p:cNvPr id="248" name="Picture 247">
                <a:extLst>
                  <a:ext uri="{FF2B5EF4-FFF2-40B4-BE49-F238E27FC236}">
                    <a16:creationId xmlns:a16="http://schemas.microsoft.com/office/drawing/2014/main" id="{661ECE6A-C4BB-4C0F-9594-FD6CF4EACB05}"/>
                  </a:ext>
                </a:extLst>
              </p:cNvPr>
              <p:cNvPicPr/>
              <p:nvPr/>
            </p:nvPicPr>
            <p:blipFill>
              <a:blip r:embed="rId14" cstate="print">
                <a:extLst>
                  <a:ext uri="{28A0092B-C50C-407E-A947-70E740481C1C}">
                    <a14:useLocalDpi xmlns:a14="http://schemas.microsoft.com/office/drawing/2010/main" val="0"/>
                  </a:ext>
                </a:extLst>
              </a:blip>
              <a:stretch>
                <a:fillRect/>
              </a:stretch>
            </p:blipFill>
            <p:spPr>
              <a:xfrm>
                <a:off x="-11781410" y="10171794"/>
                <a:ext cx="2367204" cy="1809396"/>
              </a:xfrm>
              <a:prstGeom prst="rect">
                <a:avLst/>
              </a:prstGeom>
              <a:grpFill/>
            </p:spPr>
          </p:pic>
          <p:pic>
            <p:nvPicPr>
              <p:cNvPr id="249" name="Picture 248">
                <a:extLst>
                  <a:ext uri="{FF2B5EF4-FFF2-40B4-BE49-F238E27FC236}">
                    <a16:creationId xmlns:a16="http://schemas.microsoft.com/office/drawing/2014/main" id="{947D1173-86EB-4BBB-AF06-72B325EDB9BD}"/>
                  </a:ext>
                </a:extLst>
              </p:cNvPr>
              <p:cNvPicPr/>
              <p:nvPr/>
            </p:nvPicPr>
            <p:blipFill rotWithShape="1">
              <a:blip r:embed="rId15" cstate="print">
                <a:extLst>
                  <a:ext uri="{28A0092B-C50C-407E-A947-70E740481C1C}">
                    <a14:useLocalDpi xmlns:a14="http://schemas.microsoft.com/office/drawing/2010/main" val="0"/>
                  </a:ext>
                </a:extLst>
              </a:blip>
              <a:srcRect t="11393" r="3555"/>
              <a:stretch/>
            </p:blipFill>
            <p:spPr bwMode="auto">
              <a:xfrm>
                <a:off x="-7763034" y="15047970"/>
                <a:ext cx="3241594" cy="1811021"/>
              </a:xfrm>
              <a:prstGeom prst="rect">
                <a:avLst/>
              </a:prstGeom>
              <a:grpFill/>
              <a:ln>
                <a:noFill/>
              </a:ln>
              <a:extLst>
                <a:ext uri="{53640926-AAD7-44D8-BBD7-CCE9431645EC}">
                  <a14:shadowObscured xmlns:a14="http://schemas.microsoft.com/office/drawing/2010/main"/>
                </a:ext>
              </a:extLst>
            </p:spPr>
          </p:pic>
          <p:pic>
            <p:nvPicPr>
              <p:cNvPr id="250" name="Picture 249">
                <a:extLst>
                  <a:ext uri="{FF2B5EF4-FFF2-40B4-BE49-F238E27FC236}">
                    <a16:creationId xmlns:a16="http://schemas.microsoft.com/office/drawing/2014/main" id="{8A91AF5E-6CAE-4800-BF00-4A581B762BCF}"/>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9662" t="8306" r="5655" b="2302"/>
              <a:stretch/>
            </p:blipFill>
            <p:spPr>
              <a:xfrm>
                <a:off x="-19497264" y="10171569"/>
                <a:ext cx="2320285" cy="1809396"/>
              </a:xfrm>
              <a:prstGeom prst="rect">
                <a:avLst/>
              </a:prstGeom>
              <a:grpFill/>
            </p:spPr>
          </p:pic>
          <p:pic>
            <p:nvPicPr>
              <p:cNvPr id="251" name="Picture 250">
                <a:extLst>
                  <a:ext uri="{FF2B5EF4-FFF2-40B4-BE49-F238E27FC236}">
                    <a16:creationId xmlns:a16="http://schemas.microsoft.com/office/drawing/2014/main" id="{C4EC97B1-53C4-4230-8B10-DCF10C92EC2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122326" y="10184269"/>
                <a:ext cx="5026512" cy="1809396"/>
              </a:xfrm>
              <a:prstGeom prst="rect">
                <a:avLst/>
              </a:prstGeom>
              <a:grpFill/>
            </p:spPr>
          </p:pic>
        </p:grpSp>
        <p:sp>
          <p:nvSpPr>
            <p:cNvPr id="240" name="TextBox 239">
              <a:extLst>
                <a:ext uri="{FF2B5EF4-FFF2-40B4-BE49-F238E27FC236}">
                  <a16:creationId xmlns:a16="http://schemas.microsoft.com/office/drawing/2014/main" id="{4599DE79-32E4-4699-B1B7-4667067EB9B8}"/>
                </a:ext>
              </a:extLst>
            </p:cNvPr>
            <p:cNvSpPr txBox="1"/>
            <p:nvPr/>
          </p:nvSpPr>
          <p:spPr>
            <a:xfrm>
              <a:off x="10682166" y="14663205"/>
              <a:ext cx="12877775" cy="10864513"/>
            </a:xfrm>
            <a:prstGeom prst="rect">
              <a:avLst/>
            </a:prstGeom>
            <a:noFill/>
          </p:spPr>
          <p:txBody>
            <a:bodyPr wrap="square">
              <a:spAutoFit/>
            </a:bodyPr>
            <a:lstStyle/>
            <a:p>
              <a:pPr algn="ctr">
                <a:spcBef>
                  <a:spcPts val="0"/>
                </a:spcBef>
                <a:spcAft>
                  <a:spcPts val="0"/>
                </a:spcAft>
              </a:pPr>
              <a:r>
                <a:rPr kumimoji="0" lang="en-US" sz="6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Results</a:t>
              </a:r>
              <a:endParaRPr lang="en-US" sz="3200" b="1" dirty="0">
                <a:latin typeface="Times New Roman" panose="02020603050405020304" pitchFamily="18" charset="0"/>
                <a:cs typeface="Times New Roman" panose="02020603050405020304" pitchFamily="18" charset="0"/>
              </a:endParaRPr>
            </a:p>
            <a:p>
              <a:pPr algn="just">
                <a:spcBef>
                  <a:spcPts val="0"/>
                </a:spcBef>
                <a:spcAft>
                  <a:spcPts val="0"/>
                </a:spcAft>
              </a:pPr>
              <a:r>
                <a:rPr lang="en-US" sz="3200" b="1" dirty="0">
                  <a:latin typeface="Times New Roman" panose="02020603050405020304" pitchFamily="18" charset="0"/>
                  <a:cs typeface="Times New Roman" panose="02020603050405020304" pitchFamily="18" charset="0"/>
                </a:rPr>
                <a:t>MSI Data</a:t>
              </a:r>
            </a:p>
            <a:p>
              <a:pPr algn="just">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algn="just">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algn="just">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algn="just">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algn="just">
                <a:spcBef>
                  <a:spcPts val="0"/>
                </a:spcBef>
                <a:spcAft>
                  <a:spcPts val="0"/>
                </a:spcAft>
              </a:pPr>
              <a:r>
                <a:rPr lang="en-US" sz="3200" b="1" dirty="0">
                  <a:latin typeface="Times New Roman" panose="02020603050405020304" pitchFamily="18" charset="0"/>
                  <a:cs typeface="Times New Roman" panose="02020603050405020304" pitchFamily="18" charset="0"/>
                </a:rPr>
                <a:t>Dimensionality Reduction (t-SNE)</a:t>
              </a:r>
            </a:p>
            <a:p>
              <a:pPr algn="just">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algn="just">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algn="just">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algn="just">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algn="just">
                <a:spcBef>
                  <a:spcPts val="0"/>
                </a:spcBef>
                <a:spcAft>
                  <a:spcPts val="0"/>
                </a:spcAft>
              </a:pPr>
              <a:r>
                <a:rPr lang="en-US" sz="3200" b="1" dirty="0">
                  <a:latin typeface="Times New Roman" panose="02020603050405020304" pitchFamily="18" charset="0"/>
                  <a:cs typeface="Times New Roman" panose="02020603050405020304" pitchFamily="18" charset="0"/>
                </a:rPr>
                <a:t>Clustering (K-means Clustering)</a:t>
              </a:r>
            </a:p>
            <a:p>
              <a:pPr algn="just">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algn="just">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algn="just">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algn="just">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algn="just">
                <a:spcBef>
                  <a:spcPts val="0"/>
                </a:spcBef>
                <a:spcAft>
                  <a:spcPts val="0"/>
                </a:spcAft>
              </a:pPr>
              <a:r>
                <a:rPr lang="en-US" sz="3200" b="1" dirty="0">
                  <a:latin typeface="Times New Roman" panose="02020603050405020304" pitchFamily="18" charset="0"/>
                  <a:cs typeface="Times New Roman" panose="02020603050405020304" pitchFamily="18" charset="0"/>
                </a:rPr>
                <a:t>Survival Analysis (Kaplan-Meier Curves)				  SAM</a:t>
              </a:r>
            </a:p>
            <a:p>
              <a:pPr algn="just">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algn="just">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algn="just">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algn="just">
                <a:spcBef>
                  <a:spcPts val="0"/>
                </a:spcBef>
                <a:spcAft>
                  <a:spcPts val="0"/>
                </a:spcAft>
              </a:pPr>
              <a:endParaRPr lang="en-US" sz="3200" dirty="0">
                <a:latin typeface="Times New Roman" panose="02020603050405020304" pitchFamily="18" charset="0"/>
                <a:cs typeface="Times New Roman" panose="02020603050405020304" pitchFamily="18" charset="0"/>
              </a:endParaRPr>
            </a:p>
          </p:txBody>
        </p:sp>
      </p:grpSp>
      <p:pic>
        <p:nvPicPr>
          <p:cNvPr id="71" name="Picture 70">
            <a:extLst>
              <a:ext uri="{FF2B5EF4-FFF2-40B4-BE49-F238E27FC236}">
                <a16:creationId xmlns:a16="http://schemas.microsoft.com/office/drawing/2014/main" id="{32A89D22-A719-4FC8-B5DB-0910C4D5B3A0}"/>
              </a:ext>
            </a:extLst>
          </p:cNvPr>
          <p:cNvPicPr/>
          <p:nvPr/>
        </p:nvPicPr>
        <p:blipFill rotWithShape="1">
          <a:blip r:embed="rId18">
            <a:extLst>
              <a:ext uri="{28A0092B-C50C-407E-A947-70E740481C1C}">
                <a14:useLocalDpi xmlns:a14="http://schemas.microsoft.com/office/drawing/2010/main" val="0"/>
              </a:ext>
            </a:extLst>
          </a:blip>
          <a:srcRect t="6500"/>
          <a:stretch/>
        </p:blipFill>
        <p:spPr bwMode="auto">
          <a:xfrm>
            <a:off x="11982490" y="14427700"/>
            <a:ext cx="5106983" cy="2016263"/>
          </a:xfrm>
          <a:prstGeom prst="rect">
            <a:avLst/>
          </a:prstGeom>
          <a:noFill/>
          <a:ln>
            <a:noFill/>
          </a:ln>
          <a:extLst>
            <a:ext uri="{53640926-AAD7-44D8-BBD7-CCE9431645EC}">
              <a14:shadowObscured xmlns:a14="http://schemas.microsoft.com/office/drawing/2010/main"/>
            </a:ext>
          </a:extLst>
        </p:spPr>
      </p:pic>
      <p:pic>
        <p:nvPicPr>
          <p:cNvPr id="72" name="Picture 71">
            <a:extLst>
              <a:ext uri="{FF2B5EF4-FFF2-40B4-BE49-F238E27FC236}">
                <a16:creationId xmlns:a16="http://schemas.microsoft.com/office/drawing/2014/main" id="{237F5322-B796-4536-9FBF-0F31FFE281D1}"/>
              </a:ext>
            </a:extLst>
          </p:cNvPr>
          <p:cNvPicPr/>
          <p:nvPr/>
        </p:nvPicPr>
        <p:blipFill rotWithShape="1">
          <a:blip r:embed="rId19">
            <a:extLst>
              <a:ext uri="{28A0092B-C50C-407E-A947-70E740481C1C}">
                <a14:useLocalDpi xmlns:a14="http://schemas.microsoft.com/office/drawing/2010/main" val="0"/>
              </a:ext>
            </a:extLst>
          </a:blip>
          <a:srcRect t="8294"/>
          <a:stretch/>
        </p:blipFill>
        <p:spPr bwMode="auto">
          <a:xfrm>
            <a:off x="17241701" y="14427701"/>
            <a:ext cx="5036693" cy="2016262"/>
          </a:xfrm>
          <a:prstGeom prst="rect">
            <a:avLst/>
          </a:prstGeom>
          <a:noFill/>
          <a:ln>
            <a:noFill/>
          </a:ln>
          <a:extLst>
            <a:ext uri="{53640926-AAD7-44D8-BBD7-CCE9431645EC}">
              <a14:shadowObscured xmlns:a14="http://schemas.microsoft.com/office/drawing/2010/main"/>
            </a:ext>
          </a:extLst>
        </p:spPr>
      </p:pic>
      <p:grpSp>
        <p:nvGrpSpPr>
          <p:cNvPr id="73" name="Group 72">
            <a:extLst>
              <a:ext uri="{FF2B5EF4-FFF2-40B4-BE49-F238E27FC236}">
                <a16:creationId xmlns:a16="http://schemas.microsoft.com/office/drawing/2014/main" id="{8712FEB3-1E55-42D6-8C49-67AAC277AAF6}"/>
              </a:ext>
            </a:extLst>
          </p:cNvPr>
          <p:cNvGrpSpPr/>
          <p:nvPr/>
        </p:nvGrpSpPr>
        <p:grpSpPr>
          <a:xfrm>
            <a:off x="11579894" y="21827023"/>
            <a:ext cx="5844718" cy="1892460"/>
            <a:chOff x="-17977801" y="15321554"/>
            <a:chExt cx="5844718" cy="1892460"/>
          </a:xfrm>
        </p:grpSpPr>
        <p:pic>
          <p:nvPicPr>
            <p:cNvPr id="74" name="Picture 73">
              <a:extLst>
                <a:ext uri="{FF2B5EF4-FFF2-40B4-BE49-F238E27FC236}">
                  <a16:creationId xmlns:a16="http://schemas.microsoft.com/office/drawing/2014/main" id="{E00BA5E7-FDC1-4C4E-8FFA-B8496A42138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7977801" y="15330323"/>
              <a:ext cx="2684129" cy="1883691"/>
            </a:xfrm>
            <a:prstGeom prst="rect">
              <a:avLst/>
            </a:prstGeom>
          </p:spPr>
        </p:pic>
        <p:pic>
          <p:nvPicPr>
            <p:cNvPr id="77" name="Picture 76">
              <a:extLst>
                <a:ext uri="{FF2B5EF4-FFF2-40B4-BE49-F238E27FC236}">
                  <a16:creationId xmlns:a16="http://schemas.microsoft.com/office/drawing/2014/main" id="{4D48E316-2453-42AD-8048-DF9311EBBDF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4806633" y="15321554"/>
              <a:ext cx="2673550" cy="1883691"/>
            </a:xfrm>
            <a:prstGeom prst="rect">
              <a:avLst/>
            </a:prstGeom>
          </p:spPr>
        </p:pic>
      </p:grpSp>
      <p:graphicFrame>
        <p:nvGraphicFramePr>
          <p:cNvPr id="78" name="Table 22">
            <a:extLst>
              <a:ext uri="{FF2B5EF4-FFF2-40B4-BE49-F238E27FC236}">
                <a16:creationId xmlns:a16="http://schemas.microsoft.com/office/drawing/2014/main" id="{949326CF-3C94-4474-9816-44066D601795}"/>
              </a:ext>
            </a:extLst>
          </p:cNvPr>
          <p:cNvGraphicFramePr>
            <a:graphicFrameLocks noGrp="1"/>
          </p:cNvGraphicFramePr>
          <p:nvPr>
            <p:extLst>
              <p:ext uri="{D42A27DB-BD31-4B8C-83A1-F6EECF244321}">
                <p14:modId xmlns:p14="http://schemas.microsoft.com/office/powerpoint/2010/main" val="501396327"/>
              </p:ext>
            </p:extLst>
          </p:nvPr>
        </p:nvGraphicFramePr>
        <p:xfrm>
          <a:off x="17895964" y="22069732"/>
          <a:ext cx="2332696" cy="1463040"/>
        </p:xfrm>
        <a:graphic>
          <a:graphicData uri="http://schemas.openxmlformats.org/drawingml/2006/table">
            <a:tbl>
              <a:tblPr firstRow="1" bandRow="1">
                <a:tableStyleId>{073A0DAA-6AF3-43AB-8588-CEC1D06C72B9}</a:tableStyleId>
              </a:tblPr>
              <a:tblGrid>
                <a:gridCol w="1166348">
                  <a:extLst>
                    <a:ext uri="{9D8B030D-6E8A-4147-A177-3AD203B41FA5}">
                      <a16:colId xmlns:a16="http://schemas.microsoft.com/office/drawing/2014/main" val="2751319979"/>
                    </a:ext>
                  </a:extLst>
                </a:gridCol>
                <a:gridCol w="1166348">
                  <a:extLst>
                    <a:ext uri="{9D8B030D-6E8A-4147-A177-3AD203B41FA5}">
                      <a16:colId xmlns:a16="http://schemas.microsoft.com/office/drawing/2014/main" val="1837650498"/>
                    </a:ext>
                  </a:extLst>
                </a:gridCol>
              </a:tblGrid>
              <a:tr h="248582">
                <a:tc>
                  <a:txBody>
                    <a:bodyPr/>
                    <a:lstStyle/>
                    <a:p>
                      <a:pPr algn="ctr"/>
                      <a:r>
                        <a:rPr lang="en-US" sz="1800" b="1" kern="1200" dirty="0">
                          <a:solidFill>
                            <a:schemeClr val="lt1"/>
                          </a:solidFill>
                          <a:effectLst/>
                          <a:latin typeface="+mn-lt"/>
                          <a:ea typeface="+mn-ea"/>
                          <a:cs typeface="+mn-cs"/>
                        </a:rPr>
                        <a:t>K Values</a:t>
                      </a:r>
                      <a:endParaRPr lang="en-US" sz="1800" dirty="0"/>
                    </a:p>
                  </a:txBody>
                  <a:tcPr/>
                </a:tc>
                <a:tc>
                  <a:txBody>
                    <a:bodyPr/>
                    <a:lstStyle/>
                    <a:p>
                      <a:pPr algn="ctr"/>
                      <a:r>
                        <a:rPr lang="en-US" sz="1800" b="1" kern="1200" dirty="0">
                          <a:solidFill>
                            <a:schemeClr val="lt1"/>
                          </a:solidFill>
                          <a:effectLst/>
                          <a:latin typeface="+mn-lt"/>
                          <a:ea typeface="+mn-ea"/>
                          <a:cs typeface="+mn-cs"/>
                        </a:rPr>
                        <a:t>P-value</a:t>
                      </a:r>
                      <a:endParaRPr lang="en-US" sz="1800" dirty="0"/>
                    </a:p>
                  </a:txBody>
                  <a:tcPr/>
                </a:tc>
                <a:extLst>
                  <a:ext uri="{0D108BD9-81ED-4DB2-BD59-A6C34878D82A}">
                    <a16:rowId xmlns:a16="http://schemas.microsoft.com/office/drawing/2014/main" val="3837737597"/>
                  </a:ext>
                </a:extLst>
              </a:tr>
              <a:tr h="265261">
                <a:tc>
                  <a:txBody>
                    <a:bodyPr/>
                    <a:lstStyle/>
                    <a:p>
                      <a:pPr algn="ctr"/>
                      <a:r>
                        <a:rPr lang="en-US" sz="1800" dirty="0"/>
                        <a:t>6</a:t>
                      </a:r>
                    </a:p>
                  </a:txBody>
                  <a:tcPr/>
                </a:tc>
                <a:tc>
                  <a:txBody>
                    <a:bodyPr/>
                    <a:lstStyle/>
                    <a:p>
                      <a:pPr algn="ctr"/>
                      <a:r>
                        <a:rPr lang="en-US" sz="1800" kern="1200" dirty="0">
                          <a:solidFill>
                            <a:schemeClr val="dk1"/>
                          </a:solidFill>
                          <a:effectLst/>
                          <a:latin typeface="+mn-lt"/>
                          <a:ea typeface="+mn-ea"/>
                          <a:cs typeface="+mn-cs"/>
                        </a:rPr>
                        <a:t>0.004824</a:t>
                      </a:r>
                      <a:endParaRPr lang="en-US" sz="1800" dirty="0"/>
                    </a:p>
                  </a:txBody>
                  <a:tcPr/>
                </a:tc>
                <a:extLst>
                  <a:ext uri="{0D108BD9-81ED-4DB2-BD59-A6C34878D82A}">
                    <a16:rowId xmlns:a16="http://schemas.microsoft.com/office/drawing/2014/main" val="2725408232"/>
                  </a:ext>
                </a:extLst>
              </a:tr>
              <a:tr h="0">
                <a:tc>
                  <a:txBody>
                    <a:bodyPr/>
                    <a:lstStyle/>
                    <a:p>
                      <a:pPr algn="ctr"/>
                      <a:r>
                        <a:rPr lang="en-US" sz="1800" dirty="0"/>
                        <a:t>7</a:t>
                      </a:r>
                    </a:p>
                  </a:txBody>
                  <a:tcPr/>
                </a:tc>
                <a:tc>
                  <a:txBody>
                    <a:bodyPr/>
                    <a:lstStyle/>
                    <a:p>
                      <a:pPr algn="ctr"/>
                      <a:r>
                        <a:rPr lang="en-US" sz="1800" kern="1200" dirty="0">
                          <a:solidFill>
                            <a:schemeClr val="dk1"/>
                          </a:solidFill>
                          <a:effectLst/>
                          <a:latin typeface="+mn-lt"/>
                          <a:ea typeface="+mn-ea"/>
                          <a:cs typeface="+mn-cs"/>
                        </a:rPr>
                        <a:t>0.005738</a:t>
                      </a:r>
                      <a:endParaRPr lang="en-US" sz="1800" dirty="0"/>
                    </a:p>
                  </a:txBody>
                  <a:tcPr/>
                </a:tc>
                <a:extLst>
                  <a:ext uri="{0D108BD9-81ED-4DB2-BD59-A6C34878D82A}">
                    <a16:rowId xmlns:a16="http://schemas.microsoft.com/office/drawing/2014/main" val="2622198304"/>
                  </a:ext>
                </a:extLst>
              </a:tr>
              <a:tr h="257641">
                <a:tc>
                  <a:txBody>
                    <a:bodyPr/>
                    <a:lstStyle/>
                    <a:p>
                      <a:pPr algn="ctr"/>
                      <a:r>
                        <a:rPr lang="en-US" sz="1800" dirty="0"/>
                        <a:t>8</a:t>
                      </a:r>
                    </a:p>
                  </a:txBody>
                  <a:tcPr/>
                </a:tc>
                <a:tc>
                  <a:txBody>
                    <a:bodyPr/>
                    <a:lstStyle/>
                    <a:p>
                      <a:pPr algn="ctr"/>
                      <a:r>
                        <a:rPr lang="en-US" sz="1800" kern="1200" dirty="0">
                          <a:solidFill>
                            <a:schemeClr val="dk1"/>
                          </a:solidFill>
                          <a:effectLst/>
                          <a:latin typeface="+mn-lt"/>
                          <a:ea typeface="+mn-ea"/>
                          <a:cs typeface="+mn-cs"/>
                        </a:rPr>
                        <a:t>0.003732</a:t>
                      </a:r>
                      <a:endParaRPr lang="en-US" sz="1800" dirty="0"/>
                    </a:p>
                  </a:txBody>
                  <a:tcPr/>
                </a:tc>
                <a:extLst>
                  <a:ext uri="{0D108BD9-81ED-4DB2-BD59-A6C34878D82A}">
                    <a16:rowId xmlns:a16="http://schemas.microsoft.com/office/drawing/2014/main" val="2303826473"/>
                  </a:ext>
                </a:extLst>
              </a:tr>
            </a:tbl>
          </a:graphicData>
        </a:graphic>
      </p:graphicFrame>
    </p:spTree>
    <p:extLst>
      <p:ext uri="{BB962C8B-B14F-4D97-AF65-F5344CB8AC3E}">
        <p14:creationId xmlns:p14="http://schemas.microsoft.com/office/powerpoint/2010/main" val="13526478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2687638" rtl="0" eaLnBrk="1" fontAlgn="base" latinLnBrk="0" hangingPunct="1">
          <a:lnSpc>
            <a:spcPct val="100000"/>
          </a:lnSpc>
          <a:spcBef>
            <a:spcPct val="0"/>
          </a:spcBef>
          <a:spcAft>
            <a:spcPct val="0"/>
          </a:spcAft>
          <a:buClrTx/>
          <a:buSzTx/>
          <a:buFontTx/>
          <a:buNone/>
          <a:tabLst/>
          <a:defRPr kumimoji="0" lang="en-US" sz="23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2687638" rtl="0" eaLnBrk="1" fontAlgn="base" latinLnBrk="0" hangingPunct="1">
          <a:lnSpc>
            <a:spcPct val="100000"/>
          </a:lnSpc>
          <a:spcBef>
            <a:spcPct val="0"/>
          </a:spcBef>
          <a:spcAft>
            <a:spcPct val="0"/>
          </a:spcAft>
          <a:buClrTx/>
          <a:buSzTx/>
          <a:buFontTx/>
          <a:buNone/>
          <a:tabLst/>
          <a:defRPr kumimoji="0" lang="en-US" sz="23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2534</TotalTime>
  <Words>1243</Words>
  <Application>Microsoft Office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Cambria Math</vt:lpstr>
      <vt:lpstr>Times New Roman</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Mohanad Ahmed Mohamed Mohamed Aly Bador 2001492</cp:lastModifiedBy>
  <cp:revision>223</cp:revision>
  <dcterms:modified xsi:type="dcterms:W3CDTF">2021-07-23T15:13:26Z</dcterms:modified>
  <cp:category>research posters template</cp:category>
</cp:coreProperties>
</file>