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7BF3B6-FA33-4ADF-AF77-A882134C5ED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FC5417-FE13-46DA-92F6-FC573D58C6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27B2E4-C540-482C-9964-5EAF49EC793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3D8952-2978-4C81-A751-6A8C4B40DD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2560320"/>
            <a:ext cx="9143640" cy="138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Survival Analysis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Kaplan Meier Estimator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>
            <a:lum contrast="-1000"/>
          </a:blip>
          <a:stretch/>
        </p:blipFill>
        <p:spPr>
          <a:xfrm>
            <a:off x="3291840" y="1544760"/>
            <a:ext cx="5628600" cy="421596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182880" y="6126480"/>
            <a:ext cx="1170432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Courier New"/>
                <a:ea typeface="Courier New"/>
              </a:rPr>
              <a:t>ecdf(y,'censoring',cens,'function','survivor');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971160" y="2633040"/>
            <a:ext cx="4206240" cy="7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latin typeface="Arial"/>
              </a:rPr>
              <a:t>THANK YOU!!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Helvetica Neue"/>
              </a:rPr>
              <a:t>Survival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Set of statistical approaches used to determine the time it takes for an event of interest to occur.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Importance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1. Medical Field.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2. Predictive Maintenance in Mechanical Operations.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</a:rPr>
              <a:t>3. Actuaries.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Time to Event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Reflects the time until a participant has an event of interest(heart attack, death, .etc).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Events: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Relapse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Progression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Death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Censoring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6888240" cy="339372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457200" y="1645920"/>
            <a:ext cx="4480560" cy="414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If we choose not to include the censored data, then it is highly likely that our estimates would be highly biased and under-estimated.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inclusion of censored data to calculate the estimates, makes the Survival Analysis very powerful.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Censoring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event we are interested in does not occur:                          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Right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left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Interval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14760" y="595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Most common type is Right censoring: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This can occur when a participant drops out before the study ends or when a participant is event free at the end of the observation period.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Content Placeholder 4" descr=""/>
          <p:cNvPicPr/>
          <p:nvPr/>
        </p:nvPicPr>
        <p:blipFill>
          <a:blip r:embed="rId1"/>
          <a:stretch/>
        </p:blipFill>
        <p:spPr>
          <a:xfrm>
            <a:off x="2509920" y="2100960"/>
            <a:ext cx="7171920" cy="3800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Kaplan-Meier Estimate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22960" y="1690200"/>
            <a:ext cx="105156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Since we don’t have the true survival curve of the population, thus we will estimate the survival curve from the data.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188720" y="4807800"/>
            <a:ext cx="79552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ni: the population at risk at time just prior to time ti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di: number of events occurred at time ti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245400" y="2800080"/>
            <a:ext cx="4492800" cy="19202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828800" y="1097280"/>
            <a:ext cx="8503920" cy="4572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34640" y="1564560"/>
            <a:ext cx="5486400" cy="4812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2020-12-27T15:00:38Z</dcterms:created>
  <dc:creator>Donia</dc:creator>
  <dc:description/>
  <dc:language>en-US</dc:language>
  <cp:lastModifiedBy/>
  <dcterms:modified xsi:type="dcterms:W3CDTF">2020-12-27T21:33:14Z</dcterms:modified>
  <cp:revision>7</cp:revision>
  <dc:subject/>
  <dc:title>Survival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