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2560320"/>
            <a:ext cx="9143280" cy="13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Survival Analysis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5760" y="1188720"/>
            <a:ext cx="11612880" cy="52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latin typeface="Arial"/>
              </a:rPr>
              <a:t>Kaplan-Meier Estimate</a:t>
            </a:r>
            <a:endParaRPr b="1" lang="en-US" sz="3600" spc="-1" strike="noStrike">
              <a:latin typeface="Arial"/>
            </a:endParaRPr>
          </a:p>
          <a:p>
            <a:endParaRPr b="1" lang="en-US" sz="3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In preparing Kaplan-Meier survival analysis, each subject is characterized by three variables: </a:t>
            </a:r>
            <a:endParaRPr b="1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1) Their serial time. </a:t>
            </a:r>
            <a:endParaRPr b="1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2) Their status at the end of their serial time (event occurrence or censored).</a:t>
            </a:r>
            <a:endParaRPr b="1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3) The study group they are in</a:t>
            </a:r>
            <a:r>
              <a:rPr b="0" lang="en-US" sz="2400" spc="-1" strike="noStrike">
                <a:latin typeface="Arial"/>
              </a:rPr>
              <a:t>.</a:t>
            </a:r>
            <a:endParaRPr b="1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828800" y="1097280"/>
            <a:ext cx="850356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34640" y="1564560"/>
            <a:ext cx="5486040" cy="48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Kaplan-Meier Estimator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>
            <a:lum contrast="-1000"/>
          </a:blip>
          <a:stretch/>
        </p:blipFill>
        <p:spPr>
          <a:xfrm>
            <a:off x="3291840" y="1544760"/>
            <a:ext cx="5628240" cy="42156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82880" y="6126480"/>
            <a:ext cx="11703960" cy="5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Courier New"/>
                <a:ea typeface="Courier New"/>
              </a:rPr>
              <a:t>ecdf(y,'censoring',cens,'function','survivor');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71160" y="2633040"/>
            <a:ext cx="420588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Arial"/>
              </a:rPr>
              <a:t>THANK YOU!!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Kaplan-Meier Estimate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22960" y="1690200"/>
            <a:ext cx="1051524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Since we don’t have the true survival curve of the population, thus we will estimate the survival curve from the data.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188720" y="4807800"/>
            <a:ext cx="79549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ni: the population at risk at time just prior to time ti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di: number of events occurred at time ti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245400" y="2800080"/>
            <a:ext cx="4492440" cy="19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986840" y="66960"/>
            <a:ext cx="8985960" cy="67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Helvetica Neue"/>
              </a:rPr>
              <a:t>Survival Analysis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Set of statistical approaches used to determine the time it takes for an event of interest to occur.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Importance 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1. Medical Field.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2. Predictive Maintenance in Mechanical Operations.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3. Actuaries.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Time to Event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Reflects the time until a participant has an event of interest (heart attack, death, etc.)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Events: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Relapse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Progression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Death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Censoring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event we are interested in does not occur:                                                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Right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left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Interval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4760" y="595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 Light"/>
                <a:ea typeface="Noto Sans CJK SC Regular"/>
              </a:rPr>
              <a:t>Most common type is Right censoring: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This can occur when a participant drops out before the study ends or when a participant is event free at the end of the observation period.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7" name="Content Placeholder 4" descr=""/>
          <p:cNvPicPr/>
          <p:nvPr/>
        </p:nvPicPr>
        <p:blipFill>
          <a:blip r:embed="rId1"/>
          <a:stretch/>
        </p:blipFill>
        <p:spPr>
          <a:xfrm>
            <a:off x="2509920" y="2100960"/>
            <a:ext cx="7171560" cy="37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Censoring</a:t>
            </a:r>
            <a:endParaRPr b="1" lang="en-US" sz="2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6887880" cy="33933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57200" y="1645920"/>
            <a:ext cx="4480200" cy="41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If we choose not to include the censored data, then it is highly likely that our estimates would be highly biased and under-estimated.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inclusion of censored data to calculate the estimates, makes the Survival Analysis very powerful.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05840" y="365760"/>
            <a:ext cx="10058400" cy="32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latin typeface="Arial"/>
              </a:rPr>
              <a:t>Kaplan-Meier Estimate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Deal with incomplete observations.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Kaplan-Meier curves and estimates of survival data have become a familiar way of dealing with differing survival times (times-to-event), especially when not all the subjects continue in the study.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2020-12-27T15:00:38Z</dcterms:created>
  <dc:creator>Donia</dc:creator>
  <dc:description/>
  <dc:language>en-US</dc:language>
  <cp:lastModifiedBy/>
  <dcterms:modified xsi:type="dcterms:W3CDTF">2021-01-03T20:49:15Z</dcterms:modified>
  <cp:revision>11</cp:revision>
  <dc:subject/>
  <dc:title>Survival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