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67" r:id="rId3"/>
    <p:sldId id="258" r:id="rId4"/>
    <p:sldId id="260" r:id="rId5"/>
    <p:sldId id="261" r:id="rId6"/>
    <p:sldId id="274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2" r:id="rId15"/>
    <p:sldId id="271" r:id="rId16"/>
    <p:sldId id="273" r:id="rId17"/>
    <p:sldId id="275" r:id="rId18"/>
    <p:sldId id="270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Quattrocento" panose="020B0604020202020204" charset="0"/>
      <p:regular r:id="rId22"/>
    </p:embeddedFont>
    <p:embeddedFont>
      <p:font typeface="Roboto Slab Regular" panose="020B0604020202020204" charset="0"/>
      <p:regular r:id="rId23"/>
    </p:embeddedFont>
    <p:embeddedFont>
      <p:font typeface="Saira Condensed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E"/>
    <a:srgbClr val="9CC4BB"/>
    <a:srgbClr val="CFD9E0"/>
    <a:srgbClr val="754255"/>
    <a:srgbClr val="B0ABB2"/>
    <a:srgbClr val="E2E8ED"/>
    <a:srgbClr val="5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</a:t>
            </a:r>
            <a:r>
              <a:rPr lang="en-US" dirty="0" err="1"/>
              <a:t>pij</a:t>
            </a:r>
            <a:r>
              <a:rPr lang="en-US" dirty="0"/>
              <a:t> modeled by small </a:t>
            </a:r>
            <a:r>
              <a:rPr lang="en-US" dirty="0" err="1"/>
              <a:t>qij</a:t>
            </a:r>
            <a:r>
              <a:rPr lang="en-US" dirty="0"/>
              <a:t> : Large penalty</a:t>
            </a:r>
          </a:p>
          <a:p>
            <a:r>
              <a:rPr lang="en-US" dirty="0"/>
              <a:t>Small </a:t>
            </a:r>
            <a:r>
              <a:rPr lang="en-US" dirty="0" err="1"/>
              <a:t>pij</a:t>
            </a:r>
            <a:r>
              <a:rPr lang="en-US" dirty="0"/>
              <a:t> modeled by large </a:t>
            </a:r>
            <a:r>
              <a:rPr lang="en-US" dirty="0" err="1"/>
              <a:t>qij</a:t>
            </a:r>
            <a:r>
              <a:rPr lang="en-US" dirty="0"/>
              <a:t> : Small penalty</a:t>
            </a:r>
          </a:p>
          <a:p>
            <a:r>
              <a:rPr lang="en-US" dirty="0"/>
              <a:t>t-SNE mainly preserves local similarity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192708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>
  <p:cSld name="CUSTOM_7">
    <p:bg>
      <p:bgPr>
        <a:solidFill>
          <a:srgbClr val="CFD9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avLst/>
              <a:gdLst/>
              <a:ahLst/>
              <a:cxnLst/>
              <a:rect l="l" t="t" r="r" b="b"/>
              <a:pathLst>
                <a:path w="18879" h="13657" extrusionOk="0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avLst/>
              <a:gdLst/>
              <a:ahLst/>
              <a:cxnLst/>
              <a:rect l="l" t="t" r="r" b="b"/>
              <a:pathLst>
                <a:path w="14692" h="14415" extrusionOk="0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avLst/>
              <a:gdLst/>
              <a:ahLst/>
              <a:cxnLst/>
              <a:rect l="l" t="t" r="r" b="b"/>
              <a:pathLst>
                <a:path w="3238" h="4336" extrusionOk="0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avLst/>
              <a:gdLst/>
              <a:ahLst/>
              <a:cxnLst/>
              <a:rect l="l" t="t" r="r" b="b"/>
              <a:pathLst>
                <a:path w="6294" h="4532" extrusionOk="0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avLst/>
              <a:gdLst/>
              <a:ahLst/>
              <a:cxnLst/>
              <a:rect l="l" t="t" r="r" b="b"/>
              <a:pathLst>
                <a:path w="8283" h="4775" extrusionOk="0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avLst/>
              <a:gdLst/>
              <a:ahLst/>
              <a:cxnLst/>
              <a:rect l="l" t="t" r="r" b="b"/>
              <a:pathLst>
                <a:path w="5164" h="3873" extrusionOk="0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avLst/>
              <a:gdLst/>
              <a:ahLst/>
              <a:cxnLst/>
              <a:rect l="l" t="t" r="r" b="b"/>
              <a:pathLst>
                <a:path w="5200" h="3873" extrusionOk="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avLst/>
              <a:gdLst/>
              <a:ahLst/>
              <a:cxnLst/>
              <a:rect l="l" t="t" r="r" b="b"/>
              <a:pathLst>
                <a:path w="3961" h="23589" extrusionOk="0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avLst/>
              <a:gdLst/>
              <a:ahLst/>
              <a:cxnLst/>
              <a:rect l="l" t="t" r="r" b="b"/>
              <a:pathLst>
                <a:path w="3952" h="23589" extrusionOk="0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avLst/>
              <a:gdLst/>
              <a:ahLst/>
              <a:cxnLst/>
              <a:rect l="l" t="t" r="r" b="b"/>
              <a:pathLst>
                <a:path w="5164" h="1927" extrusionOk="0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avLst/>
              <a:gdLst/>
              <a:ahLst/>
              <a:cxnLst/>
              <a:rect l="l" t="t" r="r" b="b"/>
              <a:pathLst>
                <a:path w="5200" h="1927" extrusionOk="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avLst/>
              <a:gdLst/>
              <a:ahLst/>
              <a:cxnLst/>
              <a:rect l="l" t="t" r="r" b="b"/>
              <a:pathLst>
                <a:path w="7794" h="21066" extrusionOk="0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avLst/>
              <a:gdLst/>
              <a:ahLst/>
              <a:cxnLst/>
              <a:rect l="l" t="t" r="r" b="b"/>
              <a:pathLst>
                <a:path w="6927" h="23056" extrusionOk="0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avLst/>
              <a:gdLst/>
              <a:ahLst/>
              <a:cxnLst/>
              <a:rect l="l" t="t" r="r" b="b"/>
              <a:pathLst>
                <a:path w="9494" h="23056" extrusionOk="0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avLst/>
              <a:gdLst/>
              <a:ahLst/>
              <a:cxnLst/>
              <a:rect l="l" t="t" r="r" b="b"/>
              <a:pathLst>
                <a:path w="1" h="905" extrusionOk="0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avLst/>
              <a:gdLst/>
              <a:ahLst/>
              <a:cxnLst/>
              <a:rect l="l" t="t" r="r" b="b"/>
              <a:pathLst>
                <a:path w="1809" h="978" extrusionOk="0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avLst/>
              <a:gdLst/>
              <a:ahLst/>
              <a:cxnLst/>
              <a:rect l="l" t="t" r="r" b="b"/>
              <a:pathLst>
                <a:path w="1276" h="2405" extrusionOk="0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avLst/>
              <a:gdLst/>
              <a:ahLst/>
              <a:cxnLst/>
              <a:rect l="l" t="t" r="r" b="b"/>
              <a:pathLst>
                <a:path w="715" h="1191" extrusionOk="0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avLst/>
              <a:gdLst/>
              <a:ahLst/>
              <a:cxnLst/>
              <a:rect l="l" t="t" r="r" b="b"/>
              <a:pathLst>
                <a:path w="227" h="874" extrusionOk="0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avLst/>
              <a:gdLst/>
              <a:ahLst/>
              <a:cxnLst/>
              <a:rect l="l" t="t" r="r" b="b"/>
              <a:pathLst>
                <a:path w="1167" h="905" extrusionOk="0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avLst/>
              <a:gdLst/>
              <a:ahLst/>
              <a:cxnLst/>
              <a:rect l="l" t="t" r="r" b="b"/>
              <a:pathLst>
                <a:path w="905" h="1655" extrusionOk="0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avLst/>
              <a:gdLst/>
              <a:ahLst/>
              <a:cxnLst/>
              <a:rect l="l" t="t" r="r" b="b"/>
              <a:pathLst>
                <a:path w="643" h="1131" extrusionOk="0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avLst/>
              <a:gdLst/>
              <a:ahLst/>
              <a:cxnLst/>
              <a:rect l="l" t="t" r="r" b="b"/>
              <a:pathLst>
                <a:path w="227" h="869" extrusionOk="0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avLst/>
              <a:gdLst/>
              <a:ahLst/>
              <a:cxnLst/>
              <a:rect l="l" t="t" r="r" b="b"/>
              <a:pathLst>
                <a:path w="9458" h="8337" extrusionOk="0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avLst/>
              <a:gdLst/>
              <a:ahLst/>
              <a:cxnLst/>
              <a:rect l="l" t="t" r="r" b="b"/>
              <a:pathLst>
                <a:path w="1321" h="1634" extrusionOk="0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avLst/>
              <a:gdLst/>
              <a:ahLst/>
              <a:cxnLst/>
              <a:rect l="l" t="t" r="r" b="b"/>
              <a:pathLst>
                <a:path w="525" h="811" extrusionOk="0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avLst/>
              <a:gdLst/>
              <a:ahLst/>
              <a:cxnLst/>
              <a:rect l="l" t="t" r="r" b="b"/>
              <a:pathLst>
                <a:path w="715" h="1168" extrusionOk="0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avLst/>
              <a:gdLst/>
              <a:ahLst/>
              <a:cxnLst/>
              <a:rect l="l" t="t" r="r" b="b"/>
              <a:pathLst>
                <a:path w="372" h="220" extrusionOk="0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avLst/>
              <a:gdLst/>
              <a:ahLst/>
              <a:cxnLst/>
              <a:rect l="l" t="t" r="r" b="b"/>
              <a:pathLst>
                <a:path w="1095" h="344" extrusionOk="0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avLst/>
              <a:gdLst/>
              <a:ahLst/>
              <a:cxnLst/>
              <a:rect l="l" t="t" r="r" b="b"/>
              <a:pathLst>
                <a:path w="299" h="837" extrusionOk="0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avLst/>
              <a:gdLst/>
              <a:ahLst/>
              <a:cxnLst/>
              <a:rect l="l" t="t" r="r" b="b"/>
              <a:pathLst>
                <a:path w="263" h="833" extrusionOk="0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avLst/>
              <a:gdLst/>
              <a:ahLst/>
              <a:cxnLst/>
              <a:rect l="l" t="t" r="r" b="b"/>
              <a:pathLst>
                <a:path w="1131" h="459" extrusionOk="0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avLst/>
              <a:gdLst/>
              <a:ahLst/>
              <a:cxnLst/>
              <a:rect l="l" t="t" r="r" b="b"/>
              <a:pathLst>
                <a:path w="1131" h="683" extrusionOk="0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avLst/>
              <a:gdLst/>
              <a:ahLst/>
              <a:cxnLst/>
              <a:rect l="l" t="t" r="r" b="b"/>
              <a:pathLst>
                <a:path w="5317" h="4871" extrusionOk="0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avLst/>
              <a:gdLst/>
              <a:ahLst/>
              <a:cxnLst/>
              <a:rect l="l" t="t" r="r" b="b"/>
              <a:pathLst>
                <a:path w="1358" h="1583" extrusionOk="0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avLst/>
              <a:gdLst/>
              <a:ahLst/>
              <a:cxnLst/>
              <a:rect l="l" t="t" r="r" b="b"/>
              <a:pathLst>
                <a:path w="109" h="299" extrusionOk="0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avLst/>
              <a:gdLst/>
              <a:ahLst/>
              <a:cxnLst/>
              <a:rect l="l" t="t" r="r" b="b"/>
              <a:pathLst>
                <a:path w="525" h="797" extrusionOk="0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avLst/>
              <a:gdLst/>
              <a:ahLst/>
              <a:cxnLst/>
              <a:rect l="l" t="t" r="r" b="b"/>
              <a:pathLst>
                <a:path w="2035" h="10172" extrusionOk="0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avLst/>
              <a:gdLst/>
              <a:ahLst/>
              <a:cxnLst/>
              <a:rect l="l" t="t" r="r" b="b"/>
              <a:pathLst>
                <a:path w="1990" h="9982" extrusionOk="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avLst/>
              <a:gdLst/>
              <a:ahLst/>
              <a:cxnLst/>
              <a:rect l="l" t="t" r="r" b="b"/>
              <a:pathLst>
                <a:path w="941" h="1059" extrusionOk="0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avLst/>
              <a:gdLst/>
              <a:ahLst/>
              <a:cxnLst/>
              <a:rect l="l" t="t" r="r" b="b"/>
              <a:pathLst>
                <a:path w="490" h="1023" extrusionOk="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avLst/>
              <a:gdLst/>
              <a:ahLst/>
              <a:cxnLst/>
              <a:rect l="l" t="t" r="r" b="b"/>
              <a:pathLst>
                <a:path w="336" h="227" extrusionOk="0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avLst/>
              <a:gdLst/>
              <a:ahLst/>
              <a:cxnLst/>
              <a:rect l="l" t="t" r="r" b="b"/>
              <a:pathLst>
                <a:path w="824" h="372" extrusionOk="0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avLst/>
              <a:gdLst/>
              <a:ahLst/>
              <a:cxnLst/>
              <a:rect l="l" t="t" r="r" b="b"/>
              <a:pathLst>
                <a:path w="1501" h="417" extrusionOk="0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avLst/>
              <a:gdLst/>
              <a:ahLst/>
              <a:cxnLst/>
              <a:rect l="l" t="t" r="r" b="b"/>
              <a:pathLst>
                <a:path w="1890" h="1203" extrusionOk="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avLst/>
              <a:gdLst/>
              <a:ahLst/>
              <a:cxnLst/>
              <a:rect l="l" t="t" r="r" b="b"/>
              <a:pathLst>
                <a:path w="2036" h="1203" extrusionOk="0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355" h="3355" extrusionOk="0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avLst/>
              <a:gdLst/>
              <a:ahLst/>
              <a:cxnLst/>
              <a:rect l="l" t="t" r="r" b="b"/>
              <a:pathLst>
                <a:path w="3355" h="3392" extrusionOk="0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avLst/>
              <a:gdLst/>
              <a:ahLst/>
              <a:cxnLst/>
              <a:rect l="l" t="t" r="r" b="b"/>
              <a:pathLst>
                <a:path w="5155" h="941" extrusionOk="0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avLst/>
              <a:gdLst/>
              <a:ahLst/>
              <a:cxnLst/>
              <a:rect l="l" t="t" r="r" b="b"/>
              <a:pathLst>
                <a:path w="5163" h="1014" extrusionOk="0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avLst/>
              <a:gdLst/>
              <a:ahLst/>
              <a:cxnLst/>
              <a:rect l="l" t="t" r="r" b="b"/>
              <a:pathLst>
                <a:path w="2035" h="1845" extrusionOk="0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avLst/>
              <a:gdLst/>
              <a:ahLst/>
              <a:cxnLst/>
              <a:rect l="l" t="t" r="r" b="b"/>
              <a:pathLst>
                <a:path w="1430" h="3745" extrusionOk="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avLst/>
              <a:gdLst/>
              <a:ahLst/>
              <a:cxnLst/>
              <a:rect l="l" t="t" r="r" b="b"/>
              <a:pathLst>
                <a:path w="2225" h="3819" extrusionOk="0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avLst/>
              <a:gdLst/>
              <a:ahLst/>
              <a:cxnLst/>
              <a:rect l="l" t="t" r="r" b="b"/>
              <a:pathLst>
                <a:path w="8744" h="10588" extrusionOk="0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avLst/>
              <a:gdLst/>
              <a:ahLst/>
              <a:cxnLst/>
              <a:rect l="l" t="t" r="r" b="b"/>
              <a:pathLst>
                <a:path w="4901" h="1239" extrusionOk="0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avLst/>
              <a:gdLst/>
              <a:ahLst/>
              <a:cxnLst/>
              <a:rect l="l" t="t" r="r" b="b"/>
              <a:pathLst>
                <a:path w="3735" h="715" extrusionOk="0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avLst/>
              <a:gdLst/>
              <a:ahLst/>
              <a:cxnLst/>
              <a:rect l="l" t="t" r="r" b="b"/>
              <a:pathLst>
                <a:path w="3653" h="2994" extrusionOk="0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avLst/>
              <a:gdLst/>
              <a:ahLst/>
              <a:cxnLst/>
              <a:rect l="l" t="t" r="r" b="b"/>
              <a:pathLst>
                <a:path w="8590" h="4105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avLst/>
              <a:gdLst/>
              <a:ahLst/>
              <a:cxnLst/>
              <a:rect l="l" t="t" r="r" b="b"/>
              <a:pathLst>
                <a:path w="1321" h="2071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4_1">
    <p:bg>
      <p:bgPr>
        <a:solidFill>
          <a:srgbClr val="CFD9E0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6"/>
          <p:cNvGrpSpPr/>
          <p:nvPr/>
        </p:nvGrpSpPr>
        <p:grpSpPr>
          <a:xfrm>
            <a:off x="0" y="-1"/>
            <a:ext cx="9144057" cy="5143510"/>
            <a:chOff x="0" y="-1"/>
            <a:chExt cx="9144057" cy="5143510"/>
          </a:xfrm>
        </p:grpSpPr>
        <p:sp>
          <p:nvSpPr>
            <p:cNvPr id="354" name="Google Shape;354;p6"/>
            <p:cNvSpPr/>
            <p:nvPr/>
          </p:nvSpPr>
          <p:spPr>
            <a:xfrm>
              <a:off x="0" y="-1"/>
              <a:ext cx="1264806" cy="4053190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4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" name="Google Shape;355;p6"/>
            <p:cNvGrpSpPr/>
            <p:nvPr/>
          </p:nvGrpSpPr>
          <p:grpSpPr>
            <a:xfrm flipH="1">
              <a:off x="1517178" y="1189847"/>
              <a:ext cx="419375" cy="566854"/>
              <a:chOff x="3923225" y="1442775"/>
              <a:chExt cx="206375" cy="278950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177" extrusionOk="0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434" extrusionOk="0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rgbClr val="86C7D8">
                  <a:alpha val="51150"/>
                </a:srgbClr>
              </a:solidFill>
              <a:ln>
                <a:noFill/>
              </a:ln>
              <a:effectLst>
                <a:outerShdw blurRad="28575" dist="9525" dir="2520000" algn="bl" rotWithShape="0">
                  <a:srgbClr val="000000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095" extrusionOk="0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643" extrusionOk="0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6"/>
            <p:cNvSpPr/>
            <p:nvPr/>
          </p:nvSpPr>
          <p:spPr>
            <a:xfrm flipH="1">
              <a:off x="886588" y="2128568"/>
              <a:ext cx="149309" cy="32666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6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362" name="Google Shape;362;p6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363" name="Google Shape;363;p6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6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365" name="Google Shape;365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3" name="Google Shape;373;p6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6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5" name="Google Shape;375;p6"/>
                <p:cNvGrpSpPr/>
                <p:nvPr/>
              </p:nvGrpSpPr>
              <p:grpSpPr>
                <a:xfrm rot="10800000">
                  <a:off x="8504637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376" name="Google Shape;376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0" name="Google Shape;380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4" name="Google Shape;384;p6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5" name="Google Shape;385;p6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26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avLst/>
                <a:gdLst/>
                <a:ahLst/>
                <a:cxnLst/>
                <a:rect l="l" t="t" r="r" b="b"/>
                <a:pathLst>
                  <a:path w="53343" h="7414" extrusionOk="0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rgbClr val="FFFFFF">
                  <a:alpha val="16540"/>
                </a:srgbClr>
              </a:solidFill>
              <a:ln>
                <a:noFill/>
              </a:ln>
              <a:effectLst>
                <a:reflection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7" name="Google Shape;387;p6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388" name="Google Shape;388;p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6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390" name="Google Shape;390;p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14_1_2_1">
    <p:bg>
      <p:bgPr>
        <a:solidFill>
          <a:srgbClr val="CFD9E0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423" name="Google Shape;423;p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8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425" name="Google Shape;425;p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S + TEXT 2">
  <p:cSld name="CUSTOM_14_1_1_4">
    <p:bg>
      <p:bgPr>
        <a:solidFill>
          <a:srgbClr val="CFD9E0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75" name="Google Shape;475;p1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1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8" name="Google Shape;478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6" name="Google Shape;486;p1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8" name="Google Shape;488;p11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89" name="Google Shape;489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7" name="Google Shape;497;p1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11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11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501" name="Google Shape;501;p1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1"/>
          <p:cNvSpPr/>
          <p:nvPr/>
        </p:nvSpPr>
        <p:spPr>
          <a:xfrm>
            <a:off x="4448150" y="149900"/>
            <a:ext cx="2457904" cy="1778107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1"/>
          <p:cNvSpPr/>
          <p:nvPr/>
        </p:nvSpPr>
        <p:spPr>
          <a:xfrm flipH="1">
            <a:off x="5002889" y="4477026"/>
            <a:ext cx="2671242" cy="345277"/>
          </a:xfrm>
          <a:custGeom>
            <a:avLst/>
            <a:gdLst/>
            <a:ahLst/>
            <a:cxnLst/>
            <a:rect l="l" t="t" r="r" b="b"/>
            <a:pathLst>
              <a:path w="38760" h="5010" extrusionOk="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1"/>
          <p:cNvSpPr/>
          <p:nvPr/>
        </p:nvSpPr>
        <p:spPr>
          <a:xfrm>
            <a:off x="6564494" y="1428557"/>
            <a:ext cx="895514" cy="878630"/>
          </a:xfrm>
          <a:custGeom>
            <a:avLst/>
            <a:gdLst/>
            <a:ahLst/>
            <a:cxnLst/>
            <a:rect l="l" t="t" r="r" b="b"/>
            <a:pathLst>
              <a:path w="14692" h="14415" extrusionOk="0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1"/>
          <p:cNvSpPr/>
          <p:nvPr/>
        </p:nvSpPr>
        <p:spPr>
          <a:xfrm>
            <a:off x="6318672" y="2117628"/>
            <a:ext cx="197364" cy="264290"/>
          </a:xfrm>
          <a:custGeom>
            <a:avLst/>
            <a:gdLst/>
            <a:ahLst/>
            <a:cxnLst/>
            <a:rect l="l" t="t" r="r" b="b"/>
            <a:pathLst>
              <a:path w="3238" h="4336" extrusionOk="0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1"/>
          <p:cNvSpPr/>
          <p:nvPr/>
        </p:nvSpPr>
        <p:spPr>
          <a:xfrm>
            <a:off x="6881327" y="2009863"/>
            <a:ext cx="383635" cy="276237"/>
          </a:xfrm>
          <a:custGeom>
            <a:avLst/>
            <a:gdLst/>
            <a:ahLst/>
            <a:cxnLst/>
            <a:rect l="l" t="t" r="r" b="b"/>
            <a:pathLst>
              <a:path w="6294" h="4532" extrusionOk="0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1"/>
          <p:cNvSpPr/>
          <p:nvPr/>
        </p:nvSpPr>
        <p:spPr>
          <a:xfrm>
            <a:off x="6810256" y="1961345"/>
            <a:ext cx="504870" cy="291048"/>
          </a:xfrm>
          <a:custGeom>
            <a:avLst/>
            <a:gdLst/>
            <a:ahLst/>
            <a:cxnLst/>
            <a:rect l="l" t="t" r="r" b="b"/>
            <a:pathLst>
              <a:path w="8283" h="4775" extrusionOk="0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1"/>
          <p:cNvSpPr/>
          <p:nvPr/>
        </p:nvSpPr>
        <p:spPr>
          <a:xfrm>
            <a:off x="6667505" y="4363921"/>
            <a:ext cx="314759" cy="236069"/>
          </a:xfrm>
          <a:custGeom>
            <a:avLst/>
            <a:gdLst/>
            <a:ahLst/>
            <a:cxnLst/>
            <a:rect l="l" t="t" r="r" b="b"/>
            <a:pathLst>
              <a:path w="5164" h="3873" extrusionOk="0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1"/>
          <p:cNvSpPr/>
          <p:nvPr/>
        </p:nvSpPr>
        <p:spPr>
          <a:xfrm>
            <a:off x="7163478" y="4363921"/>
            <a:ext cx="316953" cy="236069"/>
          </a:xfrm>
          <a:custGeom>
            <a:avLst/>
            <a:gdLst/>
            <a:ahLst/>
            <a:cxnLst/>
            <a:rect l="l" t="t" r="r" b="b"/>
            <a:pathLst>
              <a:path w="5200" h="3873" extrusionOk="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1"/>
          <p:cNvSpPr/>
          <p:nvPr/>
        </p:nvSpPr>
        <p:spPr>
          <a:xfrm>
            <a:off x="6800869" y="2978647"/>
            <a:ext cx="241433" cy="1437809"/>
          </a:xfrm>
          <a:custGeom>
            <a:avLst/>
            <a:gdLst/>
            <a:ahLst/>
            <a:cxnLst/>
            <a:rect l="l" t="t" r="r" b="b"/>
            <a:pathLst>
              <a:path w="3961" h="23589" extrusionOk="0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1"/>
          <p:cNvSpPr/>
          <p:nvPr/>
        </p:nvSpPr>
        <p:spPr>
          <a:xfrm>
            <a:off x="7074243" y="2978647"/>
            <a:ext cx="240884" cy="1437809"/>
          </a:xfrm>
          <a:custGeom>
            <a:avLst/>
            <a:gdLst/>
            <a:ahLst/>
            <a:cxnLst/>
            <a:rect l="l" t="t" r="r" b="b"/>
            <a:pathLst>
              <a:path w="3952" h="23589" extrusionOk="0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1"/>
          <p:cNvSpPr/>
          <p:nvPr/>
        </p:nvSpPr>
        <p:spPr>
          <a:xfrm>
            <a:off x="6667505" y="4482535"/>
            <a:ext cx="314759" cy="117455"/>
          </a:xfrm>
          <a:custGeom>
            <a:avLst/>
            <a:gdLst/>
            <a:ahLst/>
            <a:cxnLst/>
            <a:rect l="l" t="t" r="r" b="b"/>
            <a:pathLst>
              <a:path w="5164" h="1927" extrusionOk="0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1"/>
          <p:cNvSpPr/>
          <p:nvPr/>
        </p:nvSpPr>
        <p:spPr>
          <a:xfrm>
            <a:off x="7163478" y="4482535"/>
            <a:ext cx="316953" cy="117455"/>
          </a:xfrm>
          <a:custGeom>
            <a:avLst/>
            <a:gdLst/>
            <a:ahLst/>
            <a:cxnLst/>
            <a:rect l="l" t="t" r="r" b="b"/>
            <a:pathLst>
              <a:path w="5200" h="1927" extrusionOk="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1"/>
          <p:cNvSpPr/>
          <p:nvPr/>
        </p:nvSpPr>
        <p:spPr>
          <a:xfrm>
            <a:off x="6821837" y="2154261"/>
            <a:ext cx="475064" cy="1284025"/>
          </a:xfrm>
          <a:custGeom>
            <a:avLst/>
            <a:gdLst/>
            <a:ahLst/>
            <a:cxnLst/>
            <a:rect l="l" t="t" r="r" b="b"/>
            <a:pathLst>
              <a:path w="7794" h="21066" extrusionOk="0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rgbClr val="285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1"/>
          <p:cNvSpPr/>
          <p:nvPr/>
        </p:nvSpPr>
        <p:spPr>
          <a:xfrm>
            <a:off x="7124894" y="2067159"/>
            <a:ext cx="422218" cy="1405321"/>
          </a:xfrm>
          <a:custGeom>
            <a:avLst/>
            <a:gdLst/>
            <a:ahLst/>
            <a:cxnLst/>
            <a:rect l="l" t="t" r="r" b="b"/>
            <a:pathLst>
              <a:path w="6927" h="23056" extrusionOk="0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1"/>
          <p:cNvSpPr/>
          <p:nvPr/>
        </p:nvSpPr>
        <p:spPr>
          <a:xfrm>
            <a:off x="6422292" y="2067159"/>
            <a:ext cx="578683" cy="1405321"/>
          </a:xfrm>
          <a:custGeom>
            <a:avLst/>
            <a:gdLst/>
            <a:ahLst/>
            <a:cxnLst/>
            <a:rect l="l" t="t" r="r" b="b"/>
            <a:pathLst>
              <a:path w="9494" h="23056" extrusionOk="0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1"/>
          <p:cNvSpPr/>
          <p:nvPr/>
        </p:nvSpPr>
        <p:spPr>
          <a:xfrm>
            <a:off x="7117763" y="1984507"/>
            <a:ext cx="61" cy="55162"/>
          </a:xfrm>
          <a:custGeom>
            <a:avLst/>
            <a:gdLst/>
            <a:ahLst/>
            <a:cxnLst/>
            <a:rect l="l" t="t" r="r" b="b"/>
            <a:pathLst>
              <a:path w="1" h="905" extrusionOk="0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rgbClr val="723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1"/>
          <p:cNvSpPr/>
          <p:nvPr/>
        </p:nvSpPr>
        <p:spPr>
          <a:xfrm>
            <a:off x="7117763" y="2014252"/>
            <a:ext cx="61" cy="16031"/>
          </a:xfrm>
          <a:custGeom>
            <a:avLst/>
            <a:gdLst/>
            <a:ahLst/>
            <a:cxnLst/>
            <a:rect l="l" t="t" r="r" b="b"/>
            <a:pathLst>
              <a:path w="1" h="263" extrusionOk="0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1"/>
          <p:cNvSpPr/>
          <p:nvPr/>
        </p:nvSpPr>
        <p:spPr>
          <a:xfrm>
            <a:off x="7007560" y="1984507"/>
            <a:ext cx="110263" cy="59612"/>
          </a:xfrm>
          <a:custGeom>
            <a:avLst/>
            <a:gdLst/>
            <a:ahLst/>
            <a:cxnLst/>
            <a:rect l="l" t="t" r="r" b="b"/>
            <a:pathLst>
              <a:path w="1809" h="978" extrusionOk="0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1"/>
          <p:cNvSpPr/>
          <p:nvPr/>
        </p:nvSpPr>
        <p:spPr>
          <a:xfrm>
            <a:off x="6727604" y="1668223"/>
            <a:ext cx="77775" cy="146591"/>
          </a:xfrm>
          <a:custGeom>
            <a:avLst/>
            <a:gdLst/>
            <a:ahLst/>
            <a:cxnLst/>
            <a:rect l="l" t="t" r="r" b="b"/>
            <a:pathLst>
              <a:path w="1276" h="2405" extrusionOk="0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1"/>
          <p:cNvSpPr/>
          <p:nvPr/>
        </p:nvSpPr>
        <p:spPr>
          <a:xfrm>
            <a:off x="6752960" y="1691568"/>
            <a:ext cx="43581" cy="72594"/>
          </a:xfrm>
          <a:custGeom>
            <a:avLst/>
            <a:gdLst/>
            <a:ahLst/>
            <a:cxnLst/>
            <a:rect l="l" t="t" r="r" b="b"/>
            <a:pathLst>
              <a:path w="715" h="1191" extrusionOk="0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1"/>
          <p:cNvSpPr/>
          <p:nvPr/>
        </p:nvSpPr>
        <p:spPr>
          <a:xfrm>
            <a:off x="6771124" y="1718326"/>
            <a:ext cx="13836" cy="53272"/>
          </a:xfrm>
          <a:custGeom>
            <a:avLst/>
            <a:gdLst/>
            <a:ahLst/>
            <a:cxnLst/>
            <a:rect l="l" t="t" r="r" b="b"/>
            <a:pathLst>
              <a:path w="227" h="874" extrusionOk="0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1"/>
          <p:cNvSpPr/>
          <p:nvPr/>
        </p:nvSpPr>
        <p:spPr>
          <a:xfrm>
            <a:off x="6757349" y="1672063"/>
            <a:ext cx="71132" cy="55162"/>
          </a:xfrm>
          <a:custGeom>
            <a:avLst/>
            <a:gdLst/>
            <a:ahLst/>
            <a:cxnLst/>
            <a:rect l="l" t="t" r="r" b="b"/>
            <a:pathLst>
              <a:path w="1167" h="905" extrusionOk="0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1"/>
          <p:cNvSpPr/>
          <p:nvPr/>
        </p:nvSpPr>
        <p:spPr>
          <a:xfrm>
            <a:off x="6741379" y="1695225"/>
            <a:ext cx="55162" cy="100876"/>
          </a:xfrm>
          <a:custGeom>
            <a:avLst/>
            <a:gdLst/>
            <a:ahLst/>
            <a:cxnLst/>
            <a:rect l="l" t="t" r="r" b="b"/>
            <a:pathLst>
              <a:path w="905" h="1655" extrusionOk="0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6757349" y="1695225"/>
            <a:ext cx="39192" cy="68937"/>
          </a:xfrm>
          <a:custGeom>
            <a:avLst/>
            <a:gdLst/>
            <a:ahLst/>
            <a:cxnLst/>
            <a:rect l="l" t="t" r="r" b="b"/>
            <a:pathLst>
              <a:path w="643" h="1131" extrusionOk="0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6771124" y="1718326"/>
            <a:ext cx="13836" cy="52968"/>
          </a:xfrm>
          <a:custGeom>
            <a:avLst/>
            <a:gdLst/>
            <a:ahLst/>
            <a:cxnLst/>
            <a:rect l="l" t="t" r="r" b="b"/>
            <a:pathLst>
              <a:path w="227" h="869" extrusionOk="0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1"/>
          <p:cNvSpPr/>
          <p:nvPr/>
        </p:nvSpPr>
        <p:spPr>
          <a:xfrm>
            <a:off x="6789288" y="1485791"/>
            <a:ext cx="576489" cy="508161"/>
          </a:xfrm>
          <a:custGeom>
            <a:avLst/>
            <a:gdLst/>
            <a:ahLst/>
            <a:cxnLst/>
            <a:rect l="l" t="t" r="r" b="b"/>
            <a:pathLst>
              <a:path w="9458" h="8337" extrusionOk="0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1"/>
          <p:cNvSpPr/>
          <p:nvPr/>
        </p:nvSpPr>
        <p:spPr>
          <a:xfrm>
            <a:off x="7255516" y="1749412"/>
            <a:ext cx="80518" cy="99596"/>
          </a:xfrm>
          <a:custGeom>
            <a:avLst/>
            <a:gdLst/>
            <a:ahLst/>
            <a:cxnLst/>
            <a:rect l="l" t="t" r="r" b="b"/>
            <a:pathLst>
              <a:path w="1321" h="1634" extrusionOk="0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1"/>
          <p:cNvSpPr/>
          <p:nvPr/>
        </p:nvSpPr>
        <p:spPr>
          <a:xfrm>
            <a:off x="7262709" y="1781412"/>
            <a:ext cx="32000" cy="49432"/>
          </a:xfrm>
          <a:custGeom>
            <a:avLst/>
            <a:gdLst/>
            <a:ahLst/>
            <a:cxnLst/>
            <a:rect l="l" t="t" r="r" b="b"/>
            <a:pathLst>
              <a:path w="525" h="811" extrusionOk="0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1"/>
          <p:cNvSpPr/>
          <p:nvPr/>
        </p:nvSpPr>
        <p:spPr>
          <a:xfrm>
            <a:off x="6918264" y="1721801"/>
            <a:ext cx="43581" cy="71193"/>
          </a:xfrm>
          <a:custGeom>
            <a:avLst/>
            <a:gdLst/>
            <a:ahLst/>
            <a:cxnLst/>
            <a:rect l="l" t="t" r="r" b="b"/>
            <a:pathLst>
              <a:path w="715" h="1168" extrusionOk="0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1"/>
          <p:cNvSpPr/>
          <p:nvPr/>
        </p:nvSpPr>
        <p:spPr>
          <a:xfrm>
            <a:off x="6959590" y="1770075"/>
            <a:ext cx="22674" cy="13410"/>
          </a:xfrm>
          <a:custGeom>
            <a:avLst/>
            <a:gdLst/>
            <a:ahLst/>
            <a:cxnLst/>
            <a:rect l="l" t="t" r="r" b="b"/>
            <a:pathLst>
              <a:path w="372" h="220" extrusionOk="0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1"/>
          <p:cNvSpPr/>
          <p:nvPr/>
        </p:nvSpPr>
        <p:spPr>
          <a:xfrm>
            <a:off x="6927103" y="1793847"/>
            <a:ext cx="66743" cy="20968"/>
          </a:xfrm>
          <a:custGeom>
            <a:avLst/>
            <a:gdLst/>
            <a:ahLst/>
            <a:cxnLst/>
            <a:rect l="l" t="t" r="r" b="b"/>
            <a:pathLst>
              <a:path w="1095" h="344" extrusionOk="0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1"/>
          <p:cNvSpPr/>
          <p:nvPr/>
        </p:nvSpPr>
        <p:spPr>
          <a:xfrm>
            <a:off x="6865357" y="1713145"/>
            <a:ext cx="18225" cy="51017"/>
          </a:xfrm>
          <a:custGeom>
            <a:avLst/>
            <a:gdLst/>
            <a:ahLst/>
            <a:cxnLst/>
            <a:rect l="l" t="t" r="r" b="b"/>
            <a:pathLst>
              <a:path w="299" h="837" extrusionOk="0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"/>
          <p:cNvSpPr/>
          <p:nvPr/>
        </p:nvSpPr>
        <p:spPr>
          <a:xfrm>
            <a:off x="7032917" y="1724970"/>
            <a:ext cx="16031" cy="50773"/>
          </a:xfrm>
          <a:custGeom>
            <a:avLst/>
            <a:gdLst/>
            <a:ahLst/>
            <a:cxnLst/>
            <a:rect l="l" t="t" r="r" b="b"/>
            <a:pathLst>
              <a:path w="263" h="833" extrusionOk="0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1"/>
          <p:cNvSpPr/>
          <p:nvPr/>
        </p:nvSpPr>
        <p:spPr>
          <a:xfrm>
            <a:off x="6832870" y="1622691"/>
            <a:ext cx="68937" cy="27977"/>
          </a:xfrm>
          <a:custGeom>
            <a:avLst/>
            <a:gdLst/>
            <a:ahLst/>
            <a:cxnLst/>
            <a:rect l="l" t="t" r="r" b="b"/>
            <a:pathLst>
              <a:path w="1131" h="459" extrusionOk="0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1"/>
          <p:cNvSpPr/>
          <p:nvPr/>
        </p:nvSpPr>
        <p:spPr>
          <a:xfrm>
            <a:off x="7035111" y="1626288"/>
            <a:ext cx="68937" cy="41631"/>
          </a:xfrm>
          <a:custGeom>
            <a:avLst/>
            <a:gdLst/>
            <a:ahLst/>
            <a:cxnLst/>
            <a:rect l="l" t="t" r="r" b="b"/>
            <a:pathLst>
              <a:path w="1131" h="683" extrusionOk="0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1"/>
          <p:cNvSpPr/>
          <p:nvPr/>
        </p:nvSpPr>
        <p:spPr>
          <a:xfrm>
            <a:off x="6966234" y="1465068"/>
            <a:ext cx="324084" cy="296900"/>
          </a:xfrm>
          <a:custGeom>
            <a:avLst/>
            <a:gdLst/>
            <a:ahLst/>
            <a:cxnLst/>
            <a:rect l="l" t="t" r="r" b="b"/>
            <a:pathLst>
              <a:path w="5317" h="4871" extrusionOk="0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1"/>
          <p:cNvSpPr/>
          <p:nvPr/>
        </p:nvSpPr>
        <p:spPr>
          <a:xfrm>
            <a:off x="7259905" y="1752521"/>
            <a:ext cx="82773" cy="96488"/>
          </a:xfrm>
          <a:custGeom>
            <a:avLst/>
            <a:gdLst/>
            <a:ahLst/>
            <a:cxnLst/>
            <a:rect l="l" t="t" r="r" b="b"/>
            <a:pathLst>
              <a:path w="1358" h="1583" extrusionOk="0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1"/>
          <p:cNvSpPr/>
          <p:nvPr/>
        </p:nvSpPr>
        <p:spPr>
          <a:xfrm>
            <a:off x="7262709" y="1805428"/>
            <a:ext cx="6644" cy="18225"/>
          </a:xfrm>
          <a:custGeom>
            <a:avLst/>
            <a:gdLst/>
            <a:ahLst/>
            <a:cxnLst/>
            <a:rect l="l" t="t" r="r" b="b"/>
            <a:pathLst>
              <a:path w="109" h="299" extrusionOk="0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1"/>
          <p:cNvSpPr/>
          <p:nvPr/>
        </p:nvSpPr>
        <p:spPr>
          <a:xfrm>
            <a:off x="7262709" y="1782266"/>
            <a:ext cx="32000" cy="48579"/>
          </a:xfrm>
          <a:custGeom>
            <a:avLst/>
            <a:gdLst/>
            <a:ahLst/>
            <a:cxnLst/>
            <a:rect l="l" t="t" r="r" b="b"/>
            <a:pathLst>
              <a:path w="525" h="797" extrusionOk="0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1"/>
          <p:cNvSpPr/>
          <p:nvPr/>
        </p:nvSpPr>
        <p:spPr>
          <a:xfrm>
            <a:off x="6874196" y="2067159"/>
            <a:ext cx="124038" cy="620009"/>
          </a:xfrm>
          <a:custGeom>
            <a:avLst/>
            <a:gdLst/>
            <a:ahLst/>
            <a:cxnLst/>
            <a:rect l="l" t="t" r="r" b="b"/>
            <a:pathLst>
              <a:path w="2035" h="10172" extrusionOk="0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1"/>
          <p:cNvSpPr/>
          <p:nvPr/>
        </p:nvSpPr>
        <p:spPr>
          <a:xfrm>
            <a:off x="7124894" y="2067159"/>
            <a:ext cx="121295" cy="608428"/>
          </a:xfrm>
          <a:custGeom>
            <a:avLst/>
            <a:gdLst/>
            <a:ahLst/>
            <a:cxnLst/>
            <a:rect l="l" t="t" r="r" b="b"/>
            <a:pathLst>
              <a:path w="1990" h="9982" extrusionOk="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1"/>
          <p:cNvSpPr/>
          <p:nvPr/>
        </p:nvSpPr>
        <p:spPr>
          <a:xfrm>
            <a:off x="6927103" y="1724970"/>
            <a:ext cx="57356" cy="64549"/>
          </a:xfrm>
          <a:custGeom>
            <a:avLst/>
            <a:gdLst/>
            <a:ahLst/>
            <a:cxnLst/>
            <a:rect l="l" t="t" r="r" b="b"/>
            <a:pathLst>
              <a:path w="941" h="1059" extrusionOk="0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1"/>
          <p:cNvSpPr/>
          <p:nvPr/>
        </p:nvSpPr>
        <p:spPr>
          <a:xfrm>
            <a:off x="6922653" y="1727164"/>
            <a:ext cx="29867" cy="62354"/>
          </a:xfrm>
          <a:custGeom>
            <a:avLst/>
            <a:gdLst/>
            <a:ahLst/>
            <a:cxnLst/>
            <a:rect l="l" t="t" r="r" b="b"/>
            <a:pathLst>
              <a:path w="490" h="1023" extrusionOk="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1"/>
          <p:cNvSpPr/>
          <p:nvPr/>
        </p:nvSpPr>
        <p:spPr>
          <a:xfrm>
            <a:off x="6959590" y="1768490"/>
            <a:ext cx="20480" cy="13836"/>
          </a:xfrm>
          <a:custGeom>
            <a:avLst/>
            <a:gdLst/>
            <a:ahLst/>
            <a:cxnLst/>
            <a:rect l="l" t="t" r="r" b="b"/>
            <a:pathLst>
              <a:path w="336" h="227" extrusionOk="0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1"/>
          <p:cNvSpPr/>
          <p:nvPr/>
        </p:nvSpPr>
        <p:spPr>
          <a:xfrm>
            <a:off x="6934234" y="1688581"/>
            <a:ext cx="50225" cy="22674"/>
          </a:xfrm>
          <a:custGeom>
            <a:avLst/>
            <a:gdLst/>
            <a:ahLst/>
            <a:cxnLst/>
            <a:rect l="l" t="t" r="r" b="b"/>
            <a:pathLst>
              <a:path w="824" h="372" extrusionOk="0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1"/>
          <p:cNvSpPr/>
          <p:nvPr/>
        </p:nvSpPr>
        <p:spPr>
          <a:xfrm>
            <a:off x="7168476" y="1724970"/>
            <a:ext cx="91490" cy="25417"/>
          </a:xfrm>
          <a:custGeom>
            <a:avLst/>
            <a:gdLst/>
            <a:ahLst/>
            <a:cxnLst/>
            <a:rect l="l" t="t" r="r" b="b"/>
            <a:pathLst>
              <a:path w="1501" h="417" extrusionOk="0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1"/>
          <p:cNvSpPr/>
          <p:nvPr/>
        </p:nvSpPr>
        <p:spPr>
          <a:xfrm>
            <a:off x="6805319" y="1777877"/>
            <a:ext cx="115200" cy="73326"/>
          </a:xfrm>
          <a:custGeom>
            <a:avLst/>
            <a:gdLst/>
            <a:ahLst/>
            <a:cxnLst/>
            <a:rect l="l" t="t" r="r" b="b"/>
            <a:pathLst>
              <a:path w="1890" h="1203" extrusionOk="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1"/>
          <p:cNvSpPr/>
          <p:nvPr/>
        </p:nvSpPr>
        <p:spPr>
          <a:xfrm>
            <a:off x="6989335" y="1789458"/>
            <a:ext cx="124099" cy="73326"/>
          </a:xfrm>
          <a:custGeom>
            <a:avLst/>
            <a:gdLst/>
            <a:ahLst/>
            <a:cxnLst/>
            <a:rect l="l" t="t" r="r" b="b"/>
            <a:pathLst>
              <a:path w="2036" h="1203" extrusionOk="0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1"/>
          <p:cNvSpPr/>
          <p:nvPr/>
        </p:nvSpPr>
        <p:spPr>
          <a:xfrm>
            <a:off x="6741379" y="1624093"/>
            <a:ext cx="204496" cy="204496"/>
          </a:xfrm>
          <a:custGeom>
            <a:avLst/>
            <a:gdLst/>
            <a:ahLst/>
            <a:cxnLst/>
            <a:rect l="l" t="t" r="r" b="b"/>
            <a:pathLst>
              <a:path w="3355" h="3355" extrusionOk="0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1"/>
          <p:cNvSpPr/>
          <p:nvPr/>
        </p:nvSpPr>
        <p:spPr>
          <a:xfrm>
            <a:off x="6968429" y="1637869"/>
            <a:ext cx="204496" cy="206751"/>
          </a:xfrm>
          <a:custGeom>
            <a:avLst/>
            <a:gdLst/>
            <a:ahLst/>
            <a:cxnLst/>
            <a:rect l="l" t="t" r="r" b="b"/>
            <a:pathLst>
              <a:path w="3355" h="3392" extrusionOk="0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1"/>
          <p:cNvSpPr/>
          <p:nvPr/>
        </p:nvSpPr>
        <p:spPr>
          <a:xfrm>
            <a:off x="7124894" y="3415130"/>
            <a:ext cx="314210" cy="57356"/>
          </a:xfrm>
          <a:custGeom>
            <a:avLst/>
            <a:gdLst/>
            <a:ahLst/>
            <a:cxnLst/>
            <a:rect l="l" t="t" r="r" b="b"/>
            <a:pathLst>
              <a:path w="5155" h="941" extrusionOk="0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1"/>
          <p:cNvSpPr/>
          <p:nvPr/>
        </p:nvSpPr>
        <p:spPr>
          <a:xfrm>
            <a:off x="6686278" y="3410680"/>
            <a:ext cx="314698" cy="61806"/>
          </a:xfrm>
          <a:custGeom>
            <a:avLst/>
            <a:gdLst/>
            <a:ahLst/>
            <a:cxnLst/>
            <a:rect l="l" t="t" r="r" b="b"/>
            <a:pathLst>
              <a:path w="5163" h="1014" extrusionOk="0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1"/>
          <p:cNvSpPr/>
          <p:nvPr/>
        </p:nvSpPr>
        <p:spPr>
          <a:xfrm>
            <a:off x="6422292" y="2287625"/>
            <a:ext cx="124038" cy="112457"/>
          </a:xfrm>
          <a:custGeom>
            <a:avLst/>
            <a:gdLst/>
            <a:ahLst/>
            <a:cxnLst/>
            <a:rect l="l" t="t" r="r" b="b"/>
            <a:pathLst>
              <a:path w="2035" h="1845" extrusionOk="0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1"/>
          <p:cNvSpPr/>
          <p:nvPr/>
        </p:nvSpPr>
        <p:spPr>
          <a:xfrm>
            <a:off x="676893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1"/>
          <p:cNvSpPr/>
          <p:nvPr/>
        </p:nvSpPr>
        <p:spPr>
          <a:xfrm>
            <a:off x="717067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1"/>
          <p:cNvSpPr/>
          <p:nvPr/>
        </p:nvSpPr>
        <p:spPr>
          <a:xfrm>
            <a:off x="6881327" y="2057833"/>
            <a:ext cx="87162" cy="228267"/>
          </a:xfrm>
          <a:custGeom>
            <a:avLst/>
            <a:gdLst/>
            <a:ahLst/>
            <a:cxnLst/>
            <a:rect l="l" t="t" r="r" b="b"/>
            <a:pathLst>
              <a:path w="1430" h="3745" extrusionOk="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1"/>
          <p:cNvSpPr/>
          <p:nvPr/>
        </p:nvSpPr>
        <p:spPr>
          <a:xfrm>
            <a:off x="7129344" y="2035220"/>
            <a:ext cx="135619" cy="232778"/>
          </a:xfrm>
          <a:custGeom>
            <a:avLst/>
            <a:gdLst/>
            <a:ahLst/>
            <a:cxnLst/>
            <a:rect l="l" t="t" r="r" b="b"/>
            <a:pathLst>
              <a:path w="2225" h="3819" extrusionOk="0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1"/>
          <p:cNvSpPr/>
          <p:nvPr/>
        </p:nvSpPr>
        <p:spPr>
          <a:xfrm>
            <a:off x="6812450" y="2228074"/>
            <a:ext cx="532969" cy="645365"/>
          </a:xfrm>
          <a:custGeom>
            <a:avLst/>
            <a:gdLst/>
            <a:ahLst/>
            <a:cxnLst/>
            <a:rect l="l" t="t" r="r" b="b"/>
            <a:pathLst>
              <a:path w="8744" h="10588" extrusionOk="0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1"/>
          <p:cNvSpPr/>
          <p:nvPr/>
        </p:nvSpPr>
        <p:spPr>
          <a:xfrm>
            <a:off x="6924908" y="2368083"/>
            <a:ext cx="298728" cy="75520"/>
          </a:xfrm>
          <a:custGeom>
            <a:avLst/>
            <a:gdLst/>
            <a:ahLst/>
            <a:cxnLst/>
            <a:rect l="l" t="t" r="r" b="b"/>
            <a:pathLst>
              <a:path w="4901" h="1239" extrusionOk="0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1"/>
          <p:cNvSpPr/>
          <p:nvPr/>
        </p:nvSpPr>
        <p:spPr>
          <a:xfrm>
            <a:off x="6956848" y="2301401"/>
            <a:ext cx="227658" cy="43581"/>
          </a:xfrm>
          <a:custGeom>
            <a:avLst/>
            <a:gdLst/>
            <a:ahLst/>
            <a:cxnLst/>
            <a:rect l="l" t="t" r="r" b="b"/>
            <a:pathLst>
              <a:path w="3735" h="715" extrusionOk="0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1"/>
          <p:cNvSpPr/>
          <p:nvPr/>
        </p:nvSpPr>
        <p:spPr>
          <a:xfrm>
            <a:off x="6844451" y="2401668"/>
            <a:ext cx="222659" cy="182492"/>
          </a:xfrm>
          <a:custGeom>
            <a:avLst/>
            <a:gdLst/>
            <a:ahLst/>
            <a:cxnLst/>
            <a:rect l="l" t="t" r="r" b="b"/>
            <a:pathLst>
              <a:path w="3653" h="2994" extrusionOk="0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1"/>
          <p:cNvSpPr/>
          <p:nvPr/>
        </p:nvSpPr>
        <p:spPr>
          <a:xfrm>
            <a:off x="7009755" y="2478286"/>
            <a:ext cx="523582" cy="250210"/>
          </a:xfrm>
          <a:custGeom>
            <a:avLst/>
            <a:gdLst/>
            <a:ahLst/>
            <a:cxnLst/>
            <a:rect l="l" t="t" r="r" b="b"/>
            <a:pathLst>
              <a:path w="8590" h="4105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1"/>
          <p:cNvSpPr/>
          <p:nvPr/>
        </p:nvSpPr>
        <p:spPr>
          <a:xfrm>
            <a:off x="7009755" y="2478286"/>
            <a:ext cx="80518" cy="126233"/>
          </a:xfrm>
          <a:custGeom>
            <a:avLst/>
            <a:gdLst/>
            <a:ahLst/>
            <a:cxnLst/>
            <a:rect l="l" t="t" r="r" b="b"/>
            <a:pathLst>
              <a:path w="1321" h="2071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11"/>
          <p:cNvGrpSpPr/>
          <p:nvPr/>
        </p:nvGrpSpPr>
        <p:grpSpPr>
          <a:xfrm>
            <a:off x="5327271" y="1488298"/>
            <a:ext cx="1021754" cy="3206730"/>
            <a:chOff x="5327271" y="1488298"/>
            <a:chExt cx="1021754" cy="3206730"/>
          </a:xfrm>
        </p:grpSpPr>
        <p:sp>
          <p:nvSpPr>
            <p:cNvPr id="566" name="Google Shape;566;p1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flipH="1">
              <a:off x="5877331" y="2113283"/>
              <a:ext cx="2678" cy="41278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11"/>
          <p:cNvGrpSpPr/>
          <p:nvPr/>
        </p:nvGrpSpPr>
        <p:grpSpPr>
          <a:xfrm>
            <a:off x="800106" y="1128088"/>
            <a:ext cx="3502654" cy="3675887"/>
            <a:chOff x="800106" y="1128088"/>
            <a:chExt cx="3502654" cy="3675887"/>
          </a:xfrm>
        </p:grpSpPr>
        <p:sp>
          <p:nvSpPr>
            <p:cNvPr id="621" name="Google Shape;621;p11"/>
            <p:cNvSpPr/>
            <p:nvPr/>
          </p:nvSpPr>
          <p:spPr>
            <a:xfrm>
              <a:off x="800106" y="4495326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11"/>
            <p:cNvGrpSpPr/>
            <p:nvPr/>
          </p:nvGrpSpPr>
          <p:grpSpPr>
            <a:xfrm>
              <a:off x="896945" y="1128088"/>
              <a:ext cx="3405815" cy="3528514"/>
              <a:chOff x="896945" y="1128088"/>
              <a:chExt cx="3405815" cy="3528514"/>
            </a:xfrm>
          </p:grpSpPr>
          <p:sp>
            <p:nvSpPr>
              <p:cNvPr id="623" name="Google Shape;623;p1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10474" extrusionOk="0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404" extrusionOk="0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4597" extrusionOk="0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4369" extrusionOk="0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4762" extrusionOk="0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24900" extrusionOk="0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854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2751" extrusionOk="0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2706" extrusionOk="0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avLst/>
                <a:gdLst/>
                <a:ahLst/>
                <a:cxnLst/>
                <a:rect l="l" t="t" r="r" b="b"/>
                <a:pathLst>
                  <a:path w="9422" h="10850" extrusionOk="0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7151" extrusionOk="0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6465" extrusionOk="0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avLst/>
                <a:gdLst/>
                <a:ahLst/>
                <a:cxnLst/>
                <a:rect l="l" t="t" r="r" b="b"/>
                <a:pathLst>
                  <a:path w="14385" h="16692" extrusionOk="0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4784" extrusionOk="0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2885" extrusionOk="0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569" extrusionOk="0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avLst/>
                <a:gdLst/>
                <a:ahLst/>
                <a:cxnLst/>
                <a:rect l="l" t="t" r="r" b="b"/>
                <a:pathLst>
                  <a:path w="73" h="905" extrusionOk="0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1" h="263" extrusionOk="0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1095" extrusionOk="0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avLst/>
                <a:gdLst/>
                <a:ahLst/>
                <a:cxnLst/>
                <a:rect l="l" t="t" r="r" b="b"/>
                <a:pathLst>
                  <a:path w="10362" h="7286" extrusionOk="0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197" extrusionOk="0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05" extrusionOk="0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824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avLst/>
                <a:gdLst/>
                <a:ahLst/>
                <a:cxnLst/>
                <a:rect l="l" t="t" r="r" b="b"/>
                <a:pathLst>
                  <a:path w="7993" h="7883" extrusionOk="0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47" extrusionOk="0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avLst/>
                <a:gdLst/>
                <a:ahLst/>
                <a:cxnLst/>
                <a:rect l="l" t="t" r="r" b="b"/>
                <a:pathLst>
                  <a:path w="308" h="909" extrusionOk="0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857" extrusionOk="0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683" extrusionOk="0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16" extrusionOk="0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14" extrusionOk="0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99" extrusionOk="0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69" extrusionOk="0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24" extrusionOk="0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27" extrusionOk="0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393" extrusionOk="0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248" extrusionOk="0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824" extrusionOk="0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240" extrusionOk="0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204" extrusionOk="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4476" extrusionOk="0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89" extrusionOk="0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550" extrusionOk="0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285" extrusionOk="0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330" extrusionOk="0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69" extrusionOk="0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29" extrusionOk="0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85" extrusionOk="0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33" extrusionOk="0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853" extrusionOk="0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avLst/>
                <a:gdLst/>
                <a:ahLst/>
                <a:cxnLst/>
                <a:rect l="l" t="t" r="r" b="b"/>
                <a:pathLst>
                  <a:path w="10814" h="12206" extrusionOk="0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86C7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8590" extrusionOk="0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3535" extrusionOk="0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916" extrusionOk="0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596" extrusionOk="0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04" extrusionOk="0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140" extrusionOk="0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3322" extrusionOk="0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3758" extrusionOk="0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625" extrusionOk="0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07" extrusionOk="0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71" extrusionOk="0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4045" extrusionOk="0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4" name="Google Shape;684;p11"/>
          <p:cNvSpPr/>
          <p:nvPr/>
        </p:nvSpPr>
        <p:spPr>
          <a:xfrm rot="10800000">
            <a:off x="3029369" y="2896145"/>
            <a:ext cx="2632084" cy="1644575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1"/>
          <p:cNvSpPr txBox="1">
            <a:spLocks noGrp="1"/>
          </p:cNvSpPr>
          <p:nvPr>
            <p:ph type="subTitle" idx="1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6" name="Google Shape;686;p11"/>
          <p:cNvSpPr txBox="1">
            <a:spLocks noGrp="1"/>
          </p:cNvSpPr>
          <p:nvPr>
            <p:ph type="subTitle" idx="2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7" name="Google Shape;687;p11"/>
          <p:cNvSpPr txBox="1">
            <a:spLocks noGrp="1"/>
          </p:cNvSpPr>
          <p:nvPr>
            <p:ph type="subTitle" idx="3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8" name="Google Shape;688;p11"/>
          <p:cNvSpPr txBox="1">
            <a:spLocks noGrp="1"/>
          </p:cNvSpPr>
          <p:nvPr>
            <p:ph type="subTitle" idx="4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endParaRPr/>
          </a:p>
        </p:txBody>
      </p:sp>
      <p:sp>
        <p:nvSpPr>
          <p:cNvPr id="689" name="Google Shape;689;p11"/>
          <p:cNvSpPr txBox="1">
            <a:spLocks noGrp="1"/>
          </p:cNvSpPr>
          <p:nvPr>
            <p:ph type="subTitle" idx="5"/>
          </p:nvPr>
        </p:nvSpPr>
        <p:spPr>
          <a:xfrm>
            <a:off x="4736450" y="251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endParaRPr/>
          </a:p>
        </p:txBody>
      </p:sp>
      <p:sp>
        <p:nvSpPr>
          <p:cNvPr id="690" name="Google Shape;690;p11"/>
          <p:cNvSpPr txBox="1">
            <a:spLocks noGrp="1"/>
          </p:cNvSpPr>
          <p:nvPr>
            <p:ph type="subTitle" idx="6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endParaRPr/>
          </a:p>
        </p:txBody>
      </p:sp>
      <p:sp>
        <p:nvSpPr>
          <p:cNvPr id="691" name="Google Shape;691;p11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692" name="Google Shape;692;p1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4_1_1_4_1">
    <p:bg>
      <p:bgPr>
        <a:solidFill>
          <a:srgbClr val="CFD9E0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1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695" name="Google Shape;695;p1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696" name="Google Shape;696;p1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7" name="Google Shape;697;p1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698" name="Google Shape;698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6" name="Google Shape;706;p1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8" name="Google Shape;708;p1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09" name="Google Shape;709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7" name="Google Shape;717;p1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8" name="Google Shape;718;p1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12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721" name="Google Shape;721;p1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12"/>
          <p:cNvGrpSpPr/>
          <p:nvPr/>
        </p:nvGrpSpPr>
        <p:grpSpPr>
          <a:xfrm rot="899995">
            <a:off x="5685972" y="2035339"/>
            <a:ext cx="4829582" cy="4350186"/>
            <a:chOff x="6523425" y="1282075"/>
            <a:chExt cx="589725" cy="531200"/>
          </a:xfrm>
        </p:grpSpPr>
        <p:sp>
          <p:nvSpPr>
            <p:cNvPr id="723" name="Google Shape;723;p12"/>
            <p:cNvSpPr/>
            <p:nvPr/>
          </p:nvSpPr>
          <p:spPr>
            <a:xfrm>
              <a:off x="6798500" y="1282075"/>
              <a:ext cx="314650" cy="358725"/>
            </a:xfrm>
            <a:custGeom>
              <a:avLst/>
              <a:gdLst/>
              <a:ahLst/>
              <a:cxnLst/>
              <a:rect l="l" t="t" r="r" b="b"/>
              <a:pathLst>
                <a:path w="12586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6798500" y="1282075"/>
              <a:ext cx="198700" cy="358725"/>
            </a:xfrm>
            <a:custGeom>
              <a:avLst/>
              <a:gdLst/>
              <a:ahLst/>
              <a:cxnLst/>
              <a:rect l="l" t="t" r="r" b="b"/>
              <a:pathLst>
                <a:path w="7948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6840975" y="1379950"/>
              <a:ext cx="51800" cy="26475"/>
            </a:xfrm>
            <a:custGeom>
              <a:avLst/>
              <a:gdLst/>
              <a:ahLst/>
              <a:cxnLst/>
              <a:rect l="l" t="t" r="r" b="b"/>
              <a:pathLst>
                <a:path w="2072" h="1059" extrusionOk="0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6846625" y="1393050"/>
              <a:ext cx="52700" cy="25575"/>
            </a:xfrm>
            <a:custGeom>
              <a:avLst/>
              <a:gdLst/>
              <a:ahLst/>
              <a:cxnLst/>
              <a:rect l="l" t="t" r="r" b="b"/>
              <a:pathLst>
                <a:path w="2108" h="1023" extrusionOk="0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853200" y="1386500"/>
              <a:ext cx="103525" cy="48175"/>
            </a:xfrm>
            <a:custGeom>
              <a:avLst/>
              <a:gdLst/>
              <a:ahLst/>
              <a:cxnLst/>
              <a:rect l="l" t="t" r="r" b="b"/>
              <a:pathLst>
                <a:path w="4141" h="1927" extrusionOk="0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6915350" y="1506075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6906750" y="1491150"/>
              <a:ext cx="158250" cy="70550"/>
            </a:xfrm>
            <a:custGeom>
              <a:avLst/>
              <a:gdLst/>
              <a:ahLst/>
              <a:cxnLst/>
              <a:rect l="l" t="t" r="r" b="b"/>
              <a:pathLst>
                <a:path w="6330" h="2822" extrusionOk="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6865400" y="1393975"/>
              <a:ext cx="158225" cy="71675"/>
            </a:xfrm>
            <a:custGeom>
              <a:avLst/>
              <a:gdLst/>
              <a:ahLst/>
              <a:cxnLst/>
              <a:rect l="l" t="t" r="r" b="b"/>
              <a:pathLst>
                <a:path w="6329" h="2867" extrusionOk="0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6921900" y="1521225"/>
              <a:ext cx="158250" cy="70525"/>
            </a:xfrm>
            <a:custGeom>
              <a:avLst/>
              <a:gdLst/>
              <a:ahLst/>
              <a:cxnLst/>
              <a:rect l="l" t="t" r="r" b="b"/>
              <a:pathLst>
                <a:path w="6330" h="2821" extrusionOk="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6872850" y="1410925"/>
              <a:ext cx="158250" cy="70750"/>
            </a:xfrm>
            <a:custGeom>
              <a:avLst/>
              <a:gdLst/>
              <a:ahLst/>
              <a:cxnLst/>
              <a:rect l="l" t="t" r="r" b="b"/>
              <a:pathLst>
                <a:path w="6330" h="2830" extrusionOk="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6879400" y="1426050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6886200" y="1443000"/>
              <a:ext cx="158225" cy="70775"/>
            </a:xfrm>
            <a:custGeom>
              <a:avLst/>
              <a:gdLst/>
              <a:ahLst/>
              <a:cxnLst/>
              <a:rect l="l" t="t" r="r" b="b"/>
              <a:pathLst>
                <a:path w="6329" h="2831" extrusionOk="0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6893650" y="1459050"/>
              <a:ext cx="157325" cy="71675"/>
            </a:xfrm>
            <a:custGeom>
              <a:avLst/>
              <a:gdLst/>
              <a:ahLst/>
              <a:cxnLst/>
              <a:rect l="l" t="t" r="r" b="b"/>
              <a:pathLst>
                <a:path w="6293" h="2867" extrusionOk="0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6900200" y="1474200"/>
              <a:ext cx="157350" cy="71450"/>
            </a:xfrm>
            <a:custGeom>
              <a:avLst/>
              <a:gdLst/>
              <a:ahLst/>
              <a:cxnLst/>
              <a:rect l="l" t="t" r="r" b="b"/>
              <a:pathLst>
                <a:path w="6294" h="2858" extrusionOk="0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6858850" y="1401650"/>
              <a:ext cx="104450" cy="47950"/>
            </a:xfrm>
            <a:custGeom>
              <a:avLst/>
              <a:gdLst/>
              <a:ahLst/>
              <a:cxnLst/>
              <a:rect l="l" t="t" r="r" b="b"/>
              <a:pathLst>
                <a:path w="4178" h="1918" extrusionOk="0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6639375" y="1348750"/>
              <a:ext cx="298600" cy="350375"/>
            </a:xfrm>
            <a:custGeom>
              <a:avLst/>
              <a:gdLst/>
              <a:ahLst/>
              <a:cxnLst/>
              <a:rect l="l" t="t" r="r" b="b"/>
              <a:pathLst>
                <a:path w="11944" h="14015" extrusionOk="0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6639375" y="1348750"/>
              <a:ext cx="298600" cy="282575"/>
            </a:xfrm>
            <a:custGeom>
              <a:avLst/>
              <a:gdLst/>
              <a:ahLst/>
              <a:cxnLst/>
              <a:rect l="l" t="t" r="r" b="b"/>
              <a:pathLst>
                <a:path w="11944" h="11303" extrusionOk="0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6740175" y="1402550"/>
              <a:ext cx="53600" cy="22625"/>
            </a:xfrm>
            <a:custGeom>
              <a:avLst/>
              <a:gdLst/>
              <a:ahLst/>
              <a:cxnLst/>
              <a:rect l="l" t="t" r="r" b="b"/>
              <a:pathLst>
                <a:path w="2144" h="905" extrusionOk="0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6736325" y="1415675"/>
              <a:ext cx="53825" cy="22625"/>
            </a:xfrm>
            <a:custGeom>
              <a:avLst/>
              <a:gdLst/>
              <a:ahLst/>
              <a:cxnLst/>
              <a:rect l="l" t="t" r="r" b="b"/>
              <a:pathLst>
                <a:path w="2153" h="905" extrusionOk="0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6730675" y="1431700"/>
              <a:ext cx="107400" cy="40500"/>
            </a:xfrm>
            <a:custGeom>
              <a:avLst/>
              <a:gdLst/>
              <a:ahLst/>
              <a:cxnLst/>
              <a:rect l="l" t="t" r="r" b="b"/>
              <a:pathLst>
                <a:path w="4296" h="1620" extrusionOk="0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6683675" y="1580425"/>
              <a:ext cx="161850" cy="58575"/>
            </a:xfrm>
            <a:custGeom>
              <a:avLst/>
              <a:gdLst/>
              <a:ahLst/>
              <a:cxnLst/>
              <a:rect l="l" t="t" r="r" b="b"/>
              <a:pathLst>
                <a:path w="6474" h="2343" extrusionOk="0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6687300" y="156347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6720275" y="146380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6678925" y="1595575"/>
              <a:ext cx="162075" cy="59475"/>
            </a:xfrm>
            <a:custGeom>
              <a:avLst/>
              <a:gdLst/>
              <a:ahLst/>
              <a:cxnLst/>
              <a:rect l="l" t="t" r="r" b="b"/>
              <a:pathLst>
                <a:path w="6483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6714625" y="1480750"/>
              <a:ext cx="162100" cy="59250"/>
            </a:xfrm>
            <a:custGeom>
              <a:avLst/>
              <a:gdLst/>
              <a:ahLst/>
              <a:cxnLst/>
              <a:rect l="l" t="t" r="r" b="b"/>
              <a:pathLst>
                <a:path w="6484" h="2370" extrusionOk="0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6709900" y="1496800"/>
              <a:ext cx="162075" cy="58350"/>
            </a:xfrm>
            <a:custGeom>
              <a:avLst/>
              <a:gdLst/>
              <a:ahLst/>
              <a:cxnLst/>
              <a:rect l="l" t="t" r="r" b="b"/>
              <a:pathLst>
                <a:path w="6483" h="2334" extrusionOk="0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6703325" y="151375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6697675" y="1530700"/>
              <a:ext cx="163000" cy="58350"/>
            </a:xfrm>
            <a:custGeom>
              <a:avLst/>
              <a:gdLst/>
              <a:ahLst/>
              <a:cxnLst/>
              <a:rect l="l" t="t" r="r" b="b"/>
              <a:pathLst>
                <a:path w="6520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6692950" y="154652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6725950" y="1447750"/>
              <a:ext cx="106475" cy="39600"/>
            </a:xfrm>
            <a:custGeom>
              <a:avLst/>
              <a:gdLst/>
              <a:ahLst/>
              <a:cxnLst/>
              <a:rect l="l" t="t" r="r" b="b"/>
              <a:pathLst>
                <a:path w="4259" h="1584" extrusionOk="0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6533825" y="1432625"/>
              <a:ext cx="333400" cy="380650"/>
            </a:xfrm>
            <a:custGeom>
              <a:avLst/>
              <a:gdLst/>
              <a:ahLst/>
              <a:cxnLst/>
              <a:rect l="l" t="t" r="r" b="b"/>
              <a:pathLst>
                <a:path w="13336" h="15226" extrusionOk="0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6639375" y="1520325"/>
              <a:ext cx="210900" cy="178800"/>
            </a:xfrm>
            <a:custGeom>
              <a:avLst/>
              <a:gdLst/>
              <a:ahLst/>
              <a:cxnLst/>
              <a:rect l="l" t="t" r="r" b="b"/>
              <a:pathLst>
                <a:path w="8436" h="7152" extrusionOk="0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6639375" y="1426975"/>
              <a:ext cx="154400" cy="204350"/>
            </a:xfrm>
            <a:custGeom>
              <a:avLst/>
              <a:gdLst/>
              <a:ahLst/>
              <a:cxnLst/>
              <a:rect l="l" t="t" r="r" b="b"/>
              <a:pathLst>
                <a:path w="6176" h="8174" extrusionOk="0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6730675" y="1431700"/>
              <a:ext cx="38675" cy="17900"/>
            </a:xfrm>
            <a:custGeom>
              <a:avLst/>
              <a:gdLst/>
              <a:ahLst/>
              <a:cxnLst/>
              <a:rect l="l" t="t" r="r" b="b"/>
              <a:pathLst>
                <a:path w="1547" h="716" extrusionOk="0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6683675" y="1580425"/>
              <a:ext cx="150550" cy="54725"/>
            </a:xfrm>
            <a:custGeom>
              <a:avLst/>
              <a:gdLst/>
              <a:ahLst/>
              <a:cxnLst/>
              <a:rect l="l" t="t" r="r" b="b"/>
              <a:pathLst>
                <a:path w="6022" h="2189" extrusionOk="0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6687300" y="1563475"/>
              <a:ext cx="139475" cy="52025"/>
            </a:xfrm>
            <a:custGeom>
              <a:avLst/>
              <a:gdLst/>
              <a:ahLst/>
              <a:cxnLst/>
              <a:rect l="l" t="t" r="r" b="b"/>
              <a:pathLst>
                <a:path w="5579" h="2081" extrusionOk="0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6720275" y="1463800"/>
              <a:ext cx="63100" cy="26250"/>
            </a:xfrm>
            <a:custGeom>
              <a:avLst/>
              <a:gdLst/>
              <a:ahLst/>
              <a:cxnLst/>
              <a:rect l="l" t="t" r="r" b="b"/>
              <a:pathLst>
                <a:path w="2524" h="1050" extrusionOk="0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6678925" y="1595575"/>
              <a:ext cx="160950" cy="59475"/>
            </a:xfrm>
            <a:custGeom>
              <a:avLst/>
              <a:gdLst/>
              <a:ahLst/>
              <a:cxnLst/>
              <a:rect l="l" t="t" r="r" b="b"/>
              <a:pathLst>
                <a:path w="6438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6714625" y="1480750"/>
              <a:ext cx="76425" cy="31000"/>
            </a:xfrm>
            <a:custGeom>
              <a:avLst/>
              <a:gdLst/>
              <a:ahLst/>
              <a:cxnLst/>
              <a:rect l="l" t="t" r="r" b="b"/>
              <a:pathLst>
                <a:path w="3057" h="1240" extrusionOk="0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6709900" y="1496800"/>
              <a:ext cx="87700" cy="33925"/>
            </a:xfrm>
            <a:custGeom>
              <a:avLst/>
              <a:gdLst/>
              <a:ahLst/>
              <a:cxnLst/>
              <a:rect l="l" t="t" r="r" b="b"/>
              <a:pathLst>
                <a:path w="3508" h="1357" extrusionOk="0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6703325" y="1513750"/>
              <a:ext cx="101750" cy="38450"/>
            </a:xfrm>
            <a:custGeom>
              <a:avLst/>
              <a:gdLst/>
              <a:ahLst/>
              <a:cxnLst/>
              <a:rect l="l" t="t" r="r" b="b"/>
              <a:pathLst>
                <a:path w="4070" h="1538" extrusionOk="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6697675" y="1530700"/>
              <a:ext cx="115075" cy="43200"/>
            </a:xfrm>
            <a:custGeom>
              <a:avLst/>
              <a:gdLst/>
              <a:ahLst/>
              <a:cxnLst/>
              <a:rect l="l" t="t" r="r" b="b"/>
              <a:pathLst>
                <a:path w="4603" h="1728" extrusionOk="0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6692950" y="1546525"/>
              <a:ext cx="126350" cy="47275"/>
            </a:xfrm>
            <a:custGeom>
              <a:avLst/>
              <a:gdLst/>
              <a:ahLst/>
              <a:cxnLst/>
              <a:rect l="l" t="t" r="r" b="b"/>
              <a:pathLst>
                <a:path w="5054" h="1891" extrusionOk="0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6725950" y="1447750"/>
              <a:ext cx="49975" cy="21725"/>
            </a:xfrm>
            <a:custGeom>
              <a:avLst/>
              <a:gdLst/>
              <a:ahLst/>
              <a:cxnLst/>
              <a:rect l="l" t="t" r="r" b="b"/>
              <a:pathLst>
                <a:path w="1999" h="869" extrusionOk="0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6523425" y="1419625"/>
              <a:ext cx="334525" cy="386025"/>
            </a:xfrm>
            <a:custGeom>
              <a:avLst/>
              <a:gdLst/>
              <a:ahLst/>
              <a:cxnLst/>
              <a:rect l="l" t="t" r="r" b="b"/>
              <a:pathLst>
                <a:path w="13381" h="15441" extrusionOk="0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6539475" y="1436450"/>
              <a:ext cx="302450" cy="352175"/>
            </a:xfrm>
            <a:custGeom>
              <a:avLst/>
              <a:gdLst/>
              <a:ahLst/>
              <a:cxnLst/>
              <a:rect l="l" t="t" r="r" b="b"/>
              <a:pathLst>
                <a:path w="1209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6539475" y="1436450"/>
              <a:ext cx="203450" cy="352175"/>
            </a:xfrm>
            <a:custGeom>
              <a:avLst/>
              <a:gdLst/>
              <a:ahLst/>
              <a:cxnLst/>
              <a:rect l="l" t="t" r="r" b="b"/>
              <a:pathLst>
                <a:path w="813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6559350" y="1430575"/>
              <a:ext cx="163900" cy="88025"/>
            </a:xfrm>
            <a:custGeom>
              <a:avLst/>
              <a:gdLst/>
              <a:ahLst/>
              <a:cxnLst/>
              <a:rect l="l" t="t" r="r" b="b"/>
              <a:pathLst>
                <a:path w="6556" h="3521" extrusionOk="0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6566825" y="1424250"/>
              <a:ext cx="138575" cy="64000"/>
            </a:xfrm>
            <a:custGeom>
              <a:avLst/>
              <a:gdLst/>
              <a:ahLst/>
              <a:cxnLst/>
              <a:rect l="l" t="t" r="r" b="b"/>
              <a:pathLst>
                <a:path w="5543" h="2560" extrusionOk="0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6569750" y="1432625"/>
              <a:ext cx="135650" cy="55625"/>
            </a:xfrm>
            <a:custGeom>
              <a:avLst/>
              <a:gdLst/>
              <a:ahLst/>
              <a:cxnLst/>
              <a:rect l="l" t="t" r="r" b="b"/>
              <a:pathLst>
                <a:path w="5426" h="2225" extrusionOk="0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6626250" y="1622925"/>
              <a:ext cx="99700" cy="77325"/>
            </a:xfrm>
            <a:custGeom>
              <a:avLst/>
              <a:gdLst/>
              <a:ahLst/>
              <a:cxnLst/>
              <a:rect l="l" t="t" r="r" b="b"/>
              <a:pathLst>
                <a:path w="3988" h="3093" extrusionOk="0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6576300" y="1539425"/>
              <a:ext cx="65800" cy="70950"/>
            </a:xfrm>
            <a:custGeom>
              <a:avLst/>
              <a:gdLst/>
              <a:ahLst/>
              <a:cxnLst/>
              <a:rect l="l" t="t" r="r" b="b"/>
              <a:pathLst>
                <a:path w="2632" h="2838" extrusionOk="0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6593250" y="1555125"/>
              <a:ext cx="39600" cy="43100"/>
            </a:xfrm>
            <a:custGeom>
              <a:avLst/>
              <a:gdLst/>
              <a:ahLst/>
              <a:cxnLst/>
              <a:rect l="l" t="t" r="r" b="b"/>
              <a:pathLst>
                <a:path w="1584" h="1724" extrusionOk="0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6639375" y="1521225"/>
              <a:ext cx="53600" cy="23525"/>
            </a:xfrm>
            <a:custGeom>
              <a:avLst/>
              <a:gdLst/>
              <a:ahLst/>
              <a:cxnLst/>
              <a:rect l="l" t="t" r="r" b="b"/>
              <a:pathLst>
                <a:path w="2144" h="941" extrusionOk="0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6743800" y="1601225"/>
              <a:ext cx="35950" cy="16975"/>
            </a:xfrm>
            <a:custGeom>
              <a:avLst/>
              <a:gdLst/>
              <a:ahLst/>
              <a:cxnLst/>
              <a:rect l="l" t="t" r="r" b="b"/>
              <a:pathLst>
                <a:path w="1438" h="679" extrusionOk="0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6748550" y="1616375"/>
              <a:ext cx="35950" cy="16075"/>
            </a:xfrm>
            <a:custGeom>
              <a:avLst/>
              <a:gdLst/>
              <a:ahLst/>
              <a:cxnLst/>
              <a:rect l="l" t="t" r="r" b="b"/>
              <a:pathLst>
                <a:path w="1438" h="643" extrusionOk="0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6754200" y="1630375"/>
              <a:ext cx="35950" cy="17000"/>
            </a:xfrm>
            <a:custGeom>
              <a:avLst/>
              <a:gdLst/>
              <a:ahLst/>
              <a:cxnLst/>
              <a:rect l="l" t="t" r="r" b="b"/>
              <a:pathLst>
                <a:path w="1438" h="680" extrusionOk="0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6644125" y="1534325"/>
              <a:ext cx="53575" cy="23525"/>
            </a:xfrm>
            <a:custGeom>
              <a:avLst/>
              <a:gdLst/>
              <a:ahLst/>
              <a:cxnLst/>
              <a:rect l="l" t="t" r="r" b="b"/>
              <a:pathLst>
                <a:path w="2143" h="941" extrusionOk="0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6649775" y="1531625"/>
              <a:ext cx="106475" cy="41375"/>
            </a:xfrm>
            <a:custGeom>
              <a:avLst/>
              <a:gdLst/>
              <a:ahLst/>
              <a:cxnLst/>
              <a:rect l="l" t="t" r="r" b="b"/>
              <a:pathLst>
                <a:path w="4259" h="1655" extrusionOk="0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6644125" y="1679425"/>
              <a:ext cx="161850" cy="61275"/>
            </a:xfrm>
            <a:custGeom>
              <a:avLst/>
              <a:gdLst/>
              <a:ahLst/>
              <a:cxnLst/>
              <a:rect l="l" t="t" r="r" b="b"/>
              <a:pathLst>
                <a:path w="6474" h="2451" extrusionOk="0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6604550" y="1564625"/>
              <a:ext cx="160975" cy="61050"/>
            </a:xfrm>
            <a:custGeom>
              <a:avLst/>
              <a:gdLst/>
              <a:ahLst/>
              <a:cxnLst/>
              <a:rect l="l" t="t" r="r" b="b"/>
              <a:pathLst>
                <a:path w="6439" h="2442" extrusionOk="0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6649775" y="1694575"/>
              <a:ext cx="160950" cy="61050"/>
            </a:xfrm>
            <a:custGeom>
              <a:avLst/>
              <a:gdLst/>
              <a:ahLst/>
              <a:cxnLst/>
              <a:rect l="l" t="t" r="r" b="b"/>
              <a:pathLst>
                <a:path w="6438" h="2442" extrusionOk="0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6655425" y="1546525"/>
              <a:ext cx="106475" cy="42525"/>
            </a:xfrm>
            <a:custGeom>
              <a:avLst/>
              <a:gdLst/>
              <a:ahLst/>
              <a:cxnLst/>
              <a:rect l="l" t="t" r="r" b="b"/>
              <a:pathLst>
                <a:path w="4259" h="1701" extrusionOk="0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1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7" name="Google Shape;787;p12"/>
          <p:cNvSpPr txBox="1">
            <a:spLocks noGrp="1"/>
          </p:cNvSpPr>
          <p:nvPr>
            <p:ph type="subTitle" idx="1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788" name="Google Shape;788;p12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9" name="Google Shape;789;p12"/>
          <p:cNvSpPr txBox="1">
            <a:spLocks noGrp="1"/>
          </p:cNvSpPr>
          <p:nvPr>
            <p:ph type="subTitle" idx="4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3">
  <p:cSld name="CUSTOM_14_1_1_3">
    <p:bg>
      <p:bgPr>
        <a:solidFill>
          <a:srgbClr val="CFD9E0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792" name="Google Shape;792;p1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793" name="Google Shape;793;p1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4" name="Google Shape;794;p1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795" name="Google Shape;795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3" name="Google Shape;803;p1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5" name="Google Shape;805;p1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806" name="Google Shape;806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4" name="Google Shape;814;p1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5" name="Google Shape;815;p13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13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818" name="Google Shape;818;p1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" name="Google Shape;819;p13"/>
          <p:cNvSpPr/>
          <p:nvPr/>
        </p:nvSpPr>
        <p:spPr>
          <a:xfrm>
            <a:off x="2967409" y="934402"/>
            <a:ext cx="5445041" cy="3402217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3"/>
          <p:cNvSpPr txBox="1">
            <a:spLocks noGrp="1"/>
          </p:cNvSpPr>
          <p:nvPr>
            <p:ph type="ctrTitle"/>
          </p:nvPr>
        </p:nvSpPr>
        <p:spPr>
          <a:xfrm flipH="1">
            <a:off x="3932377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13"/>
          <p:cNvSpPr txBox="1">
            <a:spLocks noGrp="1"/>
          </p:cNvSpPr>
          <p:nvPr>
            <p:ph type="subTitle" idx="1"/>
          </p:nvPr>
        </p:nvSpPr>
        <p:spPr>
          <a:xfrm flipH="1">
            <a:off x="4054467" y="2314225"/>
            <a:ext cx="37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22" name="Google Shape;822;p13"/>
          <p:cNvGrpSpPr/>
          <p:nvPr/>
        </p:nvGrpSpPr>
        <p:grpSpPr>
          <a:xfrm flipH="1">
            <a:off x="793222" y="1076783"/>
            <a:ext cx="2944982" cy="3698506"/>
            <a:chOff x="2973925" y="1835400"/>
            <a:chExt cx="568025" cy="713350"/>
          </a:xfrm>
        </p:grpSpPr>
        <p:sp>
          <p:nvSpPr>
            <p:cNvPr id="823" name="Google Shape;823;p13"/>
            <p:cNvSpPr/>
            <p:nvPr/>
          </p:nvSpPr>
          <p:spPr>
            <a:xfrm>
              <a:off x="3421225" y="2071125"/>
              <a:ext cx="56525" cy="2075"/>
            </a:xfrm>
            <a:custGeom>
              <a:avLst/>
              <a:gdLst/>
              <a:ahLst/>
              <a:cxnLst/>
              <a:rect l="l" t="t" r="r" b="b"/>
              <a:pathLst>
                <a:path w="2261" h="83" extrusionOk="0">
                  <a:moveTo>
                    <a:pt x="0" y="1"/>
                  </a:moveTo>
                  <a:lnTo>
                    <a:pt x="0" y="37"/>
                  </a:lnTo>
                  <a:lnTo>
                    <a:pt x="0" y="82"/>
                  </a:lnTo>
                  <a:lnTo>
                    <a:pt x="2225" y="82"/>
                  </a:lnTo>
                  <a:cubicBezTo>
                    <a:pt x="2261" y="82"/>
                    <a:pt x="2261" y="82"/>
                    <a:pt x="2261" y="37"/>
                  </a:cubicBezTo>
                  <a:cubicBezTo>
                    <a:pt x="2261" y="37"/>
                    <a:pt x="2261" y="1"/>
                    <a:pt x="2225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3458075" y="2079725"/>
              <a:ext cx="27375" cy="1825"/>
            </a:xfrm>
            <a:custGeom>
              <a:avLst/>
              <a:gdLst/>
              <a:ahLst/>
              <a:cxnLst/>
              <a:rect l="l" t="t" r="r" b="b"/>
              <a:pathLst>
                <a:path w="1095" h="73" extrusionOk="0">
                  <a:moveTo>
                    <a:pt x="36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37"/>
                    <a:pt x="0" y="73"/>
                    <a:pt x="36" y="73"/>
                  </a:cubicBezTo>
                  <a:lnTo>
                    <a:pt x="1058" y="73"/>
                  </a:lnTo>
                  <a:cubicBezTo>
                    <a:pt x="1094" y="73"/>
                    <a:pt x="1094" y="37"/>
                    <a:pt x="1094" y="37"/>
                  </a:cubicBezTo>
                  <a:cubicBezTo>
                    <a:pt x="1094" y="0"/>
                    <a:pt x="1094" y="0"/>
                    <a:pt x="1058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3305500" y="2071125"/>
              <a:ext cx="57425" cy="2075"/>
            </a:xfrm>
            <a:custGeom>
              <a:avLst/>
              <a:gdLst/>
              <a:ahLst/>
              <a:cxnLst/>
              <a:rect l="l" t="t" r="r" b="b"/>
              <a:pathLst>
                <a:path w="2297" h="83" extrusionOk="0">
                  <a:moveTo>
                    <a:pt x="37" y="1"/>
                  </a:moveTo>
                  <a:lnTo>
                    <a:pt x="0" y="37"/>
                  </a:lnTo>
                  <a:cubicBezTo>
                    <a:pt x="0" y="82"/>
                    <a:pt x="37" y="82"/>
                    <a:pt x="37" y="82"/>
                  </a:cubicBezTo>
                  <a:lnTo>
                    <a:pt x="2261" y="82"/>
                  </a:lnTo>
                  <a:cubicBezTo>
                    <a:pt x="2297" y="82"/>
                    <a:pt x="2297" y="82"/>
                    <a:pt x="2297" y="37"/>
                  </a:cubicBezTo>
                  <a:cubicBezTo>
                    <a:pt x="2297" y="37"/>
                    <a:pt x="2297" y="1"/>
                    <a:pt x="2261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3342125" y="2079725"/>
              <a:ext cx="28275" cy="1825"/>
            </a:xfrm>
            <a:custGeom>
              <a:avLst/>
              <a:gdLst/>
              <a:ahLst/>
              <a:cxnLst/>
              <a:rect l="l" t="t" r="r" b="b"/>
              <a:pathLst>
                <a:path w="1131" h="73" extrusionOk="0">
                  <a:moveTo>
                    <a:pt x="45" y="0"/>
                  </a:moveTo>
                  <a:cubicBezTo>
                    <a:pt x="45" y="0"/>
                    <a:pt x="0" y="0"/>
                    <a:pt x="0" y="37"/>
                  </a:cubicBezTo>
                  <a:lnTo>
                    <a:pt x="45" y="73"/>
                  </a:lnTo>
                  <a:lnTo>
                    <a:pt x="1094" y="73"/>
                  </a:lnTo>
                  <a:lnTo>
                    <a:pt x="1130" y="37"/>
                  </a:lnTo>
                  <a:cubicBezTo>
                    <a:pt x="1130" y="0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337600" y="2159725"/>
              <a:ext cx="27150" cy="950"/>
            </a:xfrm>
            <a:custGeom>
              <a:avLst/>
              <a:gdLst/>
              <a:ahLst/>
              <a:cxnLst/>
              <a:rect l="l" t="t" r="r" b="b"/>
              <a:pathLst>
                <a:path w="1086" h="38" extrusionOk="0">
                  <a:moveTo>
                    <a:pt x="36" y="1"/>
                  </a:moveTo>
                  <a:cubicBezTo>
                    <a:pt x="0" y="1"/>
                    <a:pt x="0" y="1"/>
                    <a:pt x="0" y="37"/>
                  </a:cubicBezTo>
                  <a:lnTo>
                    <a:pt x="1085" y="37"/>
                  </a:lnTo>
                  <a:cubicBezTo>
                    <a:pt x="1085" y="1"/>
                    <a:pt x="1085" y="1"/>
                    <a:pt x="1049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3346850" y="2166300"/>
              <a:ext cx="10425" cy="1825"/>
            </a:xfrm>
            <a:custGeom>
              <a:avLst/>
              <a:gdLst/>
              <a:ahLst/>
              <a:cxnLst/>
              <a:rect l="l" t="t" r="r" b="b"/>
              <a:pathLst>
                <a:path w="417" h="73" extrusionOk="0">
                  <a:moveTo>
                    <a:pt x="37" y="0"/>
                  </a:moveTo>
                  <a:cubicBezTo>
                    <a:pt x="37" y="0"/>
                    <a:pt x="1" y="0"/>
                    <a:pt x="1" y="36"/>
                  </a:cubicBezTo>
                  <a:lnTo>
                    <a:pt x="37" y="72"/>
                  </a:lnTo>
                  <a:lnTo>
                    <a:pt x="417" y="72"/>
                  </a:lnTo>
                  <a:lnTo>
                    <a:pt x="417" y="3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2988150" y="2484525"/>
              <a:ext cx="553800" cy="64225"/>
            </a:xfrm>
            <a:custGeom>
              <a:avLst/>
              <a:gdLst/>
              <a:ahLst/>
              <a:cxnLst/>
              <a:rect l="l" t="t" r="r" b="b"/>
              <a:pathLst>
                <a:path w="22152" h="2569" extrusionOk="0">
                  <a:moveTo>
                    <a:pt x="6972" y="155"/>
                  </a:moveTo>
                  <a:cubicBezTo>
                    <a:pt x="5308" y="155"/>
                    <a:pt x="3843" y="227"/>
                    <a:pt x="2632" y="417"/>
                  </a:cubicBezTo>
                  <a:lnTo>
                    <a:pt x="11266" y="417"/>
                  </a:lnTo>
                  <a:cubicBezTo>
                    <a:pt x="10091" y="227"/>
                    <a:pt x="8590" y="155"/>
                    <a:pt x="6972" y="155"/>
                  </a:cubicBezTo>
                  <a:close/>
                  <a:moveTo>
                    <a:pt x="16537" y="1"/>
                  </a:moveTo>
                  <a:cubicBezTo>
                    <a:pt x="14837" y="1"/>
                    <a:pt x="13336" y="155"/>
                    <a:pt x="12315" y="417"/>
                  </a:cubicBezTo>
                  <a:lnTo>
                    <a:pt x="20759" y="417"/>
                  </a:lnTo>
                  <a:cubicBezTo>
                    <a:pt x="19701" y="155"/>
                    <a:pt x="18191" y="1"/>
                    <a:pt x="16537" y="1"/>
                  </a:cubicBezTo>
                  <a:close/>
                  <a:moveTo>
                    <a:pt x="2225" y="453"/>
                  </a:moveTo>
                  <a:cubicBezTo>
                    <a:pt x="869" y="679"/>
                    <a:pt x="1" y="1023"/>
                    <a:pt x="1" y="1357"/>
                  </a:cubicBezTo>
                  <a:cubicBezTo>
                    <a:pt x="1" y="2035"/>
                    <a:pt x="3129" y="2569"/>
                    <a:pt x="6972" y="2569"/>
                  </a:cubicBezTo>
                  <a:cubicBezTo>
                    <a:pt x="9268" y="2569"/>
                    <a:pt x="11302" y="2379"/>
                    <a:pt x="12577" y="2080"/>
                  </a:cubicBezTo>
                  <a:cubicBezTo>
                    <a:pt x="13599" y="2306"/>
                    <a:pt x="14991" y="2415"/>
                    <a:pt x="16537" y="2415"/>
                  </a:cubicBezTo>
                  <a:cubicBezTo>
                    <a:pt x="19629" y="2415"/>
                    <a:pt x="22151" y="1890"/>
                    <a:pt x="22151" y="1212"/>
                  </a:cubicBezTo>
                  <a:cubicBezTo>
                    <a:pt x="22151" y="950"/>
                    <a:pt x="21699" y="679"/>
                    <a:pt x="20985" y="453"/>
                  </a:cubicBezTo>
                  <a:lnTo>
                    <a:pt x="12089" y="453"/>
                  </a:lnTo>
                  <a:cubicBezTo>
                    <a:pt x="12016" y="498"/>
                    <a:pt x="11980" y="498"/>
                    <a:pt x="11944" y="498"/>
                  </a:cubicBezTo>
                  <a:cubicBezTo>
                    <a:pt x="11863" y="498"/>
                    <a:pt x="11790" y="498"/>
                    <a:pt x="11673" y="453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043750" y="2494925"/>
              <a:ext cx="469050" cy="925"/>
            </a:xfrm>
            <a:custGeom>
              <a:avLst/>
              <a:gdLst/>
              <a:ahLst/>
              <a:cxnLst/>
              <a:rect l="l" t="t" r="r" b="b"/>
              <a:pathLst>
                <a:path w="18762" h="37" extrusionOk="0">
                  <a:moveTo>
                    <a:pt x="408" y="1"/>
                  </a:moveTo>
                  <a:cubicBezTo>
                    <a:pt x="263" y="1"/>
                    <a:pt x="146" y="37"/>
                    <a:pt x="1" y="37"/>
                  </a:cubicBezTo>
                  <a:lnTo>
                    <a:pt x="9449" y="37"/>
                  </a:lnTo>
                  <a:cubicBezTo>
                    <a:pt x="9340" y="37"/>
                    <a:pt x="9187" y="1"/>
                    <a:pt x="9042" y="1"/>
                  </a:cubicBezTo>
                  <a:close/>
                  <a:moveTo>
                    <a:pt x="10091" y="1"/>
                  </a:moveTo>
                  <a:cubicBezTo>
                    <a:pt x="10018" y="1"/>
                    <a:pt x="9946" y="37"/>
                    <a:pt x="9865" y="37"/>
                  </a:cubicBezTo>
                  <a:lnTo>
                    <a:pt x="18761" y="37"/>
                  </a:lnTo>
                  <a:cubicBezTo>
                    <a:pt x="18680" y="37"/>
                    <a:pt x="18607" y="1"/>
                    <a:pt x="18535" y="1"/>
                  </a:cubicBezTo>
                  <a:close/>
                </a:path>
              </a:pathLst>
            </a:custGeom>
            <a:solidFill>
              <a:srgbClr val="80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339400" y="2254000"/>
              <a:ext cx="61275" cy="236200"/>
            </a:xfrm>
            <a:custGeom>
              <a:avLst/>
              <a:gdLst/>
              <a:ahLst/>
              <a:cxnLst/>
              <a:rect l="l" t="t" r="r" b="b"/>
              <a:pathLst>
                <a:path w="2451" h="944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3164"/>
                    <a:pt x="154" y="6329"/>
                    <a:pt x="606" y="9448"/>
                  </a:cubicBezTo>
                  <a:cubicBezTo>
                    <a:pt x="1013" y="9448"/>
                    <a:pt x="1239" y="9448"/>
                    <a:pt x="1619" y="9412"/>
                  </a:cubicBezTo>
                  <a:cubicBezTo>
                    <a:pt x="1655" y="9412"/>
                    <a:pt x="1655" y="6781"/>
                    <a:pt x="1691" y="6510"/>
                  </a:cubicBezTo>
                  <a:cubicBezTo>
                    <a:pt x="1691" y="5425"/>
                    <a:pt x="1809" y="4367"/>
                    <a:pt x="1881" y="3273"/>
                  </a:cubicBezTo>
                  <a:cubicBezTo>
                    <a:pt x="1963" y="2215"/>
                    <a:pt x="2107" y="1166"/>
                    <a:pt x="2451" y="145"/>
                  </a:cubicBezTo>
                  <a:cubicBezTo>
                    <a:pt x="1954" y="92"/>
                    <a:pt x="1458" y="58"/>
                    <a:pt x="976" y="58"/>
                  </a:cubicBezTo>
                  <a:cubicBezTo>
                    <a:pt x="799" y="58"/>
                    <a:pt x="625" y="63"/>
                    <a:pt x="453" y="7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3311150" y="2449725"/>
              <a:ext cx="74375" cy="81175"/>
            </a:xfrm>
            <a:custGeom>
              <a:avLst/>
              <a:gdLst/>
              <a:ahLst/>
              <a:cxnLst/>
              <a:rect l="l" t="t" r="r" b="b"/>
              <a:pathLst>
                <a:path w="2975" h="3247" extrusionOk="0">
                  <a:moveTo>
                    <a:pt x="2297" y="1"/>
                  </a:moveTo>
                  <a:lnTo>
                    <a:pt x="2494" y="654"/>
                  </a:lnTo>
                  <a:lnTo>
                    <a:pt x="2494" y="654"/>
                  </a:lnTo>
                  <a:cubicBezTo>
                    <a:pt x="2438" y="634"/>
                    <a:pt x="2375" y="626"/>
                    <a:pt x="2310" y="626"/>
                  </a:cubicBezTo>
                  <a:cubicBezTo>
                    <a:pt x="2129" y="626"/>
                    <a:pt x="1931" y="694"/>
                    <a:pt x="1809" y="796"/>
                  </a:cubicBezTo>
                  <a:cubicBezTo>
                    <a:pt x="1583" y="941"/>
                    <a:pt x="1691" y="1248"/>
                    <a:pt x="1691" y="1474"/>
                  </a:cubicBezTo>
                  <a:cubicBezTo>
                    <a:pt x="1691" y="1547"/>
                    <a:pt x="1736" y="2297"/>
                    <a:pt x="1736" y="2297"/>
                  </a:cubicBezTo>
                  <a:cubicBezTo>
                    <a:pt x="1393" y="2342"/>
                    <a:pt x="977" y="2342"/>
                    <a:pt x="642" y="2451"/>
                  </a:cubicBezTo>
                  <a:cubicBezTo>
                    <a:pt x="453" y="2523"/>
                    <a:pt x="227" y="2677"/>
                    <a:pt x="73" y="2830"/>
                  </a:cubicBezTo>
                  <a:cubicBezTo>
                    <a:pt x="1" y="2939"/>
                    <a:pt x="73" y="3129"/>
                    <a:pt x="227" y="3129"/>
                  </a:cubicBezTo>
                  <a:cubicBezTo>
                    <a:pt x="380" y="3165"/>
                    <a:pt x="561" y="3201"/>
                    <a:pt x="751" y="3201"/>
                  </a:cubicBezTo>
                  <a:cubicBezTo>
                    <a:pt x="977" y="3246"/>
                    <a:pt x="1203" y="3246"/>
                    <a:pt x="1429" y="3246"/>
                  </a:cubicBezTo>
                  <a:lnTo>
                    <a:pt x="1809" y="3246"/>
                  </a:lnTo>
                  <a:cubicBezTo>
                    <a:pt x="2188" y="3201"/>
                    <a:pt x="2595" y="3165"/>
                    <a:pt x="2975" y="3056"/>
                  </a:cubicBezTo>
                  <a:cubicBezTo>
                    <a:pt x="2975" y="2713"/>
                    <a:pt x="2903" y="2415"/>
                    <a:pt x="2867" y="2071"/>
                  </a:cubicBezTo>
                  <a:cubicBezTo>
                    <a:pt x="2821" y="1773"/>
                    <a:pt x="2821" y="1474"/>
                    <a:pt x="2785" y="1167"/>
                  </a:cubicBezTo>
                  <a:lnTo>
                    <a:pt x="2785" y="715"/>
                  </a:lnTo>
                  <a:cubicBezTo>
                    <a:pt x="2785" y="606"/>
                    <a:pt x="2785" y="453"/>
                    <a:pt x="2749" y="344"/>
                  </a:cubicBezTo>
                  <a:cubicBezTo>
                    <a:pt x="2713" y="263"/>
                    <a:pt x="2640" y="227"/>
                    <a:pt x="2559" y="227"/>
                  </a:cubicBezTo>
                  <a:cubicBezTo>
                    <a:pt x="2451" y="154"/>
                    <a:pt x="2369" y="118"/>
                    <a:pt x="229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3407200" y="2254300"/>
              <a:ext cx="56550" cy="235900"/>
            </a:xfrm>
            <a:custGeom>
              <a:avLst/>
              <a:gdLst/>
              <a:ahLst/>
              <a:cxnLst/>
              <a:rect l="l" t="t" r="r" b="b"/>
              <a:pathLst>
                <a:path w="2262" h="9436" extrusionOk="0">
                  <a:moveTo>
                    <a:pt x="1447" y="0"/>
                  </a:moveTo>
                  <a:cubicBezTo>
                    <a:pt x="1058" y="0"/>
                    <a:pt x="660" y="18"/>
                    <a:pt x="263" y="60"/>
                  </a:cubicBezTo>
                  <a:lnTo>
                    <a:pt x="1" y="60"/>
                  </a:lnTo>
                  <a:cubicBezTo>
                    <a:pt x="37" y="3189"/>
                    <a:pt x="417" y="6353"/>
                    <a:pt x="1095" y="9436"/>
                  </a:cubicBezTo>
                  <a:cubicBezTo>
                    <a:pt x="1466" y="9400"/>
                    <a:pt x="1692" y="9364"/>
                    <a:pt x="2107" y="9327"/>
                  </a:cubicBezTo>
                  <a:cubicBezTo>
                    <a:pt x="2107" y="9327"/>
                    <a:pt x="1963" y="6687"/>
                    <a:pt x="1963" y="6425"/>
                  </a:cubicBezTo>
                  <a:cubicBezTo>
                    <a:pt x="1881" y="5331"/>
                    <a:pt x="1918" y="4283"/>
                    <a:pt x="1918" y="3189"/>
                  </a:cubicBezTo>
                  <a:cubicBezTo>
                    <a:pt x="1918" y="2131"/>
                    <a:pt x="1999" y="1073"/>
                    <a:pt x="2261" y="24"/>
                  </a:cubicBezTo>
                  <a:cubicBezTo>
                    <a:pt x="1995" y="9"/>
                    <a:pt x="1723" y="0"/>
                    <a:pt x="144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3392975" y="2462950"/>
              <a:ext cx="74600" cy="68850"/>
            </a:xfrm>
            <a:custGeom>
              <a:avLst/>
              <a:gdLst/>
              <a:ahLst/>
              <a:cxnLst/>
              <a:rect l="l" t="t" r="r" b="b"/>
              <a:pathLst>
                <a:path w="2984" h="2754" extrusionOk="0">
                  <a:moveTo>
                    <a:pt x="2301" y="0"/>
                  </a:moveTo>
                  <a:cubicBezTo>
                    <a:pt x="1977" y="0"/>
                    <a:pt x="1624" y="256"/>
                    <a:pt x="1583" y="566"/>
                  </a:cubicBezTo>
                  <a:cubicBezTo>
                    <a:pt x="1546" y="683"/>
                    <a:pt x="1736" y="1768"/>
                    <a:pt x="1700" y="1768"/>
                  </a:cubicBezTo>
                  <a:cubicBezTo>
                    <a:pt x="1357" y="1813"/>
                    <a:pt x="950" y="1849"/>
                    <a:pt x="606" y="1994"/>
                  </a:cubicBezTo>
                  <a:cubicBezTo>
                    <a:pt x="416" y="2112"/>
                    <a:pt x="226" y="2220"/>
                    <a:pt x="82" y="2410"/>
                  </a:cubicBezTo>
                  <a:cubicBezTo>
                    <a:pt x="0" y="2527"/>
                    <a:pt x="82" y="2717"/>
                    <a:pt x="226" y="2717"/>
                  </a:cubicBezTo>
                  <a:cubicBezTo>
                    <a:pt x="416" y="2753"/>
                    <a:pt x="606" y="2753"/>
                    <a:pt x="760" y="2753"/>
                  </a:cubicBezTo>
                  <a:cubicBezTo>
                    <a:pt x="1022" y="2753"/>
                    <a:pt x="1248" y="2717"/>
                    <a:pt x="1474" y="2717"/>
                  </a:cubicBezTo>
                  <a:lnTo>
                    <a:pt x="1736" y="2717"/>
                  </a:lnTo>
                  <a:cubicBezTo>
                    <a:pt x="1772" y="2672"/>
                    <a:pt x="1809" y="2672"/>
                    <a:pt x="1809" y="2672"/>
                  </a:cubicBezTo>
                  <a:cubicBezTo>
                    <a:pt x="2188" y="2636"/>
                    <a:pt x="2604" y="2564"/>
                    <a:pt x="2984" y="2410"/>
                  </a:cubicBezTo>
                  <a:cubicBezTo>
                    <a:pt x="2984" y="2075"/>
                    <a:pt x="2866" y="1813"/>
                    <a:pt x="2794" y="1470"/>
                  </a:cubicBezTo>
                  <a:cubicBezTo>
                    <a:pt x="2713" y="1090"/>
                    <a:pt x="2676" y="719"/>
                    <a:pt x="2640" y="339"/>
                  </a:cubicBezTo>
                  <a:cubicBezTo>
                    <a:pt x="2604" y="150"/>
                    <a:pt x="2568" y="5"/>
                    <a:pt x="2378" y="5"/>
                  </a:cubicBezTo>
                  <a:cubicBezTo>
                    <a:pt x="2353" y="2"/>
                    <a:pt x="2327" y="0"/>
                    <a:pt x="2301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3318600" y="2139850"/>
              <a:ext cx="169550" cy="215800"/>
            </a:xfrm>
            <a:custGeom>
              <a:avLst/>
              <a:gdLst/>
              <a:ahLst/>
              <a:cxnLst/>
              <a:rect l="l" t="t" r="r" b="b"/>
              <a:pathLst>
                <a:path w="6782" h="8632" extrusionOk="0">
                  <a:moveTo>
                    <a:pt x="1357" y="0"/>
                  </a:moveTo>
                  <a:lnTo>
                    <a:pt x="1357" y="0"/>
                  </a:lnTo>
                  <a:cubicBezTo>
                    <a:pt x="905" y="1320"/>
                    <a:pt x="570" y="2676"/>
                    <a:pt x="308" y="4033"/>
                  </a:cubicBezTo>
                  <a:cubicBezTo>
                    <a:pt x="118" y="5244"/>
                    <a:pt x="118" y="6329"/>
                    <a:pt x="37" y="7541"/>
                  </a:cubicBezTo>
                  <a:cubicBezTo>
                    <a:pt x="1" y="7875"/>
                    <a:pt x="227" y="8137"/>
                    <a:pt x="489" y="8255"/>
                  </a:cubicBezTo>
                  <a:cubicBezTo>
                    <a:pt x="760" y="8363"/>
                    <a:pt x="1022" y="8445"/>
                    <a:pt x="1285" y="8481"/>
                  </a:cubicBezTo>
                  <a:cubicBezTo>
                    <a:pt x="1829" y="8581"/>
                    <a:pt x="2384" y="8632"/>
                    <a:pt x="2936" y="8632"/>
                  </a:cubicBezTo>
                  <a:cubicBezTo>
                    <a:pt x="3228" y="8632"/>
                    <a:pt x="3519" y="8617"/>
                    <a:pt x="3807" y="8589"/>
                  </a:cubicBezTo>
                  <a:cubicBezTo>
                    <a:pt x="4603" y="8517"/>
                    <a:pt x="5425" y="8408"/>
                    <a:pt x="6221" y="8137"/>
                  </a:cubicBezTo>
                  <a:cubicBezTo>
                    <a:pt x="6556" y="8029"/>
                    <a:pt x="6782" y="7685"/>
                    <a:pt x="6709" y="7351"/>
                  </a:cubicBezTo>
                  <a:cubicBezTo>
                    <a:pt x="6447" y="5922"/>
                    <a:pt x="5805" y="3436"/>
                    <a:pt x="5733" y="3092"/>
                  </a:cubicBezTo>
                  <a:cubicBezTo>
                    <a:pt x="5579" y="2604"/>
                    <a:pt x="5507" y="1664"/>
                    <a:pt x="5127" y="1284"/>
                  </a:cubicBezTo>
                  <a:cubicBezTo>
                    <a:pt x="4675" y="832"/>
                    <a:pt x="3545" y="950"/>
                    <a:pt x="2975" y="868"/>
                  </a:cubicBezTo>
                  <a:cubicBezTo>
                    <a:pt x="2772" y="868"/>
                    <a:pt x="2575" y="859"/>
                    <a:pt x="2382" y="859"/>
                  </a:cubicBezTo>
                  <a:cubicBezTo>
                    <a:pt x="2189" y="859"/>
                    <a:pt x="1999" y="868"/>
                    <a:pt x="1809" y="904"/>
                  </a:cubicBezTo>
                  <a:cubicBezTo>
                    <a:pt x="1475" y="986"/>
                    <a:pt x="1249" y="1176"/>
                    <a:pt x="1059" y="143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3311150" y="2506225"/>
              <a:ext cx="74375" cy="24675"/>
            </a:xfrm>
            <a:custGeom>
              <a:avLst/>
              <a:gdLst/>
              <a:ahLst/>
              <a:cxnLst/>
              <a:rect l="l" t="t" r="r" b="b"/>
              <a:pathLst>
                <a:path w="2975" h="987" extrusionOk="0">
                  <a:moveTo>
                    <a:pt x="2903" y="1"/>
                  </a:moveTo>
                  <a:cubicBezTo>
                    <a:pt x="2559" y="82"/>
                    <a:pt x="2261" y="263"/>
                    <a:pt x="2035" y="489"/>
                  </a:cubicBezTo>
                  <a:cubicBezTo>
                    <a:pt x="2071" y="453"/>
                    <a:pt x="1583" y="191"/>
                    <a:pt x="1547" y="155"/>
                  </a:cubicBezTo>
                  <a:cubicBezTo>
                    <a:pt x="1465" y="118"/>
                    <a:pt x="1393" y="82"/>
                    <a:pt x="1320" y="82"/>
                  </a:cubicBezTo>
                  <a:cubicBezTo>
                    <a:pt x="1094" y="82"/>
                    <a:pt x="868" y="118"/>
                    <a:pt x="642" y="191"/>
                  </a:cubicBezTo>
                  <a:cubicBezTo>
                    <a:pt x="453" y="263"/>
                    <a:pt x="227" y="417"/>
                    <a:pt x="73" y="570"/>
                  </a:cubicBezTo>
                  <a:cubicBezTo>
                    <a:pt x="1" y="679"/>
                    <a:pt x="73" y="869"/>
                    <a:pt x="227" y="869"/>
                  </a:cubicBezTo>
                  <a:cubicBezTo>
                    <a:pt x="380" y="905"/>
                    <a:pt x="561" y="941"/>
                    <a:pt x="751" y="941"/>
                  </a:cubicBezTo>
                  <a:cubicBezTo>
                    <a:pt x="977" y="986"/>
                    <a:pt x="1203" y="986"/>
                    <a:pt x="1429" y="986"/>
                  </a:cubicBezTo>
                  <a:lnTo>
                    <a:pt x="1809" y="986"/>
                  </a:lnTo>
                  <a:cubicBezTo>
                    <a:pt x="2188" y="941"/>
                    <a:pt x="2595" y="905"/>
                    <a:pt x="2975" y="796"/>
                  </a:cubicBezTo>
                  <a:cubicBezTo>
                    <a:pt x="2975" y="534"/>
                    <a:pt x="2939" y="263"/>
                    <a:pt x="2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3392975" y="2504425"/>
              <a:ext cx="74600" cy="27375"/>
            </a:xfrm>
            <a:custGeom>
              <a:avLst/>
              <a:gdLst/>
              <a:ahLst/>
              <a:cxnLst/>
              <a:rect l="l" t="t" r="r" b="b"/>
              <a:pathLst>
                <a:path w="2984" h="1095" extrusionOk="0">
                  <a:moveTo>
                    <a:pt x="2830" y="0"/>
                  </a:moveTo>
                  <a:cubicBezTo>
                    <a:pt x="2532" y="109"/>
                    <a:pt x="2224" y="263"/>
                    <a:pt x="2035" y="525"/>
                  </a:cubicBezTo>
                  <a:cubicBezTo>
                    <a:pt x="2035" y="489"/>
                    <a:pt x="1546" y="263"/>
                    <a:pt x="1510" y="227"/>
                  </a:cubicBezTo>
                  <a:cubicBezTo>
                    <a:pt x="1438" y="227"/>
                    <a:pt x="1357" y="190"/>
                    <a:pt x="1284" y="154"/>
                  </a:cubicBezTo>
                  <a:cubicBezTo>
                    <a:pt x="1058" y="190"/>
                    <a:pt x="832" y="263"/>
                    <a:pt x="606" y="335"/>
                  </a:cubicBezTo>
                  <a:cubicBezTo>
                    <a:pt x="416" y="453"/>
                    <a:pt x="226" y="561"/>
                    <a:pt x="82" y="751"/>
                  </a:cubicBezTo>
                  <a:cubicBezTo>
                    <a:pt x="0" y="868"/>
                    <a:pt x="82" y="1058"/>
                    <a:pt x="226" y="1058"/>
                  </a:cubicBezTo>
                  <a:cubicBezTo>
                    <a:pt x="416" y="1094"/>
                    <a:pt x="606" y="1094"/>
                    <a:pt x="760" y="1094"/>
                  </a:cubicBezTo>
                  <a:cubicBezTo>
                    <a:pt x="1022" y="1094"/>
                    <a:pt x="1248" y="1058"/>
                    <a:pt x="1474" y="1058"/>
                  </a:cubicBezTo>
                  <a:lnTo>
                    <a:pt x="1736" y="1058"/>
                  </a:lnTo>
                  <a:cubicBezTo>
                    <a:pt x="1772" y="1013"/>
                    <a:pt x="1809" y="1013"/>
                    <a:pt x="1809" y="1013"/>
                  </a:cubicBezTo>
                  <a:cubicBezTo>
                    <a:pt x="2188" y="977"/>
                    <a:pt x="2604" y="905"/>
                    <a:pt x="2984" y="751"/>
                  </a:cubicBezTo>
                  <a:cubicBezTo>
                    <a:pt x="2984" y="489"/>
                    <a:pt x="2903" y="263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3387325" y="1835400"/>
              <a:ext cx="65125" cy="55850"/>
            </a:xfrm>
            <a:custGeom>
              <a:avLst/>
              <a:gdLst/>
              <a:ahLst/>
              <a:cxnLst/>
              <a:rect l="l" t="t" r="r" b="b"/>
              <a:pathLst>
                <a:path w="2605" h="2234" extrusionOk="0">
                  <a:moveTo>
                    <a:pt x="1286" y="1"/>
                  </a:moveTo>
                  <a:cubicBezTo>
                    <a:pt x="1061" y="1"/>
                    <a:pt x="809" y="46"/>
                    <a:pt x="642" y="127"/>
                  </a:cubicBezTo>
                  <a:cubicBezTo>
                    <a:pt x="272" y="317"/>
                    <a:pt x="82" y="732"/>
                    <a:pt x="46" y="1103"/>
                  </a:cubicBezTo>
                  <a:cubicBezTo>
                    <a:pt x="0" y="1329"/>
                    <a:pt x="46" y="1600"/>
                    <a:pt x="154" y="1826"/>
                  </a:cubicBezTo>
                  <a:lnTo>
                    <a:pt x="1474" y="2233"/>
                  </a:lnTo>
                  <a:cubicBezTo>
                    <a:pt x="1854" y="2233"/>
                    <a:pt x="2261" y="2007"/>
                    <a:pt x="2450" y="1709"/>
                  </a:cubicBezTo>
                  <a:cubicBezTo>
                    <a:pt x="2604" y="1447"/>
                    <a:pt x="2568" y="995"/>
                    <a:pt x="2450" y="732"/>
                  </a:cubicBezTo>
                  <a:cubicBezTo>
                    <a:pt x="2261" y="353"/>
                    <a:pt x="1926" y="91"/>
                    <a:pt x="1510" y="18"/>
                  </a:cubicBezTo>
                  <a:cubicBezTo>
                    <a:pt x="1442" y="6"/>
                    <a:pt x="1366" y="1"/>
                    <a:pt x="1286" y="1"/>
                  </a:cubicBezTo>
                  <a:close/>
                </a:path>
              </a:pathLst>
            </a:custGeom>
            <a:solidFill>
              <a:srgbClr val="A7A7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3465525" y="2205900"/>
              <a:ext cx="59475" cy="318825"/>
            </a:xfrm>
            <a:custGeom>
              <a:avLst/>
              <a:gdLst/>
              <a:ahLst/>
              <a:cxnLst/>
              <a:rect l="l" t="t" r="r" b="b"/>
              <a:pathLst>
                <a:path w="2379" h="12753" extrusionOk="0">
                  <a:moveTo>
                    <a:pt x="1233" y="1"/>
                  </a:moveTo>
                  <a:cubicBezTo>
                    <a:pt x="906" y="1"/>
                    <a:pt x="590" y="167"/>
                    <a:pt x="380" y="450"/>
                  </a:cubicBezTo>
                  <a:cubicBezTo>
                    <a:pt x="1" y="975"/>
                    <a:pt x="118" y="1807"/>
                    <a:pt x="118" y="2412"/>
                  </a:cubicBezTo>
                  <a:lnTo>
                    <a:pt x="118" y="4971"/>
                  </a:lnTo>
                  <a:cubicBezTo>
                    <a:pt x="190" y="7529"/>
                    <a:pt x="263" y="10061"/>
                    <a:pt x="263" y="12583"/>
                  </a:cubicBezTo>
                  <a:cubicBezTo>
                    <a:pt x="263" y="12696"/>
                    <a:pt x="349" y="12753"/>
                    <a:pt x="434" y="12753"/>
                  </a:cubicBezTo>
                  <a:cubicBezTo>
                    <a:pt x="520" y="12753"/>
                    <a:pt x="606" y="12696"/>
                    <a:pt x="606" y="12583"/>
                  </a:cubicBezTo>
                  <a:cubicBezTo>
                    <a:pt x="606" y="10395"/>
                    <a:pt x="534" y="8171"/>
                    <a:pt x="453" y="5947"/>
                  </a:cubicBezTo>
                  <a:cubicBezTo>
                    <a:pt x="453" y="4636"/>
                    <a:pt x="416" y="3353"/>
                    <a:pt x="416" y="2033"/>
                  </a:cubicBezTo>
                  <a:cubicBezTo>
                    <a:pt x="416" y="1472"/>
                    <a:pt x="344" y="523"/>
                    <a:pt x="1058" y="342"/>
                  </a:cubicBezTo>
                  <a:cubicBezTo>
                    <a:pt x="1130" y="319"/>
                    <a:pt x="1198" y="308"/>
                    <a:pt x="1261" y="308"/>
                  </a:cubicBezTo>
                  <a:cubicBezTo>
                    <a:pt x="1822" y="308"/>
                    <a:pt x="2031" y="1145"/>
                    <a:pt x="1999" y="1617"/>
                  </a:cubicBezTo>
                  <a:cubicBezTo>
                    <a:pt x="1981" y="1725"/>
                    <a:pt x="2041" y="1773"/>
                    <a:pt x="2111" y="1773"/>
                  </a:cubicBezTo>
                  <a:cubicBezTo>
                    <a:pt x="2188" y="1773"/>
                    <a:pt x="2278" y="1716"/>
                    <a:pt x="2297" y="1617"/>
                  </a:cubicBezTo>
                  <a:cubicBezTo>
                    <a:pt x="2378" y="1128"/>
                    <a:pt x="2225" y="523"/>
                    <a:pt x="1809" y="188"/>
                  </a:cubicBezTo>
                  <a:cubicBezTo>
                    <a:pt x="1626" y="60"/>
                    <a:pt x="1428" y="1"/>
                    <a:pt x="1233" y="1"/>
                  </a:cubicBezTo>
                  <a:close/>
                </a:path>
              </a:pathLst>
            </a:custGeom>
            <a:solidFill>
              <a:srgbClr val="98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3461900" y="2203125"/>
              <a:ext cx="65800" cy="68450"/>
            </a:xfrm>
            <a:custGeom>
              <a:avLst/>
              <a:gdLst/>
              <a:ahLst/>
              <a:cxnLst/>
              <a:rect l="l" t="t" r="r" b="b"/>
              <a:pathLst>
                <a:path w="2632" h="2738" extrusionOk="0">
                  <a:moveTo>
                    <a:pt x="1357" y="1"/>
                  </a:moveTo>
                  <a:cubicBezTo>
                    <a:pt x="860" y="37"/>
                    <a:pt x="453" y="299"/>
                    <a:pt x="263" y="715"/>
                  </a:cubicBezTo>
                  <a:cubicBezTo>
                    <a:pt x="1" y="1239"/>
                    <a:pt x="146" y="1918"/>
                    <a:pt x="146" y="2487"/>
                  </a:cubicBezTo>
                  <a:cubicBezTo>
                    <a:pt x="127" y="2654"/>
                    <a:pt x="249" y="2738"/>
                    <a:pt x="376" y="2738"/>
                  </a:cubicBezTo>
                  <a:cubicBezTo>
                    <a:pt x="503" y="2738"/>
                    <a:pt x="634" y="2654"/>
                    <a:pt x="634" y="2487"/>
                  </a:cubicBezTo>
                  <a:cubicBezTo>
                    <a:pt x="679" y="1845"/>
                    <a:pt x="372" y="787"/>
                    <a:pt x="1239" y="525"/>
                  </a:cubicBezTo>
                  <a:cubicBezTo>
                    <a:pt x="1290" y="513"/>
                    <a:pt x="1343" y="507"/>
                    <a:pt x="1397" y="507"/>
                  </a:cubicBezTo>
                  <a:cubicBezTo>
                    <a:pt x="1660" y="507"/>
                    <a:pt x="1938" y="650"/>
                    <a:pt x="2035" y="905"/>
                  </a:cubicBezTo>
                  <a:cubicBezTo>
                    <a:pt x="2107" y="1203"/>
                    <a:pt x="2035" y="1502"/>
                    <a:pt x="2071" y="1809"/>
                  </a:cubicBezTo>
                  <a:cubicBezTo>
                    <a:pt x="2071" y="1958"/>
                    <a:pt x="2202" y="2033"/>
                    <a:pt x="2329" y="2033"/>
                  </a:cubicBezTo>
                  <a:cubicBezTo>
                    <a:pt x="2455" y="2033"/>
                    <a:pt x="2578" y="1958"/>
                    <a:pt x="2559" y="1809"/>
                  </a:cubicBezTo>
                  <a:cubicBezTo>
                    <a:pt x="2523" y="1393"/>
                    <a:pt x="2632" y="941"/>
                    <a:pt x="2442" y="598"/>
                  </a:cubicBezTo>
                  <a:cubicBezTo>
                    <a:pt x="2216" y="182"/>
                    <a:pt x="1764" y="1"/>
                    <a:pt x="1357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3468475" y="2507125"/>
              <a:ext cx="14925" cy="20825"/>
            </a:xfrm>
            <a:custGeom>
              <a:avLst/>
              <a:gdLst/>
              <a:ahLst/>
              <a:cxnLst/>
              <a:rect l="l" t="t" r="r" b="b"/>
              <a:pathLst>
                <a:path w="597" h="833" extrusionOk="0">
                  <a:moveTo>
                    <a:pt x="298" y="1"/>
                  </a:moveTo>
                  <a:cubicBezTo>
                    <a:pt x="145" y="1"/>
                    <a:pt x="0" y="155"/>
                    <a:pt x="0" y="308"/>
                  </a:cubicBezTo>
                  <a:lnTo>
                    <a:pt x="0" y="534"/>
                  </a:lnTo>
                  <a:cubicBezTo>
                    <a:pt x="0" y="679"/>
                    <a:pt x="145" y="833"/>
                    <a:pt x="298" y="833"/>
                  </a:cubicBezTo>
                  <a:cubicBezTo>
                    <a:pt x="452" y="833"/>
                    <a:pt x="597" y="679"/>
                    <a:pt x="597" y="534"/>
                  </a:cubicBezTo>
                  <a:lnTo>
                    <a:pt x="597" y="308"/>
                  </a:lnTo>
                  <a:cubicBezTo>
                    <a:pt x="597" y="155"/>
                    <a:pt x="452" y="1"/>
                    <a:pt x="298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3468475" y="2174875"/>
              <a:ext cx="46125" cy="57450"/>
            </a:xfrm>
            <a:custGeom>
              <a:avLst/>
              <a:gdLst/>
              <a:ahLst/>
              <a:cxnLst/>
              <a:rect l="l" t="t" r="r" b="b"/>
              <a:pathLst>
                <a:path w="1845" h="2298" extrusionOk="0">
                  <a:moveTo>
                    <a:pt x="1429" y="1"/>
                  </a:moveTo>
                  <a:lnTo>
                    <a:pt x="561" y="335"/>
                  </a:lnTo>
                  <a:cubicBezTo>
                    <a:pt x="678" y="597"/>
                    <a:pt x="597" y="941"/>
                    <a:pt x="371" y="1167"/>
                  </a:cubicBezTo>
                  <a:cubicBezTo>
                    <a:pt x="262" y="1239"/>
                    <a:pt x="72" y="1357"/>
                    <a:pt x="0" y="1502"/>
                  </a:cubicBezTo>
                  <a:lnTo>
                    <a:pt x="0" y="1538"/>
                  </a:lnTo>
                  <a:cubicBezTo>
                    <a:pt x="0" y="1573"/>
                    <a:pt x="20" y="1586"/>
                    <a:pt x="46" y="1586"/>
                  </a:cubicBezTo>
                  <a:cubicBezTo>
                    <a:pt x="80" y="1586"/>
                    <a:pt x="124" y="1563"/>
                    <a:pt x="145" y="1538"/>
                  </a:cubicBezTo>
                  <a:cubicBezTo>
                    <a:pt x="331" y="1431"/>
                    <a:pt x="483" y="1316"/>
                    <a:pt x="668" y="1209"/>
                  </a:cubicBezTo>
                  <a:lnTo>
                    <a:pt x="668" y="1209"/>
                  </a:lnTo>
                  <a:cubicBezTo>
                    <a:pt x="642" y="1241"/>
                    <a:pt x="642" y="1397"/>
                    <a:pt x="642" y="1429"/>
                  </a:cubicBezTo>
                  <a:lnTo>
                    <a:pt x="642" y="1728"/>
                  </a:lnTo>
                  <a:lnTo>
                    <a:pt x="642" y="1954"/>
                  </a:lnTo>
                  <a:cubicBezTo>
                    <a:pt x="678" y="2035"/>
                    <a:pt x="642" y="2143"/>
                    <a:pt x="678" y="2180"/>
                  </a:cubicBezTo>
                  <a:cubicBezTo>
                    <a:pt x="693" y="2195"/>
                    <a:pt x="707" y="2202"/>
                    <a:pt x="720" y="2202"/>
                  </a:cubicBezTo>
                  <a:cubicBezTo>
                    <a:pt x="807" y="2202"/>
                    <a:pt x="868" y="1913"/>
                    <a:pt x="868" y="1881"/>
                  </a:cubicBezTo>
                  <a:cubicBezTo>
                    <a:pt x="904" y="1691"/>
                    <a:pt x="904" y="1538"/>
                    <a:pt x="904" y="1357"/>
                  </a:cubicBezTo>
                  <a:cubicBezTo>
                    <a:pt x="904" y="1502"/>
                    <a:pt x="904" y="1655"/>
                    <a:pt x="940" y="1845"/>
                  </a:cubicBezTo>
                  <a:cubicBezTo>
                    <a:pt x="940" y="1917"/>
                    <a:pt x="976" y="1990"/>
                    <a:pt x="976" y="2071"/>
                  </a:cubicBezTo>
                  <a:cubicBezTo>
                    <a:pt x="976" y="2143"/>
                    <a:pt x="976" y="2216"/>
                    <a:pt x="1013" y="2261"/>
                  </a:cubicBezTo>
                  <a:cubicBezTo>
                    <a:pt x="1049" y="2297"/>
                    <a:pt x="1094" y="2297"/>
                    <a:pt x="1094" y="2297"/>
                  </a:cubicBezTo>
                  <a:lnTo>
                    <a:pt x="1130" y="2261"/>
                  </a:lnTo>
                  <a:cubicBezTo>
                    <a:pt x="1166" y="2143"/>
                    <a:pt x="1166" y="1990"/>
                    <a:pt x="1166" y="1881"/>
                  </a:cubicBezTo>
                  <a:lnTo>
                    <a:pt x="1166" y="1429"/>
                  </a:lnTo>
                  <a:cubicBezTo>
                    <a:pt x="1166" y="1583"/>
                    <a:pt x="1203" y="1691"/>
                    <a:pt x="1239" y="1845"/>
                  </a:cubicBezTo>
                  <a:cubicBezTo>
                    <a:pt x="1275" y="1990"/>
                    <a:pt x="1320" y="2107"/>
                    <a:pt x="1392" y="2216"/>
                  </a:cubicBezTo>
                  <a:cubicBezTo>
                    <a:pt x="1392" y="2261"/>
                    <a:pt x="1429" y="2261"/>
                    <a:pt x="1429" y="2297"/>
                  </a:cubicBezTo>
                  <a:cubicBezTo>
                    <a:pt x="1546" y="2297"/>
                    <a:pt x="1465" y="2071"/>
                    <a:pt x="1465" y="2035"/>
                  </a:cubicBezTo>
                  <a:cubicBezTo>
                    <a:pt x="1429" y="1845"/>
                    <a:pt x="1356" y="1619"/>
                    <a:pt x="1320" y="1393"/>
                  </a:cubicBezTo>
                  <a:lnTo>
                    <a:pt x="1320" y="1393"/>
                  </a:lnTo>
                  <a:cubicBezTo>
                    <a:pt x="1392" y="1619"/>
                    <a:pt x="1546" y="1764"/>
                    <a:pt x="1772" y="1881"/>
                  </a:cubicBezTo>
                  <a:lnTo>
                    <a:pt x="1808" y="1881"/>
                  </a:lnTo>
                  <a:lnTo>
                    <a:pt x="1808" y="1845"/>
                  </a:lnTo>
                  <a:cubicBezTo>
                    <a:pt x="1844" y="1764"/>
                    <a:pt x="1772" y="1728"/>
                    <a:pt x="1727" y="1655"/>
                  </a:cubicBezTo>
                  <a:cubicBezTo>
                    <a:pt x="1655" y="1583"/>
                    <a:pt x="1618" y="1502"/>
                    <a:pt x="1582" y="1393"/>
                  </a:cubicBezTo>
                  <a:cubicBezTo>
                    <a:pt x="1501" y="1239"/>
                    <a:pt x="1546" y="1013"/>
                    <a:pt x="1546" y="823"/>
                  </a:cubicBezTo>
                  <a:cubicBezTo>
                    <a:pt x="1546" y="561"/>
                    <a:pt x="1501" y="299"/>
                    <a:pt x="1429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3135075" y="1974175"/>
              <a:ext cx="72575" cy="54800"/>
            </a:xfrm>
            <a:custGeom>
              <a:avLst/>
              <a:gdLst/>
              <a:ahLst/>
              <a:cxnLst/>
              <a:rect l="l" t="t" r="r" b="b"/>
              <a:pathLst>
                <a:path w="2903" h="2192" extrusionOk="0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3322450" y="1868850"/>
              <a:ext cx="121400" cy="75275"/>
            </a:xfrm>
            <a:custGeom>
              <a:avLst/>
              <a:gdLst/>
              <a:ahLst/>
              <a:cxnLst/>
              <a:rect l="l" t="t" r="r" b="b"/>
              <a:pathLst>
                <a:path w="4856" h="3011" extrusionOk="0">
                  <a:moveTo>
                    <a:pt x="2588" y="0"/>
                  </a:moveTo>
                  <a:cubicBezTo>
                    <a:pt x="2404" y="0"/>
                    <a:pt x="2230" y="34"/>
                    <a:pt x="2035" y="145"/>
                  </a:cubicBezTo>
                  <a:cubicBezTo>
                    <a:pt x="1914" y="110"/>
                    <a:pt x="1794" y="94"/>
                    <a:pt x="1676" y="94"/>
                  </a:cubicBezTo>
                  <a:cubicBezTo>
                    <a:pt x="1422" y="94"/>
                    <a:pt x="1175" y="169"/>
                    <a:pt x="941" y="299"/>
                  </a:cubicBezTo>
                  <a:cubicBezTo>
                    <a:pt x="453" y="525"/>
                    <a:pt x="227" y="940"/>
                    <a:pt x="109" y="1465"/>
                  </a:cubicBezTo>
                  <a:cubicBezTo>
                    <a:pt x="1" y="1989"/>
                    <a:pt x="73" y="2559"/>
                    <a:pt x="299" y="3011"/>
                  </a:cubicBezTo>
                  <a:lnTo>
                    <a:pt x="4747" y="2749"/>
                  </a:lnTo>
                  <a:cubicBezTo>
                    <a:pt x="4856" y="1953"/>
                    <a:pt x="4819" y="977"/>
                    <a:pt x="4141" y="443"/>
                  </a:cubicBezTo>
                  <a:cubicBezTo>
                    <a:pt x="4069" y="371"/>
                    <a:pt x="3951" y="335"/>
                    <a:pt x="3843" y="262"/>
                  </a:cubicBezTo>
                  <a:cubicBezTo>
                    <a:pt x="3581" y="145"/>
                    <a:pt x="3319" y="36"/>
                    <a:pt x="3011" y="36"/>
                  </a:cubicBezTo>
                  <a:cubicBezTo>
                    <a:pt x="2857" y="18"/>
                    <a:pt x="2720" y="0"/>
                    <a:pt x="2588" y="0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3322450" y="1939375"/>
              <a:ext cx="12225" cy="18775"/>
            </a:xfrm>
            <a:custGeom>
              <a:avLst/>
              <a:gdLst/>
              <a:ahLst/>
              <a:cxnLst/>
              <a:rect l="l" t="t" r="r" b="b"/>
              <a:pathLst>
                <a:path w="489" h="751" extrusionOk="0">
                  <a:moveTo>
                    <a:pt x="73" y="0"/>
                  </a:moveTo>
                  <a:lnTo>
                    <a:pt x="73" y="36"/>
                  </a:lnTo>
                  <a:cubicBezTo>
                    <a:pt x="1" y="226"/>
                    <a:pt x="73" y="416"/>
                    <a:pt x="190" y="561"/>
                  </a:cubicBezTo>
                  <a:cubicBezTo>
                    <a:pt x="227" y="606"/>
                    <a:pt x="263" y="642"/>
                    <a:pt x="263" y="678"/>
                  </a:cubicBezTo>
                  <a:cubicBezTo>
                    <a:pt x="335" y="714"/>
                    <a:pt x="380" y="750"/>
                    <a:pt x="416" y="750"/>
                  </a:cubicBezTo>
                  <a:lnTo>
                    <a:pt x="489" y="750"/>
                  </a:lnTo>
                  <a:cubicBezTo>
                    <a:pt x="453" y="606"/>
                    <a:pt x="416" y="452"/>
                    <a:pt x="416" y="298"/>
                  </a:cubicBezTo>
                  <a:cubicBezTo>
                    <a:pt x="335" y="190"/>
                    <a:pt x="263" y="108"/>
                    <a:pt x="190" y="72"/>
                  </a:cubicBezTo>
                  <a:cubicBezTo>
                    <a:pt x="154" y="36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CA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3324250" y="1939375"/>
              <a:ext cx="12250" cy="19675"/>
            </a:xfrm>
            <a:custGeom>
              <a:avLst/>
              <a:gdLst/>
              <a:ahLst/>
              <a:cxnLst/>
              <a:rect l="l" t="t" r="r" b="b"/>
              <a:pathLst>
                <a:path w="490" h="787" extrusionOk="0">
                  <a:moveTo>
                    <a:pt x="1" y="0"/>
                  </a:moveTo>
                  <a:cubicBezTo>
                    <a:pt x="1" y="0"/>
                    <a:pt x="37" y="0"/>
                    <a:pt x="118" y="72"/>
                  </a:cubicBezTo>
                  <a:cubicBezTo>
                    <a:pt x="191" y="108"/>
                    <a:pt x="308" y="190"/>
                    <a:pt x="344" y="298"/>
                  </a:cubicBezTo>
                  <a:cubicBezTo>
                    <a:pt x="417" y="452"/>
                    <a:pt x="417" y="561"/>
                    <a:pt x="453" y="642"/>
                  </a:cubicBezTo>
                  <a:cubicBezTo>
                    <a:pt x="453" y="750"/>
                    <a:pt x="489" y="787"/>
                    <a:pt x="489" y="787"/>
                  </a:cubicBezTo>
                  <a:lnTo>
                    <a:pt x="489" y="642"/>
                  </a:lnTo>
                  <a:cubicBezTo>
                    <a:pt x="489" y="561"/>
                    <a:pt x="453" y="416"/>
                    <a:pt x="417" y="298"/>
                  </a:cubicBezTo>
                  <a:cubicBezTo>
                    <a:pt x="344" y="154"/>
                    <a:pt x="227" y="72"/>
                    <a:pt x="155" y="36"/>
                  </a:cubicBezTo>
                  <a:cubicBezTo>
                    <a:pt x="8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3329000" y="1943200"/>
              <a:ext cx="5675" cy="12225"/>
            </a:xfrm>
            <a:custGeom>
              <a:avLst/>
              <a:gdLst/>
              <a:ahLst/>
              <a:cxnLst/>
              <a:rect l="l" t="t" r="r" b="b"/>
              <a:pathLst>
                <a:path w="227" h="489" extrusionOk="0">
                  <a:moveTo>
                    <a:pt x="73" y="1"/>
                  </a:moveTo>
                  <a:cubicBezTo>
                    <a:pt x="73" y="1"/>
                    <a:pt x="37" y="37"/>
                    <a:pt x="37" y="73"/>
                  </a:cubicBezTo>
                  <a:cubicBezTo>
                    <a:pt x="1" y="109"/>
                    <a:pt x="1" y="182"/>
                    <a:pt x="1" y="299"/>
                  </a:cubicBezTo>
                  <a:cubicBezTo>
                    <a:pt x="37" y="371"/>
                    <a:pt x="118" y="408"/>
                    <a:pt x="154" y="453"/>
                  </a:cubicBezTo>
                  <a:cubicBezTo>
                    <a:pt x="191" y="489"/>
                    <a:pt x="227" y="489"/>
                    <a:pt x="227" y="489"/>
                  </a:cubicBezTo>
                  <a:cubicBezTo>
                    <a:pt x="227" y="489"/>
                    <a:pt x="227" y="453"/>
                    <a:pt x="191" y="408"/>
                  </a:cubicBezTo>
                  <a:cubicBezTo>
                    <a:pt x="154" y="371"/>
                    <a:pt x="73" y="335"/>
                    <a:pt x="73" y="263"/>
                  </a:cubicBezTo>
                  <a:cubicBezTo>
                    <a:pt x="37" y="182"/>
                    <a:pt x="37" y="109"/>
                    <a:pt x="73" y="73"/>
                  </a:cubicBezTo>
                  <a:cubicBezTo>
                    <a:pt x="73" y="37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3344150" y="1975075"/>
              <a:ext cx="99700" cy="68800"/>
            </a:xfrm>
            <a:custGeom>
              <a:avLst/>
              <a:gdLst/>
              <a:ahLst/>
              <a:cxnLst/>
              <a:rect l="l" t="t" r="r" b="b"/>
              <a:pathLst>
                <a:path w="3988" h="2752" extrusionOk="0">
                  <a:moveTo>
                    <a:pt x="2179" y="0"/>
                  </a:moveTo>
                  <a:cubicBezTo>
                    <a:pt x="1845" y="0"/>
                    <a:pt x="1547" y="0"/>
                    <a:pt x="1203" y="37"/>
                  </a:cubicBezTo>
                  <a:cubicBezTo>
                    <a:pt x="1167" y="489"/>
                    <a:pt x="1203" y="941"/>
                    <a:pt x="1203" y="1357"/>
                  </a:cubicBezTo>
                  <a:cubicBezTo>
                    <a:pt x="1136" y="1351"/>
                    <a:pt x="1069" y="1348"/>
                    <a:pt x="1002" y="1348"/>
                  </a:cubicBezTo>
                  <a:cubicBezTo>
                    <a:pt x="654" y="1348"/>
                    <a:pt x="311" y="1429"/>
                    <a:pt x="0" y="1619"/>
                  </a:cubicBezTo>
                  <a:cubicBezTo>
                    <a:pt x="190" y="2035"/>
                    <a:pt x="561" y="2378"/>
                    <a:pt x="977" y="2568"/>
                  </a:cubicBezTo>
                  <a:cubicBezTo>
                    <a:pt x="1261" y="2691"/>
                    <a:pt x="1561" y="2752"/>
                    <a:pt x="1867" y="2752"/>
                  </a:cubicBezTo>
                  <a:cubicBezTo>
                    <a:pt x="2010" y="2752"/>
                    <a:pt x="2153" y="2739"/>
                    <a:pt x="2297" y="2713"/>
                  </a:cubicBezTo>
                  <a:cubicBezTo>
                    <a:pt x="2903" y="2640"/>
                    <a:pt x="3499" y="2297"/>
                    <a:pt x="3879" y="1809"/>
                  </a:cubicBezTo>
                  <a:cubicBezTo>
                    <a:pt x="3915" y="1736"/>
                    <a:pt x="3951" y="1664"/>
                    <a:pt x="3988" y="1583"/>
                  </a:cubicBezTo>
                  <a:cubicBezTo>
                    <a:pt x="3546" y="1362"/>
                    <a:pt x="3046" y="1276"/>
                    <a:pt x="2543" y="1276"/>
                  </a:cubicBezTo>
                  <a:cubicBezTo>
                    <a:pt x="2449" y="1276"/>
                    <a:pt x="2355" y="1279"/>
                    <a:pt x="2261" y="1284"/>
                  </a:cubicBezTo>
                  <a:cubicBezTo>
                    <a:pt x="2225" y="868"/>
                    <a:pt x="2225" y="416"/>
                    <a:pt x="2179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3219825" y="2007175"/>
              <a:ext cx="291825" cy="195925"/>
            </a:xfrm>
            <a:custGeom>
              <a:avLst/>
              <a:gdLst/>
              <a:ahLst/>
              <a:cxnLst/>
              <a:rect l="l" t="t" r="r" b="b"/>
              <a:pathLst>
                <a:path w="11673" h="7837" extrusionOk="0">
                  <a:moveTo>
                    <a:pt x="7758" y="0"/>
                  </a:moveTo>
                  <a:cubicBezTo>
                    <a:pt x="7758" y="36"/>
                    <a:pt x="7722" y="109"/>
                    <a:pt x="7722" y="190"/>
                  </a:cubicBezTo>
                  <a:cubicBezTo>
                    <a:pt x="7650" y="380"/>
                    <a:pt x="7532" y="525"/>
                    <a:pt x="7460" y="678"/>
                  </a:cubicBezTo>
                  <a:cubicBezTo>
                    <a:pt x="7234" y="941"/>
                    <a:pt x="6972" y="1203"/>
                    <a:pt x="6592" y="1203"/>
                  </a:cubicBezTo>
                  <a:cubicBezTo>
                    <a:pt x="6022" y="1167"/>
                    <a:pt x="5570" y="642"/>
                    <a:pt x="5615" y="73"/>
                  </a:cubicBezTo>
                  <a:lnTo>
                    <a:pt x="5615" y="73"/>
                  </a:lnTo>
                  <a:cubicBezTo>
                    <a:pt x="5426" y="109"/>
                    <a:pt x="5272" y="154"/>
                    <a:pt x="5163" y="226"/>
                  </a:cubicBezTo>
                  <a:cubicBezTo>
                    <a:pt x="4937" y="380"/>
                    <a:pt x="4711" y="525"/>
                    <a:pt x="4558" y="715"/>
                  </a:cubicBezTo>
                  <a:cubicBezTo>
                    <a:pt x="4485" y="787"/>
                    <a:pt x="4440" y="832"/>
                    <a:pt x="4404" y="868"/>
                  </a:cubicBezTo>
                  <a:cubicBezTo>
                    <a:pt x="4069" y="1284"/>
                    <a:pt x="3690" y="1655"/>
                    <a:pt x="3310" y="1998"/>
                  </a:cubicBezTo>
                  <a:cubicBezTo>
                    <a:pt x="2939" y="2333"/>
                    <a:pt x="2560" y="2676"/>
                    <a:pt x="2107" y="2939"/>
                  </a:cubicBezTo>
                  <a:cubicBezTo>
                    <a:pt x="1999" y="2975"/>
                    <a:pt x="1881" y="3047"/>
                    <a:pt x="1773" y="3092"/>
                  </a:cubicBezTo>
                  <a:cubicBezTo>
                    <a:pt x="1203" y="3391"/>
                    <a:pt x="598" y="3653"/>
                    <a:pt x="1" y="3807"/>
                  </a:cubicBezTo>
                  <a:cubicBezTo>
                    <a:pt x="37" y="4033"/>
                    <a:pt x="73" y="4222"/>
                    <a:pt x="146" y="4448"/>
                  </a:cubicBezTo>
                  <a:cubicBezTo>
                    <a:pt x="146" y="4521"/>
                    <a:pt x="146" y="4557"/>
                    <a:pt x="227" y="4629"/>
                  </a:cubicBezTo>
                  <a:cubicBezTo>
                    <a:pt x="263" y="4674"/>
                    <a:pt x="335" y="4711"/>
                    <a:pt x="417" y="4711"/>
                  </a:cubicBezTo>
                  <a:cubicBezTo>
                    <a:pt x="543" y="4733"/>
                    <a:pt x="674" y="4742"/>
                    <a:pt x="806" y="4742"/>
                  </a:cubicBezTo>
                  <a:cubicBezTo>
                    <a:pt x="1101" y="4742"/>
                    <a:pt x="1405" y="4699"/>
                    <a:pt x="1692" y="4674"/>
                  </a:cubicBezTo>
                  <a:cubicBezTo>
                    <a:pt x="1881" y="4674"/>
                    <a:pt x="2071" y="4674"/>
                    <a:pt x="2225" y="4629"/>
                  </a:cubicBezTo>
                  <a:cubicBezTo>
                    <a:pt x="2406" y="4557"/>
                    <a:pt x="2596" y="4485"/>
                    <a:pt x="2786" y="4403"/>
                  </a:cubicBezTo>
                  <a:cubicBezTo>
                    <a:pt x="2975" y="4295"/>
                    <a:pt x="3129" y="4259"/>
                    <a:pt x="3274" y="4141"/>
                  </a:cubicBezTo>
                  <a:cubicBezTo>
                    <a:pt x="3464" y="4033"/>
                    <a:pt x="3654" y="3915"/>
                    <a:pt x="3843" y="3807"/>
                  </a:cubicBezTo>
                  <a:cubicBezTo>
                    <a:pt x="3952" y="3725"/>
                    <a:pt x="4033" y="3653"/>
                    <a:pt x="4106" y="3617"/>
                  </a:cubicBezTo>
                  <a:cubicBezTo>
                    <a:pt x="4142" y="3581"/>
                    <a:pt x="4368" y="3427"/>
                    <a:pt x="4368" y="3427"/>
                  </a:cubicBezTo>
                  <a:cubicBezTo>
                    <a:pt x="4440" y="3689"/>
                    <a:pt x="4521" y="3951"/>
                    <a:pt x="4630" y="4177"/>
                  </a:cubicBezTo>
                  <a:cubicBezTo>
                    <a:pt x="4711" y="4295"/>
                    <a:pt x="4784" y="4403"/>
                    <a:pt x="4856" y="4485"/>
                  </a:cubicBezTo>
                  <a:cubicBezTo>
                    <a:pt x="4937" y="4557"/>
                    <a:pt x="5046" y="4674"/>
                    <a:pt x="5046" y="4783"/>
                  </a:cubicBezTo>
                  <a:lnTo>
                    <a:pt x="5046" y="4901"/>
                  </a:lnTo>
                  <a:cubicBezTo>
                    <a:pt x="4820" y="5759"/>
                    <a:pt x="4630" y="6591"/>
                    <a:pt x="4404" y="7459"/>
                  </a:cubicBezTo>
                  <a:cubicBezTo>
                    <a:pt x="4856" y="7649"/>
                    <a:pt x="5344" y="7721"/>
                    <a:pt x="5796" y="7757"/>
                  </a:cubicBezTo>
                  <a:cubicBezTo>
                    <a:pt x="6242" y="7811"/>
                    <a:pt x="6688" y="7837"/>
                    <a:pt x="7132" y="7837"/>
                  </a:cubicBezTo>
                  <a:cubicBezTo>
                    <a:pt x="7966" y="7837"/>
                    <a:pt x="8794" y="7745"/>
                    <a:pt x="9602" y="7568"/>
                  </a:cubicBezTo>
                  <a:cubicBezTo>
                    <a:pt x="9602" y="7568"/>
                    <a:pt x="9232" y="5759"/>
                    <a:pt x="9187" y="5533"/>
                  </a:cubicBezTo>
                  <a:cubicBezTo>
                    <a:pt x="9114" y="4711"/>
                    <a:pt x="9042" y="3843"/>
                    <a:pt x="9078" y="2975"/>
                  </a:cubicBezTo>
                  <a:lnTo>
                    <a:pt x="9078" y="2975"/>
                  </a:lnTo>
                  <a:cubicBezTo>
                    <a:pt x="9078" y="3047"/>
                    <a:pt x="9530" y="3273"/>
                    <a:pt x="9602" y="3318"/>
                  </a:cubicBezTo>
                  <a:cubicBezTo>
                    <a:pt x="9684" y="3427"/>
                    <a:pt x="9865" y="3544"/>
                    <a:pt x="9946" y="3689"/>
                  </a:cubicBezTo>
                  <a:cubicBezTo>
                    <a:pt x="10055" y="3879"/>
                    <a:pt x="10055" y="4295"/>
                    <a:pt x="10055" y="4521"/>
                  </a:cubicBezTo>
                  <a:cubicBezTo>
                    <a:pt x="10136" y="4855"/>
                    <a:pt x="10172" y="5199"/>
                    <a:pt x="10208" y="5533"/>
                  </a:cubicBezTo>
                  <a:cubicBezTo>
                    <a:pt x="10317" y="6067"/>
                    <a:pt x="10398" y="6519"/>
                    <a:pt x="10470" y="7079"/>
                  </a:cubicBezTo>
                  <a:cubicBezTo>
                    <a:pt x="10507" y="7197"/>
                    <a:pt x="10470" y="7269"/>
                    <a:pt x="10507" y="7342"/>
                  </a:cubicBezTo>
                  <a:cubicBezTo>
                    <a:pt x="10646" y="7371"/>
                    <a:pt x="10779" y="7385"/>
                    <a:pt x="10909" y="7385"/>
                  </a:cubicBezTo>
                  <a:cubicBezTo>
                    <a:pt x="11133" y="7385"/>
                    <a:pt x="11347" y="7344"/>
                    <a:pt x="11564" y="7269"/>
                  </a:cubicBezTo>
                  <a:cubicBezTo>
                    <a:pt x="11564" y="6890"/>
                    <a:pt x="11637" y="5985"/>
                    <a:pt x="11637" y="5913"/>
                  </a:cubicBezTo>
                  <a:cubicBezTo>
                    <a:pt x="11673" y="5271"/>
                    <a:pt x="11637" y="4783"/>
                    <a:pt x="11564" y="4141"/>
                  </a:cubicBezTo>
                  <a:cubicBezTo>
                    <a:pt x="11528" y="3807"/>
                    <a:pt x="11528" y="3427"/>
                    <a:pt x="11375" y="3092"/>
                  </a:cubicBezTo>
                  <a:cubicBezTo>
                    <a:pt x="11149" y="2713"/>
                    <a:pt x="10922" y="2333"/>
                    <a:pt x="10624" y="1998"/>
                  </a:cubicBezTo>
                  <a:cubicBezTo>
                    <a:pt x="10281" y="1582"/>
                    <a:pt x="9865" y="1203"/>
                    <a:pt x="9494" y="787"/>
                  </a:cubicBezTo>
                  <a:cubicBezTo>
                    <a:pt x="9376" y="715"/>
                    <a:pt x="9304" y="642"/>
                    <a:pt x="9232" y="525"/>
                  </a:cubicBezTo>
                  <a:cubicBezTo>
                    <a:pt x="9042" y="380"/>
                    <a:pt x="8924" y="190"/>
                    <a:pt x="8735" y="109"/>
                  </a:cubicBezTo>
                  <a:cubicBezTo>
                    <a:pt x="8400" y="36"/>
                    <a:pt x="8102" y="0"/>
                    <a:pt x="7758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378050" y="2007175"/>
              <a:ext cx="40475" cy="47125"/>
            </a:xfrm>
            <a:custGeom>
              <a:avLst/>
              <a:gdLst/>
              <a:ahLst/>
              <a:cxnLst/>
              <a:rect l="l" t="t" r="r" b="b"/>
              <a:pathLst>
                <a:path w="1619" h="1885" extrusionOk="0">
                  <a:moveTo>
                    <a:pt x="1429" y="0"/>
                  </a:moveTo>
                  <a:cubicBezTo>
                    <a:pt x="1429" y="36"/>
                    <a:pt x="1393" y="109"/>
                    <a:pt x="1393" y="190"/>
                  </a:cubicBezTo>
                  <a:cubicBezTo>
                    <a:pt x="1321" y="380"/>
                    <a:pt x="1203" y="525"/>
                    <a:pt x="1131" y="678"/>
                  </a:cubicBezTo>
                  <a:cubicBezTo>
                    <a:pt x="905" y="941"/>
                    <a:pt x="643" y="1203"/>
                    <a:pt x="263" y="1203"/>
                  </a:cubicBezTo>
                  <a:cubicBezTo>
                    <a:pt x="191" y="1203"/>
                    <a:pt x="73" y="1167"/>
                    <a:pt x="1" y="1167"/>
                  </a:cubicBezTo>
                  <a:cubicBezTo>
                    <a:pt x="1" y="1284"/>
                    <a:pt x="37" y="1393"/>
                    <a:pt x="73" y="1510"/>
                  </a:cubicBezTo>
                  <a:cubicBezTo>
                    <a:pt x="145" y="1619"/>
                    <a:pt x="191" y="1772"/>
                    <a:pt x="299" y="1845"/>
                  </a:cubicBezTo>
                  <a:cubicBezTo>
                    <a:pt x="372" y="1872"/>
                    <a:pt x="444" y="1884"/>
                    <a:pt x="517" y="1884"/>
                  </a:cubicBezTo>
                  <a:cubicBezTo>
                    <a:pt x="634" y="1884"/>
                    <a:pt x="751" y="1853"/>
                    <a:pt x="869" y="1809"/>
                  </a:cubicBezTo>
                  <a:cubicBezTo>
                    <a:pt x="1095" y="1655"/>
                    <a:pt x="1239" y="1429"/>
                    <a:pt x="1393" y="1203"/>
                  </a:cubicBezTo>
                  <a:cubicBezTo>
                    <a:pt x="1547" y="832"/>
                    <a:pt x="1619" y="380"/>
                    <a:pt x="1501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3349800" y="2008975"/>
              <a:ext cx="28275" cy="42925"/>
            </a:xfrm>
            <a:custGeom>
              <a:avLst/>
              <a:gdLst/>
              <a:ahLst/>
              <a:cxnLst/>
              <a:rect l="l" t="t" r="r" b="b"/>
              <a:pathLst>
                <a:path w="1131" h="1717" extrusionOk="0">
                  <a:moveTo>
                    <a:pt x="416" y="1"/>
                  </a:moveTo>
                  <a:cubicBezTo>
                    <a:pt x="335" y="1"/>
                    <a:pt x="299" y="37"/>
                    <a:pt x="263" y="37"/>
                  </a:cubicBezTo>
                  <a:cubicBezTo>
                    <a:pt x="73" y="380"/>
                    <a:pt x="1" y="760"/>
                    <a:pt x="37" y="1131"/>
                  </a:cubicBezTo>
                  <a:cubicBezTo>
                    <a:pt x="37" y="1357"/>
                    <a:pt x="109" y="1583"/>
                    <a:pt x="263" y="1664"/>
                  </a:cubicBezTo>
                  <a:cubicBezTo>
                    <a:pt x="325" y="1700"/>
                    <a:pt x="396" y="1716"/>
                    <a:pt x="468" y="1716"/>
                  </a:cubicBezTo>
                  <a:cubicBezTo>
                    <a:pt x="614" y="1716"/>
                    <a:pt x="765" y="1650"/>
                    <a:pt x="868" y="1547"/>
                  </a:cubicBezTo>
                  <a:cubicBezTo>
                    <a:pt x="977" y="1438"/>
                    <a:pt x="1049" y="1248"/>
                    <a:pt x="1131" y="1095"/>
                  </a:cubicBezTo>
                  <a:cubicBezTo>
                    <a:pt x="715" y="941"/>
                    <a:pt x="371" y="489"/>
                    <a:pt x="416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3424175" y="2009875"/>
              <a:ext cx="22625" cy="73500"/>
            </a:xfrm>
            <a:custGeom>
              <a:avLst/>
              <a:gdLst/>
              <a:ahLst/>
              <a:cxnLst/>
              <a:rect l="l" t="t" r="r" b="b"/>
              <a:pathLst>
                <a:path w="905" h="2940" extrusionOk="0">
                  <a:moveTo>
                    <a:pt x="524" y="1"/>
                  </a:moveTo>
                  <a:cubicBezTo>
                    <a:pt x="488" y="1"/>
                    <a:pt x="488" y="1"/>
                    <a:pt x="452" y="46"/>
                  </a:cubicBezTo>
                  <a:cubicBezTo>
                    <a:pt x="380" y="118"/>
                    <a:pt x="298" y="191"/>
                    <a:pt x="226" y="344"/>
                  </a:cubicBezTo>
                  <a:cubicBezTo>
                    <a:pt x="154" y="498"/>
                    <a:pt x="109" y="679"/>
                    <a:pt x="72" y="905"/>
                  </a:cubicBezTo>
                  <a:cubicBezTo>
                    <a:pt x="36" y="1095"/>
                    <a:pt x="0" y="1357"/>
                    <a:pt x="36" y="1583"/>
                  </a:cubicBezTo>
                  <a:cubicBezTo>
                    <a:pt x="72" y="1854"/>
                    <a:pt x="109" y="2080"/>
                    <a:pt x="226" y="2261"/>
                  </a:cubicBezTo>
                  <a:cubicBezTo>
                    <a:pt x="298" y="2451"/>
                    <a:pt x="452" y="2605"/>
                    <a:pt x="561" y="2713"/>
                  </a:cubicBezTo>
                  <a:cubicBezTo>
                    <a:pt x="678" y="2831"/>
                    <a:pt x="787" y="2903"/>
                    <a:pt x="868" y="2939"/>
                  </a:cubicBezTo>
                  <a:lnTo>
                    <a:pt x="904" y="2939"/>
                  </a:lnTo>
                  <a:lnTo>
                    <a:pt x="904" y="2903"/>
                  </a:lnTo>
                  <a:cubicBezTo>
                    <a:pt x="832" y="2867"/>
                    <a:pt x="714" y="2794"/>
                    <a:pt x="606" y="2677"/>
                  </a:cubicBezTo>
                  <a:cubicBezTo>
                    <a:pt x="488" y="2568"/>
                    <a:pt x="380" y="2415"/>
                    <a:pt x="262" y="2225"/>
                  </a:cubicBezTo>
                  <a:cubicBezTo>
                    <a:pt x="190" y="2035"/>
                    <a:pt x="154" y="1809"/>
                    <a:pt x="109" y="1583"/>
                  </a:cubicBezTo>
                  <a:cubicBezTo>
                    <a:pt x="72" y="1357"/>
                    <a:pt x="109" y="1131"/>
                    <a:pt x="154" y="905"/>
                  </a:cubicBezTo>
                  <a:cubicBezTo>
                    <a:pt x="190" y="724"/>
                    <a:pt x="226" y="534"/>
                    <a:pt x="262" y="381"/>
                  </a:cubicBezTo>
                  <a:cubicBezTo>
                    <a:pt x="335" y="227"/>
                    <a:pt x="416" y="118"/>
                    <a:pt x="452" y="82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48575" y="2083350"/>
              <a:ext cx="925" cy="1150"/>
            </a:xfrm>
            <a:custGeom>
              <a:avLst/>
              <a:gdLst/>
              <a:ahLst/>
              <a:cxnLst/>
              <a:rect l="l" t="t" r="r" b="b"/>
              <a:pathLst>
                <a:path w="37" h="46" extrusionOk="0">
                  <a:moveTo>
                    <a:pt x="0" y="0"/>
                  </a:moveTo>
                  <a:lnTo>
                    <a:pt x="37" y="45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327200" y="2017575"/>
              <a:ext cx="14950" cy="79125"/>
            </a:xfrm>
            <a:custGeom>
              <a:avLst/>
              <a:gdLst/>
              <a:ahLst/>
              <a:cxnLst/>
              <a:rect l="l" t="t" r="r" b="b"/>
              <a:pathLst>
                <a:path w="598" h="3165" extrusionOk="0">
                  <a:moveTo>
                    <a:pt x="561" y="0"/>
                  </a:moveTo>
                  <a:lnTo>
                    <a:pt x="525" y="36"/>
                  </a:lnTo>
                  <a:cubicBezTo>
                    <a:pt x="561" y="109"/>
                    <a:pt x="561" y="299"/>
                    <a:pt x="561" y="525"/>
                  </a:cubicBezTo>
                  <a:cubicBezTo>
                    <a:pt x="525" y="678"/>
                    <a:pt x="525" y="904"/>
                    <a:pt x="452" y="1130"/>
                  </a:cubicBezTo>
                  <a:cubicBezTo>
                    <a:pt x="416" y="1239"/>
                    <a:pt x="371" y="1356"/>
                    <a:pt x="335" y="1465"/>
                  </a:cubicBezTo>
                  <a:cubicBezTo>
                    <a:pt x="299" y="1582"/>
                    <a:pt x="263" y="1727"/>
                    <a:pt x="190" y="1845"/>
                  </a:cubicBezTo>
                  <a:cubicBezTo>
                    <a:pt x="109" y="2107"/>
                    <a:pt x="37" y="2333"/>
                    <a:pt x="37" y="2595"/>
                  </a:cubicBezTo>
                  <a:cubicBezTo>
                    <a:pt x="0" y="2749"/>
                    <a:pt x="37" y="2902"/>
                    <a:pt x="73" y="3011"/>
                  </a:cubicBezTo>
                  <a:cubicBezTo>
                    <a:pt x="73" y="3032"/>
                    <a:pt x="85" y="3053"/>
                    <a:pt x="95" y="3083"/>
                  </a:cubicBezTo>
                  <a:lnTo>
                    <a:pt x="95" y="3083"/>
                  </a:lnTo>
                  <a:cubicBezTo>
                    <a:pt x="73" y="2929"/>
                    <a:pt x="73" y="2793"/>
                    <a:pt x="73" y="2631"/>
                  </a:cubicBezTo>
                  <a:lnTo>
                    <a:pt x="73" y="2595"/>
                  </a:lnTo>
                  <a:cubicBezTo>
                    <a:pt x="109" y="2369"/>
                    <a:pt x="190" y="2107"/>
                    <a:pt x="263" y="1881"/>
                  </a:cubicBezTo>
                  <a:cubicBezTo>
                    <a:pt x="299" y="1727"/>
                    <a:pt x="371" y="1619"/>
                    <a:pt x="416" y="1501"/>
                  </a:cubicBezTo>
                  <a:cubicBezTo>
                    <a:pt x="452" y="1393"/>
                    <a:pt x="489" y="1239"/>
                    <a:pt x="525" y="1130"/>
                  </a:cubicBezTo>
                  <a:cubicBezTo>
                    <a:pt x="561" y="904"/>
                    <a:pt x="597" y="678"/>
                    <a:pt x="597" y="525"/>
                  </a:cubicBezTo>
                  <a:cubicBezTo>
                    <a:pt x="597" y="335"/>
                    <a:pt x="597" y="190"/>
                    <a:pt x="561" y="109"/>
                  </a:cubicBezTo>
                  <a:lnTo>
                    <a:pt x="561" y="0"/>
                  </a:lnTo>
                  <a:close/>
                  <a:moveTo>
                    <a:pt x="95" y="3083"/>
                  </a:moveTo>
                  <a:cubicBezTo>
                    <a:pt x="99" y="3109"/>
                    <a:pt x="104" y="3137"/>
                    <a:pt x="109" y="3165"/>
                  </a:cubicBezTo>
                  <a:cubicBezTo>
                    <a:pt x="109" y="3130"/>
                    <a:pt x="103" y="3104"/>
                    <a:pt x="95" y="3083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433650" y="2074975"/>
              <a:ext cx="13150" cy="124350"/>
            </a:xfrm>
            <a:custGeom>
              <a:avLst/>
              <a:gdLst/>
              <a:ahLst/>
              <a:cxnLst/>
              <a:rect l="l" t="t" r="r" b="b"/>
              <a:pathLst>
                <a:path w="526" h="4974" extrusionOk="0">
                  <a:moveTo>
                    <a:pt x="109" y="1"/>
                  </a:moveTo>
                  <a:cubicBezTo>
                    <a:pt x="109" y="109"/>
                    <a:pt x="73" y="263"/>
                    <a:pt x="73" y="416"/>
                  </a:cubicBezTo>
                  <a:cubicBezTo>
                    <a:pt x="37" y="679"/>
                    <a:pt x="1" y="1013"/>
                    <a:pt x="1" y="1429"/>
                  </a:cubicBezTo>
                  <a:cubicBezTo>
                    <a:pt x="1" y="1809"/>
                    <a:pt x="37" y="2225"/>
                    <a:pt x="73" y="2641"/>
                  </a:cubicBezTo>
                  <a:cubicBezTo>
                    <a:pt x="145" y="3093"/>
                    <a:pt x="182" y="3499"/>
                    <a:pt x="263" y="3879"/>
                  </a:cubicBezTo>
                  <a:cubicBezTo>
                    <a:pt x="299" y="4259"/>
                    <a:pt x="371" y="4593"/>
                    <a:pt x="453" y="4901"/>
                  </a:cubicBezTo>
                  <a:lnTo>
                    <a:pt x="453" y="4973"/>
                  </a:lnTo>
                  <a:cubicBezTo>
                    <a:pt x="489" y="4973"/>
                    <a:pt x="489" y="4937"/>
                    <a:pt x="525" y="4937"/>
                  </a:cubicBezTo>
                  <a:cubicBezTo>
                    <a:pt x="525" y="4937"/>
                    <a:pt x="489" y="4901"/>
                    <a:pt x="489" y="4856"/>
                  </a:cubicBezTo>
                  <a:cubicBezTo>
                    <a:pt x="408" y="4593"/>
                    <a:pt x="371" y="4259"/>
                    <a:pt x="299" y="3879"/>
                  </a:cubicBezTo>
                  <a:cubicBezTo>
                    <a:pt x="263" y="3499"/>
                    <a:pt x="227" y="3093"/>
                    <a:pt x="145" y="2641"/>
                  </a:cubicBezTo>
                  <a:cubicBezTo>
                    <a:pt x="109" y="2225"/>
                    <a:pt x="73" y="1809"/>
                    <a:pt x="73" y="1393"/>
                  </a:cubicBezTo>
                  <a:cubicBezTo>
                    <a:pt x="73" y="1013"/>
                    <a:pt x="73" y="679"/>
                    <a:pt x="109" y="416"/>
                  </a:cubicBezTo>
                  <a:cubicBezTo>
                    <a:pt x="109" y="263"/>
                    <a:pt x="145" y="154"/>
                    <a:pt x="145" y="37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329900" y="2183250"/>
              <a:ext cx="130000" cy="19850"/>
            </a:xfrm>
            <a:custGeom>
              <a:avLst/>
              <a:gdLst/>
              <a:ahLst/>
              <a:cxnLst/>
              <a:rect l="l" t="t" r="r" b="b"/>
              <a:pathLst>
                <a:path w="5200" h="794" extrusionOk="0">
                  <a:moveTo>
                    <a:pt x="118" y="0"/>
                  </a:moveTo>
                  <a:cubicBezTo>
                    <a:pt x="82" y="154"/>
                    <a:pt x="37" y="262"/>
                    <a:pt x="1" y="416"/>
                  </a:cubicBezTo>
                  <a:cubicBezTo>
                    <a:pt x="453" y="606"/>
                    <a:pt x="941" y="678"/>
                    <a:pt x="1393" y="714"/>
                  </a:cubicBezTo>
                  <a:cubicBezTo>
                    <a:pt x="1839" y="768"/>
                    <a:pt x="2285" y="794"/>
                    <a:pt x="2729" y="794"/>
                  </a:cubicBezTo>
                  <a:cubicBezTo>
                    <a:pt x="3563" y="794"/>
                    <a:pt x="4391" y="702"/>
                    <a:pt x="5199" y="525"/>
                  </a:cubicBezTo>
                  <a:cubicBezTo>
                    <a:pt x="5199" y="525"/>
                    <a:pt x="5163" y="299"/>
                    <a:pt x="5091" y="36"/>
                  </a:cubicBezTo>
                  <a:cubicBezTo>
                    <a:pt x="4320" y="217"/>
                    <a:pt x="3523" y="304"/>
                    <a:pt x="2724" y="304"/>
                  </a:cubicBezTo>
                  <a:cubicBezTo>
                    <a:pt x="1846" y="304"/>
                    <a:pt x="966" y="199"/>
                    <a:pt x="118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80675" y="2179400"/>
              <a:ext cx="29175" cy="12425"/>
            </a:xfrm>
            <a:custGeom>
              <a:avLst/>
              <a:gdLst/>
              <a:ahLst/>
              <a:cxnLst/>
              <a:rect l="l" t="t" r="r" b="b"/>
              <a:pathLst>
                <a:path w="1167" h="497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46"/>
                    <a:pt x="36" y="118"/>
                    <a:pt x="36" y="190"/>
                  </a:cubicBezTo>
                  <a:cubicBezTo>
                    <a:pt x="73" y="308"/>
                    <a:pt x="36" y="380"/>
                    <a:pt x="73" y="453"/>
                  </a:cubicBezTo>
                  <a:cubicBezTo>
                    <a:pt x="212" y="482"/>
                    <a:pt x="345" y="496"/>
                    <a:pt x="475" y="496"/>
                  </a:cubicBezTo>
                  <a:cubicBezTo>
                    <a:pt x="699" y="496"/>
                    <a:pt x="913" y="455"/>
                    <a:pt x="1130" y="380"/>
                  </a:cubicBezTo>
                  <a:cubicBezTo>
                    <a:pt x="1130" y="308"/>
                    <a:pt x="1130" y="154"/>
                    <a:pt x="1167" y="1"/>
                  </a:cubicBezTo>
                  <a:lnTo>
                    <a:pt x="1167" y="1"/>
                  </a:lnTo>
                  <a:cubicBezTo>
                    <a:pt x="977" y="23"/>
                    <a:pt x="780" y="34"/>
                    <a:pt x="583" y="34"/>
                  </a:cubicBezTo>
                  <a:cubicBezTo>
                    <a:pt x="387" y="34"/>
                    <a:pt x="190" y="23"/>
                    <a:pt x="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10775" y="2026825"/>
              <a:ext cx="136525" cy="104875"/>
            </a:xfrm>
            <a:custGeom>
              <a:avLst/>
              <a:gdLst/>
              <a:ahLst/>
              <a:cxnLst/>
              <a:rect l="l" t="t" r="r" b="b"/>
              <a:pathLst>
                <a:path w="5461" h="4195" extrusionOk="0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089875" y="2056225"/>
              <a:ext cx="6575" cy="7475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89875" y="2035425"/>
              <a:ext cx="47025" cy="56525"/>
            </a:xfrm>
            <a:custGeom>
              <a:avLst/>
              <a:gdLst/>
              <a:ahLst/>
              <a:cxnLst/>
              <a:rect l="l" t="t" r="r" b="b"/>
              <a:pathLst>
                <a:path w="1881" h="2261" extrusionOk="0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193400" y="2042875"/>
              <a:ext cx="90425" cy="101825"/>
            </a:xfrm>
            <a:custGeom>
              <a:avLst/>
              <a:gdLst/>
              <a:ahLst/>
              <a:cxnLst/>
              <a:rect l="l" t="t" r="r" b="b"/>
              <a:pathLst>
                <a:path w="3617" h="4073" extrusionOk="0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226400" y="2042875"/>
              <a:ext cx="41375" cy="36875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226400" y="2042875"/>
              <a:ext cx="41375" cy="36875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053025" y="2513400"/>
              <a:ext cx="84800" cy="20200"/>
            </a:xfrm>
            <a:custGeom>
              <a:avLst/>
              <a:gdLst/>
              <a:ahLst/>
              <a:cxnLst/>
              <a:rect l="l" t="t" r="r" b="b"/>
              <a:pathLst>
                <a:path w="3392" h="808" extrusionOk="0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057775" y="2464425"/>
              <a:ext cx="76425" cy="58775"/>
            </a:xfrm>
            <a:custGeom>
              <a:avLst/>
              <a:gdLst/>
              <a:ahLst/>
              <a:cxnLst/>
              <a:rect l="l" t="t" r="r" b="b"/>
              <a:pathLst>
                <a:path w="3057" h="2351" extrusionOk="0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053925" y="2487225"/>
              <a:ext cx="82975" cy="40250"/>
            </a:xfrm>
            <a:custGeom>
              <a:avLst/>
              <a:gdLst/>
              <a:ahLst/>
              <a:cxnLst/>
              <a:rect l="l" t="t" r="r" b="b"/>
              <a:pathLst>
                <a:path w="3319" h="1610" extrusionOk="0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091675" y="2494925"/>
              <a:ext cx="14275" cy="11325"/>
            </a:xfrm>
            <a:custGeom>
              <a:avLst/>
              <a:gdLst/>
              <a:ahLst/>
              <a:cxnLst/>
              <a:rect l="l" t="t" r="r" b="b"/>
              <a:pathLst>
                <a:path w="571" h="453" extrusionOk="0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81275" y="2497875"/>
              <a:ext cx="14275" cy="8375"/>
            </a:xfrm>
            <a:custGeom>
              <a:avLst/>
              <a:gdLst/>
              <a:ahLst/>
              <a:cxnLst/>
              <a:rect l="l" t="t" r="r" b="b"/>
              <a:pathLst>
                <a:path w="571" h="335" extrusionOk="0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127400" y="2495825"/>
              <a:ext cx="9500" cy="20825"/>
            </a:xfrm>
            <a:custGeom>
              <a:avLst/>
              <a:gdLst/>
              <a:ahLst/>
              <a:cxnLst/>
              <a:rect l="l" t="t" r="r" b="b"/>
              <a:pathLst>
                <a:path w="380" h="833" extrusionOk="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198150" y="2510975"/>
              <a:ext cx="83875" cy="22625"/>
            </a:xfrm>
            <a:custGeom>
              <a:avLst/>
              <a:gdLst/>
              <a:ahLst/>
              <a:cxnLst/>
              <a:rect l="l" t="t" r="r" b="b"/>
              <a:pathLst>
                <a:path w="3355" h="905" extrusionOk="0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087825" y="2143025"/>
              <a:ext cx="98125" cy="334875"/>
            </a:xfrm>
            <a:custGeom>
              <a:avLst/>
              <a:gdLst/>
              <a:ahLst/>
              <a:cxnLst/>
              <a:rect l="l" t="t" r="r" b="b"/>
              <a:pathLst>
                <a:path w="3925" h="13395" extrusionOk="0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200850" y="2459225"/>
              <a:ext cx="76425" cy="66175"/>
            </a:xfrm>
            <a:custGeom>
              <a:avLst/>
              <a:gdLst/>
              <a:ahLst/>
              <a:cxnLst/>
              <a:rect l="l" t="t" r="r" b="b"/>
              <a:pathLst>
                <a:path w="3057" h="2647" extrusionOk="0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198150" y="2483850"/>
              <a:ext cx="81825" cy="43525"/>
            </a:xfrm>
            <a:custGeom>
              <a:avLst/>
              <a:gdLst/>
              <a:ahLst/>
              <a:cxnLst/>
              <a:rect l="l" t="t" r="r" b="b"/>
              <a:pathLst>
                <a:path w="3273" h="1741" extrusionOk="0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232050" y="2494350"/>
              <a:ext cx="15150" cy="10100"/>
            </a:xfrm>
            <a:custGeom>
              <a:avLst/>
              <a:gdLst/>
              <a:ahLst/>
              <a:cxnLst/>
              <a:rect l="l" t="t" r="r" b="b"/>
              <a:pathLst>
                <a:path w="606" h="404" extrusionOk="0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222550" y="2498375"/>
              <a:ext cx="15175" cy="7875"/>
            </a:xfrm>
            <a:custGeom>
              <a:avLst/>
              <a:gdLst/>
              <a:ahLst/>
              <a:cxnLst/>
              <a:rect l="l" t="t" r="r" b="b"/>
              <a:pathLst>
                <a:path w="607" h="315" extrusionOk="0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179375" y="2171950"/>
              <a:ext cx="92250" cy="306050"/>
            </a:xfrm>
            <a:custGeom>
              <a:avLst/>
              <a:gdLst/>
              <a:ahLst/>
              <a:cxnLst/>
              <a:rect l="l" t="t" r="r" b="b"/>
              <a:pathLst>
                <a:path w="3690" h="12242" extrusionOk="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268650" y="2489275"/>
              <a:ext cx="11325" cy="20825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120825" y="2150750"/>
              <a:ext cx="48175" cy="327250"/>
            </a:xfrm>
            <a:custGeom>
              <a:avLst/>
              <a:gdLst/>
              <a:ahLst/>
              <a:cxnLst/>
              <a:rect l="l" t="t" r="r" b="b"/>
              <a:pathLst>
                <a:path w="1927" h="13090" extrusionOk="0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206500" y="2172850"/>
              <a:ext cx="52925" cy="304250"/>
            </a:xfrm>
            <a:custGeom>
              <a:avLst/>
              <a:gdLst/>
              <a:ahLst/>
              <a:cxnLst/>
              <a:rect l="l" t="t" r="r" b="b"/>
              <a:pathLst>
                <a:path w="2117" h="12170" extrusionOk="0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179375" y="217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179375" y="2171950"/>
              <a:ext cx="31000" cy="46125"/>
            </a:xfrm>
            <a:custGeom>
              <a:avLst/>
              <a:gdLst/>
              <a:ahLst/>
              <a:cxnLst/>
              <a:rect l="l" t="t" r="r" b="b"/>
              <a:pathLst>
                <a:path w="1240" h="1845" extrusionOk="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233850" y="2173750"/>
              <a:ext cx="2050" cy="33925"/>
            </a:xfrm>
            <a:custGeom>
              <a:avLst/>
              <a:gdLst/>
              <a:ahLst/>
              <a:cxnLst/>
              <a:rect l="l" t="t" r="r" b="b"/>
              <a:pathLst>
                <a:path w="82" h="1357" extrusionOk="0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13275" y="2172850"/>
              <a:ext cx="22625" cy="41600"/>
            </a:xfrm>
            <a:custGeom>
              <a:avLst/>
              <a:gdLst/>
              <a:ahLst/>
              <a:cxnLst/>
              <a:rect l="l" t="t" r="r" b="b"/>
              <a:pathLst>
                <a:path w="905" h="1664" extrusionOk="0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209450" y="2172850"/>
              <a:ext cx="3850" cy="42525"/>
            </a:xfrm>
            <a:custGeom>
              <a:avLst/>
              <a:gdLst/>
              <a:ahLst/>
              <a:cxnLst/>
              <a:rect l="l" t="t" r="r" b="b"/>
              <a:pathLst>
                <a:path w="154" h="1701" extrusionOk="0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118125" y="2142775"/>
              <a:ext cx="64000" cy="74400"/>
            </a:xfrm>
            <a:custGeom>
              <a:avLst/>
              <a:gdLst/>
              <a:ahLst/>
              <a:cxnLst/>
              <a:rect l="l" t="t" r="r" b="b"/>
              <a:pathLst>
                <a:path w="2560" h="2976" extrusionOk="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113375" y="2142775"/>
              <a:ext cx="68750" cy="74400"/>
            </a:xfrm>
            <a:custGeom>
              <a:avLst/>
              <a:gdLst/>
              <a:ahLst/>
              <a:cxnLst/>
              <a:rect l="l" t="t" r="r" b="b"/>
              <a:pathLst>
                <a:path w="2750" h="2976" extrusionOk="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147275" y="2150250"/>
              <a:ext cx="21725" cy="66025"/>
            </a:xfrm>
            <a:custGeom>
              <a:avLst/>
              <a:gdLst/>
              <a:ahLst/>
              <a:cxnLst/>
              <a:rect l="l" t="t" r="r" b="b"/>
              <a:pathLst>
                <a:path w="869" h="2641" extrusionOk="0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103875" y="1840325"/>
              <a:ext cx="130900" cy="76450"/>
            </a:xfrm>
            <a:custGeom>
              <a:avLst/>
              <a:gdLst/>
              <a:ahLst/>
              <a:cxnLst/>
              <a:rect l="l" t="t" r="r" b="b"/>
              <a:pathLst>
                <a:path w="5236" h="3058" extrusionOk="0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111575" y="1914700"/>
              <a:ext cx="15850" cy="28150"/>
            </a:xfrm>
            <a:custGeom>
              <a:avLst/>
              <a:gdLst/>
              <a:ahLst/>
              <a:cxnLst/>
              <a:rect l="l" t="t" r="r" b="b"/>
              <a:pathLst>
                <a:path w="634" h="1126" extrusionOk="0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115175" y="1920600"/>
              <a:ext cx="11325" cy="18775"/>
            </a:xfrm>
            <a:custGeom>
              <a:avLst/>
              <a:gdLst/>
              <a:ahLst/>
              <a:cxnLst/>
              <a:rect l="l" t="t" r="r" b="b"/>
              <a:pathLst>
                <a:path w="453" h="751" extrusionOk="0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125575" y="1960150"/>
              <a:ext cx="104675" cy="69650"/>
            </a:xfrm>
            <a:custGeom>
              <a:avLst/>
              <a:gdLst/>
              <a:ahLst/>
              <a:cxnLst/>
              <a:rect l="l" t="t" r="r" b="b"/>
              <a:pathLst>
                <a:path w="4187" h="2786" extrusionOk="0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117225" y="1919850"/>
              <a:ext cx="10200" cy="19525"/>
            </a:xfrm>
            <a:custGeom>
              <a:avLst/>
              <a:gdLst/>
              <a:ahLst/>
              <a:cxnLst/>
              <a:rect l="l" t="t" r="r" b="b"/>
              <a:pathLst>
                <a:path w="408" h="781" extrusionOk="0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3120825" y="1925125"/>
              <a:ext cx="4775" cy="10425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3090775" y="1990225"/>
              <a:ext cx="175200" cy="212925"/>
            </a:xfrm>
            <a:custGeom>
              <a:avLst/>
              <a:gdLst/>
              <a:ahLst/>
              <a:cxnLst/>
              <a:rect l="l" t="t" r="r" b="b"/>
              <a:pathLst>
                <a:path w="7008" h="8517" extrusionOk="0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3215100" y="2055075"/>
              <a:ext cx="12225" cy="142425"/>
            </a:xfrm>
            <a:custGeom>
              <a:avLst/>
              <a:gdLst/>
              <a:ahLst/>
              <a:cxnLst/>
              <a:rect l="l" t="t" r="r" b="b"/>
              <a:pathLst>
                <a:path w="489" h="5697" extrusionOk="0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3101175" y="2176700"/>
              <a:ext cx="139250" cy="26450"/>
            </a:xfrm>
            <a:custGeom>
              <a:avLst/>
              <a:gdLst/>
              <a:ahLst/>
              <a:cxnLst/>
              <a:rect l="l" t="t" r="r" b="b"/>
              <a:pathLst>
                <a:path w="5570" h="1058" extrusionOk="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3143450" y="1990225"/>
              <a:ext cx="67825" cy="43800"/>
            </a:xfrm>
            <a:custGeom>
              <a:avLst/>
              <a:gdLst/>
              <a:ahLst/>
              <a:cxnLst/>
              <a:rect l="l" t="t" r="r" b="b"/>
              <a:pathLst>
                <a:path w="2713" h="1752" extrusionOk="0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3219825" y="2035425"/>
              <a:ext cx="46150" cy="38675"/>
            </a:xfrm>
            <a:custGeom>
              <a:avLst/>
              <a:gdLst/>
              <a:ahLst/>
              <a:cxnLst/>
              <a:rect l="l" t="t" r="r" b="b"/>
              <a:pathLst>
                <a:path w="1846" h="1547" extrusionOk="0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3164225" y="2096350"/>
              <a:ext cx="101750" cy="54075"/>
            </a:xfrm>
            <a:custGeom>
              <a:avLst/>
              <a:gdLst/>
              <a:ahLst/>
              <a:cxnLst/>
              <a:rect l="l" t="t" r="r" b="b"/>
              <a:pathLst>
                <a:path w="4070" h="2163" extrusionOk="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3135075" y="2120175"/>
              <a:ext cx="79125" cy="49075"/>
            </a:xfrm>
            <a:custGeom>
              <a:avLst/>
              <a:gdLst/>
              <a:ahLst/>
              <a:cxnLst/>
              <a:rect l="l" t="t" r="r" b="b"/>
              <a:pathLst>
                <a:path w="3165" h="1963" extrusionOk="0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3090775" y="2039275"/>
              <a:ext cx="35725" cy="41375"/>
            </a:xfrm>
            <a:custGeom>
              <a:avLst/>
              <a:gdLst/>
              <a:ahLst/>
              <a:cxnLst/>
              <a:rect l="l" t="t" r="r" b="b"/>
              <a:pathLst>
                <a:path w="1429" h="1655" extrusionOk="0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3187750" y="1966700"/>
              <a:ext cx="25" cy="9300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3187750" y="1975975"/>
              <a:ext cx="25" cy="1150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3161300" y="1966700"/>
              <a:ext cx="26475" cy="12250"/>
            </a:xfrm>
            <a:custGeom>
              <a:avLst/>
              <a:gdLst/>
              <a:ahLst/>
              <a:cxnLst/>
              <a:rect l="l" t="t" r="r" b="b"/>
              <a:pathLst>
                <a:path w="1059" h="490" extrusionOk="0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3122875" y="1864425"/>
              <a:ext cx="103550" cy="104300"/>
            </a:xfrm>
            <a:custGeom>
              <a:avLst/>
              <a:gdLst/>
              <a:ahLst/>
              <a:cxnLst/>
              <a:rect l="l" t="t" r="r" b="b"/>
              <a:pathLst>
                <a:path w="4142" h="4172" extrusionOk="0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3158575" y="19149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3156775" y="1914450"/>
              <a:ext cx="11325" cy="14925"/>
            </a:xfrm>
            <a:custGeom>
              <a:avLst/>
              <a:gdLst/>
              <a:ahLst/>
              <a:cxnLst/>
              <a:rect l="l" t="t" r="r" b="b"/>
              <a:pathLst>
                <a:path w="453" h="597" extrusionOk="0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3166050" y="1926250"/>
              <a:ext cx="3850" cy="1825"/>
            </a:xfrm>
            <a:custGeom>
              <a:avLst/>
              <a:gdLst/>
              <a:ahLst/>
              <a:cxnLst/>
              <a:rect l="l" t="t" r="r" b="b"/>
              <a:pathLst>
                <a:path w="154" h="73" extrusionOk="0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3157675" y="1928050"/>
              <a:ext cx="16075" cy="7750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3144350" y="1913825"/>
              <a:ext cx="2950" cy="10425"/>
            </a:xfrm>
            <a:custGeom>
              <a:avLst/>
              <a:gdLst/>
              <a:ahLst/>
              <a:cxnLst/>
              <a:rect l="l" t="t" r="r" b="b"/>
              <a:pathLst>
                <a:path w="118" h="417" extrusionOk="0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3181175" y="1912025"/>
              <a:ext cx="3875" cy="9500"/>
            </a:xfrm>
            <a:custGeom>
              <a:avLst/>
              <a:gdLst/>
              <a:ahLst/>
              <a:cxnLst/>
              <a:rect l="l" t="t" r="r" b="b"/>
              <a:pathLst>
                <a:path w="155" h="380" extrusionOk="0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3135975" y="1897525"/>
              <a:ext cx="13150" cy="8875"/>
            </a:xfrm>
            <a:custGeom>
              <a:avLst/>
              <a:gdLst/>
              <a:ahLst/>
              <a:cxnLst/>
              <a:rect l="l" t="t" r="r" b="b"/>
              <a:pathLst>
                <a:path w="526" h="355" extrusionOk="0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3175525" y="1892575"/>
              <a:ext cx="16075" cy="6525"/>
            </a:xfrm>
            <a:custGeom>
              <a:avLst/>
              <a:gdLst/>
              <a:ahLst/>
              <a:cxnLst/>
              <a:rect l="l" t="t" r="r" b="b"/>
              <a:pathLst>
                <a:path w="643" h="261" extrusionOk="0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3119025" y="1855425"/>
              <a:ext cx="106475" cy="61350"/>
            </a:xfrm>
            <a:custGeom>
              <a:avLst/>
              <a:gdLst/>
              <a:ahLst/>
              <a:cxnLst/>
              <a:rect l="l" t="t" r="r" b="b"/>
              <a:pathLst>
                <a:path w="4259" h="2454" extrusionOk="0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3132150" y="1928050"/>
              <a:ext cx="23525" cy="14050"/>
            </a:xfrm>
            <a:custGeom>
              <a:avLst/>
              <a:gdLst/>
              <a:ahLst/>
              <a:cxnLst/>
              <a:rect l="l" t="t" r="r" b="b"/>
              <a:pathLst>
                <a:path w="941" h="562" extrusionOk="0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3176450" y="1924225"/>
              <a:ext cx="22625" cy="14250"/>
            </a:xfrm>
            <a:custGeom>
              <a:avLst/>
              <a:gdLst/>
              <a:ahLst/>
              <a:cxnLst/>
              <a:rect l="l" t="t" r="r" b="b"/>
              <a:pathLst>
                <a:path w="905" h="570" extrusionOk="0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3212575" y="1907850"/>
              <a:ext cx="26050" cy="31575"/>
            </a:xfrm>
            <a:custGeom>
              <a:avLst/>
              <a:gdLst/>
              <a:ahLst/>
              <a:cxnLst/>
              <a:rect l="l" t="t" r="r" b="b"/>
              <a:pathLst>
                <a:path w="1042" h="1263" extrusionOk="0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3220750" y="1913825"/>
              <a:ext cx="14025" cy="20825"/>
            </a:xfrm>
            <a:custGeom>
              <a:avLst/>
              <a:gdLst/>
              <a:ahLst/>
              <a:cxnLst/>
              <a:rect l="l" t="t" r="r" b="b"/>
              <a:pathLst>
                <a:path w="561" h="833" extrusionOk="0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3220750" y="1912925"/>
              <a:ext cx="10400" cy="21725"/>
            </a:xfrm>
            <a:custGeom>
              <a:avLst/>
              <a:gdLst/>
              <a:ahLst/>
              <a:cxnLst/>
              <a:rect l="l" t="t" r="r" b="b"/>
              <a:pathLst>
                <a:path w="416" h="869" extrusionOk="0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3222550" y="1921125"/>
              <a:ext cx="3875" cy="10800"/>
            </a:xfrm>
            <a:custGeom>
              <a:avLst/>
              <a:gdLst/>
              <a:ahLst/>
              <a:cxnLst/>
              <a:rect l="l" t="t" r="r" b="b"/>
              <a:pathLst>
                <a:path w="155" h="432" extrusionOk="0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3121750" y="2013725"/>
              <a:ext cx="7700" cy="76425"/>
            </a:xfrm>
            <a:custGeom>
              <a:avLst/>
              <a:gdLst/>
              <a:ahLst/>
              <a:cxnLst/>
              <a:rect l="l" t="t" r="r" b="b"/>
              <a:pathLst>
                <a:path w="308" h="3057" extrusionOk="0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3202875" y="2030675"/>
              <a:ext cx="24450" cy="44325"/>
            </a:xfrm>
            <a:custGeom>
              <a:avLst/>
              <a:gdLst/>
              <a:ahLst/>
              <a:cxnLst/>
              <a:rect l="l" t="t" r="r" b="b"/>
              <a:pathLst>
                <a:path w="978" h="1773" extrusionOk="0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2973925" y="2025525"/>
              <a:ext cx="63075" cy="44725"/>
            </a:xfrm>
            <a:custGeom>
              <a:avLst/>
              <a:gdLst/>
              <a:ahLst/>
              <a:cxnLst/>
              <a:rect l="l" t="t" r="r" b="b"/>
              <a:pathLst>
                <a:path w="2523" h="1789" extrusionOk="0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3374200" y="1989325"/>
              <a:ext cx="25" cy="9275"/>
            </a:xfrm>
            <a:custGeom>
              <a:avLst/>
              <a:gdLst/>
              <a:ahLst/>
              <a:cxnLst/>
              <a:rect l="l" t="t" r="r" b="b"/>
              <a:pathLst>
                <a:path w="1" h="371" extrusionOk="0">
                  <a:moveTo>
                    <a:pt x="1" y="0"/>
                  </a:moveTo>
                  <a:lnTo>
                    <a:pt x="1" y="371"/>
                  </a:lnTo>
                  <a:lnTo>
                    <a:pt x="1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3374200" y="1986375"/>
              <a:ext cx="25575" cy="12225"/>
            </a:xfrm>
            <a:custGeom>
              <a:avLst/>
              <a:gdLst/>
              <a:ahLst/>
              <a:cxnLst/>
              <a:rect l="l" t="t" r="r" b="b"/>
              <a:pathLst>
                <a:path w="1023" h="489" extrusionOk="0">
                  <a:moveTo>
                    <a:pt x="1023" y="1"/>
                  </a:moveTo>
                  <a:cubicBezTo>
                    <a:pt x="715" y="82"/>
                    <a:pt x="417" y="118"/>
                    <a:pt x="118" y="118"/>
                  </a:cubicBezTo>
                  <a:lnTo>
                    <a:pt x="1" y="118"/>
                  </a:lnTo>
                  <a:lnTo>
                    <a:pt x="1" y="489"/>
                  </a:lnTo>
                  <a:cubicBezTo>
                    <a:pt x="345" y="489"/>
                    <a:pt x="679" y="453"/>
                    <a:pt x="1023" y="344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331950" y="1881050"/>
              <a:ext cx="102625" cy="108500"/>
            </a:xfrm>
            <a:custGeom>
              <a:avLst/>
              <a:gdLst/>
              <a:ahLst/>
              <a:cxnLst/>
              <a:rect l="l" t="t" r="r" b="b"/>
              <a:pathLst>
                <a:path w="4105" h="4340" extrusionOk="0">
                  <a:moveTo>
                    <a:pt x="2107" y="0"/>
                  </a:moveTo>
                  <a:cubicBezTo>
                    <a:pt x="1501" y="0"/>
                    <a:pt x="715" y="263"/>
                    <a:pt x="335" y="715"/>
                  </a:cubicBezTo>
                  <a:cubicBezTo>
                    <a:pt x="73" y="1049"/>
                    <a:pt x="73" y="1501"/>
                    <a:pt x="36" y="1881"/>
                  </a:cubicBezTo>
                  <a:cubicBezTo>
                    <a:pt x="0" y="2405"/>
                    <a:pt x="36" y="3083"/>
                    <a:pt x="262" y="3572"/>
                  </a:cubicBezTo>
                  <a:cubicBezTo>
                    <a:pt x="452" y="3988"/>
                    <a:pt x="859" y="4214"/>
                    <a:pt x="1311" y="4295"/>
                  </a:cubicBezTo>
                  <a:cubicBezTo>
                    <a:pt x="1473" y="4326"/>
                    <a:pt x="1644" y="4340"/>
                    <a:pt x="1816" y="4340"/>
                  </a:cubicBezTo>
                  <a:cubicBezTo>
                    <a:pt x="2451" y="4340"/>
                    <a:pt x="3115" y="4150"/>
                    <a:pt x="3499" y="3915"/>
                  </a:cubicBezTo>
                  <a:cubicBezTo>
                    <a:pt x="3951" y="3689"/>
                    <a:pt x="4069" y="3083"/>
                    <a:pt x="4105" y="2631"/>
                  </a:cubicBezTo>
                  <a:cubicBezTo>
                    <a:pt x="4105" y="2369"/>
                    <a:pt x="4024" y="2143"/>
                    <a:pt x="4024" y="1881"/>
                  </a:cubicBezTo>
                  <a:cubicBezTo>
                    <a:pt x="3987" y="1537"/>
                    <a:pt x="3915" y="1203"/>
                    <a:pt x="3843" y="859"/>
                  </a:cubicBezTo>
                  <a:cubicBezTo>
                    <a:pt x="3761" y="597"/>
                    <a:pt x="3535" y="335"/>
                    <a:pt x="3237" y="181"/>
                  </a:cubicBezTo>
                  <a:cubicBezTo>
                    <a:pt x="2939" y="37"/>
                    <a:pt x="2487" y="0"/>
                    <a:pt x="210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359075" y="1950675"/>
              <a:ext cx="18100" cy="14025"/>
            </a:xfrm>
            <a:custGeom>
              <a:avLst/>
              <a:gdLst/>
              <a:ahLst/>
              <a:cxnLst/>
              <a:rect l="l" t="t" r="r" b="b"/>
              <a:pathLst>
                <a:path w="724" h="561" extrusionOk="0">
                  <a:moveTo>
                    <a:pt x="570" y="0"/>
                  </a:moveTo>
                  <a:cubicBezTo>
                    <a:pt x="380" y="0"/>
                    <a:pt x="190" y="36"/>
                    <a:pt x="0" y="72"/>
                  </a:cubicBezTo>
                  <a:cubicBezTo>
                    <a:pt x="0" y="226"/>
                    <a:pt x="118" y="416"/>
                    <a:pt x="226" y="488"/>
                  </a:cubicBezTo>
                  <a:cubicBezTo>
                    <a:pt x="271" y="524"/>
                    <a:pt x="308" y="561"/>
                    <a:pt x="380" y="561"/>
                  </a:cubicBezTo>
                  <a:cubicBezTo>
                    <a:pt x="452" y="561"/>
                    <a:pt x="534" y="524"/>
                    <a:pt x="570" y="452"/>
                  </a:cubicBezTo>
                  <a:cubicBezTo>
                    <a:pt x="678" y="335"/>
                    <a:pt x="723" y="154"/>
                    <a:pt x="723" y="0"/>
                  </a:cubicBezTo>
                  <a:close/>
                </a:path>
              </a:pathLst>
            </a:custGeom>
            <a:solidFill>
              <a:srgbClr val="773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361100" y="1955950"/>
              <a:ext cx="14950" cy="8750"/>
            </a:xfrm>
            <a:custGeom>
              <a:avLst/>
              <a:gdLst/>
              <a:ahLst/>
              <a:cxnLst/>
              <a:rect l="l" t="t" r="r" b="b"/>
              <a:pathLst>
                <a:path w="598" h="350" extrusionOk="0">
                  <a:moveTo>
                    <a:pt x="324" y="1"/>
                  </a:moveTo>
                  <a:cubicBezTo>
                    <a:pt x="203" y="1"/>
                    <a:pt x="80" y="34"/>
                    <a:pt x="1" y="87"/>
                  </a:cubicBezTo>
                  <a:cubicBezTo>
                    <a:pt x="37" y="169"/>
                    <a:pt x="109" y="241"/>
                    <a:pt x="145" y="277"/>
                  </a:cubicBezTo>
                  <a:cubicBezTo>
                    <a:pt x="190" y="313"/>
                    <a:pt x="227" y="350"/>
                    <a:pt x="299" y="350"/>
                  </a:cubicBezTo>
                  <a:cubicBezTo>
                    <a:pt x="371" y="350"/>
                    <a:pt x="453" y="313"/>
                    <a:pt x="489" y="241"/>
                  </a:cubicBezTo>
                  <a:cubicBezTo>
                    <a:pt x="525" y="205"/>
                    <a:pt x="561" y="124"/>
                    <a:pt x="597" y="51"/>
                  </a:cubicBezTo>
                  <a:cubicBezTo>
                    <a:pt x="561" y="15"/>
                    <a:pt x="489" y="15"/>
                    <a:pt x="453" y="15"/>
                  </a:cubicBezTo>
                  <a:cubicBezTo>
                    <a:pt x="411" y="5"/>
                    <a:pt x="368" y="1"/>
                    <a:pt x="324" y="1"/>
                  </a:cubicBezTo>
                  <a:close/>
                </a:path>
              </a:pathLst>
            </a:custGeom>
            <a:solidFill>
              <a:srgbClr val="C13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367650" y="1944600"/>
              <a:ext cx="3875" cy="2250"/>
            </a:xfrm>
            <a:custGeom>
              <a:avLst/>
              <a:gdLst/>
              <a:ahLst/>
              <a:cxnLst/>
              <a:rect l="l" t="t" r="r" b="b"/>
              <a:pathLst>
                <a:path w="155" h="90" extrusionOk="0">
                  <a:moveTo>
                    <a:pt x="141" y="1"/>
                  </a:moveTo>
                  <a:cubicBezTo>
                    <a:pt x="125" y="1"/>
                    <a:pt x="97" y="17"/>
                    <a:pt x="73" y="17"/>
                  </a:cubicBezTo>
                  <a:lnTo>
                    <a:pt x="1" y="89"/>
                  </a:lnTo>
                  <a:lnTo>
                    <a:pt x="109" y="89"/>
                  </a:lnTo>
                  <a:cubicBezTo>
                    <a:pt x="154" y="53"/>
                    <a:pt x="154" y="17"/>
                    <a:pt x="154" y="17"/>
                  </a:cubicBezTo>
                  <a:cubicBezTo>
                    <a:pt x="154" y="5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3359075" y="1933700"/>
              <a:ext cx="7700" cy="14050"/>
            </a:xfrm>
            <a:custGeom>
              <a:avLst/>
              <a:gdLst/>
              <a:ahLst/>
              <a:cxnLst/>
              <a:rect l="l" t="t" r="r" b="b"/>
              <a:pathLst>
                <a:path w="308" h="562" extrusionOk="0">
                  <a:moveTo>
                    <a:pt x="308" y="1"/>
                  </a:moveTo>
                  <a:cubicBezTo>
                    <a:pt x="308" y="1"/>
                    <a:pt x="226" y="1"/>
                    <a:pt x="190" y="37"/>
                  </a:cubicBezTo>
                  <a:cubicBezTo>
                    <a:pt x="118" y="37"/>
                    <a:pt x="45" y="155"/>
                    <a:pt x="0" y="263"/>
                  </a:cubicBezTo>
                  <a:cubicBezTo>
                    <a:pt x="0" y="381"/>
                    <a:pt x="45" y="453"/>
                    <a:pt x="118" y="525"/>
                  </a:cubicBezTo>
                  <a:cubicBezTo>
                    <a:pt x="154" y="562"/>
                    <a:pt x="190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3346850" y="1933700"/>
              <a:ext cx="3875" cy="11350"/>
            </a:xfrm>
            <a:custGeom>
              <a:avLst/>
              <a:gdLst/>
              <a:ahLst/>
              <a:cxnLst/>
              <a:rect l="l" t="t" r="r" b="b"/>
              <a:pathLst>
                <a:path w="155" h="454" extrusionOk="0">
                  <a:moveTo>
                    <a:pt x="37" y="1"/>
                  </a:moveTo>
                  <a:cubicBezTo>
                    <a:pt x="1" y="1"/>
                    <a:pt x="1" y="109"/>
                    <a:pt x="1" y="227"/>
                  </a:cubicBezTo>
                  <a:cubicBezTo>
                    <a:pt x="37" y="335"/>
                    <a:pt x="82" y="453"/>
                    <a:pt x="82" y="453"/>
                  </a:cubicBezTo>
                  <a:cubicBezTo>
                    <a:pt x="119" y="453"/>
                    <a:pt x="155" y="335"/>
                    <a:pt x="119" y="227"/>
                  </a:cubicBezTo>
                  <a:cubicBezTo>
                    <a:pt x="119" y="109"/>
                    <a:pt x="82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3382800" y="1931900"/>
              <a:ext cx="2725" cy="10200"/>
            </a:xfrm>
            <a:custGeom>
              <a:avLst/>
              <a:gdLst/>
              <a:ahLst/>
              <a:cxnLst/>
              <a:rect l="l" t="t" r="r" b="b"/>
              <a:pathLst>
                <a:path w="109" h="408" extrusionOk="0">
                  <a:moveTo>
                    <a:pt x="37" y="1"/>
                  </a:moveTo>
                  <a:cubicBezTo>
                    <a:pt x="1" y="1"/>
                    <a:pt x="1" y="73"/>
                    <a:pt x="1" y="227"/>
                  </a:cubicBezTo>
                  <a:cubicBezTo>
                    <a:pt x="37" y="335"/>
                    <a:pt x="37" y="407"/>
                    <a:pt x="73" y="407"/>
                  </a:cubicBezTo>
                  <a:cubicBezTo>
                    <a:pt x="109" y="407"/>
                    <a:pt x="109" y="299"/>
                    <a:pt x="109" y="181"/>
                  </a:cubicBezTo>
                  <a:cubicBezTo>
                    <a:pt x="109" y="73"/>
                    <a:pt x="73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3336475" y="1915850"/>
              <a:ext cx="13350" cy="10425"/>
            </a:xfrm>
            <a:custGeom>
              <a:avLst/>
              <a:gdLst/>
              <a:ahLst/>
              <a:cxnLst/>
              <a:rect l="l" t="t" r="r" b="b"/>
              <a:pathLst>
                <a:path w="534" h="417" extrusionOk="0">
                  <a:moveTo>
                    <a:pt x="416" y="1"/>
                  </a:moveTo>
                  <a:cubicBezTo>
                    <a:pt x="380" y="37"/>
                    <a:pt x="271" y="37"/>
                    <a:pt x="190" y="109"/>
                  </a:cubicBezTo>
                  <a:cubicBezTo>
                    <a:pt x="118" y="145"/>
                    <a:pt x="45" y="263"/>
                    <a:pt x="45" y="299"/>
                  </a:cubicBezTo>
                  <a:cubicBezTo>
                    <a:pt x="0" y="371"/>
                    <a:pt x="0" y="417"/>
                    <a:pt x="45" y="417"/>
                  </a:cubicBezTo>
                  <a:cubicBezTo>
                    <a:pt x="45" y="417"/>
                    <a:pt x="81" y="371"/>
                    <a:pt x="118" y="335"/>
                  </a:cubicBezTo>
                  <a:cubicBezTo>
                    <a:pt x="154" y="299"/>
                    <a:pt x="190" y="227"/>
                    <a:pt x="271" y="191"/>
                  </a:cubicBezTo>
                  <a:cubicBezTo>
                    <a:pt x="380" y="109"/>
                    <a:pt x="534" y="73"/>
                    <a:pt x="534" y="37"/>
                  </a:cubicBezTo>
                  <a:cubicBezTo>
                    <a:pt x="534" y="37"/>
                    <a:pt x="497" y="1"/>
                    <a:pt x="41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3375125" y="1910200"/>
              <a:ext cx="16975" cy="7675"/>
            </a:xfrm>
            <a:custGeom>
              <a:avLst/>
              <a:gdLst/>
              <a:ahLst/>
              <a:cxnLst/>
              <a:rect l="l" t="t" r="r" b="b"/>
              <a:pathLst>
                <a:path w="679" h="307" extrusionOk="0">
                  <a:moveTo>
                    <a:pt x="118" y="1"/>
                  </a:moveTo>
                  <a:cubicBezTo>
                    <a:pt x="36" y="37"/>
                    <a:pt x="0" y="37"/>
                    <a:pt x="0" y="37"/>
                  </a:cubicBezTo>
                  <a:cubicBezTo>
                    <a:pt x="0" y="73"/>
                    <a:pt x="154" y="73"/>
                    <a:pt x="344" y="145"/>
                  </a:cubicBezTo>
                  <a:cubicBezTo>
                    <a:pt x="508" y="216"/>
                    <a:pt x="611" y="306"/>
                    <a:pt x="636" y="306"/>
                  </a:cubicBezTo>
                  <a:cubicBezTo>
                    <a:pt x="640" y="306"/>
                    <a:pt x="642" y="304"/>
                    <a:pt x="642" y="299"/>
                  </a:cubicBezTo>
                  <a:cubicBezTo>
                    <a:pt x="678" y="299"/>
                    <a:pt x="642" y="263"/>
                    <a:pt x="606" y="191"/>
                  </a:cubicBezTo>
                  <a:cubicBezTo>
                    <a:pt x="570" y="145"/>
                    <a:pt x="488" y="73"/>
                    <a:pt x="380" y="37"/>
                  </a:cubicBezTo>
                  <a:cubicBezTo>
                    <a:pt x="262" y="1"/>
                    <a:pt x="190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3362900" y="1875000"/>
              <a:ext cx="76425" cy="60550"/>
            </a:xfrm>
            <a:custGeom>
              <a:avLst/>
              <a:gdLst/>
              <a:ahLst/>
              <a:cxnLst/>
              <a:rect l="l" t="t" r="r" b="b"/>
              <a:pathLst>
                <a:path w="3057" h="2422" extrusionOk="0">
                  <a:moveTo>
                    <a:pt x="1029" y="1"/>
                  </a:moveTo>
                  <a:cubicBezTo>
                    <a:pt x="727" y="1"/>
                    <a:pt x="428" y="46"/>
                    <a:pt x="155" y="161"/>
                  </a:cubicBezTo>
                  <a:lnTo>
                    <a:pt x="227" y="161"/>
                  </a:lnTo>
                  <a:cubicBezTo>
                    <a:pt x="1" y="613"/>
                    <a:pt x="73" y="1183"/>
                    <a:pt x="381" y="1599"/>
                  </a:cubicBezTo>
                  <a:cubicBezTo>
                    <a:pt x="679" y="2005"/>
                    <a:pt x="1167" y="2231"/>
                    <a:pt x="1701" y="2277"/>
                  </a:cubicBezTo>
                  <a:cubicBezTo>
                    <a:pt x="1865" y="2303"/>
                    <a:pt x="2034" y="2304"/>
                    <a:pt x="2203" y="2304"/>
                  </a:cubicBezTo>
                  <a:cubicBezTo>
                    <a:pt x="2220" y="2304"/>
                    <a:pt x="2237" y="2304"/>
                    <a:pt x="2253" y="2304"/>
                  </a:cubicBezTo>
                  <a:cubicBezTo>
                    <a:pt x="2532" y="2304"/>
                    <a:pt x="2807" y="2307"/>
                    <a:pt x="3057" y="2421"/>
                  </a:cubicBezTo>
                  <a:cubicBezTo>
                    <a:pt x="3012" y="2087"/>
                    <a:pt x="2939" y="1707"/>
                    <a:pt x="2867" y="1373"/>
                  </a:cubicBezTo>
                  <a:cubicBezTo>
                    <a:pt x="2749" y="1029"/>
                    <a:pt x="2560" y="694"/>
                    <a:pt x="2333" y="423"/>
                  </a:cubicBezTo>
                  <a:cubicBezTo>
                    <a:pt x="2225" y="351"/>
                    <a:pt x="2153" y="242"/>
                    <a:pt x="2035" y="197"/>
                  </a:cubicBezTo>
                  <a:cubicBezTo>
                    <a:pt x="1881" y="125"/>
                    <a:pt x="1773" y="89"/>
                    <a:pt x="1619" y="53"/>
                  </a:cubicBezTo>
                  <a:cubicBezTo>
                    <a:pt x="1426" y="20"/>
                    <a:pt x="1227" y="1"/>
                    <a:pt x="1029" y="1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3426875" y="1922400"/>
              <a:ext cx="24650" cy="33950"/>
            </a:xfrm>
            <a:custGeom>
              <a:avLst/>
              <a:gdLst/>
              <a:ahLst/>
              <a:cxnLst/>
              <a:rect l="l" t="t" r="r" b="b"/>
              <a:pathLst>
                <a:path w="986" h="1358" extrusionOk="0">
                  <a:moveTo>
                    <a:pt x="534" y="1"/>
                  </a:moveTo>
                  <a:cubicBezTo>
                    <a:pt x="154" y="1"/>
                    <a:pt x="1" y="489"/>
                    <a:pt x="1" y="787"/>
                  </a:cubicBezTo>
                  <a:lnTo>
                    <a:pt x="154" y="1357"/>
                  </a:lnTo>
                  <a:cubicBezTo>
                    <a:pt x="344" y="1357"/>
                    <a:pt x="534" y="1285"/>
                    <a:pt x="679" y="1167"/>
                  </a:cubicBezTo>
                  <a:cubicBezTo>
                    <a:pt x="796" y="1059"/>
                    <a:pt x="905" y="905"/>
                    <a:pt x="950" y="715"/>
                  </a:cubicBezTo>
                  <a:cubicBezTo>
                    <a:pt x="986" y="561"/>
                    <a:pt x="950" y="417"/>
                    <a:pt x="905" y="263"/>
                  </a:cubicBezTo>
                  <a:cubicBezTo>
                    <a:pt x="832" y="155"/>
                    <a:pt x="679" y="37"/>
                    <a:pt x="534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3432525" y="1928050"/>
              <a:ext cx="15175" cy="23550"/>
            </a:xfrm>
            <a:custGeom>
              <a:avLst/>
              <a:gdLst/>
              <a:ahLst/>
              <a:cxnLst/>
              <a:rect l="l" t="t" r="r" b="b"/>
              <a:pathLst>
                <a:path w="607" h="942" extrusionOk="0">
                  <a:moveTo>
                    <a:pt x="308" y="1"/>
                  </a:moveTo>
                  <a:cubicBezTo>
                    <a:pt x="190" y="73"/>
                    <a:pt x="118" y="263"/>
                    <a:pt x="82" y="381"/>
                  </a:cubicBezTo>
                  <a:cubicBezTo>
                    <a:pt x="1" y="525"/>
                    <a:pt x="1" y="715"/>
                    <a:pt x="46" y="869"/>
                  </a:cubicBezTo>
                  <a:cubicBezTo>
                    <a:pt x="82" y="869"/>
                    <a:pt x="82" y="905"/>
                    <a:pt x="82" y="905"/>
                  </a:cubicBezTo>
                  <a:cubicBezTo>
                    <a:pt x="118" y="941"/>
                    <a:pt x="118" y="941"/>
                    <a:pt x="154" y="941"/>
                  </a:cubicBezTo>
                  <a:cubicBezTo>
                    <a:pt x="190" y="941"/>
                    <a:pt x="190" y="941"/>
                    <a:pt x="227" y="905"/>
                  </a:cubicBezTo>
                  <a:cubicBezTo>
                    <a:pt x="344" y="869"/>
                    <a:pt x="416" y="751"/>
                    <a:pt x="498" y="679"/>
                  </a:cubicBezTo>
                  <a:cubicBezTo>
                    <a:pt x="534" y="561"/>
                    <a:pt x="570" y="453"/>
                    <a:pt x="570" y="335"/>
                  </a:cubicBezTo>
                  <a:cubicBezTo>
                    <a:pt x="606" y="191"/>
                    <a:pt x="570" y="1"/>
                    <a:pt x="416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3432525" y="1928050"/>
              <a:ext cx="9525" cy="21725"/>
            </a:xfrm>
            <a:custGeom>
              <a:avLst/>
              <a:gdLst/>
              <a:ahLst/>
              <a:cxnLst/>
              <a:rect l="l" t="t" r="r" b="b"/>
              <a:pathLst>
                <a:path w="381" h="869" extrusionOk="0">
                  <a:moveTo>
                    <a:pt x="380" y="1"/>
                  </a:moveTo>
                  <a:cubicBezTo>
                    <a:pt x="380" y="1"/>
                    <a:pt x="308" y="1"/>
                    <a:pt x="227" y="73"/>
                  </a:cubicBezTo>
                  <a:cubicBezTo>
                    <a:pt x="190" y="155"/>
                    <a:pt x="118" y="227"/>
                    <a:pt x="46" y="381"/>
                  </a:cubicBezTo>
                  <a:cubicBezTo>
                    <a:pt x="1" y="525"/>
                    <a:pt x="1" y="643"/>
                    <a:pt x="46" y="751"/>
                  </a:cubicBezTo>
                  <a:cubicBezTo>
                    <a:pt x="46" y="833"/>
                    <a:pt x="82" y="869"/>
                    <a:pt x="82" y="869"/>
                  </a:cubicBezTo>
                  <a:lnTo>
                    <a:pt x="82" y="715"/>
                  </a:lnTo>
                  <a:cubicBezTo>
                    <a:pt x="82" y="643"/>
                    <a:pt x="82" y="525"/>
                    <a:pt x="118" y="381"/>
                  </a:cubicBezTo>
                  <a:cubicBezTo>
                    <a:pt x="154" y="263"/>
                    <a:pt x="227" y="155"/>
                    <a:pt x="272" y="109"/>
                  </a:cubicBezTo>
                  <a:cubicBezTo>
                    <a:pt x="344" y="37"/>
                    <a:pt x="380" y="1"/>
                    <a:pt x="380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3435475" y="1935150"/>
              <a:ext cx="3850" cy="12600"/>
            </a:xfrm>
            <a:custGeom>
              <a:avLst/>
              <a:gdLst/>
              <a:ahLst/>
              <a:cxnLst/>
              <a:rect l="l" t="t" r="r" b="b"/>
              <a:pathLst>
                <a:path w="154" h="504" extrusionOk="0">
                  <a:moveTo>
                    <a:pt x="8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15"/>
                    <a:pt x="72" y="97"/>
                    <a:pt x="72" y="241"/>
                  </a:cubicBezTo>
                  <a:cubicBezTo>
                    <a:pt x="109" y="323"/>
                    <a:pt x="72" y="395"/>
                    <a:pt x="36" y="431"/>
                  </a:cubicBezTo>
                  <a:lnTo>
                    <a:pt x="36" y="504"/>
                  </a:lnTo>
                  <a:cubicBezTo>
                    <a:pt x="36" y="504"/>
                    <a:pt x="72" y="467"/>
                    <a:pt x="72" y="431"/>
                  </a:cubicBezTo>
                  <a:cubicBezTo>
                    <a:pt x="109" y="431"/>
                    <a:pt x="109" y="395"/>
                    <a:pt x="109" y="359"/>
                  </a:cubicBezTo>
                  <a:cubicBezTo>
                    <a:pt x="154" y="323"/>
                    <a:pt x="154" y="277"/>
                    <a:pt x="154" y="241"/>
                  </a:cubicBezTo>
                  <a:cubicBezTo>
                    <a:pt x="154" y="169"/>
                    <a:pt x="109" y="97"/>
                    <a:pt x="72" y="51"/>
                  </a:cubicBezTo>
                  <a:cubicBezTo>
                    <a:pt x="47" y="26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3360200" y="1933700"/>
              <a:ext cx="13125" cy="14050"/>
            </a:xfrm>
            <a:custGeom>
              <a:avLst/>
              <a:gdLst/>
              <a:ahLst/>
              <a:cxnLst/>
              <a:rect l="l" t="t" r="r" b="b"/>
              <a:pathLst>
                <a:path w="525" h="562" extrusionOk="0">
                  <a:moveTo>
                    <a:pt x="0" y="453"/>
                  </a:moveTo>
                  <a:cubicBezTo>
                    <a:pt x="18" y="471"/>
                    <a:pt x="28" y="480"/>
                    <a:pt x="37" y="489"/>
                  </a:cubicBezTo>
                  <a:lnTo>
                    <a:pt x="37" y="489"/>
                  </a:lnTo>
                  <a:cubicBezTo>
                    <a:pt x="37" y="489"/>
                    <a:pt x="37" y="453"/>
                    <a:pt x="0" y="453"/>
                  </a:cubicBezTo>
                  <a:close/>
                  <a:moveTo>
                    <a:pt x="226" y="1"/>
                  </a:moveTo>
                  <a:cubicBezTo>
                    <a:pt x="226" y="37"/>
                    <a:pt x="181" y="37"/>
                    <a:pt x="145" y="73"/>
                  </a:cubicBezTo>
                  <a:cubicBezTo>
                    <a:pt x="109" y="73"/>
                    <a:pt x="37" y="155"/>
                    <a:pt x="37" y="263"/>
                  </a:cubicBezTo>
                  <a:cubicBezTo>
                    <a:pt x="0" y="335"/>
                    <a:pt x="37" y="453"/>
                    <a:pt x="73" y="489"/>
                  </a:cubicBezTo>
                  <a:cubicBezTo>
                    <a:pt x="109" y="525"/>
                    <a:pt x="145" y="562"/>
                    <a:pt x="145" y="562"/>
                  </a:cubicBezTo>
                  <a:lnTo>
                    <a:pt x="181" y="562"/>
                  </a:lnTo>
                  <a:cubicBezTo>
                    <a:pt x="226" y="562"/>
                    <a:pt x="263" y="562"/>
                    <a:pt x="335" y="525"/>
                  </a:cubicBezTo>
                  <a:lnTo>
                    <a:pt x="299" y="525"/>
                  </a:lnTo>
                  <a:lnTo>
                    <a:pt x="371" y="453"/>
                  </a:lnTo>
                  <a:lnTo>
                    <a:pt x="452" y="453"/>
                  </a:lnTo>
                  <a:cubicBezTo>
                    <a:pt x="525" y="335"/>
                    <a:pt x="525" y="227"/>
                    <a:pt x="489" y="109"/>
                  </a:cubicBezTo>
                  <a:cubicBezTo>
                    <a:pt x="452" y="37"/>
                    <a:pt x="371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3367650" y="1945025"/>
              <a:ext cx="3875" cy="1825"/>
            </a:xfrm>
            <a:custGeom>
              <a:avLst/>
              <a:gdLst/>
              <a:ahLst/>
              <a:cxnLst/>
              <a:rect l="l" t="t" r="r" b="b"/>
              <a:pathLst>
                <a:path w="155" h="73" extrusionOk="0">
                  <a:moveTo>
                    <a:pt x="73" y="0"/>
                  </a:moveTo>
                  <a:lnTo>
                    <a:pt x="1" y="72"/>
                  </a:lnTo>
                  <a:lnTo>
                    <a:pt x="37" y="72"/>
                  </a:lnTo>
                  <a:cubicBezTo>
                    <a:pt x="37" y="72"/>
                    <a:pt x="73" y="36"/>
                    <a:pt x="109" y="3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3359075" y="1933700"/>
              <a:ext cx="6800" cy="14050"/>
            </a:xfrm>
            <a:custGeom>
              <a:avLst/>
              <a:gdLst/>
              <a:ahLst/>
              <a:cxnLst/>
              <a:rect l="l" t="t" r="r" b="b"/>
              <a:pathLst>
                <a:path w="272" h="562" extrusionOk="0">
                  <a:moveTo>
                    <a:pt x="271" y="1"/>
                  </a:moveTo>
                  <a:cubicBezTo>
                    <a:pt x="190" y="37"/>
                    <a:pt x="154" y="37"/>
                    <a:pt x="118" y="73"/>
                  </a:cubicBezTo>
                  <a:cubicBezTo>
                    <a:pt x="45" y="155"/>
                    <a:pt x="0" y="299"/>
                    <a:pt x="45" y="417"/>
                  </a:cubicBezTo>
                  <a:lnTo>
                    <a:pt x="45" y="453"/>
                  </a:lnTo>
                  <a:cubicBezTo>
                    <a:pt x="82" y="489"/>
                    <a:pt x="82" y="489"/>
                    <a:pt x="118" y="525"/>
                  </a:cubicBezTo>
                  <a:cubicBezTo>
                    <a:pt x="154" y="525"/>
                    <a:pt x="154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271" y="37"/>
                    <a:pt x="271" y="1"/>
                  </a:cubicBez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3339400" y="1948850"/>
              <a:ext cx="17875" cy="13150"/>
            </a:xfrm>
            <a:custGeom>
              <a:avLst/>
              <a:gdLst/>
              <a:ahLst/>
              <a:cxnLst/>
              <a:rect l="l" t="t" r="r" b="b"/>
              <a:pathLst>
                <a:path w="715" h="526" extrusionOk="0">
                  <a:moveTo>
                    <a:pt x="380" y="1"/>
                  </a:moveTo>
                  <a:cubicBezTo>
                    <a:pt x="190" y="1"/>
                    <a:pt x="1" y="73"/>
                    <a:pt x="1" y="299"/>
                  </a:cubicBezTo>
                  <a:cubicBezTo>
                    <a:pt x="1" y="371"/>
                    <a:pt x="37" y="453"/>
                    <a:pt x="109" y="489"/>
                  </a:cubicBezTo>
                  <a:cubicBezTo>
                    <a:pt x="154" y="525"/>
                    <a:pt x="190" y="525"/>
                    <a:pt x="227" y="525"/>
                  </a:cubicBezTo>
                  <a:lnTo>
                    <a:pt x="335" y="525"/>
                  </a:lnTo>
                  <a:cubicBezTo>
                    <a:pt x="489" y="525"/>
                    <a:pt x="606" y="489"/>
                    <a:pt x="679" y="371"/>
                  </a:cubicBezTo>
                  <a:cubicBezTo>
                    <a:pt x="715" y="299"/>
                    <a:pt x="715" y="227"/>
                    <a:pt x="679" y="182"/>
                  </a:cubicBezTo>
                  <a:cubicBezTo>
                    <a:pt x="643" y="73"/>
                    <a:pt x="525" y="1"/>
                    <a:pt x="380" y="1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3380775" y="1945025"/>
              <a:ext cx="19900" cy="15150"/>
            </a:xfrm>
            <a:custGeom>
              <a:avLst/>
              <a:gdLst/>
              <a:ahLst/>
              <a:cxnLst/>
              <a:rect l="l" t="t" r="r" b="b"/>
              <a:pathLst>
                <a:path w="796" h="606" extrusionOk="0">
                  <a:moveTo>
                    <a:pt x="416" y="0"/>
                  </a:moveTo>
                  <a:cubicBezTo>
                    <a:pt x="226" y="0"/>
                    <a:pt x="0" y="109"/>
                    <a:pt x="0" y="335"/>
                  </a:cubicBezTo>
                  <a:cubicBezTo>
                    <a:pt x="0" y="416"/>
                    <a:pt x="36" y="488"/>
                    <a:pt x="118" y="524"/>
                  </a:cubicBezTo>
                  <a:cubicBezTo>
                    <a:pt x="154" y="561"/>
                    <a:pt x="226" y="561"/>
                    <a:pt x="262" y="561"/>
                  </a:cubicBezTo>
                  <a:cubicBezTo>
                    <a:pt x="308" y="606"/>
                    <a:pt x="344" y="606"/>
                    <a:pt x="416" y="606"/>
                  </a:cubicBezTo>
                  <a:cubicBezTo>
                    <a:pt x="534" y="606"/>
                    <a:pt x="714" y="561"/>
                    <a:pt x="760" y="452"/>
                  </a:cubicBezTo>
                  <a:cubicBezTo>
                    <a:pt x="796" y="335"/>
                    <a:pt x="796" y="262"/>
                    <a:pt x="796" y="190"/>
                  </a:cubicBezTo>
                  <a:cubicBezTo>
                    <a:pt x="760" y="72"/>
                    <a:pt x="606" y="0"/>
                    <a:pt x="452" y="0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3343250" y="1943200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0" y="1"/>
                  </a:moveTo>
                  <a:lnTo>
                    <a:pt x="0" y="73"/>
                  </a:lnTo>
                  <a:cubicBezTo>
                    <a:pt x="0" y="109"/>
                    <a:pt x="36" y="145"/>
                    <a:pt x="73" y="182"/>
                  </a:cubicBezTo>
                  <a:cubicBezTo>
                    <a:pt x="36" y="145"/>
                    <a:pt x="36" y="109"/>
                    <a:pt x="36" y="73"/>
                  </a:cubicBezTo>
                  <a:cubicBezTo>
                    <a:pt x="0" y="37"/>
                    <a:pt x="0" y="1"/>
                    <a:pt x="0" y="1"/>
                  </a:cubicBezTo>
                  <a:close/>
                  <a:moveTo>
                    <a:pt x="73" y="182"/>
                  </a:moveTo>
                  <a:lnTo>
                    <a:pt x="73" y="182"/>
                  </a:lnTo>
                  <a:cubicBezTo>
                    <a:pt x="109" y="227"/>
                    <a:pt x="145" y="263"/>
                    <a:pt x="181" y="263"/>
                  </a:cubicBezTo>
                  <a:lnTo>
                    <a:pt x="263" y="263"/>
                  </a:lnTo>
                  <a:cubicBezTo>
                    <a:pt x="263" y="263"/>
                    <a:pt x="181" y="263"/>
                    <a:pt x="73" y="182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3346850" y="1944100"/>
              <a:ext cx="6600" cy="3425"/>
            </a:xfrm>
            <a:custGeom>
              <a:avLst/>
              <a:gdLst/>
              <a:ahLst/>
              <a:cxnLst/>
              <a:rect l="l" t="t" r="r" b="b"/>
              <a:pathLst>
                <a:path w="264" h="137" extrusionOk="0">
                  <a:moveTo>
                    <a:pt x="263" y="1"/>
                  </a:moveTo>
                  <a:cubicBezTo>
                    <a:pt x="263" y="1"/>
                    <a:pt x="227" y="73"/>
                    <a:pt x="155" y="109"/>
                  </a:cubicBezTo>
                  <a:cubicBezTo>
                    <a:pt x="191" y="109"/>
                    <a:pt x="227" y="73"/>
                    <a:pt x="227" y="73"/>
                  </a:cubicBezTo>
                  <a:cubicBezTo>
                    <a:pt x="263" y="37"/>
                    <a:pt x="263" y="1"/>
                    <a:pt x="263" y="1"/>
                  </a:cubicBezTo>
                  <a:close/>
                  <a:moveTo>
                    <a:pt x="1" y="73"/>
                  </a:moveTo>
                  <a:cubicBezTo>
                    <a:pt x="1" y="109"/>
                    <a:pt x="1" y="109"/>
                    <a:pt x="37" y="109"/>
                  </a:cubicBezTo>
                  <a:cubicBezTo>
                    <a:pt x="60" y="127"/>
                    <a:pt x="80" y="136"/>
                    <a:pt x="99" y="136"/>
                  </a:cubicBezTo>
                  <a:cubicBezTo>
                    <a:pt x="119" y="136"/>
                    <a:pt x="137" y="127"/>
                    <a:pt x="155" y="109"/>
                  </a:cubicBezTo>
                  <a:cubicBezTo>
                    <a:pt x="82" y="109"/>
                    <a:pt x="1" y="73"/>
                    <a:pt x="1" y="73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3378950" y="194117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37" y="0"/>
                  </a:moveTo>
                  <a:cubicBezTo>
                    <a:pt x="37" y="0"/>
                    <a:pt x="1" y="0"/>
                    <a:pt x="37" y="36"/>
                  </a:cubicBezTo>
                  <a:lnTo>
                    <a:pt x="37" y="0"/>
                  </a:lnTo>
                  <a:close/>
                  <a:moveTo>
                    <a:pt x="37" y="37"/>
                  </a:moveTo>
                  <a:cubicBezTo>
                    <a:pt x="37" y="82"/>
                    <a:pt x="37" y="154"/>
                    <a:pt x="73" y="190"/>
                  </a:cubicBezTo>
                  <a:cubicBezTo>
                    <a:pt x="109" y="226"/>
                    <a:pt x="191" y="226"/>
                    <a:pt x="191" y="226"/>
                  </a:cubicBezTo>
                  <a:cubicBezTo>
                    <a:pt x="227" y="263"/>
                    <a:pt x="263" y="263"/>
                    <a:pt x="263" y="263"/>
                  </a:cubicBezTo>
                  <a:cubicBezTo>
                    <a:pt x="263" y="226"/>
                    <a:pt x="191" y="226"/>
                    <a:pt x="109" y="154"/>
                  </a:cubicBezTo>
                  <a:cubicBezTo>
                    <a:pt x="73" y="118"/>
                    <a:pt x="37" y="82"/>
                    <a:pt x="37" y="37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3381675" y="1941175"/>
              <a:ext cx="9525" cy="4250"/>
            </a:xfrm>
            <a:custGeom>
              <a:avLst/>
              <a:gdLst/>
              <a:ahLst/>
              <a:cxnLst/>
              <a:rect l="l" t="t" r="r" b="b"/>
              <a:pathLst>
                <a:path w="381" h="170" extrusionOk="0">
                  <a:moveTo>
                    <a:pt x="380" y="0"/>
                  </a:moveTo>
                  <a:cubicBezTo>
                    <a:pt x="344" y="0"/>
                    <a:pt x="344" y="36"/>
                    <a:pt x="308" y="36"/>
                  </a:cubicBezTo>
                  <a:cubicBezTo>
                    <a:pt x="308" y="82"/>
                    <a:pt x="272" y="118"/>
                    <a:pt x="190" y="118"/>
                  </a:cubicBezTo>
                  <a:cubicBezTo>
                    <a:pt x="178" y="130"/>
                    <a:pt x="162" y="134"/>
                    <a:pt x="146" y="134"/>
                  </a:cubicBezTo>
                  <a:cubicBezTo>
                    <a:pt x="114" y="134"/>
                    <a:pt x="82" y="118"/>
                    <a:pt x="82" y="118"/>
                  </a:cubicBezTo>
                  <a:cubicBezTo>
                    <a:pt x="46" y="82"/>
                    <a:pt x="0" y="82"/>
                    <a:pt x="0" y="82"/>
                  </a:cubicBezTo>
                  <a:lnTo>
                    <a:pt x="0" y="82"/>
                  </a:lnTo>
                  <a:cubicBezTo>
                    <a:pt x="0" y="82"/>
                    <a:pt x="0" y="118"/>
                    <a:pt x="46" y="118"/>
                  </a:cubicBezTo>
                  <a:cubicBezTo>
                    <a:pt x="71" y="143"/>
                    <a:pt x="115" y="169"/>
                    <a:pt x="151" y="169"/>
                  </a:cubicBezTo>
                  <a:cubicBezTo>
                    <a:pt x="166" y="169"/>
                    <a:pt x="180" y="165"/>
                    <a:pt x="190" y="154"/>
                  </a:cubicBezTo>
                  <a:cubicBezTo>
                    <a:pt x="272" y="154"/>
                    <a:pt x="308" y="118"/>
                    <a:pt x="344" y="82"/>
                  </a:cubicBezTo>
                  <a:cubicBezTo>
                    <a:pt x="344" y="36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3189550" y="1978925"/>
              <a:ext cx="18100" cy="41450"/>
            </a:xfrm>
            <a:custGeom>
              <a:avLst/>
              <a:gdLst/>
              <a:ahLst/>
              <a:cxnLst/>
              <a:rect l="l" t="t" r="r" b="b"/>
              <a:pathLst>
                <a:path w="724" h="1658" extrusionOk="0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3135075" y="1982750"/>
              <a:ext cx="17875" cy="46225"/>
            </a:xfrm>
            <a:custGeom>
              <a:avLst/>
              <a:gdLst/>
              <a:ahLst/>
              <a:cxnLst/>
              <a:rect l="l" t="t" r="r" b="b"/>
              <a:pathLst>
                <a:path w="715" h="1849" extrusionOk="0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131225" y="2013725"/>
              <a:ext cx="30100" cy="31225"/>
            </a:xfrm>
            <a:custGeom>
              <a:avLst/>
              <a:gdLst/>
              <a:ahLst/>
              <a:cxnLst/>
              <a:rect l="l" t="t" r="r" b="b"/>
              <a:pathLst>
                <a:path w="1204" h="1249" extrusionOk="0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138700" y="2022325"/>
              <a:ext cx="15150" cy="14025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186825" y="2018325"/>
              <a:ext cx="22650" cy="39200"/>
            </a:xfrm>
            <a:custGeom>
              <a:avLst/>
              <a:gdLst/>
              <a:ahLst/>
              <a:cxnLst/>
              <a:rect l="l" t="t" r="r" b="b"/>
              <a:pathLst>
                <a:path w="906" h="1568" extrusionOk="0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185025" y="2037750"/>
              <a:ext cx="29750" cy="44775"/>
            </a:xfrm>
            <a:custGeom>
              <a:avLst/>
              <a:gdLst/>
              <a:ahLst/>
              <a:cxnLst/>
              <a:rect l="l" t="t" r="r" b="b"/>
              <a:pathLst>
                <a:path w="1190" h="1791" extrusionOk="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3174150" y="2035875"/>
              <a:ext cx="34400" cy="42700"/>
            </a:xfrm>
            <a:custGeom>
              <a:avLst/>
              <a:gdLst/>
              <a:ahLst/>
              <a:cxnLst/>
              <a:rect l="l" t="t" r="r" b="b"/>
              <a:pathLst>
                <a:path w="1376" h="1708" extrusionOk="0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3171700" y="2068425"/>
              <a:ext cx="8600" cy="7475"/>
            </a:xfrm>
            <a:custGeom>
              <a:avLst/>
              <a:gdLst/>
              <a:ahLst/>
              <a:cxnLst/>
              <a:rect l="l" t="t" r="r" b="b"/>
              <a:pathLst>
                <a:path w="344" h="299" extrusionOk="0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08525" y="2074075"/>
              <a:ext cx="8400" cy="6575"/>
            </a:xfrm>
            <a:custGeom>
              <a:avLst/>
              <a:gdLst/>
              <a:ahLst/>
              <a:cxnLst/>
              <a:rect l="l" t="t" r="r" b="b"/>
              <a:pathLst>
                <a:path w="336" h="263" extrusionOk="0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193400" y="2093925"/>
              <a:ext cx="48150" cy="38500"/>
            </a:xfrm>
            <a:custGeom>
              <a:avLst/>
              <a:gdLst/>
              <a:ahLst/>
              <a:cxnLst/>
              <a:rect l="l" t="t" r="r" b="b"/>
              <a:pathLst>
                <a:path w="1926" h="1540" extrusionOk="0">
                  <a:moveTo>
                    <a:pt x="1304" y="1"/>
                  </a:moveTo>
                  <a:cubicBezTo>
                    <a:pt x="1262" y="1"/>
                    <a:pt x="1217" y="10"/>
                    <a:pt x="1166" y="29"/>
                  </a:cubicBezTo>
                  <a:cubicBezTo>
                    <a:pt x="714" y="183"/>
                    <a:pt x="262" y="481"/>
                    <a:pt x="36" y="933"/>
                  </a:cubicBezTo>
                  <a:cubicBezTo>
                    <a:pt x="36" y="978"/>
                    <a:pt x="0" y="1015"/>
                    <a:pt x="0" y="1051"/>
                  </a:cubicBezTo>
                  <a:cubicBezTo>
                    <a:pt x="0" y="1087"/>
                    <a:pt x="36" y="1087"/>
                    <a:pt x="72" y="1087"/>
                  </a:cubicBezTo>
                  <a:lnTo>
                    <a:pt x="118" y="1087"/>
                  </a:lnTo>
                  <a:cubicBezTo>
                    <a:pt x="262" y="933"/>
                    <a:pt x="452" y="789"/>
                    <a:pt x="606" y="599"/>
                  </a:cubicBezTo>
                  <a:lnTo>
                    <a:pt x="606" y="599"/>
                  </a:lnTo>
                  <a:cubicBezTo>
                    <a:pt x="488" y="861"/>
                    <a:pt x="380" y="1159"/>
                    <a:pt x="452" y="1431"/>
                  </a:cubicBezTo>
                  <a:cubicBezTo>
                    <a:pt x="452" y="1467"/>
                    <a:pt x="452" y="1467"/>
                    <a:pt x="488" y="1467"/>
                  </a:cubicBezTo>
                  <a:cubicBezTo>
                    <a:pt x="488" y="1477"/>
                    <a:pt x="491" y="1482"/>
                    <a:pt x="497" y="1482"/>
                  </a:cubicBezTo>
                  <a:cubicBezTo>
                    <a:pt x="510" y="1482"/>
                    <a:pt x="538" y="1456"/>
                    <a:pt x="570" y="1431"/>
                  </a:cubicBezTo>
                  <a:cubicBezTo>
                    <a:pt x="642" y="1204"/>
                    <a:pt x="714" y="933"/>
                    <a:pt x="751" y="671"/>
                  </a:cubicBezTo>
                  <a:lnTo>
                    <a:pt x="751" y="671"/>
                  </a:lnTo>
                  <a:cubicBezTo>
                    <a:pt x="714" y="978"/>
                    <a:pt x="714" y="1241"/>
                    <a:pt x="868" y="1467"/>
                  </a:cubicBezTo>
                  <a:cubicBezTo>
                    <a:pt x="868" y="1503"/>
                    <a:pt x="904" y="1539"/>
                    <a:pt x="940" y="1539"/>
                  </a:cubicBezTo>
                  <a:cubicBezTo>
                    <a:pt x="977" y="1503"/>
                    <a:pt x="977" y="1503"/>
                    <a:pt x="977" y="1467"/>
                  </a:cubicBezTo>
                  <a:cubicBezTo>
                    <a:pt x="977" y="1204"/>
                    <a:pt x="940" y="933"/>
                    <a:pt x="904" y="671"/>
                  </a:cubicBezTo>
                  <a:lnTo>
                    <a:pt x="904" y="671"/>
                  </a:lnTo>
                  <a:cubicBezTo>
                    <a:pt x="1058" y="861"/>
                    <a:pt x="1203" y="1087"/>
                    <a:pt x="1392" y="1241"/>
                  </a:cubicBezTo>
                  <a:cubicBezTo>
                    <a:pt x="1426" y="1256"/>
                    <a:pt x="1458" y="1264"/>
                    <a:pt x="1487" y="1264"/>
                  </a:cubicBezTo>
                  <a:cubicBezTo>
                    <a:pt x="1528" y="1264"/>
                    <a:pt x="1561" y="1247"/>
                    <a:pt x="1582" y="1204"/>
                  </a:cubicBezTo>
                  <a:cubicBezTo>
                    <a:pt x="1618" y="1159"/>
                    <a:pt x="1582" y="1087"/>
                    <a:pt x="1510" y="1051"/>
                  </a:cubicBezTo>
                  <a:cubicBezTo>
                    <a:pt x="1429" y="978"/>
                    <a:pt x="1356" y="861"/>
                    <a:pt x="1284" y="789"/>
                  </a:cubicBezTo>
                  <a:cubicBezTo>
                    <a:pt x="1248" y="707"/>
                    <a:pt x="1166" y="526"/>
                    <a:pt x="1203" y="445"/>
                  </a:cubicBezTo>
                  <a:cubicBezTo>
                    <a:pt x="1225" y="373"/>
                    <a:pt x="1273" y="346"/>
                    <a:pt x="1325" y="346"/>
                  </a:cubicBezTo>
                  <a:cubicBezTo>
                    <a:pt x="1377" y="346"/>
                    <a:pt x="1433" y="373"/>
                    <a:pt x="1474" y="409"/>
                  </a:cubicBezTo>
                  <a:cubicBezTo>
                    <a:pt x="1582" y="481"/>
                    <a:pt x="1655" y="599"/>
                    <a:pt x="1736" y="671"/>
                  </a:cubicBezTo>
                  <a:cubicBezTo>
                    <a:pt x="1772" y="707"/>
                    <a:pt x="1808" y="752"/>
                    <a:pt x="1881" y="789"/>
                  </a:cubicBezTo>
                  <a:lnTo>
                    <a:pt x="1926" y="789"/>
                  </a:lnTo>
                  <a:lnTo>
                    <a:pt x="1926" y="707"/>
                  </a:lnTo>
                  <a:lnTo>
                    <a:pt x="1926" y="671"/>
                  </a:lnTo>
                  <a:cubicBezTo>
                    <a:pt x="1845" y="481"/>
                    <a:pt x="1736" y="337"/>
                    <a:pt x="1618" y="183"/>
                  </a:cubicBezTo>
                  <a:cubicBezTo>
                    <a:pt x="1512" y="70"/>
                    <a:pt x="1421" y="1"/>
                    <a:pt x="1304" y="1"/>
                  </a:cubicBezTo>
                  <a:close/>
                </a:path>
              </a:pathLst>
            </a:custGeom>
            <a:solidFill>
              <a:srgbClr val="CB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13"/>
          <p:cNvSpPr txBox="1">
            <a:spLocks noGrp="1"/>
          </p:cNvSpPr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960" name="Google Shape;960;p1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4_1_1_3_1">
    <p:bg>
      <p:bgPr>
        <a:solidFill>
          <a:srgbClr val="CFD9E0"/>
        </a:solidFill>
        <a:effectLst/>
      </p:bgPr>
    </p:bg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963" name="Google Shape;963;p1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964" name="Google Shape;964;p1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5" name="Google Shape;965;p1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966" name="Google Shape;966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4" name="Google Shape;974;p1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6" name="Google Shape;976;p1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977" name="Google Shape;977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5" name="Google Shape;985;p1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6" name="Google Shape;986;p14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14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989" name="Google Shape;989;p1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0" name="Google Shape;990;p14"/>
          <p:cNvGrpSpPr/>
          <p:nvPr/>
        </p:nvGrpSpPr>
        <p:grpSpPr>
          <a:xfrm>
            <a:off x="2563598" y="734020"/>
            <a:ext cx="3785141" cy="3921827"/>
            <a:chOff x="4570350" y="3395325"/>
            <a:chExt cx="1412050" cy="1463150"/>
          </a:xfrm>
        </p:grpSpPr>
        <p:sp>
          <p:nvSpPr>
            <p:cNvPr id="991" name="Google Shape;991;p14"/>
            <p:cNvSpPr/>
            <p:nvPr/>
          </p:nvSpPr>
          <p:spPr>
            <a:xfrm>
              <a:off x="4570350" y="4704100"/>
              <a:ext cx="1412050" cy="154375"/>
            </a:xfrm>
            <a:custGeom>
              <a:avLst/>
              <a:gdLst/>
              <a:ahLst/>
              <a:cxnLst/>
              <a:rect l="l" t="t" r="r" b="b"/>
              <a:pathLst>
                <a:path w="56482" h="6175" extrusionOk="0">
                  <a:moveTo>
                    <a:pt x="10992" y="1"/>
                  </a:moveTo>
                  <a:cubicBezTo>
                    <a:pt x="10387" y="1"/>
                    <a:pt x="9772" y="1"/>
                    <a:pt x="9209" y="53"/>
                  </a:cubicBezTo>
                  <a:lnTo>
                    <a:pt x="9209" y="95"/>
                  </a:lnTo>
                  <a:lnTo>
                    <a:pt x="8041" y="95"/>
                  </a:lnTo>
                  <a:cubicBezTo>
                    <a:pt x="3390" y="397"/>
                    <a:pt x="1" y="1356"/>
                    <a:pt x="1" y="2483"/>
                  </a:cubicBezTo>
                  <a:cubicBezTo>
                    <a:pt x="1" y="3870"/>
                    <a:pt x="4912" y="5006"/>
                    <a:pt x="10992" y="5006"/>
                  </a:cubicBezTo>
                  <a:cubicBezTo>
                    <a:pt x="12859" y="5006"/>
                    <a:pt x="14600" y="4871"/>
                    <a:pt x="16123" y="4693"/>
                  </a:cubicBezTo>
                  <a:cubicBezTo>
                    <a:pt x="18115" y="5569"/>
                    <a:pt x="22589" y="6174"/>
                    <a:pt x="27761" y="6174"/>
                  </a:cubicBezTo>
                  <a:cubicBezTo>
                    <a:pt x="32548" y="6174"/>
                    <a:pt x="36761" y="5653"/>
                    <a:pt x="38930" y="4871"/>
                  </a:cubicBezTo>
                  <a:cubicBezTo>
                    <a:pt x="40755" y="5173"/>
                    <a:pt x="43060" y="5392"/>
                    <a:pt x="45489" y="5392"/>
                  </a:cubicBezTo>
                  <a:cubicBezTo>
                    <a:pt x="51580" y="5392"/>
                    <a:pt x="56481" y="4266"/>
                    <a:pt x="56481" y="2868"/>
                  </a:cubicBezTo>
                  <a:cubicBezTo>
                    <a:pt x="56481" y="1523"/>
                    <a:pt x="51580" y="397"/>
                    <a:pt x="45489" y="397"/>
                  </a:cubicBezTo>
                  <a:cubicBezTo>
                    <a:pt x="41276" y="397"/>
                    <a:pt x="37626" y="918"/>
                    <a:pt x="35760" y="1742"/>
                  </a:cubicBezTo>
                  <a:cubicBezTo>
                    <a:pt x="34414" y="1523"/>
                    <a:pt x="32850" y="1356"/>
                    <a:pt x="31150" y="1263"/>
                  </a:cubicBezTo>
                  <a:cubicBezTo>
                    <a:pt x="30327" y="1304"/>
                    <a:pt x="29461" y="1356"/>
                    <a:pt x="28637" y="1356"/>
                  </a:cubicBezTo>
                  <a:lnTo>
                    <a:pt x="28637" y="1179"/>
                  </a:lnTo>
                  <a:lnTo>
                    <a:pt x="27156" y="1179"/>
                  </a:lnTo>
                  <a:lnTo>
                    <a:pt x="27156" y="1356"/>
                  </a:lnTo>
                  <a:cubicBezTo>
                    <a:pt x="26291" y="1356"/>
                    <a:pt x="25415" y="1304"/>
                    <a:pt x="24549" y="1263"/>
                  </a:cubicBezTo>
                  <a:cubicBezTo>
                    <a:pt x="23329" y="1304"/>
                    <a:pt x="22203" y="1398"/>
                    <a:pt x="21160" y="1523"/>
                  </a:cubicBezTo>
                  <a:cubicBezTo>
                    <a:pt x="19856" y="835"/>
                    <a:pt x="17208" y="314"/>
                    <a:pt x="13985" y="95"/>
                  </a:cubicBezTo>
                  <a:lnTo>
                    <a:pt x="13943" y="95"/>
                  </a:lnTo>
                  <a:cubicBezTo>
                    <a:pt x="13036" y="53"/>
                    <a:pt x="12035" y="1"/>
                    <a:pt x="10992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5084425" y="4700975"/>
              <a:ext cx="157275" cy="106300"/>
            </a:xfrm>
            <a:custGeom>
              <a:avLst/>
              <a:gdLst/>
              <a:ahLst/>
              <a:cxnLst/>
              <a:rect l="l" t="t" r="r" b="b"/>
              <a:pathLst>
                <a:path w="6291" h="4252" extrusionOk="0">
                  <a:moveTo>
                    <a:pt x="6072" y="1"/>
                  </a:moveTo>
                  <a:lnTo>
                    <a:pt x="4372" y="386"/>
                  </a:lnTo>
                  <a:cubicBezTo>
                    <a:pt x="4372" y="908"/>
                    <a:pt x="4330" y="1429"/>
                    <a:pt x="4247" y="2003"/>
                  </a:cubicBezTo>
                  <a:cubicBezTo>
                    <a:pt x="4247" y="2086"/>
                    <a:pt x="4247" y="2170"/>
                    <a:pt x="4163" y="2263"/>
                  </a:cubicBezTo>
                  <a:cubicBezTo>
                    <a:pt x="4111" y="2305"/>
                    <a:pt x="4028" y="2305"/>
                    <a:pt x="3944" y="2305"/>
                  </a:cubicBezTo>
                  <a:cubicBezTo>
                    <a:pt x="3162" y="2389"/>
                    <a:pt x="2380" y="2347"/>
                    <a:pt x="1640" y="2566"/>
                  </a:cubicBezTo>
                  <a:cubicBezTo>
                    <a:pt x="858" y="2785"/>
                    <a:pt x="117" y="3306"/>
                    <a:pt x="34" y="4088"/>
                  </a:cubicBezTo>
                  <a:cubicBezTo>
                    <a:pt x="1" y="4210"/>
                    <a:pt x="672" y="4251"/>
                    <a:pt x="1572" y="4251"/>
                  </a:cubicBezTo>
                  <a:cubicBezTo>
                    <a:pt x="3215" y="4251"/>
                    <a:pt x="5618" y="4115"/>
                    <a:pt x="5895" y="4088"/>
                  </a:cubicBezTo>
                  <a:cubicBezTo>
                    <a:pt x="6030" y="4088"/>
                    <a:pt x="6114" y="4036"/>
                    <a:pt x="6197" y="3953"/>
                  </a:cubicBezTo>
                  <a:cubicBezTo>
                    <a:pt x="6249" y="3911"/>
                    <a:pt x="6249" y="3828"/>
                    <a:pt x="6249" y="3734"/>
                  </a:cubicBezTo>
                  <a:cubicBezTo>
                    <a:pt x="6291" y="2472"/>
                    <a:pt x="6249" y="1262"/>
                    <a:pt x="607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96950" y="4700975"/>
              <a:ext cx="157950" cy="106300"/>
            </a:xfrm>
            <a:custGeom>
              <a:avLst/>
              <a:gdLst/>
              <a:ahLst/>
              <a:cxnLst/>
              <a:rect l="l" t="t" r="r" b="b"/>
              <a:pathLst>
                <a:path w="6318" h="4252" extrusionOk="0">
                  <a:moveTo>
                    <a:pt x="220" y="1"/>
                  </a:moveTo>
                  <a:cubicBezTo>
                    <a:pt x="95" y="1262"/>
                    <a:pt x="1" y="2472"/>
                    <a:pt x="42" y="3734"/>
                  </a:cubicBezTo>
                  <a:cubicBezTo>
                    <a:pt x="42" y="3828"/>
                    <a:pt x="42" y="3911"/>
                    <a:pt x="95" y="3953"/>
                  </a:cubicBezTo>
                  <a:cubicBezTo>
                    <a:pt x="178" y="4036"/>
                    <a:pt x="303" y="4088"/>
                    <a:pt x="397" y="4088"/>
                  </a:cubicBezTo>
                  <a:cubicBezTo>
                    <a:pt x="707" y="4115"/>
                    <a:pt x="3101" y="4251"/>
                    <a:pt x="4743" y="4251"/>
                  </a:cubicBezTo>
                  <a:cubicBezTo>
                    <a:pt x="5643" y="4251"/>
                    <a:pt x="6318" y="4210"/>
                    <a:pt x="6299" y="4088"/>
                  </a:cubicBezTo>
                  <a:cubicBezTo>
                    <a:pt x="6174" y="3306"/>
                    <a:pt x="5434" y="2785"/>
                    <a:pt x="4693" y="2566"/>
                  </a:cubicBezTo>
                  <a:cubicBezTo>
                    <a:pt x="3911" y="2347"/>
                    <a:pt x="3129" y="2389"/>
                    <a:pt x="2347" y="2305"/>
                  </a:cubicBezTo>
                  <a:cubicBezTo>
                    <a:pt x="2305" y="2305"/>
                    <a:pt x="2222" y="2305"/>
                    <a:pt x="2128" y="2263"/>
                  </a:cubicBezTo>
                  <a:cubicBezTo>
                    <a:pt x="2086" y="2170"/>
                    <a:pt x="2045" y="2086"/>
                    <a:pt x="2045" y="2003"/>
                  </a:cubicBezTo>
                  <a:cubicBezTo>
                    <a:pt x="1961" y="1429"/>
                    <a:pt x="1920" y="908"/>
                    <a:pt x="1920" y="386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084425" y="4754150"/>
              <a:ext cx="156250" cy="53125"/>
            </a:xfrm>
            <a:custGeom>
              <a:avLst/>
              <a:gdLst/>
              <a:ahLst/>
              <a:cxnLst/>
              <a:rect l="l" t="t" r="r" b="b"/>
              <a:pathLst>
                <a:path w="6250" h="2125" extrusionOk="0">
                  <a:moveTo>
                    <a:pt x="6249" y="1"/>
                  </a:moveTo>
                  <a:cubicBezTo>
                    <a:pt x="5550" y="43"/>
                    <a:pt x="4852" y="397"/>
                    <a:pt x="4424" y="919"/>
                  </a:cubicBezTo>
                  <a:cubicBezTo>
                    <a:pt x="3986" y="606"/>
                    <a:pt x="3506" y="397"/>
                    <a:pt x="2985" y="262"/>
                  </a:cubicBezTo>
                  <a:cubicBezTo>
                    <a:pt x="2505" y="262"/>
                    <a:pt x="2078" y="303"/>
                    <a:pt x="1640" y="439"/>
                  </a:cubicBezTo>
                  <a:cubicBezTo>
                    <a:pt x="858" y="658"/>
                    <a:pt x="117" y="1179"/>
                    <a:pt x="34" y="1961"/>
                  </a:cubicBezTo>
                  <a:cubicBezTo>
                    <a:pt x="1" y="2083"/>
                    <a:pt x="672" y="2124"/>
                    <a:pt x="1572" y="2124"/>
                  </a:cubicBezTo>
                  <a:cubicBezTo>
                    <a:pt x="3215" y="2124"/>
                    <a:pt x="5618" y="1988"/>
                    <a:pt x="5895" y="1961"/>
                  </a:cubicBezTo>
                  <a:cubicBezTo>
                    <a:pt x="6030" y="1961"/>
                    <a:pt x="6114" y="1909"/>
                    <a:pt x="6197" y="1826"/>
                  </a:cubicBezTo>
                  <a:cubicBezTo>
                    <a:pt x="6249" y="1784"/>
                    <a:pt x="6249" y="1701"/>
                    <a:pt x="6249" y="1607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298000" y="4754150"/>
              <a:ext cx="156900" cy="53125"/>
            </a:xfrm>
            <a:custGeom>
              <a:avLst/>
              <a:gdLst/>
              <a:ahLst/>
              <a:cxnLst/>
              <a:rect l="l" t="t" r="r" b="b"/>
              <a:pathLst>
                <a:path w="6276" h="2125" extrusionOk="0">
                  <a:moveTo>
                    <a:pt x="0" y="1"/>
                  </a:moveTo>
                  <a:lnTo>
                    <a:pt x="0" y="1607"/>
                  </a:lnTo>
                  <a:cubicBezTo>
                    <a:pt x="0" y="1701"/>
                    <a:pt x="0" y="1784"/>
                    <a:pt x="53" y="1826"/>
                  </a:cubicBezTo>
                  <a:cubicBezTo>
                    <a:pt x="136" y="1909"/>
                    <a:pt x="261" y="1961"/>
                    <a:pt x="355" y="1961"/>
                  </a:cubicBezTo>
                  <a:cubicBezTo>
                    <a:pt x="665" y="1988"/>
                    <a:pt x="3059" y="2124"/>
                    <a:pt x="4701" y="2124"/>
                  </a:cubicBezTo>
                  <a:cubicBezTo>
                    <a:pt x="5601" y="2124"/>
                    <a:pt x="6276" y="2083"/>
                    <a:pt x="6257" y="1961"/>
                  </a:cubicBezTo>
                  <a:cubicBezTo>
                    <a:pt x="6132" y="1179"/>
                    <a:pt x="5392" y="658"/>
                    <a:pt x="4651" y="439"/>
                  </a:cubicBezTo>
                  <a:cubicBezTo>
                    <a:pt x="4172" y="303"/>
                    <a:pt x="3744" y="262"/>
                    <a:pt x="3265" y="262"/>
                  </a:cubicBezTo>
                  <a:cubicBezTo>
                    <a:pt x="2785" y="397"/>
                    <a:pt x="2305" y="606"/>
                    <a:pt x="1878" y="919"/>
                  </a:cubicBezTo>
                  <a:cubicBezTo>
                    <a:pt x="1398" y="397"/>
                    <a:pt x="699" y="43"/>
                    <a:pt x="0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284950" y="4070825"/>
              <a:ext cx="100150" cy="667200"/>
            </a:xfrm>
            <a:custGeom>
              <a:avLst/>
              <a:gdLst/>
              <a:ahLst/>
              <a:cxnLst/>
              <a:rect l="l" t="t" r="r" b="b"/>
              <a:pathLst>
                <a:path w="4006" h="26688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658"/>
                    <a:pt x="53" y="1305"/>
                    <a:pt x="1" y="1962"/>
                  </a:cubicBezTo>
                  <a:cubicBezTo>
                    <a:pt x="1" y="3390"/>
                    <a:pt x="53" y="4829"/>
                    <a:pt x="53" y="6216"/>
                  </a:cubicBezTo>
                  <a:cubicBezTo>
                    <a:pt x="95" y="9126"/>
                    <a:pt x="137" y="12035"/>
                    <a:pt x="137" y="14955"/>
                  </a:cubicBezTo>
                  <a:cubicBezTo>
                    <a:pt x="178" y="18866"/>
                    <a:pt x="1" y="22777"/>
                    <a:pt x="53" y="26687"/>
                  </a:cubicBezTo>
                  <a:cubicBezTo>
                    <a:pt x="1002" y="26687"/>
                    <a:pt x="1920" y="26635"/>
                    <a:pt x="2827" y="26552"/>
                  </a:cubicBezTo>
                  <a:cubicBezTo>
                    <a:pt x="3349" y="21995"/>
                    <a:pt x="3390" y="17302"/>
                    <a:pt x="3568" y="12692"/>
                  </a:cubicBezTo>
                  <a:cubicBezTo>
                    <a:pt x="3609" y="10523"/>
                    <a:pt x="3703" y="8385"/>
                    <a:pt x="3745" y="6216"/>
                  </a:cubicBezTo>
                  <a:cubicBezTo>
                    <a:pt x="3745" y="5132"/>
                    <a:pt x="3745" y="4047"/>
                    <a:pt x="3787" y="3004"/>
                  </a:cubicBezTo>
                  <a:cubicBezTo>
                    <a:pt x="3787" y="2087"/>
                    <a:pt x="4005" y="1263"/>
                    <a:pt x="3787" y="356"/>
                  </a:cubicBezTo>
                  <a:cubicBezTo>
                    <a:pt x="2525" y="356"/>
                    <a:pt x="1263" y="262"/>
                    <a:pt x="1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5150425" y="4070825"/>
              <a:ext cx="99875" cy="667200"/>
            </a:xfrm>
            <a:custGeom>
              <a:avLst/>
              <a:gdLst/>
              <a:ahLst/>
              <a:cxnLst/>
              <a:rect l="l" t="t" r="r" b="b"/>
              <a:pathLst>
                <a:path w="3995" h="26688" extrusionOk="0">
                  <a:moveTo>
                    <a:pt x="3995" y="1"/>
                  </a:moveTo>
                  <a:cubicBezTo>
                    <a:pt x="2775" y="262"/>
                    <a:pt x="1523" y="356"/>
                    <a:pt x="262" y="356"/>
                  </a:cubicBezTo>
                  <a:cubicBezTo>
                    <a:pt x="1" y="1263"/>
                    <a:pt x="220" y="2087"/>
                    <a:pt x="262" y="3004"/>
                  </a:cubicBezTo>
                  <a:cubicBezTo>
                    <a:pt x="262" y="4047"/>
                    <a:pt x="262" y="5132"/>
                    <a:pt x="303" y="6216"/>
                  </a:cubicBezTo>
                  <a:cubicBezTo>
                    <a:pt x="345" y="8385"/>
                    <a:pt x="387" y="10523"/>
                    <a:pt x="481" y="12692"/>
                  </a:cubicBezTo>
                  <a:cubicBezTo>
                    <a:pt x="606" y="17302"/>
                    <a:pt x="647" y="21995"/>
                    <a:pt x="1169" y="26552"/>
                  </a:cubicBezTo>
                  <a:cubicBezTo>
                    <a:pt x="2087" y="26635"/>
                    <a:pt x="3036" y="26687"/>
                    <a:pt x="3953" y="26687"/>
                  </a:cubicBezTo>
                  <a:cubicBezTo>
                    <a:pt x="3995" y="22777"/>
                    <a:pt x="3818" y="18866"/>
                    <a:pt x="3870" y="14955"/>
                  </a:cubicBezTo>
                  <a:cubicBezTo>
                    <a:pt x="3912" y="12035"/>
                    <a:pt x="3953" y="9126"/>
                    <a:pt x="3953" y="6216"/>
                  </a:cubicBezTo>
                  <a:cubicBezTo>
                    <a:pt x="3995" y="4829"/>
                    <a:pt x="3995" y="3390"/>
                    <a:pt x="3995" y="1962"/>
                  </a:cubicBezTo>
                  <a:lnTo>
                    <a:pt x="3995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5284950" y="4070825"/>
              <a:ext cx="93625" cy="51125"/>
            </a:xfrm>
            <a:custGeom>
              <a:avLst/>
              <a:gdLst/>
              <a:ahLst/>
              <a:cxnLst/>
              <a:rect l="l" t="t" r="r" b="b"/>
              <a:pathLst>
                <a:path w="3745" h="2045" extrusionOk="0">
                  <a:moveTo>
                    <a:pt x="1" y="2045"/>
                  </a:moveTo>
                  <a:lnTo>
                    <a:pt x="1" y="2045"/>
                  </a:lnTo>
                  <a:lnTo>
                    <a:pt x="1" y="2045"/>
                  </a:lnTo>
                  <a:close/>
                  <a:moveTo>
                    <a:pt x="53" y="1086"/>
                  </a:move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1962"/>
                  </a:lnTo>
                  <a:cubicBezTo>
                    <a:pt x="53" y="1659"/>
                    <a:pt x="53" y="1346"/>
                    <a:pt x="53" y="1086"/>
                  </a:cubicBezTo>
                  <a:close/>
                  <a:moveTo>
                    <a:pt x="3745" y="356"/>
                  </a:moveTo>
                  <a:lnTo>
                    <a:pt x="3745" y="356"/>
                  </a:lnTo>
                  <a:lnTo>
                    <a:pt x="3745" y="356"/>
                  </a:lnTo>
                  <a:lnTo>
                    <a:pt x="3745" y="356"/>
                  </a:lnTo>
                  <a:close/>
                  <a:moveTo>
                    <a:pt x="178" y="43"/>
                  </a:moveTo>
                  <a:lnTo>
                    <a:pt x="178" y="43"/>
                  </a:lnTo>
                  <a:lnTo>
                    <a:pt x="178" y="43"/>
                  </a:lnTo>
                  <a:close/>
                  <a:moveTo>
                    <a:pt x="137" y="1"/>
                  </a:moveTo>
                  <a:lnTo>
                    <a:pt x="137" y="1"/>
                  </a:lnTo>
                  <a:lnTo>
                    <a:pt x="13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5284950" y="4070825"/>
              <a:ext cx="96750" cy="121800"/>
            </a:xfrm>
            <a:custGeom>
              <a:avLst/>
              <a:gdLst/>
              <a:ahLst/>
              <a:cxnLst/>
              <a:rect l="l" t="t" r="r" b="b"/>
              <a:pathLst>
                <a:path w="3870" h="4872" extrusionOk="0">
                  <a:moveTo>
                    <a:pt x="1" y="1"/>
                  </a:moveTo>
                  <a:cubicBezTo>
                    <a:pt x="53" y="356"/>
                    <a:pt x="53" y="700"/>
                    <a:pt x="53" y="1086"/>
                  </a:cubicBez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2045"/>
                  </a:lnTo>
                  <a:cubicBezTo>
                    <a:pt x="1" y="3004"/>
                    <a:pt x="1" y="3912"/>
                    <a:pt x="53" y="4829"/>
                  </a:cubicBezTo>
                  <a:cubicBezTo>
                    <a:pt x="575" y="4871"/>
                    <a:pt x="1138" y="4871"/>
                    <a:pt x="1659" y="4871"/>
                  </a:cubicBezTo>
                  <a:cubicBezTo>
                    <a:pt x="2347" y="4871"/>
                    <a:pt x="3046" y="4871"/>
                    <a:pt x="3745" y="4829"/>
                  </a:cubicBezTo>
                  <a:cubicBezTo>
                    <a:pt x="3745" y="4214"/>
                    <a:pt x="3787" y="3609"/>
                    <a:pt x="3787" y="3004"/>
                  </a:cubicBezTo>
                  <a:cubicBezTo>
                    <a:pt x="3787" y="2389"/>
                    <a:pt x="3870" y="1826"/>
                    <a:pt x="3870" y="1263"/>
                  </a:cubicBezTo>
                  <a:cubicBezTo>
                    <a:pt x="3870" y="1002"/>
                    <a:pt x="3870" y="700"/>
                    <a:pt x="3787" y="356"/>
                  </a:cubicBezTo>
                  <a:lnTo>
                    <a:pt x="3745" y="356"/>
                  </a:lnTo>
                  <a:cubicBezTo>
                    <a:pt x="2525" y="356"/>
                    <a:pt x="1357" y="262"/>
                    <a:pt x="178" y="43"/>
                  </a:cubicBezTo>
                  <a:cubicBezTo>
                    <a:pt x="178" y="43"/>
                    <a:pt x="137" y="43"/>
                    <a:pt x="137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156950" y="4097950"/>
              <a:ext cx="93350" cy="77200"/>
            </a:xfrm>
            <a:custGeom>
              <a:avLst/>
              <a:gdLst/>
              <a:ahLst/>
              <a:cxnLst/>
              <a:rect l="l" t="t" r="r" b="b"/>
              <a:pathLst>
                <a:path w="3734" h="3088" extrusionOk="0">
                  <a:moveTo>
                    <a:pt x="1" y="1919"/>
                  </a:moveTo>
                  <a:lnTo>
                    <a:pt x="1" y="3087"/>
                  </a:lnTo>
                  <a:lnTo>
                    <a:pt x="1" y="3087"/>
                  </a:lnTo>
                  <a:lnTo>
                    <a:pt x="1" y="1919"/>
                  </a:lnTo>
                  <a:close/>
                  <a:moveTo>
                    <a:pt x="3734" y="1096"/>
                  </a:moveTo>
                  <a:lnTo>
                    <a:pt x="3734" y="1137"/>
                  </a:lnTo>
                  <a:lnTo>
                    <a:pt x="3734" y="1096"/>
                  </a:lnTo>
                  <a:close/>
                  <a:moveTo>
                    <a:pt x="3734" y="1002"/>
                  </a:moveTo>
                  <a:lnTo>
                    <a:pt x="3734" y="1096"/>
                  </a:lnTo>
                  <a:lnTo>
                    <a:pt x="3734" y="1002"/>
                  </a:lnTo>
                  <a:close/>
                  <a:moveTo>
                    <a:pt x="3734" y="960"/>
                  </a:moveTo>
                  <a:lnTo>
                    <a:pt x="3734" y="1002"/>
                  </a:lnTo>
                  <a:lnTo>
                    <a:pt x="3734" y="960"/>
                  </a:lnTo>
                  <a:close/>
                  <a:moveTo>
                    <a:pt x="3734" y="1"/>
                  </a:moveTo>
                  <a:lnTo>
                    <a:pt x="3734" y="877"/>
                  </a:lnTo>
                  <a:lnTo>
                    <a:pt x="3734" y="960"/>
                  </a:lnTo>
                  <a:lnTo>
                    <a:pt x="3734" y="877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5153575" y="4070825"/>
              <a:ext cx="96725" cy="118400"/>
            </a:xfrm>
            <a:custGeom>
              <a:avLst/>
              <a:gdLst/>
              <a:ahLst/>
              <a:cxnLst/>
              <a:rect l="l" t="t" r="r" b="b"/>
              <a:pathLst>
                <a:path w="3869" h="4736" extrusionOk="0">
                  <a:moveTo>
                    <a:pt x="3869" y="1"/>
                  </a:moveTo>
                  <a:cubicBezTo>
                    <a:pt x="2649" y="220"/>
                    <a:pt x="1397" y="356"/>
                    <a:pt x="177" y="356"/>
                  </a:cubicBezTo>
                  <a:lnTo>
                    <a:pt x="136" y="356"/>
                  </a:lnTo>
                  <a:cubicBezTo>
                    <a:pt x="42" y="700"/>
                    <a:pt x="0" y="1002"/>
                    <a:pt x="0" y="1263"/>
                  </a:cubicBezTo>
                  <a:cubicBezTo>
                    <a:pt x="0" y="1826"/>
                    <a:pt x="94" y="2389"/>
                    <a:pt x="136" y="3004"/>
                  </a:cubicBezTo>
                  <a:lnTo>
                    <a:pt x="136" y="4172"/>
                  </a:lnTo>
                  <a:cubicBezTo>
                    <a:pt x="1345" y="4433"/>
                    <a:pt x="2607" y="4610"/>
                    <a:pt x="3869" y="4735"/>
                  </a:cubicBezTo>
                  <a:lnTo>
                    <a:pt x="3869" y="2222"/>
                  </a:lnTo>
                  <a:lnTo>
                    <a:pt x="3869" y="2181"/>
                  </a:lnTo>
                  <a:lnTo>
                    <a:pt x="3869" y="2087"/>
                  </a:lnTo>
                  <a:lnTo>
                    <a:pt x="3869" y="2045"/>
                  </a:lnTo>
                  <a:lnTo>
                    <a:pt x="3869" y="1962"/>
                  </a:lnTo>
                  <a:lnTo>
                    <a:pt x="3869" y="1086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5081875" y="3877850"/>
              <a:ext cx="127250" cy="172250"/>
            </a:xfrm>
            <a:custGeom>
              <a:avLst/>
              <a:gdLst/>
              <a:ahLst/>
              <a:cxnLst/>
              <a:rect l="l" t="t" r="r" b="b"/>
              <a:pathLst>
                <a:path w="5090" h="6890" extrusionOk="0">
                  <a:moveTo>
                    <a:pt x="1555" y="0"/>
                  </a:moveTo>
                  <a:cubicBezTo>
                    <a:pt x="1207" y="0"/>
                    <a:pt x="871" y="76"/>
                    <a:pt x="657" y="295"/>
                  </a:cubicBezTo>
                  <a:cubicBezTo>
                    <a:pt x="303" y="639"/>
                    <a:pt x="303" y="1421"/>
                    <a:pt x="219" y="1859"/>
                  </a:cubicBezTo>
                  <a:cubicBezTo>
                    <a:pt x="0" y="3423"/>
                    <a:pt x="0" y="4988"/>
                    <a:pt x="303" y="6510"/>
                  </a:cubicBezTo>
                  <a:cubicBezTo>
                    <a:pt x="355" y="6594"/>
                    <a:pt x="355" y="6677"/>
                    <a:pt x="438" y="6771"/>
                  </a:cubicBezTo>
                  <a:cubicBezTo>
                    <a:pt x="480" y="6854"/>
                    <a:pt x="615" y="6854"/>
                    <a:pt x="741" y="6854"/>
                  </a:cubicBezTo>
                  <a:cubicBezTo>
                    <a:pt x="943" y="6879"/>
                    <a:pt x="1146" y="6890"/>
                    <a:pt x="1348" y="6890"/>
                  </a:cubicBezTo>
                  <a:cubicBezTo>
                    <a:pt x="2622" y="6890"/>
                    <a:pt x="3883" y="6445"/>
                    <a:pt x="5089" y="6031"/>
                  </a:cubicBezTo>
                  <a:lnTo>
                    <a:pt x="4046" y="1421"/>
                  </a:lnTo>
                  <a:cubicBezTo>
                    <a:pt x="3650" y="900"/>
                    <a:pt x="3129" y="420"/>
                    <a:pt x="2524" y="159"/>
                  </a:cubicBezTo>
                  <a:cubicBezTo>
                    <a:pt x="2263" y="76"/>
                    <a:pt x="1903" y="0"/>
                    <a:pt x="1555" y="0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5298000" y="3872175"/>
              <a:ext cx="128300" cy="177925"/>
            </a:xfrm>
            <a:custGeom>
              <a:avLst/>
              <a:gdLst/>
              <a:ahLst/>
              <a:cxnLst/>
              <a:rect l="l" t="t" r="r" b="b"/>
              <a:pathLst>
                <a:path w="5132" h="7117" extrusionOk="0">
                  <a:moveTo>
                    <a:pt x="2482" y="1"/>
                  </a:moveTo>
                  <a:lnTo>
                    <a:pt x="0" y="6258"/>
                  </a:lnTo>
                  <a:cubicBezTo>
                    <a:pt x="1243" y="6672"/>
                    <a:pt x="2477" y="7117"/>
                    <a:pt x="3771" y="7117"/>
                  </a:cubicBezTo>
                  <a:cubicBezTo>
                    <a:pt x="3976" y="7117"/>
                    <a:pt x="4183" y="7106"/>
                    <a:pt x="4391" y="7081"/>
                  </a:cubicBezTo>
                  <a:cubicBezTo>
                    <a:pt x="4485" y="7081"/>
                    <a:pt x="4610" y="7081"/>
                    <a:pt x="4693" y="6998"/>
                  </a:cubicBezTo>
                  <a:cubicBezTo>
                    <a:pt x="4745" y="6904"/>
                    <a:pt x="4787" y="6821"/>
                    <a:pt x="4787" y="6737"/>
                  </a:cubicBezTo>
                  <a:cubicBezTo>
                    <a:pt x="5089" y="5215"/>
                    <a:pt x="5131" y="3650"/>
                    <a:pt x="4870" y="2128"/>
                  </a:cubicBezTo>
                  <a:cubicBezTo>
                    <a:pt x="4787" y="1606"/>
                    <a:pt x="4745" y="1085"/>
                    <a:pt x="4307" y="741"/>
                  </a:cubicBezTo>
                  <a:cubicBezTo>
                    <a:pt x="3828" y="303"/>
                    <a:pt x="3129" y="1"/>
                    <a:pt x="24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5087350" y="3397875"/>
              <a:ext cx="370500" cy="338775"/>
            </a:xfrm>
            <a:custGeom>
              <a:avLst/>
              <a:gdLst/>
              <a:ahLst/>
              <a:cxnLst/>
              <a:rect l="l" t="t" r="r" b="b"/>
              <a:pathLst>
                <a:path w="14820" h="13551" extrusionOk="0">
                  <a:moveTo>
                    <a:pt x="8509" y="1"/>
                  </a:moveTo>
                  <a:cubicBezTo>
                    <a:pt x="8162" y="1"/>
                    <a:pt x="7814" y="64"/>
                    <a:pt x="7477" y="201"/>
                  </a:cubicBezTo>
                  <a:cubicBezTo>
                    <a:pt x="7436" y="201"/>
                    <a:pt x="7384" y="243"/>
                    <a:pt x="7300" y="243"/>
                  </a:cubicBezTo>
                  <a:cubicBezTo>
                    <a:pt x="7258" y="243"/>
                    <a:pt x="7175" y="243"/>
                    <a:pt x="7123" y="201"/>
                  </a:cubicBezTo>
                  <a:cubicBezTo>
                    <a:pt x="6797" y="103"/>
                    <a:pt x="6471" y="57"/>
                    <a:pt x="6151" y="57"/>
                  </a:cubicBezTo>
                  <a:cubicBezTo>
                    <a:pt x="4769" y="57"/>
                    <a:pt x="3495" y="915"/>
                    <a:pt x="2826" y="2151"/>
                  </a:cubicBezTo>
                  <a:cubicBezTo>
                    <a:pt x="2347" y="3111"/>
                    <a:pt x="2128" y="4195"/>
                    <a:pt x="2086" y="5238"/>
                  </a:cubicBezTo>
                  <a:cubicBezTo>
                    <a:pt x="2086" y="5541"/>
                    <a:pt x="2086" y="5801"/>
                    <a:pt x="2002" y="6062"/>
                  </a:cubicBezTo>
                  <a:cubicBezTo>
                    <a:pt x="1909" y="6417"/>
                    <a:pt x="1700" y="6625"/>
                    <a:pt x="1523" y="6886"/>
                  </a:cubicBezTo>
                  <a:cubicBezTo>
                    <a:pt x="1262" y="7241"/>
                    <a:pt x="1043" y="7585"/>
                    <a:pt x="824" y="7929"/>
                  </a:cubicBezTo>
                  <a:cubicBezTo>
                    <a:pt x="396" y="8669"/>
                    <a:pt x="0" y="9545"/>
                    <a:pt x="136" y="10369"/>
                  </a:cubicBezTo>
                  <a:cubicBezTo>
                    <a:pt x="219" y="11057"/>
                    <a:pt x="657" y="11673"/>
                    <a:pt x="1220" y="12017"/>
                  </a:cubicBezTo>
                  <a:cubicBezTo>
                    <a:pt x="1570" y="12215"/>
                    <a:pt x="1964" y="12317"/>
                    <a:pt x="2359" y="12317"/>
                  </a:cubicBezTo>
                  <a:cubicBezTo>
                    <a:pt x="2649" y="12317"/>
                    <a:pt x="2939" y="12262"/>
                    <a:pt x="3212" y="12152"/>
                  </a:cubicBezTo>
                  <a:cubicBezTo>
                    <a:pt x="3650" y="12934"/>
                    <a:pt x="4474" y="13498"/>
                    <a:pt x="5392" y="13539"/>
                  </a:cubicBezTo>
                  <a:cubicBezTo>
                    <a:pt x="5475" y="13547"/>
                    <a:pt x="5561" y="13550"/>
                    <a:pt x="5647" y="13550"/>
                  </a:cubicBezTo>
                  <a:cubicBezTo>
                    <a:pt x="6542" y="13550"/>
                    <a:pt x="7549" y="13152"/>
                    <a:pt x="7863" y="12277"/>
                  </a:cubicBezTo>
                  <a:lnTo>
                    <a:pt x="7863" y="12277"/>
                  </a:lnTo>
                  <a:cubicBezTo>
                    <a:pt x="7822" y="12413"/>
                    <a:pt x="8864" y="12882"/>
                    <a:pt x="9000" y="12934"/>
                  </a:cubicBezTo>
                  <a:cubicBezTo>
                    <a:pt x="9294" y="13065"/>
                    <a:pt x="9609" y="13135"/>
                    <a:pt x="9932" y="13135"/>
                  </a:cubicBezTo>
                  <a:cubicBezTo>
                    <a:pt x="10123" y="13135"/>
                    <a:pt x="10318" y="13110"/>
                    <a:pt x="10512" y="13060"/>
                  </a:cubicBezTo>
                  <a:cubicBezTo>
                    <a:pt x="11169" y="12882"/>
                    <a:pt x="11909" y="12413"/>
                    <a:pt x="12212" y="11798"/>
                  </a:cubicBezTo>
                  <a:cubicBezTo>
                    <a:pt x="12417" y="12002"/>
                    <a:pt x="12730" y="12130"/>
                    <a:pt x="13022" y="12130"/>
                  </a:cubicBezTo>
                  <a:cubicBezTo>
                    <a:pt x="13102" y="12130"/>
                    <a:pt x="13181" y="12120"/>
                    <a:pt x="13255" y="12100"/>
                  </a:cubicBezTo>
                  <a:cubicBezTo>
                    <a:pt x="13995" y="11975"/>
                    <a:pt x="14517" y="11193"/>
                    <a:pt x="14683" y="10494"/>
                  </a:cubicBezTo>
                  <a:cubicBezTo>
                    <a:pt x="14819" y="9889"/>
                    <a:pt x="14683" y="9326"/>
                    <a:pt x="14423" y="8763"/>
                  </a:cubicBezTo>
                  <a:cubicBezTo>
                    <a:pt x="14079" y="7929"/>
                    <a:pt x="13380" y="7366"/>
                    <a:pt x="12858" y="6584"/>
                  </a:cubicBezTo>
                  <a:cubicBezTo>
                    <a:pt x="12514" y="6020"/>
                    <a:pt x="12431" y="5416"/>
                    <a:pt x="12337" y="4759"/>
                  </a:cubicBezTo>
                  <a:cubicBezTo>
                    <a:pt x="12254" y="3810"/>
                    <a:pt x="12128" y="2934"/>
                    <a:pt x="11691" y="2068"/>
                  </a:cubicBezTo>
                  <a:cubicBezTo>
                    <a:pt x="11105" y="897"/>
                    <a:pt x="9816" y="1"/>
                    <a:pt x="8509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5130875" y="3553950"/>
              <a:ext cx="49825" cy="58450"/>
            </a:xfrm>
            <a:custGeom>
              <a:avLst/>
              <a:gdLst/>
              <a:ahLst/>
              <a:cxnLst/>
              <a:rect l="l" t="t" r="r" b="b"/>
              <a:pathLst>
                <a:path w="1993" h="2338" extrusionOk="0">
                  <a:moveTo>
                    <a:pt x="810" y="1"/>
                  </a:moveTo>
                  <a:cubicBezTo>
                    <a:pt x="385" y="1"/>
                    <a:pt x="29" y="327"/>
                    <a:pt x="1" y="904"/>
                  </a:cubicBezTo>
                  <a:cubicBezTo>
                    <a:pt x="1" y="1342"/>
                    <a:pt x="220" y="1738"/>
                    <a:pt x="522" y="1999"/>
                  </a:cubicBezTo>
                  <a:cubicBezTo>
                    <a:pt x="831" y="2247"/>
                    <a:pt x="1188" y="2338"/>
                    <a:pt x="1559" y="2338"/>
                  </a:cubicBezTo>
                  <a:cubicBezTo>
                    <a:pt x="1702" y="2338"/>
                    <a:pt x="1847" y="2324"/>
                    <a:pt x="1993" y="2301"/>
                  </a:cubicBezTo>
                  <a:lnTo>
                    <a:pt x="1648" y="601"/>
                  </a:lnTo>
                  <a:cubicBezTo>
                    <a:pt x="1648" y="476"/>
                    <a:pt x="1565" y="382"/>
                    <a:pt x="1471" y="257"/>
                  </a:cubicBezTo>
                  <a:cubicBezTo>
                    <a:pt x="1255" y="83"/>
                    <a:pt x="1024" y="1"/>
                    <a:pt x="810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5177550" y="3672700"/>
              <a:ext cx="174950" cy="119300"/>
            </a:xfrm>
            <a:custGeom>
              <a:avLst/>
              <a:gdLst/>
              <a:ahLst/>
              <a:cxnLst/>
              <a:rect l="l" t="t" r="r" b="b"/>
              <a:pathLst>
                <a:path w="6998" h="4772" extrusionOk="0">
                  <a:moveTo>
                    <a:pt x="3426" y="1"/>
                  </a:moveTo>
                  <a:cubicBezTo>
                    <a:pt x="2474" y="1"/>
                    <a:pt x="1518" y="203"/>
                    <a:pt x="866" y="899"/>
                  </a:cubicBezTo>
                  <a:cubicBezTo>
                    <a:pt x="0" y="1722"/>
                    <a:pt x="84" y="3151"/>
                    <a:pt x="564" y="4111"/>
                  </a:cubicBezTo>
                  <a:cubicBezTo>
                    <a:pt x="591" y="4169"/>
                    <a:pt x="634" y="4194"/>
                    <a:pt x="675" y="4194"/>
                  </a:cubicBezTo>
                  <a:cubicBezTo>
                    <a:pt x="759" y="4194"/>
                    <a:pt x="838" y="4094"/>
                    <a:pt x="783" y="3975"/>
                  </a:cubicBezTo>
                  <a:cubicBezTo>
                    <a:pt x="261" y="2890"/>
                    <a:pt x="345" y="1503"/>
                    <a:pt x="1387" y="763"/>
                  </a:cubicBezTo>
                  <a:cubicBezTo>
                    <a:pt x="1965" y="357"/>
                    <a:pt x="2700" y="267"/>
                    <a:pt x="3407" y="267"/>
                  </a:cubicBezTo>
                  <a:cubicBezTo>
                    <a:pt x="3606" y="267"/>
                    <a:pt x="3804" y="274"/>
                    <a:pt x="3995" y="283"/>
                  </a:cubicBezTo>
                  <a:cubicBezTo>
                    <a:pt x="5079" y="325"/>
                    <a:pt x="6174" y="805"/>
                    <a:pt x="6477" y="1941"/>
                  </a:cubicBezTo>
                  <a:cubicBezTo>
                    <a:pt x="6696" y="2849"/>
                    <a:pt x="6299" y="3892"/>
                    <a:pt x="5736" y="4590"/>
                  </a:cubicBezTo>
                  <a:cubicBezTo>
                    <a:pt x="5677" y="4678"/>
                    <a:pt x="5764" y="4772"/>
                    <a:pt x="5867" y="4772"/>
                  </a:cubicBezTo>
                  <a:cubicBezTo>
                    <a:pt x="5910" y="4772"/>
                    <a:pt x="5957" y="4755"/>
                    <a:pt x="5997" y="4715"/>
                  </a:cubicBezTo>
                  <a:cubicBezTo>
                    <a:pt x="6643" y="3850"/>
                    <a:pt x="6998" y="2630"/>
                    <a:pt x="6602" y="1545"/>
                  </a:cubicBezTo>
                  <a:cubicBezTo>
                    <a:pt x="6258" y="419"/>
                    <a:pt x="4996" y="116"/>
                    <a:pt x="3995" y="23"/>
                  </a:cubicBezTo>
                  <a:cubicBezTo>
                    <a:pt x="3807" y="9"/>
                    <a:pt x="3617" y="1"/>
                    <a:pt x="3426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5136350" y="3566875"/>
              <a:ext cx="29225" cy="40175"/>
            </a:xfrm>
            <a:custGeom>
              <a:avLst/>
              <a:gdLst/>
              <a:ahLst/>
              <a:cxnLst/>
              <a:rect l="l" t="t" r="r" b="b"/>
              <a:pathLst>
                <a:path w="1169" h="1607" extrusionOk="0">
                  <a:moveTo>
                    <a:pt x="209" y="1"/>
                  </a:moveTo>
                  <a:cubicBezTo>
                    <a:pt x="126" y="1"/>
                    <a:pt x="84" y="43"/>
                    <a:pt x="42" y="126"/>
                  </a:cubicBezTo>
                  <a:cubicBezTo>
                    <a:pt x="1" y="439"/>
                    <a:pt x="84" y="783"/>
                    <a:pt x="261" y="1044"/>
                  </a:cubicBezTo>
                  <a:cubicBezTo>
                    <a:pt x="428" y="1346"/>
                    <a:pt x="689" y="1523"/>
                    <a:pt x="991" y="1607"/>
                  </a:cubicBezTo>
                  <a:lnTo>
                    <a:pt x="1044" y="1607"/>
                  </a:lnTo>
                  <a:cubicBezTo>
                    <a:pt x="1169" y="1607"/>
                    <a:pt x="1085" y="1388"/>
                    <a:pt x="1085" y="1304"/>
                  </a:cubicBezTo>
                  <a:cubicBezTo>
                    <a:pt x="1044" y="1127"/>
                    <a:pt x="991" y="908"/>
                    <a:pt x="950" y="741"/>
                  </a:cubicBezTo>
                  <a:cubicBezTo>
                    <a:pt x="908" y="564"/>
                    <a:pt x="783" y="439"/>
                    <a:pt x="647" y="303"/>
                  </a:cubicBezTo>
                  <a:cubicBezTo>
                    <a:pt x="564" y="220"/>
                    <a:pt x="522" y="126"/>
                    <a:pt x="387" y="84"/>
                  </a:cubicBezTo>
                  <a:cubicBezTo>
                    <a:pt x="345" y="43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362125" y="3553950"/>
              <a:ext cx="52175" cy="61075"/>
            </a:xfrm>
            <a:custGeom>
              <a:avLst/>
              <a:gdLst/>
              <a:ahLst/>
              <a:cxnLst/>
              <a:rect l="l" t="t" r="r" b="b"/>
              <a:pathLst>
                <a:path w="2087" h="2443" extrusionOk="0">
                  <a:moveTo>
                    <a:pt x="1247" y="1"/>
                  </a:moveTo>
                  <a:cubicBezTo>
                    <a:pt x="1040" y="1"/>
                    <a:pt x="818" y="83"/>
                    <a:pt x="616" y="257"/>
                  </a:cubicBezTo>
                  <a:cubicBezTo>
                    <a:pt x="481" y="382"/>
                    <a:pt x="397" y="476"/>
                    <a:pt x="397" y="601"/>
                  </a:cubicBezTo>
                  <a:lnTo>
                    <a:pt x="1" y="2384"/>
                  </a:lnTo>
                  <a:cubicBezTo>
                    <a:pt x="90" y="2424"/>
                    <a:pt x="199" y="2442"/>
                    <a:pt x="318" y="2442"/>
                  </a:cubicBezTo>
                  <a:cubicBezTo>
                    <a:pt x="727" y="2442"/>
                    <a:pt x="1257" y="2233"/>
                    <a:pt x="1523" y="1999"/>
                  </a:cubicBezTo>
                  <a:cubicBezTo>
                    <a:pt x="1867" y="1738"/>
                    <a:pt x="2086" y="1342"/>
                    <a:pt x="2045" y="904"/>
                  </a:cubicBezTo>
                  <a:cubicBezTo>
                    <a:pt x="2017" y="327"/>
                    <a:pt x="1661" y="1"/>
                    <a:pt x="1247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5376200" y="3566875"/>
              <a:ext cx="32625" cy="39150"/>
            </a:xfrm>
            <a:custGeom>
              <a:avLst/>
              <a:gdLst/>
              <a:ahLst/>
              <a:cxnLst/>
              <a:rect l="l" t="t" r="r" b="b"/>
              <a:pathLst>
                <a:path w="1305" h="1566" extrusionOk="0">
                  <a:moveTo>
                    <a:pt x="960" y="1"/>
                  </a:moveTo>
                  <a:cubicBezTo>
                    <a:pt x="783" y="1"/>
                    <a:pt x="574" y="262"/>
                    <a:pt x="481" y="345"/>
                  </a:cubicBezTo>
                  <a:cubicBezTo>
                    <a:pt x="220" y="647"/>
                    <a:pt x="53" y="1085"/>
                    <a:pt x="1" y="1429"/>
                  </a:cubicBezTo>
                  <a:lnTo>
                    <a:pt x="1" y="1523"/>
                  </a:lnTo>
                  <a:cubicBezTo>
                    <a:pt x="53" y="1565"/>
                    <a:pt x="53" y="1565"/>
                    <a:pt x="95" y="1565"/>
                  </a:cubicBezTo>
                  <a:lnTo>
                    <a:pt x="137" y="1565"/>
                  </a:lnTo>
                  <a:cubicBezTo>
                    <a:pt x="481" y="1565"/>
                    <a:pt x="783" y="1346"/>
                    <a:pt x="960" y="1085"/>
                  </a:cubicBezTo>
                  <a:cubicBezTo>
                    <a:pt x="1096" y="866"/>
                    <a:pt x="1304" y="387"/>
                    <a:pt x="1138" y="126"/>
                  </a:cubicBezTo>
                  <a:cubicBezTo>
                    <a:pt x="1096" y="43"/>
                    <a:pt x="1044" y="1"/>
                    <a:pt x="96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5162425" y="3629975"/>
              <a:ext cx="207300" cy="172625"/>
            </a:xfrm>
            <a:custGeom>
              <a:avLst/>
              <a:gdLst/>
              <a:ahLst/>
              <a:cxnLst/>
              <a:rect l="l" t="t" r="r" b="b"/>
              <a:pathLst>
                <a:path w="8292" h="6905" extrusionOk="0">
                  <a:moveTo>
                    <a:pt x="3077" y="0"/>
                  </a:moveTo>
                  <a:cubicBezTo>
                    <a:pt x="3035" y="1085"/>
                    <a:pt x="3077" y="2211"/>
                    <a:pt x="3077" y="3296"/>
                  </a:cubicBezTo>
                  <a:cubicBezTo>
                    <a:pt x="2086" y="3296"/>
                    <a:pt x="1127" y="3515"/>
                    <a:pt x="209" y="3859"/>
                  </a:cubicBezTo>
                  <a:cubicBezTo>
                    <a:pt x="126" y="3911"/>
                    <a:pt x="42" y="3953"/>
                    <a:pt x="42" y="3995"/>
                  </a:cubicBezTo>
                  <a:cubicBezTo>
                    <a:pt x="1" y="4078"/>
                    <a:pt x="1" y="4172"/>
                    <a:pt x="1" y="4255"/>
                  </a:cubicBezTo>
                  <a:cubicBezTo>
                    <a:pt x="209" y="5163"/>
                    <a:pt x="950" y="5903"/>
                    <a:pt x="1773" y="6299"/>
                  </a:cubicBezTo>
                  <a:cubicBezTo>
                    <a:pt x="2472" y="6643"/>
                    <a:pt x="3254" y="6779"/>
                    <a:pt x="4036" y="6862"/>
                  </a:cubicBezTo>
                  <a:lnTo>
                    <a:pt x="4036" y="6904"/>
                  </a:lnTo>
                  <a:cubicBezTo>
                    <a:pt x="4078" y="6862"/>
                    <a:pt x="4120" y="6862"/>
                    <a:pt x="4120" y="6862"/>
                  </a:cubicBezTo>
                  <a:cubicBezTo>
                    <a:pt x="4172" y="6862"/>
                    <a:pt x="4214" y="6862"/>
                    <a:pt x="4255" y="6904"/>
                  </a:cubicBezTo>
                  <a:lnTo>
                    <a:pt x="4255" y="6862"/>
                  </a:lnTo>
                  <a:cubicBezTo>
                    <a:pt x="5038" y="6779"/>
                    <a:pt x="5778" y="6643"/>
                    <a:pt x="6518" y="6299"/>
                  </a:cubicBezTo>
                  <a:cubicBezTo>
                    <a:pt x="7342" y="5903"/>
                    <a:pt x="8083" y="5163"/>
                    <a:pt x="8250" y="4255"/>
                  </a:cubicBezTo>
                  <a:cubicBezTo>
                    <a:pt x="8291" y="4172"/>
                    <a:pt x="8291" y="4078"/>
                    <a:pt x="8250" y="3995"/>
                  </a:cubicBezTo>
                  <a:cubicBezTo>
                    <a:pt x="8208" y="3953"/>
                    <a:pt x="8124" y="3911"/>
                    <a:pt x="8083" y="3859"/>
                  </a:cubicBezTo>
                  <a:cubicBezTo>
                    <a:pt x="7165" y="3515"/>
                    <a:pt x="6164" y="3296"/>
                    <a:pt x="5215" y="3296"/>
                  </a:cubicBezTo>
                  <a:cubicBezTo>
                    <a:pt x="5215" y="2211"/>
                    <a:pt x="5215" y="1085"/>
                    <a:pt x="51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5239325" y="3682125"/>
              <a:ext cx="25" cy="11750"/>
            </a:xfrm>
            <a:custGeom>
              <a:avLst/>
              <a:gdLst/>
              <a:ahLst/>
              <a:cxnLst/>
              <a:rect l="l" t="t" r="r" b="b"/>
              <a:pathLst>
                <a:path w="1" h="470" extrusionOk="0">
                  <a:moveTo>
                    <a:pt x="1" y="0"/>
                  </a:moveTo>
                  <a:lnTo>
                    <a:pt x="1" y="469"/>
                  </a:lnTo>
                  <a:lnTo>
                    <a:pt x="1" y="469"/>
                  </a:lnTo>
                  <a:close/>
                </a:path>
              </a:pathLst>
            </a:custGeom>
            <a:solidFill>
              <a:srgbClr val="AA6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5239325" y="3658125"/>
              <a:ext cx="53475" cy="37050"/>
            </a:xfrm>
            <a:custGeom>
              <a:avLst/>
              <a:gdLst/>
              <a:ahLst/>
              <a:cxnLst/>
              <a:rect l="l" t="t" r="r" b="b"/>
              <a:pathLst>
                <a:path w="2139" h="1482" extrusionOk="0">
                  <a:moveTo>
                    <a:pt x="1" y="1"/>
                  </a:moveTo>
                  <a:lnTo>
                    <a:pt x="1" y="960"/>
                  </a:lnTo>
                  <a:lnTo>
                    <a:pt x="1" y="1429"/>
                  </a:lnTo>
                  <a:cubicBezTo>
                    <a:pt x="178" y="1482"/>
                    <a:pt x="397" y="1482"/>
                    <a:pt x="575" y="1482"/>
                  </a:cubicBezTo>
                  <a:cubicBezTo>
                    <a:pt x="877" y="1482"/>
                    <a:pt x="1138" y="1482"/>
                    <a:pt x="1440" y="1429"/>
                  </a:cubicBezTo>
                  <a:cubicBezTo>
                    <a:pt x="1659" y="1388"/>
                    <a:pt x="1920" y="1304"/>
                    <a:pt x="2139" y="1221"/>
                  </a:cubicBezTo>
                  <a:lnTo>
                    <a:pt x="2139" y="42"/>
                  </a:lnTo>
                  <a:cubicBezTo>
                    <a:pt x="1784" y="42"/>
                    <a:pt x="1398" y="84"/>
                    <a:pt x="1044" y="84"/>
                  </a:cubicBezTo>
                  <a:cubicBezTo>
                    <a:pt x="700" y="84"/>
                    <a:pt x="356" y="42"/>
                    <a:pt x="1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5078750" y="3706875"/>
              <a:ext cx="367100" cy="240150"/>
            </a:xfrm>
            <a:custGeom>
              <a:avLst/>
              <a:gdLst/>
              <a:ahLst/>
              <a:cxnLst/>
              <a:rect l="l" t="t" r="r" b="b"/>
              <a:pathLst>
                <a:path w="14684" h="9606" extrusionOk="0">
                  <a:moveTo>
                    <a:pt x="5600" y="1"/>
                  </a:moveTo>
                  <a:cubicBezTo>
                    <a:pt x="4599" y="178"/>
                    <a:pt x="3556" y="397"/>
                    <a:pt x="2774" y="1179"/>
                  </a:cubicBezTo>
                  <a:cubicBezTo>
                    <a:pt x="2044" y="1920"/>
                    <a:pt x="1648" y="2963"/>
                    <a:pt x="1304" y="3964"/>
                  </a:cubicBezTo>
                  <a:cubicBezTo>
                    <a:pt x="866" y="5267"/>
                    <a:pt x="428" y="6519"/>
                    <a:pt x="0" y="7822"/>
                  </a:cubicBezTo>
                  <a:cubicBezTo>
                    <a:pt x="563" y="8260"/>
                    <a:pt x="1304" y="8437"/>
                    <a:pt x="2044" y="8521"/>
                  </a:cubicBezTo>
                  <a:cubicBezTo>
                    <a:pt x="2305" y="8563"/>
                    <a:pt x="2649" y="8604"/>
                    <a:pt x="2910" y="8604"/>
                  </a:cubicBezTo>
                  <a:cubicBezTo>
                    <a:pt x="3348" y="8563"/>
                    <a:pt x="3817" y="8344"/>
                    <a:pt x="4213" y="8218"/>
                  </a:cubicBezTo>
                  <a:cubicBezTo>
                    <a:pt x="4373" y="8193"/>
                    <a:pt x="4532" y="8148"/>
                    <a:pt x="4682" y="8148"/>
                  </a:cubicBezTo>
                  <a:cubicBezTo>
                    <a:pt x="4778" y="8148"/>
                    <a:pt x="4869" y="8166"/>
                    <a:pt x="4954" y="8218"/>
                  </a:cubicBezTo>
                  <a:cubicBezTo>
                    <a:pt x="5079" y="8302"/>
                    <a:pt x="5173" y="8479"/>
                    <a:pt x="5214" y="8604"/>
                  </a:cubicBezTo>
                  <a:cubicBezTo>
                    <a:pt x="5339" y="8823"/>
                    <a:pt x="5475" y="9084"/>
                    <a:pt x="5558" y="9303"/>
                  </a:cubicBezTo>
                  <a:cubicBezTo>
                    <a:pt x="5642" y="9439"/>
                    <a:pt x="5736" y="9605"/>
                    <a:pt x="5903" y="9605"/>
                  </a:cubicBezTo>
                  <a:cubicBezTo>
                    <a:pt x="6080" y="9605"/>
                    <a:pt x="6163" y="9439"/>
                    <a:pt x="6257" y="9261"/>
                  </a:cubicBezTo>
                  <a:cubicBezTo>
                    <a:pt x="6560" y="8344"/>
                    <a:pt x="6904" y="7478"/>
                    <a:pt x="7342" y="6613"/>
                  </a:cubicBezTo>
                  <a:cubicBezTo>
                    <a:pt x="7728" y="7478"/>
                    <a:pt x="8124" y="8344"/>
                    <a:pt x="8426" y="9261"/>
                  </a:cubicBezTo>
                  <a:cubicBezTo>
                    <a:pt x="8510" y="9439"/>
                    <a:pt x="8604" y="9605"/>
                    <a:pt x="8770" y="9605"/>
                  </a:cubicBezTo>
                  <a:cubicBezTo>
                    <a:pt x="8906" y="9605"/>
                    <a:pt x="9031" y="9439"/>
                    <a:pt x="9083" y="9303"/>
                  </a:cubicBezTo>
                  <a:cubicBezTo>
                    <a:pt x="9208" y="9084"/>
                    <a:pt x="9344" y="8823"/>
                    <a:pt x="9427" y="8604"/>
                  </a:cubicBezTo>
                  <a:cubicBezTo>
                    <a:pt x="9511" y="8479"/>
                    <a:pt x="9605" y="8302"/>
                    <a:pt x="9730" y="8218"/>
                  </a:cubicBezTo>
                  <a:cubicBezTo>
                    <a:pt x="9815" y="8166"/>
                    <a:pt x="9906" y="8148"/>
                    <a:pt x="10001" y="8148"/>
                  </a:cubicBezTo>
                  <a:cubicBezTo>
                    <a:pt x="10151" y="8148"/>
                    <a:pt x="10311" y="8193"/>
                    <a:pt x="10470" y="8218"/>
                  </a:cubicBezTo>
                  <a:cubicBezTo>
                    <a:pt x="10856" y="8344"/>
                    <a:pt x="11336" y="8563"/>
                    <a:pt x="11732" y="8604"/>
                  </a:cubicBezTo>
                  <a:cubicBezTo>
                    <a:pt x="12035" y="8604"/>
                    <a:pt x="12337" y="8563"/>
                    <a:pt x="12639" y="8521"/>
                  </a:cubicBezTo>
                  <a:cubicBezTo>
                    <a:pt x="13338" y="8437"/>
                    <a:pt x="14078" y="8260"/>
                    <a:pt x="14683" y="7822"/>
                  </a:cubicBezTo>
                  <a:cubicBezTo>
                    <a:pt x="14204" y="6519"/>
                    <a:pt x="13776" y="5267"/>
                    <a:pt x="13338" y="3964"/>
                  </a:cubicBezTo>
                  <a:cubicBezTo>
                    <a:pt x="12994" y="2963"/>
                    <a:pt x="12639" y="1920"/>
                    <a:pt x="11899" y="1179"/>
                  </a:cubicBezTo>
                  <a:cubicBezTo>
                    <a:pt x="11117" y="397"/>
                    <a:pt x="10074" y="178"/>
                    <a:pt x="9031" y="1"/>
                  </a:cubicBezTo>
                  <a:cubicBezTo>
                    <a:pt x="8823" y="1304"/>
                    <a:pt x="8207" y="2525"/>
                    <a:pt x="7342" y="3484"/>
                  </a:cubicBezTo>
                  <a:cubicBezTo>
                    <a:pt x="6424" y="2525"/>
                    <a:pt x="5819" y="1304"/>
                    <a:pt x="560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139475" y="3566875"/>
              <a:ext cx="25075" cy="38100"/>
            </a:xfrm>
            <a:custGeom>
              <a:avLst/>
              <a:gdLst/>
              <a:ahLst/>
              <a:cxnLst/>
              <a:rect l="l" t="t" r="r" b="b"/>
              <a:pathLst>
                <a:path w="1003" h="1524" extrusionOk="0">
                  <a:moveTo>
                    <a:pt x="1" y="1"/>
                  </a:moveTo>
                  <a:cubicBezTo>
                    <a:pt x="1" y="43"/>
                    <a:pt x="84" y="43"/>
                    <a:pt x="262" y="126"/>
                  </a:cubicBezTo>
                  <a:cubicBezTo>
                    <a:pt x="397" y="220"/>
                    <a:pt x="564" y="387"/>
                    <a:pt x="658" y="606"/>
                  </a:cubicBezTo>
                  <a:cubicBezTo>
                    <a:pt x="866" y="1085"/>
                    <a:pt x="960" y="1523"/>
                    <a:pt x="960" y="1523"/>
                  </a:cubicBezTo>
                  <a:cubicBezTo>
                    <a:pt x="1002" y="1523"/>
                    <a:pt x="1002" y="1085"/>
                    <a:pt x="783" y="564"/>
                  </a:cubicBezTo>
                  <a:cubicBezTo>
                    <a:pt x="658" y="303"/>
                    <a:pt x="439" y="126"/>
                    <a:pt x="303" y="84"/>
                  </a:cubicBezTo>
                  <a:cubicBezTo>
                    <a:pt x="1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149400" y="3574450"/>
              <a:ext cx="13050" cy="22950"/>
            </a:xfrm>
            <a:custGeom>
              <a:avLst/>
              <a:gdLst/>
              <a:ahLst/>
              <a:cxnLst/>
              <a:rect l="l" t="t" r="r" b="b"/>
              <a:pathLst>
                <a:path w="522" h="918" extrusionOk="0">
                  <a:moveTo>
                    <a:pt x="84" y="0"/>
                  </a:moveTo>
                  <a:cubicBezTo>
                    <a:pt x="84" y="0"/>
                    <a:pt x="42" y="42"/>
                    <a:pt x="42" y="178"/>
                  </a:cubicBezTo>
                  <a:cubicBezTo>
                    <a:pt x="0" y="261"/>
                    <a:pt x="42" y="397"/>
                    <a:pt x="84" y="563"/>
                  </a:cubicBezTo>
                  <a:cubicBezTo>
                    <a:pt x="167" y="699"/>
                    <a:pt x="261" y="782"/>
                    <a:pt x="344" y="824"/>
                  </a:cubicBezTo>
                  <a:cubicBezTo>
                    <a:pt x="428" y="918"/>
                    <a:pt x="522" y="918"/>
                    <a:pt x="522" y="918"/>
                  </a:cubicBezTo>
                  <a:cubicBezTo>
                    <a:pt x="522" y="866"/>
                    <a:pt x="303" y="741"/>
                    <a:pt x="209" y="480"/>
                  </a:cubicBezTo>
                  <a:cubicBezTo>
                    <a:pt x="84" y="261"/>
                    <a:pt x="125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5376200" y="3566875"/>
              <a:ext cx="25075" cy="38100"/>
            </a:xfrm>
            <a:custGeom>
              <a:avLst/>
              <a:gdLst/>
              <a:ahLst/>
              <a:cxnLst/>
              <a:rect l="l" t="t" r="r" b="b"/>
              <a:pathLst>
                <a:path w="1003" h="1524" extrusionOk="0">
                  <a:moveTo>
                    <a:pt x="1002" y="1"/>
                  </a:moveTo>
                  <a:cubicBezTo>
                    <a:pt x="1002" y="1"/>
                    <a:pt x="877" y="1"/>
                    <a:pt x="741" y="84"/>
                  </a:cubicBezTo>
                  <a:cubicBezTo>
                    <a:pt x="574" y="126"/>
                    <a:pt x="355" y="303"/>
                    <a:pt x="262" y="564"/>
                  </a:cubicBezTo>
                  <a:cubicBezTo>
                    <a:pt x="1" y="1085"/>
                    <a:pt x="1" y="1523"/>
                    <a:pt x="53" y="1523"/>
                  </a:cubicBezTo>
                  <a:cubicBezTo>
                    <a:pt x="95" y="1523"/>
                    <a:pt x="137" y="1085"/>
                    <a:pt x="355" y="606"/>
                  </a:cubicBezTo>
                  <a:cubicBezTo>
                    <a:pt x="481" y="387"/>
                    <a:pt x="616" y="220"/>
                    <a:pt x="783" y="126"/>
                  </a:cubicBezTo>
                  <a:cubicBezTo>
                    <a:pt x="919" y="43"/>
                    <a:pt x="1002" y="43"/>
                    <a:pt x="10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378550" y="3574450"/>
              <a:ext cx="13075" cy="22950"/>
            </a:xfrm>
            <a:custGeom>
              <a:avLst/>
              <a:gdLst/>
              <a:ahLst/>
              <a:cxnLst/>
              <a:rect l="l" t="t" r="r" b="b"/>
              <a:pathLst>
                <a:path w="523" h="918" extrusionOk="0">
                  <a:moveTo>
                    <a:pt x="428" y="0"/>
                  </a:moveTo>
                  <a:cubicBezTo>
                    <a:pt x="387" y="0"/>
                    <a:pt x="428" y="261"/>
                    <a:pt x="303" y="480"/>
                  </a:cubicBezTo>
                  <a:cubicBezTo>
                    <a:pt x="220" y="741"/>
                    <a:pt x="1" y="866"/>
                    <a:pt x="1" y="918"/>
                  </a:cubicBezTo>
                  <a:cubicBezTo>
                    <a:pt x="1" y="918"/>
                    <a:pt x="84" y="918"/>
                    <a:pt x="168" y="824"/>
                  </a:cubicBezTo>
                  <a:cubicBezTo>
                    <a:pt x="261" y="782"/>
                    <a:pt x="345" y="699"/>
                    <a:pt x="428" y="563"/>
                  </a:cubicBezTo>
                  <a:cubicBezTo>
                    <a:pt x="522" y="397"/>
                    <a:pt x="522" y="261"/>
                    <a:pt x="522" y="178"/>
                  </a:cubicBezTo>
                  <a:cubicBezTo>
                    <a:pt x="480" y="42"/>
                    <a:pt x="428" y="0"/>
                    <a:pt x="42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159050" y="3432000"/>
              <a:ext cx="223700" cy="228175"/>
            </a:xfrm>
            <a:custGeom>
              <a:avLst/>
              <a:gdLst/>
              <a:ahLst/>
              <a:cxnLst/>
              <a:rect l="l" t="t" r="r" b="b"/>
              <a:pathLst>
                <a:path w="8948" h="9127" extrusionOk="0">
                  <a:moveTo>
                    <a:pt x="4371" y="0"/>
                  </a:moveTo>
                  <a:cubicBezTo>
                    <a:pt x="3008" y="0"/>
                    <a:pt x="1545" y="302"/>
                    <a:pt x="657" y="1443"/>
                  </a:cubicBezTo>
                  <a:cubicBezTo>
                    <a:pt x="42" y="2184"/>
                    <a:pt x="0" y="3352"/>
                    <a:pt x="136" y="4270"/>
                  </a:cubicBezTo>
                  <a:cubicBezTo>
                    <a:pt x="302" y="5782"/>
                    <a:pt x="261" y="7867"/>
                    <a:pt x="1867" y="8649"/>
                  </a:cubicBezTo>
                  <a:cubicBezTo>
                    <a:pt x="2619" y="9016"/>
                    <a:pt x="3405" y="9127"/>
                    <a:pt x="4201" y="9127"/>
                  </a:cubicBezTo>
                  <a:cubicBezTo>
                    <a:pt x="4652" y="9127"/>
                    <a:pt x="5106" y="9091"/>
                    <a:pt x="5558" y="9046"/>
                  </a:cubicBezTo>
                  <a:cubicBezTo>
                    <a:pt x="8343" y="8827"/>
                    <a:pt x="8823" y="6042"/>
                    <a:pt x="8823" y="3790"/>
                  </a:cubicBezTo>
                  <a:cubicBezTo>
                    <a:pt x="8823" y="2705"/>
                    <a:pt x="8948" y="1965"/>
                    <a:pt x="8040" y="1141"/>
                  </a:cubicBezTo>
                  <a:cubicBezTo>
                    <a:pt x="7175" y="359"/>
                    <a:pt x="5819" y="4"/>
                    <a:pt x="4651" y="4"/>
                  </a:cubicBezTo>
                  <a:cubicBezTo>
                    <a:pt x="4558" y="2"/>
                    <a:pt x="4465" y="0"/>
                    <a:pt x="437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5255750" y="3545250"/>
              <a:ext cx="29225" cy="32600"/>
            </a:xfrm>
            <a:custGeom>
              <a:avLst/>
              <a:gdLst/>
              <a:ahLst/>
              <a:cxnLst/>
              <a:rect l="l" t="t" r="r" b="b"/>
              <a:pathLst>
                <a:path w="1169" h="1304" extrusionOk="0">
                  <a:moveTo>
                    <a:pt x="741" y="0"/>
                  </a:moveTo>
                  <a:cubicBezTo>
                    <a:pt x="564" y="0"/>
                    <a:pt x="303" y="209"/>
                    <a:pt x="178" y="344"/>
                  </a:cubicBezTo>
                  <a:cubicBezTo>
                    <a:pt x="84" y="470"/>
                    <a:pt x="1" y="647"/>
                    <a:pt x="1" y="866"/>
                  </a:cubicBezTo>
                  <a:cubicBezTo>
                    <a:pt x="1" y="1043"/>
                    <a:pt x="126" y="1210"/>
                    <a:pt x="303" y="1304"/>
                  </a:cubicBezTo>
                  <a:lnTo>
                    <a:pt x="481" y="1304"/>
                  </a:lnTo>
                  <a:cubicBezTo>
                    <a:pt x="522" y="1304"/>
                    <a:pt x="606" y="1304"/>
                    <a:pt x="700" y="1252"/>
                  </a:cubicBezTo>
                  <a:cubicBezTo>
                    <a:pt x="867" y="1210"/>
                    <a:pt x="1044" y="1085"/>
                    <a:pt x="1086" y="908"/>
                  </a:cubicBezTo>
                  <a:cubicBezTo>
                    <a:pt x="1169" y="647"/>
                    <a:pt x="1127" y="125"/>
                    <a:pt x="82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5078750" y="3878700"/>
              <a:ext cx="120450" cy="43300"/>
            </a:xfrm>
            <a:custGeom>
              <a:avLst/>
              <a:gdLst/>
              <a:ahLst/>
              <a:cxnLst/>
              <a:rect l="l" t="t" r="r" b="b"/>
              <a:pathLst>
                <a:path w="4818" h="1732" extrusionOk="0">
                  <a:moveTo>
                    <a:pt x="344" y="0"/>
                  </a:moveTo>
                  <a:cubicBezTo>
                    <a:pt x="219" y="344"/>
                    <a:pt x="125" y="647"/>
                    <a:pt x="0" y="949"/>
                  </a:cubicBezTo>
                  <a:cubicBezTo>
                    <a:pt x="563" y="1387"/>
                    <a:pt x="1304" y="1564"/>
                    <a:pt x="2044" y="1648"/>
                  </a:cubicBezTo>
                  <a:cubicBezTo>
                    <a:pt x="2305" y="1690"/>
                    <a:pt x="2649" y="1731"/>
                    <a:pt x="2910" y="1731"/>
                  </a:cubicBezTo>
                  <a:cubicBezTo>
                    <a:pt x="3348" y="1690"/>
                    <a:pt x="3817" y="1471"/>
                    <a:pt x="4213" y="1345"/>
                  </a:cubicBezTo>
                  <a:cubicBezTo>
                    <a:pt x="4339" y="1316"/>
                    <a:pt x="4480" y="1286"/>
                    <a:pt x="4629" y="1286"/>
                  </a:cubicBezTo>
                  <a:cubicBezTo>
                    <a:pt x="4691" y="1286"/>
                    <a:pt x="4754" y="1292"/>
                    <a:pt x="4818" y="1304"/>
                  </a:cubicBezTo>
                  <a:cubicBezTo>
                    <a:pt x="4776" y="1085"/>
                    <a:pt x="4693" y="866"/>
                    <a:pt x="4651" y="647"/>
                  </a:cubicBezTo>
                  <a:cubicBezTo>
                    <a:pt x="4280" y="702"/>
                    <a:pt x="3906" y="729"/>
                    <a:pt x="3533" y="729"/>
                  </a:cubicBezTo>
                  <a:cubicBezTo>
                    <a:pt x="2421" y="729"/>
                    <a:pt x="1321" y="485"/>
                    <a:pt x="34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5253675" y="3544700"/>
              <a:ext cx="20625" cy="31850"/>
            </a:xfrm>
            <a:custGeom>
              <a:avLst/>
              <a:gdLst/>
              <a:ahLst/>
              <a:cxnLst/>
              <a:rect l="l" t="t" r="r" b="b"/>
              <a:pathLst>
                <a:path w="825" h="1274" extrusionOk="0">
                  <a:moveTo>
                    <a:pt x="693" y="0"/>
                  </a:moveTo>
                  <a:cubicBezTo>
                    <a:pt x="657" y="0"/>
                    <a:pt x="614" y="7"/>
                    <a:pt x="564" y="22"/>
                  </a:cubicBezTo>
                  <a:cubicBezTo>
                    <a:pt x="428" y="64"/>
                    <a:pt x="209" y="189"/>
                    <a:pt x="84" y="450"/>
                  </a:cubicBezTo>
                  <a:cubicBezTo>
                    <a:pt x="1" y="711"/>
                    <a:pt x="42" y="971"/>
                    <a:pt x="126" y="1107"/>
                  </a:cubicBezTo>
                  <a:cubicBezTo>
                    <a:pt x="209" y="1232"/>
                    <a:pt x="303" y="1274"/>
                    <a:pt x="345" y="1274"/>
                  </a:cubicBezTo>
                  <a:cubicBezTo>
                    <a:pt x="345" y="1274"/>
                    <a:pt x="303" y="1190"/>
                    <a:pt x="261" y="1065"/>
                  </a:cubicBezTo>
                  <a:cubicBezTo>
                    <a:pt x="167" y="930"/>
                    <a:pt x="167" y="711"/>
                    <a:pt x="261" y="544"/>
                  </a:cubicBezTo>
                  <a:cubicBezTo>
                    <a:pt x="303" y="325"/>
                    <a:pt x="470" y="189"/>
                    <a:pt x="605" y="147"/>
                  </a:cubicBezTo>
                  <a:cubicBezTo>
                    <a:pt x="731" y="64"/>
                    <a:pt x="824" y="64"/>
                    <a:pt x="824" y="64"/>
                  </a:cubicBezTo>
                  <a:cubicBezTo>
                    <a:pt x="824" y="35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71925" y="3569575"/>
              <a:ext cx="9925" cy="7500"/>
            </a:xfrm>
            <a:custGeom>
              <a:avLst/>
              <a:gdLst/>
              <a:ahLst/>
              <a:cxnLst/>
              <a:rect l="l" t="t" r="r" b="b"/>
              <a:pathLst>
                <a:path w="397" h="300" extrusionOk="0">
                  <a:moveTo>
                    <a:pt x="349" y="1"/>
                  </a:moveTo>
                  <a:cubicBezTo>
                    <a:pt x="299" y="1"/>
                    <a:pt x="226" y="33"/>
                    <a:pt x="136" y="70"/>
                  </a:cubicBezTo>
                  <a:cubicBezTo>
                    <a:pt x="53" y="154"/>
                    <a:pt x="1" y="237"/>
                    <a:pt x="1" y="279"/>
                  </a:cubicBezTo>
                  <a:cubicBezTo>
                    <a:pt x="15" y="293"/>
                    <a:pt x="32" y="300"/>
                    <a:pt x="51" y="300"/>
                  </a:cubicBezTo>
                  <a:cubicBezTo>
                    <a:pt x="102" y="300"/>
                    <a:pt x="171" y="256"/>
                    <a:pt x="261" y="195"/>
                  </a:cubicBezTo>
                  <a:cubicBezTo>
                    <a:pt x="355" y="154"/>
                    <a:pt x="397" y="70"/>
                    <a:pt x="397" y="18"/>
                  </a:cubicBezTo>
                  <a:cubicBezTo>
                    <a:pt x="385" y="6"/>
                    <a:pt x="369" y="1"/>
                    <a:pt x="34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5249250" y="3578875"/>
              <a:ext cx="39125" cy="13050"/>
            </a:xfrm>
            <a:custGeom>
              <a:avLst/>
              <a:gdLst/>
              <a:ahLst/>
              <a:cxnLst/>
              <a:rect l="l" t="t" r="r" b="b"/>
              <a:pathLst>
                <a:path w="1565" h="522" extrusionOk="0">
                  <a:moveTo>
                    <a:pt x="0" y="1"/>
                  </a:moveTo>
                  <a:cubicBezTo>
                    <a:pt x="0" y="42"/>
                    <a:pt x="0" y="126"/>
                    <a:pt x="125" y="261"/>
                  </a:cubicBezTo>
                  <a:cubicBezTo>
                    <a:pt x="261" y="386"/>
                    <a:pt x="480" y="522"/>
                    <a:pt x="782" y="522"/>
                  </a:cubicBezTo>
                  <a:cubicBezTo>
                    <a:pt x="1085" y="522"/>
                    <a:pt x="1304" y="386"/>
                    <a:pt x="1429" y="261"/>
                  </a:cubicBezTo>
                  <a:cubicBezTo>
                    <a:pt x="1565" y="126"/>
                    <a:pt x="1565" y="42"/>
                    <a:pt x="1565" y="1"/>
                  </a:cubicBezTo>
                  <a:cubicBezTo>
                    <a:pt x="1523" y="1"/>
                    <a:pt x="1481" y="84"/>
                    <a:pt x="1346" y="167"/>
                  </a:cubicBezTo>
                  <a:cubicBezTo>
                    <a:pt x="1220" y="261"/>
                    <a:pt x="1001" y="386"/>
                    <a:pt x="782" y="386"/>
                  </a:cubicBezTo>
                  <a:cubicBezTo>
                    <a:pt x="563" y="386"/>
                    <a:pt x="344" y="261"/>
                    <a:pt x="219" y="167"/>
                  </a:cubicBezTo>
                  <a:cubicBezTo>
                    <a:pt x="84" y="84"/>
                    <a:pt x="42" y="1"/>
                    <a:pt x="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5216650" y="3543950"/>
              <a:ext cx="10975" cy="25050"/>
            </a:xfrm>
            <a:custGeom>
              <a:avLst/>
              <a:gdLst/>
              <a:ahLst/>
              <a:cxnLst/>
              <a:rect l="l" t="t" r="r" b="b"/>
              <a:pathLst>
                <a:path w="439" h="1002" extrusionOk="0">
                  <a:moveTo>
                    <a:pt x="220" y="0"/>
                  </a:moveTo>
                  <a:cubicBezTo>
                    <a:pt x="84" y="0"/>
                    <a:pt x="1" y="261"/>
                    <a:pt x="1" y="522"/>
                  </a:cubicBezTo>
                  <a:cubicBezTo>
                    <a:pt x="42" y="834"/>
                    <a:pt x="178" y="1001"/>
                    <a:pt x="261" y="1001"/>
                  </a:cubicBezTo>
                  <a:cubicBezTo>
                    <a:pt x="387" y="1001"/>
                    <a:pt x="439" y="741"/>
                    <a:pt x="387" y="480"/>
                  </a:cubicBezTo>
                  <a:cubicBezTo>
                    <a:pt x="387" y="219"/>
                    <a:pt x="303" y="52"/>
                    <a:pt x="2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5306850" y="3541850"/>
              <a:ext cx="9675" cy="25050"/>
            </a:xfrm>
            <a:custGeom>
              <a:avLst/>
              <a:gdLst/>
              <a:ahLst/>
              <a:cxnLst/>
              <a:rect l="l" t="t" r="r" b="b"/>
              <a:pathLst>
                <a:path w="387" h="1002" extrusionOk="0">
                  <a:moveTo>
                    <a:pt x="168" y="1"/>
                  </a:moveTo>
                  <a:cubicBezTo>
                    <a:pt x="84" y="1"/>
                    <a:pt x="1" y="220"/>
                    <a:pt x="1" y="480"/>
                  </a:cubicBezTo>
                  <a:cubicBezTo>
                    <a:pt x="1" y="783"/>
                    <a:pt x="84" y="1002"/>
                    <a:pt x="168" y="1002"/>
                  </a:cubicBezTo>
                  <a:cubicBezTo>
                    <a:pt x="303" y="1002"/>
                    <a:pt x="387" y="783"/>
                    <a:pt x="387" y="480"/>
                  </a:cubicBezTo>
                  <a:cubicBezTo>
                    <a:pt x="387" y="220"/>
                    <a:pt x="303" y="1"/>
                    <a:pt x="16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5196050" y="3499125"/>
              <a:ext cx="40175" cy="22525"/>
            </a:xfrm>
            <a:custGeom>
              <a:avLst/>
              <a:gdLst/>
              <a:ahLst/>
              <a:cxnLst/>
              <a:rect l="l" t="t" r="r" b="b"/>
              <a:pathLst>
                <a:path w="1607" h="901" extrusionOk="0">
                  <a:moveTo>
                    <a:pt x="1151" y="0"/>
                  </a:moveTo>
                  <a:cubicBezTo>
                    <a:pt x="991" y="0"/>
                    <a:pt x="799" y="53"/>
                    <a:pt x="606" y="145"/>
                  </a:cubicBezTo>
                  <a:cubicBezTo>
                    <a:pt x="345" y="229"/>
                    <a:pt x="168" y="448"/>
                    <a:pt x="84" y="583"/>
                  </a:cubicBezTo>
                  <a:cubicBezTo>
                    <a:pt x="1" y="750"/>
                    <a:pt x="1" y="886"/>
                    <a:pt x="43" y="886"/>
                  </a:cubicBezTo>
                  <a:cubicBezTo>
                    <a:pt x="52" y="896"/>
                    <a:pt x="65" y="900"/>
                    <a:pt x="79" y="900"/>
                  </a:cubicBezTo>
                  <a:cubicBezTo>
                    <a:pt x="189" y="900"/>
                    <a:pt x="433" y="646"/>
                    <a:pt x="783" y="490"/>
                  </a:cubicBezTo>
                  <a:cubicBezTo>
                    <a:pt x="1169" y="281"/>
                    <a:pt x="1565" y="281"/>
                    <a:pt x="1565" y="145"/>
                  </a:cubicBezTo>
                  <a:cubicBezTo>
                    <a:pt x="1607" y="104"/>
                    <a:pt x="1471" y="20"/>
                    <a:pt x="1304" y="20"/>
                  </a:cubicBezTo>
                  <a:cubicBezTo>
                    <a:pt x="1258" y="7"/>
                    <a:pt x="1207" y="0"/>
                    <a:pt x="115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5293825" y="3499125"/>
              <a:ext cx="40175" cy="22525"/>
            </a:xfrm>
            <a:custGeom>
              <a:avLst/>
              <a:gdLst/>
              <a:ahLst/>
              <a:cxnLst/>
              <a:rect l="l" t="t" r="r" b="b"/>
              <a:pathLst>
                <a:path w="1607" h="901" extrusionOk="0">
                  <a:moveTo>
                    <a:pt x="409" y="0"/>
                  </a:moveTo>
                  <a:cubicBezTo>
                    <a:pt x="354" y="0"/>
                    <a:pt x="305" y="7"/>
                    <a:pt x="261" y="20"/>
                  </a:cubicBezTo>
                  <a:cubicBezTo>
                    <a:pt x="84" y="20"/>
                    <a:pt x="1" y="104"/>
                    <a:pt x="1" y="145"/>
                  </a:cubicBezTo>
                  <a:cubicBezTo>
                    <a:pt x="1" y="281"/>
                    <a:pt x="386" y="281"/>
                    <a:pt x="783" y="490"/>
                  </a:cubicBezTo>
                  <a:cubicBezTo>
                    <a:pt x="1160" y="646"/>
                    <a:pt x="1408" y="900"/>
                    <a:pt x="1525" y="900"/>
                  </a:cubicBezTo>
                  <a:cubicBezTo>
                    <a:pt x="1541" y="900"/>
                    <a:pt x="1554" y="896"/>
                    <a:pt x="1565" y="886"/>
                  </a:cubicBezTo>
                  <a:cubicBezTo>
                    <a:pt x="1607" y="886"/>
                    <a:pt x="1607" y="750"/>
                    <a:pt x="1523" y="583"/>
                  </a:cubicBezTo>
                  <a:cubicBezTo>
                    <a:pt x="1388" y="448"/>
                    <a:pt x="1210" y="229"/>
                    <a:pt x="950" y="145"/>
                  </a:cubicBezTo>
                  <a:cubicBezTo>
                    <a:pt x="757" y="53"/>
                    <a:pt x="564" y="0"/>
                    <a:pt x="40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5193725" y="3575475"/>
              <a:ext cx="46950" cy="29500"/>
            </a:xfrm>
            <a:custGeom>
              <a:avLst/>
              <a:gdLst/>
              <a:ahLst/>
              <a:cxnLst/>
              <a:rect l="l" t="t" r="r" b="b"/>
              <a:pathLst>
                <a:path w="1878" h="1180" extrusionOk="0">
                  <a:moveTo>
                    <a:pt x="1001" y="1"/>
                  </a:moveTo>
                  <a:cubicBezTo>
                    <a:pt x="876" y="1"/>
                    <a:pt x="740" y="1"/>
                    <a:pt x="615" y="43"/>
                  </a:cubicBezTo>
                  <a:cubicBezTo>
                    <a:pt x="136" y="178"/>
                    <a:pt x="0" y="700"/>
                    <a:pt x="438" y="1044"/>
                  </a:cubicBezTo>
                  <a:cubicBezTo>
                    <a:pt x="574" y="1138"/>
                    <a:pt x="782" y="1179"/>
                    <a:pt x="959" y="1179"/>
                  </a:cubicBezTo>
                  <a:cubicBezTo>
                    <a:pt x="1262" y="1179"/>
                    <a:pt x="1564" y="1085"/>
                    <a:pt x="1742" y="825"/>
                  </a:cubicBezTo>
                  <a:cubicBezTo>
                    <a:pt x="1877" y="616"/>
                    <a:pt x="1877" y="439"/>
                    <a:pt x="1783" y="262"/>
                  </a:cubicBezTo>
                  <a:cubicBezTo>
                    <a:pt x="1616" y="43"/>
                    <a:pt x="1304" y="1"/>
                    <a:pt x="1001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94875" y="3575475"/>
              <a:ext cx="46675" cy="29500"/>
            </a:xfrm>
            <a:custGeom>
              <a:avLst/>
              <a:gdLst/>
              <a:ahLst/>
              <a:cxnLst/>
              <a:rect l="l" t="t" r="r" b="b"/>
              <a:pathLst>
                <a:path w="1867" h="1180" extrusionOk="0">
                  <a:moveTo>
                    <a:pt x="866" y="1"/>
                  </a:moveTo>
                  <a:cubicBezTo>
                    <a:pt x="563" y="1"/>
                    <a:pt x="261" y="43"/>
                    <a:pt x="84" y="262"/>
                  </a:cubicBezTo>
                  <a:cubicBezTo>
                    <a:pt x="0" y="439"/>
                    <a:pt x="0" y="616"/>
                    <a:pt x="178" y="825"/>
                  </a:cubicBezTo>
                  <a:cubicBezTo>
                    <a:pt x="303" y="1085"/>
                    <a:pt x="605" y="1179"/>
                    <a:pt x="908" y="1179"/>
                  </a:cubicBezTo>
                  <a:cubicBezTo>
                    <a:pt x="1127" y="1179"/>
                    <a:pt x="1304" y="1138"/>
                    <a:pt x="1429" y="1044"/>
                  </a:cubicBezTo>
                  <a:cubicBezTo>
                    <a:pt x="1867" y="700"/>
                    <a:pt x="1742" y="178"/>
                    <a:pt x="1262" y="43"/>
                  </a:cubicBezTo>
                  <a:cubicBezTo>
                    <a:pt x="1127" y="1"/>
                    <a:pt x="1001" y="1"/>
                    <a:pt x="866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5160075" y="3425575"/>
              <a:ext cx="219550" cy="90225"/>
            </a:xfrm>
            <a:custGeom>
              <a:avLst/>
              <a:gdLst/>
              <a:ahLst/>
              <a:cxnLst/>
              <a:rect l="l" t="t" r="r" b="b"/>
              <a:pathLst>
                <a:path w="8782" h="3609" extrusionOk="0">
                  <a:moveTo>
                    <a:pt x="3870" y="1"/>
                  </a:moveTo>
                  <a:cubicBezTo>
                    <a:pt x="3745" y="1"/>
                    <a:pt x="3609" y="42"/>
                    <a:pt x="3484" y="42"/>
                  </a:cubicBezTo>
                  <a:cubicBezTo>
                    <a:pt x="2962" y="136"/>
                    <a:pt x="2483" y="303"/>
                    <a:pt x="2003" y="564"/>
                  </a:cubicBezTo>
                  <a:lnTo>
                    <a:pt x="1961" y="658"/>
                  </a:lnTo>
                  <a:cubicBezTo>
                    <a:pt x="2702" y="355"/>
                    <a:pt x="3567" y="261"/>
                    <a:pt x="4391" y="261"/>
                  </a:cubicBezTo>
                  <a:lnTo>
                    <a:pt x="4610" y="261"/>
                  </a:lnTo>
                  <a:cubicBezTo>
                    <a:pt x="5778" y="261"/>
                    <a:pt x="7134" y="616"/>
                    <a:pt x="7999" y="1398"/>
                  </a:cubicBezTo>
                  <a:cubicBezTo>
                    <a:pt x="8698" y="2045"/>
                    <a:pt x="8782" y="2608"/>
                    <a:pt x="8782" y="3306"/>
                  </a:cubicBezTo>
                  <a:cubicBezTo>
                    <a:pt x="8782" y="2524"/>
                    <a:pt x="8740" y="1919"/>
                    <a:pt x="7999" y="1262"/>
                  </a:cubicBezTo>
                  <a:cubicBezTo>
                    <a:pt x="7134" y="480"/>
                    <a:pt x="5778" y="136"/>
                    <a:pt x="4610" y="136"/>
                  </a:cubicBezTo>
                  <a:lnTo>
                    <a:pt x="4433" y="136"/>
                  </a:lnTo>
                  <a:cubicBezTo>
                    <a:pt x="4391" y="94"/>
                    <a:pt x="4349" y="94"/>
                    <a:pt x="4308" y="94"/>
                  </a:cubicBezTo>
                  <a:cubicBezTo>
                    <a:pt x="4172" y="42"/>
                    <a:pt x="4047" y="1"/>
                    <a:pt x="3870" y="1"/>
                  </a:cubicBezTo>
                  <a:close/>
                  <a:moveTo>
                    <a:pt x="42" y="3567"/>
                  </a:moveTo>
                  <a:lnTo>
                    <a:pt x="1" y="3609"/>
                  </a:lnTo>
                  <a:cubicBezTo>
                    <a:pt x="1" y="3609"/>
                    <a:pt x="42" y="3609"/>
                    <a:pt x="42" y="3567"/>
                  </a:cubicBezTo>
                  <a:close/>
                </a:path>
              </a:pathLst>
            </a:custGeom>
            <a:solidFill>
              <a:srgbClr val="AC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5160075" y="3432100"/>
              <a:ext cx="219550" cy="118375"/>
            </a:xfrm>
            <a:custGeom>
              <a:avLst/>
              <a:gdLst/>
              <a:ahLst/>
              <a:cxnLst/>
              <a:rect l="l" t="t" r="r" b="b"/>
              <a:pathLst>
                <a:path w="8782" h="4735" extrusionOk="0">
                  <a:moveTo>
                    <a:pt x="5736" y="2701"/>
                  </a:moveTo>
                  <a:cubicBezTo>
                    <a:pt x="5914" y="2701"/>
                    <a:pt x="6133" y="2743"/>
                    <a:pt x="6300" y="2826"/>
                  </a:cubicBezTo>
                  <a:cubicBezTo>
                    <a:pt x="6560" y="2910"/>
                    <a:pt x="6738" y="3129"/>
                    <a:pt x="6873" y="3264"/>
                  </a:cubicBezTo>
                  <a:cubicBezTo>
                    <a:pt x="6957" y="3431"/>
                    <a:pt x="6957" y="3567"/>
                    <a:pt x="6915" y="3567"/>
                  </a:cubicBezTo>
                  <a:cubicBezTo>
                    <a:pt x="6915" y="3609"/>
                    <a:pt x="6873" y="3609"/>
                    <a:pt x="6873" y="3609"/>
                  </a:cubicBezTo>
                  <a:cubicBezTo>
                    <a:pt x="6779" y="3609"/>
                    <a:pt x="6519" y="3348"/>
                    <a:pt x="6133" y="3171"/>
                  </a:cubicBezTo>
                  <a:cubicBezTo>
                    <a:pt x="5736" y="2962"/>
                    <a:pt x="5351" y="2962"/>
                    <a:pt x="5351" y="2826"/>
                  </a:cubicBezTo>
                  <a:cubicBezTo>
                    <a:pt x="5351" y="2785"/>
                    <a:pt x="5434" y="2701"/>
                    <a:pt x="5611" y="2701"/>
                  </a:cubicBezTo>
                  <a:close/>
                  <a:moveTo>
                    <a:pt x="4391" y="0"/>
                  </a:moveTo>
                  <a:cubicBezTo>
                    <a:pt x="3567" y="0"/>
                    <a:pt x="2702" y="94"/>
                    <a:pt x="1961" y="397"/>
                  </a:cubicBezTo>
                  <a:lnTo>
                    <a:pt x="42" y="3306"/>
                  </a:lnTo>
                  <a:cubicBezTo>
                    <a:pt x="42" y="3348"/>
                    <a:pt x="1" y="3348"/>
                    <a:pt x="1" y="3348"/>
                  </a:cubicBezTo>
                  <a:cubicBezTo>
                    <a:pt x="564" y="3348"/>
                    <a:pt x="1137" y="3264"/>
                    <a:pt x="1659" y="3087"/>
                  </a:cubicBezTo>
                  <a:cubicBezTo>
                    <a:pt x="1742" y="3004"/>
                    <a:pt x="1867" y="2868"/>
                    <a:pt x="2045" y="2826"/>
                  </a:cubicBezTo>
                  <a:cubicBezTo>
                    <a:pt x="2264" y="2743"/>
                    <a:pt x="2441" y="2701"/>
                    <a:pt x="2608" y="2701"/>
                  </a:cubicBezTo>
                  <a:lnTo>
                    <a:pt x="2702" y="2701"/>
                  </a:lnTo>
                  <a:cubicBezTo>
                    <a:pt x="3223" y="2441"/>
                    <a:pt x="3692" y="2086"/>
                    <a:pt x="4130" y="1700"/>
                  </a:cubicBezTo>
                  <a:cubicBezTo>
                    <a:pt x="4349" y="2826"/>
                    <a:pt x="4996" y="3869"/>
                    <a:pt x="5997" y="4391"/>
                  </a:cubicBezTo>
                  <a:lnTo>
                    <a:pt x="6039" y="4391"/>
                  </a:lnTo>
                  <a:cubicBezTo>
                    <a:pt x="6091" y="4391"/>
                    <a:pt x="6133" y="4432"/>
                    <a:pt x="6174" y="4474"/>
                  </a:cubicBezTo>
                  <a:cubicBezTo>
                    <a:pt x="6300" y="4526"/>
                    <a:pt x="6435" y="4568"/>
                    <a:pt x="6560" y="4610"/>
                  </a:cubicBezTo>
                  <a:cubicBezTo>
                    <a:pt x="6873" y="4693"/>
                    <a:pt x="7217" y="4735"/>
                    <a:pt x="7561" y="4735"/>
                  </a:cubicBezTo>
                  <a:cubicBezTo>
                    <a:pt x="7916" y="4735"/>
                    <a:pt x="8218" y="4693"/>
                    <a:pt x="8563" y="4610"/>
                  </a:cubicBezTo>
                  <a:cubicBezTo>
                    <a:pt x="8604" y="4568"/>
                    <a:pt x="8698" y="4568"/>
                    <a:pt x="8782" y="4526"/>
                  </a:cubicBezTo>
                  <a:lnTo>
                    <a:pt x="8782" y="3786"/>
                  </a:lnTo>
                  <a:lnTo>
                    <a:pt x="8782" y="3650"/>
                  </a:lnTo>
                  <a:lnTo>
                    <a:pt x="8782" y="3045"/>
                  </a:lnTo>
                  <a:cubicBezTo>
                    <a:pt x="8782" y="2347"/>
                    <a:pt x="8698" y="1784"/>
                    <a:pt x="7999" y="1137"/>
                  </a:cubicBezTo>
                  <a:cubicBezTo>
                    <a:pt x="7134" y="355"/>
                    <a:pt x="5778" y="0"/>
                    <a:pt x="4610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310000" y="3541850"/>
              <a:ext cx="4450" cy="2125"/>
            </a:xfrm>
            <a:custGeom>
              <a:avLst/>
              <a:gdLst/>
              <a:ahLst/>
              <a:cxnLst/>
              <a:rect l="l" t="t" r="r" b="b"/>
              <a:pathLst>
                <a:path w="178" h="85" extrusionOk="0">
                  <a:moveTo>
                    <a:pt x="0" y="1"/>
                  </a:moveTo>
                  <a:cubicBezTo>
                    <a:pt x="94" y="42"/>
                    <a:pt x="136" y="42"/>
                    <a:pt x="177" y="84"/>
                  </a:cubicBezTo>
                  <a:cubicBezTo>
                    <a:pt x="136" y="42"/>
                    <a:pt x="94" y="1"/>
                    <a:pt x="42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5201525" y="3499625"/>
              <a:ext cx="26100" cy="9675"/>
            </a:xfrm>
            <a:custGeom>
              <a:avLst/>
              <a:gdLst/>
              <a:ahLst/>
              <a:cxnLst/>
              <a:rect l="l" t="t" r="r" b="b"/>
              <a:pathLst>
                <a:path w="1044" h="387" extrusionOk="0">
                  <a:moveTo>
                    <a:pt x="950" y="0"/>
                  </a:moveTo>
                  <a:cubicBezTo>
                    <a:pt x="783" y="0"/>
                    <a:pt x="606" y="42"/>
                    <a:pt x="387" y="125"/>
                  </a:cubicBezTo>
                  <a:cubicBezTo>
                    <a:pt x="209" y="167"/>
                    <a:pt x="84" y="303"/>
                    <a:pt x="1" y="386"/>
                  </a:cubicBezTo>
                  <a:cubicBezTo>
                    <a:pt x="345" y="303"/>
                    <a:pt x="689" y="167"/>
                    <a:pt x="1044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5293825" y="3499625"/>
              <a:ext cx="40175" cy="22700"/>
            </a:xfrm>
            <a:custGeom>
              <a:avLst/>
              <a:gdLst/>
              <a:ahLst/>
              <a:cxnLst/>
              <a:rect l="l" t="t" r="r" b="b"/>
              <a:pathLst>
                <a:path w="1607" h="908" extrusionOk="0">
                  <a:moveTo>
                    <a:pt x="261" y="0"/>
                  </a:moveTo>
                  <a:cubicBezTo>
                    <a:pt x="84" y="0"/>
                    <a:pt x="1" y="84"/>
                    <a:pt x="1" y="125"/>
                  </a:cubicBezTo>
                  <a:cubicBezTo>
                    <a:pt x="1" y="261"/>
                    <a:pt x="386" y="261"/>
                    <a:pt x="783" y="470"/>
                  </a:cubicBezTo>
                  <a:cubicBezTo>
                    <a:pt x="1169" y="647"/>
                    <a:pt x="1429" y="908"/>
                    <a:pt x="1523" y="908"/>
                  </a:cubicBezTo>
                  <a:cubicBezTo>
                    <a:pt x="1523" y="908"/>
                    <a:pt x="1565" y="908"/>
                    <a:pt x="1565" y="866"/>
                  </a:cubicBezTo>
                  <a:cubicBezTo>
                    <a:pt x="1607" y="866"/>
                    <a:pt x="1607" y="730"/>
                    <a:pt x="1523" y="563"/>
                  </a:cubicBezTo>
                  <a:cubicBezTo>
                    <a:pt x="1388" y="428"/>
                    <a:pt x="1210" y="209"/>
                    <a:pt x="950" y="125"/>
                  </a:cubicBezTo>
                  <a:cubicBezTo>
                    <a:pt x="783" y="42"/>
                    <a:pt x="564" y="0"/>
                    <a:pt x="386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5149825" y="3412350"/>
              <a:ext cx="131000" cy="111025"/>
            </a:xfrm>
            <a:custGeom>
              <a:avLst/>
              <a:gdLst/>
              <a:ahLst/>
              <a:cxnLst/>
              <a:rect l="l" t="t" r="r" b="b"/>
              <a:pathLst>
                <a:path w="5240" h="4441" extrusionOk="0">
                  <a:moveTo>
                    <a:pt x="4347" y="0"/>
                  </a:moveTo>
                  <a:cubicBezTo>
                    <a:pt x="3907" y="0"/>
                    <a:pt x="3465" y="110"/>
                    <a:pt x="3018" y="269"/>
                  </a:cubicBezTo>
                  <a:cubicBezTo>
                    <a:pt x="2152" y="571"/>
                    <a:pt x="1328" y="1051"/>
                    <a:pt x="765" y="1791"/>
                  </a:cubicBezTo>
                  <a:cubicBezTo>
                    <a:pt x="214" y="2503"/>
                    <a:pt x="0" y="3493"/>
                    <a:pt x="289" y="4337"/>
                  </a:cubicBezTo>
                  <a:lnTo>
                    <a:pt x="289" y="4337"/>
                  </a:lnTo>
                  <a:cubicBezTo>
                    <a:pt x="1351" y="4215"/>
                    <a:pt x="2309" y="3606"/>
                    <a:pt x="3195" y="2970"/>
                  </a:cubicBezTo>
                  <a:cubicBezTo>
                    <a:pt x="4061" y="2355"/>
                    <a:pt x="4937" y="1572"/>
                    <a:pt x="5197" y="530"/>
                  </a:cubicBezTo>
                  <a:cubicBezTo>
                    <a:pt x="5239" y="446"/>
                    <a:pt x="5239" y="363"/>
                    <a:pt x="5197" y="269"/>
                  </a:cubicBezTo>
                  <a:cubicBezTo>
                    <a:pt x="5145" y="102"/>
                    <a:pt x="4978" y="50"/>
                    <a:pt x="4843" y="50"/>
                  </a:cubicBezTo>
                  <a:cubicBezTo>
                    <a:pt x="4678" y="16"/>
                    <a:pt x="4512" y="0"/>
                    <a:pt x="4347" y="0"/>
                  </a:cubicBezTo>
                  <a:close/>
                  <a:moveTo>
                    <a:pt x="289" y="4337"/>
                  </a:moveTo>
                  <a:lnTo>
                    <a:pt x="289" y="4337"/>
                  </a:lnTo>
                  <a:cubicBezTo>
                    <a:pt x="202" y="4347"/>
                    <a:pt x="114" y="4354"/>
                    <a:pt x="25" y="4357"/>
                  </a:cubicBezTo>
                  <a:lnTo>
                    <a:pt x="327" y="4440"/>
                  </a:lnTo>
                  <a:cubicBezTo>
                    <a:pt x="314" y="4406"/>
                    <a:pt x="301" y="4372"/>
                    <a:pt x="289" y="4337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69100" y="3414900"/>
              <a:ext cx="118075" cy="131400"/>
            </a:xfrm>
            <a:custGeom>
              <a:avLst/>
              <a:gdLst/>
              <a:ahLst/>
              <a:cxnLst/>
              <a:rect l="l" t="t" r="r" b="b"/>
              <a:pathLst>
                <a:path w="4723" h="5256" extrusionOk="0">
                  <a:moveTo>
                    <a:pt x="207" y="0"/>
                  </a:moveTo>
                  <a:lnTo>
                    <a:pt x="72" y="302"/>
                  </a:lnTo>
                  <a:cubicBezTo>
                    <a:pt x="95" y="302"/>
                    <a:pt x="119" y="302"/>
                    <a:pt x="142" y="302"/>
                  </a:cubicBezTo>
                  <a:lnTo>
                    <a:pt x="142" y="302"/>
                  </a:lnTo>
                  <a:cubicBezTo>
                    <a:pt x="160" y="201"/>
                    <a:pt x="182" y="100"/>
                    <a:pt x="207" y="0"/>
                  </a:cubicBezTo>
                  <a:close/>
                  <a:moveTo>
                    <a:pt x="142" y="302"/>
                  </a:moveTo>
                  <a:cubicBezTo>
                    <a:pt x="0" y="1086"/>
                    <a:pt x="55" y="1929"/>
                    <a:pt x="249" y="2732"/>
                  </a:cubicBezTo>
                  <a:cubicBezTo>
                    <a:pt x="291" y="2993"/>
                    <a:pt x="374" y="3212"/>
                    <a:pt x="510" y="3431"/>
                  </a:cubicBezTo>
                  <a:cubicBezTo>
                    <a:pt x="854" y="4171"/>
                    <a:pt x="1594" y="4599"/>
                    <a:pt x="2335" y="4860"/>
                  </a:cubicBezTo>
                  <a:cubicBezTo>
                    <a:pt x="3117" y="5079"/>
                    <a:pt x="3899" y="5162"/>
                    <a:pt x="4681" y="5256"/>
                  </a:cubicBezTo>
                  <a:cubicBezTo>
                    <a:pt x="4723" y="4641"/>
                    <a:pt x="4723" y="3994"/>
                    <a:pt x="4639" y="3389"/>
                  </a:cubicBezTo>
                  <a:cubicBezTo>
                    <a:pt x="4504" y="2774"/>
                    <a:pt x="4243" y="2169"/>
                    <a:pt x="3816" y="1689"/>
                  </a:cubicBezTo>
                  <a:cubicBezTo>
                    <a:pt x="3597" y="1470"/>
                    <a:pt x="3336" y="1304"/>
                    <a:pt x="3117" y="1085"/>
                  </a:cubicBezTo>
                  <a:cubicBezTo>
                    <a:pt x="2856" y="907"/>
                    <a:pt x="2596" y="730"/>
                    <a:pt x="2335" y="647"/>
                  </a:cubicBezTo>
                  <a:cubicBezTo>
                    <a:pt x="1658" y="313"/>
                    <a:pt x="864" y="303"/>
                    <a:pt x="142" y="302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5281825" y="3880775"/>
              <a:ext cx="164025" cy="50075"/>
            </a:xfrm>
            <a:custGeom>
              <a:avLst/>
              <a:gdLst/>
              <a:ahLst/>
              <a:cxnLst/>
              <a:rect l="l" t="t" r="r" b="b"/>
              <a:pathLst>
                <a:path w="6561" h="2003" extrusionOk="0">
                  <a:moveTo>
                    <a:pt x="6258" y="1"/>
                  </a:moveTo>
                  <a:cubicBezTo>
                    <a:pt x="5601" y="220"/>
                    <a:pt x="4954" y="397"/>
                    <a:pt x="4297" y="522"/>
                  </a:cubicBezTo>
                  <a:cubicBezTo>
                    <a:pt x="3484" y="675"/>
                    <a:pt x="2623" y="814"/>
                    <a:pt x="1771" y="814"/>
                  </a:cubicBezTo>
                  <a:cubicBezTo>
                    <a:pt x="1171" y="814"/>
                    <a:pt x="574" y="745"/>
                    <a:pt x="1" y="564"/>
                  </a:cubicBezTo>
                  <a:lnTo>
                    <a:pt x="1" y="564"/>
                  </a:lnTo>
                  <a:lnTo>
                    <a:pt x="1169" y="2003"/>
                  </a:lnTo>
                  <a:cubicBezTo>
                    <a:pt x="1221" y="1867"/>
                    <a:pt x="1263" y="1742"/>
                    <a:pt x="1304" y="1648"/>
                  </a:cubicBezTo>
                  <a:cubicBezTo>
                    <a:pt x="1388" y="1523"/>
                    <a:pt x="1482" y="1346"/>
                    <a:pt x="1607" y="1262"/>
                  </a:cubicBezTo>
                  <a:cubicBezTo>
                    <a:pt x="1692" y="1210"/>
                    <a:pt x="1783" y="1192"/>
                    <a:pt x="1878" y="1192"/>
                  </a:cubicBezTo>
                  <a:cubicBezTo>
                    <a:pt x="2028" y="1192"/>
                    <a:pt x="2188" y="1237"/>
                    <a:pt x="2347" y="1262"/>
                  </a:cubicBezTo>
                  <a:cubicBezTo>
                    <a:pt x="2733" y="1388"/>
                    <a:pt x="3213" y="1607"/>
                    <a:pt x="3609" y="1648"/>
                  </a:cubicBezTo>
                  <a:cubicBezTo>
                    <a:pt x="3912" y="1648"/>
                    <a:pt x="4214" y="1607"/>
                    <a:pt x="4516" y="1565"/>
                  </a:cubicBezTo>
                  <a:cubicBezTo>
                    <a:pt x="5215" y="1481"/>
                    <a:pt x="5955" y="1304"/>
                    <a:pt x="6560" y="866"/>
                  </a:cubicBezTo>
                  <a:cubicBezTo>
                    <a:pt x="6435" y="564"/>
                    <a:pt x="6341" y="261"/>
                    <a:pt x="6258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5113425" y="3993675"/>
              <a:ext cx="306350" cy="156375"/>
            </a:xfrm>
            <a:custGeom>
              <a:avLst/>
              <a:gdLst/>
              <a:ahLst/>
              <a:cxnLst/>
              <a:rect l="l" t="t" r="r" b="b"/>
              <a:pathLst>
                <a:path w="12254" h="6255" extrusionOk="0">
                  <a:moveTo>
                    <a:pt x="11388" y="0"/>
                  </a:moveTo>
                  <a:lnTo>
                    <a:pt x="699" y="1783"/>
                  </a:lnTo>
                  <a:cubicBezTo>
                    <a:pt x="396" y="3087"/>
                    <a:pt x="136" y="4391"/>
                    <a:pt x="0" y="5736"/>
                  </a:cubicBezTo>
                  <a:cubicBezTo>
                    <a:pt x="1994" y="6080"/>
                    <a:pt x="4018" y="6255"/>
                    <a:pt x="6041" y="6255"/>
                  </a:cubicBezTo>
                  <a:cubicBezTo>
                    <a:pt x="8124" y="6255"/>
                    <a:pt x="10206" y="6070"/>
                    <a:pt x="12253" y="5694"/>
                  </a:cubicBezTo>
                  <a:cubicBezTo>
                    <a:pt x="11993" y="3786"/>
                    <a:pt x="11732" y="1877"/>
                    <a:pt x="1138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5201525" y="3706875"/>
              <a:ext cx="125950" cy="119700"/>
            </a:xfrm>
            <a:custGeom>
              <a:avLst/>
              <a:gdLst/>
              <a:ahLst/>
              <a:cxnLst/>
              <a:rect l="l" t="t" r="r" b="b"/>
              <a:pathLst>
                <a:path w="5038" h="4788" extrusionOk="0">
                  <a:moveTo>
                    <a:pt x="689" y="1"/>
                  </a:moveTo>
                  <a:cubicBezTo>
                    <a:pt x="470" y="53"/>
                    <a:pt x="209" y="95"/>
                    <a:pt x="1" y="136"/>
                  </a:cubicBezTo>
                  <a:cubicBezTo>
                    <a:pt x="262" y="1878"/>
                    <a:pt x="1085" y="3526"/>
                    <a:pt x="2347" y="4788"/>
                  </a:cubicBezTo>
                  <a:lnTo>
                    <a:pt x="2347" y="4746"/>
                  </a:lnTo>
                  <a:cubicBezTo>
                    <a:pt x="3171" y="4005"/>
                    <a:pt x="3859" y="3046"/>
                    <a:pt x="4381" y="2045"/>
                  </a:cubicBezTo>
                  <a:cubicBezTo>
                    <a:pt x="4600" y="1565"/>
                    <a:pt x="4819" y="1044"/>
                    <a:pt x="4954" y="522"/>
                  </a:cubicBezTo>
                  <a:cubicBezTo>
                    <a:pt x="4996" y="397"/>
                    <a:pt x="5038" y="314"/>
                    <a:pt x="5038" y="178"/>
                  </a:cubicBezTo>
                  <a:cubicBezTo>
                    <a:pt x="4735" y="95"/>
                    <a:pt x="4433" y="53"/>
                    <a:pt x="4120" y="1"/>
                  </a:cubicBezTo>
                  <a:cubicBezTo>
                    <a:pt x="3912" y="1304"/>
                    <a:pt x="3296" y="2525"/>
                    <a:pt x="2431" y="3484"/>
                  </a:cubicBezTo>
                  <a:cubicBezTo>
                    <a:pt x="1513" y="2525"/>
                    <a:pt x="908" y="1304"/>
                    <a:pt x="689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5113425" y="4109950"/>
              <a:ext cx="306350" cy="40100"/>
            </a:xfrm>
            <a:custGeom>
              <a:avLst/>
              <a:gdLst/>
              <a:ahLst/>
              <a:cxnLst/>
              <a:rect l="l" t="t" r="r" b="b"/>
              <a:pathLst>
                <a:path w="12254" h="1604" extrusionOk="0">
                  <a:moveTo>
                    <a:pt x="12128" y="0"/>
                  </a:moveTo>
                  <a:cubicBezTo>
                    <a:pt x="11471" y="178"/>
                    <a:pt x="10773" y="261"/>
                    <a:pt x="10126" y="355"/>
                  </a:cubicBezTo>
                  <a:cubicBezTo>
                    <a:pt x="8739" y="522"/>
                    <a:pt x="7383" y="616"/>
                    <a:pt x="5996" y="616"/>
                  </a:cubicBezTo>
                  <a:cubicBezTo>
                    <a:pt x="3994" y="616"/>
                    <a:pt x="2044" y="438"/>
                    <a:pt x="136" y="42"/>
                  </a:cubicBezTo>
                  <a:cubicBezTo>
                    <a:pt x="83" y="397"/>
                    <a:pt x="42" y="741"/>
                    <a:pt x="0" y="1085"/>
                  </a:cubicBezTo>
                  <a:cubicBezTo>
                    <a:pt x="1994" y="1429"/>
                    <a:pt x="4018" y="1604"/>
                    <a:pt x="6041" y="1604"/>
                  </a:cubicBezTo>
                  <a:cubicBezTo>
                    <a:pt x="8124" y="1604"/>
                    <a:pt x="10206" y="1419"/>
                    <a:pt x="12253" y="1043"/>
                  </a:cubicBezTo>
                  <a:cubicBezTo>
                    <a:pt x="12212" y="699"/>
                    <a:pt x="12170" y="355"/>
                    <a:pt x="1212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5177550" y="3676650"/>
              <a:ext cx="54250" cy="100900"/>
            </a:xfrm>
            <a:custGeom>
              <a:avLst/>
              <a:gdLst/>
              <a:ahLst/>
              <a:cxnLst/>
              <a:rect l="l" t="t" r="r" b="b"/>
              <a:pathLst>
                <a:path w="2170" h="4036" extrusionOk="0">
                  <a:moveTo>
                    <a:pt x="2086" y="0"/>
                  </a:moveTo>
                  <a:cubicBezTo>
                    <a:pt x="1606" y="125"/>
                    <a:pt x="1221" y="344"/>
                    <a:pt x="866" y="741"/>
                  </a:cubicBezTo>
                  <a:cubicBezTo>
                    <a:pt x="0" y="1564"/>
                    <a:pt x="84" y="2993"/>
                    <a:pt x="564" y="3953"/>
                  </a:cubicBezTo>
                  <a:cubicBezTo>
                    <a:pt x="591" y="4011"/>
                    <a:pt x="634" y="4036"/>
                    <a:pt x="675" y="4036"/>
                  </a:cubicBezTo>
                  <a:cubicBezTo>
                    <a:pt x="759" y="4036"/>
                    <a:pt x="838" y="3936"/>
                    <a:pt x="783" y="3817"/>
                  </a:cubicBezTo>
                  <a:cubicBezTo>
                    <a:pt x="261" y="2732"/>
                    <a:pt x="345" y="1345"/>
                    <a:pt x="1387" y="605"/>
                  </a:cubicBezTo>
                  <a:cubicBezTo>
                    <a:pt x="1606" y="428"/>
                    <a:pt x="1867" y="303"/>
                    <a:pt x="2170" y="261"/>
                  </a:cubicBezTo>
                  <a:cubicBezTo>
                    <a:pt x="2128" y="167"/>
                    <a:pt x="2086" y="84"/>
                    <a:pt x="208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5313375" y="3688625"/>
              <a:ext cx="39125" cy="103375"/>
            </a:xfrm>
            <a:custGeom>
              <a:avLst/>
              <a:gdLst/>
              <a:ahLst/>
              <a:cxnLst/>
              <a:rect l="l" t="t" r="r" b="b"/>
              <a:pathLst>
                <a:path w="1565" h="4135" extrusionOk="0">
                  <a:moveTo>
                    <a:pt x="1" y="1"/>
                  </a:moveTo>
                  <a:cubicBezTo>
                    <a:pt x="480" y="262"/>
                    <a:pt x="866" y="689"/>
                    <a:pt x="1044" y="1304"/>
                  </a:cubicBezTo>
                  <a:cubicBezTo>
                    <a:pt x="1263" y="2212"/>
                    <a:pt x="866" y="3255"/>
                    <a:pt x="303" y="3953"/>
                  </a:cubicBezTo>
                  <a:cubicBezTo>
                    <a:pt x="244" y="4041"/>
                    <a:pt x="331" y="4135"/>
                    <a:pt x="434" y="4135"/>
                  </a:cubicBezTo>
                  <a:cubicBezTo>
                    <a:pt x="477" y="4135"/>
                    <a:pt x="524" y="4118"/>
                    <a:pt x="564" y="4078"/>
                  </a:cubicBezTo>
                  <a:cubicBezTo>
                    <a:pt x="1210" y="3213"/>
                    <a:pt x="1565" y="1993"/>
                    <a:pt x="1169" y="908"/>
                  </a:cubicBezTo>
                  <a:cubicBezTo>
                    <a:pt x="1044" y="522"/>
                    <a:pt x="825" y="209"/>
                    <a:pt x="522" y="1"/>
                  </a:cubicBezTo>
                  <a:cubicBezTo>
                    <a:pt x="494" y="1"/>
                    <a:pt x="462" y="19"/>
                    <a:pt x="431" y="19"/>
                  </a:cubicBezTo>
                  <a:cubicBezTo>
                    <a:pt x="415" y="19"/>
                    <a:pt x="400" y="15"/>
                    <a:pt x="38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137400" y="3755225"/>
              <a:ext cx="255250" cy="302800"/>
            </a:xfrm>
            <a:custGeom>
              <a:avLst/>
              <a:gdLst/>
              <a:ahLst/>
              <a:cxnLst/>
              <a:rect l="l" t="t" r="r" b="b"/>
              <a:pathLst>
                <a:path w="10210" h="12112" extrusionOk="0">
                  <a:moveTo>
                    <a:pt x="4569" y="0"/>
                  </a:moveTo>
                  <a:cubicBezTo>
                    <a:pt x="3983" y="0"/>
                    <a:pt x="3401" y="10"/>
                    <a:pt x="2827" y="27"/>
                  </a:cubicBezTo>
                  <a:cubicBezTo>
                    <a:pt x="1867" y="69"/>
                    <a:pt x="908" y="205"/>
                    <a:pt x="0" y="288"/>
                  </a:cubicBezTo>
                  <a:cubicBezTo>
                    <a:pt x="303" y="4115"/>
                    <a:pt x="605" y="7932"/>
                    <a:pt x="908" y="11759"/>
                  </a:cubicBezTo>
                  <a:cubicBezTo>
                    <a:pt x="2128" y="11987"/>
                    <a:pt x="3341" y="12111"/>
                    <a:pt x="4553" y="12111"/>
                  </a:cubicBezTo>
                  <a:cubicBezTo>
                    <a:pt x="4728" y="12111"/>
                    <a:pt x="4904" y="12109"/>
                    <a:pt x="5079" y="12104"/>
                  </a:cubicBezTo>
                  <a:cubicBezTo>
                    <a:pt x="5261" y="12109"/>
                    <a:pt x="5442" y="12111"/>
                    <a:pt x="5623" y="12111"/>
                  </a:cubicBezTo>
                  <a:cubicBezTo>
                    <a:pt x="6869" y="12111"/>
                    <a:pt x="8081" y="11987"/>
                    <a:pt x="9292" y="11759"/>
                  </a:cubicBezTo>
                  <a:cubicBezTo>
                    <a:pt x="9605" y="7932"/>
                    <a:pt x="9907" y="4115"/>
                    <a:pt x="10210" y="288"/>
                  </a:cubicBezTo>
                  <a:cubicBezTo>
                    <a:pt x="9167" y="153"/>
                    <a:pt x="8124" y="69"/>
                    <a:pt x="7081" y="69"/>
                  </a:cubicBezTo>
                  <a:cubicBezTo>
                    <a:pt x="6238" y="20"/>
                    <a:pt x="5399" y="0"/>
                    <a:pt x="4569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5191625" y="3813525"/>
              <a:ext cx="150975" cy="32600"/>
            </a:xfrm>
            <a:custGeom>
              <a:avLst/>
              <a:gdLst/>
              <a:ahLst/>
              <a:cxnLst/>
              <a:rect l="l" t="t" r="r" b="b"/>
              <a:pathLst>
                <a:path w="6039" h="1304" extrusionOk="0">
                  <a:moveTo>
                    <a:pt x="6039" y="0"/>
                  </a:moveTo>
                  <a:cubicBezTo>
                    <a:pt x="5017" y="42"/>
                    <a:pt x="4008" y="52"/>
                    <a:pt x="3004" y="52"/>
                  </a:cubicBezTo>
                  <a:cubicBezTo>
                    <a:pt x="2000" y="52"/>
                    <a:pt x="1002" y="42"/>
                    <a:pt x="1" y="42"/>
                  </a:cubicBezTo>
                  <a:lnTo>
                    <a:pt x="1" y="1304"/>
                  </a:lnTo>
                  <a:lnTo>
                    <a:pt x="84" y="1304"/>
                  </a:lnTo>
                  <a:cubicBezTo>
                    <a:pt x="2045" y="1304"/>
                    <a:pt x="3995" y="1210"/>
                    <a:pt x="5955" y="1168"/>
                  </a:cubicBezTo>
                  <a:cubicBezTo>
                    <a:pt x="5997" y="1168"/>
                    <a:pt x="5997" y="1168"/>
                    <a:pt x="6039" y="1126"/>
                  </a:cubicBezTo>
                  <a:lnTo>
                    <a:pt x="6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5219775" y="3858100"/>
              <a:ext cx="84775" cy="18275"/>
            </a:xfrm>
            <a:custGeom>
              <a:avLst/>
              <a:gdLst/>
              <a:ahLst/>
              <a:cxnLst/>
              <a:rect l="l" t="t" r="r" b="b"/>
              <a:pathLst>
                <a:path w="3391" h="731" extrusionOk="0">
                  <a:moveTo>
                    <a:pt x="3390" y="0"/>
                  </a:moveTo>
                  <a:cubicBezTo>
                    <a:pt x="2264" y="42"/>
                    <a:pt x="1138" y="42"/>
                    <a:pt x="1" y="42"/>
                  </a:cubicBezTo>
                  <a:lnTo>
                    <a:pt x="1" y="730"/>
                  </a:lnTo>
                  <a:lnTo>
                    <a:pt x="95" y="730"/>
                  </a:lnTo>
                  <a:cubicBezTo>
                    <a:pt x="1179" y="730"/>
                    <a:pt x="2264" y="689"/>
                    <a:pt x="3348" y="647"/>
                  </a:cubicBezTo>
                  <a:lnTo>
                    <a:pt x="3390" y="647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5095950" y="3934750"/>
              <a:ext cx="238050" cy="114200"/>
            </a:xfrm>
            <a:custGeom>
              <a:avLst/>
              <a:gdLst/>
              <a:ahLst/>
              <a:cxnLst/>
              <a:rect l="l" t="t" r="r" b="b"/>
              <a:pathLst>
                <a:path w="9522" h="4568" extrusionOk="0">
                  <a:moveTo>
                    <a:pt x="8448" y="1"/>
                  </a:moveTo>
                  <a:cubicBezTo>
                    <a:pt x="5641" y="1"/>
                    <a:pt x="2817" y="445"/>
                    <a:pt x="178" y="1366"/>
                  </a:cubicBezTo>
                  <a:lnTo>
                    <a:pt x="261" y="1189"/>
                  </a:lnTo>
                  <a:lnTo>
                    <a:pt x="261" y="1189"/>
                  </a:lnTo>
                  <a:cubicBezTo>
                    <a:pt x="0" y="1408"/>
                    <a:pt x="52" y="1794"/>
                    <a:pt x="52" y="2149"/>
                  </a:cubicBezTo>
                  <a:cubicBezTo>
                    <a:pt x="136" y="2879"/>
                    <a:pt x="261" y="3619"/>
                    <a:pt x="397" y="4318"/>
                  </a:cubicBezTo>
                  <a:cubicBezTo>
                    <a:pt x="438" y="4401"/>
                    <a:pt x="438" y="4495"/>
                    <a:pt x="522" y="4537"/>
                  </a:cubicBezTo>
                  <a:cubicBezTo>
                    <a:pt x="548" y="4558"/>
                    <a:pt x="582" y="4568"/>
                    <a:pt x="614" y="4568"/>
                  </a:cubicBezTo>
                  <a:cubicBezTo>
                    <a:pt x="647" y="4568"/>
                    <a:pt x="678" y="4558"/>
                    <a:pt x="699" y="4537"/>
                  </a:cubicBezTo>
                  <a:cubicBezTo>
                    <a:pt x="2305" y="4401"/>
                    <a:pt x="3911" y="4182"/>
                    <a:pt x="5434" y="3755"/>
                  </a:cubicBezTo>
                  <a:cubicBezTo>
                    <a:pt x="6998" y="3275"/>
                    <a:pt x="8437" y="2493"/>
                    <a:pt x="9522" y="1273"/>
                  </a:cubicBezTo>
                  <a:cubicBezTo>
                    <a:pt x="9386" y="845"/>
                    <a:pt x="9303" y="449"/>
                    <a:pt x="9177" y="11"/>
                  </a:cubicBezTo>
                  <a:cubicBezTo>
                    <a:pt x="8935" y="4"/>
                    <a:pt x="8691" y="1"/>
                    <a:pt x="8448" y="1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5199200" y="3892775"/>
              <a:ext cx="232125" cy="167825"/>
            </a:xfrm>
            <a:custGeom>
              <a:avLst/>
              <a:gdLst/>
              <a:ahLst/>
              <a:cxnLst/>
              <a:rect l="l" t="t" r="r" b="b"/>
              <a:pathLst>
                <a:path w="9285" h="6713" extrusionOk="0">
                  <a:moveTo>
                    <a:pt x="824" y="0"/>
                  </a:moveTo>
                  <a:cubicBezTo>
                    <a:pt x="782" y="0"/>
                    <a:pt x="782" y="42"/>
                    <a:pt x="740" y="42"/>
                  </a:cubicBezTo>
                  <a:cubicBezTo>
                    <a:pt x="521" y="344"/>
                    <a:pt x="136" y="741"/>
                    <a:pt x="0" y="1127"/>
                  </a:cubicBezTo>
                  <a:cubicBezTo>
                    <a:pt x="0" y="1168"/>
                    <a:pt x="42" y="1262"/>
                    <a:pt x="94" y="1304"/>
                  </a:cubicBezTo>
                  <a:cubicBezTo>
                    <a:pt x="438" y="1742"/>
                    <a:pt x="876" y="2169"/>
                    <a:pt x="1262" y="2566"/>
                  </a:cubicBezTo>
                  <a:cubicBezTo>
                    <a:pt x="3170" y="4391"/>
                    <a:pt x="5256" y="6038"/>
                    <a:pt x="7863" y="6695"/>
                  </a:cubicBezTo>
                  <a:cubicBezTo>
                    <a:pt x="7914" y="6707"/>
                    <a:pt x="7963" y="6713"/>
                    <a:pt x="8010" y="6713"/>
                  </a:cubicBezTo>
                  <a:cubicBezTo>
                    <a:pt x="9025" y="6713"/>
                    <a:pt x="9285" y="4141"/>
                    <a:pt x="8906" y="3473"/>
                  </a:cubicBezTo>
                  <a:lnTo>
                    <a:pt x="8906" y="3473"/>
                  </a:lnTo>
                  <a:lnTo>
                    <a:pt x="8958" y="3650"/>
                  </a:lnTo>
                  <a:cubicBezTo>
                    <a:pt x="6476" y="1950"/>
                    <a:pt x="3692" y="741"/>
                    <a:pt x="82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5151600" y="3844900"/>
              <a:ext cx="130250" cy="111000"/>
            </a:xfrm>
            <a:custGeom>
              <a:avLst/>
              <a:gdLst/>
              <a:ahLst/>
              <a:cxnLst/>
              <a:rect l="l" t="t" r="r" b="b"/>
              <a:pathLst>
                <a:path w="5210" h="4440" extrusionOk="0">
                  <a:moveTo>
                    <a:pt x="2374" y="0"/>
                  </a:moveTo>
                  <a:cubicBezTo>
                    <a:pt x="2364" y="0"/>
                    <a:pt x="2353" y="2"/>
                    <a:pt x="2342" y="7"/>
                  </a:cubicBezTo>
                  <a:cubicBezTo>
                    <a:pt x="2300" y="49"/>
                    <a:pt x="2259" y="174"/>
                    <a:pt x="2206" y="268"/>
                  </a:cubicBezTo>
                  <a:cubicBezTo>
                    <a:pt x="2206" y="393"/>
                    <a:pt x="2259" y="528"/>
                    <a:pt x="2259" y="654"/>
                  </a:cubicBezTo>
                  <a:cubicBezTo>
                    <a:pt x="2342" y="873"/>
                    <a:pt x="2425" y="1092"/>
                    <a:pt x="2519" y="1352"/>
                  </a:cubicBezTo>
                  <a:cubicBezTo>
                    <a:pt x="2384" y="1092"/>
                    <a:pt x="2040" y="831"/>
                    <a:pt x="1821" y="654"/>
                  </a:cubicBezTo>
                  <a:cubicBezTo>
                    <a:pt x="1643" y="570"/>
                    <a:pt x="1518" y="435"/>
                    <a:pt x="1341" y="351"/>
                  </a:cubicBezTo>
                  <a:cubicBezTo>
                    <a:pt x="1271" y="328"/>
                    <a:pt x="1186" y="289"/>
                    <a:pt x="1116" y="289"/>
                  </a:cubicBezTo>
                  <a:cubicBezTo>
                    <a:pt x="1061" y="289"/>
                    <a:pt x="1015" y="314"/>
                    <a:pt x="997" y="393"/>
                  </a:cubicBezTo>
                  <a:cubicBezTo>
                    <a:pt x="997" y="570"/>
                    <a:pt x="1257" y="789"/>
                    <a:pt x="1341" y="873"/>
                  </a:cubicBezTo>
                  <a:cubicBezTo>
                    <a:pt x="1560" y="1133"/>
                    <a:pt x="1779" y="1352"/>
                    <a:pt x="1946" y="1571"/>
                  </a:cubicBezTo>
                  <a:cubicBezTo>
                    <a:pt x="1643" y="1477"/>
                    <a:pt x="1383" y="1258"/>
                    <a:pt x="1080" y="1092"/>
                  </a:cubicBezTo>
                  <a:cubicBezTo>
                    <a:pt x="955" y="956"/>
                    <a:pt x="778" y="873"/>
                    <a:pt x="600" y="831"/>
                  </a:cubicBezTo>
                  <a:cubicBezTo>
                    <a:pt x="504" y="790"/>
                    <a:pt x="418" y="759"/>
                    <a:pt x="366" y="759"/>
                  </a:cubicBezTo>
                  <a:cubicBezTo>
                    <a:pt x="299" y="759"/>
                    <a:pt x="288" y="810"/>
                    <a:pt x="381" y="956"/>
                  </a:cubicBezTo>
                  <a:cubicBezTo>
                    <a:pt x="475" y="1133"/>
                    <a:pt x="642" y="1258"/>
                    <a:pt x="778" y="1352"/>
                  </a:cubicBezTo>
                  <a:cubicBezTo>
                    <a:pt x="955" y="1571"/>
                    <a:pt x="1216" y="1738"/>
                    <a:pt x="1424" y="1874"/>
                  </a:cubicBezTo>
                  <a:cubicBezTo>
                    <a:pt x="1216" y="1832"/>
                    <a:pt x="997" y="1738"/>
                    <a:pt x="778" y="1696"/>
                  </a:cubicBezTo>
                  <a:cubicBezTo>
                    <a:pt x="704" y="1674"/>
                    <a:pt x="442" y="1624"/>
                    <a:pt x="258" y="1624"/>
                  </a:cubicBezTo>
                  <a:cubicBezTo>
                    <a:pt x="101" y="1624"/>
                    <a:pt x="1" y="1660"/>
                    <a:pt x="121" y="1780"/>
                  </a:cubicBezTo>
                  <a:cubicBezTo>
                    <a:pt x="256" y="1957"/>
                    <a:pt x="475" y="1999"/>
                    <a:pt x="694" y="2093"/>
                  </a:cubicBezTo>
                  <a:cubicBezTo>
                    <a:pt x="903" y="2218"/>
                    <a:pt x="1164" y="2301"/>
                    <a:pt x="1424" y="2395"/>
                  </a:cubicBezTo>
                  <a:cubicBezTo>
                    <a:pt x="1257" y="2437"/>
                    <a:pt x="1038" y="2437"/>
                    <a:pt x="819" y="2478"/>
                  </a:cubicBezTo>
                  <a:cubicBezTo>
                    <a:pt x="642" y="2520"/>
                    <a:pt x="434" y="2562"/>
                    <a:pt x="256" y="2697"/>
                  </a:cubicBezTo>
                  <a:lnTo>
                    <a:pt x="256" y="2739"/>
                  </a:lnTo>
                  <a:cubicBezTo>
                    <a:pt x="215" y="2781"/>
                    <a:pt x="298" y="2823"/>
                    <a:pt x="340" y="2823"/>
                  </a:cubicBezTo>
                  <a:cubicBezTo>
                    <a:pt x="600" y="2823"/>
                    <a:pt x="861" y="2823"/>
                    <a:pt x="1122" y="2875"/>
                  </a:cubicBezTo>
                  <a:cubicBezTo>
                    <a:pt x="1602" y="2916"/>
                    <a:pt x="1821" y="3177"/>
                    <a:pt x="2081" y="3480"/>
                  </a:cubicBezTo>
                  <a:cubicBezTo>
                    <a:pt x="2425" y="3824"/>
                    <a:pt x="2780" y="4178"/>
                    <a:pt x="3124" y="4439"/>
                  </a:cubicBezTo>
                  <a:lnTo>
                    <a:pt x="5210" y="2739"/>
                  </a:lnTo>
                  <a:cubicBezTo>
                    <a:pt x="4605" y="2478"/>
                    <a:pt x="3906" y="2259"/>
                    <a:pt x="3343" y="1874"/>
                  </a:cubicBezTo>
                  <a:cubicBezTo>
                    <a:pt x="2822" y="1436"/>
                    <a:pt x="2780" y="914"/>
                    <a:pt x="2561" y="309"/>
                  </a:cubicBezTo>
                  <a:cubicBezTo>
                    <a:pt x="2523" y="224"/>
                    <a:pt x="2476" y="0"/>
                    <a:pt x="237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913450" y="3852625"/>
              <a:ext cx="153325" cy="293325"/>
            </a:xfrm>
            <a:custGeom>
              <a:avLst/>
              <a:gdLst/>
              <a:ahLst/>
              <a:cxnLst/>
              <a:rect l="l" t="t" r="r" b="b"/>
              <a:pathLst>
                <a:path w="6133" h="11733" extrusionOk="0">
                  <a:moveTo>
                    <a:pt x="3609" y="0"/>
                  </a:moveTo>
                  <a:lnTo>
                    <a:pt x="1304" y="1731"/>
                  </a:lnTo>
                  <a:cubicBezTo>
                    <a:pt x="1659" y="2566"/>
                    <a:pt x="2003" y="3390"/>
                    <a:pt x="2347" y="4213"/>
                  </a:cubicBezTo>
                  <a:cubicBezTo>
                    <a:pt x="2660" y="4912"/>
                    <a:pt x="3223" y="5736"/>
                    <a:pt x="2962" y="6518"/>
                  </a:cubicBezTo>
                  <a:cubicBezTo>
                    <a:pt x="2660" y="7467"/>
                    <a:pt x="2138" y="8249"/>
                    <a:pt x="1565" y="9084"/>
                  </a:cubicBezTo>
                  <a:cubicBezTo>
                    <a:pt x="1137" y="9688"/>
                    <a:pt x="574" y="10293"/>
                    <a:pt x="219" y="10992"/>
                  </a:cubicBezTo>
                  <a:cubicBezTo>
                    <a:pt x="0" y="11472"/>
                    <a:pt x="94" y="11732"/>
                    <a:pt x="657" y="11732"/>
                  </a:cubicBezTo>
                  <a:cubicBezTo>
                    <a:pt x="1919" y="11732"/>
                    <a:pt x="2827" y="11075"/>
                    <a:pt x="3703" y="10293"/>
                  </a:cubicBezTo>
                  <a:cubicBezTo>
                    <a:pt x="4610" y="9469"/>
                    <a:pt x="5350" y="8468"/>
                    <a:pt x="5830" y="7384"/>
                  </a:cubicBezTo>
                  <a:cubicBezTo>
                    <a:pt x="5955" y="7081"/>
                    <a:pt x="6091" y="6737"/>
                    <a:pt x="6132" y="6383"/>
                  </a:cubicBezTo>
                  <a:cubicBezTo>
                    <a:pt x="6132" y="5955"/>
                    <a:pt x="5997" y="5475"/>
                    <a:pt x="5913" y="5037"/>
                  </a:cubicBezTo>
                  <a:cubicBezTo>
                    <a:pt x="5392" y="3254"/>
                    <a:pt x="4526" y="1606"/>
                    <a:pt x="360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4946025" y="3853675"/>
              <a:ext cx="58700" cy="71700"/>
            </a:xfrm>
            <a:custGeom>
              <a:avLst/>
              <a:gdLst/>
              <a:ahLst/>
              <a:cxnLst/>
              <a:rect l="l" t="t" r="r" b="b"/>
              <a:pathLst>
                <a:path w="2348" h="2868" extrusionOk="0">
                  <a:moveTo>
                    <a:pt x="1" y="1689"/>
                  </a:moveTo>
                  <a:cubicBezTo>
                    <a:pt x="178" y="2086"/>
                    <a:pt x="314" y="2472"/>
                    <a:pt x="481" y="2868"/>
                  </a:cubicBezTo>
                  <a:cubicBezTo>
                    <a:pt x="314" y="2472"/>
                    <a:pt x="178" y="2086"/>
                    <a:pt x="1" y="1689"/>
                  </a:cubicBezTo>
                  <a:close/>
                  <a:moveTo>
                    <a:pt x="2347" y="42"/>
                  </a:moveTo>
                  <a:lnTo>
                    <a:pt x="2347" y="84"/>
                  </a:lnTo>
                  <a:lnTo>
                    <a:pt x="2347" y="42"/>
                  </a:lnTo>
                  <a:close/>
                  <a:moveTo>
                    <a:pt x="2306" y="0"/>
                  </a:moveTo>
                  <a:lnTo>
                    <a:pt x="2347" y="42"/>
                  </a:lnTo>
                  <a:lnTo>
                    <a:pt x="2306" y="0"/>
                  </a:lnTo>
                  <a:close/>
                  <a:moveTo>
                    <a:pt x="2306" y="0"/>
                  </a:moveTo>
                  <a:lnTo>
                    <a:pt x="2306" y="0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4946025" y="3852625"/>
              <a:ext cx="80600" cy="84750"/>
            </a:xfrm>
            <a:custGeom>
              <a:avLst/>
              <a:gdLst/>
              <a:ahLst/>
              <a:cxnLst/>
              <a:rect l="l" t="t" r="r" b="b"/>
              <a:pathLst>
                <a:path w="3224" h="3390" extrusionOk="0">
                  <a:moveTo>
                    <a:pt x="2306" y="0"/>
                  </a:moveTo>
                  <a:lnTo>
                    <a:pt x="1" y="1731"/>
                  </a:lnTo>
                  <a:cubicBezTo>
                    <a:pt x="178" y="2128"/>
                    <a:pt x="314" y="2514"/>
                    <a:pt x="481" y="2910"/>
                  </a:cubicBezTo>
                  <a:cubicBezTo>
                    <a:pt x="575" y="3035"/>
                    <a:pt x="616" y="3212"/>
                    <a:pt x="700" y="3390"/>
                  </a:cubicBezTo>
                  <a:cubicBezTo>
                    <a:pt x="1440" y="2993"/>
                    <a:pt x="2181" y="2566"/>
                    <a:pt x="2827" y="2044"/>
                  </a:cubicBezTo>
                  <a:cubicBezTo>
                    <a:pt x="2963" y="1909"/>
                    <a:pt x="3088" y="1825"/>
                    <a:pt x="3223" y="1690"/>
                  </a:cubicBezTo>
                  <a:cubicBezTo>
                    <a:pt x="2963" y="1168"/>
                    <a:pt x="2660" y="647"/>
                    <a:pt x="2347" y="126"/>
                  </a:cubicBezTo>
                  <a:lnTo>
                    <a:pt x="2347" y="84"/>
                  </a:lnTo>
                  <a:lnTo>
                    <a:pt x="2306" y="4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4654050" y="4686900"/>
              <a:ext cx="141050" cy="90300"/>
            </a:xfrm>
            <a:custGeom>
              <a:avLst/>
              <a:gdLst/>
              <a:ahLst/>
              <a:cxnLst/>
              <a:rect l="l" t="t" r="r" b="b"/>
              <a:pathLst>
                <a:path w="5642" h="3612" extrusionOk="0">
                  <a:moveTo>
                    <a:pt x="5339" y="0"/>
                  </a:moveTo>
                  <a:lnTo>
                    <a:pt x="4036" y="386"/>
                  </a:lnTo>
                  <a:lnTo>
                    <a:pt x="4036" y="1210"/>
                  </a:lnTo>
                  <a:cubicBezTo>
                    <a:pt x="3994" y="1262"/>
                    <a:pt x="3994" y="1346"/>
                    <a:pt x="3994" y="1387"/>
                  </a:cubicBezTo>
                  <a:cubicBezTo>
                    <a:pt x="3953" y="1429"/>
                    <a:pt x="3911" y="1429"/>
                    <a:pt x="3859" y="1471"/>
                  </a:cubicBezTo>
                  <a:cubicBezTo>
                    <a:pt x="3170" y="1732"/>
                    <a:pt x="2430" y="1867"/>
                    <a:pt x="1731" y="2128"/>
                  </a:cubicBezTo>
                  <a:cubicBezTo>
                    <a:pt x="1043" y="2347"/>
                    <a:pt x="344" y="2774"/>
                    <a:pt x="0" y="3390"/>
                  </a:cubicBezTo>
                  <a:cubicBezTo>
                    <a:pt x="858" y="3536"/>
                    <a:pt x="1728" y="3611"/>
                    <a:pt x="2599" y="3611"/>
                  </a:cubicBezTo>
                  <a:cubicBezTo>
                    <a:pt x="3529" y="3611"/>
                    <a:pt x="4461" y="3526"/>
                    <a:pt x="5381" y="3348"/>
                  </a:cubicBezTo>
                  <a:cubicBezTo>
                    <a:pt x="5423" y="3348"/>
                    <a:pt x="5475" y="3348"/>
                    <a:pt x="5517" y="3296"/>
                  </a:cubicBezTo>
                  <a:cubicBezTo>
                    <a:pt x="5642" y="3212"/>
                    <a:pt x="5642" y="3087"/>
                    <a:pt x="5642" y="2952"/>
                  </a:cubicBezTo>
                  <a:cubicBezTo>
                    <a:pt x="5558" y="1951"/>
                    <a:pt x="5475" y="1002"/>
                    <a:pt x="533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4921275" y="4686900"/>
              <a:ext cx="142100" cy="90300"/>
            </a:xfrm>
            <a:custGeom>
              <a:avLst/>
              <a:gdLst/>
              <a:ahLst/>
              <a:cxnLst/>
              <a:rect l="l" t="t" r="r" b="b"/>
              <a:pathLst>
                <a:path w="5684" h="3612" extrusionOk="0">
                  <a:moveTo>
                    <a:pt x="303" y="0"/>
                  </a:moveTo>
                  <a:cubicBezTo>
                    <a:pt x="209" y="1002"/>
                    <a:pt x="84" y="1951"/>
                    <a:pt x="42" y="2952"/>
                  </a:cubicBezTo>
                  <a:cubicBezTo>
                    <a:pt x="0" y="3087"/>
                    <a:pt x="0" y="3212"/>
                    <a:pt x="125" y="3296"/>
                  </a:cubicBezTo>
                  <a:cubicBezTo>
                    <a:pt x="167" y="3348"/>
                    <a:pt x="209" y="3348"/>
                    <a:pt x="303" y="3348"/>
                  </a:cubicBezTo>
                  <a:cubicBezTo>
                    <a:pt x="1196" y="3526"/>
                    <a:pt x="2129" y="3611"/>
                    <a:pt x="3066" y="3611"/>
                  </a:cubicBezTo>
                  <a:cubicBezTo>
                    <a:pt x="3944" y="3611"/>
                    <a:pt x="4826" y="3536"/>
                    <a:pt x="5684" y="3390"/>
                  </a:cubicBezTo>
                  <a:cubicBezTo>
                    <a:pt x="5298" y="2774"/>
                    <a:pt x="4599" y="2347"/>
                    <a:pt x="3911" y="2128"/>
                  </a:cubicBezTo>
                  <a:cubicBezTo>
                    <a:pt x="3212" y="1867"/>
                    <a:pt x="2472" y="1732"/>
                    <a:pt x="1825" y="1471"/>
                  </a:cubicBezTo>
                  <a:cubicBezTo>
                    <a:pt x="1731" y="1429"/>
                    <a:pt x="1690" y="1429"/>
                    <a:pt x="1690" y="1387"/>
                  </a:cubicBezTo>
                  <a:cubicBezTo>
                    <a:pt x="1648" y="1346"/>
                    <a:pt x="1648" y="1262"/>
                    <a:pt x="1648" y="1210"/>
                  </a:cubicBezTo>
                  <a:lnTo>
                    <a:pt x="1648" y="38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4654050" y="4729125"/>
              <a:ext cx="141050" cy="48075"/>
            </a:xfrm>
            <a:custGeom>
              <a:avLst/>
              <a:gdLst/>
              <a:ahLst/>
              <a:cxnLst/>
              <a:rect l="l" t="t" r="r" b="b"/>
              <a:pathLst>
                <a:path w="5642" h="1923" extrusionOk="0">
                  <a:moveTo>
                    <a:pt x="5517" y="1"/>
                  </a:moveTo>
                  <a:cubicBezTo>
                    <a:pt x="5214" y="178"/>
                    <a:pt x="4901" y="439"/>
                    <a:pt x="4776" y="741"/>
                  </a:cubicBezTo>
                  <a:cubicBezTo>
                    <a:pt x="4172" y="355"/>
                    <a:pt x="3473" y="136"/>
                    <a:pt x="2774" y="95"/>
                  </a:cubicBezTo>
                  <a:cubicBezTo>
                    <a:pt x="2430" y="220"/>
                    <a:pt x="2086" y="303"/>
                    <a:pt x="1731" y="439"/>
                  </a:cubicBezTo>
                  <a:cubicBezTo>
                    <a:pt x="1043" y="658"/>
                    <a:pt x="344" y="1085"/>
                    <a:pt x="0" y="1701"/>
                  </a:cubicBezTo>
                  <a:cubicBezTo>
                    <a:pt x="858" y="1847"/>
                    <a:pt x="1728" y="1922"/>
                    <a:pt x="2599" y="1922"/>
                  </a:cubicBezTo>
                  <a:cubicBezTo>
                    <a:pt x="3529" y="1922"/>
                    <a:pt x="4461" y="1837"/>
                    <a:pt x="5381" y="1659"/>
                  </a:cubicBezTo>
                  <a:cubicBezTo>
                    <a:pt x="5423" y="1659"/>
                    <a:pt x="5475" y="1659"/>
                    <a:pt x="5517" y="1607"/>
                  </a:cubicBezTo>
                  <a:cubicBezTo>
                    <a:pt x="5642" y="1523"/>
                    <a:pt x="5642" y="1398"/>
                    <a:pt x="5642" y="1263"/>
                  </a:cubicBezTo>
                  <a:cubicBezTo>
                    <a:pt x="5600" y="825"/>
                    <a:pt x="5558" y="439"/>
                    <a:pt x="551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4921275" y="4729125"/>
              <a:ext cx="142100" cy="48075"/>
            </a:xfrm>
            <a:custGeom>
              <a:avLst/>
              <a:gdLst/>
              <a:ahLst/>
              <a:cxnLst/>
              <a:rect l="l" t="t" r="r" b="b"/>
              <a:pathLst>
                <a:path w="5684" h="1923" extrusionOk="0">
                  <a:moveTo>
                    <a:pt x="125" y="1"/>
                  </a:moveTo>
                  <a:cubicBezTo>
                    <a:pt x="84" y="439"/>
                    <a:pt x="42" y="825"/>
                    <a:pt x="42" y="1263"/>
                  </a:cubicBezTo>
                  <a:cubicBezTo>
                    <a:pt x="0" y="1398"/>
                    <a:pt x="0" y="1523"/>
                    <a:pt x="125" y="1607"/>
                  </a:cubicBezTo>
                  <a:cubicBezTo>
                    <a:pt x="167" y="1659"/>
                    <a:pt x="209" y="1659"/>
                    <a:pt x="303" y="1659"/>
                  </a:cubicBezTo>
                  <a:cubicBezTo>
                    <a:pt x="1196" y="1837"/>
                    <a:pt x="2129" y="1922"/>
                    <a:pt x="3066" y="1922"/>
                  </a:cubicBezTo>
                  <a:cubicBezTo>
                    <a:pt x="3944" y="1922"/>
                    <a:pt x="4826" y="1847"/>
                    <a:pt x="5684" y="1701"/>
                  </a:cubicBezTo>
                  <a:cubicBezTo>
                    <a:pt x="5298" y="1085"/>
                    <a:pt x="4599" y="658"/>
                    <a:pt x="3911" y="439"/>
                  </a:cubicBezTo>
                  <a:cubicBezTo>
                    <a:pt x="3598" y="303"/>
                    <a:pt x="3212" y="220"/>
                    <a:pt x="2868" y="95"/>
                  </a:cubicBezTo>
                  <a:cubicBezTo>
                    <a:pt x="2169" y="136"/>
                    <a:pt x="1471" y="355"/>
                    <a:pt x="908" y="741"/>
                  </a:cubicBezTo>
                  <a:cubicBezTo>
                    <a:pt x="730" y="439"/>
                    <a:pt x="470" y="178"/>
                    <a:pt x="125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726775" y="4058850"/>
              <a:ext cx="243275" cy="647625"/>
            </a:xfrm>
            <a:custGeom>
              <a:avLst/>
              <a:gdLst/>
              <a:ahLst/>
              <a:cxnLst/>
              <a:rect l="l" t="t" r="r" b="b"/>
              <a:pathLst>
                <a:path w="9731" h="25905" extrusionOk="0">
                  <a:moveTo>
                    <a:pt x="9553" y="0"/>
                  </a:moveTo>
                  <a:lnTo>
                    <a:pt x="1" y="699"/>
                  </a:lnTo>
                  <a:lnTo>
                    <a:pt x="606" y="25905"/>
                  </a:lnTo>
                  <a:lnTo>
                    <a:pt x="2952" y="25905"/>
                  </a:lnTo>
                  <a:lnTo>
                    <a:pt x="4214" y="3306"/>
                  </a:lnTo>
                  <a:lnTo>
                    <a:pt x="5257" y="3306"/>
                  </a:lnTo>
                  <a:lnTo>
                    <a:pt x="7686" y="25905"/>
                  </a:lnTo>
                  <a:lnTo>
                    <a:pt x="9730" y="25905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4965600" y="4060150"/>
              <a:ext cx="25" cy="59725"/>
            </a:xfrm>
            <a:custGeom>
              <a:avLst/>
              <a:gdLst/>
              <a:ahLst/>
              <a:cxnLst/>
              <a:rect l="l" t="t" r="r" b="b"/>
              <a:pathLst>
                <a:path w="1" h="2389" extrusionOk="0">
                  <a:moveTo>
                    <a:pt x="0" y="0"/>
                  </a:moveTo>
                  <a:lnTo>
                    <a:pt x="0" y="0"/>
                  </a:lnTo>
                  <a:lnTo>
                    <a:pt x="0" y="2389"/>
                  </a:lnTo>
                  <a:lnTo>
                    <a:pt x="0" y="2389"/>
                  </a:lnTo>
                  <a:close/>
                </a:path>
              </a:pathLst>
            </a:custGeom>
            <a:solidFill>
              <a:srgbClr val="CF9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4726775" y="4058850"/>
              <a:ext cx="238850" cy="73025"/>
            </a:xfrm>
            <a:custGeom>
              <a:avLst/>
              <a:gdLst/>
              <a:ahLst/>
              <a:cxnLst/>
              <a:rect l="l" t="t" r="r" b="b"/>
              <a:pathLst>
                <a:path w="9554" h="2921" extrusionOk="0">
                  <a:moveTo>
                    <a:pt x="9553" y="0"/>
                  </a:moveTo>
                  <a:lnTo>
                    <a:pt x="1" y="699"/>
                  </a:lnTo>
                  <a:lnTo>
                    <a:pt x="42" y="2003"/>
                  </a:lnTo>
                  <a:cubicBezTo>
                    <a:pt x="522" y="2180"/>
                    <a:pt x="1002" y="2347"/>
                    <a:pt x="1471" y="2482"/>
                  </a:cubicBezTo>
                  <a:cubicBezTo>
                    <a:pt x="2827" y="2785"/>
                    <a:pt x="4255" y="2920"/>
                    <a:pt x="5601" y="2920"/>
                  </a:cubicBezTo>
                  <a:lnTo>
                    <a:pt x="5820" y="2920"/>
                  </a:lnTo>
                  <a:cubicBezTo>
                    <a:pt x="7082" y="2920"/>
                    <a:pt x="8385" y="2826"/>
                    <a:pt x="9553" y="2441"/>
                  </a:cubicBezTo>
                  <a:lnTo>
                    <a:pt x="9553" y="52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4673600" y="3440125"/>
              <a:ext cx="346500" cy="394000"/>
            </a:xfrm>
            <a:custGeom>
              <a:avLst/>
              <a:gdLst/>
              <a:ahLst/>
              <a:cxnLst/>
              <a:rect l="l" t="t" r="r" b="b"/>
              <a:pathLst>
                <a:path w="13860" h="15760" extrusionOk="0">
                  <a:moveTo>
                    <a:pt x="7677" y="1"/>
                  </a:moveTo>
                  <a:cubicBezTo>
                    <a:pt x="7435" y="1"/>
                    <a:pt x="7191" y="14"/>
                    <a:pt x="6946" y="34"/>
                  </a:cubicBezTo>
                  <a:cubicBezTo>
                    <a:pt x="6560" y="34"/>
                    <a:pt x="6205" y="76"/>
                    <a:pt x="5861" y="159"/>
                  </a:cubicBezTo>
                  <a:cubicBezTo>
                    <a:pt x="3817" y="639"/>
                    <a:pt x="1825" y="1807"/>
                    <a:pt x="1909" y="4247"/>
                  </a:cubicBezTo>
                  <a:cubicBezTo>
                    <a:pt x="1909" y="5154"/>
                    <a:pt x="2169" y="6030"/>
                    <a:pt x="2034" y="6937"/>
                  </a:cubicBezTo>
                  <a:cubicBezTo>
                    <a:pt x="1909" y="7803"/>
                    <a:pt x="1252" y="8502"/>
                    <a:pt x="866" y="9284"/>
                  </a:cubicBezTo>
                  <a:cubicBezTo>
                    <a:pt x="0" y="11067"/>
                    <a:pt x="303" y="13330"/>
                    <a:pt x="1565" y="14801"/>
                  </a:cubicBezTo>
                  <a:cubicBezTo>
                    <a:pt x="1950" y="15239"/>
                    <a:pt x="2430" y="15624"/>
                    <a:pt x="2952" y="15760"/>
                  </a:cubicBezTo>
                  <a:lnTo>
                    <a:pt x="10596" y="15458"/>
                  </a:lnTo>
                  <a:cubicBezTo>
                    <a:pt x="10678" y="15468"/>
                    <a:pt x="10760" y="15473"/>
                    <a:pt x="10841" y="15473"/>
                  </a:cubicBezTo>
                  <a:cubicBezTo>
                    <a:pt x="11412" y="15473"/>
                    <a:pt x="11959" y="15225"/>
                    <a:pt x="12379" y="14842"/>
                  </a:cubicBezTo>
                  <a:cubicBezTo>
                    <a:pt x="12859" y="14415"/>
                    <a:pt x="13161" y="13799"/>
                    <a:pt x="13380" y="13153"/>
                  </a:cubicBezTo>
                  <a:cubicBezTo>
                    <a:pt x="13860" y="11766"/>
                    <a:pt x="13818" y="10149"/>
                    <a:pt x="13244" y="8762"/>
                  </a:cubicBezTo>
                  <a:cubicBezTo>
                    <a:pt x="12640" y="7115"/>
                    <a:pt x="12859" y="5373"/>
                    <a:pt x="12598" y="3684"/>
                  </a:cubicBezTo>
                  <a:cubicBezTo>
                    <a:pt x="12514" y="2943"/>
                    <a:pt x="12295" y="2203"/>
                    <a:pt x="11816" y="1640"/>
                  </a:cubicBezTo>
                  <a:cubicBezTo>
                    <a:pt x="11555" y="1285"/>
                    <a:pt x="11294" y="1077"/>
                    <a:pt x="10815" y="1025"/>
                  </a:cubicBezTo>
                  <a:lnTo>
                    <a:pt x="10554" y="1025"/>
                  </a:lnTo>
                  <a:cubicBezTo>
                    <a:pt x="10465" y="1051"/>
                    <a:pt x="10369" y="1064"/>
                    <a:pt x="10288" y="1064"/>
                  </a:cubicBezTo>
                  <a:cubicBezTo>
                    <a:pt x="10207" y="1064"/>
                    <a:pt x="10142" y="1051"/>
                    <a:pt x="10116" y="1025"/>
                  </a:cubicBezTo>
                  <a:cubicBezTo>
                    <a:pt x="9463" y="199"/>
                    <a:pt x="8595" y="1"/>
                    <a:pt x="767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4781000" y="3709675"/>
              <a:ext cx="137950" cy="88850"/>
            </a:xfrm>
            <a:custGeom>
              <a:avLst/>
              <a:gdLst/>
              <a:ahLst/>
              <a:cxnLst/>
              <a:rect l="l" t="t" r="r" b="b"/>
              <a:pathLst>
                <a:path w="5518" h="3554" extrusionOk="0">
                  <a:moveTo>
                    <a:pt x="2640" y="1"/>
                  </a:moveTo>
                  <a:cubicBezTo>
                    <a:pt x="2067" y="1"/>
                    <a:pt x="1476" y="75"/>
                    <a:pt x="1044" y="410"/>
                  </a:cubicBezTo>
                  <a:cubicBezTo>
                    <a:pt x="220" y="1067"/>
                    <a:pt x="1" y="2068"/>
                    <a:pt x="303" y="3070"/>
                  </a:cubicBezTo>
                  <a:cubicBezTo>
                    <a:pt x="319" y="3133"/>
                    <a:pt x="366" y="3160"/>
                    <a:pt x="416" y="3160"/>
                  </a:cubicBezTo>
                  <a:cubicBezTo>
                    <a:pt x="499" y="3160"/>
                    <a:pt x="590" y="3086"/>
                    <a:pt x="564" y="2976"/>
                  </a:cubicBezTo>
                  <a:cubicBezTo>
                    <a:pt x="303" y="2152"/>
                    <a:pt x="480" y="1328"/>
                    <a:pt x="1085" y="723"/>
                  </a:cubicBezTo>
                  <a:cubicBezTo>
                    <a:pt x="1530" y="315"/>
                    <a:pt x="2133" y="284"/>
                    <a:pt x="2708" y="284"/>
                  </a:cubicBezTo>
                  <a:cubicBezTo>
                    <a:pt x="2808" y="284"/>
                    <a:pt x="2907" y="285"/>
                    <a:pt x="3004" y="285"/>
                  </a:cubicBezTo>
                  <a:cubicBezTo>
                    <a:pt x="3609" y="285"/>
                    <a:pt x="4308" y="327"/>
                    <a:pt x="4735" y="765"/>
                  </a:cubicBezTo>
                  <a:cubicBezTo>
                    <a:pt x="5392" y="1411"/>
                    <a:pt x="5090" y="2715"/>
                    <a:pt x="4610" y="3372"/>
                  </a:cubicBezTo>
                  <a:cubicBezTo>
                    <a:pt x="4544" y="3460"/>
                    <a:pt x="4633" y="3554"/>
                    <a:pt x="4739" y="3554"/>
                  </a:cubicBezTo>
                  <a:cubicBezTo>
                    <a:pt x="4784" y="3554"/>
                    <a:pt x="4831" y="3537"/>
                    <a:pt x="4871" y="3497"/>
                  </a:cubicBezTo>
                  <a:cubicBezTo>
                    <a:pt x="5392" y="2715"/>
                    <a:pt x="5517" y="1714"/>
                    <a:pt x="5132" y="848"/>
                  </a:cubicBezTo>
                  <a:cubicBezTo>
                    <a:pt x="4829" y="150"/>
                    <a:pt x="3953" y="66"/>
                    <a:pt x="3307" y="24"/>
                  </a:cubicBezTo>
                  <a:cubicBezTo>
                    <a:pt x="3095" y="13"/>
                    <a:pt x="2869" y="1"/>
                    <a:pt x="264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4747375" y="3678725"/>
              <a:ext cx="218250" cy="138550"/>
            </a:xfrm>
            <a:custGeom>
              <a:avLst/>
              <a:gdLst/>
              <a:ahLst/>
              <a:cxnLst/>
              <a:rect l="l" t="t" r="r" b="b"/>
              <a:pathLst>
                <a:path w="8730" h="5542" extrusionOk="0">
                  <a:moveTo>
                    <a:pt x="3431" y="1"/>
                  </a:moveTo>
                  <a:cubicBezTo>
                    <a:pt x="3431" y="741"/>
                    <a:pt x="3390" y="1481"/>
                    <a:pt x="3390" y="2264"/>
                  </a:cubicBezTo>
                  <a:cubicBezTo>
                    <a:pt x="3185" y="2233"/>
                    <a:pt x="2980" y="2218"/>
                    <a:pt x="2775" y="2218"/>
                  </a:cubicBezTo>
                  <a:cubicBezTo>
                    <a:pt x="1801" y="2218"/>
                    <a:pt x="850" y="2559"/>
                    <a:pt x="126" y="3171"/>
                  </a:cubicBezTo>
                  <a:cubicBezTo>
                    <a:pt x="84" y="3171"/>
                    <a:pt x="42" y="3213"/>
                    <a:pt x="1" y="3306"/>
                  </a:cubicBezTo>
                  <a:cubicBezTo>
                    <a:pt x="1" y="3348"/>
                    <a:pt x="42" y="3390"/>
                    <a:pt x="42" y="3432"/>
                  </a:cubicBezTo>
                  <a:cubicBezTo>
                    <a:pt x="220" y="3828"/>
                    <a:pt x="564" y="4089"/>
                    <a:pt x="960" y="4308"/>
                  </a:cubicBezTo>
                  <a:cubicBezTo>
                    <a:pt x="1951" y="4871"/>
                    <a:pt x="3171" y="5131"/>
                    <a:pt x="4297" y="5392"/>
                  </a:cubicBezTo>
                  <a:cubicBezTo>
                    <a:pt x="4688" y="5489"/>
                    <a:pt x="5146" y="5541"/>
                    <a:pt x="5622" y="5541"/>
                  </a:cubicBezTo>
                  <a:cubicBezTo>
                    <a:pt x="6630" y="5541"/>
                    <a:pt x="7718" y="5308"/>
                    <a:pt x="8427" y="4777"/>
                  </a:cubicBezTo>
                  <a:cubicBezTo>
                    <a:pt x="8521" y="4735"/>
                    <a:pt x="8604" y="4693"/>
                    <a:pt x="8646" y="4568"/>
                  </a:cubicBezTo>
                  <a:cubicBezTo>
                    <a:pt x="8729" y="4433"/>
                    <a:pt x="8687" y="4308"/>
                    <a:pt x="8646" y="4172"/>
                  </a:cubicBezTo>
                  <a:cubicBezTo>
                    <a:pt x="8562" y="3911"/>
                    <a:pt x="8521" y="3651"/>
                    <a:pt x="8343" y="3390"/>
                  </a:cubicBezTo>
                  <a:cubicBezTo>
                    <a:pt x="8041" y="3004"/>
                    <a:pt x="7519" y="2827"/>
                    <a:pt x="6998" y="2691"/>
                  </a:cubicBezTo>
                  <a:cubicBezTo>
                    <a:pt x="6518" y="2566"/>
                    <a:pt x="5997" y="2430"/>
                    <a:pt x="5517" y="2305"/>
                  </a:cubicBezTo>
                  <a:lnTo>
                    <a:pt x="5517" y="84"/>
                  </a:lnTo>
                  <a:cubicBezTo>
                    <a:pt x="4818" y="42"/>
                    <a:pt x="4130" y="42"/>
                    <a:pt x="343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4726775" y="3573200"/>
              <a:ext cx="33650" cy="64350"/>
            </a:xfrm>
            <a:custGeom>
              <a:avLst/>
              <a:gdLst/>
              <a:ahLst/>
              <a:cxnLst/>
              <a:rect l="l" t="t" r="r" b="b"/>
              <a:pathLst>
                <a:path w="1346" h="2574" extrusionOk="0">
                  <a:moveTo>
                    <a:pt x="826" y="1"/>
                  </a:moveTo>
                  <a:cubicBezTo>
                    <a:pt x="796" y="1"/>
                    <a:pt x="768" y="3"/>
                    <a:pt x="741" y="9"/>
                  </a:cubicBezTo>
                  <a:cubicBezTo>
                    <a:pt x="480" y="9"/>
                    <a:pt x="261" y="228"/>
                    <a:pt x="126" y="447"/>
                  </a:cubicBezTo>
                  <a:cubicBezTo>
                    <a:pt x="42" y="655"/>
                    <a:pt x="1" y="916"/>
                    <a:pt x="42" y="1135"/>
                  </a:cubicBezTo>
                  <a:cubicBezTo>
                    <a:pt x="126" y="1833"/>
                    <a:pt x="647" y="2438"/>
                    <a:pt x="1304" y="2574"/>
                  </a:cubicBezTo>
                  <a:lnTo>
                    <a:pt x="1346" y="311"/>
                  </a:lnTo>
                  <a:cubicBezTo>
                    <a:pt x="1273" y="120"/>
                    <a:pt x="1026" y="1"/>
                    <a:pt x="826" y="1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734350" y="3587475"/>
              <a:ext cx="19575" cy="41225"/>
            </a:xfrm>
            <a:custGeom>
              <a:avLst/>
              <a:gdLst/>
              <a:ahLst/>
              <a:cxnLst/>
              <a:rect l="l" t="t" r="r" b="b"/>
              <a:pathLst>
                <a:path w="783" h="1649" extrusionOk="0">
                  <a:moveTo>
                    <a:pt x="84" y="1"/>
                  </a:moveTo>
                  <a:lnTo>
                    <a:pt x="42" y="42"/>
                  </a:lnTo>
                  <a:cubicBezTo>
                    <a:pt x="0" y="220"/>
                    <a:pt x="0" y="439"/>
                    <a:pt x="42" y="605"/>
                  </a:cubicBezTo>
                  <a:cubicBezTo>
                    <a:pt x="42" y="824"/>
                    <a:pt x="125" y="1043"/>
                    <a:pt x="261" y="1221"/>
                  </a:cubicBezTo>
                  <a:cubicBezTo>
                    <a:pt x="344" y="1388"/>
                    <a:pt x="522" y="1565"/>
                    <a:pt x="741" y="1648"/>
                  </a:cubicBezTo>
                  <a:lnTo>
                    <a:pt x="782" y="1648"/>
                  </a:lnTo>
                  <a:cubicBezTo>
                    <a:pt x="741" y="1304"/>
                    <a:pt x="741" y="918"/>
                    <a:pt x="741" y="522"/>
                  </a:cubicBezTo>
                  <a:cubicBezTo>
                    <a:pt x="741" y="522"/>
                    <a:pt x="741" y="480"/>
                    <a:pt x="699" y="480"/>
                  </a:cubicBezTo>
                  <a:cubicBezTo>
                    <a:pt x="647" y="345"/>
                    <a:pt x="522" y="261"/>
                    <a:pt x="438" y="178"/>
                  </a:cubicBezTo>
                  <a:lnTo>
                    <a:pt x="438" y="136"/>
                  </a:lnTo>
                  <a:cubicBezTo>
                    <a:pt x="344" y="42"/>
                    <a:pt x="261" y="42"/>
                    <a:pt x="125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832100" y="3696200"/>
              <a:ext cx="25" cy="14100"/>
            </a:xfrm>
            <a:custGeom>
              <a:avLst/>
              <a:gdLst/>
              <a:ahLst/>
              <a:cxnLst/>
              <a:rect l="l" t="t" r="r" b="b"/>
              <a:pathLst>
                <a:path w="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4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4832100" y="3710275"/>
              <a:ext cx="25" cy="6550"/>
            </a:xfrm>
            <a:custGeom>
              <a:avLst/>
              <a:gdLst/>
              <a:ahLst/>
              <a:cxnLst/>
              <a:rect l="l" t="t" r="r" b="b"/>
              <a:pathLst>
                <a:path w="1" h="262" extrusionOk="0">
                  <a:moveTo>
                    <a:pt x="1" y="0"/>
                  </a:moveTo>
                  <a:lnTo>
                    <a:pt x="1" y="0"/>
                  </a:lnTo>
                  <a:lnTo>
                    <a:pt x="1" y="261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4832100" y="3695150"/>
              <a:ext cx="53225" cy="22700"/>
            </a:xfrm>
            <a:custGeom>
              <a:avLst/>
              <a:gdLst/>
              <a:ahLst/>
              <a:cxnLst/>
              <a:rect l="l" t="t" r="r" b="b"/>
              <a:pathLst>
                <a:path w="2129" h="908" extrusionOk="0">
                  <a:moveTo>
                    <a:pt x="2128" y="1"/>
                  </a:moveTo>
                  <a:cubicBezTo>
                    <a:pt x="1742" y="42"/>
                    <a:pt x="1388" y="84"/>
                    <a:pt x="1002" y="84"/>
                  </a:cubicBezTo>
                  <a:cubicBezTo>
                    <a:pt x="647" y="84"/>
                    <a:pt x="345" y="84"/>
                    <a:pt x="1" y="42"/>
                  </a:cubicBezTo>
                  <a:lnTo>
                    <a:pt x="1" y="605"/>
                  </a:lnTo>
                  <a:lnTo>
                    <a:pt x="1" y="866"/>
                  </a:lnTo>
                  <a:cubicBezTo>
                    <a:pt x="126" y="908"/>
                    <a:pt x="303" y="908"/>
                    <a:pt x="439" y="908"/>
                  </a:cubicBezTo>
                  <a:cubicBezTo>
                    <a:pt x="1002" y="908"/>
                    <a:pt x="1565" y="824"/>
                    <a:pt x="2128" y="647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4737475" y="3587075"/>
              <a:ext cx="21925" cy="37450"/>
            </a:xfrm>
            <a:custGeom>
              <a:avLst/>
              <a:gdLst/>
              <a:ahLst/>
              <a:cxnLst/>
              <a:rect l="l" t="t" r="r" b="b"/>
              <a:pathLst>
                <a:path w="877" h="1498" extrusionOk="0">
                  <a:moveTo>
                    <a:pt x="19" y="0"/>
                  </a:moveTo>
                  <a:cubicBezTo>
                    <a:pt x="7" y="0"/>
                    <a:pt x="0" y="5"/>
                    <a:pt x="0" y="17"/>
                  </a:cubicBezTo>
                  <a:cubicBezTo>
                    <a:pt x="0" y="17"/>
                    <a:pt x="94" y="58"/>
                    <a:pt x="178" y="194"/>
                  </a:cubicBezTo>
                  <a:cubicBezTo>
                    <a:pt x="313" y="277"/>
                    <a:pt x="438" y="455"/>
                    <a:pt x="574" y="674"/>
                  </a:cubicBezTo>
                  <a:cubicBezTo>
                    <a:pt x="782" y="1101"/>
                    <a:pt x="782" y="1497"/>
                    <a:pt x="835" y="1497"/>
                  </a:cubicBezTo>
                  <a:cubicBezTo>
                    <a:pt x="876" y="1497"/>
                    <a:pt x="876" y="1404"/>
                    <a:pt x="835" y="1237"/>
                  </a:cubicBezTo>
                  <a:cubicBezTo>
                    <a:pt x="835" y="1059"/>
                    <a:pt x="782" y="840"/>
                    <a:pt x="657" y="580"/>
                  </a:cubicBezTo>
                  <a:cubicBezTo>
                    <a:pt x="522" y="361"/>
                    <a:pt x="397" y="194"/>
                    <a:pt x="219" y="100"/>
                  </a:cubicBezTo>
                  <a:cubicBezTo>
                    <a:pt x="128" y="39"/>
                    <a:pt x="53" y="0"/>
                    <a:pt x="1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742950" y="3595050"/>
              <a:ext cx="13050" cy="24000"/>
            </a:xfrm>
            <a:custGeom>
              <a:avLst/>
              <a:gdLst/>
              <a:ahLst/>
              <a:cxnLst/>
              <a:rect l="l" t="t" r="r" b="b"/>
              <a:pathLst>
                <a:path w="522" h="960" extrusionOk="0">
                  <a:moveTo>
                    <a:pt x="136" y="0"/>
                  </a:moveTo>
                  <a:cubicBezTo>
                    <a:pt x="94" y="0"/>
                    <a:pt x="42" y="42"/>
                    <a:pt x="42" y="136"/>
                  </a:cubicBezTo>
                  <a:cubicBezTo>
                    <a:pt x="0" y="261"/>
                    <a:pt x="0" y="438"/>
                    <a:pt x="94" y="563"/>
                  </a:cubicBezTo>
                  <a:cubicBezTo>
                    <a:pt x="136" y="740"/>
                    <a:pt x="261" y="824"/>
                    <a:pt x="355" y="918"/>
                  </a:cubicBezTo>
                  <a:cubicBezTo>
                    <a:pt x="438" y="959"/>
                    <a:pt x="522" y="959"/>
                    <a:pt x="522" y="959"/>
                  </a:cubicBezTo>
                  <a:cubicBezTo>
                    <a:pt x="522" y="959"/>
                    <a:pt x="480" y="918"/>
                    <a:pt x="397" y="824"/>
                  </a:cubicBezTo>
                  <a:cubicBezTo>
                    <a:pt x="355" y="782"/>
                    <a:pt x="261" y="657"/>
                    <a:pt x="178" y="521"/>
                  </a:cubicBezTo>
                  <a:cubicBezTo>
                    <a:pt x="136" y="396"/>
                    <a:pt x="94" y="261"/>
                    <a:pt x="94" y="177"/>
                  </a:cubicBezTo>
                  <a:cubicBezTo>
                    <a:pt x="94" y="42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668125" y="3816200"/>
              <a:ext cx="154100" cy="198725"/>
            </a:xfrm>
            <a:custGeom>
              <a:avLst/>
              <a:gdLst/>
              <a:ahLst/>
              <a:cxnLst/>
              <a:rect l="l" t="t" r="r" b="b"/>
              <a:pathLst>
                <a:path w="6164" h="7949" extrusionOk="0">
                  <a:moveTo>
                    <a:pt x="3324" y="1"/>
                  </a:moveTo>
                  <a:cubicBezTo>
                    <a:pt x="3273" y="1"/>
                    <a:pt x="3222" y="6"/>
                    <a:pt x="3171" y="18"/>
                  </a:cubicBezTo>
                  <a:cubicBezTo>
                    <a:pt x="2868" y="18"/>
                    <a:pt x="2649" y="237"/>
                    <a:pt x="2430" y="456"/>
                  </a:cubicBezTo>
                  <a:cubicBezTo>
                    <a:pt x="741" y="2146"/>
                    <a:pt x="0" y="4669"/>
                    <a:pt x="42" y="7016"/>
                  </a:cubicBezTo>
                  <a:cubicBezTo>
                    <a:pt x="42" y="7235"/>
                    <a:pt x="42" y="7495"/>
                    <a:pt x="219" y="7621"/>
                  </a:cubicBezTo>
                  <a:cubicBezTo>
                    <a:pt x="344" y="7714"/>
                    <a:pt x="480" y="7756"/>
                    <a:pt x="605" y="7798"/>
                  </a:cubicBezTo>
                  <a:cubicBezTo>
                    <a:pt x="1132" y="7900"/>
                    <a:pt x="1682" y="7949"/>
                    <a:pt x="2234" y="7949"/>
                  </a:cubicBezTo>
                  <a:cubicBezTo>
                    <a:pt x="2414" y="7949"/>
                    <a:pt x="2594" y="7944"/>
                    <a:pt x="2774" y="7933"/>
                  </a:cubicBezTo>
                  <a:lnTo>
                    <a:pt x="6163" y="1019"/>
                  </a:lnTo>
                  <a:cubicBezTo>
                    <a:pt x="5381" y="634"/>
                    <a:pt x="4516" y="279"/>
                    <a:pt x="3692" y="60"/>
                  </a:cubicBezTo>
                  <a:cubicBezTo>
                    <a:pt x="3567" y="30"/>
                    <a:pt x="3446" y="1"/>
                    <a:pt x="3324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4680100" y="3730875"/>
              <a:ext cx="352000" cy="378425"/>
            </a:xfrm>
            <a:custGeom>
              <a:avLst/>
              <a:gdLst/>
              <a:ahLst/>
              <a:cxnLst/>
              <a:rect l="l" t="t" r="r" b="b"/>
              <a:pathLst>
                <a:path w="14080" h="15137" extrusionOk="0">
                  <a:moveTo>
                    <a:pt x="4819" y="0"/>
                  </a:moveTo>
                  <a:cubicBezTo>
                    <a:pt x="4078" y="42"/>
                    <a:pt x="3296" y="261"/>
                    <a:pt x="2733" y="782"/>
                  </a:cubicBezTo>
                  <a:cubicBezTo>
                    <a:pt x="2128" y="1387"/>
                    <a:pt x="1909" y="2263"/>
                    <a:pt x="1565" y="3045"/>
                  </a:cubicBezTo>
                  <a:cubicBezTo>
                    <a:pt x="1211" y="3994"/>
                    <a:pt x="522" y="4777"/>
                    <a:pt x="84" y="5694"/>
                  </a:cubicBezTo>
                  <a:cubicBezTo>
                    <a:pt x="1" y="5819"/>
                    <a:pt x="992" y="6560"/>
                    <a:pt x="1169" y="6654"/>
                  </a:cubicBezTo>
                  <a:cubicBezTo>
                    <a:pt x="1607" y="6914"/>
                    <a:pt x="2087" y="7081"/>
                    <a:pt x="2556" y="7217"/>
                  </a:cubicBezTo>
                  <a:cubicBezTo>
                    <a:pt x="2514" y="7217"/>
                    <a:pt x="2128" y="10512"/>
                    <a:pt x="2087" y="10867"/>
                  </a:cubicBezTo>
                  <a:cubicBezTo>
                    <a:pt x="1909" y="11993"/>
                    <a:pt x="1774" y="13119"/>
                    <a:pt x="1471" y="14298"/>
                  </a:cubicBezTo>
                  <a:cubicBezTo>
                    <a:pt x="3077" y="14944"/>
                    <a:pt x="4861" y="15122"/>
                    <a:pt x="6644" y="15122"/>
                  </a:cubicBezTo>
                  <a:cubicBezTo>
                    <a:pt x="6846" y="15131"/>
                    <a:pt x="7050" y="15136"/>
                    <a:pt x="7257" y="15136"/>
                  </a:cubicBezTo>
                  <a:cubicBezTo>
                    <a:pt x="7937" y="15136"/>
                    <a:pt x="8639" y="15080"/>
                    <a:pt x="9334" y="14944"/>
                  </a:cubicBezTo>
                  <a:cubicBezTo>
                    <a:pt x="9856" y="14819"/>
                    <a:pt x="10377" y="14684"/>
                    <a:pt x="10857" y="14423"/>
                  </a:cubicBezTo>
                  <a:cubicBezTo>
                    <a:pt x="11076" y="14339"/>
                    <a:pt x="11858" y="13901"/>
                    <a:pt x="11900" y="13641"/>
                  </a:cubicBezTo>
                  <a:cubicBezTo>
                    <a:pt x="11900" y="13641"/>
                    <a:pt x="11858" y="13599"/>
                    <a:pt x="11858" y="13557"/>
                  </a:cubicBezTo>
                  <a:cubicBezTo>
                    <a:pt x="10993" y="11868"/>
                    <a:pt x="10377" y="10126"/>
                    <a:pt x="9731" y="8301"/>
                  </a:cubicBezTo>
                  <a:cubicBezTo>
                    <a:pt x="9689" y="8166"/>
                    <a:pt x="9647" y="8041"/>
                    <a:pt x="9595" y="7905"/>
                  </a:cubicBezTo>
                  <a:cubicBezTo>
                    <a:pt x="9595" y="7780"/>
                    <a:pt x="9647" y="7696"/>
                    <a:pt x="9647" y="7561"/>
                  </a:cubicBezTo>
                  <a:cubicBezTo>
                    <a:pt x="9772" y="7039"/>
                    <a:pt x="9856" y="6518"/>
                    <a:pt x="10033" y="6038"/>
                  </a:cubicBezTo>
                  <a:cubicBezTo>
                    <a:pt x="10210" y="6435"/>
                    <a:pt x="10377" y="7175"/>
                    <a:pt x="10555" y="7561"/>
                  </a:cubicBezTo>
                  <a:cubicBezTo>
                    <a:pt x="11816" y="7123"/>
                    <a:pt x="12984" y="6560"/>
                    <a:pt x="13986" y="5653"/>
                  </a:cubicBezTo>
                  <a:cubicBezTo>
                    <a:pt x="14027" y="5611"/>
                    <a:pt x="14079" y="5559"/>
                    <a:pt x="14079" y="5475"/>
                  </a:cubicBezTo>
                  <a:cubicBezTo>
                    <a:pt x="14079" y="5434"/>
                    <a:pt x="14027" y="5434"/>
                    <a:pt x="14027" y="5392"/>
                  </a:cubicBezTo>
                  <a:cubicBezTo>
                    <a:pt x="13600" y="4516"/>
                    <a:pt x="13120" y="3734"/>
                    <a:pt x="12682" y="2910"/>
                  </a:cubicBezTo>
                  <a:cubicBezTo>
                    <a:pt x="12338" y="2222"/>
                    <a:pt x="12035" y="1439"/>
                    <a:pt x="11378" y="960"/>
                  </a:cubicBezTo>
                  <a:cubicBezTo>
                    <a:pt x="11034" y="699"/>
                    <a:pt x="10555" y="563"/>
                    <a:pt x="10169" y="438"/>
                  </a:cubicBezTo>
                  <a:cubicBezTo>
                    <a:pt x="10033" y="397"/>
                    <a:pt x="8771" y="84"/>
                    <a:pt x="8771" y="84"/>
                  </a:cubicBezTo>
                  <a:cubicBezTo>
                    <a:pt x="8427" y="824"/>
                    <a:pt x="7947" y="1523"/>
                    <a:pt x="7426" y="2128"/>
                  </a:cubicBezTo>
                  <a:cubicBezTo>
                    <a:pt x="7346" y="2217"/>
                    <a:pt x="6227" y="3051"/>
                    <a:pt x="6093" y="3051"/>
                  </a:cubicBezTo>
                  <a:cubicBezTo>
                    <a:pt x="6087" y="3051"/>
                    <a:pt x="6083" y="3049"/>
                    <a:pt x="6081" y="3045"/>
                  </a:cubicBezTo>
                  <a:cubicBezTo>
                    <a:pt x="5518" y="2128"/>
                    <a:pt x="5080" y="1085"/>
                    <a:pt x="481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4748425" y="3471800"/>
              <a:ext cx="222675" cy="225775"/>
            </a:xfrm>
            <a:custGeom>
              <a:avLst/>
              <a:gdLst/>
              <a:ahLst/>
              <a:cxnLst/>
              <a:rect l="l" t="t" r="r" b="b"/>
              <a:pathLst>
                <a:path w="8907" h="9031" extrusionOk="0">
                  <a:moveTo>
                    <a:pt x="4729" y="0"/>
                  </a:moveTo>
                  <a:cubicBezTo>
                    <a:pt x="3986" y="0"/>
                    <a:pt x="3210" y="107"/>
                    <a:pt x="2566" y="373"/>
                  </a:cubicBezTo>
                  <a:cubicBezTo>
                    <a:pt x="1220" y="894"/>
                    <a:pt x="522" y="1979"/>
                    <a:pt x="344" y="3366"/>
                  </a:cubicBezTo>
                  <a:cubicBezTo>
                    <a:pt x="178" y="4669"/>
                    <a:pt x="0" y="6192"/>
                    <a:pt x="522" y="7454"/>
                  </a:cubicBezTo>
                  <a:cubicBezTo>
                    <a:pt x="1043" y="8538"/>
                    <a:pt x="2086" y="8757"/>
                    <a:pt x="3170" y="8935"/>
                  </a:cubicBezTo>
                  <a:cubicBezTo>
                    <a:pt x="3567" y="8998"/>
                    <a:pt x="3947" y="9031"/>
                    <a:pt x="4319" y="9031"/>
                  </a:cubicBezTo>
                  <a:cubicBezTo>
                    <a:pt x="5172" y="9031"/>
                    <a:pt x="5978" y="8860"/>
                    <a:pt x="6820" y="8497"/>
                  </a:cubicBezTo>
                  <a:cubicBezTo>
                    <a:pt x="7384" y="8278"/>
                    <a:pt x="7780" y="7892"/>
                    <a:pt x="8082" y="7454"/>
                  </a:cubicBezTo>
                  <a:cubicBezTo>
                    <a:pt x="8301" y="7016"/>
                    <a:pt x="8479" y="6536"/>
                    <a:pt x="8520" y="5973"/>
                  </a:cubicBezTo>
                  <a:cubicBezTo>
                    <a:pt x="8687" y="4190"/>
                    <a:pt x="8906" y="1238"/>
                    <a:pt x="6914" y="331"/>
                  </a:cubicBezTo>
                  <a:cubicBezTo>
                    <a:pt x="6560" y="154"/>
                    <a:pt x="6174" y="112"/>
                    <a:pt x="5778" y="70"/>
                  </a:cubicBezTo>
                  <a:cubicBezTo>
                    <a:pt x="5449" y="26"/>
                    <a:pt x="5093" y="0"/>
                    <a:pt x="472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4716875" y="4056750"/>
              <a:ext cx="260725" cy="52550"/>
            </a:xfrm>
            <a:custGeom>
              <a:avLst/>
              <a:gdLst/>
              <a:ahLst/>
              <a:cxnLst/>
              <a:rect l="l" t="t" r="r" b="b"/>
              <a:pathLst>
                <a:path w="10429" h="2102" extrusionOk="0">
                  <a:moveTo>
                    <a:pt x="10126" y="1"/>
                  </a:moveTo>
                  <a:cubicBezTo>
                    <a:pt x="9605" y="303"/>
                    <a:pt x="9084" y="564"/>
                    <a:pt x="8562" y="825"/>
                  </a:cubicBezTo>
                  <a:cubicBezTo>
                    <a:pt x="7655" y="1179"/>
                    <a:pt x="6560" y="1263"/>
                    <a:pt x="5611" y="1304"/>
                  </a:cubicBezTo>
                  <a:cubicBezTo>
                    <a:pt x="5423" y="1313"/>
                    <a:pt x="5236" y="1317"/>
                    <a:pt x="5049" y="1317"/>
                  </a:cubicBezTo>
                  <a:cubicBezTo>
                    <a:pt x="3378" y="1317"/>
                    <a:pt x="1744" y="991"/>
                    <a:pt x="178" y="522"/>
                  </a:cubicBezTo>
                  <a:cubicBezTo>
                    <a:pt x="136" y="783"/>
                    <a:pt x="42" y="1002"/>
                    <a:pt x="0" y="1263"/>
                  </a:cubicBezTo>
                  <a:cubicBezTo>
                    <a:pt x="1606" y="1909"/>
                    <a:pt x="3390" y="2087"/>
                    <a:pt x="5173" y="2087"/>
                  </a:cubicBezTo>
                  <a:cubicBezTo>
                    <a:pt x="5375" y="2096"/>
                    <a:pt x="5579" y="2101"/>
                    <a:pt x="5786" y="2101"/>
                  </a:cubicBezTo>
                  <a:cubicBezTo>
                    <a:pt x="6466" y="2101"/>
                    <a:pt x="7168" y="2045"/>
                    <a:pt x="7863" y="1909"/>
                  </a:cubicBezTo>
                  <a:cubicBezTo>
                    <a:pt x="8385" y="1784"/>
                    <a:pt x="8906" y="1649"/>
                    <a:pt x="9386" y="1388"/>
                  </a:cubicBezTo>
                  <a:cubicBezTo>
                    <a:pt x="9605" y="1304"/>
                    <a:pt x="10387" y="866"/>
                    <a:pt x="10429" y="606"/>
                  </a:cubicBezTo>
                  <a:cubicBezTo>
                    <a:pt x="10429" y="606"/>
                    <a:pt x="10387" y="564"/>
                    <a:pt x="10387" y="522"/>
                  </a:cubicBezTo>
                  <a:cubicBezTo>
                    <a:pt x="10304" y="345"/>
                    <a:pt x="10210" y="178"/>
                    <a:pt x="1012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4680100" y="3855750"/>
              <a:ext cx="87900" cy="91275"/>
            </a:xfrm>
            <a:custGeom>
              <a:avLst/>
              <a:gdLst/>
              <a:ahLst/>
              <a:cxnLst/>
              <a:rect l="l" t="t" r="r" b="b"/>
              <a:pathLst>
                <a:path w="3516" h="3651" extrusionOk="0">
                  <a:moveTo>
                    <a:pt x="470" y="1"/>
                  </a:moveTo>
                  <a:cubicBezTo>
                    <a:pt x="303" y="220"/>
                    <a:pt x="168" y="439"/>
                    <a:pt x="84" y="699"/>
                  </a:cubicBezTo>
                  <a:cubicBezTo>
                    <a:pt x="1" y="824"/>
                    <a:pt x="992" y="1565"/>
                    <a:pt x="1169" y="1659"/>
                  </a:cubicBezTo>
                  <a:cubicBezTo>
                    <a:pt x="1607" y="1919"/>
                    <a:pt x="2087" y="2086"/>
                    <a:pt x="2556" y="2222"/>
                  </a:cubicBezTo>
                  <a:cubicBezTo>
                    <a:pt x="2514" y="2222"/>
                    <a:pt x="2431" y="2910"/>
                    <a:pt x="2347" y="3650"/>
                  </a:cubicBezTo>
                  <a:lnTo>
                    <a:pt x="3296" y="3650"/>
                  </a:lnTo>
                  <a:cubicBezTo>
                    <a:pt x="3390" y="3046"/>
                    <a:pt x="3474" y="2389"/>
                    <a:pt x="3515" y="1742"/>
                  </a:cubicBezTo>
                  <a:cubicBezTo>
                    <a:pt x="2431" y="1304"/>
                    <a:pt x="1388" y="741"/>
                    <a:pt x="4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4781000" y="3730875"/>
              <a:ext cx="141325" cy="104550"/>
            </a:xfrm>
            <a:custGeom>
              <a:avLst/>
              <a:gdLst/>
              <a:ahLst/>
              <a:cxnLst/>
              <a:rect l="l" t="t" r="r" b="b"/>
              <a:pathLst>
                <a:path w="5653" h="4182" extrusionOk="0">
                  <a:moveTo>
                    <a:pt x="783" y="0"/>
                  </a:moveTo>
                  <a:cubicBezTo>
                    <a:pt x="522" y="42"/>
                    <a:pt x="261" y="84"/>
                    <a:pt x="1" y="136"/>
                  </a:cubicBezTo>
                  <a:cubicBezTo>
                    <a:pt x="261" y="1606"/>
                    <a:pt x="1002" y="3004"/>
                    <a:pt x="1909" y="4172"/>
                  </a:cubicBezTo>
                  <a:cubicBezTo>
                    <a:pt x="1913" y="4178"/>
                    <a:pt x="1922" y="4182"/>
                    <a:pt x="1934" y="4182"/>
                  </a:cubicBezTo>
                  <a:cubicBezTo>
                    <a:pt x="2069" y="4182"/>
                    <a:pt x="2653" y="3782"/>
                    <a:pt x="2691" y="3734"/>
                  </a:cubicBezTo>
                  <a:cubicBezTo>
                    <a:pt x="3088" y="3473"/>
                    <a:pt x="3432" y="3171"/>
                    <a:pt x="3734" y="2868"/>
                  </a:cubicBezTo>
                  <a:cubicBezTo>
                    <a:pt x="4349" y="2263"/>
                    <a:pt x="4829" y="1606"/>
                    <a:pt x="5257" y="866"/>
                  </a:cubicBezTo>
                  <a:cubicBezTo>
                    <a:pt x="5392" y="699"/>
                    <a:pt x="5517" y="480"/>
                    <a:pt x="5653" y="303"/>
                  </a:cubicBezTo>
                  <a:cubicBezTo>
                    <a:pt x="5257" y="219"/>
                    <a:pt x="4735" y="84"/>
                    <a:pt x="4735" y="84"/>
                  </a:cubicBezTo>
                  <a:cubicBezTo>
                    <a:pt x="4391" y="824"/>
                    <a:pt x="3911" y="1523"/>
                    <a:pt x="3390" y="2128"/>
                  </a:cubicBezTo>
                  <a:cubicBezTo>
                    <a:pt x="3310" y="2217"/>
                    <a:pt x="2191" y="3051"/>
                    <a:pt x="2057" y="3051"/>
                  </a:cubicBezTo>
                  <a:cubicBezTo>
                    <a:pt x="2051" y="3051"/>
                    <a:pt x="2047" y="3049"/>
                    <a:pt x="2045" y="3045"/>
                  </a:cubicBezTo>
                  <a:cubicBezTo>
                    <a:pt x="1482" y="2128"/>
                    <a:pt x="1044" y="1085"/>
                    <a:pt x="783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4824550" y="358540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386" y="0"/>
                  </a:moveTo>
                  <a:cubicBezTo>
                    <a:pt x="84" y="84"/>
                    <a:pt x="0" y="480"/>
                    <a:pt x="42" y="782"/>
                  </a:cubicBezTo>
                  <a:cubicBezTo>
                    <a:pt x="42" y="866"/>
                    <a:pt x="84" y="949"/>
                    <a:pt x="167" y="1001"/>
                  </a:cubicBezTo>
                  <a:cubicBezTo>
                    <a:pt x="219" y="1001"/>
                    <a:pt x="303" y="1043"/>
                    <a:pt x="344" y="1043"/>
                  </a:cubicBezTo>
                  <a:lnTo>
                    <a:pt x="428" y="1043"/>
                  </a:lnTo>
                  <a:cubicBezTo>
                    <a:pt x="522" y="1043"/>
                    <a:pt x="605" y="1043"/>
                    <a:pt x="647" y="1001"/>
                  </a:cubicBezTo>
                  <a:cubicBezTo>
                    <a:pt x="782" y="949"/>
                    <a:pt x="866" y="866"/>
                    <a:pt x="908" y="782"/>
                  </a:cubicBezTo>
                  <a:cubicBezTo>
                    <a:pt x="1043" y="522"/>
                    <a:pt x="782" y="0"/>
                    <a:pt x="480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4786475" y="3582925"/>
              <a:ext cx="10975" cy="26225"/>
            </a:xfrm>
            <a:custGeom>
              <a:avLst/>
              <a:gdLst/>
              <a:ahLst/>
              <a:cxnLst/>
              <a:rect l="l" t="t" r="r" b="b"/>
              <a:pathLst>
                <a:path w="439" h="1049" extrusionOk="0">
                  <a:moveTo>
                    <a:pt x="238" y="1"/>
                  </a:moveTo>
                  <a:cubicBezTo>
                    <a:pt x="232" y="1"/>
                    <a:pt x="226" y="2"/>
                    <a:pt x="220" y="5"/>
                  </a:cubicBezTo>
                  <a:cubicBezTo>
                    <a:pt x="84" y="5"/>
                    <a:pt x="1" y="224"/>
                    <a:pt x="42" y="527"/>
                  </a:cubicBezTo>
                  <a:cubicBezTo>
                    <a:pt x="42" y="840"/>
                    <a:pt x="126" y="1048"/>
                    <a:pt x="261" y="1048"/>
                  </a:cubicBezTo>
                  <a:cubicBezTo>
                    <a:pt x="345" y="1048"/>
                    <a:pt x="439" y="787"/>
                    <a:pt x="439" y="485"/>
                  </a:cubicBezTo>
                  <a:cubicBezTo>
                    <a:pt x="390" y="243"/>
                    <a:pt x="315" y="1"/>
                    <a:pt x="23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4872250" y="3582000"/>
              <a:ext cx="10975" cy="26100"/>
            </a:xfrm>
            <a:custGeom>
              <a:avLst/>
              <a:gdLst/>
              <a:ahLst/>
              <a:cxnLst/>
              <a:rect l="l" t="t" r="r" b="b"/>
              <a:pathLst>
                <a:path w="439" h="1044" extrusionOk="0">
                  <a:moveTo>
                    <a:pt x="178" y="1"/>
                  </a:moveTo>
                  <a:cubicBezTo>
                    <a:pt x="84" y="1"/>
                    <a:pt x="1" y="220"/>
                    <a:pt x="1" y="522"/>
                  </a:cubicBezTo>
                  <a:cubicBezTo>
                    <a:pt x="1" y="824"/>
                    <a:pt x="136" y="1043"/>
                    <a:pt x="220" y="1043"/>
                  </a:cubicBezTo>
                  <a:cubicBezTo>
                    <a:pt x="345" y="1043"/>
                    <a:pt x="439" y="783"/>
                    <a:pt x="397" y="522"/>
                  </a:cubicBezTo>
                  <a:cubicBezTo>
                    <a:pt x="397" y="220"/>
                    <a:pt x="303" y="1"/>
                    <a:pt x="17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4767975" y="3540025"/>
              <a:ext cx="34700" cy="17500"/>
            </a:xfrm>
            <a:custGeom>
              <a:avLst/>
              <a:gdLst/>
              <a:ahLst/>
              <a:cxnLst/>
              <a:rect l="l" t="t" r="r" b="b"/>
              <a:pathLst>
                <a:path w="1388" h="700" extrusionOk="0">
                  <a:moveTo>
                    <a:pt x="902" y="1"/>
                  </a:moveTo>
                  <a:cubicBezTo>
                    <a:pt x="793" y="1"/>
                    <a:pt x="673" y="11"/>
                    <a:pt x="563" y="32"/>
                  </a:cubicBezTo>
                  <a:cubicBezTo>
                    <a:pt x="344" y="115"/>
                    <a:pt x="178" y="293"/>
                    <a:pt x="84" y="418"/>
                  </a:cubicBezTo>
                  <a:cubicBezTo>
                    <a:pt x="0" y="553"/>
                    <a:pt x="0" y="637"/>
                    <a:pt x="42" y="679"/>
                  </a:cubicBezTo>
                  <a:cubicBezTo>
                    <a:pt x="54" y="693"/>
                    <a:pt x="69" y="699"/>
                    <a:pt x="88" y="699"/>
                  </a:cubicBezTo>
                  <a:cubicBezTo>
                    <a:pt x="138" y="699"/>
                    <a:pt x="212" y="655"/>
                    <a:pt x="303" y="595"/>
                  </a:cubicBezTo>
                  <a:cubicBezTo>
                    <a:pt x="397" y="553"/>
                    <a:pt x="522" y="470"/>
                    <a:pt x="699" y="418"/>
                  </a:cubicBezTo>
                  <a:cubicBezTo>
                    <a:pt x="866" y="376"/>
                    <a:pt x="1001" y="334"/>
                    <a:pt x="1127" y="334"/>
                  </a:cubicBezTo>
                  <a:cubicBezTo>
                    <a:pt x="1262" y="293"/>
                    <a:pt x="1346" y="293"/>
                    <a:pt x="1346" y="209"/>
                  </a:cubicBezTo>
                  <a:cubicBezTo>
                    <a:pt x="1387" y="157"/>
                    <a:pt x="1304" y="74"/>
                    <a:pt x="1179" y="32"/>
                  </a:cubicBezTo>
                  <a:cubicBezTo>
                    <a:pt x="1111" y="11"/>
                    <a:pt x="1012" y="1"/>
                    <a:pt x="9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4863650" y="3534650"/>
              <a:ext cx="36775" cy="18625"/>
            </a:xfrm>
            <a:custGeom>
              <a:avLst/>
              <a:gdLst/>
              <a:ahLst/>
              <a:cxnLst/>
              <a:rect l="l" t="t" r="r" b="b"/>
              <a:pathLst>
                <a:path w="1471" h="745" extrusionOk="0">
                  <a:moveTo>
                    <a:pt x="466" y="1"/>
                  </a:moveTo>
                  <a:cubicBezTo>
                    <a:pt x="374" y="1"/>
                    <a:pt x="289" y="11"/>
                    <a:pt x="220" y="28"/>
                  </a:cubicBezTo>
                  <a:cubicBezTo>
                    <a:pt x="42" y="70"/>
                    <a:pt x="1" y="111"/>
                    <a:pt x="1" y="205"/>
                  </a:cubicBezTo>
                  <a:cubicBezTo>
                    <a:pt x="1" y="247"/>
                    <a:pt x="84" y="247"/>
                    <a:pt x="220" y="289"/>
                  </a:cubicBezTo>
                  <a:cubicBezTo>
                    <a:pt x="345" y="330"/>
                    <a:pt x="522" y="372"/>
                    <a:pt x="741" y="424"/>
                  </a:cubicBezTo>
                  <a:cubicBezTo>
                    <a:pt x="1033" y="566"/>
                    <a:pt x="1295" y="745"/>
                    <a:pt x="1419" y="745"/>
                  </a:cubicBezTo>
                  <a:cubicBezTo>
                    <a:pt x="1441" y="745"/>
                    <a:pt x="1458" y="739"/>
                    <a:pt x="1471" y="727"/>
                  </a:cubicBezTo>
                  <a:cubicBezTo>
                    <a:pt x="1471" y="685"/>
                    <a:pt x="1471" y="549"/>
                    <a:pt x="1346" y="466"/>
                  </a:cubicBezTo>
                  <a:cubicBezTo>
                    <a:pt x="1262" y="330"/>
                    <a:pt x="1085" y="164"/>
                    <a:pt x="866" y="70"/>
                  </a:cubicBezTo>
                  <a:cubicBezTo>
                    <a:pt x="738" y="21"/>
                    <a:pt x="595" y="1"/>
                    <a:pt x="46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822200" y="3584000"/>
              <a:ext cx="14375" cy="27500"/>
            </a:xfrm>
            <a:custGeom>
              <a:avLst/>
              <a:gdLst/>
              <a:ahLst/>
              <a:cxnLst/>
              <a:rect l="l" t="t" r="r" b="b"/>
              <a:pathLst>
                <a:path w="575" h="1100" extrusionOk="0">
                  <a:moveTo>
                    <a:pt x="505" y="0"/>
                  </a:moveTo>
                  <a:cubicBezTo>
                    <a:pt x="467" y="0"/>
                    <a:pt x="414" y="12"/>
                    <a:pt x="355" y="56"/>
                  </a:cubicBezTo>
                  <a:cubicBezTo>
                    <a:pt x="219" y="140"/>
                    <a:pt x="94" y="275"/>
                    <a:pt x="53" y="484"/>
                  </a:cubicBezTo>
                  <a:cubicBezTo>
                    <a:pt x="0" y="661"/>
                    <a:pt x="94" y="880"/>
                    <a:pt x="178" y="963"/>
                  </a:cubicBezTo>
                  <a:cubicBezTo>
                    <a:pt x="261" y="1057"/>
                    <a:pt x="355" y="1099"/>
                    <a:pt x="355" y="1099"/>
                  </a:cubicBezTo>
                  <a:cubicBezTo>
                    <a:pt x="355" y="1057"/>
                    <a:pt x="313" y="1005"/>
                    <a:pt x="261" y="922"/>
                  </a:cubicBezTo>
                  <a:cubicBezTo>
                    <a:pt x="219" y="797"/>
                    <a:pt x="178" y="661"/>
                    <a:pt x="219" y="484"/>
                  </a:cubicBezTo>
                  <a:cubicBezTo>
                    <a:pt x="261" y="359"/>
                    <a:pt x="355" y="223"/>
                    <a:pt x="438" y="140"/>
                  </a:cubicBezTo>
                  <a:cubicBezTo>
                    <a:pt x="480" y="56"/>
                    <a:pt x="574" y="15"/>
                    <a:pt x="574" y="15"/>
                  </a:cubicBezTo>
                  <a:cubicBezTo>
                    <a:pt x="574" y="15"/>
                    <a:pt x="548" y="0"/>
                    <a:pt x="505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4837575" y="3604175"/>
              <a:ext cx="9675" cy="5525"/>
            </a:xfrm>
            <a:custGeom>
              <a:avLst/>
              <a:gdLst/>
              <a:ahLst/>
              <a:cxnLst/>
              <a:rect l="l" t="t" r="r" b="b"/>
              <a:pathLst>
                <a:path w="387" h="221" extrusionOk="0">
                  <a:moveTo>
                    <a:pt x="260" y="0"/>
                  </a:moveTo>
                  <a:cubicBezTo>
                    <a:pt x="228" y="0"/>
                    <a:pt x="194" y="10"/>
                    <a:pt x="168" y="31"/>
                  </a:cubicBezTo>
                  <a:cubicBezTo>
                    <a:pt x="84" y="73"/>
                    <a:pt x="1" y="156"/>
                    <a:pt x="42" y="198"/>
                  </a:cubicBezTo>
                  <a:cubicBezTo>
                    <a:pt x="42" y="214"/>
                    <a:pt x="50" y="220"/>
                    <a:pt x="63" y="220"/>
                  </a:cubicBezTo>
                  <a:cubicBezTo>
                    <a:pt x="93" y="220"/>
                    <a:pt x="154" y="186"/>
                    <a:pt x="220" y="156"/>
                  </a:cubicBezTo>
                  <a:cubicBezTo>
                    <a:pt x="303" y="115"/>
                    <a:pt x="387" y="73"/>
                    <a:pt x="345" y="31"/>
                  </a:cubicBezTo>
                  <a:cubicBezTo>
                    <a:pt x="324" y="10"/>
                    <a:pt x="293" y="0"/>
                    <a:pt x="26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4825600" y="3612500"/>
              <a:ext cx="31550" cy="14375"/>
            </a:xfrm>
            <a:custGeom>
              <a:avLst/>
              <a:gdLst/>
              <a:ahLst/>
              <a:cxnLst/>
              <a:rect l="l" t="t" r="r" b="b"/>
              <a:pathLst>
                <a:path w="1262" h="575" extrusionOk="0">
                  <a:moveTo>
                    <a:pt x="1220" y="1"/>
                  </a:moveTo>
                  <a:cubicBezTo>
                    <a:pt x="1168" y="1"/>
                    <a:pt x="1168" y="84"/>
                    <a:pt x="1085" y="178"/>
                  </a:cubicBezTo>
                  <a:cubicBezTo>
                    <a:pt x="1001" y="261"/>
                    <a:pt x="866" y="387"/>
                    <a:pt x="647" y="439"/>
                  </a:cubicBezTo>
                  <a:cubicBezTo>
                    <a:pt x="617" y="446"/>
                    <a:pt x="588" y="449"/>
                    <a:pt x="559" y="449"/>
                  </a:cubicBezTo>
                  <a:cubicBezTo>
                    <a:pt x="421" y="449"/>
                    <a:pt x="288" y="379"/>
                    <a:pt x="219" y="345"/>
                  </a:cubicBezTo>
                  <a:cubicBezTo>
                    <a:pt x="83" y="261"/>
                    <a:pt x="42" y="220"/>
                    <a:pt x="0" y="220"/>
                  </a:cubicBezTo>
                  <a:cubicBezTo>
                    <a:pt x="0" y="220"/>
                    <a:pt x="0" y="345"/>
                    <a:pt x="125" y="439"/>
                  </a:cubicBezTo>
                  <a:cubicBezTo>
                    <a:pt x="236" y="507"/>
                    <a:pt x="402" y="575"/>
                    <a:pt x="579" y="575"/>
                  </a:cubicBezTo>
                  <a:cubicBezTo>
                    <a:pt x="618" y="575"/>
                    <a:pt x="659" y="572"/>
                    <a:pt x="699" y="564"/>
                  </a:cubicBezTo>
                  <a:cubicBezTo>
                    <a:pt x="959" y="522"/>
                    <a:pt x="1085" y="387"/>
                    <a:pt x="1168" y="261"/>
                  </a:cubicBezTo>
                  <a:cubicBezTo>
                    <a:pt x="1262" y="84"/>
                    <a:pt x="1220" y="1"/>
                    <a:pt x="12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4770050" y="3613550"/>
              <a:ext cx="46950" cy="30525"/>
            </a:xfrm>
            <a:custGeom>
              <a:avLst/>
              <a:gdLst/>
              <a:ahLst/>
              <a:cxnLst/>
              <a:rect l="l" t="t" r="r" b="b"/>
              <a:pathLst>
                <a:path w="1878" h="1221" extrusionOk="0">
                  <a:moveTo>
                    <a:pt x="1002" y="0"/>
                  </a:moveTo>
                  <a:cubicBezTo>
                    <a:pt x="877" y="0"/>
                    <a:pt x="741" y="0"/>
                    <a:pt x="616" y="42"/>
                  </a:cubicBezTo>
                  <a:cubicBezTo>
                    <a:pt x="136" y="178"/>
                    <a:pt x="1" y="699"/>
                    <a:pt x="439" y="1043"/>
                  </a:cubicBezTo>
                  <a:cubicBezTo>
                    <a:pt x="574" y="1127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878" y="605"/>
                    <a:pt x="1878" y="438"/>
                    <a:pt x="1784" y="303"/>
                  </a:cubicBezTo>
                  <a:cubicBezTo>
                    <a:pt x="1617" y="84"/>
                    <a:pt x="1304" y="0"/>
                    <a:pt x="1002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4861300" y="3613550"/>
              <a:ext cx="46950" cy="30525"/>
            </a:xfrm>
            <a:custGeom>
              <a:avLst/>
              <a:gdLst/>
              <a:ahLst/>
              <a:cxnLst/>
              <a:rect l="l" t="t" r="r" b="b"/>
              <a:pathLst>
                <a:path w="1878" h="1221" extrusionOk="0">
                  <a:moveTo>
                    <a:pt x="877" y="0"/>
                  </a:moveTo>
                  <a:cubicBezTo>
                    <a:pt x="574" y="0"/>
                    <a:pt x="261" y="84"/>
                    <a:pt x="136" y="303"/>
                  </a:cubicBezTo>
                  <a:cubicBezTo>
                    <a:pt x="1" y="438"/>
                    <a:pt x="1" y="605"/>
                    <a:pt x="178" y="866"/>
                  </a:cubicBezTo>
                  <a:cubicBezTo>
                    <a:pt x="314" y="1085"/>
                    <a:pt x="658" y="1221"/>
                    <a:pt x="918" y="1221"/>
                  </a:cubicBezTo>
                  <a:cubicBezTo>
                    <a:pt x="1137" y="1221"/>
                    <a:pt x="1304" y="1127"/>
                    <a:pt x="1440" y="1043"/>
                  </a:cubicBezTo>
                  <a:cubicBezTo>
                    <a:pt x="1878" y="699"/>
                    <a:pt x="1784" y="178"/>
                    <a:pt x="1263" y="42"/>
                  </a:cubicBezTo>
                  <a:cubicBezTo>
                    <a:pt x="1179" y="0"/>
                    <a:pt x="1002" y="0"/>
                    <a:pt x="877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936400" y="3847150"/>
              <a:ext cx="95700" cy="72750"/>
            </a:xfrm>
            <a:custGeom>
              <a:avLst/>
              <a:gdLst/>
              <a:ahLst/>
              <a:cxnLst/>
              <a:rect l="l" t="t" r="r" b="b"/>
              <a:pathLst>
                <a:path w="3828" h="2910" extrusionOk="0">
                  <a:moveTo>
                    <a:pt x="3389" y="0"/>
                  </a:moveTo>
                  <a:cubicBezTo>
                    <a:pt x="2472" y="960"/>
                    <a:pt x="1304" y="1690"/>
                    <a:pt x="0" y="2086"/>
                  </a:cubicBezTo>
                  <a:cubicBezTo>
                    <a:pt x="84" y="2388"/>
                    <a:pt x="219" y="2691"/>
                    <a:pt x="303" y="2910"/>
                  </a:cubicBezTo>
                  <a:cubicBezTo>
                    <a:pt x="1564" y="2472"/>
                    <a:pt x="2732" y="1909"/>
                    <a:pt x="3734" y="1002"/>
                  </a:cubicBezTo>
                  <a:cubicBezTo>
                    <a:pt x="3775" y="960"/>
                    <a:pt x="3827" y="908"/>
                    <a:pt x="3827" y="824"/>
                  </a:cubicBezTo>
                  <a:cubicBezTo>
                    <a:pt x="3827" y="783"/>
                    <a:pt x="3775" y="783"/>
                    <a:pt x="3775" y="741"/>
                  </a:cubicBezTo>
                  <a:cubicBezTo>
                    <a:pt x="3650" y="480"/>
                    <a:pt x="3515" y="219"/>
                    <a:pt x="338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4781000" y="3713400"/>
              <a:ext cx="40175" cy="75275"/>
            </a:xfrm>
            <a:custGeom>
              <a:avLst/>
              <a:gdLst/>
              <a:ahLst/>
              <a:cxnLst/>
              <a:rect l="l" t="t" r="r" b="b"/>
              <a:pathLst>
                <a:path w="1607" h="3011" extrusionOk="0">
                  <a:moveTo>
                    <a:pt x="1565" y="1"/>
                  </a:moveTo>
                  <a:cubicBezTo>
                    <a:pt x="1346" y="53"/>
                    <a:pt x="1179" y="136"/>
                    <a:pt x="1044" y="261"/>
                  </a:cubicBezTo>
                  <a:cubicBezTo>
                    <a:pt x="220" y="918"/>
                    <a:pt x="1" y="1919"/>
                    <a:pt x="303" y="2921"/>
                  </a:cubicBezTo>
                  <a:cubicBezTo>
                    <a:pt x="319" y="2984"/>
                    <a:pt x="366" y="3011"/>
                    <a:pt x="416" y="3011"/>
                  </a:cubicBezTo>
                  <a:cubicBezTo>
                    <a:pt x="499" y="3011"/>
                    <a:pt x="590" y="2937"/>
                    <a:pt x="564" y="2827"/>
                  </a:cubicBezTo>
                  <a:cubicBezTo>
                    <a:pt x="303" y="2003"/>
                    <a:pt x="480" y="1179"/>
                    <a:pt x="1085" y="574"/>
                  </a:cubicBezTo>
                  <a:cubicBezTo>
                    <a:pt x="1221" y="439"/>
                    <a:pt x="1388" y="313"/>
                    <a:pt x="1607" y="261"/>
                  </a:cubicBezTo>
                  <a:cubicBezTo>
                    <a:pt x="1565" y="178"/>
                    <a:pt x="1565" y="94"/>
                    <a:pt x="1565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4891800" y="3716800"/>
              <a:ext cx="27150" cy="81725"/>
            </a:xfrm>
            <a:custGeom>
              <a:avLst/>
              <a:gdLst/>
              <a:ahLst/>
              <a:cxnLst/>
              <a:rect l="l" t="t" r="r" b="b"/>
              <a:pathLst>
                <a:path w="1086" h="3269" extrusionOk="0">
                  <a:moveTo>
                    <a:pt x="178" y="0"/>
                  </a:moveTo>
                  <a:cubicBezTo>
                    <a:pt x="178" y="84"/>
                    <a:pt x="136" y="177"/>
                    <a:pt x="84" y="219"/>
                  </a:cubicBezTo>
                  <a:cubicBezTo>
                    <a:pt x="43" y="219"/>
                    <a:pt x="43" y="261"/>
                    <a:pt x="1" y="261"/>
                  </a:cubicBezTo>
                  <a:cubicBezTo>
                    <a:pt x="136" y="303"/>
                    <a:pt x="220" y="386"/>
                    <a:pt x="303" y="480"/>
                  </a:cubicBezTo>
                  <a:cubicBezTo>
                    <a:pt x="960" y="1126"/>
                    <a:pt x="658" y="2430"/>
                    <a:pt x="178" y="3087"/>
                  </a:cubicBezTo>
                  <a:cubicBezTo>
                    <a:pt x="112" y="3175"/>
                    <a:pt x="201" y="3269"/>
                    <a:pt x="307" y="3269"/>
                  </a:cubicBezTo>
                  <a:cubicBezTo>
                    <a:pt x="352" y="3269"/>
                    <a:pt x="399" y="3252"/>
                    <a:pt x="439" y="3212"/>
                  </a:cubicBezTo>
                  <a:cubicBezTo>
                    <a:pt x="960" y="2430"/>
                    <a:pt x="1085" y="1429"/>
                    <a:pt x="700" y="563"/>
                  </a:cubicBezTo>
                  <a:cubicBezTo>
                    <a:pt x="564" y="303"/>
                    <a:pt x="397" y="125"/>
                    <a:pt x="17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4719225" y="3772050"/>
              <a:ext cx="204150" cy="260750"/>
            </a:xfrm>
            <a:custGeom>
              <a:avLst/>
              <a:gdLst/>
              <a:ahLst/>
              <a:cxnLst/>
              <a:rect l="l" t="t" r="r" b="b"/>
              <a:pathLst>
                <a:path w="8166" h="10430" extrusionOk="0">
                  <a:moveTo>
                    <a:pt x="0" y="1"/>
                  </a:moveTo>
                  <a:lnTo>
                    <a:pt x="125" y="10429"/>
                  </a:lnTo>
                  <a:lnTo>
                    <a:pt x="7863" y="10429"/>
                  </a:lnTo>
                  <a:lnTo>
                    <a:pt x="8166" y="1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4693150" y="3921975"/>
              <a:ext cx="174700" cy="91700"/>
            </a:xfrm>
            <a:custGeom>
              <a:avLst/>
              <a:gdLst/>
              <a:ahLst/>
              <a:cxnLst/>
              <a:rect l="l" t="t" r="r" b="b"/>
              <a:pathLst>
                <a:path w="6988" h="3668" extrusionOk="0">
                  <a:moveTo>
                    <a:pt x="6383" y="0"/>
                  </a:moveTo>
                  <a:cubicBezTo>
                    <a:pt x="5298" y="52"/>
                    <a:pt x="4213" y="94"/>
                    <a:pt x="3129" y="219"/>
                  </a:cubicBezTo>
                  <a:cubicBezTo>
                    <a:pt x="2910" y="261"/>
                    <a:pt x="0" y="616"/>
                    <a:pt x="42" y="741"/>
                  </a:cubicBezTo>
                  <a:lnTo>
                    <a:pt x="386" y="3650"/>
                  </a:lnTo>
                  <a:cubicBezTo>
                    <a:pt x="548" y="3662"/>
                    <a:pt x="710" y="3668"/>
                    <a:pt x="872" y="3668"/>
                  </a:cubicBezTo>
                  <a:cubicBezTo>
                    <a:pt x="2013" y="3668"/>
                    <a:pt x="3145" y="3392"/>
                    <a:pt x="4213" y="3045"/>
                  </a:cubicBezTo>
                  <a:cubicBezTo>
                    <a:pt x="4693" y="2868"/>
                    <a:pt x="5162" y="2701"/>
                    <a:pt x="5642" y="2482"/>
                  </a:cubicBezTo>
                  <a:cubicBezTo>
                    <a:pt x="5778" y="2399"/>
                    <a:pt x="6987" y="1877"/>
                    <a:pt x="6946" y="1784"/>
                  </a:cubicBezTo>
                  <a:cubicBezTo>
                    <a:pt x="6862" y="1179"/>
                    <a:pt x="6643" y="522"/>
                    <a:pt x="638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4832100" y="3895900"/>
              <a:ext cx="93375" cy="83725"/>
            </a:xfrm>
            <a:custGeom>
              <a:avLst/>
              <a:gdLst/>
              <a:ahLst/>
              <a:cxnLst/>
              <a:rect l="l" t="t" r="r" b="b"/>
              <a:pathLst>
                <a:path w="3735" h="3349" extrusionOk="0">
                  <a:moveTo>
                    <a:pt x="2431" y="0"/>
                  </a:moveTo>
                  <a:cubicBezTo>
                    <a:pt x="2431" y="0"/>
                    <a:pt x="2389" y="0"/>
                    <a:pt x="2389" y="53"/>
                  </a:cubicBezTo>
                  <a:cubicBezTo>
                    <a:pt x="1951" y="261"/>
                    <a:pt x="1607" y="616"/>
                    <a:pt x="1169" y="835"/>
                  </a:cubicBezTo>
                  <a:cubicBezTo>
                    <a:pt x="825" y="1002"/>
                    <a:pt x="387" y="1095"/>
                    <a:pt x="1" y="1095"/>
                  </a:cubicBezTo>
                  <a:lnTo>
                    <a:pt x="126" y="3348"/>
                  </a:lnTo>
                  <a:cubicBezTo>
                    <a:pt x="522" y="3306"/>
                    <a:pt x="908" y="3129"/>
                    <a:pt x="1263" y="3004"/>
                  </a:cubicBezTo>
                  <a:cubicBezTo>
                    <a:pt x="1523" y="2868"/>
                    <a:pt x="1826" y="2743"/>
                    <a:pt x="2128" y="2701"/>
                  </a:cubicBezTo>
                  <a:cubicBezTo>
                    <a:pt x="2187" y="2688"/>
                    <a:pt x="2251" y="2683"/>
                    <a:pt x="2314" y="2683"/>
                  </a:cubicBezTo>
                  <a:cubicBezTo>
                    <a:pt x="2441" y="2683"/>
                    <a:pt x="2566" y="2701"/>
                    <a:pt x="2650" y="2701"/>
                  </a:cubicBezTo>
                  <a:cubicBezTo>
                    <a:pt x="2738" y="2722"/>
                    <a:pt x="2814" y="2733"/>
                    <a:pt x="2889" y="2733"/>
                  </a:cubicBezTo>
                  <a:cubicBezTo>
                    <a:pt x="2965" y="2733"/>
                    <a:pt x="3041" y="2722"/>
                    <a:pt x="3129" y="2701"/>
                  </a:cubicBezTo>
                  <a:lnTo>
                    <a:pt x="3171" y="2701"/>
                  </a:lnTo>
                  <a:cubicBezTo>
                    <a:pt x="3213" y="2660"/>
                    <a:pt x="3213" y="2608"/>
                    <a:pt x="3171" y="2566"/>
                  </a:cubicBezTo>
                  <a:cubicBezTo>
                    <a:pt x="3171" y="2566"/>
                    <a:pt x="3129" y="2524"/>
                    <a:pt x="3088" y="2524"/>
                  </a:cubicBezTo>
                  <a:cubicBezTo>
                    <a:pt x="2785" y="2347"/>
                    <a:pt x="2431" y="2263"/>
                    <a:pt x="2086" y="2222"/>
                  </a:cubicBezTo>
                  <a:cubicBezTo>
                    <a:pt x="2566" y="2180"/>
                    <a:pt x="3046" y="2180"/>
                    <a:pt x="3515" y="2180"/>
                  </a:cubicBezTo>
                  <a:lnTo>
                    <a:pt x="3651" y="2180"/>
                  </a:lnTo>
                  <a:cubicBezTo>
                    <a:pt x="3651" y="2138"/>
                    <a:pt x="3692" y="2086"/>
                    <a:pt x="3692" y="2086"/>
                  </a:cubicBezTo>
                  <a:cubicBezTo>
                    <a:pt x="3692" y="2003"/>
                    <a:pt x="3651" y="2003"/>
                    <a:pt x="3609" y="1961"/>
                  </a:cubicBezTo>
                  <a:cubicBezTo>
                    <a:pt x="3171" y="1742"/>
                    <a:pt x="2566" y="1784"/>
                    <a:pt x="2086" y="1742"/>
                  </a:cubicBezTo>
                  <a:cubicBezTo>
                    <a:pt x="2389" y="1742"/>
                    <a:pt x="2650" y="1700"/>
                    <a:pt x="2910" y="1659"/>
                  </a:cubicBezTo>
                  <a:cubicBezTo>
                    <a:pt x="3171" y="1617"/>
                    <a:pt x="3473" y="1617"/>
                    <a:pt x="3692" y="1481"/>
                  </a:cubicBezTo>
                  <a:lnTo>
                    <a:pt x="3734" y="1481"/>
                  </a:lnTo>
                  <a:lnTo>
                    <a:pt x="3734" y="1398"/>
                  </a:lnTo>
                  <a:cubicBezTo>
                    <a:pt x="3692" y="1398"/>
                    <a:pt x="3692" y="1356"/>
                    <a:pt x="3651" y="1356"/>
                  </a:cubicBezTo>
                  <a:cubicBezTo>
                    <a:pt x="3567" y="1304"/>
                    <a:pt x="3473" y="1304"/>
                    <a:pt x="3390" y="1304"/>
                  </a:cubicBezTo>
                  <a:cubicBezTo>
                    <a:pt x="3051" y="1275"/>
                    <a:pt x="2712" y="1245"/>
                    <a:pt x="2372" y="1245"/>
                  </a:cubicBezTo>
                  <a:cubicBezTo>
                    <a:pt x="2232" y="1245"/>
                    <a:pt x="2091" y="1250"/>
                    <a:pt x="1951" y="1262"/>
                  </a:cubicBezTo>
                  <a:cubicBezTo>
                    <a:pt x="2212" y="1221"/>
                    <a:pt x="2472" y="1137"/>
                    <a:pt x="2733" y="1095"/>
                  </a:cubicBezTo>
                  <a:cubicBezTo>
                    <a:pt x="2952" y="1043"/>
                    <a:pt x="3213" y="1043"/>
                    <a:pt x="3390" y="918"/>
                  </a:cubicBezTo>
                  <a:cubicBezTo>
                    <a:pt x="3432" y="918"/>
                    <a:pt x="3473" y="876"/>
                    <a:pt x="3473" y="835"/>
                  </a:cubicBezTo>
                  <a:cubicBezTo>
                    <a:pt x="3432" y="783"/>
                    <a:pt x="3390" y="783"/>
                    <a:pt x="3348" y="741"/>
                  </a:cubicBezTo>
                  <a:cubicBezTo>
                    <a:pt x="3275" y="727"/>
                    <a:pt x="3193" y="722"/>
                    <a:pt x="3108" y="722"/>
                  </a:cubicBezTo>
                  <a:cubicBezTo>
                    <a:pt x="2937" y="722"/>
                    <a:pt x="2754" y="741"/>
                    <a:pt x="2608" y="741"/>
                  </a:cubicBezTo>
                  <a:cubicBezTo>
                    <a:pt x="2347" y="783"/>
                    <a:pt x="2086" y="835"/>
                    <a:pt x="1826" y="960"/>
                  </a:cubicBezTo>
                  <a:cubicBezTo>
                    <a:pt x="2045" y="741"/>
                    <a:pt x="2264" y="522"/>
                    <a:pt x="2431" y="313"/>
                  </a:cubicBezTo>
                  <a:cubicBezTo>
                    <a:pt x="2472" y="219"/>
                    <a:pt x="2608" y="0"/>
                    <a:pt x="243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4754925" y="3822125"/>
              <a:ext cx="127250" cy="27125"/>
            </a:xfrm>
            <a:custGeom>
              <a:avLst/>
              <a:gdLst/>
              <a:ahLst/>
              <a:cxnLst/>
              <a:rect l="l" t="t" r="r" b="b"/>
              <a:pathLst>
                <a:path w="5090" h="1085" extrusionOk="0">
                  <a:moveTo>
                    <a:pt x="5090" y="0"/>
                  </a:moveTo>
                  <a:cubicBezTo>
                    <a:pt x="4240" y="21"/>
                    <a:pt x="3393" y="21"/>
                    <a:pt x="2545" y="21"/>
                  </a:cubicBezTo>
                  <a:cubicBezTo>
                    <a:pt x="1698" y="21"/>
                    <a:pt x="851" y="21"/>
                    <a:pt x="1" y="42"/>
                  </a:cubicBezTo>
                  <a:lnTo>
                    <a:pt x="1" y="1085"/>
                  </a:lnTo>
                  <a:lnTo>
                    <a:pt x="84" y="1085"/>
                  </a:lnTo>
                  <a:cubicBezTo>
                    <a:pt x="1742" y="1085"/>
                    <a:pt x="3390" y="1043"/>
                    <a:pt x="5038" y="1001"/>
                  </a:cubicBezTo>
                  <a:lnTo>
                    <a:pt x="5090" y="960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4840700" y="3470150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43" y="1"/>
                  </a:moveTo>
                  <a:cubicBezTo>
                    <a:pt x="43" y="43"/>
                    <a:pt x="1" y="84"/>
                    <a:pt x="1" y="136"/>
                  </a:cubicBezTo>
                  <a:lnTo>
                    <a:pt x="95" y="136"/>
                  </a:lnTo>
                  <a:cubicBezTo>
                    <a:pt x="136" y="84"/>
                    <a:pt x="136" y="43"/>
                    <a:pt x="136" y="1"/>
                  </a:cubicBezTo>
                  <a:close/>
                </a:path>
              </a:pathLst>
            </a:custGeom>
            <a:solidFill>
              <a:srgbClr val="794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4836550" y="3473550"/>
              <a:ext cx="111850" cy="111875"/>
            </a:xfrm>
            <a:custGeom>
              <a:avLst/>
              <a:gdLst/>
              <a:ahLst/>
              <a:cxnLst/>
              <a:rect l="l" t="t" r="r" b="b"/>
              <a:pathLst>
                <a:path w="4474" h="4475" extrusionOk="0">
                  <a:moveTo>
                    <a:pt x="167" y="0"/>
                  </a:moveTo>
                  <a:cubicBezTo>
                    <a:pt x="0" y="470"/>
                    <a:pt x="0" y="991"/>
                    <a:pt x="83" y="1513"/>
                  </a:cubicBezTo>
                  <a:cubicBezTo>
                    <a:pt x="167" y="1867"/>
                    <a:pt x="302" y="2253"/>
                    <a:pt x="469" y="2608"/>
                  </a:cubicBezTo>
                  <a:cubicBezTo>
                    <a:pt x="991" y="3338"/>
                    <a:pt x="1867" y="3650"/>
                    <a:pt x="2732" y="3911"/>
                  </a:cubicBezTo>
                  <a:cubicBezTo>
                    <a:pt x="3337" y="4036"/>
                    <a:pt x="3952" y="4214"/>
                    <a:pt x="4474" y="4474"/>
                  </a:cubicBezTo>
                  <a:cubicBezTo>
                    <a:pt x="4119" y="4172"/>
                    <a:pt x="3692" y="3953"/>
                    <a:pt x="3254" y="3734"/>
                  </a:cubicBezTo>
                  <a:cubicBezTo>
                    <a:pt x="2555" y="3473"/>
                    <a:pt x="1825" y="3212"/>
                    <a:pt x="1251" y="2733"/>
                  </a:cubicBezTo>
                  <a:cubicBezTo>
                    <a:pt x="1210" y="2733"/>
                    <a:pt x="1210" y="2733"/>
                    <a:pt x="1210" y="2691"/>
                  </a:cubicBezTo>
                  <a:cubicBezTo>
                    <a:pt x="1126" y="2691"/>
                    <a:pt x="1085" y="2649"/>
                    <a:pt x="1085" y="2649"/>
                  </a:cubicBezTo>
                  <a:lnTo>
                    <a:pt x="1085" y="2608"/>
                  </a:lnTo>
                  <a:cubicBezTo>
                    <a:pt x="428" y="1909"/>
                    <a:pt x="83" y="908"/>
                    <a:pt x="261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4863650" y="3538725"/>
              <a:ext cx="3150" cy="2100"/>
            </a:xfrm>
            <a:custGeom>
              <a:avLst/>
              <a:gdLst/>
              <a:ahLst/>
              <a:cxnLst/>
              <a:rect l="l" t="t" r="r" b="b"/>
              <a:pathLst>
                <a:path w="126" h="84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42"/>
                    <a:pt x="42" y="84"/>
                    <a:pt x="126" y="84"/>
                  </a:cubicBezTo>
                  <a:cubicBezTo>
                    <a:pt x="84" y="84"/>
                    <a:pt x="42" y="42"/>
                    <a:pt x="1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4835225" y="3463650"/>
              <a:ext cx="142375" cy="137925"/>
            </a:xfrm>
            <a:custGeom>
              <a:avLst/>
              <a:gdLst/>
              <a:ahLst/>
              <a:cxnLst/>
              <a:rect l="l" t="t" r="r" b="b"/>
              <a:pathLst>
                <a:path w="5695" h="5517" extrusionOk="0">
                  <a:moveTo>
                    <a:pt x="439" y="0"/>
                  </a:moveTo>
                  <a:lnTo>
                    <a:pt x="1" y="136"/>
                  </a:lnTo>
                  <a:cubicBezTo>
                    <a:pt x="141" y="92"/>
                    <a:pt x="282" y="63"/>
                    <a:pt x="424" y="44"/>
                  </a:cubicBezTo>
                  <a:lnTo>
                    <a:pt x="424" y="44"/>
                  </a:lnTo>
                  <a:cubicBezTo>
                    <a:pt x="62" y="1120"/>
                    <a:pt x="409" y="2398"/>
                    <a:pt x="1304" y="3129"/>
                  </a:cubicBezTo>
                  <a:cubicBezTo>
                    <a:pt x="1878" y="3608"/>
                    <a:pt x="2608" y="3869"/>
                    <a:pt x="3307" y="4130"/>
                  </a:cubicBezTo>
                  <a:cubicBezTo>
                    <a:pt x="4005" y="4432"/>
                    <a:pt x="4746" y="4870"/>
                    <a:pt x="5048" y="5517"/>
                  </a:cubicBezTo>
                  <a:cubicBezTo>
                    <a:pt x="5528" y="4776"/>
                    <a:pt x="5695" y="3869"/>
                    <a:pt x="5528" y="3004"/>
                  </a:cubicBezTo>
                  <a:cubicBezTo>
                    <a:pt x="5351" y="2169"/>
                    <a:pt x="4829" y="1387"/>
                    <a:pt x="4131" y="866"/>
                  </a:cubicBezTo>
                  <a:cubicBezTo>
                    <a:pt x="3307" y="303"/>
                    <a:pt x="2306" y="136"/>
                    <a:pt x="1357" y="42"/>
                  </a:cubicBezTo>
                  <a:cubicBezTo>
                    <a:pt x="1185" y="27"/>
                    <a:pt x="1020" y="17"/>
                    <a:pt x="857" y="17"/>
                  </a:cubicBezTo>
                  <a:cubicBezTo>
                    <a:pt x="710" y="17"/>
                    <a:pt x="566" y="25"/>
                    <a:pt x="424" y="44"/>
                  </a:cubicBezTo>
                  <a:lnTo>
                    <a:pt x="424" y="44"/>
                  </a:lnTo>
                  <a:cubicBezTo>
                    <a:pt x="429" y="29"/>
                    <a:pt x="434" y="15"/>
                    <a:pt x="439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4942350" y="3578800"/>
              <a:ext cx="58200" cy="64550"/>
            </a:xfrm>
            <a:custGeom>
              <a:avLst/>
              <a:gdLst/>
              <a:ahLst/>
              <a:cxnLst/>
              <a:rect l="l" t="t" r="r" b="b"/>
              <a:pathLst>
                <a:path w="2328" h="2582" extrusionOk="0">
                  <a:moveTo>
                    <a:pt x="1404" y="0"/>
                  </a:moveTo>
                  <a:cubicBezTo>
                    <a:pt x="743" y="0"/>
                    <a:pt x="0" y="829"/>
                    <a:pt x="148" y="1568"/>
                  </a:cubicBezTo>
                  <a:lnTo>
                    <a:pt x="325" y="2569"/>
                  </a:lnTo>
                  <a:cubicBezTo>
                    <a:pt x="391" y="2577"/>
                    <a:pt x="457" y="2581"/>
                    <a:pt x="523" y="2581"/>
                  </a:cubicBezTo>
                  <a:cubicBezTo>
                    <a:pt x="1116" y="2581"/>
                    <a:pt x="1706" y="2251"/>
                    <a:pt x="2025" y="1735"/>
                  </a:cubicBezTo>
                  <a:cubicBezTo>
                    <a:pt x="2234" y="1349"/>
                    <a:pt x="2328" y="869"/>
                    <a:pt x="2109" y="483"/>
                  </a:cubicBezTo>
                  <a:cubicBezTo>
                    <a:pt x="1932" y="140"/>
                    <a:pt x="1675" y="0"/>
                    <a:pt x="140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4955950" y="3590875"/>
              <a:ext cx="34700" cy="42250"/>
            </a:xfrm>
            <a:custGeom>
              <a:avLst/>
              <a:gdLst/>
              <a:ahLst/>
              <a:cxnLst/>
              <a:rect l="l" t="t" r="r" b="b"/>
              <a:pathLst>
                <a:path w="1388" h="1690" extrusionOk="0">
                  <a:moveTo>
                    <a:pt x="1085" y="0"/>
                  </a:moveTo>
                  <a:cubicBezTo>
                    <a:pt x="960" y="0"/>
                    <a:pt x="824" y="84"/>
                    <a:pt x="699" y="125"/>
                  </a:cubicBezTo>
                  <a:cubicBezTo>
                    <a:pt x="647" y="167"/>
                    <a:pt x="563" y="167"/>
                    <a:pt x="522" y="261"/>
                  </a:cubicBezTo>
                  <a:cubicBezTo>
                    <a:pt x="386" y="344"/>
                    <a:pt x="303" y="469"/>
                    <a:pt x="219" y="605"/>
                  </a:cubicBezTo>
                  <a:cubicBezTo>
                    <a:pt x="84" y="907"/>
                    <a:pt x="0" y="1210"/>
                    <a:pt x="42" y="1564"/>
                  </a:cubicBezTo>
                  <a:cubicBezTo>
                    <a:pt x="42" y="1690"/>
                    <a:pt x="84" y="1690"/>
                    <a:pt x="219" y="1690"/>
                  </a:cubicBezTo>
                  <a:cubicBezTo>
                    <a:pt x="344" y="1690"/>
                    <a:pt x="522" y="1648"/>
                    <a:pt x="605" y="1606"/>
                  </a:cubicBezTo>
                  <a:cubicBezTo>
                    <a:pt x="1043" y="1429"/>
                    <a:pt x="1346" y="1085"/>
                    <a:pt x="1387" y="605"/>
                  </a:cubicBezTo>
                  <a:lnTo>
                    <a:pt x="1387" y="522"/>
                  </a:lnTo>
                  <a:cubicBezTo>
                    <a:pt x="1387" y="386"/>
                    <a:pt x="1387" y="125"/>
                    <a:pt x="1220" y="42"/>
                  </a:cubicBezTo>
                  <a:cubicBezTo>
                    <a:pt x="1168" y="0"/>
                    <a:pt x="1127" y="0"/>
                    <a:pt x="108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4955950" y="3590875"/>
              <a:ext cx="26100" cy="40175"/>
            </a:xfrm>
            <a:custGeom>
              <a:avLst/>
              <a:gdLst/>
              <a:ahLst/>
              <a:cxnLst/>
              <a:rect l="l" t="t" r="r" b="b"/>
              <a:pathLst>
                <a:path w="1044" h="1607" extrusionOk="0">
                  <a:moveTo>
                    <a:pt x="1043" y="0"/>
                  </a:moveTo>
                  <a:cubicBezTo>
                    <a:pt x="1043" y="0"/>
                    <a:pt x="908" y="0"/>
                    <a:pt x="741" y="84"/>
                  </a:cubicBezTo>
                  <a:cubicBezTo>
                    <a:pt x="563" y="167"/>
                    <a:pt x="344" y="344"/>
                    <a:pt x="178" y="605"/>
                  </a:cubicBezTo>
                  <a:cubicBezTo>
                    <a:pt x="42" y="866"/>
                    <a:pt x="0" y="1126"/>
                    <a:pt x="0" y="1304"/>
                  </a:cubicBezTo>
                  <a:cubicBezTo>
                    <a:pt x="0" y="1512"/>
                    <a:pt x="42" y="1606"/>
                    <a:pt x="42" y="1606"/>
                  </a:cubicBezTo>
                  <a:cubicBezTo>
                    <a:pt x="84" y="1606"/>
                    <a:pt x="42" y="1512"/>
                    <a:pt x="84" y="1304"/>
                  </a:cubicBezTo>
                  <a:cubicBezTo>
                    <a:pt x="84" y="1126"/>
                    <a:pt x="178" y="907"/>
                    <a:pt x="303" y="647"/>
                  </a:cubicBezTo>
                  <a:cubicBezTo>
                    <a:pt x="438" y="428"/>
                    <a:pt x="605" y="261"/>
                    <a:pt x="782" y="167"/>
                  </a:cubicBezTo>
                  <a:cubicBezTo>
                    <a:pt x="908" y="84"/>
                    <a:pt x="1043" y="42"/>
                    <a:pt x="104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961425" y="3604950"/>
              <a:ext cx="7575" cy="23750"/>
            </a:xfrm>
            <a:custGeom>
              <a:avLst/>
              <a:gdLst/>
              <a:ahLst/>
              <a:cxnLst/>
              <a:rect l="l" t="t" r="r" b="b"/>
              <a:pathLst>
                <a:path w="303" h="950" extrusionOk="0">
                  <a:moveTo>
                    <a:pt x="84" y="0"/>
                  </a:moveTo>
                  <a:lnTo>
                    <a:pt x="84" y="0"/>
                  </a:lnTo>
                  <a:cubicBezTo>
                    <a:pt x="84" y="0"/>
                    <a:pt x="125" y="42"/>
                    <a:pt x="125" y="125"/>
                  </a:cubicBezTo>
                  <a:cubicBezTo>
                    <a:pt x="167" y="219"/>
                    <a:pt x="167" y="344"/>
                    <a:pt x="167" y="480"/>
                  </a:cubicBezTo>
                  <a:cubicBezTo>
                    <a:pt x="125" y="605"/>
                    <a:pt x="84" y="689"/>
                    <a:pt x="42" y="782"/>
                  </a:cubicBezTo>
                  <a:cubicBezTo>
                    <a:pt x="42" y="866"/>
                    <a:pt x="0" y="908"/>
                    <a:pt x="0" y="949"/>
                  </a:cubicBezTo>
                  <a:cubicBezTo>
                    <a:pt x="42" y="949"/>
                    <a:pt x="84" y="908"/>
                    <a:pt x="125" y="824"/>
                  </a:cubicBezTo>
                  <a:cubicBezTo>
                    <a:pt x="167" y="741"/>
                    <a:pt x="261" y="647"/>
                    <a:pt x="261" y="480"/>
                  </a:cubicBezTo>
                  <a:cubicBezTo>
                    <a:pt x="303" y="344"/>
                    <a:pt x="261" y="167"/>
                    <a:pt x="219" y="84"/>
                  </a:cubicBezTo>
                  <a:cubicBezTo>
                    <a:pt x="167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729475" y="4659775"/>
              <a:ext cx="160625" cy="110225"/>
            </a:xfrm>
            <a:custGeom>
              <a:avLst/>
              <a:gdLst/>
              <a:ahLst/>
              <a:cxnLst/>
              <a:rect l="l" t="t" r="r" b="b"/>
              <a:pathLst>
                <a:path w="6425" h="4409" extrusionOk="0">
                  <a:moveTo>
                    <a:pt x="126" y="1"/>
                  </a:moveTo>
                  <a:cubicBezTo>
                    <a:pt x="42" y="1430"/>
                    <a:pt x="0" y="2817"/>
                    <a:pt x="42" y="4214"/>
                  </a:cubicBezTo>
                  <a:cubicBezTo>
                    <a:pt x="689" y="4256"/>
                    <a:pt x="1346" y="4297"/>
                    <a:pt x="1992" y="4339"/>
                  </a:cubicBezTo>
                  <a:cubicBezTo>
                    <a:pt x="2552" y="4378"/>
                    <a:pt x="3120" y="4408"/>
                    <a:pt x="3687" y="4408"/>
                  </a:cubicBezTo>
                  <a:cubicBezTo>
                    <a:pt x="4484" y="4408"/>
                    <a:pt x="5277" y="4349"/>
                    <a:pt x="6039" y="4172"/>
                  </a:cubicBezTo>
                  <a:cubicBezTo>
                    <a:pt x="6164" y="4120"/>
                    <a:pt x="6341" y="4037"/>
                    <a:pt x="6424" y="3911"/>
                  </a:cubicBezTo>
                  <a:cubicBezTo>
                    <a:pt x="5736" y="2650"/>
                    <a:pt x="4078" y="2775"/>
                    <a:pt x="2868" y="2472"/>
                  </a:cubicBezTo>
                  <a:cubicBezTo>
                    <a:pt x="2608" y="2389"/>
                    <a:pt x="2295" y="2295"/>
                    <a:pt x="2128" y="2087"/>
                  </a:cubicBezTo>
                  <a:cubicBezTo>
                    <a:pt x="1992" y="1909"/>
                    <a:pt x="1992" y="1732"/>
                    <a:pt x="1951" y="1513"/>
                  </a:cubicBezTo>
                  <a:cubicBezTo>
                    <a:pt x="1909" y="1169"/>
                    <a:pt x="1909" y="825"/>
                    <a:pt x="1951" y="470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577225" y="4650925"/>
              <a:ext cx="53200" cy="92300"/>
            </a:xfrm>
            <a:custGeom>
              <a:avLst/>
              <a:gdLst/>
              <a:ahLst/>
              <a:cxnLst/>
              <a:rect l="l" t="t" r="r" b="b"/>
              <a:pathLst>
                <a:path w="2128" h="3692" extrusionOk="0">
                  <a:moveTo>
                    <a:pt x="2044" y="0"/>
                  </a:moveTo>
                  <a:lnTo>
                    <a:pt x="42" y="480"/>
                  </a:lnTo>
                  <a:cubicBezTo>
                    <a:pt x="0" y="1565"/>
                    <a:pt x="42" y="2607"/>
                    <a:pt x="136" y="3692"/>
                  </a:cubicBezTo>
                  <a:cubicBezTo>
                    <a:pt x="782" y="3650"/>
                    <a:pt x="1439" y="3650"/>
                    <a:pt x="2086" y="3650"/>
                  </a:cubicBezTo>
                  <a:cubicBezTo>
                    <a:pt x="2128" y="2441"/>
                    <a:pt x="2086" y="1220"/>
                    <a:pt x="204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720975" y="4705000"/>
              <a:ext cx="181125" cy="74100"/>
            </a:xfrm>
            <a:custGeom>
              <a:avLst/>
              <a:gdLst/>
              <a:ahLst/>
              <a:cxnLst/>
              <a:rect l="l" t="t" r="r" b="b"/>
              <a:pathLst>
                <a:path w="7245" h="2964" extrusionOk="0">
                  <a:moveTo>
                    <a:pt x="2413" y="1"/>
                  </a:moveTo>
                  <a:cubicBezTo>
                    <a:pt x="1994" y="1"/>
                    <a:pt x="1572" y="243"/>
                    <a:pt x="1425" y="622"/>
                  </a:cubicBezTo>
                  <a:cubicBezTo>
                    <a:pt x="1117" y="431"/>
                    <a:pt x="722" y="209"/>
                    <a:pt x="336" y="209"/>
                  </a:cubicBezTo>
                  <a:cubicBezTo>
                    <a:pt x="278" y="209"/>
                    <a:pt x="220" y="214"/>
                    <a:pt x="163" y="225"/>
                  </a:cubicBezTo>
                  <a:cubicBezTo>
                    <a:pt x="121" y="1060"/>
                    <a:pt x="28" y="1790"/>
                    <a:pt x="28" y="2572"/>
                  </a:cubicBezTo>
                  <a:cubicBezTo>
                    <a:pt x="0" y="2887"/>
                    <a:pt x="1270" y="2941"/>
                    <a:pt x="2241" y="2941"/>
                  </a:cubicBezTo>
                  <a:cubicBezTo>
                    <a:pt x="2748" y="2941"/>
                    <a:pt x="3174" y="2926"/>
                    <a:pt x="3292" y="2926"/>
                  </a:cubicBezTo>
                  <a:cubicBezTo>
                    <a:pt x="3666" y="2950"/>
                    <a:pt x="4041" y="2963"/>
                    <a:pt x="4414" y="2963"/>
                  </a:cubicBezTo>
                  <a:cubicBezTo>
                    <a:pt x="5380" y="2963"/>
                    <a:pt x="6334" y="2872"/>
                    <a:pt x="7244" y="2624"/>
                  </a:cubicBezTo>
                  <a:cubicBezTo>
                    <a:pt x="7202" y="1967"/>
                    <a:pt x="6681" y="1445"/>
                    <a:pt x="6076" y="1143"/>
                  </a:cubicBezTo>
                  <a:cubicBezTo>
                    <a:pt x="5503" y="882"/>
                    <a:pt x="4856" y="799"/>
                    <a:pt x="4199" y="747"/>
                  </a:cubicBezTo>
                  <a:cubicBezTo>
                    <a:pt x="3855" y="705"/>
                    <a:pt x="3511" y="663"/>
                    <a:pt x="3250" y="444"/>
                  </a:cubicBezTo>
                  <a:lnTo>
                    <a:pt x="2989" y="184"/>
                  </a:lnTo>
                  <a:cubicBezTo>
                    <a:pt x="2819" y="58"/>
                    <a:pt x="2616" y="1"/>
                    <a:pt x="241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5568625" y="4705125"/>
              <a:ext cx="72750" cy="45925"/>
            </a:xfrm>
            <a:custGeom>
              <a:avLst/>
              <a:gdLst/>
              <a:ahLst/>
              <a:cxnLst/>
              <a:rect l="l" t="t" r="r" b="b"/>
              <a:pathLst>
                <a:path w="2910" h="1837" extrusionOk="0">
                  <a:moveTo>
                    <a:pt x="1723" y="1"/>
                  </a:moveTo>
                  <a:cubicBezTo>
                    <a:pt x="1229" y="1"/>
                    <a:pt x="745" y="29"/>
                    <a:pt x="261" y="54"/>
                  </a:cubicBezTo>
                  <a:cubicBezTo>
                    <a:pt x="177" y="95"/>
                    <a:pt x="84" y="95"/>
                    <a:pt x="42" y="137"/>
                  </a:cubicBezTo>
                  <a:cubicBezTo>
                    <a:pt x="0" y="220"/>
                    <a:pt x="42" y="273"/>
                    <a:pt x="42" y="314"/>
                  </a:cubicBezTo>
                  <a:cubicBezTo>
                    <a:pt x="125" y="794"/>
                    <a:pt x="177" y="1222"/>
                    <a:pt x="261" y="1701"/>
                  </a:cubicBezTo>
                  <a:lnTo>
                    <a:pt x="2607" y="1837"/>
                  </a:lnTo>
                  <a:cubicBezTo>
                    <a:pt x="2691" y="1315"/>
                    <a:pt x="2826" y="742"/>
                    <a:pt x="2910" y="220"/>
                  </a:cubicBezTo>
                  <a:cubicBezTo>
                    <a:pt x="2910" y="179"/>
                    <a:pt x="2910" y="137"/>
                    <a:pt x="2868" y="95"/>
                  </a:cubicBezTo>
                  <a:cubicBezTo>
                    <a:pt x="2868" y="54"/>
                    <a:pt x="2826" y="54"/>
                    <a:pt x="2785" y="54"/>
                  </a:cubicBezTo>
                  <a:cubicBezTo>
                    <a:pt x="2423" y="15"/>
                    <a:pt x="2070" y="1"/>
                    <a:pt x="172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5549050" y="4733600"/>
              <a:ext cx="106275" cy="60925"/>
            </a:xfrm>
            <a:custGeom>
              <a:avLst/>
              <a:gdLst/>
              <a:ahLst/>
              <a:cxnLst/>
              <a:rect l="l" t="t" r="r" b="b"/>
              <a:pathLst>
                <a:path w="4251" h="2437" extrusionOk="0">
                  <a:moveTo>
                    <a:pt x="2273" y="0"/>
                  </a:moveTo>
                  <a:cubicBezTo>
                    <a:pt x="1945" y="0"/>
                    <a:pt x="1614" y="70"/>
                    <a:pt x="1305" y="218"/>
                  </a:cubicBezTo>
                  <a:cubicBezTo>
                    <a:pt x="522" y="562"/>
                    <a:pt x="1" y="1261"/>
                    <a:pt x="126" y="2168"/>
                  </a:cubicBezTo>
                  <a:cubicBezTo>
                    <a:pt x="783" y="2304"/>
                    <a:pt x="1482" y="2345"/>
                    <a:pt x="2087" y="2429"/>
                  </a:cubicBezTo>
                  <a:cubicBezTo>
                    <a:pt x="2114" y="2434"/>
                    <a:pt x="2168" y="2437"/>
                    <a:pt x="2242" y="2437"/>
                  </a:cubicBezTo>
                  <a:cubicBezTo>
                    <a:pt x="2760" y="2437"/>
                    <a:pt x="4251" y="2308"/>
                    <a:pt x="4214" y="2043"/>
                  </a:cubicBezTo>
                  <a:cubicBezTo>
                    <a:pt x="4172" y="1782"/>
                    <a:pt x="4089" y="1480"/>
                    <a:pt x="4037" y="1219"/>
                  </a:cubicBezTo>
                  <a:cubicBezTo>
                    <a:pt x="3995" y="1042"/>
                    <a:pt x="3995" y="865"/>
                    <a:pt x="3870" y="698"/>
                  </a:cubicBezTo>
                  <a:cubicBezTo>
                    <a:pt x="3776" y="562"/>
                    <a:pt x="3693" y="479"/>
                    <a:pt x="3568" y="385"/>
                  </a:cubicBezTo>
                  <a:cubicBezTo>
                    <a:pt x="3185" y="136"/>
                    <a:pt x="2732" y="0"/>
                    <a:pt x="2273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5669500" y="4074200"/>
              <a:ext cx="127275" cy="616900"/>
            </a:xfrm>
            <a:custGeom>
              <a:avLst/>
              <a:gdLst/>
              <a:ahLst/>
              <a:cxnLst/>
              <a:rect l="l" t="t" r="r" b="b"/>
              <a:pathLst>
                <a:path w="5091" h="24676" extrusionOk="0">
                  <a:moveTo>
                    <a:pt x="2800" y="0"/>
                  </a:moveTo>
                  <a:cubicBezTo>
                    <a:pt x="2742" y="0"/>
                    <a:pt x="2679" y="2"/>
                    <a:pt x="2608" y="2"/>
                  </a:cubicBezTo>
                  <a:cubicBezTo>
                    <a:pt x="2222" y="2"/>
                    <a:pt x="1878" y="43"/>
                    <a:pt x="1482" y="85"/>
                  </a:cubicBezTo>
                  <a:cubicBezTo>
                    <a:pt x="1179" y="127"/>
                    <a:pt x="835" y="262"/>
                    <a:pt x="522" y="429"/>
                  </a:cubicBezTo>
                  <a:cubicBezTo>
                    <a:pt x="1" y="867"/>
                    <a:pt x="1" y="1430"/>
                    <a:pt x="137" y="2087"/>
                  </a:cubicBezTo>
                  <a:cubicBezTo>
                    <a:pt x="262" y="2828"/>
                    <a:pt x="356" y="3610"/>
                    <a:pt x="481" y="4392"/>
                  </a:cubicBezTo>
                  <a:cubicBezTo>
                    <a:pt x="700" y="5956"/>
                    <a:pt x="919" y="7520"/>
                    <a:pt x="1096" y="9085"/>
                  </a:cubicBezTo>
                  <a:cubicBezTo>
                    <a:pt x="1398" y="11734"/>
                    <a:pt x="1617" y="14466"/>
                    <a:pt x="1784" y="17167"/>
                  </a:cubicBezTo>
                  <a:cubicBezTo>
                    <a:pt x="1826" y="17730"/>
                    <a:pt x="2045" y="22986"/>
                    <a:pt x="2045" y="24675"/>
                  </a:cubicBezTo>
                  <a:lnTo>
                    <a:pt x="4610" y="24675"/>
                  </a:lnTo>
                  <a:cubicBezTo>
                    <a:pt x="5090" y="20556"/>
                    <a:pt x="5007" y="16385"/>
                    <a:pt x="4913" y="12213"/>
                  </a:cubicBezTo>
                  <a:cubicBezTo>
                    <a:pt x="4871" y="10211"/>
                    <a:pt x="4746" y="8084"/>
                    <a:pt x="4485" y="5998"/>
                  </a:cubicBezTo>
                  <a:cubicBezTo>
                    <a:pt x="4308" y="4736"/>
                    <a:pt x="4224" y="3433"/>
                    <a:pt x="3912" y="2171"/>
                  </a:cubicBezTo>
                  <a:cubicBezTo>
                    <a:pt x="3786" y="1566"/>
                    <a:pt x="3609" y="909"/>
                    <a:pt x="3348" y="346"/>
                  </a:cubicBezTo>
                  <a:cubicBezTo>
                    <a:pt x="3211" y="28"/>
                    <a:pt x="3067" y="0"/>
                    <a:pt x="2800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5553500" y="4075600"/>
              <a:ext cx="96475" cy="615500"/>
            </a:xfrm>
            <a:custGeom>
              <a:avLst/>
              <a:gdLst/>
              <a:ahLst/>
              <a:cxnLst/>
              <a:rect l="l" t="t" r="r" b="b"/>
              <a:pathLst>
                <a:path w="3859" h="24620" extrusionOk="0">
                  <a:moveTo>
                    <a:pt x="2202" y="1"/>
                  </a:moveTo>
                  <a:cubicBezTo>
                    <a:pt x="1988" y="1"/>
                    <a:pt x="1773" y="24"/>
                    <a:pt x="1565" y="71"/>
                  </a:cubicBezTo>
                  <a:cubicBezTo>
                    <a:pt x="1043" y="206"/>
                    <a:pt x="261" y="592"/>
                    <a:pt x="84" y="1207"/>
                  </a:cubicBezTo>
                  <a:cubicBezTo>
                    <a:pt x="0" y="1510"/>
                    <a:pt x="84" y="1990"/>
                    <a:pt x="84" y="2334"/>
                  </a:cubicBezTo>
                  <a:lnTo>
                    <a:pt x="84" y="3554"/>
                  </a:lnTo>
                  <a:lnTo>
                    <a:pt x="84" y="8716"/>
                  </a:lnTo>
                  <a:cubicBezTo>
                    <a:pt x="125" y="14024"/>
                    <a:pt x="303" y="19322"/>
                    <a:pt x="563" y="24619"/>
                  </a:cubicBezTo>
                  <a:lnTo>
                    <a:pt x="3296" y="24619"/>
                  </a:lnTo>
                  <a:cubicBezTo>
                    <a:pt x="3212" y="22492"/>
                    <a:pt x="3212" y="14587"/>
                    <a:pt x="3254" y="13763"/>
                  </a:cubicBezTo>
                  <a:cubicBezTo>
                    <a:pt x="3254" y="11021"/>
                    <a:pt x="3296" y="8288"/>
                    <a:pt x="3390" y="5546"/>
                  </a:cubicBezTo>
                  <a:cubicBezTo>
                    <a:pt x="3473" y="4200"/>
                    <a:pt x="3515" y="2813"/>
                    <a:pt x="3556" y="1468"/>
                  </a:cubicBezTo>
                  <a:cubicBezTo>
                    <a:pt x="3598" y="895"/>
                    <a:pt x="3859" y="425"/>
                    <a:pt x="3254" y="206"/>
                  </a:cubicBezTo>
                  <a:cubicBezTo>
                    <a:pt x="2926" y="68"/>
                    <a:pt x="2565" y="1"/>
                    <a:pt x="2202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5670825" y="4074225"/>
              <a:ext cx="97775" cy="121525"/>
            </a:xfrm>
            <a:custGeom>
              <a:avLst/>
              <a:gdLst/>
              <a:ahLst/>
              <a:cxnLst/>
              <a:rect l="l" t="t" r="r" b="b"/>
              <a:pathLst>
                <a:path w="3911" h="4861" extrusionOk="0">
                  <a:moveTo>
                    <a:pt x="428" y="4391"/>
                  </a:moveTo>
                  <a:cubicBezTo>
                    <a:pt x="469" y="4558"/>
                    <a:pt x="469" y="4693"/>
                    <a:pt x="522" y="4860"/>
                  </a:cubicBezTo>
                  <a:lnTo>
                    <a:pt x="522" y="4860"/>
                  </a:lnTo>
                  <a:cubicBezTo>
                    <a:pt x="469" y="4693"/>
                    <a:pt x="469" y="4558"/>
                    <a:pt x="428" y="4391"/>
                  </a:cubicBez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253"/>
                  </a:moveTo>
                  <a:lnTo>
                    <a:pt x="3911" y="2253"/>
                  </a:lnTo>
                  <a:lnTo>
                    <a:pt x="3911" y="2253"/>
                  </a:lnTo>
                  <a:close/>
                  <a:moveTo>
                    <a:pt x="3911" y="2211"/>
                  </a:moveTo>
                  <a:lnTo>
                    <a:pt x="3911" y="2253"/>
                  </a:lnTo>
                  <a:lnTo>
                    <a:pt x="3911" y="2211"/>
                  </a:lnTo>
                  <a:close/>
                  <a:moveTo>
                    <a:pt x="2774" y="1"/>
                  </a:moveTo>
                  <a:lnTo>
                    <a:pt x="2555" y="1"/>
                  </a:ln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085"/>
                    <a:pt x="125" y="741"/>
                    <a:pt x="469" y="428"/>
                  </a:cubicBezTo>
                  <a:cubicBezTo>
                    <a:pt x="782" y="261"/>
                    <a:pt x="1126" y="126"/>
                    <a:pt x="1429" y="84"/>
                  </a:cubicBezTo>
                  <a:cubicBezTo>
                    <a:pt x="1825" y="42"/>
                    <a:pt x="2169" y="1"/>
                    <a:pt x="2555" y="1"/>
                  </a:cubicBezTo>
                  <a:lnTo>
                    <a:pt x="2774" y="1"/>
                  </a:lnTo>
                  <a:cubicBezTo>
                    <a:pt x="3035" y="1"/>
                    <a:pt x="3170" y="1"/>
                    <a:pt x="3295" y="345"/>
                  </a:cubicBezTo>
                  <a:cubicBezTo>
                    <a:pt x="3556" y="908"/>
                    <a:pt x="3733" y="1565"/>
                    <a:pt x="3859" y="2170"/>
                  </a:cubicBez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5670825" y="4074225"/>
              <a:ext cx="106375" cy="121525"/>
            </a:xfrm>
            <a:custGeom>
              <a:avLst/>
              <a:gdLst/>
              <a:ahLst/>
              <a:cxnLst/>
              <a:rect l="l" t="t" r="r" b="b"/>
              <a:pathLst>
                <a:path w="4255" h="4861" extrusionOk="0">
                  <a:moveTo>
                    <a:pt x="2555" y="1"/>
                  </a:move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648"/>
                    <a:pt x="42" y="1867"/>
                    <a:pt x="84" y="2086"/>
                  </a:cubicBezTo>
                  <a:cubicBezTo>
                    <a:pt x="209" y="2827"/>
                    <a:pt x="303" y="3609"/>
                    <a:pt x="428" y="4391"/>
                  </a:cubicBezTo>
                  <a:cubicBezTo>
                    <a:pt x="469" y="4558"/>
                    <a:pt x="469" y="4693"/>
                    <a:pt x="522" y="4860"/>
                  </a:cubicBezTo>
                  <a:lnTo>
                    <a:pt x="866" y="4860"/>
                  </a:lnTo>
                  <a:cubicBezTo>
                    <a:pt x="1992" y="4860"/>
                    <a:pt x="3129" y="4777"/>
                    <a:pt x="4255" y="4599"/>
                  </a:cubicBezTo>
                  <a:cubicBezTo>
                    <a:pt x="4171" y="3817"/>
                    <a:pt x="4078" y="3087"/>
                    <a:pt x="3911" y="2305"/>
                  </a:cubicBezTo>
                  <a:lnTo>
                    <a:pt x="3911" y="2253"/>
                  </a:lnTo>
                  <a:lnTo>
                    <a:pt x="3911" y="2211"/>
                  </a:ln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5555575" y="4106825"/>
              <a:ext cx="87900" cy="85800"/>
            </a:xfrm>
            <a:custGeom>
              <a:avLst/>
              <a:gdLst/>
              <a:ahLst/>
              <a:cxnLst/>
              <a:rect l="l" t="t" r="r" b="b"/>
              <a:pathLst>
                <a:path w="3516" h="3432" extrusionOk="0">
                  <a:moveTo>
                    <a:pt x="1" y="2044"/>
                  </a:moveTo>
                  <a:lnTo>
                    <a:pt x="1" y="2305"/>
                  </a:lnTo>
                  <a:lnTo>
                    <a:pt x="1" y="2346"/>
                  </a:lnTo>
                  <a:lnTo>
                    <a:pt x="1" y="2305"/>
                  </a:lnTo>
                  <a:lnTo>
                    <a:pt x="1" y="2044"/>
                  </a:lnTo>
                  <a:close/>
                  <a:moveTo>
                    <a:pt x="3473" y="219"/>
                  </a:moveTo>
                  <a:cubicBezTo>
                    <a:pt x="3432" y="1304"/>
                    <a:pt x="3390" y="2388"/>
                    <a:pt x="3348" y="3431"/>
                  </a:cubicBezTo>
                  <a:lnTo>
                    <a:pt x="3348" y="3431"/>
                  </a:lnTo>
                  <a:cubicBezTo>
                    <a:pt x="3390" y="2388"/>
                    <a:pt x="3432" y="1304"/>
                    <a:pt x="3473" y="219"/>
                  </a:cubicBezTo>
                  <a:close/>
                  <a:moveTo>
                    <a:pt x="3515" y="0"/>
                  </a:moveTo>
                  <a:cubicBezTo>
                    <a:pt x="3515" y="84"/>
                    <a:pt x="3473" y="125"/>
                    <a:pt x="3473" y="219"/>
                  </a:cubicBezTo>
                  <a:cubicBezTo>
                    <a:pt x="3473" y="125"/>
                    <a:pt x="3515" y="84"/>
                    <a:pt x="3515" y="0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5555575" y="4080750"/>
              <a:ext cx="92325" cy="111875"/>
            </a:xfrm>
            <a:custGeom>
              <a:avLst/>
              <a:gdLst/>
              <a:ahLst/>
              <a:cxnLst/>
              <a:rect l="l" t="t" r="r" b="b"/>
              <a:pathLst>
                <a:path w="3693" h="4475" extrusionOk="0">
                  <a:moveTo>
                    <a:pt x="3171" y="0"/>
                  </a:moveTo>
                  <a:lnTo>
                    <a:pt x="1" y="2253"/>
                  </a:lnTo>
                  <a:lnTo>
                    <a:pt x="1" y="3087"/>
                  </a:lnTo>
                  <a:lnTo>
                    <a:pt x="1" y="3348"/>
                  </a:lnTo>
                  <a:lnTo>
                    <a:pt x="1" y="3389"/>
                  </a:lnTo>
                  <a:lnTo>
                    <a:pt x="1" y="3775"/>
                  </a:lnTo>
                  <a:cubicBezTo>
                    <a:pt x="825" y="4078"/>
                    <a:pt x="1690" y="4297"/>
                    <a:pt x="2608" y="4391"/>
                  </a:cubicBezTo>
                  <a:cubicBezTo>
                    <a:pt x="2827" y="4432"/>
                    <a:pt x="3088" y="4474"/>
                    <a:pt x="3348" y="4474"/>
                  </a:cubicBezTo>
                  <a:cubicBezTo>
                    <a:pt x="3390" y="3431"/>
                    <a:pt x="3432" y="2347"/>
                    <a:pt x="3473" y="1262"/>
                  </a:cubicBezTo>
                  <a:cubicBezTo>
                    <a:pt x="3473" y="1168"/>
                    <a:pt x="3515" y="1127"/>
                    <a:pt x="3515" y="1043"/>
                  </a:cubicBezTo>
                  <a:cubicBezTo>
                    <a:pt x="3567" y="563"/>
                    <a:pt x="3692" y="167"/>
                    <a:pt x="3171" y="0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5494825" y="3395325"/>
              <a:ext cx="274825" cy="178100"/>
            </a:xfrm>
            <a:custGeom>
              <a:avLst/>
              <a:gdLst/>
              <a:ahLst/>
              <a:cxnLst/>
              <a:rect l="l" t="t" r="r" b="b"/>
              <a:pathLst>
                <a:path w="10993" h="7124" extrusionOk="0">
                  <a:moveTo>
                    <a:pt x="8166" y="1"/>
                  </a:moveTo>
                  <a:cubicBezTo>
                    <a:pt x="7384" y="84"/>
                    <a:pt x="6686" y="428"/>
                    <a:pt x="5903" y="564"/>
                  </a:cubicBezTo>
                  <a:cubicBezTo>
                    <a:pt x="5340" y="689"/>
                    <a:pt x="4735" y="689"/>
                    <a:pt x="4172" y="825"/>
                  </a:cubicBezTo>
                  <a:cubicBezTo>
                    <a:pt x="3474" y="950"/>
                    <a:pt x="2869" y="1211"/>
                    <a:pt x="2253" y="1607"/>
                  </a:cubicBezTo>
                  <a:cubicBezTo>
                    <a:pt x="1774" y="1909"/>
                    <a:pt x="1304" y="2389"/>
                    <a:pt x="1252" y="2952"/>
                  </a:cubicBezTo>
                  <a:cubicBezTo>
                    <a:pt x="1167" y="2908"/>
                    <a:pt x="1076" y="2889"/>
                    <a:pt x="984" y="2889"/>
                  </a:cubicBezTo>
                  <a:cubicBezTo>
                    <a:pt x="705" y="2889"/>
                    <a:pt x="418" y="3069"/>
                    <a:pt x="262" y="3296"/>
                  </a:cubicBezTo>
                  <a:cubicBezTo>
                    <a:pt x="43" y="3651"/>
                    <a:pt x="1" y="4037"/>
                    <a:pt x="1" y="4433"/>
                  </a:cubicBezTo>
                  <a:cubicBezTo>
                    <a:pt x="1" y="5340"/>
                    <a:pt x="262" y="6300"/>
                    <a:pt x="731" y="7124"/>
                  </a:cubicBezTo>
                  <a:lnTo>
                    <a:pt x="9334" y="6341"/>
                  </a:lnTo>
                  <a:cubicBezTo>
                    <a:pt x="9382" y="6349"/>
                    <a:pt x="9428" y="6352"/>
                    <a:pt x="9473" y="6352"/>
                  </a:cubicBezTo>
                  <a:cubicBezTo>
                    <a:pt x="9675" y="6352"/>
                    <a:pt x="9854" y="6283"/>
                    <a:pt x="10033" y="6206"/>
                  </a:cubicBezTo>
                  <a:cubicBezTo>
                    <a:pt x="10596" y="5862"/>
                    <a:pt x="10992" y="5163"/>
                    <a:pt x="10951" y="4516"/>
                  </a:cubicBezTo>
                  <a:cubicBezTo>
                    <a:pt x="10899" y="3818"/>
                    <a:pt x="10335" y="3171"/>
                    <a:pt x="9647" y="2994"/>
                  </a:cubicBezTo>
                  <a:cubicBezTo>
                    <a:pt x="9908" y="2608"/>
                    <a:pt x="10075" y="2253"/>
                    <a:pt x="10075" y="1826"/>
                  </a:cubicBezTo>
                  <a:cubicBezTo>
                    <a:pt x="10116" y="1127"/>
                    <a:pt x="9647" y="345"/>
                    <a:pt x="8990" y="84"/>
                  </a:cubicBezTo>
                  <a:cubicBezTo>
                    <a:pt x="8729" y="1"/>
                    <a:pt x="8427" y="1"/>
                    <a:pt x="816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5730525" y="3545250"/>
              <a:ext cx="34700" cy="60550"/>
            </a:xfrm>
            <a:custGeom>
              <a:avLst/>
              <a:gdLst/>
              <a:ahLst/>
              <a:cxnLst/>
              <a:rect l="l" t="t" r="r" b="b"/>
              <a:pathLst>
                <a:path w="1388" h="2422" extrusionOk="0">
                  <a:moveTo>
                    <a:pt x="605" y="0"/>
                  </a:moveTo>
                  <a:cubicBezTo>
                    <a:pt x="480" y="0"/>
                    <a:pt x="386" y="84"/>
                    <a:pt x="261" y="125"/>
                  </a:cubicBezTo>
                  <a:cubicBezTo>
                    <a:pt x="125" y="167"/>
                    <a:pt x="42" y="261"/>
                    <a:pt x="0" y="386"/>
                  </a:cubicBezTo>
                  <a:lnTo>
                    <a:pt x="84" y="2388"/>
                  </a:lnTo>
                  <a:cubicBezTo>
                    <a:pt x="144" y="2411"/>
                    <a:pt x="205" y="2422"/>
                    <a:pt x="265" y="2422"/>
                  </a:cubicBezTo>
                  <a:cubicBezTo>
                    <a:pt x="424" y="2422"/>
                    <a:pt x="582" y="2351"/>
                    <a:pt x="741" y="2253"/>
                  </a:cubicBezTo>
                  <a:cubicBezTo>
                    <a:pt x="949" y="2086"/>
                    <a:pt x="1126" y="1825"/>
                    <a:pt x="1210" y="1565"/>
                  </a:cubicBezTo>
                  <a:cubicBezTo>
                    <a:pt x="1304" y="1252"/>
                    <a:pt x="1387" y="908"/>
                    <a:pt x="1304" y="605"/>
                  </a:cubicBezTo>
                  <a:cubicBezTo>
                    <a:pt x="1210" y="261"/>
                    <a:pt x="949" y="0"/>
                    <a:pt x="605" y="0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5736000" y="3553850"/>
              <a:ext cx="18275" cy="47725"/>
            </a:xfrm>
            <a:custGeom>
              <a:avLst/>
              <a:gdLst/>
              <a:ahLst/>
              <a:cxnLst/>
              <a:rect l="l" t="t" r="r" b="b"/>
              <a:pathLst>
                <a:path w="731" h="1909" extrusionOk="0">
                  <a:moveTo>
                    <a:pt x="605" y="0"/>
                  </a:moveTo>
                  <a:cubicBezTo>
                    <a:pt x="344" y="84"/>
                    <a:pt x="209" y="386"/>
                    <a:pt x="125" y="605"/>
                  </a:cubicBezTo>
                  <a:cubicBezTo>
                    <a:pt x="84" y="741"/>
                    <a:pt x="42" y="824"/>
                    <a:pt x="0" y="908"/>
                  </a:cubicBezTo>
                  <a:lnTo>
                    <a:pt x="0" y="1909"/>
                  </a:lnTo>
                  <a:cubicBezTo>
                    <a:pt x="167" y="1867"/>
                    <a:pt x="303" y="1742"/>
                    <a:pt x="428" y="1565"/>
                  </a:cubicBezTo>
                  <a:cubicBezTo>
                    <a:pt x="605" y="1346"/>
                    <a:pt x="688" y="1085"/>
                    <a:pt x="730" y="783"/>
                  </a:cubicBezTo>
                  <a:cubicBezTo>
                    <a:pt x="730" y="699"/>
                    <a:pt x="730" y="0"/>
                    <a:pt x="605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5560000" y="3676175"/>
              <a:ext cx="167150" cy="109325"/>
            </a:xfrm>
            <a:custGeom>
              <a:avLst/>
              <a:gdLst/>
              <a:ahLst/>
              <a:cxnLst/>
              <a:rect l="l" t="t" r="r" b="b"/>
              <a:pathLst>
                <a:path w="6686" h="4373" extrusionOk="0">
                  <a:moveTo>
                    <a:pt x="3310" y="1"/>
                  </a:moveTo>
                  <a:cubicBezTo>
                    <a:pt x="2301" y="1"/>
                    <a:pt x="1242" y="224"/>
                    <a:pt x="689" y="1104"/>
                  </a:cubicBezTo>
                  <a:cubicBezTo>
                    <a:pt x="1" y="2105"/>
                    <a:pt x="262" y="3367"/>
                    <a:pt x="908" y="4316"/>
                  </a:cubicBezTo>
                  <a:cubicBezTo>
                    <a:pt x="933" y="4356"/>
                    <a:pt x="973" y="4372"/>
                    <a:pt x="1015" y="4372"/>
                  </a:cubicBezTo>
                  <a:cubicBezTo>
                    <a:pt x="1116" y="4372"/>
                    <a:pt x="1228" y="4279"/>
                    <a:pt x="1169" y="4191"/>
                  </a:cubicBezTo>
                  <a:cubicBezTo>
                    <a:pt x="564" y="3367"/>
                    <a:pt x="345" y="2324"/>
                    <a:pt x="825" y="1406"/>
                  </a:cubicBezTo>
                  <a:cubicBezTo>
                    <a:pt x="1258" y="507"/>
                    <a:pt x="2285" y="269"/>
                    <a:pt x="3249" y="269"/>
                  </a:cubicBezTo>
                  <a:cubicBezTo>
                    <a:pt x="3537" y="269"/>
                    <a:pt x="3819" y="290"/>
                    <a:pt x="4079" y="322"/>
                  </a:cubicBezTo>
                  <a:cubicBezTo>
                    <a:pt x="5903" y="541"/>
                    <a:pt x="6425" y="2710"/>
                    <a:pt x="5424" y="4055"/>
                  </a:cubicBezTo>
                  <a:cubicBezTo>
                    <a:pt x="5364" y="4182"/>
                    <a:pt x="5460" y="4283"/>
                    <a:pt x="5565" y="4283"/>
                  </a:cubicBezTo>
                  <a:cubicBezTo>
                    <a:pt x="5607" y="4283"/>
                    <a:pt x="5649" y="4267"/>
                    <a:pt x="5684" y="4232"/>
                  </a:cubicBezTo>
                  <a:cubicBezTo>
                    <a:pt x="6686" y="2845"/>
                    <a:pt x="6258" y="322"/>
                    <a:pt x="4298" y="61"/>
                  </a:cubicBezTo>
                  <a:cubicBezTo>
                    <a:pt x="3988" y="27"/>
                    <a:pt x="3652" y="1"/>
                    <a:pt x="331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5537075" y="3645100"/>
              <a:ext cx="194500" cy="148875"/>
            </a:xfrm>
            <a:custGeom>
              <a:avLst/>
              <a:gdLst/>
              <a:ahLst/>
              <a:cxnLst/>
              <a:rect l="l" t="t" r="r" b="b"/>
              <a:pathLst>
                <a:path w="7780" h="5955" extrusionOk="0">
                  <a:moveTo>
                    <a:pt x="2263" y="0"/>
                  </a:moveTo>
                  <a:lnTo>
                    <a:pt x="2607" y="480"/>
                  </a:lnTo>
                  <a:cubicBezTo>
                    <a:pt x="2649" y="1220"/>
                    <a:pt x="2691" y="1950"/>
                    <a:pt x="2743" y="2691"/>
                  </a:cubicBezTo>
                  <a:cubicBezTo>
                    <a:pt x="1784" y="2952"/>
                    <a:pt x="918" y="3473"/>
                    <a:pt x="136" y="4088"/>
                  </a:cubicBezTo>
                  <a:cubicBezTo>
                    <a:pt x="84" y="4172"/>
                    <a:pt x="0" y="4213"/>
                    <a:pt x="42" y="4297"/>
                  </a:cubicBezTo>
                  <a:cubicBezTo>
                    <a:pt x="42" y="4349"/>
                    <a:pt x="84" y="4391"/>
                    <a:pt x="84" y="4432"/>
                  </a:cubicBezTo>
                  <a:cubicBezTo>
                    <a:pt x="1346" y="5653"/>
                    <a:pt x="3212" y="5955"/>
                    <a:pt x="4954" y="5955"/>
                  </a:cubicBezTo>
                  <a:cubicBezTo>
                    <a:pt x="5089" y="5955"/>
                    <a:pt x="5215" y="5955"/>
                    <a:pt x="5350" y="5913"/>
                  </a:cubicBezTo>
                  <a:cubicBezTo>
                    <a:pt x="5434" y="5861"/>
                    <a:pt x="5517" y="5778"/>
                    <a:pt x="5611" y="5736"/>
                  </a:cubicBezTo>
                  <a:cubicBezTo>
                    <a:pt x="6476" y="4954"/>
                    <a:pt x="7217" y="4088"/>
                    <a:pt x="7780" y="3087"/>
                  </a:cubicBezTo>
                  <a:cubicBezTo>
                    <a:pt x="7780" y="3045"/>
                    <a:pt x="6560" y="2691"/>
                    <a:pt x="6435" y="2691"/>
                  </a:cubicBezTo>
                  <a:cubicBezTo>
                    <a:pt x="5872" y="2607"/>
                    <a:pt x="5298" y="2607"/>
                    <a:pt x="4735" y="2566"/>
                  </a:cubicBezTo>
                  <a:cubicBezTo>
                    <a:pt x="4777" y="1742"/>
                    <a:pt x="4735" y="866"/>
                    <a:pt x="4610" y="42"/>
                  </a:cubicBezTo>
                  <a:cubicBezTo>
                    <a:pt x="3828" y="0"/>
                    <a:pt x="3045" y="0"/>
                    <a:pt x="2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5509950" y="4002525"/>
              <a:ext cx="294375" cy="166700"/>
            </a:xfrm>
            <a:custGeom>
              <a:avLst/>
              <a:gdLst/>
              <a:ahLst/>
              <a:cxnLst/>
              <a:rect l="l" t="t" r="r" b="b"/>
              <a:pathLst>
                <a:path w="11775" h="6668" extrusionOk="0">
                  <a:moveTo>
                    <a:pt x="10732" y="1"/>
                  </a:moveTo>
                  <a:lnTo>
                    <a:pt x="1044" y="1127"/>
                  </a:lnTo>
                  <a:cubicBezTo>
                    <a:pt x="699" y="2650"/>
                    <a:pt x="345" y="4130"/>
                    <a:pt x="1" y="5643"/>
                  </a:cubicBezTo>
                  <a:cubicBezTo>
                    <a:pt x="2202" y="6272"/>
                    <a:pt x="4517" y="6667"/>
                    <a:pt x="6804" y="6667"/>
                  </a:cubicBezTo>
                  <a:cubicBezTo>
                    <a:pt x="8495" y="6667"/>
                    <a:pt x="10170" y="6452"/>
                    <a:pt x="11774" y="5955"/>
                  </a:cubicBezTo>
                  <a:cubicBezTo>
                    <a:pt x="11430" y="3953"/>
                    <a:pt x="11076" y="1951"/>
                    <a:pt x="1073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5509950" y="4126375"/>
              <a:ext cx="294375" cy="42850"/>
            </a:xfrm>
            <a:custGeom>
              <a:avLst/>
              <a:gdLst/>
              <a:ahLst/>
              <a:cxnLst/>
              <a:rect l="l" t="t" r="r" b="b"/>
              <a:pathLst>
                <a:path w="11775" h="1714" extrusionOk="0">
                  <a:moveTo>
                    <a:pt x="178" y="0"/>
                  </a:moveTo>
                  <a:cubicBezTo>
                    <a:pt x="126" y="219"/>
                    <a:pt x="42" y="480"/>
                    <a:pt x="1" y="689"/>
                  </a:cubicBezTo>
                  <a:cubicBezTo>
                    <a:pt x="2202" y="1318"/>
                    <a:pt x="4517" y="1713"/>
                    <a:pt x="6804" y="1713"/>
                  </a:cubicBezTo>
                  <a:cubicBezTo>
                    <a:pt x="8495" y="1713"/>
                    <a:pt x="10170" y="1498"/>
                    <a:pt x="11774" y="1001"/>
                  </a:cubicBezTo>
                  <a:cubicBezTo>
                    <a:pt x="11774" y="782"/>
                    <a:pt x="11733" y="563"/>
                    <a:pt x="11691" y="344"/>
                  </a:cubicBezTo>
                  <a:cubicBezTo>
                    <a:pt x="10135" y="710"/>
                    <a:pt x="8539" y="860"/>
                    <a:pt x="6948" y="860"/>
                  </a:cubicBezTo>
                  <a:cubicBezTo>
                    <a:pt x="6267" y="860"/>
                    <a:pt x="5588" y="832"/>
                    <a:pt x="4913" y="782"/>
                  </a:cubicBezTo>
                  <a:cubicBezTo>
                    <a:pt x="3307" y="605"/>
                    <a:pt x="1742" y="344"/>
                    <a:pt x="17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499000" y="3864550"/>
              <a:ext cx="159850" cy="173725"/>
            </a:xfrm>
            <a:custGeom>
              <a:avLst/>
              <a:gdLst/>
              <a:ahLst/>
              <a:cxnLst/>
              <a:rect l="l" t="t" r="r" b="b"/>
              <a:pathLst>
                <a:path w="6394" h="6949" extrusionOk="0">
                  <a:moveTo>
                    <a:pt x="2298" y="0"/>
                  </a:moveTo>
                  <a:cubicBezTo>
                    <a:pt x="1676" y="0"/>
                    <a:pt x="874" y="32"/>
                    <a:pt x="439" y="306"/>
                  </a:cubicBezTo>
                  <a:cubicBezTo>
                    <a:pt x="1" y="566"/>
                    <a:pt x="136" y="1307"/>
                    <a:pt x="136" y="1734"/>
                  </a:cubicBezTo>
                  <a:cubicBezTo>
                    <a:pt x="178" y="3298"/>
                    <a:pt x="355" y="4863"/>
                    <a:pt x="918" y="6302"/>
                  </a:cubicBezTo>
                  <a:cubicBezTo>
                    <a:pt x="1002" y="6469"/>
                    <a:pt x="1085" y="6646"/>
                    <a:pt x="1221" y="6782"/>
                  </a:cubicBezTo>
                  <a:cubicBezTo>
                    <a:pt x="1398" y="6865"/>
                    <a:pt x="1565" y="6907"/>
                    <a:pt x="1742" y="6948"/>
                  </a:cubicBezTo>
                  <a:cubicBezTo>
                    <a:pt x="2180" y="6948"/>
                    <a:pt x="2608" y="6865"/>
                    <a:pt x="3046" y="6782"/>
                  </a:cubicBezTo>
                  <a:cubicBezTo>
                    <a:pt x="4172" y="6521"/>
                    <a:pt x="5257" y="6166"/>
                    <a:pt x="6393" y="5780"/>
                  </a:cubicBezTo>
                  <a:lnTo>
                    <a:pt x="3567" y="3392"/>
                  </a:lnTo>
                  <a:cubicBezTo>
                    <a:pt x="3567" y="2349"/>
                    <a:pt x="3484" y="1348"/>
                    <a:pt x="3265" y="389"/>
                  </a:cubicBezTo>
                  <a:cubicBezTo>
                    <a:pt x="3265" y="264"/>
                    <a:pt x="3223" y="170"/>
                    <a:pt x="3129" y="87"/>
                  </a:cubicBezTo>
                  <a:cubicBezTo>
                    <a:pt x="3046" y="3"/>
                    <a:pt x="2910" y="3"/>
                    <a:pt x="2785" y="3"/>
                  </a:cubicBezTo>
                  <a:cubicBezTo>
                    <a:pt x="2648" y="3"/>
                    <a:pt x="2481" y="0"/>
                    <a:pt x="22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5648925" y="3705850"/>
              <a:ext cx="127250" cy="107700"/>
            </a:xfrm>
            <a:custGeom>
              <a:avLst/>
              <a:gdLst/>
              <a:ahLst/>
              <a:cxnLst/>
              <a:rect l="l" t="t" r="r" b="b"/>
              <a:pathLst>
                <a:path w="5090" h="4308" extrusionOk="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5047" y="4307"/>
                  </a:lnTo>
                  <a:cubicBezTo>
                    <a:pt x="5089" y="3692"/>
                    <a:pt x="5089" y="3087"/>
                    <a:pt x="5047" y="2482"/>
                  </a:cubicBezTo>
                  <a:cubicBezTo>
                    <a:pt x="5047" y="2128"/>
                    <a:pt x="4995" y="1783"/>
                    <a:pt x="4787" y="1481"/>
                  </a:cubicBezTo>
                  <a:cubicBezTo>
                    <a:pt x="4609" y="1179"/>
                    <a:pt x="4265" y="1001"/>
                    <a:pt x="3952" y="824"/>
                  </a:cubicBezTo>
                  <a:cubicBezTo>
                    <a:pt x="3389" y="522"/>
                    <a:pt x="2868" y="355"/>
                    <a:pt x="2305" y="177"/>
                  </a:cubicBezTo>
                  <a:cubicBezTo>
                    <a:pt x="1825" y="0"/>
                    <a:pt x="1398" y="0"/>
                    <a:pt x="876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5487025" y="3714700"/>
              <a:ext cx="173900" cy="189725"/>
            </a:xfrm>
            <a:custGeom>
              <a:avLst/>
              <a:gdLst/>
              <a:ahLst/>
              <a:cxnLst/>
              <a:rect l="l" t="t" r="r" b="b"/>
              <a:pathLst>
                <a:path w="6956" h="7589" extrusionOk="0">
                  <a:moveTo>
                    <a:pt x="4130" y="1"/>
                  </a:moveTo>
                  <a:cubicBezTo>
                    <a:pt x="3045" y="303"/>
                    <a:pt x="1783" y="783"/>
                    <a:pt x="1178" y="1826"/>
                  </a:cubicBezTo>
                  <a:cubicBezTo>
                    <a:pt x="1001" y="2128"/>
                    <a:pt x="918" y="2514"/>
                    <a:pt x="834" y="2869"/>
                  </a:cubicBezTo>
                  <a:cubicBezTo>
                    <a:pt x="438" y="4297"/>
                    <a:pt x="177" y="5736"/>
                    <a:pt x="0" y="7207"/>
                  </a:cubicBezTo>
                  <a:cubicBezTo>
                    <a:pt x="635" y="7490"/>
                    <a:pt x="1315" y="7589"/>
                    <a:pt x="2006" y="7589"/>
                  </a:cubicBezTo>
                  <a:cubicBezTo>
                    <a:pt x="2687" y="7589"/>
                    <a:pt x="3378" y="7493"/>
                    <a:pt x="4046" y="7384"/>
                  </a:cubicBezTo>
                  <a:cubicBezTo>
                    <a:pt x="4046" y="6518"/>
                    <a:pt x="4130" y="5643"/>
                    <a:pt x="4390" y="4777"/>
                  </a:cubicBezTo>
                  <a:cubicBezTo>
                    <a:pt x="4432" y="4641"/>
                    <a:pt x="4484" y="4475"/>
                    <a:pt x="4609" y="4381"/>
                  </a:cubicBezTo>
                  <a:cubicBezTo>
                    <a:pt x="4693" y="4339"/>
                    <a:pt x="4787" y="4297"/>
                    <a:pt x="4912" y="4297"/>
                  </a:cubicBezTo>
                  <a:cubicBezTo>
                    <a:pt x="5611" y="4172"/>
                    <a:pt x="6309" y="3953"/>
                    <a:pt x="6956" y="3599"/>
                  </a:cubicBezTo>
                  <a:cubicBezTo>
                    <a:pt x="6215" y="3077"/>
                    <a:pt x="5392" y="2472"/>
                    <a:pt x="4912" y="1690"/>
                  </a:cubicBezTo>
                  <a:cubicBezTo>
                    <a:pt x="4568" y="1169"/>
                    <a:pt x="4307" y="606"/>
                    <a:pt x="413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5560000" y="3695150"/>
              <a:ext cx="30700" cy="90350"/>
            </a:xfrm>
            <a:custGeom>
              <a:avLst/>
              <a:gdLst/>
              <a:ahLst/>
              <a:cxnLst/>
              <a:rect l="l" t="t" r="r" b="b"/>
              <a:pathLst>
                <a:path w="1228" h="3614" extrusionOk="0">
                  <a:moveTo>
                    <a:pt x="950" y="1"/>
                  </a:moveTo>
                  <a:cubicBezTo>
                    <a:pt x="867" y="84"/>
                    <a:pt x="783" y="209"/>
                    <a:pt x="689" y="345"/>
                  </a:cubicBezTo>
                  <a:cubicBezTo>
                    <a:pt x="1" y="1346"/>
                    <a:pt x="262" y="2608"/>
                    <a:pt x="908" y="3557"/>
                  </a:cubicBezTo>
                  <a:cubicBezTo>
                    <a:pt x="933" y="3597"/>
                    <a:pt x="973" y="3613"/>
                    <a:pt x="1015" y="3613"/>
                  </a:cubicBezTo>
                  <a:cubicBezTo>
                    <a:pt x="1116" y="3613"/>
                    <a:pt x="1228" y="3520"/>
                    <a:pt x="1169" y="3432"/>
                  </a:cubicBezTo>
                  <a:cubicBezTo>
                    <a:pt x="564" y="2608"/>
                    <a:pt x="345" y="1565"/>
                    <a:pt x="825" y="647"/>
                  </a:cubicBezTo>
                  <a:cubicBezTo>
                    <a:pt x="908" y="428"/>
                    <a:pt x="1086" y="261"/>
                    <a:pt x="1211" y="84"/>
                  </a:cubicBezTo>
                  <a:cubicBezTo>
                    <a:pt x="1127" y="84"/>
                    <a:pt x="1044" y="42"/>
                    <a:pt x="95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5679425" y="3684200"/>
              <a:ext cx="43550" cy="99050"/>
            </a:xfrm>
            <a:custGeom>
              <a:avLst/>
              <a:gdLst/>
              <a:ahLst/>
              <a:cxnLst/>
              <a:rect l="l" t="t" r="r" b="b"/>
              <a:pathLst>
                <a:path w="1742" h="3962" extrusionOk="0">
                  <a:moveTo>
                    <a:pt x="261" y="1"/>
                  </a:moveTo>
                  <a:cubicBezTo>
                    <a:pt x="219" y="84"/>
                    <a:pt x="125" y="178"/>
                    <a:pt x="0" y="178"/>
                  </a:cubicBezTo>
                  <a:cubicBezTo>
                    <a:pt x="1262" y="783"/>
                    <a:pt x="1523" y="2566"/>
                    <a:pt x="647" y="3734"/>
                  </a:cubicBezTo>
                  <a:cubicBezTo>
                    <a:pt x="587" y="3861"/>
                    <a:pt x="683" y="3962"/>
                    <a:pt x="788" y="3962"/>
                  </a:cubicBezTo>
                  <a:cubicBezTo>
                    <a:pt x="830" y="3962"/>
                    <a:pt x="872" y="3946"/>
                    <a:pt x="907" y="3911"/>
                  </a:cubicBezTo>
                  <a:cubicBezTo>
                    <a:pt x="1742" y="2691"/>
                    <a:pt x="1564" y="699"/>
                    <a:pt x="2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5487025" y="3879725"/>
              <a:ext cx="102200" cy="24700"/>
            </a:xfrm>
            <a:custGeom>
              <a:avLst/>
              <a:gdLst/>
              <a:ahLst/>
              <a:cxnLst/>
              <a:rect l="l" t="t" r="r" b="b"/>
              <a:pathLst>
                <a:path w="4088" h="988" extrusionOk="0">
                  <a:moveTo>
                    <a:pt x="52" y="1"/>
                  </a:moveTo>
                  <a:cubicBezTo>
                    <a:pt x="52" y="220"/>
                    <a:pt x="0" y="387"/>
                    <a:pt x="0" y="606"/>
                  </a:cubicBezTo>
                  <a:cubicBezTo>
                    <a:pt x="635" y="889"/>
                    <a:pt x="1315" y="988"/>
                    <a:pt x="2006" y="988"/>
                  </a:cubicBezTo>
                  <a:cubicBezTo>
                    <a:pt x="2687" y="988"/>
                    <a:pt x="3378" y="892"/>
                    <a:pt x="4046" y="783"/>
                  </a:cubicBezTo>
                  <a:cubicBezTo>
                    <a:pt x="4046" y="564"/>
                    <a:pt x="4046" y="303"/>
                    <a:pt x="4088" y="43"/>
                  </a:cubicBezTo>
                  <a:lnTo>
                    <a:pt x="4088" y="43"/>
                  </a:lnTo>
                  <a:cubicBezTo>
                    <a:pt x="3394" y="177"/>
                    <a:pt x="2689" y="264"/>
                    <a:pt x="1989" y="264"/>
                  </a:cubicBezTo>
                  <a:cubicBezTo>
                    <a:pt x="1334" y="264"/>
                    <a:pt x="683" y="188"/>
                    <a:pt x="52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5648925" y="3705850"/>
              <a:ext cx="34950" cy="102225"/>
            </a:xfrm>
            <a:custGeom>
              <a:avLst/>
              <a:gdLst/>
              <a:ahLst/>
              <a:cxnLst/>
              <a:rect l="l" t="t" r="r" b="b"/>
              <a:pathLst>
                <a:path w="1398" h="4089" extrusionOk="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741" y="4088"/>
                  </a:lnTo>
                  <a:cubicBezTo>
                    <a:pt x="1220" y="2785"/>
                    <a:pt x="1345" y="1398"/>
                    <a:pt x="139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5575125" y="3714700"/>
              <a:ext cx="85800" cy="99875"/>
            </a:xfrm>
            <a:custGeom>
              <a:avLst/>
              <a:gdLst/>
              <a:ahLst/>
              <a:cxnLst/>
              <a:rect l="l" t="t" r="r" b="b"/>
              <a:pathLst>
                <a:path w="3432" h="3995" extrusionOk="0">
                  <a:moveTo>
                    <a:pt x="606" y="1"/>
                  </a:moveTo>
                  <a:cubicBezTo>
                    <a:pt x="387" y="84"/>
                    <a:pt x="220" y="126"/>
                    <a:pt x="1" y="168"/>
                  </a:cubicBezTo>
                  <a:cubicBezTo>
                    <a:pt x="387" y="1607"/>
                    <a:pt x="1169" y="2869"/>
                    <a:pt x="2306" y="3818"/>
                  </a:cubicBezTo>
                  <a:cubicBezTo>
                    <a:pt x="2347" y="3859"/>
                    <a:pt x="2431" y="3953"/>
                    <a:pt x="2525" y="3995"/>
                  </a:cubicBezTo>
                  <a:cubicBezTo>
                    <a:pt x="2827" y="3911"/>
                    <a:pt x="3129" y="3776"/>
                    <a:pt x="3432" y="3599"/>
                  </a:cubicBezTo>
                  <a:cubicBezTo>
                    <a:pt x="2691" y="3077"/>
                    <a:pt x="1868" y="2472"/>
                    <a:pt x="1388" y="1690"/>
                  </a:cubicBezTo>
                  <a:cubicBezTo>
                    <a:pt x="1044" y="1169"/>
                    <a:pt x="783" y="606"/>
                    <a:pt x="60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557675" y="3754125"/>
              <a:ext cx="230475" cy="272150"/>
            </a:xfrm>
            <a:custGeom>
              <a:avLst/>
              <a:gdLst/>
              <a:ahLst/>
              <a:cxnLst/>
              <a:rect l="l" t="t" r="r" b="b"/>
              <a:pathLst>
                <a:path w="9219" h="10886" extrusionOk="0">
                  <a:moveTo>
                    <a:pt x="4465" y="0"/>
                  </a:moveTo>
                  <a:cubicBezTo>
                    <a:pt x="2987" y="0"/>
                    <a:pt x="1384" y="110"/>
                    <a:pt x="0" y="457"/>
                  </a:cubicBezTo>
                  <a:cubicBezTo>
                    <a:pt x="219" y="4941"/>
                    <a:pt x="522" y="10886"/>
                    <a:pt x="522" y="10886"/>
                  </a:cubicBezTo>
                  <a:lnTo>
                    <a:pt x="8697" y="10761"/>
                  </a:lnTo>
                  <a:lnTo>
                    <a:pt x="9219" y="332"/>
                  </a:lnTo>
                  <a:cubicBezTo>
                    <a:pt x="9219" y="332"/>
                    <a:pt x="7031" y="0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5571750" y="3765800"/>
              <a:ext cx="229450" cy="272475"/>
            </a:xfrm>
            <a:custGeom>
              <a:avLst/>
              <a:gdLst/>
              <a:ahLst/>
              <a:cxnLst/>
              <a:rect l="l" t="t" r="r" b="b"/>
              <a:pathLst>
                <a:path w="9178" h="10899" extrusionOk="0">
                  <a:moveTo>
                    <a:pt x="4580" y="0"/>
                  </a:moveTo>
                  <a:cubicBezTo>
                    <a:pt x="3068" y="0"/>
                    <a:pt x="1414" y="112"/>
                    <a:pt x="0" y="470"/>
                  </a:cubicBezTo>
                  <a:cubicBezTo>
                    <a:pt x="178" y="4902"/>
                    <a:pt x="480" y="10898"/>
                    <a:pt x="480" y="10898"/>
                  </a:cubicBezTo>
                  <a:lnTo>
                    <a:pt x="8698" y="10732"/>
                  </a:lnTo>
                  <a:lnTo>
                    <a:pt x="9177" y="303"/>
                  </a:lnTo>
                  <a:cubicBezTo>
                    <a:pt x="9177" y="303"/>
                    <a:pt x="7073" y="0"/>
                    <a:pt x="4580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5620750" y="3814275"/>
              <a:ext cx="142375" cy="33950"/>
            </a:xfrm>
            <a:custGeom>
              <a:avLst/>
              <a:gdLst/>
              <a:ahLst/>
              <a:cxnLst/>
              <a:rect l="l" t="t" r="r" b="b"/>
              <a:pathLst>
                <a:path w="5695" h="1358" extrusionOk="0">
                  <a:moveTo>
                    <a:pt x="4589" y="1"/>
                  </a:moveTo>
                  <a:cubicBezTo>
                    <a:pt x="3078" y="1"/>
                    <a:pt x="1533" y="69"/>
                    <a:pt x="43" y="137"/>
                  </a:cubicBezTo>
                  <a:cubicBezTo>
                    <a:pt x="1" y="575"/>
                    <a:pt x="1" y="971"/>
                    <a:pt x="1" y="1357"/>
                  </a:cubicBezTo>
                  <a:cubicBezTo>
                    <a:pt x="1169" y="1357"/>
                    <a:pt x="2389" y="1315"/>
                    <a:pt x="3567" y="1274"/>
                  </a:cubicBezTo>
                  <a:cubicBezTo>
                    <a:pt x="3713" y="1265"/>
                    <a:pt x="3859" y="1262"/>
                    <a:pt x="4005" y="1262"/>
                  </a:cubicBezTo>
                  <a:cubicBezTo>
                    <a:pt x="4406" y="1262"/>
                    <a:pt x="4813" y="1286"/>
                    <a:pt x="5231" y="1286"/>
                  </a:cubicBezTo>
                  <a:cubicBezTo>
                    <a:pt x="5384" y="1286"/>
                    <a:pt x="5538" y="1282"/>
                    <a:pt x="5695" y="1274"/>
                  </a:cubicBezTo>
                  <a:cubicBezTo>
                    <a:pt x="5653" y="1274"/>
                    <a:pt x="5601" y="12"/>
                    <a:pt x="5601" y="12"/>
                  </a:cubicBezTo>
                  <a:cubicBezTo>
                    <a:pt x="5266" y="4"/>
                    <a:pt x="4928" y="1"/>
                    <a:pt x="4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5519600" y="3944925"/>
              <a:ext cx="185925" cy="92725"/>
            </a:xfrm>
            <a:custGeom>
              <a:avLst/>
              <a:gdLst/>
              <a:ahLst/>
              <a:cxnLst/>
              <a:rect l="l" t="t" r="r" b="b"/>
              <a:pathLst>
                <a:path w="7437" h="3709" extrusionOk="0">
                  <a:moveTo>
                    <a:pt x="6998" y="0"/>
                  </a:moveTo>
                  <a:cubicBezTo>
                    <a:pt x="5695" y="83"/>
                    <a:pt x="4391" y="125"/>
                    <a:pt x="3087" y="261"/>
                  </a:cubicBezTo>
                  <a:cubicBezTo>
                    <a:pt x="2613" y="296"/>
                    <a:pt x="2139" y="398"/>
                    <a:pt x="1664" y="398"/>
                  </a:cubicBezTo>
                  <a:cubicBezTo>
                    <a:pt x="1575" y="398"/>
                    <a:pt x="1487" y="394"/>
                    <a:pt x="1398" y="386"/>
                  </a:cubicBezTo>
                  <a:cubicBezTo>
                    <a:pt x="1370" y="383"/>
                    <a:pt x="1342" y="382"/>
                    <a:pt x="1313" y="382"/>
                  </a:cubicBezTo>
                  <a:cubicBezTo>
                    <a:pt x="935" y="382"/>
                    <a:pt x="507" y="630"/>
                    <a:pt x="313" y="959"/>
                  </a:cubicBezTo>
                  <a:cubicBezTo>
                    <a:pt x="53" y="1429"/>
                    <a:pt x="1" y="1950"/>
                    <a:pt x="178" y="2430"/>
                  </a:cubicBezTo>
                  <a:cubicBezTo>
                    <a:pt x="313" y="2732"/>
                    <a:pt x="480" y="2868"/>
                    <a:pt x="658" y="3129"/>
                  </a:cubicBezTo>
                  <a:cubicBezTo>
                    <a:pt x="741" y="3254"/>
                    <a:pt x="741" y="3514"/>
                    <a:pt x="877" y="3608"/>
                  </a:cubicBezTo>
                  <a:cubicBezTo>
                    <a:pt x="976" y="3684"/>
                    <a:pt x="1109" y="3708"/>
                    <a:pt x="1246" y="3708"/>
                  </a:cubicBezTo>
                  <a:cubicBezTo>
                    <a:pt x="1411" y="3708"/>
                    <a:pt x="1581" y="3673"/>
                    <a:pt x="1700" y="3650"/>
                  </a:cubicBezTo>
                  <a:cubicBezTo>
                    <a:pt x="2003" y="3650"/>
                    <a:pt x="2347" y="3567"/>
                    <a:pt x="2660" y="3514"/>
                  </a:cubicBezTo>
                  <a:cubicBezTo>
                    <a:pt x="3181" y="3431"/>
                    <a:pt x="3651" y="3254"/>
                    <a:pt x="4172" y="3129"/>
                  </a:cubicBezTo>
                  <a:cubicBezTo>
                    <a:pt x="5267" y="2784"/>
                    <a:pt x="6258" y="2169"/>
                    <a:pt x="7259" y="1689"/>
                  </a:cubicBezTo>
                  <a:cubicBezTo>
                    <a:pt x="7300" y="1648"/>
                    <a:pt x="7300" y="1648"/>
                    <a:pt x="7353" y="1648"/>
                  </a:cubicBezTo>
                  <a:cubicBezTo>
                    <a:pt x="7436" y="1564"/>
                    <a:pt x="7259" y="907"/>
                    <a:pt x="7259" y="824"/>
                  </a:cubicBezTo>
                  <a:cubicBezTo>
                    <a:pt x="7175" y="521"/>
                    <a:pt x="7134" y="261"/>
                    <a:pt x="69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23875" y="3912050"/>
              <a:ext cx="142375" cy="98075"/>
            </a:xfrm>
            <a:custGeom>
              <a:avLst/>
              <a:gdLst/>
              <a:ahLst/>
              <a:cxnLst/>
              <a:rect l="l" t="t" r="r" b="b"/>
              <a:pathLst>
                <a:path w="5695" h="3923" extrusionOk="0">
                  <a:moveTo>
                    <a:pt x="3675" y="0"/>
                  </a:moveTo>
                  <a:cubicBezTo>
                    <a:pt x="3637" y="0"/>
                    <a:pt x="3609" y="61"/>
                    <a:pt x="3609" y="95"/>
                  </a:cubicBezTo>
                  <a:cubicBezTo>
                    <a:pt x="3088" y="1096"/>
                    <a:pt x="2003" y="1232"/>
                    <a:pt x="1002" y="1357"/>
                  </a:cubicBezTo>
                  <a:cubicBezTo>
                    <a:pt x="658" y="1398"/>
                    <a:pt x="314" y="1492"/>
                    <a:pt x="1" y="1576"/>
                  </a:cubicBezTo>
                  <a:lnTo>
                    <a:pt x="1002" y="3922"/>
                  </a:lnTo>
                  <a:cubicBezTo>
                    <a:pt x="1743" y="3745"/>
                    <a:pt x="2347" y="3401"/>
                    <a:pt x="3046" y="3098"/>
                  </a:cubicBezTo>
                  <a:cubicBezTo>
                    <a:pt x="3307" y="2963"/>
                    <a:pt x="3526" y="2796"/>
                    <a:pt x="3828" y="2744"/>
                  </a:cubicBezTo>
                  <a:cubicBezTo>
                    <a:pt x="3894" y="2736"/>
                    <a:pt x="3961" y="2733"/>
                    <a:pt x="4028" y="2733"/>
                  </a:cubicBezTo>
                  <a:cubicBezTo>
                    <a:pt x="4229" y="2733"/>
                    <a:pt x="4432" y="2760"/>
                    <a:pt x="4633" y="2760"/>
                  </a:cubicBezTo>
                  <a:cubicBezTo>
                    <a:pt x="4713" y="2760"/>
                    <a:pt x="4792" y="2756"/>
                    <a:pt x="4871" y="2744"/>
                  </a:cubicBezTo>
                  <a:cubicBezTo>
                    <a:pt x="4913" y="2744"/>
                    <a:pt x="4954" y="2744"/>
                    <a:pt x="5007" y="2702"/>
                  </a:cubicBezTo>
                  <a:cubicBezTo>
                    <a:pt x="5007" y="2660"/>
                    <a:pt x="4954" y="2619"/>
                    <a:pt x="4913" y="2577"/>
                  </a:cubicBezTo>
                  <a:cubicBezTo>
                    <a:pt x="4652" y="2400"/>
                    <a:pt x="4350" y="2316"/>
                    <a:pt x="4047" y="2316"/>
                  </a:cubicBezTo>
                  <a:cubicBezTo>
                    <a:pt x="4433" y="2222"/>
                    <a:pt x="4829" y="2274"/>
                    <a:pt x="5267" y="2222"/>
                  </a:cubicBezTo>
                  <a:cubicBezTo>
                    <a:pt x="5351" y="2222"/>
                    <a:pt x="5695" y="2181"/>
                    <a:pt x="5695" y="2055"/>
                  </a:cubicBezTo>
                  <a:cubicBezTo>
                    <a:pt x="5695" y="1920"/>
                    <a:pt x="5476" y="1920"/>
                    <a:pt x="5434" y="1878"/>
                  </a:cubicBezTo>
                  <a:cubicBezTo>
                    <a:pt x="5220" y="1857"/>
                    <a:pt x="5004" y="1847"/>
                    <a:pt x="4786" y="1847"/>
                  </a:cubicBezTo>
                  <a:cubicBezTo>
                    <a:pt x="4569" y="1847"/>
                    <a:pt x="4350" y="1857"/>
                    <a:pt x="4131" y="1878"/>
                  </a:cubicBezTo>
                  <a:cubicBezTo>
                    <a:pt x="4485" y="1795"/>
                    <a:pt x="4788" y="1701"/>
                    <a:pt x="5090" y="1576"/>
                  </a:cubicBezTo>
                  <a:cubicBezTo>
                    <a:pt x="5267" y="1534"/>
                    <a:pt x="5434" y="1440"/>
                    <a:pt x="5570" y="1357"/>
                  </a:cubicBezTo>
                  <a:lnTo>
                    <a:pt x="5570" y="1273"/>
                  </a:lnTo>
                  <a:cubicBezTo>
                    <a:pt x="5570" y="1232"/>
                    <a:pt x="5528" y="1232"/>
                    <a:pt x="5476" y="1232"/>
                  </a:cubicBezTo>
                  <a:cubicBezTo>
                    <a:pt x="5398" y="1216"/>
                    <a:pt x="5320" y="1210"/>
                    <a:pt x="5242" y="1210"/>
                  </a:cubicBezTo>
                  <a:cubicBezTo>
                    <a:pt x="5059" y="1210"/>
                    <a:pt x="4876" y="1244"/>
                    <a:pt x="4694" y="1273"/>
                  </a:cubicBezTo>
                  <a:cubicBezTo>
                    <a:pt x="4459" y="1311"/>
                    <a:pt x="4157" y="1315"/>
                    <a:pt x="3939" y="1406"/>
                  </a:cubicBezTo>
                  <a:lnTo>
                    <a:pt x="3939" y="1406"/>
                  </a:lnTo>
                  <a:cubicBezTo>
                    <a:pt x="4183" y="1284"/>
                    <a:pt x="4452" y="1123"/>
                    <a:pt x="4652" y="971"/>
                  </a:cubicBezTo>
                  <a:cubicBezTo>
                    <a:pt x="4694" y="877"/>
                    <a:pt x="4788" y="835"/>
                    <a:pt x="4829" y="752"/>
                  </a:cubicBezTo>
                  <a:cubicBezTo>
                    <a:pt x="4913" y="658"/>
                    <a:pt x="5048" y="491"/>
                    <a:pt x="4871" y="449"/>
                  </a:cubicBezTo>
                  <a:cubicBezTo>
                    <a:pt x="4858" y="441"/>
                    <a:pt x="4843" y="438"/>
                    <a:pt x="4828" y="438"/>
                  </a:cubicBezTo>
                  <a:cubicBezTo>
                    <a:pt x="4746" y="438"/>
                    <a:pt x="4639" y="539"/>
                    <a:pt x="4569" y="575"/>
                  </a:cubicBezTo>
                  <a:cubicBezTo>
                    <a:pt x="4172" y="794"/>
                    <a:pt x="3786" y="1013"/>
                    <a:pt x="3390" y="1273"/>
                  </a:cubicBezTo>
                  <a:cubicBezTo>
                    <a:pt x="3609" y="877"/>
                    <a:pt x="3786" y="491"/>
                    <a:pt x="3745" y="95"/>
                  </a:cubicBezTo>
                  <a:cubicBezTo>
                    <a:pt x="3745" y="53"/>
                    <a:pt x="3745" y="11"/>
                    <a:pt x="3703" y="11"/>
                  </a:cubicBezTo>
                  <a:cubicBezTo>
                    <a:pt x="3693" y="4"/>
                    <a:pt x="3684" y="0"/>
                    <a:pt x="367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756175" y="3835150"/>
              <a:ext cx="54675" cy="87300"/>
            </a:xfrm>
            <a:custGeom>
              <a:avLst/>
              <a:gdLst/>
              <a:ahLst/>
              <a:cxnLst/>
              <a:rect l="l" t="t" r="r" b="b"/>
              <a:pathLst>
                <a:path w="2187" h="3492" extrusionOk="0">
                  <a:moveTo>
                    <a:pt x="757" y="1"/>
                  </a:moveTo>
                  <a:cubicBezTo>
                    <a:pt x="664" y="42"/>
                    <a:pt x="757" y="178"/>
                    <a:pt x="841" y="261"/>
                  </a:cubicBezTo>
                  <a:cubicBezTo>
                    <a:pt x="1102" y="439"/>
                    <a:pt x="1362" y="606"/>
                    <a:pt x="1623" y="825"/>
                  </a:cubicBezTo>
                  <a:lnTo>
                    <a:pt x="757" y="825"/>
                  </a:lnTo>
                  <a:cubicBezTo>
                    <a:pt x="538" y="866"/>
                    <a:pt x="59" y="866"/>
                    <a:pt x="17" y="1179"/>
                  </a:cubicBezTo>
                  <a:cubicBezTo>
                    <a:pt x="0" y="1246"/>
                    <a:pt x="206" y="1266"/>
                    <a:pt x="463" y="1266"/>
                  </a:cubicBezTo>
                  <a:cubicBezTo>
                    <a:pt x="850" y="1266"/>
                    <a:pt x="1354" y="1221"/>
                    <a:pt x="1404" y="1221"/>
                  </a:cubicBezTo>
                  <a:cubicBezTo>
                    <a:pt x="883" y="1388"/>
                    <a:pt x="319" y="1565"/>
                    <a:pt x="59" y="2045"/>
                  </a:cubicBezTo>
                  <a:cubicBezTo>
                    <a:pt x="17" y="2128"/>
                    <a:pt x="17" y="2222"/>
                    <a:pt x="59" y="2264"/>
                  </a:cubicBezTo>
                  <a:cubicBezTo>
                    <a:pt x="73" y="2278"/>
                    <a:pt x="91" y="2282"/>
                    <a:pt x="112" y="2282"/>
                  </a:cubicBezTo>
                  <a:cubicBezTo>
                    <a:pt x="153" y="2282"/>
                    <a:pt x="201" y="2264"/>
                    <a:pt x="236" y="2264"/>
                  </a:cubicBezTo>
                  <a:cubicBezTo>
                    <a:pt x="622" y="2045"/>
                    <a:pt x="1018" y="1826"/>
                    <a:pt x="1404" y="1607"/>
                  </a:cubicBezTo>
                  <a:lnTo>
                    <a:pt x="1404" y="1607"/>
                  </a:lnTo>
                  <a:cubicBezTo>
                    <a:pt x="1060" y="1909"/>
                    <a:pt x="757" y="2305"/>
                    <a:pt x="538" y="2743"/>
                  </a:cubicBezTo>
                  <a:cubicBezTo>
                    <a:pt x="538" y="2785"/>
                    <a:pt x="497" y="2868"/>
                    <a:pt x="497" y="2952"/>
                  </a:cubicBezTo>
                  <a:cubicBezTo>
                    <a:pt x="497" y="3004"/>
                    <a:pt x="580" y="3087"/>
                    <a:pt x="622" y="3087"/>
                  </a:cubicBezTo>
                  <a:cubicBezTo>
                    <a:pt x="664" y="3087"/>
                    <a:pt x="757" y="3046"/>
                    <a:pt x="757" y="3004"/>
                  </a:cubicBezTo>
                  <a:cubicBezTo>
                    <a:pt x="1143" y="2691"/>
                    <a:pt x="1446" y="2347"/>
                    <a:pt x="1706" y="1909"/>
                  </a:cubicBezTo>
                  <a:lnTo>
                    <a:pt x="1706" y="1909"/>
                  </a:lnTo>
                  <a:cubicBezTo>
                    <a:pt x="1540" y="2222"/>
                    <a:pt x="1404" y="2524"/>
                    <a:pt x="1321" y="2827"/>
                  </a:cubicBezTo>
                  <a:cubicBezTo>
                    <a:pt x="1283" y="2940"/>
                    <a:pt x="1133" y="3492"/>
                    <a:pt x="1332" y="3492"/>
                  </a:cubicBezTo>
                  <a:cubicBezTo>
                    <a:pt x="1352" y="3492"/>
                    <a:pt x="1376" y="3486"/>
                    <a:pt x="1404" y="3473"/>
                  </a:cubicBezTo>
                  <a:cubicBezTo>
                    <a:pt x="1623" y="3348"/>
                    <a:pt x="1706" y="3046"/>
                    <a:pt x="1800" y="2827"/>
                  </a:cubicBezTo>
                  <a:cubicBezTo>
                    <a:pt x="1967" y="2566"/>
                    <a:pt x="2009" y="2305"/>
                    <a:pt x="2103" y="1961"/>
                  </a:cubicBezTo>
                  <a:cubicBezTo>
                    <a:pt x="2144" y="1648"/>
                    <a:pt x="2186" y="1346"/>
                    <a:pt x="2144" y="1002"/>
                  </a:cubicBezTo>
                  <a:cubicBezTo>
                    <a:pt x="2103" y="699"/>
                    <a:pt x="1884" y="522"/>
                    <a:pt x="1665" y="345"/>
                  </a:cubicBezTo>
                  <a:cubicBezTo>
                    <a:pt x="1404" y="178"/>
                    <a:pt x="1143" y="42"/>
                    <a:pt x="84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5604325" y="3689675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"/>
                  </a:moveTo>
                  <a:lnTo>
                    <a:pt x="1" y="1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5603300" y="3683150"/>
              <a:ext cx="1050" cy="6550"/>
            </a:xfrm>
            <a:custGeom>
              <a:avLst/>
              <a:gdLst/>
              <a:ahLst/>
              <a:cxnLst/>
              <a:rect l="l" t="t" r="r" b="b"/>
              <a:pathLst>
                <a:path w="42" h="262" extrusionOk="0">
                  <a:moveTo>
                    <a:pt x="0" y="1"/>
                  </a:moveTo>
                  <a:cubicBezTo>
                    <a:pt x="0" y="84"/>
                    <a:pt x="0" y="168"/>
                    <a:pt x="42" y="262"/>
                  </a:cubicBezTo>
                  <a:lnTo>
                    <a:pt x="42" y="262"/>
                  </a:lnTo>
                  <a:cubicBezTo>
                    <a:pt x="0" y="168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603300" y="3671175"/>
              <a:ext cx="53200" cy="25050"/>
            </a:xfrm>
            <a:custGeom>
              <a:avLst/>
              <a:gdLst/>
              <a:ahLst/>
              <a:cxnLst/>
              <a:rect l="l" t="t" r="r" b="b"/>
              <a:pathLst>
                <a:path w="2128" h="1002" extrusionOk="0">
                  <a:moveTo>
                    <a:pt x="2086" y="0"/>
                  </a:moveTo>
                  <a:cubicBezTo>
                    <a:pt x="1606" y="42"/>
                    <a:pt x="1085" y="84"/>
                    <a:pt x="615" y="84"/>
                  </a:cubicBezTo>
                  <a:lnTo>
                    <a:pt x="0" y="84"/>
                  </a:lnTo>
                  <a:lnTo>
                    <a:pt x="0" y="480"/>
                  </a:lnTo>
                  <a:cubicBezTo>
                    <a:pt x="0" y="563"/>
                    <a:pt x="0" y="647"/>
                    <a:pt x="42" y="741"/>
                  </a:cubicBezTo>
                  <a:lnTo>
                    <a:pt x="42" y="866"/>
                  </a:lnTo>
                  <a:lnTo>
                    <a:pt x="42" y="1001"/>
                  </a:lnTo>
                  <a:lnTo>
                    <a:pt x="876" y="1001"/>
                  </a:lnTo>
                  <a:cubicBezTo>
                    <a:pt x="1262" y="1001"/>
                    <a:pt x="1700" y="1001"/>
                    <a:pt x="2128" y="907"/>
                  </a:cubicBezTo>
                  <a:cubicBezTo>
                    <a:pt x="2128" y="605"/>
                    <a:pt x="2086" y="303"/>
                    <a:pt x="2086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5733650" y="3552525"/>
              <a:ext cx="18525" cy="42550"/>
            </a:xfrm>
            <a:custGeom>
              <a:avLst/>
              <a:gdLst/>
              <a:ahLst/>
              <a:cxnLst/>
              <a:rect l="l" t="t" r="r" b="b"/>
              <a:pathLst>
                <a:path w="741" h="1702" extrusionOk="0">
                  <a:moveTo>
                    <a:pt x="714" y="1"/>
                  </a:moveTo>
                  <a:cubicBezTo>
                    <a:pt x="667" y="1"/>
                    <a:pt x="591" y="69"/>
                    <a:pt x="480" y="137"/>
                  </a:cubicBezTo>
                  <a:cubicBezTo>
                    <a:pt x="355" y="272"/>
                    <a:pt x="219" y="491"/>
                    <a:pt x="136" y="752"/>
                  </a:cubicBezTo>
                  <a:cubicBezTo>
                    <a:pt x="42" y="1013"/>
                    <a:pt x="42" y="1221"/>
                    <a:pt x="42" y="1399"/>
                  </a:cubicBezTo>
                  <a:cubicBezTo>
                    <a:pt x="0" y="1576"/>
                    <a:pt x="42" y="1701"/>
                    <a:pt x="42" y="1701"/>
                  </a:cubicBezTo>
                  <a:cubicBezTo>
                    <a:pt x="42" y="1701"/>
                    <a:pt x="94" y="1576"/>
                    <a:pt x="94" y="1440"/>
                  </a:cubicBezTo>
                  <a:cubicBezTo>
                    <a:pt x="136" y="1274"/>
                    <a:pt x="178" y="1013"/>
                    <a:pt x="261" y="794"/>
                  </a:cubicBezTo>
                  <a:cubicBezTo>
                    <a:pt x="355" y="533"/>
                    <a:pt x="438" y="356"/>
                    <a:pt x="563" y="231"/>
                  </a:cubicBezTo>
                  <a:cubicBezTo>
                    <a:pt x="657" y="95"/>
                    <a:pt x="741" y="12"/>
                    <a:pt x="741" y="12"/>
                  </a:cubicBezTo>
                  <a:cubicBezTo>
                    <a:pt x="733" y="4"/>
                    <a:pt x="724" y="1"/>
                    <a:pt x="71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739125" y="3567925"/>
              <a:ext cx="7575" cy="24000"/>
            </a:xfrm>
            <a:custGeom>
              <a:avLst/>
              <a:gdLst/>
              <a:ahLst/>
              <a:cxnLst/>
              <a:rect l="l" t="t" r="r" b="b"/>
              <a:pathLst>
                <a:path w="303" h="960" extrusionOk="0">
                  <a:moveTo>
                    <a:pt x="42" y="1"/>
                  </a:moveTo>
                  <a:cubicBezTo>
                    <a:pt x="0" y="1"/>
                    <a:pt x="42" y="42"/>
                    <a:pt x="84" y="136"/>
                  </a:cubicBezTo>
                  <a:cubicBezTo>
                    <a:pt x="136" y="220"/>
                    <a:pt x="178" y="345"/>
                    <a:pt x="136" y="480"/>
                  </a:cubicBezTo>
                  <a:cubicBezTo>
                    <a:pt x="136" y="605"/>
                    <a:pt x="84" y="699"/>
                    <a:pt x="42" y="783"/>
                  </a:cubicBezTo>
                  <a:cubicBezTo>
                    <a:pt x="0" y="866"/>
                    <a:pt x="0" y="960"/>
                    <a:pt x="0" y="960"/>
                  </a:cubicBezTo>
                  <a:cubicBezTo>
                    <a:pt x="0" y="960"/>
                    <a:pt x="42" y="918"/>
                    <a:pt x="136" y="824"/>
                  </a:cubicBezTo>
                  <a:cubicBezTo>
                    <a:pt x="178" y="741"/>
                    <a:pt x="261" y="658"/>
                    <a:pt x="261" y="480"/>
                  </a:cubicBezTo>
                  <a:cubicBezTo>
                    <a:pt x="303" y="303"/>
                    <a:pt x="219" y="178"/>
                    <a:pt x="178" y="84"/>
                  </a:cubicBezTo>
                  <a:cubicBezTo>
                    <a:pt x="84" y="1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530550" y="3455375"/>
              <a:ext cx="208600" cy="217900"/>
            </a:xfrm>
            <a:custGeom>
              <a:avLst/>
              <a:gdLst/>
              <a:ahLst/>
              <a:cxnLst/>
              <a:rect l="l" t="t" r="r" b="b"/>
              <a:pathLst>
                <a:path w="8344" h="8716" extrusionOk="0">
                  <a:moveTo>
                    <a:pt x="4942" y="0"/>
                  </a:moveTo>
                  <a:cubicBezTo>
                    <a:pt x="3752" y="0"/>
                    <a:pt x="2491" y="352"/>
                    <a:pt x="1523" y="988"/>
                  </a:cubicBezTo>
                  <a:cubicBezTo>
                    <a:pt x="178" y="1854"/>
                    <a:pt x="1" y="3157"/>
                    <a:pt x="136" y="4638"/>
                  </a:cubicBezTo>
                  <a:cubicBezTo>
                    <a:pt x="178" y="5504"/>
                    <a:pt x="261" y="6463"/>
                    <a:pt x="658" y="7245"/>
                  </a:cubicBezTo>
                  <a:cubicBezTo>
                    <a:pt x="1127" y="8236"/>
                    <a:pt x="1826" y="8674"/>
                    <a:pt x="2910" y="8716"/>
                  </a:cubicBezTo>
                  <a:cubicBezTo>
                    <a:pt x="3911" y="8716"/>
                    <a:pt x="5131" y="8716"/>
                    <a:pt x="6133" y="8413"/>
                  </a:cubicBezTo>
                  <a:cubicBezTo>
                    <a:pt x="6737" y="8288"/>
                    <a:pt x="7300" y="7933"/>
                    <a:pt x="7738" y="7412"/>
                  </a:cubicBezTo>
                  <a:cubicBezTo>
                    <a:pt x="8343" y="6546"/>
                    <a:pt x="8218" y="5107"/>
                    <a:pt x="8166" y="4117"/>
                  </a:cubicBezTo>
                  <a:cubicBezTo>
                    <a:pt x="8124" y="3116"/>
                    <a:pt x="7905" y="2073"/>
                    <a:pt x="7436" y="1197"/>
                  </a:cubicBezTo>
                  <a:cubicBezTo>
                    <a:pt x="7081" y="508"/>
                    <a:pt x="6258" y="112"/>
                    <a:pt x="5517" y="29"/>
                  </a:cubicBezTo>
                  <a:cubicBezTo>
                    <a:pt x="5328" y="10"/>
                    <a:pt x="5136" y="0"/>
                    <a:pt x="494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516475" y="3426650"/>
              <a:ext cx="157500" cy="165425"/>
            </a:xfrm>
            <a:custGeom>
              <a:avLst/>
              <a:gdLst/>
              <a:ahLst/>
              <a:cxnLst/>
              <a:rect l="l" t="t" r="r" b="b"/>
              <a:pathLst>
                <a:path w="6300" h="6617" extrusionOk="0">
                  <a:moveTo>
                    <a:pt x="4773" y="0"/>
                  </a:moveTo>
                  <a:cubicBezTo>
                    <a:pt x="3886" y="0"/>
                    <a:pt x="3000" y="322"/>
                    <a:pt x="2305" y="834"/>
                  </a:cubicBezTo>
                  <a:cubicBezTo>
                    <a:pt x="1346" y="1564"/>
                    <a:pt x="647" y="2659"/>
                    <a:pt x="303" y="3785"/>
                  </a:cubicBezTo>
                  <a:cubicBezTo>
                    <a:pt x="126" y="4306"/>
                    <a:pt x="0" y="4828"/>
                    <a:pt x="84" y="5391"/>
                  </a:cubicBezTo>
                  <a:cubicBezTo>
                    <a:pt x="84" y="5735"/>
                    <a:pt x="178" y="6256"/>
                    <a:pt x="480" y="6475"/>
                  </a:cubicBezTo>
                  <a:cubicBezTo>
                    <a:pt x="590" y="6574"/>
                    <a:pt x="704" y="6617"/>
                    <a:pt x="818" y="6617"/>
                  </a:cubicBezTo>
                  <a:cubicBezTo>
                    <a:pt x="1416" y="6617"/>
                    <a:pt x="2016" y="5443"/>
                    <a:pt x="2086" y="5005"/>
                  </a:cubicBezTo>
                  <a:cubicBezTo>
                    <a:pt x="2211" y="4348"/>
                    <a:pt x="2044" y="3701"/>
                    <a:pt x="1784" y="3086"/>
                  </a:cubicBezTo>
                  <a:cubicBezTo>
                    <a:pt x="3087" y="3044"/>
                    <a:pt x="4349" y="2565"/>
                    <a:pt x="5340" y="1741"/>
                  </a:cubicBezTo>
                  <a:cubicBezTo>
                    <a:pt x="5778" y="1397"/>
                    <a:pt x="6216" y="959"/>
                    <a:pt x="6299" y="396"/>
                  </a:cubicBezTo>
                  <a:cubicBezTo>
                    <a:pt x="6122" y="260"/>
                    <a:pt x="5955" y="177"/>
                    <a:pt x="5736" y="135"/>
                  </a:cubicBezTo>
                  <a:cubicBezTo>
                    <a:pt x="5421" y="43"/>
                    <a:pt x="5097" y="0"/>
                    <a:pt x="47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5590250" y="3586425"/>
              <a:ext cx="48000" cy="30550"/>
            </a:xfrm>
            <a:custGeom>
              <a:avLst/>
              <a:gdLst/>
              <a:ahLst/>
              <a:cxnLst/>
              <a:rect l="l" t="t" r="r" b="b"/>
              <a:pathLst>
                <a:path w="1920" h="1222" extrusionOk="0">
                  <a:moveTo>
                    <a:pt x="1044" y="1"/>
                  </a:moveTo>
                  <a:cubicBezTo>
                    <a:pt x="877" y="1"/>
                    <a:pt x="741" y="43"/>
                    <a:pt x="616" y="43"/>
                  </a:cubicBezTo>
                  <a:cubicBezTo>
                    <a:pt x="136" y="220"/>
                    <a:pt x="1" y="741"/>
                    <a:pt x="439" y="1044"/>
                  </a:cubicBezTo>
                  <a:cubicBezTo>
                    <a:pt x="616" y="1169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920" y="647"/>
                    <a:pt x="1867" y="439"/>
                    <a:pt x="1784" y="303"/>
                  </a:cubicBezTo>
                  <a:cubicBezTo>
                    <a:pt x="1607" y="84"/>
                    <a:pt x="1304" y="1"/>
                    <a:pt x="1044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674975" y="3579925"/>
              <a:ext cx="44625" cy="29225"/>
            </a:xfrm>
            <a:custGeom>
              <a:avLst/>
              <a:gdLst/>
              <a:ahLst/>
              <a:cxnLst/>
              <a:rect l="l" t="t" r="r" b="b"/>
              <a:pathLst>
                <a:path w="1785" h="1169" extrusionOk="0">
                  <a:moveTo>
                    <a:pt x="960" y="0"/>
                  </a:moveTo>
                  <a:cubicBezTo>
                    <a:pt x="825" y="0"/>
                    <a:pt x="700" y="0"/>
                    <a:pt x="564" y="42"/>
                  </a:cubicBezTo>
                  <a:cubicBezTo>
                    <a:pt x="95" y="178"/>
                    <a:pt x="1" y="699"/>
                    <a:pt x="397" y="1001"/>
                  </a:cubicBezTo>
                  <a:cubicBezTo>
                    <a:pt x="522" y="1085"/>
                    <a:pt x="700" y="1168"/>
                    <a:pt x="919" y="1168"/>
                  </a:cubicBezTo>
                  <a:cubicBezTo>
                    <a:pt x="1179" y="1168"/>
                    <a:pt x="1482" y="1043"/>
                    <a:pt x="1607" y="824"/>
                  </a:cubicBezTo>
                  <a:cubicBezTo>
                    <a:pt x="1784" y="605"/>
                    <a:pt x="1784" y="438"/>
                    <a:pt x="1701" y="303"/>
                  </a:cubicBezTo>
                  <a:cubicBezTo>
                    <a:pt x="1523" y="84"/>
                    <a:pt x="1221" y="0"/>
                    <a:pt x="960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634825" y="3552800"/>
              <a:ext cx="30550" cy="29225"/>
            </a:xfrm>
            <a:custGeom>
              <a:avLst/>
              <a:gdLst/>
              <a:ahLst/>
              <a:cxnLst/>
              <a:rect l="l" t="t" r="r" b="b"/>
              <a:pathLst>
                <a:path w="1222" h="1169" extrusionOk="0">
                  <a:moveTo>
                    <a:pt x="522" y="1"/>
                  </a:moveTo>
                  <a:cubicBezTo>
                    <a:pt x="345" y="1"/>
                    <a:pt x="137" y="42"/>
                    <a:pt x="84" y="261"/>
                  </a:cubicBezTo>
                  <a:cubicBezTo>
                    <a:pt x="1" y="647"/>
                    <a:pt x="178" y="1085"/>
                    <a:pt x="606" y="1127"/>
                  </a:cubicBezTo>
                  <a:cubicBezTo>
                    <a:pt x="606" y="1169"/>
                    <a:pt x="658" y="1169"/>
                    <a:pt x="700" y="1169"/>
                  </a:cubicBezTo>
                  <a:cubicBezTo>
                    <a:pt x="825" y="1169"/>
                    <a:pt x="960" y="1127"/>
                    <a:pt x="1044" y="1044"/>
                  </a:cubicBezTo>
                  <a:cubicBezTo>
                    <a:pt x="1221" y="908"/>
                    <a:pt x="1221" y="689"/>
                    <a:pt x="1221" y="522"/>
                  </a:cubicBezTo>
                  <a:cubicBezTo>
                    <a:pt x="1179" y="387"/>
                    <a:pt x="1127" y="261"/>
                    <a:pt x="1044" y="168"/>
                  </a:cubicBezTo>
                  <a:cubicBezTo>
                    <a:pt x="960" y="42"/>
                    <a:pt x="825" y="1"/>
                    <a:pt x="70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605625" y="3555925"/>
              <a:ext cx="10725" cy="25050"/>
            </a:xfrm>
            <a:custGeom>
              <a:avLst/>
              <a:gdLst/>
              <a:ahLst/>
              <a:cxnLst/>
              <a:rect l="l" t="t" r="r" b="b"/>
              <a:pathLst>
                <a:path w="429" h="1002" extrusionOk="0">
                  <a:moveTo>
                    <a:pt x="126" y="1"/>
                  </a:moveTo>
                  <a:cubicBezTo>
                    <a:pt x="43" y="1"/>
                    <a:pt x="1" y="262"/>
                    <a:pt x="43" y="522"/>
                  </a:cubicBezTo>
                  <a:cubicBezTo>
                    <a:pt x="43" y="783"/>
                    <a:pt x="168" y="1002"/>
                    <a:pt x="262" y="1002"/>
                  </a:cubicBezTo>
                  <a:cubicBezTo>
                    <a:pt x="387" y="1002"/>
                    <a:pt x="429" y="741"/>
                    <a:pt x="429" y="481"/>
                  </a:cubicBezTo>
                  <a:cubicBezTo>
                    <a:pt x="387" y="178"/>
                    <a:pt x="262" y="1"/>
                    <a:pt x="12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685925" y="3549275"/>
              <a:ext cx="12025" cy="25200"/>
            </a:xfrm>
            <a:custGeom>
              <a:avLst/>
              <a:gdLst/>
              <a:ahLst/>
              <a:cxnLst/>
              <a:rect l="l" t="t" r="r" b="b"/>
              <a:pathLst>
                <a:path w="481" h="1008" extrusionOk="0">
                  <a:moveTo>
                    <a:pt x="208" y="1"/>
                  </a:moveTo>
                  <a:cubicBezTo>
                    <a:pt x="199" y="1"/>
                    <a:pt x="189" y="3"/>
                    <a:pt x="178" y="6"/>
                  </a:cubicBezTo>
                  <a:cubicBezTo>
                    <a:pt x="84" y="6"/>
                    <a:pt x="1" y="225"/>
                    <a:pt x="43" y="528"/>
                  </a:cubicBezTo>
                  <a:cubicBezTo>
                    <a:pt x="84" y="788"/>
                    <a:pt x="178" y="1007"/>
                    <a:pt x="303" y="1007"/>
                  </a:cubicBezTo>
                  <a:cubicBezTo>
                    <a:pt x="387" y="966"/>
                    <a:pt x="481" y="747"/>
                    <a:pt x="439" y="486"/>
                  </a:cubicBezTo>
                  <a:cubicBezTo>
                    <a:pt x="391" y="208"/>
                    <a:pt x="317" y="1"/>
                    <a:pt x="20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576175" y="3511350"/>
              <a:ext cx="37050" cy="26250"/>
            </a:xfrm>
            <a:custGeom>
              <a:avLst/>
              <a:gdLst/>
              <a:ahLst/>
              <a:cxnLst/>
              <a:rect l="l" t="t" r="r" b="b"/>
              <a:pathLst>
                <a:path w="1482" h="1050" extrusionOk="0">
                  <a:moveTo>
                    <a:pt x="1179" y="1"/>
                  </a:moveTo>
                  <a:cubicBezTo>
                    <a:pt x="1002" y="1"/>
                    <a:pt x="741" y="94"/>
                    <a:pt x="522" y="220"/>
                  </a:cubicBezTo>
                  <a:cubicBezTo>
                    <a:pt x="303" y="355"/>
                    <a:pt x="136" y="574"/>
                    <a:pt x="42" y="741"/>
                  </a:cubicBezTo>
                  <a:cubicBezTo>
                    <a:pt x="1" y="877"/>
                    <a:pt x="1" y="1002"/>
                    <a:pt x="42" y="1043"/>
                  </a:cubicBezTo>
                  <a:cubicBezTo>
                    <a:pt x="49" y="1047"/>
                    <a:pt x="57" y="1049"/>
                    <a:pt x="65" y="1049"/>
                  </a:cubicBezTo>
                  <a:cubicBezTo>
                    <a:pt x="168" y="1049"/>
                    <a:pt x="374" y="767"/>
                    <a:pt x="741" y="574"/>
                  </a:cubicBezTo>
                  <a:cubicBezTo>
                    <a:pt x="1085" y="313"/>
                    <a:pt x="1481" y="220"/>
                    <a:pt x="1481" y="136"/>
                  </a:cubicBezTo>
                  <a:cubicBezTo>
                    <a:pt x="1481" y="53"/>
                    <a:pt x="1346" y="1"/>
                    <a:pt x="117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674975" y="3504450"/>
              <a:ext cx="34975" cy="21400"/>
            </a:xfrm>
            <a:custGeom>
              <a:avLst/>
              <a:gdLst/>
              <a:ahLst/>
              <a:cxnLst/>
              <a:rect l="l" t="t" r="r" b="b"/>
              <a:pathLst>
                <a:path w="1399" h="856" extrusionOk="0">
                  <a:moveTo>
                    <a:pt x="400" y="0"/>
                  </a:moveTo>
                  <a:cubicBezTo>
                    <a:pt x="351" y="0"/>
                    <a:pt x="305" y="6"/>
                    <a:pt x="262" y="16"/>
                  </a:cubicBezTo>
                  <a:cubicBezTo>
                    <a:pt x="95" y="16"/>
                    <a:pt x="1" y="68"/>
                    <a:pt x="1" y="110"/>
                  </a:cubicBezTo>
                  <a:cubicBezTo>
                    <a:pt x="43" y="235"/>
                    <a:pt x="356" y="277"/>
                    <a:pt x="700" y="496"/>
                  </a:cubicBezTo>
                  <a:cubicBezTo>
                    <a:pt x="977" y="658"/>
                    <a:pt x="1219" y="855"/>
                    <a:pt x="1321" y="855"/>
                  </a:cubicBezTo>
                  <a:cubicBezTo>
                    <a:pt x="1331" y="855"/>
                    <a:pt x="1339" y="854"/>
                    <a:pt x="1346" y="850"/>
                  </a:cubicBezTo>
                  <a:cubicBezTo>
                    <a:pt x="1398" y="798"/>
                    <a:pt x="1398" y="715"/>
                    <a:pt x="1304" y="537"/>
                  </a:cubicBezTo>
                  <a:cubicBezTo>
                    <a:pt x="1221" y="412"/>
                    <a:pt x="1085" y="235"/>
                    <a:pt x="877" y="151"/>
                  </a:cubicBezTo>
                  <a:cubicBezTo>
                    <a:pt x="712" y="49"/>
                    <a:pt x="547" y="0"/>
                    <a:pt x="40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647875" y="3550450"/>
              <a:ext cx="20625" cy="28825"/>
            </a:xfrm>
            <a:custGeom>
              <a:avLst/>
              <a:gdLst/>
              <a:ahLst/>
              <a:cxnLst/>
              <a:rect l="l" t="t" r="r" b="b"/>
              <a:pathLst>
                <a:path w="825" h="1153" extrusionOk="0">
                  <a:moveTo>
                    <a:pt x="261" y="1"/>
                  </a:moveTo>
                  <a:cubicBezTo>
                    <a:pt x="84" y="1"/>
                    <a:pt x="0" y="53"/>
                    <a:pt x="0" y="53"/>
                  </a:cubicBezTo>
                  <a:cubicBezTo>
                    <a:pt x="0" y="95"/>
                    <a:pt x="84" y="95"/>
                    <a:pt x="219" y="136"/>
                  </a:cubicBezTo>
                  <a:cubicBezTo>
                    <a:pt x="345" y="178"/>
                    <a:pt x="522" y="314"/>
                    <a:pt x="564" y="481"/>
                  </a:cubicBezTo>
                  <a:cubicBezTo>
                    <a:pt x="657" y="658"/>
                    <a:pt x="605" y="835"/>
                    <a:pt x="564" y="960"/>
                  </a:cubicBezTo>
                  <a:cubicBezTo>
                    <a:pt x="522" y="1044"/>
                    <a:pt x="438" y="1138"/>
                    <a:pt x="438" y="1138"/>
                  </a:cubicBezTo>
                  <a:cubicBezTo>
                    <a:pt x="449" y="1148"/>
                    <a:pt x="461" y="1153"/>
                    <a:pt x="476" y="1153"/>
                  </a:cubicBezTo>
                  <a:cubicBezTo>
                    <a:pt x="522" y="1153"/>
                    <a:pt x="587" y="1104"/>
                    <a:pt x="657" y="1002"/>
                  </a:cubicBezTo>
                  <a:cubicBezTo>
                    <a:pt x="741" y="877"/>
                    <a:pt x="824" y="658"/>
                    <a:pt x="741" y="397"/>
                  </a:cubicBezTo>
                  <a:cubicBezTo>
                    <a:pt x="605" y="178"/>
                    <a:pt x="397" y="53"/>
                    <a:pt x="26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641350" y="3571925"/>
              <a:ext cx="7600" cy="5600"/>
            </a:xfrm>
            <a:custGeom>
              <a:avLst/>
              <a:gdLst/>
              <a:ahLst/>
              <a:cxnLst/>
              <a:rect l="l" t="t" r="r" b="b"/>
              <a:pathLst>
                <a:path w="304" h="224" extrusionOk="0">
                  <a:moveTo>
                    <a:pt x="82" y="1"/>
                  </a:moveTo>
                  <a:cubicBezTo>
                    <a:pt x="68" y="1"/>
                    <a:pt x="55" y="6"/>
                    <a:pt x="42" y="18"/>
                  </a:cubicBezTo>
                  <a:cubicBezTo>
                    <a:pt x="1" y="60"/>
                    <a:pt x="42" y="143"/>
                    <a:pt x="136" y="185"/>
                  </a:cubicBezTo>
                  <a:cubicBezTo>
                    <a:pt x="178" y="211"/>
                    <a:pt x="209" y="224"/>
                    <a:pt x="235" y="224"/>
                  </a:cubicBezTo>
                  <a:cubicBezTo>
                    <a:pt x="261" y="224"/>
                    <a:pt x="282" y="211"/>
                    <a:pt x="303" y="185"/>
                  </a:cubicBezTo>
                  <a:cubicBezTo>
                    <a:pt x="303" y="185"/>
                    <a:pt x="261" y="101"/>
                    <a:pt x="220" y="60"/>
                  </a:cubicBezTo>
                  <a:cubicBezTo>
                    <a:pt x="161" y="30"/>
                    <a:pt x="117" y="1"/>
                    <a:pt x="8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639275" y="3583050"/>
              <a:ext cx="31575" cy="12025"/>
            </a:xfrm>
            <a:custGeom>
              <a:avLst/>
              <a:gdLst/>
              <a:ahLst/>
              <a:cxnLst/>
              <a:rect l="l" t="t" r="r" b="b"/>
              <a:pathLst>
                <a:path w="1263" h="481" extrusionOk="0">
                  <a:moveTo>
                    <a:pt x="0" y="0"/>
                  </a:moveTo>
                  <a:cubicBezTo>
                    <a:pt x="0" y="0"/>
                    <a:pt x="0" y="136"/>
                    <a:pt x="84" y="219"/>
                  </a:cubicBezTo>
                  <a:cubicBezTo>
                    <a:pt x="167" y="355"/>
                    <a:pt x="386" y="480"/>
                    <a:pt x="605" y="480"/>
                  </a:cubicBezTo>
                  <a:cubicBezTo>
                    <a:pt x="866" y="480"/>
                    <a:pt x="1043" y="355"/>
                    <a:pt x="1127" y="219"/>
                  </a:cubicBezTo>
                  <a:cubicBezTo>
                    <a:pt x="1210" y="136"/>
                    <a:pt x="1262" y="53"/>
                    <a:pt x="1262" y="53"/>
                  </a:cubicBezTo>
                  <a:cubicBezTo>
                    <a:pt x="1251" y="42"/>
                    <a:pt x="1241" y="37"/>
                    <a:pt x="1230" y="37"/>
                  </a:cubicBezTo>
                  <a:cubicBezTo>
                    <a:pt x="1189" y="37"/>
                    <a:pt x="1142" y="103"/>
                    <a:pt x="1043" y="136"/>
                  </a:cubicBezTo>
                  <a:cubicBezTo>
                    <a:pt x="949" y="219"/>
                    <a:pt x="782" y="313"/>
                    <a:pt x="605" y="313"/>
                  </a:cubicBezTo>
                  <a:cubicBezTo>
                    <a:pt x="428" y="313"/>
                    <a:pt x="261" y="219"/>
                    <a:pt x="167" y="178"/>
                  </a:cubicBezTo>
                  <a:cubicBezTo>
                    <a:pt x="84" y="94"/>
                    <a:pt x="42" y="0"/>
                    <a:pt x="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780325" y="4719475"/>
              <a:ext cx="36000" cy="20625"/>
            </a:xfrm>
            <a:custGeom>
              <a:avLst/>
              <a:gdLst/>
              <a:ahLst/>
              <a:cxnLst/>
              <a:rect l="l" t="t" r="r" b="b"/>
              <a:pathLst>
                <a:path w="1440" h="825" extrusionOk="0">
                  <a:moveTo>
                    <a:pt x="1178" y="1"/>
                  </a:moveTo>
                  <a:cubicBezTo>
                    <a:pt x="1043" y="1"/>
                    <a:pt x="782" y="1"/>
                    <a:pt x="574" y="84"/>
                  </a:cubicBezTo>
                  <a:cubicBezTo>
                    <a:pt x="313" y="168"/>
                    <a:pt x="136" y="387"/>
                    <a:pt x="94" y="522"/>
                  </a:cubicBezTo>
                  <a:cubicBezTo>
                    <a:pt x="0" y="689"/>
                    <a:pt x="52" y="783"/>
                    <a:pt x="94" y="825"/>
                  </a:cubicBezTo>
                  <a:cubicBezTo>
                    <a:pt x="94" y="825"/>
                    <a:pt x="136" y="741"/>
                    <a:pt x="219" y="606"/>
                  </a:cubicBezTo>
                  <a:cubicBezTo>
                    <a:pt x="313" y="522"/>
                    <a:pt x="480" y="387"/>
                    <a:pt x="657" y="303"/>
                  </a:cubicBezTo>
                  <a:cubicBezTo>
                    <a:pt x="834" y="220"/>
                    <a:pt x="1043" y="168"/>
                    <a:pt x="1178" y="168"/>
                  </a:cubicBezTo>
                  <a:cubicBezTo>
                    <a:pt x="1304" y="168"/>
                    <a:pt x="1439" y="126"/>
                    <a:pt x="1439" y="126"/>
                  </a:cubicBezTo>
                  <a:cubicBezTo>
                    <a:pt x="1439" y="84"/>
                    <a:pt x="1356" y="43"/>
                    <a:pt x="1178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810825" y="4726000"/>
              <a:ext cx="34700" cy="21675"/>
            </a:xfrm>
            <a:custGeom>
              <a:avLst/>
              <a:gdLst/>
              <a:ahLst/>
              <a:cxnLst/>
              <a:rect l="l" t="t" r="r" b="b"/>
              <a:pathLst>
                <a:path w="1388" h="867" extrusionOk="0">
                  <a:moveTo>
                    <a:pt x="1126" y="1"/>
                  </a:moveTo>
                  <a:cubicBezTo>
                    <a:pt x="960" y="1"/>
                    <a:pt x="741" y="1"/>
                    <a:pt x="522" y="126"/>
                  </a:cubicBezTo>
                  <a:cubicBezTo>
                    <a:pt x="303" y="261"/>
                    <a:pt x="136" y="428"/>
                    <a:pt x="84" y="605"/>
                  </a:cubicBezTo>
                  <a:cubicBezTo>
                    <a:pt x="0" y="741"/>
                    <a:pt x="0" y="824"/>
                    <a:pt x="42" y="866"/>
                  </a:cubicBezTo>
                  <a:cubicBezTo>
                    <a:pt x="84" y="866"/>
                    <a:pt x="136" y="783"/>
                    <a:pt x="219" y="689"/>
                  </a:cubicBezTo>
                  <a:cubicBezTo>
                    <a:pt x="303" y="564"/>
                    <a:pt x="438" y="428"/>
                    <a:pt x="605" y="345"/>
                  </a:cubicBezTo>
                  <a:cubicBezTo>
                    <a:pt x="824" y="261"/>
                    <a:pt x="1001" y="168"/>
                    <a:pt x="1126" y="168"/>
                  </a:cubicBezTo>
                  <a:cubicBezTo>
                    <a:pt x="1262" y="126"/>
                    <a:pt x="1345" y="126"/>
                    <a:pt x="1345" y="84"/>
                  </a:cubicBezTo>
                  <a:cubicBezTo>
                    <a:pt x="1387" y="84"/>
                    <a:pt x="1304" y="1"/>
                    <a:pt x="1126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577225" y="4732525"/>
              <a:ext cx="50075" cy="13325"/>
            </a:xfrm>
            <a:custGeom>
              <a:avLst/>
              <a:gdLst/>
              <a:ahLst/>
              <a:cxnLst/>
              <a:rect l="l" t="t" r="r" b="b"/>
              <a:pathLst>
                <a:path w="2003" h="533" extrusionOk="0">
                  <a:moveTo>
                    <a:pt x="960" y="0"/>
                  </a:moveTo>
                  <a:cubicBezTo>
                    <a:pt x="824" y="0"/>
                    <a:pt x="657" y="42"/>
                    <a:pt x="522" y="84"/>
                  </a:cubicBezTo>
                  <a:cubicBezTo>
                    <a:pt x="438" y="126"/>
                    <a:pt x="303" y="219"/>
                    <a:pt x="219" y="261"/>
                  </a:cubicBezTo>
                  <a:cubicBezTo>
                    <a:pt x="94" y="386"/>
                    <a:pt x="0" y="480"/>
                    <a:pt x="42" y="522"/>
                  </a:cubicBezTo>
                  <a:cubicBezTo>
                    <a:pt x="42" y="529"/>
                    <a:pt x="46" y="533"/>
                    <a:pt x="55" y="533"/>
                  </a:cubicBezTo>
                  <a:cubicBezTo>
                    <a:pt x="91" y="533"/>
                    <a:pt x="200" y="463"/>
                    <a:pt x="303" y="386"/>
                  </a:cubicBezTo>
                  <a:cubicBezTo>
                    <a:pt x="480" y="344"/>
                    <a:pt x="699" y="261"/>
                    <a:pt x="1001" y="219"/>
                  </a:cubicBezTo>
                  <a:cubicBezTo>
                    <a:pt x="1262" y="219"/>
                    <a:pt x="1481" y="261"/>
                    <a:pt x="1658" y="303"/>
                  </a:cubicBezTo>
                  <a:cubicBezTo>
                    <a:pt x="1825" y="344"/>
                    <a:pt x="1961" y="386"/>
                    <a:pt x="1961" y="386"/>
                  </a:cubicBezTo>
                  <a:cubicBezTo>
                    <a:pt x="2003" y="344"/>
                    <a:pt x="1919" y="261"/>
                    <a:pt x="1742" y="167"/>
                  </a:cubicBezTo>
                  <a:cubicBezTo>
                    <a:pt x="1658" y="84"/>
                    <a:pt x="1523" y="42"/>
                    <a:pt x="1398" y="42"/>
                  </a:cubicBezTo>
                  <a:cubicBezTo>
                    <a:pt x="1262" y="0"/>
                    <a:pt x="1137" y="0"/>
                    <a:pt x="960" y="0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499000" y="3571050"/>
              <a:ext cx="55550" cy="60375"/>
            </a:xfrm>
            <a:custGeom>
              <a:avLst/>
              <a:gdLst/>
              <a:ahLst/>
              <a:cxnLst/>
              <a:rect l="l" t="t" r="r" b="b"/>
              <a:pathLst>
                <a:path w="2222" h="2415" extrusionOk="0">
                  <a:moveTo>
                    <a:pt x="959" y="0"/>
                  </a:moveTo>
                  <a:cubicBezTo>
                    <a:pt x="647" y="0"/>
                    <a:pt x="357" y="178"/>
                    <a:pt x="261" y="480"/>
                  </a:cubicBezTo>
                  <a:cubicBezTo>
                    <a:pt x="1" y="1096"/>
                    <a:pt x="439" y="1961"/>
                    <a:pt x="1002" y="2264"/>
                  </a:cubicBezTo>
                  <a:cubicBezTo>
                    <a:pt x="1198" y="2366"/>
                    <a:pt x="1419" y="2415"/>
                    <a:pt x="1627" y="2415"/>
                  </a:cubicBezTo>
                  <a:cubicBezTo>
                    <a:pt x="1695" y="2415"/>
                    <a:pt x="1762" y="2409"/>
                    <a:pt x="1826" y="2399"/>
                  </a:cubicBezTo>
                  <a:cubicBezTo>
                    <a:pt x="1961" y="2399"/>
                    <a:pt x="2128" y="2305"/>
                    <a:pt x="2222" y="2222"/>
                  </a:cubicBezTo>
                  <a:lnTo>
                    <a:pt x="1867" y="699"/>
                  </a:lnTo>
                  <a:cubicBezTo>
                    <a:pt x="1784" y="439"/>
                    <a:pt x="1607" y="220"/>
                    <a:pt x="1346" y="95"/>
                  </a:cubicBezTo>
                  <a:cubicBezTo>
                    <a:pt x="1221" y="31"/>
                    <a:pt x="1088" y="0"/>
                    <a:pt x="9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512050" y="3586425"/>
              <a:ext cx="37025" cy="39150"/>
            </a:xfrm>
            <a:custGeom>
              <a:avLst/>
              <a:gdLst/>
              <a:ahLst/>
              <a:cxnLst/>
              <a:rect l="l" t="t" r="r" b="b"/>
              <a:pathLst>
                <a:path w="1481" h="1566" extrusionOk="0">
                  <a:moveTo>
                    <a:pt x="219" y="1"/>
                  </a:moveTo>
                  <a:cubicBezTo>
                    <a:pt x="177" y="1"/>
                    <a:pt x="136" y="43"/>
                    <a:pt x="94" y="126"/>
                  </a:cubicBezTo>
                  <a:cubicBezTo>
                    <a:pt x="0" y="303"/>
                    <a:pt x="94" y="564"/>
                    <a:pt x="136" y="741"/>
                  </a:cubicBezTo>
                  <a:cubicBezTo>
                    <a:pt x="177" y="783"/>
                    <a:pt x="219" y="866"/>
                    <a:pt x="261" y="908"/>
                  </a:cubicBezTo>
                  <a:cubicBezTo>
                    <a:pt x="396" y="1127"/>
                    <a:pt x="522" y="1304"/>
                    <a:pt x="741" y="1388"/>
                  </a:cubicBezTo>
                  <a:lnTo>
                    <a:pt x="741" y="1430"/>
                  </a:lnTo>
                  <a:cubicBezTo>
                    <a:pt x="824" y="1482"/>
                    <a:pt x="1043" y="1565"/>
                    <a:pt x="1179" y="1565"/>
                  </a:cubicBezTo>
                  <a:lnTo>
                    <a:pt x="1262" y="1565"/>
                  </a:lnTo>
                  <a:cubicBezTo>
                    <a:pt x="1481" y="1430"/>
                    <a:pt x="1262" y="1002"/>
                    <a:pt x="1179" y="825"/>
                  </a:cubicBezTo>
                  <a:cubicBezTo>
                    <a:pt x="1043" y="647"/>
                    <a:pt x="918" y="439"/>
                    <a:pt x="741" y="262"/>
                  </a:cubicBezTo>
                  <a:cubicBezTo>
                    <a:pt x="657" y="178"/>
                    <a:pt x="522" y="84"/>
                    <a:pt x="438" y="43"/>
                  </a:cubicBezTo>
                  <a:cubicBezTo>
                    <a:pt x="355" y="43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517525" y="3585650"/>
              <a:ext cx="29475" cy="35475"/>
            </a:xfrm>
            <a:custGeom>
              <a:avLst/>
              <a:gdLst/>
              <a:ahLst/>
              <a:cxnLst/>
              <a:rect l="l" t="t" r="r" b="b"/>
              <a:pathLst>
                <a:path w="1179" h="1419" extrusionOk="0">
                  <a:moveTo>
                    <a:pt x="69" y="1"/>
                  </a:moveTo>
                  <a:cubicBezTo>
                    <a:pt x="21" y="1"/>
                    <a:pt x="0" y="11"/>
                    <a:pt x="0" y="32"/>
                  </a:cubicBezTo>
                  <a:cubicBezTo>
                    <a:pt x="0" y="32"/>
                    <a:pt x="84" y="32"/>
                    <a:pt x="261" y="115"/>
                  </a:cubicBezTo>
                  <a:cubicBezTo>
                    <a:pt x="396" y="209"/>
                    <a:pt x="605" y="334"/>
                    <a:pt x="741" y="553"/>
                  </a:cubicBezTo>
                  <a:cubicBezTo>
                    <a:pt x="918" y="731"/>
                    <a:pt x="1001" y="991"/>
                    <a:pt x="1043" y="1116"/>
                  </a:cubicBezTo>
                  <a:cubicBezTo>
                    <a:pt x="1126" y="1294"/>
                    <a:pt x="1126" y="1419"/>
                    <a:pt x="1179" y="1419"/>
                  </a:cubicBezTo>
                  <a:cubicBezTo>
                    <a:pt x="1179" y="1419"/>
                    <a:pt x="1179" y="1294"/>
                    <a:pt x="1126" y="1116"/>
                  </a:cubicBezTo>
                  <a:cubicBezTo>
                    <a:pt x="1085" y="939"/>
                    <a:pt x="1043" y="678"/>
                    <a:pt x="866" y="470"/>
                  </a:cubicBezTo>
                  <a:cubicBezTo>
                    <a:pt x="699" y="251"/>
                    <a:pt x="480" y="74"/>
                    <a:pt x="303" y="32"/>
                  </a:cubicBezTo>
                  <a:cubicBezTo>
                    <a:pt x="193" y="11"/>
                    <a:pt x="117" y="1"/>
                    <a:pt x="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530550" y="3591900"/>
              <a:ext cx="12025" cy="20625"/>
            </a:xfrm>
            <a:custGeom>
              <a:avLst/>
              <a:gdLst/>
              <a:ahLst/>
              <a:cxnLst/>
              <a:rect l="l" t="t" r="r" b="b"/>
              <a:pathLst>
                <a:path w="481" h="825" extrusionOk="0">
                  <a:moveTo>
                    <a:pt x="84" y="1"/>
                  </a:moveTo>
                  <a:cubicBezTo>
                    <a:pt x="84" y="1"/>
                    <a:pt x="42" y="43"/>
                    <a:pt x="1" y="126"/>
                  </a:cubicBezTo>
                  <a:cubicBezTo>
                    <a:pt x="1" y="220"/>
                    <a:pt x="1" y="345"/>
                    <a:pt x="42" y="522"/>
                  </a:cubicBezTo>
                  <a:cubicBezTo>
                    <a:pt x="136" y="647"/>
                    <a:pt x="220" y="741"/>
                    <a:pt x="303" y="783"/>
                  </a:cubicBezTo>
                  <a:cubicBezTo>
                    <a:pt x="397" y="825"/>
                    <a:pt x="480" y="825"/>
                    <a:pt x="480" y="825"/>
                  </a:cubicBezTo>
                  <a:cubicBezTo>
                    <a:pt x="480" y="783"/>
                    <a:pt x="439" y="783"/>
                    <a:pt x="345" y="741"/>
                  </a:cubicBezTo>
                  <a:cubicBezTo>
                    <a:pt x="303" y="647"/>
                    <a:pt x="220" y="564"/>
                    <a:pt x="178" y="481"/>
                  </a:cubicBezTo>
                  <a:cubicBezTo>
                    <a:pt x="136" y="345"/>
                    <a:pt x="84" y="220"/>
                    <a:pt x="84" y="126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14"/>
          <p:cNvSpPr/>
          <p:nvPr/>
        </p:nvSpPr>
        <p:spPr>
          <a:xfrm rot="10800000">
            <a:off x="4030648" y="2429683"/>
            <a:ext cx="2067203" cy="1495442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4"/>
          <p:cNvSpPr/>
          <p:nvPr/>
        </p:nvSpPr>
        <p:spPr>
          <a:xfrm flipH="1">
            <a:off x="763924" y="1766825"/>
            <a:ext cx="2156476" cy="1347428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4"/>
          <p:cNvSpPr/>
          <p:nvPr/>
        </p:nvSpPr>
        <p:spPr>
          <a:xfrm>
            <a:off x="5954450" y="545675"/>
            <a:ext cx="2278176" cy="1423469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14"/>
          <p:cNvSpPr txBox="1">
            <a:spLocks noGrp="1"/>
          </p:cNvSpPr>
          <p:nvPr>
            <p:ph type="subTitle" idx="1"/>
          </p:nvPr>
        </p:nvSpPr>
        <p:spPr>
          <a:xfrm>
            <a:off x="6375925" y="108556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0" name="Google Shape;1160;p14"/>
          <p:cNvSpPr txBox="1">
            <a:spLocks noGrp="1"/>
          </p:cNvSpPr>
          <p:nvPr>
            <p:ph type="subTitle" idx="2"/>
          </p:nvPr>
        </p:nvSpPr>
        <p:spPr>
          <a:xfrm>
            <a:off x="888525" y="226445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1" name="Google Shape;1161;p14"/>
          <p:cNvSpPr txBox="1">
            <a:spLocks noGrp="1"/>
          </p:cNvSpPr>
          <p:nvPr>
            <p:ph type="subTitle" idx="3"/>
          </p:nvPr>
        </p:nvSpPr>
        <p:spPr>
          <a:xfrm>
            <a:off x="4210750" y="311425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4"/>
          </p:nvPr>
        </p:nvSpPr>
        <p:spPr>
          <a:xfrm>
            <a:off x="801375" y="1721085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endParaRPr/>
          </a:p>
        </p:txBody>
      </p:sp>
      <p:sp>
        <p:nvSpPr>
          <p:cNvPr id="1163" name="Google Shape;1163;p14"/>
          <p:cNvSpPr txBox="1">
            <a:spLocks noGrp="1"/>
          </p:cNvSpPr>
          <p:nvPr>
            <p:ph type="subTitle" idx="5"/>
          </p:nvPr>
        </p:nvSpPr>
        <p:spPr>
          <a:xfrm>
            <a:off x="4123600" y="256516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endParaRPr/>
          </a:p>
        </p:txBody>
      </p:sp>
      <p:sp>
        <p:nvSpPr>
          <p:cNvPr id="1164" name="Google Shape;1164;p14"/>
          <p:cNvSpPr txBox="1">
            <a:spLocks noGrp="1"/>
          </p:cNvSpPr>
          <p:nvPr>
            <p:ph type="subTitle" idx="6"/>
          </p:nvPr>
        </p:nvSpPr>
        <p:spPr>
          <a:xfrm>
            <a:off x="6250800" y="539099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endParaRPr/>
          </a:p>
        </p:txBody>
      </p:sp>
      <p:sp>
        <p:nvSpPr>
          <p:cNvPr id="1165" name="Google Shape;1165;p14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1166" name="Google Shape;1166;p1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4_1_1_1">
    <p:bg>
      <p:bgPr>
        <a:solidFill>
          <a:srgbClr val="CFD9E0"/>
        </a:solidFill>
        <a:effectLst/>
      </p:bgPr>
    </p:bg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16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79" name="Google Shape;1279;p16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80" name="Google Shape;1280;p16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1" name="Google Shape;1281;p16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82" name="Google Shape;1282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90" name="Google Shape;1290;p16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6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2" name="Google Shape;1292;p16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293" name="Google Shape;1293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1" name="Google Shape;1301;p16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2" name="Google Shape;1302;p16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4" name="Google Shape;1304;p16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1305" name="Google Shape;1305;p1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6" name="Google Shape;1306;p16"/>
          <p:cNvSpPr txBox="1">
            <a:spLocks noGrp="1"/>
          </p:cNvSpPr>
          <p:nvPr>
            <p:ph type="subTitle" idx="1"/>
          </p:nvPr>
        </p:nvSpPr>
        <p:spPr>
          <a:xfrm>
            <a:off x="1244050" y="1300225"/>
            <a:ext cx="5079900" cy="25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7" name="Google Shape;1307;p16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1308" name="Google Shape;1308;p1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 panose="00000506000000000000"/>
              <a:buNone/>
              <a:defRPr sz="28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 panose="02000506040000020004"/>
              <a:buNone/>
              <a:defRPr sz="2800">
                <a:solidFill>
                  <a:srgbClr val="434343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 panose="02000506040000020004"/>
              <a:buNone/>
              <a:defRPr sz="2800">
                <a:solidFill>
                  <a:srgbClr val="434343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 panose="02000506040000020004"/>
              <a:buNone/>
              <a:defRPr sz="2800">
                <a:solidFill>
                  <a:srgbClr val="434343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 panose="02000506040000020004"/>
              <a:buNone/>
              <a:defRPr sz="2800">
                <a:solidFill>
                  <a:srgbClr val="434343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 panose="02000506040000020004"/>
              <a:buNone/>
              <a:defRPr sz="2800">
                <a:solidFill>
                  <a:srgbClr val="434343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 panose="02000506040000020004"/>
              <a:buNone/>
              <a:defRPr sz="2800">
                <a:solidFill>
                  <a:srgbClr val="434343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 panose="02000506040000020004"/>
              <a:buNone/>
              <a:defRPr sz="2800">
                <a:solidFill>
                  <a:srgbClr val="434343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 panose="02000506040000020004"/>
              <a:buNone/>
              <a:defRPr sz="2800">
                <a:solidFill>
                  <a:srgbClr val="434343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●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○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■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●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○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■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●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○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 panose="02020502030000000404"/>
              <a:buChar char="■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t-Distributed Stochastic Neighbor Embedding (t-SNE)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64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4054" y="325120"/>
            <a:ext cx="3895174" cy="571880"/>
          </a:xfrm>
        </p:spPr>
        <p:txBody>
          <a:bodyPr/>
          <a:lstStyle/>
          <a:p>
            <a:pPr algn="l"/>
            <a:r>
              <a:rPr lang="en-US" sz="2800" dirty="0"/>
              <a:t>Gradient interpretation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8472" y="1018309"/>
            <a:ext cx="6407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interpret the t-SNE gradient as a simulation of an N-body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8473" y="1877291"/>
                <a:ext cx="5375563" cy="656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73" y="1877291"/>
                <a:ext cx="5375563" cy="656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5500254" y="2176615"/>
            <a:ext cx="318655" cy="8728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816926" y="1697710"/>
            <a:ext cx="318655" cy="18306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40037" y="2869130"/>
            <a:ext cx="117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Displacement</a:t>
            </a:r>
          </a:p>
          <a:p>
            <a:pPr algn="ctr"/>
            <a:r>
              <a:rPr lang="en-US" sz="1200" dirty="0"/>
              <a:t>(Spring)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10345" y="2937164"/>
            <a:ext cx="178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Exertion / Compression</a:t>
            </a:r>
          </a:p>
        </p:txBody>
      </p:sp>
    </p:spTree>
    <p:extLst>
      <p:ext uri="{BB962C8B-B14F-4D97-AF65-F5344CB8AC3E}">
        <p14:creationId xmlns:p14="http://schemas.microsoft.com/office/powerpoint/2010/main" val="314998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interpretation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494" y="1322230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Displacement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33FFAEE-0F80-4BCD-96C5-C5881009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53" y="1322230"/>
            <a:ext cx="3725693" cy="3224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D7AE6-C09A-4E52-9BC4-6EEEFBDC4D81}"/>
                  </a:ext>
                </a:extLst>
              </p:cNvPr>
              <p:cNvSpPr txBox="1"/>
              <p:nvPr/>
            </p:nvSpPr>
            <p:spPr>
              <a:xfrm>
                <a:off x="3253979" y="3000375"/>
                <a:ext cx="737446" cy="248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D7AE6-C09A-4E52-9BC4-6EEEFBDC4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79" y="3000375"/>
                <a:ext cx="737446" cy="248145"/>
              </a:xfrm>
              <a:prstGeom prst="rect">
                <a:avLst/>
              </a:prstGeom>
              <a:blipFill>
                <a:blip r:embed="rId3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14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CE0FB-CFE0-4E17-8369-912CBFF90E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F5435-7F3C-4C51-A214-20AFE92B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A280-9794-4C4F-9B7E-B25E7B70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7" y="1316558"/>
            <a:ext cx="3732245" cy="3230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57F84-885F-4B4B-AFC9-1B0581993738}"/>
              </a:ext>
            </a:extLst>
          </p:cNvPr>
          <p:cNvSpPr txBox="1"/>
          <p:nvPr/>
        </p:nvSpPr>
        <p:spPr>
          <a:xfrm>
            <a:off x="123119" y="131655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Exertion /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ABE61A-C436-4099-AACC-DDD6E83C03A6}"/>
                  </a:ext>
                </a:extLst>
              </p:cNvPr>
              <p:cNvSpPr txBox="1"/>
              <p:nvPr/>
            </p:nvSpPr>
            <p:spPr>
              <a:xfrm>
                <a:off x="4279518" y="2500349"/>
                <a:ext cx="2158604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ABE61A-C436-4099-AACC-DDD6E83C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18" y="2500349"/>
                <a:ext cx="2158604" cy="373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94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A5614F-2EA2-497C-82C8-589374D4D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B87DD-D61A-4869-BBC6-5FB0DBF0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97EF3-3DE8-49A3-A230-08AF5E90C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48" y="889856"/>
            <a:ext cx="3873704" cy="296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FA713-0874-496D-90F6-23819BDCCD09}"/>
              </a:ext>
            </a:extLst>
          </p:cNvPr>
          <p:cNvSpPr txBox="1"/>
          <p:nvPr/>
        </p:nvSpPr>
        <p:spPr>
          <a:xfrm>
            <a:off x="400086" y="1299139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SS10"/>
              </a:rPr>
              <a:t>S</a:t>
            </a:r>
            <a:r>
              <a:rPr lang="en-US" sz="2400" b="0" i="0" u="none" strike="noStrike" baseline="0" dirty="0">
                <a:latin typeface="CMSS10"/>
              </a:rPr>
              <a:t>ummation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AFF622-9F34-4EAF-9211-62AB4EC159C0}"/>
                  </a:ext>
                </a:extLst>
              </p:cNvPr>
              <p:cNvSpPr txBox="1"/>
              <p:nvPr/>
            </p:nvSpPr>
            <p:spPr>
              <a:xfrm>
                <a:off x="1882978" y="3918460"/>
                <a:ext cx="5375563" cy="656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AFF622-9F34-4EAF-9211-62AB4EC15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78" y="3918460"/>
                <a:ext cx="5375563" cy="656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0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1DBB8-9A8F-492E-9E3F-56D878D029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BA7200-990D-4874-85E7-BD629491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55" y="606600"/>
            <a:ext cx="2464225" cy="290400"/>
          </a:xfrm>
        </p:spPr>
        <p:txBody>
          <a:bodyPr/>
          <a:lstStyle/>
          <a:p>
            <a:pPr algn="l"/>
            <a:r>
              <a:rPr lang="en-US" sz="1800" dirty="0"/>
              <a:t>Barnes-Hut Approximation</a:t>
            </a:r>
            <a:endParaRPr lang="en-US" dirty="0"/>
          </a:p>
        </p:txBody>
      </p:sp>
      <p:pic>
        <p:nvPicPr>
          <p:cNvPr id="2050" name="Picture 2" descr="Visualizing High-Dimensional Data - ppt download">
            <a:extLst>
              <a:ext uri="{FF2B5EF4-FFF2-40B4-BE49-F238E27FC236}">
                <a16:creationId xmlns:a16="http://schemas.microsoft.com/office/drawing/2014/main" id="{7117D137-9F2E-4BF4-AC7F-AA6E9F95C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33057" r="24922" b="3941"/>
          <a:stretch/>
        </p:blipFill>
        <p:spPr bwMode="auto">
          <a:xfrm>
            <a:off x="2450171" y="1714500"/>
            <a:ext cx="4243658" cy="28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ABF69C-9562-43C0-B7CA-517E76CAF83F}"/>
              </a:ext>
            </a:extLst>
          </p:cNvPr>
          <p:cNvSpPr txBox="1"/>
          <p:nvPr/>
        </p:nvSpPr>
        <p:spPr>
          <a:xfrm>
            <a:off x="88155" y="1250900"/>
            <a:ext cx="5646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of the pairwise interactions between points are very similar.</a:t>
            </a:r>
          </a:p>
        </p:txBody>
      </p:sp>
    </p:spTree>
    <p:extLst>
      <p:ext uri="{BB962C8B-B14F-4D97-AF65-F5344CB8AC3E}">
        <p14:creationId xmlns:p14="http://schemas.microsoft.com/office/powerpoint/2010/main" val="9268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421C-F7C8-4441-B43B-D71A51FAAB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138C8-8A0C-4224-A025-33BBF9E6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55" y="606600"/>
            <a:ext cx="2214329" cy="290400"/>
          </a:xfrm>
        </p:spPr>
        <p:txBody>
          <a:bodyPr/>
          <a:lstStyle/>
          <a:p>
            <a:pPr algn="l"/>
            <a:r>
              <a:rPr lang="en-US" sz="1600" dirty="0"/>
              <a:t>Barnes-Hut Approximation</a:t>
            </a:r>
          </a:p>
        </p:txBody>
      </p:sp>
      <p:pic>
        <p:nvPicPr>
          <p:cNvPr id="1026" name="Picture 2" descr="Visualizing High-Dimensional Data - ppt download">
            <a:extLst>
              <a:ext uri="{FF2B5EF4-FFF2-40B4-BE49-F238E27FC236}">
                <a16:creationId xmlns:a16="http://schemas.microsoft.com/office/drawing/2014/main" id="{6C028011-E538-4D75-8865-F9FD44518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4" t="32740" r="15399"/>
          <a:stretch/>
        </p:blipFill>
        <p:spPr bwMode="auto">
          <a:xfrm>
            <a:off x="2339007" y="1912577"/>
            <a:ext cx="4465986" cy="233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0F640-858B-46E7-8478-9225FA0C3850}"/>
              </a:ext>
            </a:extLst>
          </p:cNvPr>
          <p:cNvSpPr txBox="1"/>
          <p:nvPr/>
        </p:nvSpPr>
        <p:spPr>
          <a:xfrm>
            <a:off x="88155" y="1250900"/>
            <a:ext cx="484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 similar interactions by a single interaction.</a:t>
            </a:r>
          </a:p>
        </p:txBody>
      </p:sp>
    </p:spTree>
    <p:extLst>
      <p:ext uri="{BB962C8B-B14F-4D97-AF65-F5344CB8AC3E}">
        <p14:creationId xmlns:p14="http://schemas.microsoft.com/office/powerpoint/2010/main" val="292965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67665-64B3-45DA-993F-2E84359F86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C6EFC-B4FA-486B-A629-2544C4BB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Quadtree</a:t>
            </a:r>
          </a:p>
        </p:txBody>
      </p:sp>
      <p:pic>
        <p:nvPicPr>
          <p:cNvPr id="3074" name="Picture 2" descr="PDF] Accelerating t-SNE using tree-based algorithms | Semantic Scholar">
            <a:extLst>
              <a:ext uri="{FF2B5EF4-FFF2-40B4-BE49-F238E27FC236}">
                <a16:creationId xmlns:a16="http://schemas.microsoft.com/office/drawing/2014/main" id="{143778D2-422F-422B-8021-F1FBA979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43" y="1453595"/>
            <a:ext cx="3379113" cy="30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7BE65-018A-4CE0-A862-89DDDCF03F0D}"/>
              </a:ext>
            </a:extLst>
          </p:cNvPr>
          <p:cNvSpPr txBox="1"/>
          <p:nvPr/>
        </p:nvSpPr>
        <p:spPr>
          <a:xfrm flipH="1">
            <a:off x="213728" y="1014413"/>
            <a:ext cx="337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Quadtree is a space partitioning tree.</a:t>
            </a:r>
          </a:p>
        </p:txBody>
      </p:sp>
    </p:spTree>
    <p:extLst>
      <p:ext uri="{BB962C8B-B14F-4D97-AF65-F5344CB8AC3E}">
        <p14:creationId xmlns:p14="http://schemas.microsoft.com/office/powerpoint/2010/main" val="205609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7738B-BA1D-4405-B9A8-05B576BBC6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1BCB0-16E7-4E1E-BDB3-FEAEA048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55" y="606600"/>
            <a:ext cx="2931426" cy="290400"/>
          </a:xfrm>
        </p:spPr>
        <p:txBody>
          <a:bodyPr/>
          <a:lstStyle/>
          <a:p>
            <a:pPr algn="l"/>
            <a:r>
              <a:rPr lang="en-US" dirty="0"/>
              <a:t>Visualization by t-SNE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F14EA-A1C6-46BA-863A-79802B874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2" t="20176" r="28968" b="17460"/>
          <a:stretch/>
        </p:blipFill>
        <p:spPr>
          <a:xfrm>
            <a:off x="2231733" y="897000"/>
            <a:ext cx="4471868" cy="3289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5A172-54DF-4BDE-B89B-FE92D9932B8F}"/>
              </a:ext>
            </a:extLst>
          </p:cNvPr>
          <p:cNvSpPr txBox="1"/>
          <p:nvPr/>
        </p:nvSpPr>
        <p:spPr>
          <a:xfrm>
            <a:off x="3891846" y="4239439"/>
            <a:ext cx="1151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MINST data </a:t>
            </a:r>
          </a:p>
        </p:txBody>
      </p:sp>
    </p:spTree>
    <p:extLst>
      <p:ext uri="{BB962C8B-B14F-4D97-AF65-F5344CB8AC3E}">
        <p14:creationId xmlns:p14="http://schemas.microsoft.com/office/powerpoint/2010/main" val="101937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FE536F-D0BB-4BF1-AA6D-369A4127C9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Thank You Images, Stock Photos &amp; Vectors | Shutterstock">
            <a:extLst>
              <a:ext uri="{FF2B5EF4-FFF2-40B4-BE49-F238E27FC236}">
                <a16:creationId xmlns:a16="http://schemas.microsoft.com/office/drawing/2014/main" id="{F2375494-3ED5-43C2-8C6C-C7504D45F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7"/>
          <a:stretch/>
        </p:blipFill>
        <p:spPr bwMode="auto">
          <a:xfrm>
            <a:off x="1354154" y="1223962"/>
            <a:ext cx="6408051" cy="294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9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AD5AF9-1478-4EDD-9FFA-5EB5BDD666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8FB87C-C1F4-4201-8018-E21391AD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9BFF5-F28A-4DEC-9901-47E92053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50" y="1625323"/>
            <a:ext cx="3803099" cy="2921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22C3E0-03C6-4C1D-898D-7C8730BB3444}"/>
              </a:ext>
            </a:extLst>
          </p:cNvPr>
          <p:cNvSpPr txBox="1"/>
          <p:nvPr/>
        </p:nvSpPr>
        <p:spPr>
          <a:xfrm>
            <a:off x="-14054" y="1046918"/>
            <a:ext cx="6623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is mainly concerned with preserving large pairwise distances in the map.</a:t>
            </a:r>
          </a:p>
        </p:txBody>
      </p:sp>
    </p:spTree>
    <p:extLst>
      <p:ext uri="{BB962C8B-B14F-4D97-AF65-F5344CB8AC3E}">
        <p14:creationId xmlns:p14="http://schemas.microsoft.com/office/powerpoint/2010/main" val="288395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516" y="1546167"/>
            <a:ext cx="5874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t-SNE is a dimension reduction/data visualization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t-SNE tends to preserve local structure at the same time preserving the global structure as much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Proposed by Laurens van der </a:t>
            </a:r>
            <a:r>
              <a:rPr lang="en-US" sz="1800" dirty="0" err="1"/>
              <a:t>Maaten</a:t>
            </a:r>
            <a:r>
              <a:rPr lang="en-US" sz="1800" dirty="0"/>
              <a:t> &amp; Geoffrey Hinton in 2008. </a:t>
            </a:r>
          </a:p>
        </p:txBody>
      </p:sp>
    </p:spTree>
    <p:extLst>
      <p:ext uri="{BB962C8B-B14F-4D97-AF65-F5344CB8AC3E}">
        <p14:creationId xmlns:p14="http://schemas.microsoft.com/office/powerpoint/2010/main" val="251374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0320" y="1595120"/>
            <a:ext cx="663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objective is to match distributions of distances between point in high and low dimensional space via conditional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Assume distances in both high and low dimensional space are Gaussian-distributed.</a:t>
            </a:r>
          </a:p>
        </p:txBody>
      </p:sp>
    </p:spTree>
    <p:extLst>
      <p:ext uri="{BB962C8B-B14F-4D97-AF65-F5344CB8AC3E}">
        <p14:creationId xmlns:p14="http://schemas.microsoft.com/office/powerpoint/2010/main" val="8418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/>
              <a:t>High Dimension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4" y="1141883"/>
            <a:ext cx="5409979" cy="2255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95A87-4BC4-4B0A-A6A3-F925A8573F10}"/>
                  </a:ext>
                </a:extLst>
              </p:cNvPr>
              <p:cNvSpPr txBox="1"/>
              <p:nvPr/>
            </p:nvSpPr>
            <p:spPr>
              <a:xfrm>
                <a:off x="1691958" y="3383115"/>
                <a:ext cx="5902960" cy="11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|"/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𝑋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𝑋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95A87-4BC4-4B0A-A6A3-F925A8573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58" y="3383115"/>
                <a:ext cx="5902960" cy="11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77E700-9D78-4DF3-B332-C1C30B2F132F}"/>
              </a:ext>
            </a:extLst>
          </p:cNvPr>
          <p:cNvCxnSpPr>
            <a:cxnSpLocks/>
          </p:cNvCxnSpPr>
          <p:nvPr/>
        </p:nvCxnSpPr>
        <p:spPr>
          <a:xfrm flipH="1">
            <a:off x="4879181" y="2389969"/>
            <a:ext cx="1035845" cy="1167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7E5BBB-3806-4C9E-8AB2-07AACC7897D9}"/>
              </a:ext>
            </a:extLst>
          </p:cNvPr>
          <p:cNvCxnSpPr/>
          <p:nvPr/>
        </p:nvCxnSpPr>
        <p:spPr>
          <a:xfrm flipH="1">
            <a:off x="5243513" y="2964656"/>
            <a:ext cx="400050" cy="592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E0DCA-3B73-43F2-99A0-0A322DA22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52802-795B-4DBF-B2E7-C99E8B4D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Gaussian distribution</a:t>
            </a:r>
          </a:p>
        </p:txBody>
      </p:sp>
      <p:pic>
        <p:nvPicPr>
          <p:cNvPr id="9218" name="Picture 2" descr="Types of Frequency Distribution | Nave">
            <a:extLst>
              <a:ext uri="{FF2B5EF4-FFF2-40B4-BE49-F238E27FC236}">
                <a16:creationId xmlns:a16="http://schemas.microsoft.com/office/drawing/2014/main" id="{F414FE63-0207-421F-B168-9A71D3E1C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46" y="1884752"/>
            <a:ext cx="5230965" cy="23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38F98E0-76D8-4FEC-A480-F7B976ABA5C9}"/>
              </a:ext>
            </a:extLst>
          </p:cNvPr>
          <p:cNvGrpSpPr/>
          <p:nvPr/>
        </p:nvGrpSpPr>
        <p:grpSpPr>
          <a:xfrm>
            <a:off x="4364832" y="4143537"/>
            <a:ext cx="1738744" cy="166687"/>
            <a:chOff x="4814888" y="3719513"/>
            <a:chExt cx="1738744" cy="1666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19D9BB-747B-4DE7-9121-3026F3BD1166}"/>
                </a:ext>
              </a:extLst>
            </p:cNvPr>
            <p:cNvSpPr/>
            <p:nvPr/>
          </p:nvSpPr>
          <p:spPr>
            <a:xfrm>
              <a:off x="4814888" y="3721894"/>
              <a:ext cx="221456" cy="1571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BA2C32C-6ED6-4C45-9F90-88F737407E80}"/>
                </a:ext>
              </a:extLst>
            </p:cNvPr>
            <p:cNvSpPr/>
            <p:nvPr/>
          </p:nvSpPr>
          <p:spPr>
            <a:xfrm>
              <a:off x="5264944" y="3721894"/>
              <a:ext cx="171450" cy="15716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BB646DF-AA4C-4016-AEAE-B502CC3A3C25}"/>
                </a:ext>
              </a:extLst>
            </p:cNvPr>
            <p:cNvSpPr/>
            <p:nvPr/>
          </p:nvSpPr>
          <p:spPr>
            <a:xfrm>
              <a:off x="5425679" y="3719513"/>
              <a:ext cx="171450" cy="15716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CB56F8CE-A6DD-42B6-AC18-09664F853B41}"/>
                </a:ext>
              </a:extLst>
            </p:cNvPr>
            <p:cNvSpPr/>
            <p:nvPr/>
          </p:nvSpPr>
          <p:spPr>
            <a:xfrm>
              <a:off x="5586413" y="3719513"/>
              <a:ext cx="171450" cy="15716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4E665EEC-3C12-4AD6-880C-0227D4B89100}"/>
                </a:ext>
              </a:extLst>
            </p:cNvPr>
            <p:cNvSpPr/>
            <p:nvPr/>
          </p:nvSpPr>
          <p:spPr>
            <a:xfrm>
              <a:off x="5770961" y="3729038"/>
              <a:ext cx="171450" cy="15716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B4E965C1-1093-45EB-B334-FB2D3EABA21D}"/>
                </a:ext>
              </a:extLst>
            </p:cNvPr>
            <p:cNvSpPr/>
            <p:nvPr/>
          </p:nvSpPr>
          <p:spPr>
            <a:xfrm>
              <a:off x="6186487" y="3721894"/>
              <a:ext cx="171450" cy="15716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1A0B1E8E-18A8-4E30-A383-9913E0CB36A5}"/>
                </a:ext>
              </a:extLst>
            </p:cNvPr>
            <p:cNvSpPr/>
            <p:nvPr/>
          </p:nvSpPr>
          <p:spPr>
            <a:xfrm>
              <a:off x="6382182" y="3724275"/>
              <a:ext cx="171450" cy="15716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48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/>
              <a:t>Low Dimension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57" y="1187400"/>
            <a:ext cx="4458086" cy="2331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3519322"/>
                <a:ext cx="5069840" cy="92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𝑙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519322"/>
                <a:ext cx="5069840" cy="926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08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4054" y="457200"/>
            <a:ext cx="3956134" cy="439800"/>
          </a:xfrm>
        </p:spPr>
        <p:txBody>
          <a:bodyPr/>
          <a:lstStyle/>
          <a:p>
            <a:pPr algn="l"/>
            <a:r>
              <a:rPr lang="en-US" sz="2800" dirty="0"/>
              <a:t>Student-t distribution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91316" y="1012735"/>
            <a:ext cx="768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student-t distribution with one degree of freedom is a distribution that has a heavier tilt than the Gaussian distribution.</a:t>
            </a:r>
          </a:p>
        </p:txBody>
      </p:sp>
      <p:pic>
        <p:nvPicPr>
          <p:cNvPr id="8194" name="Picture 2" descr="Image for post">
            <a:extLst>
              <a:ext uri="{FF2B5EF4-FFF2-40B4-BE49-F238E27FC236}">
                <a16:creationId xmlns:a16="http://schemas.microsoft.com/office/drawing/2014/main" id="{74C6BADE-4677-4372-BC9B-C33188A47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88" y="1774802"/>
            <a:ext cx="5100320" cy="2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9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4054" y="406400"/>
            <a:ext cx="3813894" cy="490600"/>
          </a:xfrm>
        </p:spPr>
        <p:txBody>
          <a:bodyPr/>
          <a:lstStyle/>
          <a:p>
            <a:pPr algn="l"/>
            <a:r>
              <a:rPr lang="en-US" sz="2400" dirty="0"/>
              <a:t>Low Dimension with Modification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45" y="1204757"/>
            <a:ext cx="5509737" cy="2415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61717" y="3928264"/>
                <a:ext cx="5231594" cy="61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17" y="3928264"/>
                <a:ext cx="5231594" cy="618952"/>
              </a:xfrm>
              <a:prstGeom prst="rect">
                <a:avLst/>
              </a:prstGeom>
              <a:blipFill>
                <a:blip r:embed="rId4"/>
                <a:stretch>
                  <a:fillRect t="-114706" b="-16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418770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1-2019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270</Words>
  <Application>Microsoft Office PowerPoint</Application>
  <PresentationFormat>On-screen Show (16:9)</PresentationFormat>
  <Paragraphs>63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Roboto Slab Regular</vt:lpstr>
      <vt:lpstr>Economica</vt:lpstr>
      <vt:lpstr>Cambria Math</vt:lpstr>
      <vt:lpstr>Fira Sans Extra Condensed Medium</vt:lpstr>
      <vt:lpstr>Quattrocento</vt:lpstr>
      <vt:lpstr>Saira Condensed</vt:lpstr>
      <vt:lpstr>Arial</vt:lpstr>
      <vt:lpstr>CMSS10</vt:lpstr>
      <vt:lpstr>Clinical Case 01-2019 by SlidesGo</vt:lpstr>
      <vt:lpstr>t-Distributed Stochastic Neighbor Embedding (t-SNE)</vt:lpstr>
      <vt:lpstr>PCA</vt:lpstr>
      <vt:lpstr>Overview</vt:lpstr>
      <vt:lpstr>Objective</vt:lpstr>
      <vt:lpstr>High Dimension </vt:lpstr>
      <vt:lpstr>Gaussian distribution</vt:lpstr>
      <vt:lpstr>Low Dimension</vt:lpstr>
      <vt:lpstr>Student-t distribution</vt:lpstr>
      <vt:lpstr>Low Dimension with Modification</vt:lpstr>
      <vt:lpstr>Gradient interpretation</vt:lpstr>
      <vt:lpstr>Gradient interpretation</vt:lpstr>
      <vt:lpstr>Gradient interpretation</vt:lpstr>
      <vt:lpstr>Gradient interpretation</vt:lpstr>
      <vt:lpstr>Barnes-Hut Approximation</vt:lpstr>
      <vt:lpstr>Barnes-Hut Approximation</vt:lpstr>
      <vt:lpstr>Quadtree</vt:lpstr>
      <vt:lpstr>Visualization by t-SNE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Suscepitibility Weighted Imaging</dc:title>
  <dc:creator>Ibrahim</dc:creator>
  <cp:lastModifiedBy>2001492@eng.asu.edu.eg</cp:lastModifiedBy>
  <cp:revision>27</cp:revision>
  <dcterms:created xsi:type="dcterms:W3CDTF">2020-05-26T18:54:00Z</dcterms:created>
  <dcterms:modified xsi:type="dcterms:W3CDTF">2020-12-13T19:20:18Z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