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3291-F0D1-429C-AB2D-A2322DE209B8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0B48-731E-4AB0-B6F3-E59876ABF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66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3291-F0D1-429C-AB2D-A2322DE209B8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0B48-731E-4AB0-B6F3-E59876ABF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6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3291-F0D1-429C-AB2D-A2322DE209B8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0B48-731E-4AB0-B6F3-E59876ABF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9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3291-F0D1-429C-AB2D-A2322DE209B8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0B48-731E-4AB0-B6F3-E59876ABF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88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3291-F0D1-429C-AB2D-A2322DE209B8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0B48-731E-4AB0-B6F3-E59876ABF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60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3291-F0D1-429C-AB2D-A2322DE209B8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0B48-731E-4AB0-B6F3-E59876ABF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14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3291-F0D1-429C-AB2D-A2322DE209B8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0B48-731E-4AB0-B6F3-E59876ABF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3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3291-F0D1-429C-AB2D-A2322DE209B8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0B48-731E-4AB0-B6F3-E59876ABF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7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3291-F0D1-429C-AB2D-A2322DE209B8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0B48-731E-4AB0-B6F3-E59876ABF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1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3291-F0D1-429C-AB2D-A2322DE209B8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0B48-731E-4AB0-B6F3-E59876ABF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0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3291-F0D1-429C-AB2D-A2322DE209B8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0B48-731E-4AB0-B6F3-E59876ABF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8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3291-F0D1-429C-AB2D-A2322DE209B8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0B48-731E-4AB0-B6F3-E59876ABF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7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4" y="2128204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MACHINE LEARNING Task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9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Problem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system where users can tag their bank transactions using the tags mentioned below. The system should be able to recommend the most relevant top 3 tags to the users at the time of tagging.</a:t>
            </a:r>
          </a:p>
          <a:p>
            <a:pPr marL="0" indent="0">
              <a:buNone/>
            </a:pPr>
            <a:r>
              <a:rPr lang="en-US" dirty="0" smtClean="0"/>
              <a:t>Tags:-</a:t>
            </a:r>
          </a:p>
          <a:p>
            <a:r>
              <a:rPr lang="en-US" dirty="0" smtClean="0"/>
              <a:t>- Medical</a:t>
            </a:r>
          </a:p>
          <a:p>
            <a:r>
              <a:rPr lang="en-US" dirty="0" smtClean="0"/>
              <a:t>- Food</a:t>
            </a:r>
          </a:p>
          <a:p>
            <a:r>
              <a:rPr lang="en-US" dirty="0" smtClean="0"/>
              <a:t>- Shopping</a:t>
            </a:r>
          </a:p>
          <a:p>
            <a:r>
              <a:rPr lang="en-US" dirty="0" smtClean="0"/>
              <a:t>- Subscription</a:t>
            </a:r>
          </a:p>
          <a:p>
            <a:r>
              <a:rPr lang="en-US" dirty="0" smtClean="0"/>
              <a:t>- Travel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9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353800" y="365126"/>
            <a:ext cx="167640" cy="196578"/>
          </a:xfrm>
        </p:spPr>
        <p:txBody>
          <a:bodyPr>
            <a:normAutofit/>
          </a:bodyPr>
          <a:lstStyle/>
          <a:p>
            <a:r>
              <a:rPr lang="en-US" sz="100" dirty="0" smtClean="0"/>
              <a:t>,</a:t>
            </a:r>
            <a:endParaRPr lang="en-IN" sz="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15" y="1221121"/>
            <a:ext cx="6928991" cy="47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9108" y="365126"/>
            <a:ext cx="524691" cy="261892"/>
          </a:xfrm>
        </p:spPr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IN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8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</a:t>
            </a:r>
          </a:p>
          <a:p>
            <a:pPr marL="0" indent="0">
              <a:buNone/>
            </a:pPr>
            <a:r>
              <a:rPr lang="en-US" dirty="0" smtClean="0"/>
              <a:t>Payment type		Timestamp		</a:t>
            </a:r>
            <a:r>
              <a:rPr lang="en-US" dirty="0" smtClean="0"/>
              <a:t>          Place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MPS/TRUFFLES /202303261700/034587/Bangalore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Entity name			reference number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42309" y="2952206"/>
            <a:ext cx="0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04903" y="3905794"/>
            <a:ext cx="13063" cy="66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94960" y="2952206"/>
            <a:ext cx="0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93131" y="3814354"/>
            <a:ext cx="13063" cy="6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438606" y="2952206"/>
            <a:ext cx="13063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280" y="2717075"/>
            <a:ext cx="4413069" cy="1416368"/>
          </a:xfrm>
        </p:spPr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THANK YOU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MACHINE LEARNING Task</vt:lpstr>
      <vt:lpstr> Problem statement </vt:lpstr>
      <vt:lpstr>,</vt:lpstr>
      <vt:lpstr>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Fold_Task</dc:title>
  <dc:creator>Acer</dc:creator>
  <cp:lastModifiedBy>Acer</cp:lastModifiedBy>
  <cp:revision>6</cp:revision>
  <dcterms:created xsi:type="dcterms:W3CDTF">2023-08-19T10:39:29Z</dcterms:created>
  <dcterms:modified xsi:type="dcterms:W3CDTF">2023-08-19T11:54:50Z</dcterms:modified>
</cp:coreProperties>
</file>