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40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5D12"/>
    <a:srgbClr val="34A6DC"/>
    <a:srgbClr val="6CBEE6"/>
    <a:srgbClr val="2EA2DB"/>
    <a:srgbClr val="57C3EA"/>
    <a:srgbClr val="84BAF1"/>
    <a:srgbClr val="66C6E8"/>
    <a:srgbClr val="57BCE6"/>
    <a:srgbClr val="57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455"/>
  </p:normalViewPr>
  <p:slideViewPr>
    <p:cSldViewPr snapToGrid="0" snapToObjects="1">
      <p:cViewPr varScale="1">
        <p:scale>
          <a:sx n="110" d="100"/>
          <a:sy n="110" d="100"/>
        </p:scale>
        <p:origin x="3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6, 2023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FCB-2A97-4ACE-AA17-9F4BDBEFD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Engineering for Medical Knowledge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29B1-E986-4F3C-97A3-3CE2455D0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Haniya Akhtar Anjum</a:t>
            </a:r>
          </a:p>
          <a:p>
            <a:endParaRPr lang="en-US" dirty="0"/>
          </a:p>
          <a:p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Comprehensive Design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2822-D140-4281-88AA-87301B43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0974-C58E-4D5F-8565-6E04048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062-07EC-4BE8-95A7-82160D32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071"/>
            <a:ext cx="10515600" cy="111461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FDF-3915-48EA-9D43-72D82C98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921"/>
            <a:ext cx="10515600" cy="4374042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Triple extraction evaluation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Knowledge graph – addition of new information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Knowledge graph – merging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AIME Summary </a:t>
            </a:r>
          </a:p>
          <a:p>
            <a:pPr marL="1371600" lvl="3" indent="0">
              <a:buNone/>
            </a:pP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220C6-3A6B-4E62-A8E6-E29E1BB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AA1FCA-5342-49E8-9378-961F1656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9FD600-0F15-469E-803A-8F62DB1C3290}"/>
              </a:ext>
            </a:extLst>
          </p:cNvPr>
          <p:cNvSpPr txBox="1">
            <a:spLocks/>
          </p:cNvSpPr>
          <p:nvPr/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Microsoft PhagsPa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AB0-B6F3-42DD-BC2E-50A8C48C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Extraction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E642-F4B4-42DE-A7EA-CF04A7133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Evaluating the triples extracted in previous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48AB-27A3-49D0-BE6C-9CAA4E68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8893-CB0D-461E-9970-074B85BB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22348</TotalTime>
  <Words>56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Microsoft PhagsPa</vt:lpstr>
      <vt:lpstr>1_Office Theme</vt:lpstr>
      <vt:lpstr>Knowledge Engineering for Medical Knowledge Extraction</vt:lpstr>
      <vt:lpstr>Overview</vt:lpstr>
      <vt:lpstr>Triple Extraction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Haniya Akhtar</cp:lastModifiedBy>
  <cp:revision>874</cp:revision>
  <cp:lastPrinted>2015-08-28T08:18:18Z</cp:lastPrinted>
  <dcterms:created xsi:type="dcterms:W3CDTF">2014-08-11T07:21:43Z</dcterms:created>
  <dcterms:modified xsi:type="dcterms:W3CDTF">2023-08-29T11:39:26Z</dcterms:modified>
</cp:coreProperties>
</file>