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69381ED-0BEE-4DEA-BE32-BE43CAD14E42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E0ECAF-7314-4D46-AD45-916EE6CA8D6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600" dirty="0"/>
              <a:t>CSCI 4110</a:t>
            </a:r>
            <a:br>
              <a:rPr lang="en-CA" sz="6600" dirty="0"/>
            </a:br>
            <a:r>
              <a:rPr lang="en-CA" sz="6600" dirty="0"/>
              <a:t>Review of Important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Mark Green</a:t>
            </a:r>
          </a:p>
          <a:p>
            <a:r>
              <a:rPr lang="en-CA" dirty="0"/>
              <a:t>Faculty of Science</a:t>
            </a:r>
          </a:p>
          <a:p>
            <a:r>
              <a:rPr lang="en-CA" dirty="0"/>
              <a:t>UOIT</a:t>
            </a:r>
          </a:p>
        </p:txBody>
      </p:sp>
    </p:spTree>
    <p:extLst>
      <p:ext uri="{BB962C8B-B14F-4D97-AF65-F5344CB8AC3E}">
        <p14:creationId xmlns:p14="http://schemas.microsoft.com/office/powerpoint/2010/main" val="14107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list of the things you should remember from your first computer graphics course</a:t>
            </a:r>
          </a:p>
          <a:p>
            <a:r>
              <a:rPr lang="en-CA" dirty="0"/>
              <a:t>Won’t go into details, you might want to review some of these topics from your previous course</a:t>
            </a:r>
          </a:p>
          <a:p>
            <a:r>
              <a:rPr lang="en-CA" dirty="0"/>
              <a:t>Start with a common terminology and set of concepts to build on</a:t>
            </a:r>
          </a:p>
          <a:p>
            <a:r>
              <a:rPr lang="en-CA" dirty="0"/>
              <a:t>Can dive into the deep end without worrying about the basics</a:t>
            </a:r>
          </a:p>
        </p:txBody>
      </p:sp>
    </p:spTree>
    <p:extLst>
      <p:ext uri="{BB962C8B-B14F-4D97-AF65-F5344CB8AC3E}">
        <p14:creationId xmlns:p14="http://schemas.microsoft.com/office/powerpoint/2010/main" val="37993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Pixel, image, frame buffer or raster</a:t>
            </a:r>
          </a:p>
          <a:p>
            <a:pPr lvl="1"/>
            <a:r>
              <a:rPr lang="en-CA" sz="2400" dirty="0"/>
              <a:t>Image – mathematical</a:t>
            </a:r>
          </a:p>
          <a:p>
            <a:pPr lvl="1"/>
            <a:r>
              <a:rPr lang="en-CA" sz="2400" dirty="0"/>
              <a:t>Frame buffer – hardware realization</a:t>
            </a:r>
          </a:p>
          <a:p>
            <a:r>
              <a:rPr lang="en-CA" dirty="0"/>
              <a:t>GPU – basic idea</a:t>
            </a:r>
          </a:p>
          <a:p>
            <a:r>
              <a:rPr lang="en-CA" dirty="0"/>
              <a:t>OpenGL – can write a program in at least one version of OpenGL</a:t>
            </a:r>
          </a:p>
          <a:p>
            <a:r>
              <a:rPr lang="en-CA" dirty="0"/>
              <a:t>Colour – how we represent it, colour spaces</a:t>
            </a:r>
          </a:p>
        </p:txBody>
      </p:sp>
    </p:spTree>
    <p:extLst>
      <p:ext uri="{BB962C8B-B14F-4D97-AF65-F5344CB8AC3E}">
        <p14:creationId xmlns:p14="http://schemas.microsoft.com/office/powerpoint/2010/main" val="97488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Polygons and triangles</a:t>
            </a:r>
          </a:p>
          <a:p>
            <a:pPr lvl="1"/>
            <a:r>
              <a:rPr lang="en-CA" sz="2400" dirty="0"/>
              <a:t>Why we love triangles</a:t>
            </a:r>
          </a:p>
          <a:p>
            <a:r>
              <a:rPr lang="en-CA" dirty="0"/>
              <a:t>Curves and surfaces</a:t>
            </a:r>
          </a:p>
          <a:p>
            <a:r>
              <a:rPr lang="en-CA" dirty="0"/>
              <a:t>Homogeneous coordinates</a:t>
            </a:r>
          </a:p>
          <a:p>
            <a:pPr lvl="1"/>
            <a:r>
              <a:rPr lang="en-CA" sz="2400" dirty="0"/>
              <a:t>Why we need them</a:t>
            </a:r>
          </a:p>
          <a:p>
            <a:pPr lvl="1"/>
            <a:r>
              <a:rPr lang="en-CA" sz="2400" dirty="0"/>
              <a:t>Directions vs. positions</a:t>
            </a:r>
          </a:p>
          <a:p>
            <a:r>
              <a:rPr lang="en-CA" dirty="0"/>
              <a:t>Standard transformation matrices</a:t>
            </a:r>
          </a:p>
          <a:p>
            <a:pPr lvl="1"/>
            <a:r>
              <a:rPr lang="en-CA" sz="2400" dirty="0"/>
              <a:t>Rotate, scale and translate</a:t>
            </a:r>
          </a:p>
          <a:p>
            <a:r>
              <a:rPr lang="en-CA" dirty="0"/>
              <a:t>Hierarchical modeling or scene graphs</a:t>
            </a:r>
          </a:p>
          <a:p>
            <a:pPr lvl="1"/>
            <a:r>
              <a:rPr lang="en-CA" sz="2400" dirty="0"/>
              <a:t>Composition of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508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Viewing transformation</a:t>
            </a:r>
          </a:p>
          <a:p>
            <a:pPr lvl="1"/>
            <a:r>
              <a:rPr lang="en-CA" sz="2400" dirty="0"/>
              <a:t>Eye coordinates</a:t>
            </a:r>
          </a:p>
          <a:p>
            <a:pPr lvl="1"/>
            <a:r>
              <a:rPr lang="en-CA" sz="2400" dirty="0"/>
              <a:t>Perspective</a:t>
            </a:r>
          </a:p>
          <a:p>
            <a:r>
              <a:rPr lang="en-CA" dirty="0"/>
              <a:t>Hidden surface problem</a:t>
            </a:r>
          </a:p>
          <a:p>
            <a:pPr lvl="1"/>
            <a:r>
              <a:rPr lang="en-CA" sz="2400" dirty="0"/>
              <a:t>Z buffer</a:t>
            </a:r>
          </a:p>
          <a:p>
            <a:r>
              <a:rPr lang="en-CA" dirty="0"/>
              <a:t>Local illumination</a:t>
            </a:r>
          </a:p>
          <a:p>
            <a:pPr lvl="1"/>
            <a:r>
              <a:rPr lang="en-CA" sz="2400" dirty="0" err="1"/>
              <a:t>Phong</a:t>
            </a:r>
            <a:r>
              <a:rPr lang="en-CA" sz="2400" dirty="0"/>
              <a:t> model – ambient, diffuse, specular</a:t>
            </a:r>
          </a:p>
          <a:p>
            <a:pPr lvl="1"/>
            <a:r>
              <a:rPr lang="en-CA" sz="2400" dirty="0"/>
              <a:t>Texture mapping</a:t>
            </a:r>
          </a:p>
          <a:p>
            <a:r>
              <a:rPr lang="en-CA" dirty="0"/>
              <a:t>Global illumination</a:t>
            </a:r>
          </a:p>
          <a:p>
            <a:pPr lvl="1"/>
            <a:r>
              <a:rPr lang="en-CA" sz="2400" dirty="0"/>
              <a:t>Ray tracing</a:t>
            </a:r>
          </a:p>
        </p:txBody>
      </p:sp>
    </p:spTree>
    <p:extLst>
      <p:ext uri="{BB962C8B-B14F-4D97-AF65-F5344CB8AC3E}">
        <p14:creationId xmlns:p14="http://schemas.microsoft.com/office/powerpoint/2010/main" val="197994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875</TotalTime>
  <Words>171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Palatino Linotype</vt:lpstr>
      <vt:lpstr>Executive</vt:lpstr>
      <vt:lpstr>CSCI 4110 Review of Important Concepts</vt:lpstr>
      <vt:lpstr>Introduction</vt:lpstr>
      <vt:lpstr>Basics</vt:lpstr>
      <vt:lpstr>Modeling</vt:lpstr>
      <vt:lpstr>Rendering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4110 Review of Important Concepts</dc:title>
  <dc:creator>Mark</dc:creator>
  <cp:lastModifiedBy>Mark Green</cp:lastModifiedBy>
  <cp:revision>11</cp:revision>
  <dcterms:created xsi:type="dcterms:W3CDTF">2014-08-29T17:58:38Z</dcterms:created>
  <dcterms:modified xsi:type="dcterms:W3CDTF">2019-07-19T20:28:14Z</dcterms:modified>
</cp:coreProperties>
</file>