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760a8b1c9_112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760a8b1c9_11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2a79ecbf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2a79ecbf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1358" y="934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Data Science to do research?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