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289D9-999B-4946-871A-BBB35C27BB18}" type="datetimeFigureOut">
              <a:rPr lang="en-AE" smtClean="0"/>
              <a:t>21/01/2024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E3E68-CD6D-4C77-9C92-35F18F38885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6473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E3E68-CD6D-4C77-9C92-35F18F388857}" type="slidenum">
              <a:rPr lang="en-AE" smtClean="0"/>
              <a:t>1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4813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2250-27A6-089E-5D72-DED1316A2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D2374-AF5E-0BA2-C580-F93888812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6A65A-496D-CFD7-A672-D8A94464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DE77-69EC-2AEB-EC11-A201E2EC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CDC1A-AD19-6005-1881-62745C26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F15B-B8A1-DD2C-8CD4-C9F76D24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E9604-AF8D-4581-5FB7-4305735E7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010D-03F9-330B-337B-DF461029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D3A38-6F69-B439-FF13-726B65BE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093B-C77D-7B0F-D152-0516AC2C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9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0F04D-0906-4324-6C30-CEC10E7A8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F74B1-646C-1AF1-A687-4890C448E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567C9-98C3-33E6-CCE3-8B381C69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0E889-29DC-26E2-EB2C-8C7F48DA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D8D55-12AB-671E-08D9-534D5853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4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415F-E74D-01EA-F9B7-27E8AB58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6735-A7FF-0D29-651F-796FFB94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70878-63D4-F039-9FE5-6D07ABE0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C3A44-CBB4-345B-DBA9-2CF61572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5FA16-B493-F4C6-AEBB-8F9987BC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5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570E-2436-36F3-AC69-AAD3E30C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13AB8-7F0E-AD7C-792F-6028D8FB4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1D31E-4C96-CB32-FA16-0389BBB7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AB98-9225-179B-ED98-B5FE41EC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80865-71B8-1340-DC40-925C740C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0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C451C-E0D8-0989-B792-E4927FEC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1E2D-66DA-E839-A614-3B28C5599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013EF-9B10-5F45-C06E-3B2A64EA0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C2AC8-34AC-3406-D9BE-30A1A6EB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BD1AC-63FE-3C2D-2041-6FAE9922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C5EEC-1191-D36A-006D-1546FE7E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05B2-5EF3-9A8E-86B8-0047DB76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4B266-346D-AFC1-13A2-3D0C47002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FBDC0-0AA3-7AC5-1D20-E9D979E61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565A72-87E3-4E74-3360-9106942FC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00C04-7EFA-DEA9-798C-F8DC4A734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0EEED-E4A4-A190-B540-5871220E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706DC-1939-D6C6-2173-BF8B197D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E00EB-E020-CE83-C2AE-BA5FDB12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7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A1D7-6AC1-BECF-9F90-6D254229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4422C-7A3C-F5B1-AA3C-BEC73AFE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E9565-8880-92D0-29BF-8B8D2CCC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E92A0-F800-4C3B-4261-0A0B682E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9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BCE3D-94A6-ADC3-B1C7-95109F2F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5D426-FE08-CD93-AA43-F7DD5BA8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B7C42-677F-4B99-54CE-7A072375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F4FE-0792-DFEB-68C9-DD3649CC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31946-9EBF-604A-0B63-A8EED4C13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0EFF9-4CA8-9B26-649B-C305AFE82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ED8C1-4879-BA43-C57E-C8BDF924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05A52-7048-9B4A-4966-857C265B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C32A2-5F64-0E45-3EE5-061499B5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E44D-B6AC-4AB3-3E61-51587A7B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E8091-0079-BBE4-0B12-32C066C02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6FA58-17E9-CEDF-2834-4BE624391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4B1BA-0B6C-4FA3-8813-E9F13177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7BEFB-E647-F605-62CB-640D8BCA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A5864-E090-316F-B1A1-3AA95DD0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8102-DCE9-9735-C252-BD1DCB5F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E90A-541F-53D8-F7B0-13DB0CFEA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47D60-B784-E744-25D6-0E8EAC630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8B2E1-68E5-4673-9A0B-FE20F485CC0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7C7F8-BD8E-66B1-E289-64127B262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4D2EC-C655-A50A-7331-569696354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4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6FAE9B-D920-9DBC-8D3D-E3F40A3C5DEF}"/>
              </a:ext>
            </a:extLst>
          </p:cNvPr>
          <p:cNvSpPr>
            <a:spLocks noChangeAspect="1"/>
          </p:cNvSpPr>
          <p:nvPr/>
        </p:nvSpPr>
        <p:spPr>
          <a:xfrm>
            <a:off x="500400" y="3520800"/>
            <a:ext cx="2995200" cy="234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AF9E3-8260-D83D-0310-327CF013116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6130" y="1760400"/>
            <a:ext cx="2986940" cy="234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4E9C96-3294-BD92-20D5-2D1190C808C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7213" y="3927600"/>
            <a:ext cx="2990373" cy="234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292E52-0E51-5273-C8A5-1F56965229E7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800" y="0"/>
            <a:ext cx="2995200" cy="2343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9167C2-5A1E-A71D-BF53-C0A0A5075096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00" y="212400"/>
            <a:ext cx="2995200" cy="234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1A2960-6F5E-46F8-0740-873DFFDB96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600" y="3927600"/>
            <a:ext cx="2994920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1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Israelsen</dc:creator>
  <cp:lastModifiedBy>Ibrahim Hussain</cp:lastModifiedBy>
  <cp:revision>8</cp:revision>
  <dcterms:created xsi:type="dcterms:W3CDTF">2023-11-26T17:18:50Z</dcterms:created>
  <dcterms:modified xsi:type="dcterms:W3CDTF">2024-01-21T15:02:48Z</dcterms:modified>
</cp:coreProperties>
</file>