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289D9-999B-4946-871A-BBB35C27BB18}" type="datetimeFigureOut">
              <a:rPr lang="en-AE" smtClean="0"/>
              <a:t>21/01/2024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E3E68-CD6D-4C77-9C92-35F18F38885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473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E3E68-CD6D-4C77-9C92-35F18F388857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813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>
            <a:spLocks noChangeAspect="1"/>
          </p:cNvSpPr>
          <p:nvPr/>
        </p:nvSpPr>
        <p:spPr>
          <a:xfrm>
            <a:off x="500400" y="3520800"/>
            <a:ext cx="2995200" cy="234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F9E3-8260-D83D-0310-327CF01311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1760400"/>
            <a:ext cx="2995200" cy="23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E9C96-3294-BD92-20D5-2D1190C808C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00" y="3927600"/>
            <a:ext cx="2995200" cy="234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292E52-0E51-5273-C8A5-1F56965229E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00" y="0"/>
            <a:ext cx="2995200" cy="234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167C2-5A1E-A71D-BF53-C0A0A507509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212400"/>
            <a:ext cx="2995200" cy="234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2FBAA3-76B3-BF04-A2E2-CE41F59F06B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00" y="3927600"/>
            <a:ext cx="2995200" cy="23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Ibrahim Hussain</cp:lastModifiedBy>
  <cp:revision>6</cp:revision>
  <dcterms:created xsi:type="dcterms:W3CDTF">2023-11-26T17:18:50Z</dcterms:created>
  <dcterms:modified xsi:type="dcterms:W3CDTF">2024-01-21T13:30:01Z</dcterms:modified>
</cp:coreProperties>
</file>