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CF628-AAEE-420E-80E7-2EE9305D6518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F8BD705-2252-4B86-BCE0-CCB8B054E23B}">
      <dgm:prSet custT="1"/>
      <dgm:spPr/>
      <dgm:t>
        <a:bodyPr/>
        <a:lstStyle/>
        <a:p>
          <a:r>
            <a:rPr lang="bg-BG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Увод в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gm:t>
    </dgm:pt>
    <dgm:pt modelId="{5CF92CD2-D817-453E-86E7-C8996C3B841A}" type="parTrans" cxnId="{DCE9B275-51A7-4913-8362-C8C392745331}">
      <dgm:prSet/>
      <dgm:spPr/>
      <dgm:t>
        <a:bodyPr/>
        <a:lstStyle/>
        <a:p>
          <a:endParaRPr lang="en-US"/>
        </a:p>
      </dgm:t>
    </dgm:pt>
    <dgm:pt modelId="{E77A52D9-EEDF-4C9B-AAE6-11692A8B630A}" type="sibTrans" cxnId="{DCE9B275-51A7-4913-8362-C8C392745331}">
      <dgm:prSet/>
      <dgm:spPr/>
      <dgm:t>
        <a:bodyPr/>
        <a:lstStyle/>
        <a:p>
          <a:endParaRPr lang="en-US"/>
        </a:p>
      </dgm:t>
    </dgm:pt>
    <dgm:pt modelId="{260D7E5A-10F0-4B8C-948A-8D9D327D7A96}">
      <dgm:prSet custT="1"/>
      <dgm:spPr/>
      <dgm:t>
        <a:bodyPr/>
        <a:lstStyle/>
        <a:p>
          <a:r>
            <a:rPr lang="bg-BG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Основни понятия за контрол на версиите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71E24-EF91-48BF-9AA5-37B2DEEAFF8B}" type="parTrans" cxnId="{7742DF03-0727-4E14-9BFA-A20E0E3C4F58}">
      <dgm:prSet/>
      <dgm:spPr/>
      <dgm:t>
        <a:bodyPr/>
        <a:lstStyle/>
        <a:p>
          <a:endParaRPr lang="en-US"/>
        </a:p>
      </dgm:t>
    </dgm:pt>
    <dgm:pt modelId="{3619B65B-E815-43E0-B5B2-1F7A7F2A1402}" type="sibTrans" cxnId="{7742DF03-0727-4E14-9BFA-A20E0E3C4F58}">
      <dgm:prSet/>
      <dgm:spPr/>
      <dgm:t>
        <a:bodyPr/>
        <a:lstStyle/>
        <a:p>
          <a:endParaRPr lang="en-US"/>
        </a:p>
      </dgm:t>
    </dgm:pt>
    <dgm:pt modelId="{2AA50744-8DDF-4D81-A3A4-311D2AF6CA85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Видове системи за контрол на версиите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ECADB9-3DA9-4847-825F-C5BD298D0619}" type="parTrans" cxnId="{056419A8-9E88-468D-908F-5411169B4563}">
      <dgm:prSet/>
      <dgm:spPr/>
      <dgm:t>
        <a:bodyPr/>
        <a:lstStyle/>
        <a:p>
          <a:endParaRPr lang="en-US"/>
        </a:p>
      </dgm:t>
    </dgm:pt>
    <dgm:pt modelId="{0D4F1D86-861A-415E-BB68-EE128EBB0022}" type="sibTrans" cxnId="{056419A8-9E88-468D-908F-5411169B4563}">
      <dgm:prSet/>
      <dgm:spPr/>
      <dgm:t>
        <a:bodyPr/>
        <a:lstStyle/>
        <a:p>
          <a:endParaRPr lang="en-US"/>
        </a:p>
      </dgm:t>
    </dgm:pt>
    <dgm:pt modelId="{A2B77D3D-3B0B-4270-A483-0918E34BF4DF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Интеграция с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gm:t>
    </dgm:pt>
    <dgm:pt modelId="{6B7D3EFA-6D6B-425E-8964-99A1CFC886ED}" type="parTrans" cxnId="{D1E3C219-CE89-46F5-BCBC-76361B60F88A}">
      <dgm:prSet/>
      <dgm:spPr/>
      <dgm:t>
        <a:bodyPr/>
        <a:lstStyle/>
        <a:p>
          <a:endParaRPr lang="en-US"/>
        </a:p>
      </dgm:t>
    </dgm:pt>
    <dgm:pt modelId="{121C262F-E1AF-44DA-97B4-12630697BA85}" type="sibTrans" cxnId="{D1E3C219-CE89-46F5-BCBC-76361B60F88A}">
      <dgm:prSet/>
      <dgm:spPr/>
      <dgm:t>
        <a:bodyPr/>
        <a:lstStyle/>
        <a:p>
          <a:endParaRPr lang="en-US"/>
        </a:p>
      </dgm:t>
    </dgm:pt>
    <dgm:pt modelId="{6A8366F6-1F4C-4F90-B2B6-4D19CEBF3C83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Практическа работа с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gm:t>
    </dgm:pt>
    <dgm:pt modelId="{C49BC19F-C7C3-401B-BAAE-32DDA94C4DA9}" type="parTrans" cxnId="{84A038EB-0BB6-423A-9AB4-BD51ED03A311}">
      <dgm:prSet/>
      <dgm:spPr/>
      <dgm:t>
        <a:bodyPr/>
        <a:lstStyle/>
        <a:p>
          <a:endParaRPr lang="en-US"/>
        </a:p>
      </dgm:t>
    </dgm:pt>
    <dgm:pt modelId="{C1280DFA-41EE-4ED9-AEF5-BBE2CD20B376}" type="sibTrans" cxnId="{84A038EB-0BB6-423A-9AB4-BD51ED03A311}">
      <dgm:prSet/>
      <dgm:spPr/>
      <dgm:t>
        <a:bodyPr/>
        <a:lstStyle/>
        <a:p>
          <a:endParaRPr lang="en-US"/>
        </a:p>
      </dgm:t>
    </dgm:pt>
    <dgm:pt modelId="{D66133E5-EDEB-4AB3-A486-13E8EE63C2D2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Съвети и добри практики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67F67D-D2F2-4ACA-9A5A-C98D7739AFEF}" type="parTrans" cxnId="{668E8BD9-8242-4A50-9401-2F016FC425B0}">
      <dgm:prSet/>
      <dgm:spPr/>
      <dgm:t>
        <a:bodyPr/>
        <a:lstStyle/>
        <a:p>
          <a:endParaRPr lang="en-US"/>
        </a:p>
      </dgm:t>
    </dgm:pt>
    <dgm:pt modelId="{95731245-EE62-4E1D-8E7B-2E4F8AF64239}" type="sibTrans" cxnId="{668E8BD9-8242-4A50-9401-2F016FC425B0}">
      <dgm:prSet/>
      <dgm:spPr/>
      <dgm:t>
        <a:bodyPr/>
        <a:lstStyle/>
        <a:p>
          <a:endParaRPr lang="en-US"/>
        </a:p>
      </dgm:t>
    </dgm:pt>
    <dgm:pt modelId="{5AD9C50D-DD5C-4CAC-B57D-1FA8AA9FED2A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Защо да използваме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gm:t>
    </dgm:pt>
    <dgm:pt modelId="{5D6306CD-7DD8-4753-AF15-749F8F61E640}" type="parTrans" cxnId="{98993695-A9A1-4E72-A6DA-6606205BF1C8}">
      <dgm:prSet/>
      <dgm:spPr/>
      <dgm:t>
        <a:bodyPr/>
        <a:lstStyle/>
        <a:p>
          <a:endParaRPr lang="en-US"/>
        </a:p>
      </dgm:t>
    </dgm:pt>
    <dgm:pt modelId="{01C172C0-4954-4464-B877-4D43CF82CEEC}" type="sibTrans" cxnId="{98993695-A9A1-4E72-A6DA-6606205BF1C8}">
      <dgm:prSet/>
      <dgm:spPr/>
      <dgm:t>
        <a:bodyPr/>
        <a:lstStyle/>
        <a:p>
          <a:endParaRPr lang="en-US"/>
        </a:p>
      </dgm:t>
    </dgm:pt>
    <dgm:pt modelId="{C4C64C2B-769B-4B5F-9063-D9DBE334DF16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Основни команди в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Git</a:t>
          </a:r>
        </a:p>
      </dgm:t>
    </dgm:pt>
    <dgm:pt modelId="{9CB1EDB5-CE32-4620-AB33-8A5F618F9E2C}" type="sibTrans" cxnId="{6B81E661-319F-46BB-AA72-16F0686F09EF}">
      <dgm:prSet/>
      <dgm:spPr/>
      <dgm:t>
        <a:bodyPr/>
        <a:lstStyle/>
        <a:p>
          <a:endParaRPr lang="en-US"/>
        </a:p>
      </dgm:t>
    </dgm:pt>
    <dgm:pt modelId="{47331E2F-E28F-4A73-AB72-EE06662FE89F}" type="parTrans" cxnId="{6B81E661-319F-46BB-AA72-16F0686F09EF}">
      <dgm:prSet/>
      <dgm:spPr/>
      <dgm:t>
        <a:bodyPr/>
        <a:lstStyle/>
        <a:p>
          <a:endParaRPr lang="en-US"/>
        </a:p>
      </dgm:t>
    </dgm:pt>
    <dgm:pt modelId="{8324D4CF-F8FB-42C5-8786-FBCD9D5C98B3}" type="pres">
      <dgm:prSet presAssocID="{276CF628-AAEE-420E-80E7-2EE9305D6518}" presName="Name0" presStyleCnt="0">
        <dgm:presLayoutVars>
          <dgm:dir/>
          <dgm:resizeHandles val="exact"/>
        </dgm:presLayoutVars>
      </dgm:prSet>
      <dgm:spPr/>
    </dgm:pt>
    <dgm:pt modelId="{79126040-7735-4858-9D7B-EEDA8C47D82C}" type="pres">
      <dgm:prSet presAssocID="{9F8BD705-2252-4B86-BCE0-CCB8B054E23B}" presName="node" presStyleLbl="node1" presStyleIdx="0" presStyleCnt="8">
        <dgm:presLayoutVars>
          <dgm:bulletEnabled val="1"/>
        </dgm:presLayoutVars>
      </dgm:prSet>
      <dgm:spPr/>
    </dgm:pt>
    <dgm:pt modelId="{685D0838-5B28-4C9D-A4DA-D9630AFAC622}" type="pres">
      <dgm:prSet presAssocID="{E77A52D9-EEDF-4C9B-AAE6-11692A8B630A}" presName="sibTrans" presStyleLbl="sibTrans1D1" presStyleIdx="0" presStyleCnt="7"/>
      <dgm:spPr/>
    </dgm:pt>
    <dgm:pt modelId="{01010DBE-CB22-4971-B5E1-BA830408EF24}" type="pres">
      <dgm:prSet presAssocID="{E77A52D9-EEDF-4C9B-AAE6-11692A8B630A}" presName="connectorText" presStyleLbl="sibTrans1D1" presStyleIdx="0" presStyleCnt="7"/>
      <dgm:spPr/>
    </dgm:pt>
    <dgm:pt modelId="{AB8BAD13-6C01-4490-8858-B1A024535CD0}" type="pres">
      <dgm:prSet presAssocID="{260D7E5A-10F0-4B8C-948A-8D9D327D7A96}" presName="node" presStyleLbl="node1" presStyleIdx="1" presStyleCnt="8">
        <dgm:presLayoutVars>
          <dgm:bulletEnabled val="1"/>
        </dgm:presLayoutVars>
      </dgm:prSet>
      <dgm:spPr/>
    </dgm:pt>
    <dgm:pt modelId="{8E341F2E-0AA9-4443-A0A1-F924668440FE}" type="pres">
      <dgm:prSet presAssocID="{3619B65B-E815-43E0-B5B2-1F7A7F2A1402}" presName="sibTrans" presStyleLbl="sibTrans1D1" presStyleIdx="1" presStyleCnt="7"/>
      <dgm:spPr/>
    </dgm:pt>
    <dgm:pt modelId="{F671D3AC-C7FC-4C24-A002-9D8E28A5DB45}" type="pres">
      <dgm:prSet presAssocID="{3619B65B-E815-43E0-B5B2-1F7A7F2A1402}" presName="connectorText" presStyleLbl="sibTrans1D1" presStyleIdx="1" presStyleCnt="7"/>
      <dgm:spPr/>
    </dgm:pt>
    <dgm:pt modelId="{90F7E9E1-94AF-44AE-9ADC-64ED91A861A6}" type="pres">
      <dgm:prSet presAssocID="{2AA50744-8DDF-4D81-A3A4-311D2AF6CA85}" presName="node" presStyleLbl="node1" presStyleIdx="2" presStyleCnt="8">
        <dgm:presLayoutVars>
          <dgm:bulletEnabled val="1"/>
        </dgm:presLayoutVars>
      </dgm:prSet>
      <dgm:spPr/>
    </dgm:pt>
    <dgm:pt modelId="{36EE8E4B-597F-40B5-B0EF-34D6E35779F4}" type="pres">
      <dgm:prSet presAssocID="{0D4F1D86-861A-415E-BB68-EE128EBB0022}" presName="sibTrans" presStyleLbl="sibTrans1D1" presStyleIdx="2" presStyleCnt="7"/>
      <dgm:spPr/>
    </dgm:pt>
    <dgm:pt modelId="{D92EC13E-5709-4AB5-8FE7-C966EE042791}" type="pres">
      <dgm:prSet presAssocID="{0D4F1D86-861A-415E-BB68-EE128EBB0022}" presName="connectorText" presStyleLbl="sibTrans1D1" presStyleIdx="2" presStyleCnt="7"/>
      <dgm:spPr/>
    </dgm:pt>
    <dgm:pt modelId="{ED6648D7-0AD1-4497-BB2E-492F5441FAB9}" type="pres">
      <dgm:prSet presAssocID="{C4C64C2B-769B-4B5F-9063-D9DBE334DF16}" presName="node" presStyleLbl="node1" presStyleIdx="3" presStyleCnt="8">
        <dgm:presLayoutVars>
          <dgm:bulletEnabled val="1"/>
        </dgm:presLayoutVars>
      </dgm:prSet>
      <dgm:spPr/>
    </dgm:pt>
    <dgm:pt modelId="{E4F7172D-0876-41A4-829E-ECF7740385D2}" type="pres">
      <dgm:prSet presAssocID="{9CB1EDB5-CE32-4620-AB33-8A5F618F9E2C}" presName="sibTrans" presStyleLbl="sibTrans1D1" presStyleIdx="3" presStyleCnt="7"/>
      <dgm:spPr/>
    </dgm:pt>
    <dgm:pt modelId="{9402DAC6-E6C6-4953-A875-21A5610BB754}" type="pres">
      <dgm:prSet presAssocID="{9CB1EDB5-CE32-4620-AB33-8A5F618F9E2C}" presName="connectorText" presStyleLbl="sibTrans1D1" presStyleIdx="3" presStyleCnt="7"/>
      <dgm:spPr/>
    </dgm:pt>
    <dgm:pt modelId="{EFBD825D-80E9-4411-8C5E-4212CDE1A619}" type="pres">
      <dgm:prSet presAssocID="{A2B77D3D-3B0B-4270-A483-0918E34BF4DF}" presName="node" presStyleLbl="node1" presStyleIdx="4" presStyleCnt="8">
        <dgm:presLayoutVars>
          <dgm:bulletEnabled val="1"/>
        </dgm:presLayoutVars>
      </dgm:prSet>
      <dgm:spPr/>
    </dgm:pt>
    <dgm:pt modelId="{47BCAC61-075A-4F49-82C4-C6D1E5F7188F}" type="pres">
      <dgm:prSet presAssocID="{121C262F-E1AF-44DA-97B4-12630697BA85}" presName="sibTrans" presStyleLbl="sibTrans1D1" presStyleIdx="4" presStyleCnt="7"/>
      <dgm:spPr/>
    </dgm:pt>
    <dgm:pt modelId="{8F88DAF4-03BB-425A-BFA3-8D7E8C3D25FE}" type="pres">
      <dgm:prSet presAssocID="{121C262F-E1AF-44DA-97B4-12630697BA85}" presName="connectorText" presStyleLbl="sibTrans1D1" presStyleIdx="4" presStyleCnt="7"/>
      <dgm:spPr/>
    </dgm:pt>
    <dgm:pt modelId="{5EE1D82C-36B1-413E-81CA-5170BC6D0449}" type="pres">
      <dgm:prSet presAssocID="{6A8366F6-1F4C-4F90-B2B6-4D19CEBF3C83}" presName="node" presStyleLbl="node1" presStyleIdx="5" presStyleCnt="8">
        <dgm:presLayoutVars>
          <dgm:bulletEnabled val="1"/>
        </dgm:presLayoutVars>
      </dgm:prSet>
      <dgm:spPr/>
    </dgm:pt>
    <dgm:pt modelId="{EF206E1F-50BB-4CF2-90F0-639334237801}" type="pres">
      <dgm:prSet presAssocID="{C1280DFA-41EE-4ED9-AEF5-BBE2CD20B376}" presName="sibTrans" presStyleLbl="sibTrans1D1" presStyleIdx="5" presStyleCnt="7"/>
      <dgm:spPr/>
    </dgm:pt>
    <dgm:pt modelId="{2E1F096B-1E0A-4B99-A53C-CB17DE834B13}" type="pres">
      <dgm:prSet presAssocID="{C1280DFA-41EE-4ED9-AEF5-BBE2CD20B376}" presName="connectorText" presStyleLbl="sibTrans1D1" presStyleIdx="5" presStyleCnt="7"/>
      <dgm:spPr/>
    </dgm:pt>
    <dgm:pt modelId="{4F151063-5672-465A-8824-DC086739F12C}" type="pres">
      <dgm:prSet presAssocID="{D66133E5-EDEB-4AB3-A486-13E8EE63C2D2}" presName="node" presStyleLbl="node1" presStyleIdx="6" presStyleCnt="8">
        <dgm:presLayoutVars>
          <dgm:bulletEnabled val="1"/>
        </dgm:presLayoutVars>
      </dgm:prSet>
      <dgm:spPr/>
    </dgm:pt>
    <dgm:pt modelId="{8AF9C06C-07B8-4472-81D7-E8C68E151A2F}" type="pres">
      <dgm:prSet presAssocID="{95731245-EE62-4E1D-8E7B-2E4F8AF64239}" presName="sibTrans" presStyleLbl="sibTrans1D1" presStyleIdx="6" presStyleCnt="7"/>
      <dgm:spPr/>
    </dgm:pt>
    <dgm:pt modelId="{E86E7617-EC10-43A2-A63E-BCC7EBF4076C}" type="pres">
      <dgm:prSet presAssocID="{95731245-EE62-4E1D-8E7B-2E4F8AF64239}" presName="connectorText" presStyleLbl="sibTrans1D1" presStyleIdx="6" presStyleCnt="7"/>
      <dgm:spPr/>
    </dgm:pt>
    <dgm:pt modelId="{611E46F1-C186-4FB6-9BBE-25226A054775}" type="pres">
      <dgm:prSet presAssocID="{5AD9C50D-DD5C-4CAC-B57D-1FA8AA9FED2A}" presName="node" presStyleLbl="node1" presStyleIdx="7" presStyleCnt="8">
        <dgm:presLayoutVars>
          <dgm:bulletEnabled val="1"/>
        </dgm:presLayoutVars>
      </dgm:prSet>
      <dgm:spPr/>
    </dgm:pt>
  </dgm:ptLst>
  <dgm:cxnLst>
    <dgm:cxn modelId="{7742DF03-0727-4E14-9BFA-A20E0E3C4F58}" srcId="{276CF628-AAEE-420E-80E7-2EE9305D6518}" destId="{260D7E5A-10F0-4B8C-948A-8D9D327D7A96}" srcOrd="1" destOrd="0" parTransId="{3C871E24-EF91-48BF-9AA5-37B2DEEAFF8B}" sibTransId="{3619B65B-E815-43E0-B5B2-1F7A7F2A1402}"/>
    <dgm:cxn modelId="{123D9F07-A8B8-4315-8756-AB5D0C871AA4}" type="presOf" srcId="{6A8366F6-1F4C-4F90-B2B6-4D19CEBF3C83}" destId="{5EE1D82C-36B1-413E-81CA-5170BC6D0449}" srcOrd="0" destOrd="0" presId="urn:microsoft.com/office/officeart/2016/7/layout/RepeatingBendingProcessNew"/>
    <dgm:cxn modelId="{BB03D40C-FA0A-4344-B244-46B1B6724FE2}" type="presOf" srcId="{9F8BD705-2252-4B86-BCE0-CCB8B054E23B}" destId="{79126040-7735-4858-9D7B-EEDA8C47D82C}" srcOrd="0" destOrd="0" presId="urn:microsoft.com/office/officeart/2016/7/layout/RepeatingBendingProcessNew"/>
    <dgm:cxn modelId="{DD2AE00E-4B81-467C-AB00-576050DF38A6}" type="presOf" srcId="{9CB1EDB5-CE32-4620-AB33-8A5F618F9E2C}" destId="{9402DAC6-E6C6-4953-A875-21A5610BB754}" srcOrd="1" destOrd="0" presId="urn:microsoft.com/office/officeart/2016/7/layout/RepeatingBendingProcessNew"/>
    <dgm:cxn modelId="{4542D016-A70D-42E2-B015-8457AB9E9A24}" type="presOf" srcId="{260D7E5A-10F0-4B8C-948A-8D9D327D7A96}" destId="{AB8BAD13-6C01-4490-8858-B1A024535CD0}" srcOrd="0" destOrd="0" presId="urn:microsoft.com/office/officeart/2016/7/layout/RepeatingBendingProcessNew"/>
    <dgm:cxn modelId="{D1E3C219-CE89-46F5-BCBC-76361B60F88A}" srcId="{276CF628-AAEE-420E-80E7-2EE9305D6518}" destId="{A2B77D3D-3B0B-4270-A483-0918E34BF4DF}" srcOrd="4" destOrd="0" parTransId="{6B7D3EFA-6D6B-425E-8964-99A1CFC886ED}" sibTransId="{121C262F-E1AF-44DA-97B4-12630697BA85}"/>
    <dgm:cxn modelId="{71D1541B-7202-4890-8ABB-D58558BB694D}" type="presOf" srcId="{95731245-EE62-4E1D-8E7B-2E4F8AF64239}" destId="{E86E7617-EC10-43A2-A63E-BCC7EBF4076C}" srcOrd="1" destOrd="0" presId="urn:microsoft.com/office/officeart/2016/7/layout/RepeatingBendingProcessNew"/>
    <dgm:cxn modelId="{88F2951E-817E-4A30-ADD5-AC892488EAA5}" type="presOf" srcId="{C4C64C2B-769B-4B5F-9063-D9DBE334DF16}" destId="{ED6648D7-0AD1-4497-BB2E-492F5441FAB9}" srcOrd="0" destOrd="0" presId="urn:microsoft.com/office/officeart/2016/7/layout/RepeatingBendingProcessNew"/>
    <dgm:cxn modelId="{F390A12B-652E-4E5A-8E3A-9ED1FAA08110}" type="presOf" srcId="{E77A52D9-EEDF-4C9B-AAE6-11692A8B630A}" destId="{685D0838-5B28-4C9D-A4DA-D9630AFAC622}" srcOrd="0" destOrd="0" presId="urn:microsoft.com/office/officeart/2016/7/layout/RepeatingBendingProcessNew"/>
    <dgm:cxn modelId="{492DD331-47BC-47FA-BE39-56EAFC0A2149}" type="presOf" srcId="{E77A52D9-EEDF-4C9B-AAE6-11692A8B630A}" destId="{01010DBE-CB22-4971-B5E1-BA830408EF24}" srcOrd="1" destOrd="0" presId="urn:microsoft.com/office/officeart/2016/7/layout/RepeatingBendingProcessNew"/>
    <dgm:cxn modelId="{6B81E661-319F-46BB-AA72-16F0686F09EF}" srcId="{276CF628-AAEE-420E-80E7-2EE9305D6518}" destId="{C4C64C2B-769B-4B5F-9063-D9DBE334DF16}" srcOrd="3" destOrd="0" parTransId="{47331E2F-E28F-4A73-AB72-EE06662FE89F}" sibTransId="{9CB1EDB5-CE32-4620-AB33-8A5F618F9E2C}"/>
    <dgm:cxn modelId="{E00E6574-6091-46FE-86AE-8591940ED0D4}" type="presOf" srcId="{121C262F-E1AF-44DA-97B4-12630697BA85}" destId="{8F88DAF4-03BB-425A-BFA3-8D7E8C3D25FE}" srcOrd="1" destOrd="0" presId="urn:microsoft.com/office/officeart/2016/7/layout/RepeatingBendingProcessNew"/>
    <dgm:cxn modelId="{DCE9B275-51A7-4913-8362-C8C392745331}" srcId="{276CF628-AAEE-420E-80E7-2EE9305D6518}" destId="{9F8BD705-2252-4B86-BCE0-CCB8B054E23B}" srcOrd="0" destOrd="0" parTransId="{5CF92CD2-D817-453E-86E7-C8996C3B841A}" sibTransId="{E77A52D9-EEDF-4C9B-AAE6-11692A8B630A}"/>
    <dgm:cxn modelId="{26851D86-CE1A-43AD-A2BD-3AB65C1A6AD6}" type="presOf" srcId="{3619B65B-E815-43E0-B5B2-1F7A7F2A1402}" destId="{F671D3AC-C7FC-4C24-A002-9D8E28A5DB45}" srcOrd="1" destOrd="0" presId="urn:microsoft.com/office/officeart/2016/7/layout/RepeatingBendingProcessNew"/>
    <dgm:cxn modelId="{9E492788-B67C-444A-B100-7F349860061D}" type="presOf" srcId="{0D4F1D86-861A-415E-BB68-EE128EBB0022}" destId="{36EE8E4B-597F-40B5-B0EF-34D6E35779F4}" srcOrd="0" destOrd="0" presId="urn:microsoft.com/office/officeart/2016/7/layout/RepeatingBendingProcessNew"/>
    <dgm:cxn modelId="{3089278C-2FB1-4A15-A096-7310890D9F49}" type="presOf" srcId="{0D4F1D86-861A-415E-BB68-EE128EBB0022}" destId="{D92EC13E-5709-4AB5-8FE7-C966EE042791}" srcOrd="1" destOrd="0" presId="urn:microsoft.com/office/officeart/2016/7/layout/RepeatingBendingProcessNew"/>
    <dgm:cxn modelId="{98993695-A9A1-4E72-A6DA-6606205BF1C8}" srcId="{276CF628-AAEE-420E-80E7-2EE9305D6518}" destId="{5AD9C50D-DD5C-4CAC-B57D-1FA8AA9FED2A}" srcOrd="7" destOrd="0" parTransId="{5D6306CD-7DD8-4753-AF15-749F8F61E640}" sibTransId="{01C172C0-4954-4464-B877-4D43CF82CEEC}"/>
    <dgm:cxn modelId="{B10C44A1-3361-4D48-BB64-6A78C7069CAB}" type="presOf" srcId="{95731245-EE62-4E1D-8E7B-2E4F8AF64239}" destId="{8AF9C06C-07B8-4472-81D7-E8C68E151A2F}" srcOrd="0" destOrd="0" presId="urn:microsoft.com/office/officeart/2016/7/layout/RepeatingBendingProcessNew"/>
    <dgm:cxn modelId="{056419A8-9E88-468D-908F-5411169B4563}" srcId="{276CF628-AAEE-420E-80E7-2EE9305D6518}" destId="{2AA50744-8DDF-4D81-A3A4-311D2AF6CA85}" srcOrd="2" destOrd="0" parTransId="{9BECADB9-3DA9-4847-825F-C5BD298D0619}" sibTransId="{0D4F1D86-861A-415E-BB68-EE128EBB0022}"/>
    <dgm:cxn modelId="{665571BF-15B7-490B-8474-FFA7EDF2EECB}" type="presOf" srcId="{D66133E5-EDEB-4AB3-A486-13E8EE63C2D2}" destId="{4F151063-5672-465A-8824-DC086739F12C}" srcOrd="0" destOrd="0" presId="urn:microsoft.com/office/officeart/2016/7/layout/RepeatingBendingProcessNew"/>
    <dgm:cxn modelId="{DA4DACC3-17E1-4654-AD41-A3B6C90CB3DA}" type="presOf" srcId="{121C262F-E1AF-44DA-97B4-12630697BA85}" destId="{47BCAC61-075A-4F49-82C4-C6D1E5F7188F}" srcOrd="0" destOrd="0" presId="urn:microsoft.com/office/officeart/2016/7/layout/RepeatingBendingProcessNew"/>
    <dgm:cxn modelId="{E13BB9CB-9652-4EC4-A62C-285CF33E2862}" type="presOf" srcId="{C1280DFA-41EE-4ED9-AEF5-BBE2CD20B376}" destId="{EF206E1F-50BB-4CF2-90F0-639334237801}" srcOrd="0" destOrd="0" presId="urn:microsoft.com/office/officeart/2016/7/layout/RepeatingBendingProcessNew"/>
    <dgm:cxn modelId="{9ADBB6CE-1612-41E9-81FE-0A7A3A8DE044}" type="presOf" srcId="{3619B65B-E815-43E0-B5B2-1F7A7F2A1402}" destId="{8E341F2E-0AA9-4443-A0A1-F924668440FE}" srcOrd="0" destOrd="0" presId="urn:microsoft.com/office/officeart/2016/7/layout/RepeatingBendingProcessNew"/>
    <dgm:cxn modelId="{2FD2A4D0-4B14-43ED-87B7-0C7554091A32}" type="presOf" srcId="{2AA50744-8DDF-4D81-A3A4-311D2AF6CA85}" destId="{90F7E9E1-94AF-44AE-9ADC-64ED91A861A6}" srcOrd="0" destOrd="0" presId="urn:microsoft.com/office/officeart/2016/7/layout/RepeatingBendingProcessNew"/>
    <dgm:cxn modelId="{668E8BD9-8242-4A50-9401-2F016FC425B0}" srcId="{276CF628-AAEE-420E-80E7-2EE9305D6518}" destId="{D66133E5-EDEB-4AB3-A486-13E8EE63C2D2}" srcOrd="6" destOrd="0" parTransId="{B667F67D-D2F2-4ACA-9A5A-C98D7739AFEF}" sibTransId="{95731245-EE62-4E1D-8E7B-2E4F8AF64239}"/>
    <dgm:cxn modelId="{84A038EB-0BB6-423A-9AB4-BD51ED03A311}" srcId="{276CF628-AAEE-420E-80E7-2EE9305D6518}" destId="{6A8366F6-1F4C-4F90-B2B6-4D19CEBF3C83}" srcOrd="5" destOrd="0" parTransId="{C49BC19F-C7C3-401B-BAAE-32DDA94C4DA9}" sibTransId="{C1280DFA-41EE-4ED9-AEF5-BBE2CD20B376}"/>
    <dgm:cxn modelId="{D56CE8ED-C108-4B1B-B283-CF004992F1AF}" type="presOf" srcId="{5AD9C50D-DD5C-4CAC-B57D-1FA8AA9FED2A}" destId="{611E46F1-C186-4FB6-9BBE-25226A054775}" srcOrd="0" destOrd="0" presId="urn:microsoft.com/office/officeart/2016/7/layout/RepeatingBendingProcessNew"/>
    <dgm:cxn modelId="{B08D4BEE-CEF9-408A-BCFB-3860DE678CE7}" type="presOf" srcId="{276CF628-AAEE-420E-80E7-2EE9305D6518}" destId="{8324D4CF-F8FB-42C5-8786-FBCD9D5C98B3}" srcOrd="0" destOrd="0" presId="urn:microsoft.com/office/officeart/2016/7/layout/RepeatingBendingProcessNew"/>
    <dgm:cxn modelId="{814E02FD-0138-4391-B16E-BD11996BF80D}" type="presOf" srcId="{9CB1EDB5-CE32-4620-AB33-8A5F618F9E2C}" destId="{E4F7172D-0876-41A4-829E-ECF7740385D2}" srcOrd="0" destOrd="0" presId="urn:microsoft.com/office/officeart/2016/7/layout/RepeatingBendingProcessNew"/>
    <dgm:cxn modelId="{1BB175FD-6D7E-4E53-BBD4-5D45A19BC35D}" type="presOf" srcId="{C1280DFA-41EE-4ED9-AEF5-BBE2CD20B376}" destId="{2E1F096B-1E0A-4B99-A53C-CB17DE834B13}" srcOrd="1" destOrd="0" presId="urn:microsoft.com/office/officeart/2016/7/layout/RepeatingBendingProcessNew"/>
    <dgm:cxn modelId="{3BB57BFD-172A-4DC3-9B58-C343CB0C174C}" type="presOf" srcId="{A2B77D3D-3B0B-4270-A483-0918E34BF4DF}" destId="{EFBD825D-80E9-4411-8C5E-4212CDE1A619}" srcOrd="0" destOrd="0" presId="urn:microsoft.com/office/officeart/2016/7/layout/RepeatingBendingProcessNew"/>
    <dgm:cxn modelId="{9C2B2D0E-7FEC-4C2B-AA3B-1FD04EF713A4}" type="presParOf" srcId="{8324D4CF-F8FB-42C5-8786-FBCD9D5C98B3}" destId="{79126040-7735-4858-9D7B-EEDA8C47D82C}" srcOrd="0" destOrd="0" presId="urn:microsoft.com/office/officeart/2016/7/layout/RepeatingBendingProcessNew"/>
    <dgm:cxn modelId="{0E9EBA10-E404-4B38-B6F4-04DBACE830E3}" type="presParOf" srcId="{8324D4CF-F8FB-42C5-8786-FBCD9D5C98B3}" destId="{685D0838-5B28-4C9D-A4DA-D9630AFAC622}" srcOrd="1" destOrd="0" presId="urn:microsoft.com/office/officeart/2016/7/layout/RepeatingBendingProcessNew"/>
    <dgm:cxn modelId="{4127B812-2DCD-447B-B5C8-B7CB98A35C78}" type="presParOf" srcId="{685D0838-5B28-4C9D-A4DA-D9630AFAC622}" destId="{01010DBE-CB22-4971-B5E1-BA830408EF24}" srcOrd="0" destOrd="0" presId="urn:microsoft.com/office/officeart/2016/7/layout/RepeatingBendingProcessNew"/>
    <dgm:cxn modelId="{DA4C9CFE-03CD-4EA1-9DD3-651D1B11B926}" type="presParOf" srcId="{8324D4CF-F8FB-42C5-8786-FBCD9D5C98B3}" destId="{AB8BAD13-6C01-4490-8858-B1A024535CD0}" srcOrd="2" destOrd="0" presId="urn:microsoft.com/office/officeart/2016/7/layout/RepeatingBendingProcessNew"/>
    <dgm:cxn modelId="{3C715901-9F88-4563-BBD2-FAA141EFD1F5}" type="presParOf" srcId="{8324D4CF-F8FB-42C5-8786-FBCD9D5C98B3}" destId="{8E341F2E-0AA9-4443-A0A1-F924668440FE}" srcOrd="3" destOrd="0" presId="urn:microsoft.com/office/officeart/2016/7/layout/RepeatingBendingProcessNew"/>
    <dgm:cxn modelId="{B132944B-007C-4EC3-A8F7-0B00F2313C63}" type="presParOf" srcId="{8E341F2E-0AA9-4443-A0A1-F924668440FE}" destId="{F671D3AC-C7FC-4C24-A002-9D8E28A5DB45}" srcOrd="0" destOrd="0" presId="urn:microsoft.com/office/officeart/2016/7/layout/RepeatingBendingProcessNew"/>
    <dgm:cxn modelId="{E10DB4A6-106D-41DC-BC21-72560D3F89E4}" type="presParOf" srcId="{8324D4CF-F8FB-42C5-8786-FBCD9D5C98B3}" destId="{90F7E9E1-94AF-44AE-9ADC-64ED91A861A6}" srcOrd="4" destOrd="0" presId="urn:microsoft.com/office/officeart/2016/7/layout/RepeatingBendingProcessNew"/>
    <dgm:cxn modelId="{A35A6880-FAED-4B13-A1A8-67BD930EE134}" type="presParOf" srcId="{8324D4CF-F8FB-42C5-8786-FBCD9D5C98B3}" destId="{36EE8E4B-597F-40B5-B0EF-34D6E35779F4}" srcOrd="5" destOrd="0" presId="urn:microsoft.com/office/officeart/2016/7/layout/RepeatingBendingProcessNew"/>
    <dgm:cxn modelId="{97F88740-4AE2-4304-9E14-24BD1E4C8965}" type="presParOf" srcId="{36EE8E4B-597F-40B5-B0EF-34D6E35779F4}" destId="{D92EC13E-5709-4AB5-8FE7-C966EE042791}" srcOrd="0" destOrd="0" presId="urn:microsoft.com/office/officeart/2016/7/layout/RepeatingBendingProcessNew"/>
    <dgm:cxn modelId="{52FBE04A-5B8B-4C88-86AC-D214D6908165}" type="presParOf" srcId="{8324D4CF-F8FB-42C5-8786-FBCD9D5C98B3}" destId="{ED6648D7-0AD1-4497-BB2E-492F5441FAB9}" srcOrd="6" destOrd="0" presId="urn:microsoft.com/office/officeart/2016/7/layout/RepeatingBendingProcessNew"/>
    <dgm:cxn modelId="{259B211C-26FD-4CBC-AADB-D64DAD518C25}" type="presParOf" srcId="{8324D4CF-F8FB-42C5-8786-FBCD9D5C98B3}" destId="{E4F7172D-0876-41A4-829E-ECF7740385D2}" srcOrd="7" destOrd="0" presId="urn:microsoft.com/office/officeart/2016/7/layout/RepeatingBendingProcessNew"/>
    <dgm:cxn modelId="{5D46F2FD-0906-4450-83C2-7BD3711DF142}" type="presParOf" srcId="{E4F7172D-0876-41A4-829E-ECF7740385D2}" destId="{9402DAC6-E6C6-4953-A875-21A5610BB754}" srcOrd="0" destOrd="0" presId="urn:microsoft.com/office/officeart/2016/7/layout/RepeatingBendingProcessNew"/>
    <dgm:cxn modelId="{8BCA7449-9D3B-40F7-A55E-445D134B503D}" type="presParOf" srcId="{8324D4CF-F8FB-42C5-8786-FBCD9D5C98B3}" destId="{EFBD825D-80E9-4411-8C5E-4212CDE1A619}" srcOrd="8" destOrd="0" presId="urn:microsoft.com/office/officeart/2016/7/layout/RepeatingBendingProcessNew"/>
    <dgm:cxn modelId="{B62FC639-9A41-4B74-A91A-54D2395E26B2}" type="presParOf" srcId="{8324D4CF-F8FB-42C5-8786-FBCD9D5C98B3}" destId="{47BCAC61-075A-4F49-82C4-C6D1E5F7188F}" srcOrd="9" destOrd="0" presId="urn:microsoft.com/office/officeart/2016/7/layout/RepeatingBendingProcessNew"/>
    <dgm:cxn modelId="{46FC6A0A-B4F9-4577-9966-9F8531BE7FDF}" type="presParOf" srcId="{47BCAC61-075A-4F49-82C4-C6D1E5F7188F}" destId="{8F88DAF4-03BB-425A-BFA3-8D7E8C3D25FE}" srcOrd="0" destOrd="0" presId="urn:microsoft.com/office/officeart/2016/7/layout/RepeatingBendingProcessNew"/>
    <dgm:cxn modelId="{A98414F2-09FB-40A9-8168-623CB0350713}" type="presParOf" srcId="{8324D4CF-F8FB-42C5-8786-FBCD9D5C98B3}" destId="{5EE1D82C-36B1-413E-81CA-5170BC6D0449}" srcOrd="10" destOrd="0" presId="urn:microsoft.com/office/officeart/2016/7/layout/RepeatingBendingProcessNew"/>
    <dgm:cxn modelId="{099E67C3-1DA4-4DB6-BACD-1C443EEDA851}" type="presParOf" srcId="{8324D4CF-F8FB-42C5-8786-FBCD9D5C98B3}" destId="{EF206E1F-50BB-4CF2-90F0-639334237801}" srcOrd="11" destOrd="0" presId="urn:microsoft.com/office/officeart/2016/7/layout/RepeatingBendingProcessNew"/>
    <dgm:cxn modelId="{73AD0CC0-3CA5-4E6B-84F6-52B25B136593}" type="presParOf" srcId="{EF206E1F-50BB-4CF2-90F0-639334237801}" destId="{2E1F096B-1E0A-4B99-A53C-CB17DE834B13}" srcOrd="0" destOrd="0" presId="urn:microsoft.com/office/officeart/2016/7/layout/RepeatingBendingProcessNew"/>
    <dgm:cxn modelId="{9D717795-C061-4BEA-8C17-752625D01A1A}" type="presParOf" srcId="{8324D4CF-F8FB-42C5-8786-FBCD9D5C98B3}" destId="{4F151063-5672-465A-8824-DC086739F12C}" srcOrd="12" destOrd="0" presId="urn:microsoft.com/office/officeart/2016/7/layout/RepeatingBendingProcessNew"/>
    <dgm:cxn modelId="{152074C5-8D36-4A35-906B-2347CC193344}" type="presParOf" srcId="{8324D4CF-F8FB-42C5-8786-FBCD9D5C98B3}" destId="{8AF9C06C-07B8-4472-81D7-E8C68E151A2F}" srcOrd="13" destOrd="0" presId="urn:microsoft.com/office/officeart/2016/7/layout/RepeatingBendingProcessNew"/>
    <dgm:cxn modelId="{E015ECD4-F903-439D-8A6D-CE8580346EDD}" type="presParOf" srcId="{8AF9C06C-07B8-4472-81D7-E8C68E151A2F}" destId="{E86E7617-EC10-43A2-A63E-BCC7EBF4076C}" srcOrd="0" destOrd="0" presId="urn:microsoft.com/office/officeart/2016/7/layout/RepeatingBendingProcessNew"/>
    <dgm:cxn modelId="{FCB99C3F-0CC3-4A0D-A617-79183A07F567}" type="presParOf" srcId="{8324D4CF-F8FB-42C5-8786-FBCD9D5C98B3}" destId="{611E46F1-C186-4FB6-9BBE-25226A05477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51BEF-B5C1-4CCE-B7A1-CFEC6C1349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3DC37F9-7299-4205-87D3-20173CCF9E62}">
      <dgm:prSet custT="1"/>
      <dgm:spPr/>
      <dgm:t>
        <a:bodyPr/>
        <a:lstStyle/>
        <a:p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Отворете </a:t>
          </a:r>
          <a:r>
            <a:rPr lang="en-US" sz="1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и проекта.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9B6D49-62DC-435A-8958-2B5BA25CC508}" type="parTrans" cxnId="{AF2C1204-4FF1-4081-8250-9F416517AC29}">
      <dgm:prSet/>
      <dgm:spPr/>
      <dgm:t>
        <a:bodyPr/>
        <a:lstStyle/>
        <a:p>
          <a:endParaRPr lang="en-US"/>
        </a:p>
      </dgm:t>
    </dgm:pt>
    <dgm:pt modelId="{02D7018E-D284-45C0-8A43-FEDA22FB3C44}" type="sibTrans" cxnId="{AF2C1204-4FF1-4081-8250-9F416517AC29}">
      <dgm:prSet/>
      <dgm:spPr/>
      <dgm:t>
        <a:bodyPr/>
        <a:lstStyle/>
        <a:p>
          <a:endParaRPr lang="en-US"/>
        </a:p>
      </dgm:t>
    </dgm:pt>
    <dgm:pt modelId="{F0E99388-3390-4379-A581-AAB66FF1B2E9}">
      <dgm:prSet custT="1"/>
      <dgm:spPr/>
      <dgm:t>
        <a:bodyPr/>
        <a:lstStyle/>
        <a:p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Включете Git: Tools &gt; Options &gt; Source Control.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7D2194-FE77-4C5A-996F-67B21DCBA5F0}" type="parTrans" cxnId="{4D258597-2AE1-4C3D-9E14-C7118BAD53EF}">
      <dgm:prSet/>
      <dgm:spPr/>
      <dgm:t>
        <a:bodyPr/>
        <a:lstStyle/>
        <a:p>
          <a:endParaRPr lang="en-US"/>
        </a:p>
      </dgm:t>
    </dgm:pt>
    <dgm:pt modelId="{68D9AEB6-551A-4D1C-BB96-B06B7E945E4B}" type="sibTrans" cxnId="{4D258597-2AE1-4C3D-9E14-C7118BAD53EF}">
      <dgm:prSet/>
      <dgm:spPr/>
      <dgm:t>
        <a:bodyPr/>
        <a:lstStyle/>
        <a:p>
          <a:endParaRPr lang="en-US"/>
        </a:p>
      </dgm:t>
    </dgm:pt>
    <dgm:pt modelId="{94FFA597-D963-43C4-82FC-1B674673444F}">
      <dgm:prSet custT="1"/>
      <dgm:spPr/>
      <dgm:t>
        <a:bodyPr/>
        <a:lstStyle/>
        <a:p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Свържете профила си в GitHub.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947BE-3888-4321-B75B-C503FDF196C3}" type="parTrans" cxnId="{C7189B94-6D9F-46AA-AF33-2035C2798BA3}">
      <dgm:prSet/>
      <dgm:spPr/>
      <dgm:t>
        <a:bodyPr/>
        <a:lstStyle/>
        <a:p>
          <a:endParaRPr lang="en-US"/>
        </a:p>
      </dgm:t>
    </dgm:pt>
    <dgm:pt modelId="{830782E0-5ECE-4156-B856-59131245A26D}" type="sibTrans" cxnId="{C7189B94-6D9F-46AA-AF33-2035C2798BA3}">
      <dgm:prSet/>
      <dgm:spPr/>
      <dgm:t>
        <a:bodyPr/>
        <a:lstStyle/>
        <a:p>
          <a:endParaRPr lang="en-US"/>
        </a:p>
      </dgm:t>
    </dgm:pt>
    <dgm:pt modelId="{6DC35DB1-AE8D-45A6-B531-9E18CCB869C7}">
      <dgm:prSet custT="1"/>
      <dgm:spPr/>
      <dgm:t>
        <a:bodyPr/>
        <a:lstStyle/>
        <a:p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Създайте ново или свържете съществуващо хранилище.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249FC7-3612-4CAD-9A0D-5563EB4CC72F}" type="parTrans" cxnId="{0B28640B-190B-4C90-9942-51CEC10A0D7C}">
      <dgm:prSet/>
      <dgm:spPr/>
      <dgm:t>
        <a:bodyPr/>
        <a:lstStyle/>
        <a:p>
          <a:endParaRPr lang="en-US"/>
        </a:p>
      </dgm:t>
    </dgm:pt>
    <dgm:pt modelId="{6F0948C7-33C6-4523-BBD2-CC82B008E863}" type="sibTrans" cxnId="{0B28640B-190B-4C90-9942-51CEC10A0D7C}">
      <dgm:prSet/>
      <dgm:spPr/>
      <dgm:t>
        <a:bodyPr/>
        <a:lstStyle/>
        <a:p>
          <a:endParaRPr lang="en-US"/>
        </a:p>
      </dgm:t>
    </dgm:pt>
    <dgm:pt modelId="{E483E4C3-911B-429C-8514-EBA5AED859DD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Използвайте Git команди директно в IDE.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E8E1D7-D815-400E-AB33-222BB704B66A}" type="parTrans" cxnId="{74EBC7CA-60AB-4F27-9019-3BB7F1250651}">
      <dgm:prSet/>
      <dgm:spPr/>
      <dgm:t>
        <a:bodyPr/>
        <a:lstStyle/>
        <a:p>
          <a:endParaRPr lang="en-US"/>
        </a:p>
      </dgm:t>
    </dgm:pt>
    <dgm:pt modelId="{EB245938-2585-4D7D-8F05-D72752CC352A}" type="sibTrans" cxnId="{74EBC7CA-60AB-4F27-9019-3BB7F1250651}">
      <dgm:prSet/>
      <dgm:spPr/>
      <dgm:t>
        <a:bodyPr/>
        <a:lstStyle/>
        <a:p>
          <a:endParaRPr lang="en-US"/>
        </a:p>
      </dgm:t>
    </dgm:pt>
    <dgm:pt modelId="{CD69DF83-7082-405F-B398-57FBA1FEF920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Управлявайте кода си ефективно.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D14348-54AE-4239-8853-782C8FD35474}" type="parTrans" cxnId="{BAADF53E-E7AB-4670-85DC-84A34A912C12}">
      <dgm:prSet/>
      <dgm:spPr/>
      <dgm:t>
        <a:bodyPr/>
        <a:lstStyle/>
        <a:p>
          <a:endParaRPr lang="en-US"/>
        </a:p>
      </dgm:t>
    </dgm:pt>
    <dgm:pt modelId="{90B8C28E-2561-4E89-8912-A6DD770CE15B}" type="sibTrans" cxnId="{BAADF53E-E7AB-4670-85DC-84A34A912C12}">
      <dgm:prSet/>
      <dgm:spPr/>
      <dgm:t>
        <a:bodyPr/>
        <a:lstStyle/>
        <a:p>
          <a:endParaRPr lang="en-US"/>
        </a:p>
      </dgm:t>
    </dgm:pt>
    <dgm:pt modelId="{8A34FF90-EDE2-44FD-A2B7-FD6A6D0FA23A}" type="pres">
      <dgm:prSet presAssocID="{E8C51BEF-B5C1-4CCE-B7A1-CFEC6C1349DF}" presName="Name0" presStyleCnt="0">
        <dgm:presLayoutVars>
          <dgm:dir/>
          <dgm:resizeHandles val="exact"/>
        </dgm:presLayoutVars>
      </dgm:prSet>
      <dgm:spPr/>
    </dgm:pt>
    <dgm:pt modelId="{CDFC2EF4-E889-4323-9A43-262ADF9B5BEB}" type="pres">
      <dgm:prSet presAssocID="{53DC37F9-7299-4205-87D3-20173CCF9E62}" presName="node" presStyleLbl="node1" presStyleIdx="0" presStyleCnt="6">
        <dgm:presLayoutVars>
          <dgm:bulletEnabled val="1"/>
        </dgm:presLayoutVars>
      </dgm:prSet>
      <dgm:spPr/>
    </dgm:pt>
    <dgm:pt modelId="{C669E039-3414-4E6F-9C74-37E31FC103BC}" type="pres">
      <dgm:prSet presAssocID="{02D7018E-D284-45C0-8A43-FEDA22FB3C44}" presName="sibTrans" presStyleLbl="sibTrans1D1" presStyleIdx="0" presStyleCnt="5"/>
      <dgm:spPr/>
    </dgm:pt>
    <dgm:pt modelId="{ABF2BB2D-3064-4B4E-BE31-57ADFB1B6C54}" type="pres">
      <dgm:prSet presAssocID="{02D7018E-D284-45C0-8A43-FEDA22FB3C44}" presName="connectorText" presStyleLbl="sibTrans1D1" presStyleIdx="0" presStyleCnt="5"/>
      <dgm:spPr/>
    </dgm:pt>
    <dgm:pt modelId="{776CB2B2-D1B5-459D-A9F3-AC024BA70C50}" type="pres">
      <dgm:prSet presAssocID="{F0E99388-3390-4379-A581-AAB66FF1B2E9}" presName="node" presStyleLbl="node1" presStyleIdx="1" presStyleCnt="6">
        <dgm:presLayoutVars>
          <dgm:bulletEnabled val="1"/>
        </dgm:presLayoutVars>
      </dgm:prSet>
      <dgm:spPr/>
    </dgm:pt>
    <dgm:pt modelId="{0BD857B2-C96C-4A8A-B899-A651B2CB5245}" type="pres">
      <dgm:prSet presAssocID="{68D9AEB6-551A-4D1C-BB96-B06B7E945E4B}" presName="sibTrans" presStyleLbl="sibTrans1D1" presStyleIdx="1" presStyleCnt="5"/>
      <dgm:spPr/>
    </dgm:pt>
    <dgm:pt modelId="{0C5733B6-A276-41F9-B237-FA6D0D09420E}" type="pres">
      <dgm:prSet presAssocID="{68D9AEB6-551A-4D1C-BB96-B06B7E945E4B}" presName="connectorText" presStyleLbl="sibTrans1D1" presStyleIdx="1" presStyleCnt="5"/>
      <dgm:spPr/>
    </dgm:pt>
    <dgm:pt modelId="{3F8DF572-551A-495D-9FF4-5A9554F5D48C}" type="pres">
      <dgm:prSet presAssocID="{94FFA597-D963-43C4-82FC-1B674673444F}" presName="node" presStyleLbl="node1" presStyleIdx="2" presStyleCnt="6">
        <dgm:presLayoutVars>
          <dgm:bulletEnabled val="1"/>
        </dgm:presLayoutVars>
      </dgm:prSet>
      <dgm:spPr/>
    </dgm:pt>
    <dgm:pt modelId="{CB8FC929-9C6B-44ED-97C0-B8ECEAF42EFF}" type="pres">
      <dgm:prSet presAssocID="{830782E0-5ECE-4156-B856-59131245A26D}" presName="sibTrans" presStyleLbl="sibTrans1D1" presStyleIdx="2" presStyleCnt="5"/>
      <dgm:spPr/>
    </dgm:pt>
    <dgm:pt modelId="{46B9B660-2806-4BB3-AE3C-5696133140AF}" type="pres">
      <dgm:prSet presAssocID="{830782E0-5ECE-4156-B856-59131245A26D}" presName="connectorText" presStyleLbl="sibTrans1D1" presStyleIdx="2" presStyleCnt="5"/>
      <dgm:spPr/>
    </dgm:pt>
    <dgm:pt modelId="{F7AF79F9-5304-4AC9-A59C-7DB5FFDF2569}" type="pres">
      <dgm:prSet presAssocID="{6DC35DB1-AE8D-45A6-B531-9E18CCB869C7}" presName="node" presStyleLbl="node1" presStyleIdx="3" presStyleCnt="6">
        <dgm:presLayoutVars>
          <dgm:bulletEnabled val="1"/>
        </dgm:presLayoutVars>
      </dgm:prSet>
      <dgm:spPr/>
    </dgm:pt>
    <dgm:pt modelId="{31626C08-B23C-4FF7-84CE-0FE996A2DE5F}" type="pres">
      <dgm:prSet presAssocID="{6F0948C7-33C6-4523-BBD2-CC82B008E863}" presName="sibTrans" presStyleLbl="sibTrans1D1" presStyleIdx="3" presStyleCnt="5"/>
      <dgm:spPr/>
    </dgm:pt>
    <dgm:pt modelId="{65DCEC72-101C-467E-98FD-65B42C100013}" type="pres">
      <dgm:prSet presAssocID="{6F0948C7-33C6-4523-BBD2-CC82B008E863}" presName="connectorText" presStyleLbl="sibTrans1D1" presStyleIdx="3" presStyleCnt="5"/>
      <dgm:spPr/>
    </dgm:pt>
    <dgm:pt modelId="{6A481003-6AEB-43F5-868D-421470DE95E4}" type="pres">
      <dgm:prSet presAssocID="{E483E4C3-911B-429C-8514-EBA5AED859DD}" presName="node" presStyleLbl="node1" presStyleIdx="4" presStyleCnt="6">
        <dgm:presLayoutVars>
          <dgm:bulletEnabled val="1"/>
        </dgm:presLayoutVars>
      </dgm:prSet>
      <dgm:spPr/>
    </dgm:pt>
    <dgm:pt modelId="{1336B967-A697-414E-A28E-6170144D8EA8}" type="pres">
      <dgm:prSet presAssocID="{EB245938-2585-4D7D-8F05-D72752CC352A}" presName="sibTrans" presStyleLbl="sibTrans1D1" presStyleIdx="4" presStyleCnt="5"/>
      <dgm:spPr/>
    </dgm:pt>
    <dgm:pt modelId="{D4093AB1-C2C5-4867-97E7-7DE6DC6C6B5A}" type="pres">
      <dgm:prSet presAssocID="{EB245938-2585-4D7D-8F05-D72752CC352A}" presName="connectorText" presStyleLbl="sibTrans1D1" presStyleIdx="4" presStyleCnt="5"/>
      <dgm:spPr/>
    </dgm:pt>
    <dgm:pt modelId="{D87FF358-636F-48B1-9E0B-6FCF8541461B}" type="pres">
      <dgm:prSet presAssocID="{CD69DF83-7082-405F-B398-57FBA1FEF920}" presName="node" presStyleLbl="node1" presStyleIdx="5" presStyleCnt="6">
        <dgm:presLayoutVars>
          <dgm:bulletEnabled val="1"/>
        </dgm:presLayoutVars>
      </dgm:prSet>
      <dgm:spPr/>
    </dgm:pt>
  </dgm:ptLst>
  <dgm:cxnLst>
    <dgm:cxn modelId="{3B7A5802-CF4C-4061-B3FC-5009783E733E}" type="presOf" srcId="{EB245938-2585-4D7D-8F05-D72752CC352A}" destId="{1336B967-A697-414E-A28E-6170144D8EA8}" srcOrd="0" destOrd="0" presId="urn:microsoft.com/office/officeart/2016/7/layout/RepeatingBendingProcessNew"/>
    <dgm:cxn modelId="{AF2C1204-4FF1-4081-8250-9F416517AC29}" srcId="{E8C51BEF-B5C1-4CCE-B7A1-CFEC6C1349DF}" destId="{53DC37F9-7299-4205-87D3-20173CCF9E62}" srcOrd="0" destOrd="0" parTransId="{E99B6D49-62DC-435A-8958-2B5BA25CC508}" sibTransId="{02D7018E-D284-45C0-8A43-FEDA22FB3C44}"/>
    <dgm:cxn modelId="{E57EFD05-28A8-4528-935C-8FBFBAEB8C87}" type="presOf" srcId="{6DC35DB1-AE8D-45A6-B531-9E18CCB869C7}" destId="{F7AF79F9-5304-4AC9-A59C-7DB5FFDF2569}" srcOrd="0" destOrd="0" presId="urn:microsoft.com/office/officeart/2016/7/layout/RepeatingBendingProcessNew"/>
    <dgm:cxn modelId="{0B28640B-190B-4C90-9942-51CEC10A0D7C}" srcId="{E8C51BEF-B5C1-4CCE-B7A1-CFEC6C1349DF}" destId="{6DC35DB1-AE8D-45A6-B531-9E18CCB869C7}" srcOrd="3" destOrd="0" parTransId="{4F249FC7-3612-4CAD-9A0D-5563EB4CC72F}" sibTransId="{6F0948C7-33C6-4523-BBD2-CC82B008E863}"/>
    <dgm:cxn modelId="{5C483927-67E6-4862-84A8-A206DE8833D9}" type="presOf" srcId="{CD69DF83-7082-405F-B398-57FBA1FEF920}" destId="{D87FF358-636F-48B1-9E0B-6FCF8541461B}" srcOrd="0" destOrd="0" presId="urn:microsoft.com/office/officeart/2016/7/layout/RepeatingBendingProcessNew"/>
    <dgm:cxn modelId="{BAADF53E-E7AB-4670-85DC-84A34A912C12}" srcId="{E8C51BEF-B5C1-4CCE-B7A1-CFEC6C1349DF}" destId="{CD69DF83-7082-405F-B398-57FBA1FEF920}" srcOrd="5" destOrd="0" parTransId="{3BD14348-54AE-4239-8853-782C8FD35474}" sibTransId="{90B8C28E-2561-4E89-8912-A6DD770CE15B}"/>
    <dgm:cxn modelId="{8FDCA35E-3F6D-4CFD-9C87-0D83EC01BC5F}" type="presOf" srcId="{02D7018E-D284-45C0-8A43-FEDA22FB3C44}" destId="{C669E039-3414-4E6F-9C74-37E31FC103BC}" srcOrd="0" destOrd="0" presId="urn:microsoft.com/office/officeart/2016/7/layout/RepeatingBendingProcessNew"/>
    <dgm:cxn modelId="{9403D362-8405-41D8-A9A9-5102262DC35A}" type="presOf" srcId="{EB245938-2585-4D7D-8F05-D72752CC352A}" destId="{D4093AB1-C2C5-4867-97E7-7DE6DC6C6B5A}" srcOrd="1" destOrd="0" presId="urn:microsoft.com/office/officeart/2016/7/layout/RepeatingBendingProcessNew"/>
    <dgm:cxn modelId="{C50C5266-54BC-43DC-8BCE-49A2DF7C14F9}" type="presOf" srcId="{6F0948C7-33C6-4523-BBD2-CC82B008E863}" destId="{31626C08-B23C-4FF7-84CE-0FE996A2DE5F}" srcOrd="0" destOrd="0" presId="urn:microsoft.com/office/officeart/2016/7/layout/RepeatingBendingProcessNew"/>
    <dgm:cxn modelId="{8B060051-371E-4A29-8221-7FF84AA300E0}" type="presOf" srcId="{830782E0-5ECE-4156-B856-59131245A26D}" destId="{CB8FC929-9C6B-44ED-97C0-B8ECEAF42EFF}" srcOrd="0" destOrd="0" presId="urn:microsoft.com/office/officeart/2016/7/layout/RepeatingBendingProcessNew"/>
    <dgm:cxn modelId="{6C2BFF52-0DF1-4BF4-962A-2C929DA4418B}" type="presOf" srcId="{68D9AEB6-551A-4D1C-BB96-B06B7E945E4B}" destId="{0C5733B6-A276-41F9-B237-FA6D0D09420E}" srcOrd="1" destOrd="0" presId="urn:microsoft.com/office/officeart/2016/7/layout/RepeatingBendingProcessNew"/>
    <dgm:cxn modelId="{3D875274-08DC-47B9-8D10-7E71C0B8B1A3}" type="presOf" srcId="{94FFA597-D963-43C4-82FC-1B674673444F}" destId="{3F8DF572-551A-495D-9FF4-5A9554F5D48C}" srcOrd="0" destOrd="0" presId="urn:microsoft.com/office/officeart/2016/7/layout/RepeatingBendingProcessNew"/>
    <dgm:cxn modelId="{80DD507F-2FAA-4944-B81F-7C1ECCF32F40}" type="presOf" srcId="{E483E4C3-911B-429C-8514-EBA5AED859DD}" destId="{6A481003-6AEB-43F5-868D-421470DE95E4}" srcOrd="0" destOrd="0" presId="urn:microsoft.com/office/officeart/2016/7/layout/RepeatingBendingProcessNew"/>
    <dgm:cxn modelId="{ACA84981-7104-4BF4-9D0D-45E923A6C7C9}" type="presOf" srcId="{E8C51BEF-B5C1-4CCE-B7A1-CFEC6C1349DF}" destId="{8A34FF90-EDE2-44FD-A2B7-FD6A6D0FA23A}" srcOrd="0" destOrd="0" presId="urn:microsoft.com/office/officeart/2016/7/layout/RepeatingBendingProcessNew"/>
    <dgm:cxn modelId="{C7189B94-6D9F-46AA-AF33-2035C2798BA3}" srcId="{E8C51BEF-B5C1-4CCE-B7A1-CFEC6C1349DF}" destId="{94FFA597-D963-43C4-82FC-1B674673444F}" srcOrd="2" destOrd="0" parTransId="{E8C947BE-3888-4321-B75B-C503FDF196C3}" sibTransId="{830782E0-5ECE-4156-B856-59131245A26D}"/>
    <dgm:cxn modelId="{4D258597-2AE1-4C3D-9E14-C7118BAD53EF}" srcId="{E8C51BEF-B5C1-4CCE-B7A1-CFEC6C1349DF}" destId="{F0E99388-3390-4379-A581-AAB66FF1B2E9}" srcOrd="1" destOrd="0" parTransId="{B07D2194-FE77-4C5A-996F-67B21DCBA5F0}" sibTransId="{68D9AEB6-551A-4D1C-BB96-B06B7E945E4B}"/>
    <dgm:cxn modelId="{A9C1B29C-EEE5-4393-8669-5E1B7FD8B9ED}" type="presOf" srcId="{F0E99388-3390-4379-A581-AAB66FF1B2E9}" destId="{776CB2B2-D1B5-459D-A9F3-AC024BA70C50}" srcOrd="0" destOrd="0" presId="urn:microsoft.com/office/officeart/2016/7/layout/RepeatingBendingProcessNew"/>
    <dgm:cxn modelId="{09AE82B3-2F0A-40C4-B81A-4A9FB30AE6C3}" type="presOf" srcId="{02D7018E-D284-45C0-8A43-FEDA22FB3C44}" destId="{ABF2BB2D-3064-4B4E-BE31-57ADFB1B6C54}" srcOrd="1" destOrd="0" presId="urn:microsoft.com/office/officeart/2016/7/layout/RepeatingBendingProcessNew"/>
    <dgm:cxn modelId="{0611EBB9-87DE-4CB8-938C-53C620144895}" type="presOf" srcId="{830782E0-5ECE-4156-B856-59131245A26D}" destId="{46B9B660-2806-4BB3-AE3C-5696133140AF}" srcOrd="1" destOrd="0" presId="urn:microsoft.com/office/officeart/2016/7/layout/RepeatingBendingProcessNew"/>
    <dgm:cxn modelId="{74EBC7CA-60AB-4F27-9019-3BB7F1250651}" srcId="{E8C51BEF-B5C1-4CCE-B7A1-CFEC6C1349DF}" destId="{E483E4C3-911B-429C-8514-EBA5AED859DD}" srcOrd="4" destOrd="0" parTransId="{B3E8E1D7-D815-400E-AB33-222BB704B66A}" sibTransId="{EB245938-2585-4D7D-8F05-D72752CC352A}"/>
    <dgm:cxn modelId="{FD9C34CC-A948-446A-9A72-63AE94CD0CD4}" type="presOf" srcId="{6F0948C7-33C6-4523-BBD2-CC82B008E863}" destId="{65DCEC72-101C-467E-98FD-65B42C100013}" srcOrd="1" destOrd="0" presId="urn:microsoft.com/office/officeart/2016/7/layout/RepeatingBendingProcessNew"/>
    <dgm:cxn modelId="{CD2D4CE0-9DA1-42A0-8C39-EEFEA498A0F3}" type="presOf" srcId="{53DC37F9-7299-4205-87D3-20173CCF9E62}" destId="{CDFC2EF4-E889-4323-9A43-262ADF9B5BEB}" srcOrd="0" destOrd="0" presId="urn:microsoft.com/office/officeart/2016/7/layout/RepeatingBendingProcessNew"/>
    <dgm:cxn modelId="{753ABDE6-B32D-442C-9079-77CA6E3326B6}" type="presOf" srcId="{68D9AEB6-551A-4D1C-BB96-B06B7E945E4B}" destId="{0BD857B2-C96C-4A8A-B899-A651B2CB5245}" srcOrd="0" destOrd="0" presId="urn:microsoft.com/office/officeart/2016/7/layout/RepeatingBendingProcessNew"/>
    <dgm:cxn modelId="{DBE649B4-F05F-4EB6-99FA-5DAF9CB15C82}" type="presParOf" srcId="{8A34FF90-EDE2-44FD-A2B7-FD6A6D0FA23A}" destId="{CDFC2EF4-E889-4323-9A43-262ADF9B5BEB}" srcOrd="0" destOrd="0" presId="urn:microsoft.com/office/officeart/2016/7/layout/RepeatingBendingProcessNew"/>
    <dgm:cxn modelId="{BA10DC4C-7674-4CAB-BAEB-2CFBE66D429E}" type="presParOf" srcId="{8A34FF90-EDE2-44FD-A2B7-FD6A6D0FA23A}" destId="{C669E039-3414-4E6F-9C74-37E31FC103BC}" srcOrd="1" destOrd="0" presId="urn:microsoft.com/office/officeart/2016/7/layout/RepeatingBendingProcessNew"/>
    <dgm:cxn modelId="{63160C0A-7C76-4274-967A-AEF158CD9005}" type="presParOf" srcId="{C669E039-3414-4E6F-9C74-37E31FC103BC}" destId="{ABF2BB2D-3064-4B4E-BE31-57ADFB1B6C54}" srcOrd="0" destOrd="0" presId="urn:microsoft.com/office/officeart/2016/7/layout/RepeatingBendingProcessNew"/>
    <dgm:cxn modelId="{3E04B433-B795-48DB-AE68-71334174A968}" type="presParOf" srcId="{8A34FF90-EDE2-44FD-A2B7-FD6A6D0FA23A}" destId="{776CB2B2-D1B5-459D-A9F3-AC024BA70C50}" srcOrd="2" destOrd="0" presId="urn:microsoft.com/office/officeart/2016/7/layout/RepeatingBendingProcessNew"/>
    <dgm:cxn modelId="{E5CB0300-A36B-4230-AD3A-E022282843CC}" type="presParOf" srcId="{8A34FF90-EDE2-44FD-A2B7-FD6A6D0FA23A}" destId="{0BD857B2-C96C-4A8A-B899-A651B2CB5245}" srcOrd="3" destOrd="0" presId="urn:microsoft.com/office/officeart/2016/7/layout/RepeatingBendingProcessNew"/>
    <dgm:cxn modelId="{50D94BEA-0FC4-4FCF-B9CF-E9892B9C621E}" type="presParOf" srcId="{0BD857B2-C96C-4A8A-B899-A651B2CB5245}" destId="{0C5733B6-A276-41F9-B237-FA6D0D09420E}" srcOrd="0" destOrd="0" presId="urn:microsoft.com/office/officeart/2016/7/layout/RepeatingBendingProcessNew"/>
    <dgm:cxn modelId="{8FB17FB5-DCF2-4EF5-B5F9-929FDEE5DEE2}" type="presParOf" srcId="{8A34FF90-EDE2-44FD-A2B7-FD6A6D0FA23A}" destId="{3F8DF572-551A-495D-9FF4-5A9554F5D48C}" srcOrd="4" destOrd="0" presId="urn:microsoft.com/office/officeart/2016/7/layout/RepeatingBendingProcessNew"/>
    <dgm:cxn modelId="{4446EE8B-86EB-455D-8A4D-50CF74E95CAA}" type="presParOf" srcId="{8A34FF90-EDE2-44FD-A2B7-FD6A6D0FA23A}" destId="{CB8FC929-9C6B-44ED-97C0-B8ECEAF42EFF}" srcOrd="5" destOrd="0" presId="urn:microsoft.com/office/officeart/2016/7/layout/RepeatingBendingProcessNew"/>
    <dgm:cxn modelId="{E206E3D6-9099-40D5-B118-72AB501AE372}" type="presParOf" srcId="{CB8FC929-9C6B-44ED-97C0-B8ECEAF42EFF}" destId="{46B9B660-2806-4BB3-AE3C-5696133140AF}" srcOrd="0" destOrd="0" presId="urn:microsoft.com/office/officeart/2016/7/layout/RepeatingBendingProcessNew"/>
    <dgm:cxn modelId="{1CC48BB7-0EB8-4E7D-9596-23904FF31376}" type="presParOf" srcId="{8A34FF90-EDE2-44FD-A2B7-FD6A6D0FA23A}" destId="{F7AF79F9-5304-4AC9-A59C-7DB5FFDF2569}" srcOrd="6" destOrd="0" presId="urn:microsoft.com/office/officeart/2016/7/layout/RepeatingBendingProcessNew"/>
    <dgm:cxn modelId="{706C793C-04BD-417E-B433-40DCAF5086E0}" type="presParOf" srcId="{8A34FF90-EDE2-44FD-A2B7-FD6A6D0FA23A}" destId="{31626C08-B23C-4FF7-84CE-0FE996A2DE5F}" srcOrd="7" destOrd="0" presId="urn:microsoft.com/office/officeart/2016/7/layout/RepeatingBendingProcessNew"/>
    <dgm:cxn modelId="{0B61D304-919D-4C60-87A0-CE1A36BBBA90}" type="presParOf" srcId="{31626C08-B23C-4FF7-84CE-0FE996A2DE5F}" destId="{65DCEC72-101C-467E-98FD-65B42C100013}" srcOrd="0" destOrd="0" presId="urn:microsoft.com/office/officeart/2016/7/layout/RepeatingBendingProcessNew"/>
    <dgm:cxn modelId="{465E1217-44A9-4823-837F-8B6263109BAD}" type="presParOf" srcId="{8A34FF90-EDE2-44FD-A2B7-FD6A6D0FA23A}" destId="{6A481003-6AEB-43F5-868D-421470DE95E4}" srcOrd="8" destOrd="0" presId="urn:microsoft.com/office/officeart/2016/7/layout/RepeatingBendingProcessNew"/>
    <dgm:cxn modelId="{D10CAE7B-C5A9-4335-BA33-BB6163B28D41}" type="presParOf" srcId="{8A34FF90-EDE2-44FD-A2B7-FD6A6D0FA23A}" destId="{1336B967-A697-414E-A28E-6170144D8EA8}" srcOrd="9" destOrd="0" presId="urn:microsoft.com/office/officeart/2016/7/layout/RepeatingBendingProcessNew"/>
    <dgm:cxn modelId="{9DDE224F-4E28-43B1-BE99-7117255B10C9}" type="presParOf" srcId="{1336B967-A697-414E-A28E-6170144D8EA8}" destId="{D4093AB1-C2C5-4867-97E7-7DE6DC6C6B5A}" srcOrd="0" destOrd="0" presId="urn:microsoft.com/office/officeart/2016/7/layout/RepeatingBendingProcessNew"/>
    <dgm:cxn modelId="{153C5A60-A065-4AF6-ACEA-CDF2D56A923B}" type="presParOf" srcId="{8A34FF90-EDE2-44FD-A2B7-FD6A6D0FA23A}" destId="{D87FF358-636F-48B1-9E0B-6FCF8541461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AF478-3C8E-461F-9DDF-A78DCC2176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0AC309-80DC-4436-A1D1-07FF3F5296D9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малки, честни комити.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347512-109D-426A-A1A8-3A2444E3C0CD}" type="parTrans" cxnId="{AC61536C-565D-4C19-8EBA-E2E29F390EA1}">
      <dgm:prSet/>
      <dgm:spPr/>
      <dgm:t>
        <a:bodyPr/>
        <a:lstStyle/>
        <a:p>
          <a:endParaRPr lang="en-US"/>
        </a:p>
      </dgm:t>
    </dgm:pt>
    <dgm:pt modelId="{AECF689A-46B4-4438-AC48-9E25C11F1114}" type="sibTrans" cxnId="{AC61536C-565D-4C19-8EBA-E2E29F390EA1}">
      <dgm:prSet/>
      <dgm:spPr/>
      <dgm:t>
        <a:bodyPr/>
        <a:lstStyle/>
        <a:p>
          <a:endParaRPr lang="en-US"/>
        </a:p>
      </dgm:t>
    </dgm:pt>
    <dgm:pt modelId="{6268B468-29A8-429E-AD52-682DD180BA44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Създаване на клонове за експерименти</a:t>
          </a:r>
          <a:r>
            <a:rPr lang="en-US" sz="1600" b="0" i="0" baseline="0" dirty="0"/>
            <a:t>.</a:t>
          </a:r>
          <a:endParaRPr lang="en-US" sz="1600" dirty="0"/>
        </a:p>
      </dgm:t>
    </dgm:pt>
    <dgm:pt modelId="{C5FE2DF6-4C2B-42A2-A1A7-55DC175097A3}" type="parTrans" cxnId="{2DF080EA-4D07-4903-968F-A19006011D15}">
      <dgm:prSet/>
      <dgm:spPr/>
      <dgm:t>
        <a:bodyPr/>
        <a:lstStyle/>
        <a:p>
          <a:endParaRPr lang="en-US"/>
        </a:p>
      </dgm:t>
    </dgm:pt>
    <dgm:pt modelId="{B987B8AE-4A5C-490A-AB40-F158CB535EA8}" type="sibTrans" cxnId="{2DF080EA-4D07-4903-968F-A19006011D15}">
      <dgm:prSet/>
      <dgm:spPr/>
      <dgm:t>
        <a:bodyPr/>
        <a:lstStyle/>
        <a:p>
          <a:endParaRPr lang="en-US"/>
        </a:p>
      </dgm:t>
    </dgm:pt>
    <dgm:pt modelId="{4E448AB7-8DC3-487A-8CBA-6951D23E9266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Архивиране преди сливане (merge).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EA66F-2E06-4196-9429-8B42D4067B2B}" type="parTrans" cxnId="{EB03B0AD-3EB3-49E4-A1AC-0B55022F6D77}">
      <dgm:prSet/>
      <dgm:spPr/>
      <dgm:t>
        <a:bodyPr/>
        <a:lstStyle/>
        <a:p>
          <a:endParaRPr lang="en-US"/>
        </a:p>
      </dgm:t>
    </dgm:pt>
    <dgm:pt modelId="{F7F4770A-18F7-4759-A962-1D9CA4018D4B}" type="sibTrans" cxnId="{EB03B0AD-3EB3-49E4-A1AC-0B55022F6D77}">
      <dgm:prSet/>
      <dgm:spPr/>
      <dgm:t>
        <a:bodyPr/>
        <a:lstStyle/>
        <a:p>
          <a:endParaRPr lang="en-US"/>
        </a:p>
      </dgm:t>
    </dgm:pt>
    <dgm:pt modelId="{DC3FD10E-5669-4CA5-85E6-3CB502F10A34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Разрешаване на  конфликти внимателно.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CD75CB-C857-4065-86C0-38626AE086E9}" type="parTrans" cxnId="{9CA4B400-3FF8-408A-B76C-7247B9B89E2C}">
      <dgm:prSet/>
      <dgm:spPr/>
      <dgm:t>
        <a:bodyPr/>
        <a:lstStyle/>
        <a:p>
          <a:endParaRPr lang="en-US"/>
        </a:p>
      </dgm:t>
    </dgm:pt>
    <dgm:pt modelId="{2E10A206-BCCD-42E4-ADDE-14393701581B}" type="sibTrans" cxnId="{9CA4B400-3FF8-408A-B76C-7247B9B89E2C}">
      <dgm:prSet/>
      <dgm:spPr/>
      <dgm:t>
        <a:bodyPr/>
        <a:lstStyle/>
        <a:p>
          <a:endParaRPr lang="en-US"/>
        </a:p>
      </dgm:t>
    </dgm:pt>
    <dgm:pt modelId="{D6A82642-5F13-4B98-85C4-88E7AA2F3C0E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Ползване на GitHub Actions за автоматизация.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E4CBEF-1AAE-4E43-820C-F3FEE0A49979}" type="parTrans" cxnId="{F3E31FC1-0210-4256-BFFB-59CB3EE0D6C3}">
      <dgm:prSet/>
      <dgm:spPr/>
      <dgm:t>
        <a:bodyPr/>
        <a:lstStyle/>
        <a:p>
          <a:endParaRPr lang="en-US"/>
        </a:p>
      </dgm:t>
    </dgm:pt>
    <dgm:pt modelId="{0FCF18A1-DD5E-4263-84D9-B701FED64EE8}" type="sibTrans" cxnId="{F3E31FC1-0210-4256-BFFB-59CB3EE0D6C3}">
      <dgm:prSet/>
      <dgm:spPr/>
      <dgm:t>
        <a:bodyPr/>
        <a:lstStyle/>
        <a:p>
          <a:endParaRPr lang="en-US"/>
        </a:p>
      </dgm:t>
    </dgm:pt>
    <dgm:pt modelId="{B0009831-9D78-4816-B056-20384F1D9FD9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 на етикети (tags) за стабилни версии.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5DCEF-D0A7-427E-9CD8-25A95A0EE6F4}" type="parTrans" cxnId="{5C958D56-31A2-4C09-9925-370010150634}">
      <dgm:prSet/>
      <dgm:spPr/>
      <dgm:t>
        <a:bodyPr/>
        <a:lstStyle/>
        <a:p>
          <a:endParaRPr lang="en-US"/>
        </a:p>
      </dgm:t>
    </dgm:pt>
    <dgm:pt modelId="{F37C8BE7-DB39-4CC7-9729-5DF59124F950}" type="sibTrans" cxnId="{5C958D56-31A2-4C09-9925-370010150634}">
      <dgm:prSet/>
      <dgm:spPr/>
      <dgm:t>
        <a:bodyPr/>
        <a:lstStyle/>
        <a:p>
          <a:endParaRPr lang="en-US"/>
        </a:p>
      </dgm:t>
    </dgm:pt>
    <dgm:pt modelId="{4F3D80EE-D533-4189-A264-328501D12675}" type="pres">
      <dgm:prSet presAssocID="{C41AF478-3C8E-461F-9DDF-A78DCC217695}" presName="linear" presStyleCnt="0">
        <dgm:presLayoutVars>
          <dgm:animLvl val="lvl"/>
          <dgm:resizeHandles val="exact"/>
        </dgm:presLayoutVars>
      </dgm:prSet>
      <dgm:spPr/>
    </dgm:pt>
    <dgm:pt modelId="{7BDCCD04-1526-4C06-8AB0-A054CA996604}" type="pres">
      <dgm:prSet presAssocID="{940AC309-80DC-4436-A1D1-07FF3F5296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A54E31E-F4BE-4FF3-AF1D-FC8E5929305B}" type="pres">
      <dgm:prSet presAssocID="{AECF689A-46B4-4438-AC48-9E25C11F1114}" presName="spacer" presStyleCnt="0"/>
      <dgm:spPr/>
    </dgm:pt>
    <dgm:pt modelId="{B77F11AA-10AC-4481-BC88-C943E3FF05B0}" type="pres">
      <dgm:prSet presAssocID="{6268B468-29A8-429E-AD52-682DD180BA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BD3246-9939-4CF9-B538-8FFFC8DAA0EF}" type="pres">
      <dgm:prSet presAssocID="{B987B8AE-4A5C-490A-AB40-F158CB535EA8}" presName="spacer" presStyleCnt="0"/>
      <dgm:spPr/>
    </dgm:pt>
    <dgm:pt modelId="{98FFC60F-DAA8-4A02-AC94-EC155F02970D}" type="pres">
      <dgm:prSet presAssocID="{4E448AB7-8DC3-487A-8CBA-6951D23E926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7BF346-FDE7-4D02-81C2-E66E00E81830}" type="pres">
      <dgm:prSet presAssocID="{F7F4770A-18F7-4759-A962-1D9CA4018D4B}" presName="spacer" presStyleCnt="0"/>
      <dgm:spPr/>
    </dgm:pt>
    <dgm:pt modelId="{CA590AAA-6216-4B00-8270-EC7F9E5989F0}" type="pres">
      <dgm:prSet presAssocID="{DC3FD10E-5669-4CA5-85E6-3CB502F10A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3B3F673-3177-464F-9822-65C76AB88458}" type="pres">
      <dgm:prSet presAssocID="{2E10A206-BCCD-42E4-ADDE-14393701581B}" presName="spacer" presStyleCnt="0"/>
      <dgm:spPr/>
    </dgm:pt>
    <dgm:pt modelId="{98DE1BF7-455A-4532-8A28-FD659D5596CD}" type="pres">
      <dgm:prSet presAssocID="{D6A82642-5F13-4B98-85C4-88E7AA2F3C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939458D-A144-4123-898D-E0DCBDE3F89D}" type="pres">
      <dgm:prSet presAssocID="{0FCF18A1-DD5E-4263-84D9-B701FED64EE8}" presName="spacer" presStyleCnt="0"/>
      <dgm:spPr/>
    </dgm:pt>
    <dgm:pt modelId="{D17EFDE4-973D-440D-A34F-8B44558B1223}" type="pres">
      <dgm:prSet presAssocID="{B0009831-9D78-4816-B056-20384F1D9FD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CA4B400-3FF8-408A-B76C-7247B9B89E2C}" srcId="{C41AF478-3C8E-461F-9DDF-A78DCC217695}" destId="{DC3FD10E-5669-4CA5-85E6-3CB502F10A34}" srcOrd="3" destOrd="0" parTransId="{BFCD75CB-C857-4065-86C0-38626AE086E9}" sibTransId="{2E10A206-BCCD-42E4-ADDE-14393701581B}"/>
    <dgm:cxn modelId="{370B6708-6240-480C-B35F-B3EE05A49B4F}" type="presOf" srcId="{6268B468-29A8-429E-AD52-682DD180BA44}" destId="{B77F11AA-10AC-4481-BC88-C943E3FF05B0}" srcOrd="0" destOrd="0" presId="urn:microsoft.com/office/officeart/2005/8/layout/vList2"/>
    <dgm:cxn modelId="{2FE89C33-6CF7-498C-AC15-7B162BB78D0B}" type="presOf" srcId="{B0009831-9D78-4816-B056-20384F1D9FD9}" destId="{D17EFDE4-973D-440D-A34F-8B44558B1223}" srcOrd="0" destOrd="0" presId="urn:microsoft.com/office/officeart/2005/8/layout/vList2"/>
    <dgm:cxn modelId="{8FF83A3B-3DA6-4306-AC18-277CEDFF6560}" type="presOf" srcId="{4E448AB7-8DC3-487A-8CBA-6951D23E9266}" destId="{98FFC60F-DAA8-4A02-AC94-EC155F02970D}" srcOrd="0" destOrd="0" presId="urn:microsoft.com/office/officeart/2005/8/layout/vList2"/>
    <dgm:cxn modelId="{C75ADC49-FB2F-4FF1-B9F9-391B913F2416}" type="presOf" srcId="{D6A82642-5F13-4B98-85C4-88E7AA2F3C0E}" destId="{98DE1BF7-455A-4532-8A28-FD659D5596CD}" srcOrd="0" destOrd="0" presId="urn:microsoft.com/office/officeart/2005/8/layout/vList2"/>
    <dgm:cxn modelId="{AC61536C-565D-4C19-8EBA-E2E29F390EA1}" srcId="{C41AF478-3C8E-461F-9DDF-A78DCC217695}" destId="{940AC309-80DC-4436-A1D1-07FF3F5296D9}" srcOrd="0" destOrd="0" parTransId="{A3347512-109D-426A-A1A8-3A2444E3C0CD}" sibTransId="{AECF689A-46B4-4438-AC48-9E25C11F1114}"/>
    <dgm:cxn modelId="{5C958D56-31A2-4C09-9925-370010150634}" srcId="{C41AF478-3C8E-461F-9DDF-A78DCC217695}" destId="{B0009831-9D78-4816-B056-20384F1D9FD9}" srcOrd="5" destOrd="0" parTransId="{CF15DCEF-D0A7-427E-9CD8-25A95A0EE6F4}" sibTransId="{F37C8BE7-DB39-4CC7-9729-5DF59124F950}"/>
    <dgm:cxn modelId="{69F4107A-BA79-40D7-9483-95308ECA032D}" type="presOf" srcId="{C41AF478-3C8E-461F-9DDF-A78DCC217695}" destId="{4F3D80EE-D533-4189-A264-328501D12675}" srcOrd="0" destOrd="0" presId="urn:microsoft.com/office/officeart/2005/8/layout/vList2"/>
    <dgm:cxn modelId="{5DCF0A87-DA75-46BB-98D0-2BEAC34C3321}" type="presOf" srcId="{940AC309-80DC-4436-A1D1-07FF3F5296D9}" destId="{7BDCCD04-1526-4C06-8AB0-A054CA996604}" srcOrd="0" destOrd="0" presId="urn:microsoft.com/office/officeart/2005/8/layout/vList2"/>
    <dgm:cxn modelId="{E574B79A-0BDB-4E0A-B586-5D6E5D779381}" type="presOf" srcId="{DC3FD10E-5669-4CA5-85E6-3CB502F10A34}" destId="{CA590AAA-6216-4B00-8270-EC7F9E5989F0}" srcOrd="0" destOrd="0" presId="urn:microsoft.com/office/officeart/2005/8/layout/vList2"/>
    <dgm:cxn modelId="{EB03B0AD-3EB3-49E4-A1AC-0B55022F6D77}" srcId="{C41AF478-3C8E-461F-9DDF-A78DCC217695}" destId="{4E448AB7-8DC3-487A-8CBA-6951D23E9266}" srcOrd="2" destOrd="0" parTransId="{3B9EA66F-2E06-4196-9429-8B42D4067B2B}" sibTransId="{F7F4770A-18F7-4759-A962-1D9CA4018D4B}"/>
    <dgm:cxn modelId="{F3E31FC1-0210-4256-BFFB-59CB3EE0D6C3}" srcId="{C41AF478-3C8E-461F-9DDF-A78DCC217695}" destId="{D6A82642-5F13-4B98-85C4-88E7AA2F3C0E}" srcOrd="4" destOrd="0" parTransId="{38E4CBEF-1AAE-4E43-820C-F3FEE0A49979}" sibTransId="{0FCF18A1-DD5E-4263-84D9-B701FED64EE8}"/>
    <dgm:cxn modelId="{2DF080EA-4D07-4903-968F-A19006011D15}" srcId="{C41AF478-3C8E-461F-9DDF-A78DCC217695}" destId="{6268B468-29A8-429E-AD52-682DD180BA44}" srcOrd="1" destOrd="0" parTransId="{C5FE2DF6-4C2B-42A2-A1A7-55DC175097A3}" sibTransId="{B987B8AE-4A5C-490A-AB40-F158CB535EA8}"/>
    <dgm:cxn modelId="{4692F8BB-EAEB-42A8-8234-DFE1A4AF5936}" type="presParOf" srcId="{4F3D80EE-D533-4189-A264-328501D12675}" destId="{7BDCCD04-1526-4C06-8AB0-A054CA996604}" srcOrd="0" destOrd="0" presId="urn:microsoft.com/office/officeart/2005/8/layout/vList2"/>
    <dgm:cxn modelId="{B750F87D-1408-4AEC-8948-76722D8A0930}" type="presParOf" srcId="{4F3D80EE-D533-4189-A264-328501D12675}" destId="{0A54E31E-F4BE-4FF3-AF1D-FC8E5929305B}" srcOrd="1" destOrd="0" presId="urn:microsoft.com/office/officeart/2005/8/layout/vList2"/>
    <dgm:cxn modelId="{3598E338-BBC7-4760-A65E-2E8E8FF33865}" type="presParOf" srcId="{4F3D80EE-D533-4189-A264-328501D12675}" destId="{B77F11AA-10AC-4481-BC88-C943E3FF05B0}" srcOrd="2" destOrd="0" presId="urn:microsoft.com/office/officeart/2005/8/layout/vList2"/>
    <dgm:cxn modelId="{6DF08932-9B83-4DC5-A009-D21D1E8D6F5D}" type="presParOf" srcId="{4F3D80EE-D533-4189-A264-328501D12675}" destId="{89BD3246-9939-4CF9-B538-8FFFC8DAA0EF}" srcOrd="3" destOrd="0" presId="urn:microsoft.com/office/officeart/2005/8/layout/vList2"/>
    <dgm:cxn modelId="{AA9D50C7-3EE5-40B5-88F1-52DD3C10C894}" type="presParOf" srcId="{4F3D80EE-D533-4189-A264-328501D12675}" destId="{98FFC60F-DAA8-4A02-AC94-EC155F02970D}" srcOrd="4" destOrd="0" presId="urn:microsoft.com/office/officeart/2005/8/layout/vList2"/>
    <dgm:cxn modelId="{75BC7647-FEB8-4B89-A9E0-8696093FAA9A}" type="presParOf" srcId="{4F3D80EE-D533-4189-A264-328501D12675}" destId="{E17BF346-FDE7-4D02-81C2-E66E00E81830}" srcOrd="5" destOrd="0" presId="urn:microsoft.com/office/officeart/2005/8/layout/vList2"/>
    <dgm:cxn modelId="{B2ED5C6F-1D99-456B-B1EB-97C67E6902DB}" type="presParOf" srcId="{4F3D80EE-D533-4189-A264-328501D12675}" destId="{CA590AAA-6216-4B00-8270-EC7F9E5989F0}" srcOrd="6" destOrd="0" presId="urn:microsoft.com/office/officeart/2005/8/layout/vList2"/>
    <dgm:cxn modelId="{3EC6845F-10F0-4500-8B2D-192675702825}" type="presParOf" srcId="{4F3D80EE-D533-4189-A264-328501D12675}" destId="{63B3F673-3177-464F-9822-65C76AB88458}" srcOrd="7" destOrd="0" presId="urn:microsoft.com/office/officeart/2005/8/layout/vList2"/>
    <dgm:cxn modelId="{2BAD2337-1AD7-41EC-8DD6-D49217909AAF}" type="presParOf" srcId="{4F3D80EE-D533-4189-A264-328501D12675}" destId="{98DE1BF7-455A-4532-8A28-FD659D5596CD}" srcOrd="8" destOrd="0" presId="urn:microsoft.com/office/officeart/2005/8/layout/vList2"/>
    <dgm:cxn modelId="{B04E1932-7777-4472-9385-15CE831B1B6B}" type="presParOf" srcId="{4F3D80EE-D533-4189-A264-328501D12675}" destId="{E939458D-A144-4123-898D-E0DCBDE3F89D}" srcOrd="9" destOrd="0" presId="urn:microsoft.com/office/officeart/2005/8/layout/vList2"/>
    <dgm:cxn modelId="{E10C8C89-539F-481F-AC3E-1AD8830158D5}" type="presParOf" srcId="{4F3D80EE-D533-4189-A264-328501D12675}" destId="{D17EFDE4-973D-440D-A34F-8B44558B122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D0838-5B28-4C9D-A4DA-D9630AFAC622}">
      <dsp:nvSpPr>
        <dsp:cNvPr id="0" name=""/>
        <dsp:cNvSpPr/>
      </dsp:nvSpPr>
      <dsp:spPr>
        <a:xfrm>
          <a:off x="1432324" y="552671"/>
          <a:ext cx="297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3023" y="596748"/>
        <a:ext cx="16420" cy="3287"/>
      </dsp:txXfrm>
    </dsp:sp>
    <dsp:sp modelId="{79126040-7735-4858-9D7B-EEDA8C47D82C}">
      <dsp:nvSpPr>
        <dsp:cNvPr id="0" name=""/>
        <dsp:cNvSpPr/>
      </dsp:nvSpPr>
      <dsp:spPr>
        <a:xfrm>
          <a:off x="6211" y="170018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Увод в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sp:txBody>
      <dsp:txXfrm>
        <a:off x="6211" y="170018"/>
        <a:ext cx="1427912" cy="856747"/>
      </dsp:txXfrm>
    </dsp:sp>
    <dsp:sp modelId="{8E341F2E-0AA9-4443-A0A1-F924668440FE}">
      <dsp:nvSpPr>
        <dsp:cNvPr id="0" name=""/>
        <dsp:cNvSpPr/>
      </dsp:nvSpPr>
      <dsp:spPr>
        <a:xfrm>
          <a:off x="3188656" y="552671"/>
          <a:ext cx="297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9355" y="596748"/>
        <a:ext cx="16420" cy="3287"/>
      </dsp:txXfrm>
    </dsp:sp>
    <dsp:sp modelId="{AB8BAD13-6C01-4490-8858-B1A024535CD0}">
      <dsp:nvSpPr>
        <dsp:cNvPr id="0" name=""/>
        <dsp:cNvSpPr/>
      </dsp:nvSpPr>
      <dsp:spPr>
        <a:xfrm>
          <a:off x="1762543" y="170018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Основни понятия за контрол на версиите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543" y="170018"/>
        <a:ext cx="1427912" cy="856747"/>
      </dsp:txXfrm>
    </dsp:sp>
    <dsp:sp modelId="{36EE8E4B-597F-40B5-B0EF-34D6E35779F4}">
      <dsp:nvSpPr>
        <dsp:cNvPr id="0" name=""/>
        <dsp:cNvSpPr/>
      </dsp:nvSpPr>
      <dsp:spPr>
        <a:xfrm>
          <a:off x="720167" y="1024965"/>
          <a:ext cx="3512664" cy="297819"/>
        </a:xfrm>
        <a:custGeom>
          <a:avLst/>
          <a:gdLst/>
          <a:ahLst/>
          <a:cxnLst/>
          <a:rect l="0" t="0" r="0" b="0"/>
          <a:pathLst>
            <a:path>
              <a:moveTo>
                <a:pt x="3512664" y="0"/>
              </a:moveTo>
              <a:lnTo>
                <a:pt x="3512664" y="166009"/>
              </a:lnTo>
              <a:lnTo>
                <a:pt x="0" y="166009"/>
              </a:lnTo>
              <a:lnTo>
                <a:pt x="0" y="29781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300" y="1172231"/>
        <a:ext cx="176399" cy="3287"/>
      </dsp:txXfrm>
    </dsp:sp>
    <dsp:sp modelId="{90F7E9E1-94AF-44AE-9ADC-64ED91A861A6}">
      <dsp:nvSpPr>
        <dsp:cNvPr id="0" name=""/>
        <dsp:cNvSpPr/>
      </dsp:nvSpPr>
      <dsp:spPr>
        <a:xfrm>
          <a:off x="3518875" y="170018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Видове системи за контрол на версиите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8875" y="170018"/>
        <a:ext cx="1427912" cy="856747"/>
      </dsp:txXfrm>
    </dsp:sp>
    <dsp:sp modelId="{E4F7172D-0876-41A4-829E-ECF7740385D2}">
      <dsp:nvSpPr>
        <dsp:cNvPr id="0" name=""/>
        <dsp:cNvSpPr/>
      </dsp:nvSpPr>
      <dsp:spPr>
        <a:xfrm>
          <a:off x="1432324" y="1737839"/>
          <a:ext cx="297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3023" y="1781915"/>
        <a:ext cx="16420" cy="3287"/>
      </dsp:txXfrm>
    </dsp:sp>
    <dsp:sp modelId="{ED6648D7-0AD1-4497-BB2E-492F5441FAB9}">
      <dsp:nvSpPr>
        <dsp:cNvPr id="0" name=""/>
        <dsp:cNvSpPr/>
      </dsp:nvSpPr>
      <dsp:spPr>
        <a:xfrm>
          <a:off x="6211" y="1355185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Основни команди в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</a:t>
          </a:r>
        </a:p>
      </dsp:txBody>
      <dsp:txXfrm>
        <a:off x="6211" y="1355185"/>
        <a:ext cx="1427912" cy="856747"/>
      </dsp:txXfrm>
    </dsp:sp>
    <dsp:sp modelId="{47BCAC61-075A-4F49-82C4-C6D1E5F7188F}">
      <dsp:nvSpPr>
        <dsp:cNvPr id="0" name=""/>
        <dsp:cNvSpPr/>
      </dsp:nvSpPr>
      <dsp:spPr>
        <a:xfrm>
          <a:off x="3188656" y="1737839"/>
          <a:ext cx="297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9355" y="1781915"/>
        <a:ext cx="16420" cy="3287"/>
      </dsp:txXfrm>
    </dsp:sp>
    <dsp:sp modelId="{EFBD825D-80E9-4411-8C5E-4212CDE1A619}">
      <dsp:nvSpPr>
        <dsp:cNvPr id="0" name=""/>
        <dsp:cNvSpPr/>
      </dsp:nvSpPr>
      <dsp:spPr>
        <a:xfrm>
          <a:off x="1762543" y="1355185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Интеграция с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sp:txBody>
      <dsp:txXfrm>
        <a:off x="1762543" y="1355185"/>
        <a:ext cx="1427912" cy="856747"/>
      </dsp:txXfrm>
    </dsp:sp>
    <dsp:sp modelId="{EF206E1F-50BB-4CF2-90F0-639334237801}">
      <dsp:nvSpPr>
        <dsp:cNvPr id="0" name=""/>
        <dsp:cNvSpPr/>
      </dsp:nvSpPr>
      <dsp:spPr>
        <a:xfrm>
          <a:off x="720167" y="2210132"/>
          <a:ext cx="3512664" cy="297819"/>
        </a:xfrm>
        <a:custGeom>
          <a:avLst/>
          <a:gdLst/>
          <a:ahLst/>
          <a:cxnLst/>
          <a:rect l="0" t="0" r="0" b="0"/>
          <a:pathLst>
            <a:path>
              <a:moveTo>
                <a:pt x="3512664" y="0"/>
              </a:moveTo>
              <a:lnTo>
                <a:pt x="3512664" y="166009"/>
              </a:lnTo>
              <a:lnTo>
                <a:pt x="0" y="166009"/>
              </a:lnTo>
              <a:lnTo>
                <a:pt x="0" y="29781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300" y="2357398"/>
        <a:ext cx="176399" cy="3287"/>
      </dsp:txXfrm>
    </dsp:sp>
    <dsp:sp modelId="{5EE1D82C-36B1-413E-81CA-5170BC6D0449}">
      <dsp:nvSpPr>
        <dsp:cNvPr id="0" name=""/>
        <dsp:cNvSpPr/>
      </dsp:nvSpPr>
      <dsp:spPr>
        <a:xfrm>
          <a:off x="3518875" y="1355185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Практическа работа с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sp:txBody>
      <dsp:txXfrm>
        <a:off x="3518875" y="1355185"/>
        <a:ext cx="1427912" cy="856747"/>
      </dsp:txXfrm>
    </dsp:sp>
    <dsp:sp modelId="{8AF9C06C-07B8-4472-81D7-E8C68E151A2F}">
      <dsp:nvSpPr>
        <dsp:cNvPr id="0" name=""/>
        <dsp:cNvSpPr/>
      </dsp:nvSpPr>
      <dsp:spPr>
        <a:xfrm>
          <a:off x="1432324" y="2923006"/>
          <a:ext cx="297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3023" y="2967082"/>
        <a:ext cx="16420" cy="3287"/>
      </dsp:txXfrm>
    </dsp:sp>
    <dsp:sp modelId="{4F151063-5672-465A-8824-DC086739F12C}">
      <dsp:nvSpPr>
        <dsp:cNvPr id="0" name=""/>
        <dsp:cNvSpPr/>
      </dsp:nvSpPr>
      <dsp:spPr>
        <a:xfrm>
          <a:off x="6211" y="2540352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Съвети и добри практики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1" y="2540352"/>
        <a:ext cx="1427912" cy="856747"/>
      </dsp:txXfrm>
    </dsp:sp>
    <dsp:sp modelId="{611E46F1-C186-4FB6-9BBE-25226A054775}">
      <dsp:nvSpPr>
        <dsp:cNvPr id="0" name=""/>
        <dsp:cNvSpPr/>
      </dsp:nvSpPr>
      <dsp:spPr>
        <a:xfrm>
          <a:off x="1762543" y="2540352"/>
          <a:ext cx="1427912" cy="856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969" tIns="73445" rIns="69969" bIns="734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Защо да използваме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  <a:r>
            <a:rPr lang="bg-BG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GitHub</a:t>
          </a:r>
        </a:p>
      </dsp:txBody>
      <dsp:txXfrm>
        <a:off x="1762543" y="2540352"/>
        <a:ext cx="1427912" cy="856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9E039-3414-4E6F-9C74-37E31FC103BC}">
      <dsp:nvSpPr>
        <dsp:cNvPr id="0" name=""/>
        <dsp:cNvSpPr/>
      </dsp:nvSpPr>
      <dsp:spPr>
        <a:xfrm>
          <a:off x="1451725" y="377205"/>
          <a:ext cx="29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9521" y="421312"/>
        <a:ext cx="16115" cy="3226"/>
      </dsp:txXfrm>
    </dsp:sp>
    <dsp:sp modelId="{CDFC2EF4-E889-4323-9A43-262ADF9B5BEB}">
      <dsp:nvSpPr>
        <dsp:cNvPr id="0" name=""/>
        <dsp:cNvSpPr/>
      </dsp:nvSpPr>
      <dsp:spPr>
        <a:xfrm>
          <a:off x="52190" y="2525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Отворете </a:t>
          </a:r>
          <a:r>
            <a:rPr lang="en-US" sz="1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и проекта.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90" y="2525"/>
        <a:ext cx="1401335" cy="840801"/>
      </dsp:txXfrm>
    </dsp:sp>
    <dsp:sp modelId="{0BD857B2-C96C-4A8A-B899-A651B2CB5245}">
      <dsp:nvSpPr>
        <dsp:cNvPr id="0" name=""/>
        <dsp:cNvSpPr/>
      </dsp:nvSpPr>
      <dsp:spPr>
        <a:xfrm>
          <a:off x="3175367" y="377205"/>
          <a:ext cx="29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163" y="421312"/>
        <a:ext cx="16115" cy="3226"/>
      </dsp:txXfrm>
    </dsp:sp>
    <dsp:sp modelId="{776CB2B2-D1B5-459D-A9F3-AC024BA70C50}">
      <dsp:nvSpPr>
        <dsp:cNvPr id="0" name=""/>
        <dsp:cNvSpPr/>
      </dsp:nvSpPr>
      <dsp:spPr>
        <a:xfrm>
          <a:off x="1775832" y="2525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Включете Git: Tools &gt; Options &gt; Source Control.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5832" y="2525"/>
        <a:ext cx="1401335" cy="840801"/>
      </dsp:txXfrm>
    </dsp:sp>
    <dsp:sp modelId="{CB8FC929-9C6B-44ED-97C0-B8ECEAF42EFF}">
      <dsp:nvSpPr>
        <dsp:cNvPr id="0" name=""/>
        <dsp:cNvSpPr/>
      </dsp:nvSpPr>
      <dsp:spPr>
        <a:xfrm>
          <a:off x="752857" y="841526"/>
          <a:ext cx="3447284" cy="291707"/>
        </a:xfrm>
        <a:custGeom>
          <a:avLst/>
          <a:gdLst/>
          <a:ahLst/>
          <a:cxnLst/>
          <a:rect l="0" t="0" r="0" b="0"/>
          <a:pathLst>
            <a:path>
              <a:moveTo>
                <a:pt x="3447284" y="0"/>
              </a:moveTo>
              <a:lnTo>
                <a:pt x="3447284" y="162953"/>
              </a:lnTo>
              <a:lnTo>
                <a:pt x="0" y="162953"/>
              </a:lnTo>
              <a:lnTo>
                <a:pt x="0" y="2917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9942" y="985766"/>
        <a:ext cx="173115" cy="3226"/>
      </dsp:txXfrm>
    </dsp:sp>
    <dsp:sp modelId="{3F8DF572-551A-495D-9FF4-5A9554F5D48C}">
      <dsp:nvSpPr>
        <dsp:cNvPr id="0" name=""/>
        <dsp:cNvSpPr/>
      </dsp:nvSpPr>
      <dsp:spPr>
        <a:xfrm>
          <a:off x="3499474" y="2525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Свържете профила си в GitHub.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9474" y="2525"/>
        <a:ext cx="1401335" cy="840801"/>
      </dsp:txXfrm>
    </dsp:sp>
    <dsp:sp modelId="{31626C08-B23C-4FF7-84CE-0FE996A2DE5F}">
      <dsp:nvSpPr>
        <dsp:cNvPr id="0" name=""/>
        <dsp:cNvSpPr/>
      </dsp:nvSpPr>
      <dsp:spPr>
        <a:xfrm>
          <a:off x="1451725" y="1540314"/>
          <a:ext cx="29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9521" y="1584421"/>
        <a:ext cx="16115" cy="3226"/>
      </dsp:txXfrm>
    </dsp:sp>
    <dsp:sp modelId="{F7AF79F9-5304-4AC9-A59C-7DB5FFDF2569}">
      <dsp:nvSpPr>
        <dsp:cNvPr id="0" name=""/>
        <dsp:cNvSpPr/>
      </dsp:nvSpPr>
      <dsp:spPr>
        <a:xfrm>
          <a:off x="52190" y="1165633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Създайте ново или свържете съществуващо хранилище.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90" y="1165633"/>
        <a:ext cx="1401335" cy="840801"/>
      </dsp:txXfrm>
    </dsp:sp>
    <dsp:sp modelId="{1336B967-A697-414E-A28E-6170144D8EA8}">
      <dsp:nvSpPr>
        <dsp:cNvPr id="0" name=""/>
        <dsp:cNvSpPr/>
      </dsp:nvSpPr>
      <dsp:spPr>
        <a:xfrm>
          <a:off x="3175367" y="1540314"/>
          <a:ext cx="291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163" y="1584421"/>
        <a:ext cx="16115" cy="3226"/>
      </dsp:txXfrm>
    </dsp:sp>
    <dsp:sp modelId="{6A481003-6AEB-43F5-868D-421470DE95E4}">
      <dsp:nvSpPr>
        <dsp:cNvPr id="0" name=""/>
        <dsp:cNvSpPr/>
      </dsp:nvSpPr>
      <dsp:spPr>
        <a:xfrm>
          <a:off x="1775832" y="1165633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Използвайте Git команди директно в IDE.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5832" y="1165633"/>
        <a:ext cx="1401335" cy="840801"/>
      </dsp:txXfrm>
    </dsp:sp>
    <dsp:sp modelId="{D87FF358-636F-48B1-9E0B-6FCF8541461B}">
      <dsp:nvSpPr>
        <dsp:cNvPr id="0" name=""/>
        <dsp:cNvSpPr/>
      </dsp:nvSpPr>
      <dsp:spPr>
        <a:xfrm>
          <a:off x="3499474" y="1165633"/>
          <a:ext cx="1401335" cy="84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7" tIns="72078" rIns="68667" bIns="720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Управлявайте кода си ефективно.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9474" y="1165633"/>
        <a:ext cx="1401335" cy="84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CD04-1526-4C06-8AB0-A054CA996604}">
      <dsp:nvSpPr>
        <dsp:cNvPr id="0" name=""/>
        <dsp:cNvSpPr/>
      </dsp:nvSpPr>
      <dsp:spPr>
        <a:xfrm>
          <a:off x="0" y="1589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малки, честни комити.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13" y="29802"/>
        <a:ext cx="4896574" cy="521522"/>
      </dsp:txXfrm>
    </dsp:sp>
    <dsp:sp modelId="{B77F11AA-10AC-4481-BC88-C943E3FF05B0}">
      <dsp:nvSpPr>
        <dsp:cNvPr id="0" name=""/>
        <dsp:cNvSpPr/>
      </dsp:nvSpPr>
      <dsp:spPr>
        <a:xfrm>
          <a:off x="0" y="591799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Създаване на клонове за експерименти</a:t>
          </a:r>
          <a:r>
            <a:rPr lang="en-US" sz="1600" b="0" i="0" kern="1200" baseline="0" dirty="0"/>
            <a:t>.</a:t>
          </a:r>
          <a:endParaRPr lang="en-US" sz="1600" kern="1200" dirty="0"/>
        </a:p>
      </dsp:txBody>
      <dsp:txXfrm>
        <a:off x="28213" y="620012"/>
        <a:ext cx="4896574" cy="521522"/>
      </dsp:txXfrm>
    </dsp:sp>
    <dsp:sp modelId="{98FFC60F-DAA8-4A02-AC94-EC155F02970D}">
      <dsp:nvSpPr>
        <dsp:cNvPr id="0" name=""/>
        <dsp:cNvSpPr/>
      </dsp:nvSpPr>
      <dsp:spPr>
        <a:xfrm>
          <a:off x="0" y="1182010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Архивиране преди сливане (merge).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13" y="1210223"/>
        <a:ext cx="4896574" cy="521522"/>
      </dsp:txXfrm>
    </dsp:sp>
    <dsp:sp modelId="{CA590AAA-6216-4B00-8270-EC7F9E5989F0}">
      <dsp:nvSpPr>
        <dsp:cNvPr id="0" name=""/>
        <dsp:cNvSpPr/>
      </dsp:nvSpPr>
      <dsp:spPr>
        <a:xfrm>
          <a:off x="0" y="1772221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Разрешаване на  конфликти внимателно.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13" y="1800434"/>
        <a:ext cx="4896574" cy="521522"/>
      </dsp:txXfrm>
    </dsp:sp>
    <dsp:sp modelId="{98DE1BF7-455A-4532-8A28-FD659D5596CD}">
      <dsp:nvSpPr>
        <dsp:cNvPr id="0" name=""/>
        <dsp:cNvSpPr/>
      </dsp:nvSpPr>
      <dsp:spPr>
        <a:xfrm>
          <a:off x="0" y="2362431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Ползване на GitHub Actions за автоматизация.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13" y="2390644"/>
        <a:ext cx="4896574" cy="521522"/>
      </dsp:txXfrm>
    </dsp:sp>
    <dsp:sp modelId="{D17EFDE4-973D-440D-A34F-8B44558B1223}">
      <dsp:nvSpPr>
        <dsp:cNvPr id="0" name=""/>
        <dsp:cNvSpPr/>
      </dsp:nvSpPr>
      <dsp:spPr>
        <a:xfrm>
          <a:off x="0" y="2952642"/>
          <a:ext cx="4953000" cy="577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Използване на етикети (tags) за стабилни версии.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13" y="2980855"/>
        <a:ext cx="4896574" cy="52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3FB7-A97B-445D-97DB-2127CB584159}" type="datetimeFigureOut">
              <a:rPr lang="bg-BG" smtClean="0"/>
              <a:t>22.1.2025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722A8-8DBD-492C-8A27-9FF96E8275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3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722A8-8DBD-492C-8A27-9FF96E8275D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09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722A8-8DBD-492C-8A27-9FF96E8275DE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401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1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4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CF529F8-61B8-359A-8D2D-503AED49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76" b="19307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4ADEF-1BFC-C89C-3D3E-7B19733CC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9FEF5-E12D-1C90-89FA-8C131825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bg-B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Изготвил: Ибраим Али Емин 12а от НПТГ „Шандор Петьофи“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EF13CA6-62BA-4542-A666-34CE885F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28833-726A-FC16-3A67-34E033F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90" y="872937"/>
            <a:ext cx="706340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Защо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използваме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и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11A9-6E5A-9FED-C03B-0D2EF07CE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112" y="2332028"/>
            <a:ext cx="5612297" cy="3840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Проследяване на </a:t>
            </a:r>
            <a:r>
              <a:rPr lang="en-US" dirty="0" err="1"/>
              <a:t>историята</a:t>
            </a:r>
            <a:r>
              <a:rPr lang="en-US" dirty="0"/>
              <a:t> на проекта.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Сигурност на кода и </a:t>
            </a:r>
            <a:r>
              <a:rPr lang="en-US" dirty="0" err="1"/>
              <a:t>архивиране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Работа в </a:t>
            </a:r>
            <a:r>
              <a:rPr lang="en-US" dirty="0" err="1"/>
              <a:t>екип</a:t>
            </a:r>
            <a:r>
              <a:rPr lang="en-US" dirty="0"/>
              <a:t> </a:t>
            </a:r>
            <a:r>
              <a:rPr lang="en-US" dirty="0" err="1"/>
              <a:t>чрез</a:t>
            </a:r>
            <a:r>
              <a:rPr lang="en-US" dirty="0"/>
              <a:t> pull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Гъвкавост</a:t>
            </a:r>
            <a:r>
              <a:rPr lang="en-US" dirty="0"/>
              <a:t> за </a:t>
            </a:r>
            <a:r>
              <a:rPr lang="en-US" dirty="0" err="1"/>
              <a:t>прототипиране</a:t>
            </a:r>
            <a:r>
              <a:rPr lang="en-US" dirty="0"/>
              <a:t> и </a:t>
            </a:r>
            <a:r>
              <a:rPr lang="en-US" dirty="0" err="1"/>
              <a:t>разработка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Подходящо</a:t>
            </a:r>
            <a:r>
              <a:rPr lang="en-US" dirty="0"/>
              <a:t> за CI/CD </a:t>
            </a:r>
            <a:r>
              <a:rPr lang="en-US" dirty="0" err="1"/>
              <a:t>процеси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Широко</a:t>
            </a:r>
            <a:r>
              <a:rPr lang="en-US" dirty="0"/>
              <a:t> </a:t>
            </a:r>
            <a:r>
              <a:rPr lang="en-US" dirty="0" err="1"/>
              <a:t>използвани</a:t>
            </a:r>
            <a:r>
              <a:rPr lang="en-US" dirty="0"/>
              <a:t> в </a:t>
            </a:r>
            <a:r>
              <a:rPr lang="en-US" dirty="0" err="1"/>
              <a:t>софтуерната</a:t>
            </a:r>
            <a:r>
              <a:rPr lang="en-US" dirty="0"/>
              <a:t> </a:t>
            </a:r>
            <a:r>
              <a:rPr lang="en-US" dirty="0" err="1"/>
              <a:t>индустрия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group of icons on a dark background&#10;&#10;Description automatically generated">
            <a:extLst>
              <a:ext uri="{FF2B5EF4-FFF2-40B4-BE49-F238E27FC236}">
                <a16:creationId xmlns:a16="http://schemas.microsoft.com/office/drawing/2014/main" id="{1D3D4319-511C-2BBD-27EE-7D2F13B3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9" r="15708" b="-2"/>
          <a:stretch/>
        </p:blipFill>
        <p:spPr>
          <a:xfrm>
            <a:off x="-5622" y="10"/>
            <a:ext cx="4650449" cy="530608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0" y="0"/>
                </a:moveTo>
                <a:lnTo>
                  <a:pt x="4650449" y="0"/>
                </a:lnTo>
                <a:lnTo>
                  <a:pt x="0" y="5306096"/>
                </a:lnTo>
                <a:close/>
              </a:path>
            </a:pathLst>
          </a:custGeom>
        </p:spPr>
      </p:pic>
      <p:pic>
        <p:nvPicPr>
          <p:cNvPr id="7" name="Picture 6" descr="A group of icons on a dark background&#10;&#10;Description automatically generated">
            <a:extLst>
              <a:ext uri="{FF2B5EF4-FFF2-40B4-BE49-F238E27FC236}">
                <a16:creationId xmlns:a16="http://schemas.microsoft.com/office/drawing/2014/main" id="{CA258821-055D-2D3C-D8CD-82DA8F91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9" r="15708" b="-2"/>
          <a:stretch/>
        </p:blipFill>
        <p:spPr>
          <a:xfrm>
            <a:off x="7541552" y="1551904"/>
            <a:ext cx="4650449" cy="530609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4650449" y="0"/>
                </a:moveTo>
                <a:lnTo>
                  <a:pt x="4650449" y="5306096"/>
                </a:lnTo>
                <a:lnTo>
                  <a:pt x="0" y="530609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48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C9430-285F-5610-0562-731D7FF7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150778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b="1" cap="all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вниманието!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EC703A5C-EF93-E7BD-3F48-1EA13C45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11" y="2212257"/>
            <a:ext cx="4204921" cy="40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508E-A03B-E053-739F-4E88667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pPr algn="ctr"/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pic>
        <p:nvPicPr>
          <p:cNvPr id="12" name="Picture 11" descr="A black and orange background with a blue square with a cat and a black square with a black and orange background&#10;&#10;Description automatically generated">
            <a:extLst>
              <a:ext uri="{FF2B5EF4-FFF2-40B4-BE49-F238E27FC236}">
                <a16:creationId xmlns:a16="http://schemas.microsoft.com/office/drawing/2014/main" id="{DAFBAC00-48AE-1372-C33A-1B72D947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0" y="2658974"/>
            <a:ext cx="3327437" cy="187168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49987-1DE1-89A7-8050-8BDD3BA32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36178"/>
              </p:ext>
            </p:extLst>
          </p:nvPr>
        </p:nvGraphicFramePr>
        <p:xfrm>
          <a:off x="1143001" y="2332026"/>
          <a:ext cx="4953000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441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36ABB-4517-9399-7067-86B02A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04017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 в Git и GitHub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9D855D-57D7-F083-B9E6-B3E46BDD4B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43001" y="2332028"/>
            <a:ext cx="5115812" cy="3653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Разпределена система за контрол на версиите.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Създадена през 2005 от Линус Торвалдс.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Онлайн платформа за управление на проекти.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 съвместна работа и автоматизация.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 се от малки екипи до корпорации.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Съвместима с различни ОС (Linux, Windows и др.). </a:t>
            </a:r>
          </a:p>
        </p:txBody>
      </p:sp>
      <p:pic>
        <p:nvPicPr>
          <p:cNvPr id="16" name="Picture 15" descr="A couple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AEEDA0D2-CC47-A003-E2F9-11DAC906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73" y="4155323"/>
            <a:ext cx="4148190" cy="23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E43A-D2E9-F235-C7CC-F3252A0F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264" y="4890373"/>
            <a:ext cx="5946841" cy="151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 понятия за контрол на версиите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D72760-7B24-C512-65AC-F0996019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8" y="850117"/>
            <a:ext cx="4906461" cy="326279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216376B-F42E-4588-C1D1-A185180806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555526" y="706871"/>
            <a:ext cx="3256158" cy="4046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 на версиите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Управление на промени.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Версия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Група промени с автор и време.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Централизирани системи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Един централен сървър.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 системи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Самостоятелни локални копия.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Ползи: Сигурност, проследяване, екипна работа.</a:t>
            </a:r>
          </a:p>
          <a:p>
            <a:pPr marL="0" marR="0" lvl="0" indent="0" algn="just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 се в софтуер, уебсайтове, документи. </a:t>
            </a:r>
          </a:p>
        </p:txBody>
      </p:sp>
    </p:spTree>
    <p:extLst>
      <p:ext uri="{BB962C8B-B14F-4D97-AF65-F5344CB8AC3E}">
        <p14:creationId xmlns:p14="http://schemas.microsoft.com/office/powerpoint/2010/main" val="343983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1F01F5-CCAF-7012-94EA-5BD3C89E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65" y="728802"/>
            <a:ext cx="5132671" cy="13608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Видове системи за контрол на версиите</a:t>
            </a:r>
            <a:endPara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F658-44A1-B3AE-F733-461AA962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290698"/>
            <a:ext cx="4953000" cy="33132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Централизирани системи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CVS, Subversion, Perforce.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Изискват връзка с централен сървър.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Централизирано управление на информацията.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 системи (Git)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зависят от централен сървър.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По-бързи и позволяват офлайн работа.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Подходящи за динамична екипна среда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artoon of a person with headphones and a computer&#10;&#10;Description automatically generated">
            <a:extLst>
              <a:ext uri="{FF2B5EF4-FFF2-40B4-BE49-F238E27FC236}">
                <a16:creationId xmlns:a16="http://schemas.microsoft.com/office/drawing/2014/main" id="{40D7D94A-F3C3-31E0-3D92-A86A0F088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0" y="1596478"/>
            <a:ext cx="3327437" cy="1871683"/>
          </a:xfrm>
          <a:prstGeom prst="rect">
            <a:avLst/>
          </a:prstGeom>
        </p:spPr>
      </p:pic>
      <p:pic>
        <p:nvPicPr>
          <p:cNvPr id="5" name="Picture 4" descr="A white background with text and arrows&#10;&#10;Description automatically generated with medium confidence">
            <a:extLst>
              <a:ext uri="{FF2B5EF4-FFF2-40B4-BE49-F238E27FC236}">
                <a16:creationId xmlns:a16="http://schemas.microsoft.com/office/drawing/2014/main" id="{3D0BF377-EC09-2434-4792-7F9834BC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0" y="3773550"/>
            <a:ext cx="3327437" cy="187168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25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543C6-BED3-1DA0-C486-F8E9FD27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 команди в Git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B20143-C4BD-B78A-9656-96CBAB39EC1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3000" y="1025435"/>
            <a:ext cx="3886199" cy="38545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init – Създаване на локално хранилище.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clone – Копиране на отдалечено хранилище.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add – Добавяне на промени към индекс.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 Записване на промени с описание.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push – Изпращане на промени към GitHub.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pull – Изтегляне на нови промени. </a:t>
            </a:r>
          </a:p>
        </p:txBody>
      </p:sp>
      <p:pic>
        <p:nvPicPr>
          <p:cNvPr id="11" name="Picture 10" descr="A red and black sign&#10;&#10;Description automatically generated">
            <a:extLst>
              <a:ext uri="{FF2B5EF4-FFF2-40B4-BE49-F238E27FC236}">
                <a16:creationId xmlns:a16="http://schemas.microsoft.com/office/drawing/2014/main" id="{F92EE5AD-966C-7768-8A8A-BF3322B7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48" y="1025435"/>
            <a:ext cx="3704924" cy="3704924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34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B1499-C460-B8F5-C94E-BE4A5698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spc="1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Visual Studio</a:t>
            </a:r>
          </a:p>
        </p:txBody>
      </p:sp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49367AC-259B-2075-1A07-C0170D68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789178"/>
            <a:ext cx="2881861" cy="259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C32231-58A7-3DA1-35AD-488681AAAA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176200"/>
              </p:ext>
            </p:extLst>
          </p:nvPr>
        </p:nvGraphicFramePr>
        <p:xfrm>
          <a:off x="6096000" y="3706041"/>
          <a:ext cx="4953000" cy="20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66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325C-036F-8EBC-4660-695681D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3610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 работа в Git и GitHub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A1D115-6F29-232B-9545-2953DA687C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43000" y="2508639"/>
            <a:ext cx="5115812" cy="3653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effectLst/>
              </a:rPr>
              <a:t>Създаване</a:t>
            </a:r>
            <a:r>
              <a:rPr kumimoji="0" lang="en-US" altLang="bg-BG" b="0" i="0" u="none" strike="noStrike" cap="none" normalizeH="0" baseline="0" dirty="0">
                <a:ln>
                  <a:noFill/>
                </a:ln>
                <a:effectLst/>
              </a:rPr>
              <a:t>: git init за локален проект.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effectLst/>
              </a:rPr>
              <a:t>Добавяне</a:t>
            </a:r>
            <a:r>
              <a:rPr kumimoji="0" lang="en-US" altLang="bg-BG" b="0" i="0" u="none" strike="noStrike" cap="none" normalizeH="0" baseline="0" dirty="0">
                <a:ln>
                  <a:noFill/>
                </a:ln>
                <a:effectLst/>
              </a:rPr>
              <a:t>: git add . за всички файлове.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effectLst/>
              </a:rPr>
              <a:t>Записване</a:t>
            </a:r>
            <a:r>
              <a:rPr kumimoji="0" lang="en-US" altLang="bg-BG" b="0" i="0" u="none" strike="noStrike" cap="none" normalizeH="0" baseline="0" dirty="0">
                <a:ln>
                  <a:noFill/>
                </a:ln>
                <a:effectLst/>
              </a:rPr>
              <a:t>: git commit -m "Описание".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effectLst/>
              </a:rPr>
              <a:t>Качване</a:t>
            </a:r>
            <a:r>
              <a:rPr kumimoji="0" lang="en-US" altLang="bg-BG" b="0" i="0" u="none" strike="noStrike" cap="none" normalizeH="0" baseline="0" dirty="0">
                <a:ln>
                  <a:noFill/>
                </a:ln>
                <a:effectLst/>
              </a:rPr>
              <a:t>: git push origin main.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effectLst/>
              </a:rPr>
              <a:t>Обновяване</a:t>
            </a:r>
            <a:r>
              <a:rPr kumimoji="0" lang="en-US" altLang="bg-BG" b="0" i="0" u="none" strike="noStrike" cap="none" normalizeH="0" baseline="0" dirty="0">
                <a:ln>
                  <a:noFill/>
                </a:ln>
                <a:effectLst/>
              </a:rPr>
              <a:t>: git pull за нови промени. </a:t>
            </a:r>
          </a:p>
        </p:txBody>
      </p:sp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8570E219-0E7E-1A42-6D13-EFC02DBC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375" r="90000">
                        <a14:foregroundMark x1="9375" y1="23194" x2="9375" y2="23194"/>
                        <a14:foregroundMark x1="17344" y1="22083" x2="17344" y2="22083"/>
                        <a14:foregroundMark x1="17578" y1="33333" x2="17578" y2="33333"/>
                        <a14:foregroundMark x1="21875" y1="26528" x2="21875" y2="26528"/>
                        <a14:foregroundMark x1="31250" y1="23611" x2="31250" y2="23611"/>
                        <a14:foregroundMark x1="32656" y1="24861" x2="32656" y2="24861"/>
                        <a14:foregroundMark x1="33047" y1="26111" x2="33047" y2="26111"/>
                        <a14:foregroundMark x1="33047" y1="26111" x2="33047" y2="26111"/>
                        <a14:foregroundMark x1="9609" y1="56111" x2="9609" y2="56111"/>
                        <a14:foregroundMark x1="16875" y1="53194" x2="16875" y2="53194"/>
                        <a14:foregroundMark x1="18750" y1="66250" x2="18750" y2="66250"/>
                        <a14:foregroundMark x1="22578" y1="58056" x2="22578" y2="58056"/>
                        <a14:foregroundMark x1="27344" y1="61389" x2="27344" y2="61389"/>
                        <a14:foregroundMark x1="35781" y1="59306" x2="35781" y2="59306"/>
                        <a14:foregroundMark x1="43828" y1="54444" x2="43828" y2="54444"/>
                        <a14:foregroundMark x1="62266" y1="25278" x2="62266" y2="25278"/>
                        <a14:foregroundMark x1="62969" y1="31389" x2="62969" y2="31389"/>
                        <a14:foregroundMark x1="67734" y1="28472" x2="67734" y2="28472"/>
                        <a14:foregroundMark x1="67031" y1="24861" x2="67031" y2="24861"/>
                        <a14:foregroundMark x1="62734" y1="30139" x2="62734" y2="30139"/>
                        <a14:foregroundMark x1="78203" y1="15556" x2="78203" y2="15556"/>
                        <a14:foregroundMark x1="78672" y1="21250" x2="78672" y2="21250"/>
                        <a14:foregroundMark x1="83438" y1="21667" x2="83438" y2="21667"/>
                        <a14:foregroundMark x1="80234" y1="28472" x2="80234" y2="28472"/>
                        <a14:foregroundMark x1="82344" y1="29722" x2="82344" y2="29722"/>
                        <a14:foregroundMark x1="81172" y1="30556" x2="81172" y2="30556"/>
                        <a14:foregroundMark x1="82109" y1="31389" x2="82109" y2="31389"/>
                        <a14:foregroundMark x1="78906" y1="30139" x2="78906" y2="30139"/>
                        <a14:foregroundMark x1="81172" y1="29306" x2="81172" y2="29306"/>
                        <a14:foregroundMark x1="80078" y1="27361" x2="80078" y2="27361"/>
                        <a14:foregroundMark x1="80078" y1="29722" x2="80078" y2="29722"/>
                        <a14:foregroundMark x1="79844" y1="29722" x2="79844" y2="29722"/>
                        <a14:foregroundMark x1="79609" y1="29722" x2="79609" y2="29722"/>
                        <a14:foregroundMark x1="86875" y1="21250" x2="86875" y2="21250"/>
                        <a14:foregroundMark x1="88438" y1="22778" x2="88438" y2="22778"/>
                        <a14:foregroundMark x1="88438" y1="22778" x2="88438" y2="22778"/>
                        <a14:foregroundMark x1="88438" y1="22778" x2="88438" y2="22778"/>
                        <a14:foregroundMark x1="81406" y1="17639" x2="81406" y2="17639"/>
                        <a14:foregroundMark x1="81406" y1="17639" x2="81406" y2="17639"/>
                        <a14:foregroundMark x1="87578" y1="23194" x2="87578" y2="23194"/>
                        <a14:foregroundMark x1="87578" y1="23194" x2="87578" y2="23194"/>
                        <a14:foregroundMark x1="87578" y1="23194" x2="87578" y2="23194"/>
                        <a14:foregroundMark x1="70234" y1="52083" x2="70234" y2="52083"/>
                        <a14:foregroundMark x1="70234" y1="52083" x2="70234" y2="52083"/>
                        <a14:foregroundMark x1="72266" y1="53611" x2="72266" y2="53611"/>
                        <a14:foregroundMark x1="72266" y1="53611" x2="72266" y2="53611"/>
                        <a14:backgroundMark x1="32813" y1="24444" x2="32813" y2="24444"/>
                        <a14:backgroundMark x1="33047" y1="25278" x2="33047" y2="25278"/>
                        <a14:backgroundMark x1="33047" y1="25278" x2="33047" y2="25278"/>
                        <a14:backgroundMark x1="33047" y1="24028" x2="33047" y2="24028"/>
                        <a14:backgroundMark x1="33047" y1="24444" x2="33047" y2="24444"/>
                        <a14:backgroundMark x1="32813" y1="24861" x2="32813" y2="24861"/>
                        <a14:backgroundMark x1="32813" y1="24861" x2="32813" y2="24861"/>
                        <a14:backgroundMark x1="32813" y1="25278" x2="32813" y2="25278"/>
                        <a14:backgroundMark x1="32656" y1="25694" x2="32656" y2="25694"/>
                        <a14:backgroundMark x1="32656" y1="26111" x2="32656" y2="26111"/>
                        <a14:backgroundMark x1="33750" y1="24444" x2="33750" y2="2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94" y="4070878"/>
            <a:ext cx="4276363" cy="24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7372F-DAFF-EFF2-B72D-37D7FEA1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Съвети и добри практики</a:t>
            </a:r>
          </a:p>
        </p:txBody>
      </p:sp>
      <p:graphicFrame>
        <p:nvGraphicFramePr>
          <p:cNvPr id="87" name="Rectangle 1">
            <a:extLst>
              <a:ext uri="{FF2B5EF4-FFF2-40B4-BE49-F238E27FC236}">
                <a16:creationId xmlns:a16="http://schemas.microsoft.com/office/drawing/2014/main" id="{077BB145-CDAB-ADCB-A00C-59E94E146D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5561490"/>
              </p:ext>
            </p:extLst>
          </p:nvPr>
        </p:nvGraphicFramePr>
        <p:xfrm>
          <a:off x="1143001" y="2332026"/>
          <a:ext cx="4953000" cy="3532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ack cat character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F936E5-218C-8163-CE22-E10B5753F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62" y="1297991"/>
            <a:ext cx="3327437" cy="187168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911B7B-1678-BFFF-94A0-FB3F639F9A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02" t="33388" r="19087" b="30607"/>
          <a:stretch/>
        </p:blipFill>
        <p:spPr bwMode="auto">
          <a:xfrm>
            <a:off x="6875679" y="3428021"/>
            <a:ext cx="5111016" cy="231938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86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460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Times New Roman</vt:lpstr>
      <vt:lpstr>Walbaum Display</vt:lpstr>
      <vt:lpstr>RegattaVTI</vt:lpstr>
      <vt:lpstr>Git и GitHub</vt:lpstr>
      <vt:lpstr>Съдържание</vt:lpstr>
      <vt:lpstr>Увод в Git и GitHub</vt:lpstr>
      <vt:lpstr>Основни понятия за контрол на версиите</vt:lpstr>
      <vt:lpstr>Видове системи за контрол на версиите</vt:lpstr>
      <vt:lpstr>Основни команди в Git</vt:lpstr>
      <vt:lpstr>Интеграция с Visual Studio</vt:lpstr>
      <vt:lpstr>Практическа работа в Git и GitHub</vt:lpstr>
      <vt:lpstr>Съвети и добри практики</vt:lpstr>
      <vt:lpstr>Защо да използваме Git и GitHub?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Ибраим А. Емин</dc:creator>
  <cp:lastModifiedBy>Ибраим А. Емин</cp:lastModifiedBy>
  <cp:revision>15</cp:revision>
  <dcterms:created xsi:type="dcterms:W3CDTF">2025-01-20T12:16:11Z</dcterms:created>
  <dcterms:modified xsi:type="dcterms:W3CDTF">2025-01-22T20:52:14Z</dcterms:modified>
</cp:coreProperties>
</file>