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732790"/>
            <a:ext cx="342455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55408"/>
            <a:ext cx="3918585" cy="266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40.png"/><Relationship Id="rId29" Type="http://schemas.openxmlformats.org/officeDocument/2006/relationships/image" Target="../media/image53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3" Type="http://schemas.openxmlformats.org/officeDocument/2006/relationships/image" Target="../media/image77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8" Type="http://schemas.openxmlformats.org/officeDocument/2006/relationships/image" Target="../media/image32.png"/><Relationship Id="rId51" Type="http://schemas.openxmlformats.org/officeDocument/2006/relationships/image" Target="../media/image75.png"/><Relationship Id="rId3" Type="http://schemas.openxmlformats.org/officeDocument/2006/relationships/image" Target="../media/image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20" Type="http://schemas.openxmlformats.org/officeDocument/2006/relationships/image" Target="../media/image44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4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kipedia.or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google.com/" TargetMode="External"/><Relationship Id="rId12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6.png"/><Relationship Id="rId5" Type="http://schemas.openxmlformats.org/officeDocument/2006/relationships/image" Target="../media/image4.png"/><Relationship Id="rId10" Type="http://schemas.openxmlformats.org/officeDocument/2006/relationships/image" Target="../media/image85.jpg"/><Relationship Id="rId4" Type="http://schemas.openxmlformats.org/officeDocument/2006/relationships/image" Target="../media/image3.png"/><Relationship Id="rId9" Type="http://schemas.openxmlformats.org/officeDocument/2006/relationships/hyperlink" Target="http://www.tutorialspoint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9600" y="278333"/>
            <a:ext cx="63881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25" dirty="0">
                <a:solidFill>
                  <a:srgbClr val="FF0000"/>
                </a:solidFill>
                <a:latin typeface="Calibri"/>
                <a:cs typeface="Calibri"/>
              </a:rPr>
              <a:t>Ethical</a:t>
            </a:r>
            <a:r>
              <a:rPr sz="80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8000" b="1" dirty="0">
                <a:solidFill>
                  <a:srgbClr val="FF0000"/>
                </a:solidFill>
                <a:latin typeface="Calibri"/>
                <a:cs typeface="Calibri"/>
              </a:rPr>
              <a:t>Hacking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1586483"/>
            <a:ext cx="7156704" cy="4204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1098549"/>
            <a:ext cx="3603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Black-Hat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Hacker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84235"/>
            <a:ext cx="5554980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050290" indent="-287020">
              <a:lnSpc>
                <a:spcPct val="12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643255" algn="l"/>
                <a:tab pos="1529715" algn="l"/>
                <a:tab pos="2130425" algn="l"/>
              </a:tabLst>
            </a:pPr>
            <a:r>
              <a:rPr sz="2400" dirty="0">
                <a:latin typeface="Times New Roman"/>
                <a:cs typeface="Times New Roman"/>
              </a:rPr>
              <a:t>A	black	hat	hackers or crackers  are individuals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extraordinary  computing skills, resorting to  </a:t>
            </a:r>
            <a:r>
              <a:rPr sz="2400" spc="-5" dirty="0">
                <a:latin typeface="Times New Roman"/>
                <a:cs typeface="Times New Roman"/>
              </a:rPr>
              <a:t>malicious </a:t>
            </a:r>
            <a:r>
              <a:rPr sz="2400" dirty="0">
                <a:latin typeface="Times New Roman"/>
                <a:cs typeface="Times New Roman"/>
              </a:rPr>
              <a:t>or destructive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000">
              <a:latin typeface="Times New Roman"/>
              <a:cs typeface="Times New Roman"/>
            </a:endParaRPr>
          </a:p>
          <a:p>
            <a:pPr marL="356870" marR="5080" indent="-356870">
              <a:lnSpc>
                <a:spcPct val="12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black hat hackers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their  knowledge and skill for their own  personal gains probably by hurting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0" y="1447800"/>
            <a:ext cx="3238500" cy="323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1848" y="510286"/>
            <a:ext cx="3763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White-Hat</a:t>
            </a:r>
            <a:r>
              <a:rPr spc="-40" dirty="0"/>
              <a:t> </a:t>
            </a:r>
            <a:r>
              <a:rPr spc="-5" dirty="0"/>
              <a:t>Hacker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61261"/>
            <a:ext cx="4436745" cy="4100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6385" marR="104775" indent="-274320">
              <a:lnSpc>
                <a:spcPts val="2920"/>
              </a:lnSpc>
              <a:spcBef>
                <a:spcPts val="459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  <a:tab pos="3438525" algn="l"/>
              </a:tabLst>
            </a:pPr>
            <a:r>
              <a:rPr sz="2700" dirty="0">
                <a:latin typeface="Times New Roman"/>
                <a:cs typeface="Times New Roman"/>
              </a:rPr>
              <a:t>White hat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hackers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	those  individuals professing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hacker  skills and using them </a:t>
            </a:r>
            <a:r>
              <a:rPr sz="2700" spc="-5" dirty="0">
                <a:latin typeface="Times New Roman"/>
                <a:cs typeface="Times New Roman"/>
              </a:rPr>
              <a:t>for  </a:t>
            </a:r>
            <a:r>
              <a:rPr sz="2700" dirty="0">
                <a:latin typeface="Times New Roman"/>
                <a:cs typeface="Times New Roman"/>
              </a:rPr>
              <a:t>defensive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purposes.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050">
              <a:latin typeface="Times New Roman"/>
              <a:cs typeface="Times New Roman"/>
            </a:endParaRPr>
          </a:p>
          <a:p>
            <a:pPr marL="365760" marR="5080" indent="-365760">
              <a:lnSpc>
                <a:spcPct val="110000"/>
              </a:lnSpc>
              <a:buClr>
                <a:srgbClr val="0AD0D9"/>
              </a:buClr>
              <a:buSzPct val="94444"/>
              <a:buFont typeface="Wingdings 2"/>
              <a:buChar char=""/>
              <a:tabLst>
                <a:tab pos="365760" algn="l"/>
                <a:tab pos="366395" algn="l"/>
                <a:tab pos="1659889" algn="l"/>
              </a:tabLst>
            </a:pP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5" dirty="0">
                <a:latin typeface="Times New Roman"/>
                <a:cs typeface="Times New Roman"/>
              </a:rPr>
              <a:t>means </a:t>
            </a:r>
            <a:r>
              <a:rPr sz="2700" dirty="0">
                <a:latin typeface="Times New Roman"/>
                <a:cs typeface="Times New Roman"/>
              </a:rPr>
              <a:t>that the white hat  hackers	use their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knowledge</a:t>
            </a:r>
            <a:endParaRPr sz="2700">
              <a:latin typeface="Times New Roman"/>
              <a:cs typeface="Times New Roman"/>
            </a:endParaRPr>
          </a:p>
          <a:p>
            <a:pPr marL="286385" marR="448309" indent="153670">
              <a:lnSpc>
                <a:spcPts val="2920"/>
              </a:lnSpc>
              <a:spcBef>
                <a:spcPts val="690"/>
              </a:spcBef>
            </a:pPr>
            <a:r>
              <a:rPr sz="2700" dirty="0">
                <a:latin typeface="Times New Roman"/>
                <a:cs typeface="Times New Roman"/>
              </a:rPr>
              <a:t>and skill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 good of  others and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common  </a:t>
            </a:r>
            <a:r>
              <a:rPr sz="2700" dirty="0">
                <a:latin typeface="Times New Roman"/>
                <a:cs typeface="Times New Roman"/>
              </a:rPr>
              <a:t>good.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4400" y="1828800"/>
            <a:ext cx="4419600" cy="3352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208278"/>
            <a:ext cx="3734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Grey-Hat</a:t>
            </a:r>
            <a:r>
              <a:rPr spc="-35" dirty="0"/>
              <a:t> </a:t>
            </a:r>
            <a:r>
              <a:rPr spc="-5" dirty="0"/>
              <a:t>Hackers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84271"/>
            <a:ext cx="434149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1750" indent="-287020" algn="just">
              <a:lnSpc>
                <a:spcPct val="1101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These are individuals </a:t>
            </a:r>
            <a:r>
              <a:rPr sz="2400" spc="-5" dirty="0">
                <a:latin typeface="Times New Roman"/>
                <a:cs typeface="Times New Roman"/>
              </a:rPr>
              <a:t>who work 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offensively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defensively  at various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cannot predict 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behavior.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2750">
              <a:latin typeface="Times New Roman"/>
              <a:cs typeface="Times New Roman"/>
            </a:endParaRPr>
          </a:p>
          <a:p>
            <a:pPr marL="363220" marR="176530" indent="-363220" algn="just">
              <a:lnSpc>
                <a:spcPct val="11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3632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Sometimes </a:t>
            </a:r>
            <a:r>
              <a:rPr sz="2400" dirty="0">
                <a:latin typeface="Times New Roman"/>
                <a:cs typeface="Times New Roman"/>
              </a:rPr>
              <a:t>they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skills  for the </a:t>
            </a:r>
            <a:r>
              <a:rPr sz="2400" spc="-5" dirty="0">
                <a:latin typeface="Times New Roman"/>
                <a:cs typeface="Times New Roman"/>
              </a:rPr>
              <a:t>common </a:t>
            </a:r>
            <a:r>
              <a:rPr sz="2400" dirty="0">
                <a:latin typeface="Times New Roman"/>
                <a:cs typeface="Times New Roman"/>
              </a:rPr>
              <a:t>good </a:t>
            </a: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5" dirty="0">
                <a:latin typeface="Times New Roman"/>
                <a:cs typeface="Times New Roman"/>
              </a:rPr>
              <a:t>times 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them  for their personal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0" y="1752600"/>
            <a:ext cx="3329940" cy="2955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3" y="446531"/>
            <a:ext cx="7546848" cy="1231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575818"/>
            <a:ext cx="6844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What should do </a:t>
            </a:r>
            <a:r>
              <a:rPr sz="4400" spc="-15" dirty="0">
                <a:solidFill>
                  <a:srgbClr val="006FC0"/>
                </a:solidFill>
                <a:latin typeface="Calibri"/>
                <a:cs typeface="Calibri"/>
              </a:rPr>
              <a:t>after</a:t>
            </a:r>
            <a:r>
              <a:rPr sz="4400" spc="-25" dirty="0">
                <a:solidFill>
                  <a:srgbClr val="006FC0"/>
                </a:solidFill>
                <a:latin typeface="Calibri"/>
                <a:cs typeface="Calibri"/>
              </a:rPr>
              <a:t> hacked?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462785"/>
            <a:ext cx="525145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sz="2700" dirty="0">
                <a:latin typeface="Times New Roman"/>
                <a:cs typeface="Times New Roman"/>
              </a:rPr>
              <a:t>Shutdown or turn </a:t>
            </a:r>
            <a:r>
              <a:rPr sz="2700" spc="-20" dirty="0">
                <a:latin typeface="Times New Roman"/>
                <a:cs typeface="Times New Roman"/>
              </a:rPr>
              <a:t>off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sz="2700" dirty="0">
                <a:latin typeface="Times New Roman"/>
                <a:cs typeface="Times New Roman"/>
              </a:rPr>
              <a:t>Separate the system </a:t>
            </a:r>
            <a:r>
              <a:rPr sz="2700" spc="-5" dirty="0">
                <a:latin typeface="Times New Roman"/>
                <a:cs typeface="Times New Roman"/>
              </a:rPr>
              <a:t>from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network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sz="2700" dirty="0">
                <a:latin typeface="Times New Roman"/>
                <a:cs typeface="Times New Roman"/>
              </a:rPr>
              <a:t>Restore the system </a:t>
            </a:r>
            <a:r>
              <a:rPr sz="2700" spc="-5" dirty="0">
                <a:latin typeface="Times New Roman"/>
                <a:cs typeface="Times New Roman"/>
              </a:rPr>
              <a:t>with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backup  or reinstall all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programs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sz="2700" dirty="0">
                <a:latin typeface="Times New Roman"/>
                <a:cs typeface="Times New Roman"/>
              </a:rPr>
              <a:t>Connect the system to the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network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sz="2700" dirty="0">
                <a:latin typeface="Times New Roman"/>
                <a:cs typeface="Times New Roman"/>
              </a:rPr>
              <a:t>It can be good to call the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police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000" y="2057400"/>
            <a:ext cx="3175000" cy="317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Hacking</a:t>
            </a:r>
            <a:r>
              <a:rPr spc="-45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70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dirty="0"/>
              <a:t>Foot</a:t>
            </a:r>
            <a:r>
              <a:rPr spc="-10" dirty="0"/>
              <a:t> </a:t>
            </a:r>
            <a:r>
              <a:rPr spc="-5" dirty="0"/>
              <a:t>Printing</a:t>
            </a: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pc="-5" dirty="0"/>
              <a:t>Scanning</a:t>
            </a: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pc="-5" dirty="0"/>
              <a:t>Gaining</a:t>
            </a:r>
            <a:r>
              <a:rPr spc="-204" dirty="0"/>
              <a:t> </a:t>
            </a:r>
            <a:r>
              <a:rPr spc="-5" dirty="0"/>
              <a:t>Access</a:t>
            </a: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pc="-5" dirty="0"/>
              <a:t>Maintaining</a:t>
            </a:r>
            <a:r>
              <a:rPr spc="-215" dirty="0"/>
              <a:t> </a:t>
            </a:r>
            <a:r>
              <a:rPr spc="-5" dirty="0"/>
              <a:t>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941578"/>
            <a:ext cx="30168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latin typeface="Calibri"/>
                <a:cs typeface="Calibri"/>
              </a:rPr>
              <a:t>Foot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Printing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44167"/>
            <a:ext cx="2878455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Whois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lookup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NS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lookup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Times New Roman"/>
                <a:cs typeface="Times New Roman"/>
              </a:rPr>
              <a:t>IP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lookup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9008" y="1208278"/>
            <a:ext cx="1915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Scanning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44167"/>
            <a:ext cx="3716654" cy="265938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Port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Scanning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Network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Scanning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Times New Roman"/>
                <a:cs typeface="Times New Roman"/>
              </a:rPr>
              <a:t>Finger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Printing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Fire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Walking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9008" y="1208278"/>
            <a:ext cx="3197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Gaining</a:t>
            </a:r>
            <a:r>
              <a:rPr spc="-275" dirty="0"/>
              <a:t> </a:t>
            </a:r>
            <a:r>
              <a:rPr spc="-5" dirty="0"/>
              <a:t>Access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44167"/>
            <a:ext cx="3789679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dirty="0">
                <a:latin typeface="Times New Roman"/>
                <a:cs typeface="Times New Roman"/>
              </a:rPr>
              <a:t>Password</a:t>
            </a:r>
            <a:r>
              <a:rPr sz="3600" spc="-2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Attacks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Social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Engineering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30" dirty="0">
                <a:latin typeface="Times New Roman"/>
                <a:cs typeface="Times New Roman"/>
              </a:rPr>
              <a:t>Viruses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93037"/>
            <a:ext cx="3980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Maintaining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44167"/>
            <a:ext cx="2978785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Os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BackDoors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20" dirty="0">
                <a:latin typeface="Times New Roman"/>
                <a:cs typeface="Times New Roman"/>
              </a:rPr>
              <a:t>Trojans</a:t>
            </a:r>
            <a:endParaRPr sz="3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3600" spc="-5" dirty="0">
                <a:latin typeface="Times New Roman"/>
                <a:cs typeface="Times New Roman"/>
              </a:rPr>
              <a:t>Clears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Tracks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8896" y="5649467"/>
            <a:ext cx="2442972" cy="7513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8896" y="5649467"/>
            <a:ext cx="2443480" cy="751840"/>
          </a:xfrm>
          <a:prstGeom prst="rect">
            <a:avLst/>
          </a:prstGeom>
          <a:ln w="9144">
            <a:solidFill>
              <a:srgbClr val="666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9"/>
              </a:lnSpc>
            </a:pPr>
            <a:r>
              <a:rPr sz="1800" b="1" spc="-10" dirty="0">
                <a:latin typeface="Arial"/>
                <a:cs typeface="Arial"/>
              </a:rPr>
              <a:t>Viruses, </a:t>
            </a:r>
            <a:r>
              <a:rPr sz="1800" b="1" spc="-20" dirty="0">
                <a:latin typeface="Arial"/>
                <a:cs typeface="Arial"/>
              </a:rPr>
              <a:t>Trojan</a:t>
            </a:r>
            <a:endParaRPr sz="1800">
              <a:latin typeface="Arial"/>
              <a:cs typeface="Arial"/>
            </a:endParaRPr>
          </a:p>
          <a:p>
            <a:pPr marL="600710" marR="593090" indent="-1905" algn="ctr">
              <a:lnSpc>
                <a:spcPts val="1939"/>
              </a:lnSpc>
              <a:spcBef>
                <a:spcPts val="140"/>
              </a:spcBef>
            </a:pPr>
            <a:r>
              <a:rPr sz="1800" b="1" spc="-5" dirty="0">
                <a:latin typeface="Arial"/>
                <a:cs typeface="Arial"/>
              </a:rPr>
              <a:t>Horses, 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Worms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3403" y="1981200"/>
            <a:ext cx="2296668" cy="6035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13403" y="1981200"/>
            <a:ext cx="2296795" cy="603885"/>
          </a:xfrm>
          <a:prstGeom prst="rect">
            <a:avLst/>
          </a:prstGeom>
          <a:ln w="9144">
            <a:solidFill>
              <a:srgbClr val="6666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86409" marR="480695" indent="324485">
              <a:lnSpc>
                <a:spcPts val="1939"/>
              </a:lnSpc>
              <a:spcBef>
                <a:spcPts val="420"/>
              </a:spcBef>
            </a:pPr>
            <a:r>
              <a:rPr sz="1800" b="1" dirty="0">
                <a:latin typeface="Arial"/>
                <a:cs typeface="Arial"/>
              </a:rPr>
              <a:t>Social  En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4808" y="2743200"/>
            <a:ext cx="2296667" cy="603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4808" y="2743200"/>
            <a:ext cx="2296795" cy="603885"/>
          </a:xfrm>
          <a:custGeom>
            <a:avLst/>
            <a:gdLst/>
            <a:ahLst/>
            <a:cxnLst/>
            <a:rect l="l" t="t" r="r" b="b"/>
            <a:pathLst>
              <a:path w="2296795" h="603885">
                <a:moveTo>
                  <a:pt x="0" y="603503"/>
                </a:moveTo>
                <a:lnTo>
                  <a:pt x="2296667" y="603503"/>
                </a:lnTo>
                <a:lnTo>
                  <a:pt x="2296667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ln w="9144">
            <a:solidFill>
              <a:srgbClr val="66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08368" y="2752471"/>
            <a:ext cx="121285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6850" marR="5080" indent="-184785">
              <a:lnSpc>
                <a:spcPts val="1939"/>
              </a:lnSpc>
              <a:spcBef>
                <a:spcPts val="345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ted  </a:t>
            </a:r>
            <a:r>
              <a:rPr sz="1800" b="1" spc="-10" dirty="0">
                <a:latin typeface="Arial"/>
                <a:cs typeface="Arial"/>
              </a:rPr>
              <a:t>Attacks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4980432"/>
            <a:ext cx="2145792" cy="804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4980432"/>
            <a:ext cx="2146300" cy="805180"/>
          </a:xfrm>
          <a:custGeom>
            <a:avLst/>
            <a:gdLst/>
            <a:ahLst/>
            <a:cxnLst/>
            <a:rect l="l" t="t" r="r" b="b"/>
            <a:pathLst>
              <a:path w="2146300" h="805179">
                <a:moveTo>
                  <a:pt x="0" y="804672"/>
                </a:moveTo>
                <a:lnTo>
                  <a:pt x="2145792" y="804672"/>
                </a:lnTo>
                <a:lnTo>
                  <a:pt x="2145792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ln w="9143">
            <a:solidFill>
              <a:srgbClr val="66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3457" y="5232653"/>
            <a:ext cx="117475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9230" marR="5080" indent="-177165">
              <a:lnSpc>
                <a:spcPts val="1730"/>
              </a:lnSpc>
              <a:spcBef>
                <a:spcPts val="310"/>
              </a:spcBef>
            </a:pPr>
            <a:r>
              <a:rPr sz="1600" b="1" spc="-5" dirty="0">
                <a:latin typeface="Arial"/>
                <a:cs typeface="Arial"/>
              </a:rPr>
              <a:t>Breaches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  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1780" y="5391911"/>
            <a:ext cx="2139696" cy="670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1780" y="5391911"/>
            <a:ext cx="2139950" cy="670560"/>
          </a:xfrm>
          <a:custGeom>
            <a:avLst/>
            <a:gdLst/>
            <a:ahLst/>
            <a:cxnLst/>
            <a:rect l="l" t="t" r="r" b="b"/>
            <a:pathLst>
              <a:path w="2139950" h="670560">
                <a:moveTo>
                  <a:pt x="0" y="670560"/>
                </a:moveTo>
                <a:lnTo>
                  <a:pt x="2139696" y="670560"/>
                </a:lnTo>
                <a:lnTo>
                  <a:pt x="2139696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ln w="9143">
            <a:solidFill>
              <a:srgbClr val="66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36105" y="5434380"/>
            <a:ext cx="151130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05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Denial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5"/>
              </a:lnSpc>
            </a:pPr>
            <a:r>
              <a:rPr sz="1800" b="1" spc="-10" dirty="0">
                <a:latin typeface="Arial"/>
                <a:cs typeface="Arial"/>
              </a:rPr>
              <a:t>Service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(DoS)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2900172"/>
            <a:ext cx="2121408" cy="669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2900172"/>
            <a:ext cx="2121535" cy="669290"/>
          </a:xfrm>
          <a:custGeom>
            <a:avLst/>
            <a:gdLst/>
            <a:ahLst/>
            <a:cxnLst/>
            <a:rect l="l" t="t" r="r" b="b"/>
            <a:pathLst>
              <a:path w="2121535" h="669289">
                <a:moveTo>
                  <a:pt x="0" y="669036"/>
                </a:moveTo>
                <a:lnTo>
                  <a:pt x="2121408" y="669036"/>
                </a:lnTo>
                <a:lnTo>
                  <a:pt x="2121408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ln w="9144">
            <a:solidFill>
              <a:srgbClr val="66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2030" y="2982594"/>
            <a:ext cx="1431925" cy="494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2425" marR="5080" indent="-340360">
              <a:lnSpc>
                <a:spcPts val="1780"/>
              </a:lnSpc>
              <a:spcBef>
                <a:spcPts val="270"/>
              </a:spcBef>
            </a:pP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rganizatio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al  </a:t>
            </a:r>
            <a:r>
              <a:rPr sz="1600" b="1" spc="-15" dirty="0">
                <a:latin typeface="Arial"/>
                <a:cs typeface="Arial"/>
              </a:rPr>
              <a:t>Attacks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7557" y="3085845"/>
            <a:ext cx="6219444" cy="2387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7557" y="3083814"/>
            <a:ext cx="6219825" cy="2390140"/>
          </a:xfrm>
          <a:custGeom>
            <a:avLst/>
            <a:gdLst/>
            <a:ahLst/>
            <a:cxnLst/>
            <a:rect l="l" t="t" r="r" b="b"/>
            <a:pathLst>
              <a:path w="6219825" h="2390140">
                <a:moveTo>
                  <a:pt x="0" y="1194816"/>
                </a:moveTo>
                <a:lnTo>
                  <a:pt x="2873" y="1142986"/>
                </a:lnTo>
                <a:lnTo>
                  <a:pt x="11414" y="1091720"/>
                </a:lnTo>
                <a:lnTo>
                  <a:pt x="25508" y="1041064"/>
                </a:lnTo>
                <a:lnTo>
                  <a:pt x="45036" y="991061"/>
                </a:lnTo>
                <a:lnTo>
                  <a:pt x="69883" y="941756"/>
                </a:lnTo>
                <a:lnTo>
                  <a:pt x="99932" y="893195"/>
                </a:lnTo>
                <a:lnTo>
                  <a:pt x="135066" y="845423"/>
                </a:lnTo>
                <a:lnTo>
                  <a:pt x="175168" y="798483"/>
                </a:lnTo>
                <a:lnTo>
                  <a:pt x="220121" y="752421"/>
                </a:lnTo>
                <a:lnTo>
                  <a:pt x="269810" y="707282"/>
                </a:lnTo>
                <a:lnTo>
                  <a:pt x="324117" y="663111"/>
                </a:lnTo>
                <a:lnTo>
                  <a:pt x="382926" y="619951"/>
                </a:lnTo>
                <a:lnTo>
                  <a:pt x="446119" y="577849"/>
                </a:lnTo>
                <a:lnTo>
                  <a:pt x="479324" y="557209"/>
                </a:lnTo>
                <a:lnTo>
                  <a:pt x="513581" y="536849"/>
                </a:lnTo>
                <a:lnTo>
                  <a:pt x="548876" y="516776"/>
                </a:lnTo>
                <a:lnTo>
                  <a:pt x="585194" y="496996"/>
                </a:lnTo>
                <a:lnTo>
                  <a:pt x="622521" y="477513"/>
                </a:lnTo>
                <a:lnTo>
                  <a:pt x="660842" y="458334"/>
                </a:lnTo>
                <a:lnTo>
                  <a:pt x="700142" y="439465"/>
                </a:lnTo>
                <a:lnTo>
                  <a:pt x="740408" y="420909"/>
                </a:lnTo>
                <a:lnTo>
                  <a:pt x="781624" y="402675"/>
                </a:lnTo>
                <a:lnTo>
                  <a:pt x="823775" y="384766"/>
                </a:lnTo>
                <a:lnTo>
                  <a:pt x="866848" y="367188"/>
                </a:lnTo>
                <a:lnTo>
                  <a:pt x="910828" y="349948"/>
                </a:lnTo>
                <a:lnTo>
                  <a:pt x="955699" y="333051"/>
                </a:lnTo>
                <a:lnTo>
                  <a:pt x="1001448" y="316501"/>
                </a:lnTo>
                <a:lnTo>
                  <a:pt x="1048060" y="300306"/>
                </a:lnTo>
                <a:lnTo>
                  <a:pt x="1095520" y="284470"/>
                </a:lnTo>
                <a:lnTo>
                  <a:pt x="1143813" y="269000"/>
                </a:lnTo>
                <a:lnTo>
                  <a:pt x="1192926" y="253900"/>
                </a:lnTo>
                <a:lnTo>
                  <a:pt x="1242843" y="239177"/>
                </a:lnTo>
                <a:lnTo>
                  <a:pt x="1293550" y="224835"/>
                </a:lnTo>
                <a:lnTo>
                  <a:pt x="1345033" y="210882"/>
                </a:lnTo>
                <a:lnTo>
                  <a:pt x="1397276" y="197321"/>
                </a:lnTo>
                <a:lnTo>
                  <a:pt x="1450265" y="184159"/>
                </a:lnTo>
                <a:lnTo>
                  <a:pt x="1503986" y="171402"/>
                </a:lnTo>
                <a:lnTo>
                  <a:pt x="1558424" y="159054"/>
                </a:lnTo>
                <a:lnTo>
                  <a:pt x="1613564" y="147122"/>
                </a:lnTo>
                <a:lnTo>
                  <a:pt x="1669392" y="135611"/>
                </a:lnTo>
                <a:lnTo>
                  <a:pt x="1725893" y="124527"/>
                </a:lnTo>
                <a:lnTo>
                  <a:pt x="1783053" y="113876"/>
                </a:lnTo>
                <a:lnTo>
                  <a:pt x="1840857" y="103662"/>
                </a:lnTo>
                <a:lnTo>
                  <a:pt x="1899290" y="93892"/>
                </a:lnTo>
                <a:lnTo>
                  <a:pt x="1958339" y="84571"/>
                </a:lnTo>
                <a:lnTo>
                  <a:pt x="2017987" y="75705"/>
                </a:lnTo>
                <a:lnTo>
                  <a:pt x="2078221" y="67300"/>
                </a:lnTo>
                <a:lnTo>
                  <a:pt x="2139027" y="59360"/>
                </a:lnTo>
                <a:lnTo>
                  <a:pt x="2200389" y="51892"/>
                </a:lnTo>
                <a:lnTo>
                  <a:pt x="2262292" y="44902"/>
                </a:lnTo>
                <a:lnTo>
                  <a:pt x="2324724" y="38394"/>
                </a:lnTo>
                <a:lnTo>
                  <a:pt x="2387668" y="32374"/>
                </a:lnTo>
                <a:lnTo>
                  <a:pt x="2451110" y="26849"/>
                </a:lnTo>
                <a:lnTo>
                  <a:pt x="2515035" y="21823"/>
                </a:lnTo>
                <a:lnTo>
                  <a:pt x="2579430" y="17303"/>
                </a:lnTo>
                <a:lnTo>
                  <a:pt x="2644279" y="13293"/>
                </a:lnTo>
                <a:lnTo>
                  <a:pt x="2709568" y="9800"/>
                </a:lnTo>
                <a:lnTo>
                  <a:pt x="2775282" y="6829"/>
                </a:lnTo>
                <a:lnTo>
                  <a:pt x="2841407" y="4385"/>
                </a:lnTo>
                <a:lnTo>
                  <a:pt x="2907928" y="2475"/>
                </a:lnTo>
                <a:lnTo>
                  <a:pt x="2974831" y="1103"/>
                </a:lnTo>
                <a:lnTo>
                  <a:pt x="3042100" y="276"/>
                </a:lnTo>
                <a:lnTo>
                  <a:pt x="3109722" y="0"/>
                </a:lnTo>
                <a:lnTo>
                  <a:pt x="3177343" y="276"/>
                </a:lnTo>
                <a:lnTo>
                  <a:pt x="3244612" y="1103"/>
                </a:lnTo>
                <a:lnTo>
                  <a:pt x="3311515" y="2475"/>
                </a:lnTo>
                <a:lnTo>
                  <a:pt x="3378036" y="4385"/>
                </a:lnTo>
                <a:lnTo>
                  <a:pt x="3444161" y="6829"/>
                </a:lnTo>
                <a:lnTo>
                  <a:pt x="3509875" y="9800"/>
                </a:lnTo>
                <a:lnTo>
                  <a:pt x="3575164" y="13293"/>
                </a:lnTo>
                <a:lnTo>
                  <a:pt x="3640013" y="17303"/>
                </a:lnTo>
                <a:lnTo>
                  <a:pt x="3704408" y="21823"/>
                </a:lnTo>
                <a:lnTo>
                  <a:pt x="3768333" y="26849"/>
                </a:lnTo>
                <a:lnTo>
                  <a:pt x="3831775" y="32374"/>
                </a:lnTo>
                <a:lnTo>
                  <a:pt x="3894719" y="38394"/>
                </a:lnTo>
                <a:lnTo>
                  <a:pt x="3957151" y="44902"/>
                </a:lnTo>
                <a:lnTo>
                  <a:pt x="4019054" y="51892"/>
                </a:lnTo>
                <a:lnTo>
                  <a:pt x="4080416" y="59360"/>
                </a:lnTo>
                <a:lnTo>
                  <a:pt x="4141222" y="67300"/>
                </a:lnTo>
                <a:lnTo>
                  <a:pt x="4201456" y="75705"/>
                </a:lnTo>
                <a:lnTo>
                  <a:pt x="4261104" y="84571"/>
                </a:lnTo>
                <a:lnTo>
                  <a:pt x="4320153" y="93892"/>
                </a:lnTo>
                <a:lnTo>
                  <a:pt x="4378586" y="103662"/>
                </a:lnTo>
                <a:lnTo>
                  <a:pt x="4436390" y="113876"/>
                </a:lnTo>
                <a:lnTo>
                  <a:pt x="4493550" y="124527"/>
                </a:lnTo>
                <a:lnTo>
                  <a:pt x="4550051" y="135611"/>
                </a:lnTo>
                <a:lnTo>
                  <a:pt x="4605879" y="147122"/>
                </a:lnTo>
                <a:lnTo>
                  <a:pt x="4661019" y="159054"/>
                </a:lnTo>
                <a:lnTo>
                  <a:pt x="4715457" y="171402"/>
                </a:lnTo>
                <a:lnTo>
                  <a:pt x="4769178" y="184159"/>
                </a:lnTo>
                <a:lnTo>
                  <a:pt x="4822167" y="197321"/>
                </a:lnTo>
                <a:lnTo>
                  <a:pt x="4874410" y="210882"/>
                </a:lnTo>
                <a:lnTo>
                  <a:pt x="4925893" y="224835"/>
                </a:lnTo>
                <a:lnTo>
                  <a:pt x="4976600" y="239177"/>
                </a:lnTo>
                <a:lnTo>
                  <a:pt x="5026517" y="253900"/>
                </a:lnTo>
                <a:lnTo>
                  <a:pt x="5075630" y="269000"/>
                </a:lnTo>
                <a:lnTo>
                  <a:pt x="5123923" y="284470"/>
                </a:lnTo>
                <a:lnTo>
                  <a:pt x="5171383" y="300306"/>
                </a:lnTo>
                <a:lnTo>
                  <a:pt x="5217995" y="316501"/>
                </a:lnTo>
                <a:lnTo>
                  <a:pt x="5263744" y="333051"/>
                </a:lnTo>
                <a:lnTo>
                  <a:pt x="5308615" y="349948"/>
                </a:lnTo>
                <a:lnTo>
                  <a:pt x="5352595" y="367188"/>
                </a:lnTo>
                <a:lnTo>
                  <a:pt x="5395668" y="384766"/>
                </a:lnTo>
                <a:lnTo>
                  <a:pt x="5437819" y="402675"/>
                </a:lnTo>
                <a:lnTo>
                  <a:pt x="5479035" y="420909"/>
                </a:lnTo>
                <a:lnTo>
                  <a:pt x="5519301" y="439465"/>
                </a:lnTo>
                <a:lnTo>
                  <a:pt x="5558601" y="458334"/>
                </a:lnTo>
                <a:lnTo>
                  <a:pt x="5596922" y="477513"/>
                </a:lnTo>
                <a:lnTo>
                  <a:pt x="5634249" y="496996"/>
                </a:lnTo>
                <a:lnTo>
                  <a:pt x="5670567" y="516776"/>
                </a:lnTo>
                <a:lnTo>
                  <a:pt x="5705862" y="536849"/>
                </a:lnTo>
                <a:lnTo>
                  <a:pt x="5740119" y="557209"/>
                </a:lnTo>
                <a:lnTo>
                  <a:pt x="5773324" y="577849"/>
                </a:lnTo>
                <a:lnTo>
                  <a:pt x="5805461" y="598765"/>
                </a:lnTo>
                <a:lnTo>
                  <a:pt x="5866477" y="641402"/>
                </a:lnTo>
                <a:lnTo>
                  <a:pt x="5923049" y="685073"/>
                </a:lnTo>
                <a:lnTo>
                  <a:pt x="5975062" y="729734"/>
                </a:lnTo>
                <a:lnTo>
                  <a:pt x="6022398" y="775340"/>
                </a:lnTo>
                <a:lnTo>
                  <a:pt x="6064940" y="821846"/>
                </a:lnTo>
                <a:lnTo>
                  <a:pt x="6102573" y="869208"/>
                </a:lnTo>
                <a:lnTo>
                  <a:pt x="6135178" y="917380"/>
                </a:lnTo>
                <a:lnTo>
                  <a:pt x="6162641" y="966318"/>
                </a:lnTo>
                <a:lnTo>
                  <a:pt x="6184843" y="1015978"/>
                </a:lnTo>
                <a:lnTo>
                  <a:pt x="6201669" y="1066313"/>
                </a:lnTo>
                <a:lnTo>
                  <a:pt x="6213001" y="1117280"/>
                </a:lnTo>
                <a:lnTo>
                  <a:pt x="6218723" y="1168833"/>
                </a:lnTo>
                <a:lnTo>
                  <a:pt x="6219444" y="1194816"/>
                </a:lnTo>
                <a:lnTo>
                  <a:pt x="6218723" y="1220798"/>
                </a:lnTo>
                <a:lnTo>
                  <a:pt x="6213001" y="1272351"/>
                </a:lnTo>
                <a:lnTo>
                  <a:pt x="6201669" y="1323318"/>
                </a:lnTo>
                <a:lnTo>
                  <a:pt x="6184843" y="1373653"/>
                </a:lnTo>
                <a:lnTo>
                  <a:pt x="6162641" y="1423313"/>
                </a:lnTo>
                <a:lnTo>
                  <a:pt x="6135178" y="1472251"/>
                </a:lnTo>
                <a:lnTo>
                  <a:pt x="6102573" y="1520423"/>
                </a:lnTo>
                <a:lnTo>
                  <a:pt x="6064940" y="1567785"/>
                </a:lnTo>
                <a:lnTo>
                  <a:pt x="6022398" y="1614291"/>
                </a:lnTo>
                <a:lnTo>
                  <a:pt x="5975062" y="1659897"/>
                </a:lnTo>
                <a:lnTo>
                  <a:pt x="5923049" y="1704558"/>
                </a:lnTo>
                <a:lnTo>
                  <a:pt x="5866477" y="1748229"/>
                </a:lnTo>
                <a:lnTo>
                  <a:pt x="5805461" y="1790866"/>
                </a:lnTo>
                <a:lnTo>
                  <a:pt x="5773324" y="1811782"/>
                </a:lnTo>
                <a:lnTo>
                  <a:pt x="5740119" y="1832422"/>
                </a:lnTo>
                <a:lnTo>
                  <a:pt x="5705862" y="1852782"/>
                </a:lnTo>
                <a:lnTo>
                  <a:pt x="5670567" y="1872855"/>
                </a:lnTo>
                <a:lnTo>
                  <a:pt x="5634249" y="1892635"/>
                </a:lnTo>
                <a:lnTo>
                  <a:pt x="5596922" y="1912118"/>
                </a:lnTo>
                <a:lnTo>
                  <a:pt x="5558601" y="1931297"/>
                </a:lnTo>
                <a:lnTo>
                  <a:pt x="5519301" y="1950166"/>
                </a:lnTo>
                <a:lnTo>
                  <a:pt x="5479035" y="1968722"/>
                </a:lnTo>
                <a:lnTo>
                  <a:pt x="5437819" y="1986956"/>
                </a:lnTo>
                <a:lnTo>
                  <a:pt x="5395668" y="2004865"/>
                </a:lnTo>
                <a:lnTo>
                  <a:pt x="5352595" y="2022443"/>
                </a:lnTo>
                <a:lnTo>
                  <a:pt x="5308615" y="2039683"/>
                </a:lnTo>
                <a:lnTo>
                  <a:pt x="5263744" y="2056580"/>
                </a:lnTo>
                <a:lnTo>
                  <a:pt x="5217995" y="2073130"/>
                </a:lnTo>
                <a:lnTo>
                  <a:pt x="5171383" y="2089325"/>
                </a:lnTo>
                <a:lnTo>
                  <a:pt x="5123923" y="2105161"/>
                </a:lnTo>
                <a:lnTo>
                  <a:pt x="5075630" y="2120631"/>
                </a:lnTo>
                <a:lnTo>
                  <a:pt x="5026517" y="2135731"/>
                </a:lnTo>
                <a:lnTo>
                  <a:pt x="4976600" y="2150454"/>
                </a:lnTo>
                <a:lnTo>
                  <a:pt x="4925893" y="2164796"/>
                </a:lnTo>
                <a:lnTo>
                  <a:pt x="4874410" y="2178749"/>
                </a:lnTo>
                <a:lnTo>
                  <a:pt x="4822167" y="2192310"/>
                </a:lnTo>
                <a:lnTo>
                  <a:pt x="4769178" y="2205472"/>
                </a:lnTo>
                <a:lnTo>
                  <a:pt x="4715457" y="2218229"/>
                </a:lnTo>
                <a:lnTo>
                  <a:pt x="4661019" y="2230577"/>
                </a:lnTo>
                <a:lnTo>
                  <a:pt x="4605879" y="2242509"/>
                </a:lnTo>
                <a:lnTo>
                  <a:pt x="4550051" y="2254020"/>
                </a:lnTo>
                <a:lnTo>
                  <a:pt x="4493550" y="2265104"/>
                </a:lnTo>
                <a:lnTo>
                  <a:pt x="4436390" y="2275755"/>
                </a:lnTo>
                <a:lnTo>
                  <a:pt x="4378586" y="2285969"/>
                </a:lnTo>
                <a:lnTo>
                  <a:pt x="4320153" y="2295739"/>
                </a:lnTo>
                <a:lnTo>
                  <a:pt x="4261104" y="2305060"/>
                </a:lnTo>
                <a:lnTo>
                  <a:pt x="4201456" y="2313926"/>
                </a:lnTo>
                <a:lnTo>
                  <a:pt x="4141222" y="2322331"/>
                </a:lnTo>
                <a:lnTo>
                  <a:pt x="4080416" y="2330271"/>
                </a:lnTo>
                <a:lnTo>
                  <a:pt x="4019054" y="2337739"/>
                </a:lnTo>
                <a:lnTo>
                  <a:pt x="3957151" y="2344729"/>
                </a:lnTo>
                <a:lnTo>
                  <a:pt x="3894719" y="2351237"/>
                </a:lnTo>
                <a:lnTo>
                  <a:pt x="3831775" y="2357257"/>
                </a:lnTo>
                <a:lnTo>
                  <a:pt x="3768333" y="2362782"/>
                </a:lnTo>
                <a:lnTo>
                  <a:pt x="3704408" y="2367808"/>
                </a:lnTo>
                <a:lnTo>
                  <a:pt x="3640013" y="2372328"/>
                </a:lnTo>
                <a:lnTo>
                  <a:pt x="3575164" y="2376338"/>
                </a:lnTo>
                <a:lnTo>
                  <a:pt x="3509875" y="2379831"/>
                </a:lnTo>
                <a:lnTo>
                  <a:pt x="3444161" y="2382802"/>
                </a:lnTo>
                <a:lnTo>
                  <a:pt x="3378036" y="2385246"/>
                </a:lnTo>
                <a:lnTo>
                  <a:pt x="3311515" y="2387156"/>
                </a:lnTo>
                <a:lnTo>
                  <a:pt x="3244612" y="2388528"/>
                </a:lnTo>
                <a:lnTo>
                  <a:pt x="3177343" y="2389355"/>
                </a:lnTo>
                <a:lnTo>
                  <a:pt x="3109722" y="2389632"/>
                </a:lnTo>
                <a:lnTo>
                  <a:pt x="3042100" y="2389355"/>
                </a:lnTo>
                <a:lnTo>
                  <a:pt x="2974831" y="2388528"/>
                </a:lnTo>
                <a:lnTo>
                  <a:pt x="2907928" y="2387156"/>
                </a:lnTo>
                <a:lnTo>
                  <a:pt x="2841407" y="2385246"/>
                </a:lnTo>
                <a:lnTo>
                  <a:pt x="2775282" y="2382802"/>
                </a:lnTo>
                <a:lnTo>
                  <a:pt x="2709568" y="2379831"/>
                </a:lnTo>
                <a:lnTo>
                  <a:pt x="2644279" y="2376338"/>
                </a:lnTo>
                <a:lnTo>
                  <a:pt x="2579430" y="2372328"/>
                </a:lnTo>
                <a:lnTo>
                  <a:pt x="2515035" y="2367808"/>
                </a:lnTo>
                <a:lnTo>
                  <a:pt x="2451110" y="2362782"/>
                </a:lnTo>
                <a:lnTo>
                  <a:pt x="2387668" y="2357257"/>
                </a:lnTo>
                <a:lnTo>
                  <a:pt x="2324724" y="2351237"/>
                </a:lnTo>
                <a:lnTo>
                  <a:pt x="2262292" y="2344729"/>
                </a:lnTo>
                <a:lnTo>
                  <a:pt x="2200389" y="2337739"/>
                </a:lnTo>
                <a:lnTo>
                  <a:pt x="2139027" y="2330271"/>
                </a:lnTo>
                <a:lnTo>
                  <a:pt x="2078221" y="2322331"/>
                </a:lnTo>
                <a:lnTo>
                  <a:pt x="2017987" y="2313926"/>
                </a:lnTo>
                <a:lnTo>
                  <a:pt x="1958339" y="2305060"/>
                </a:lnTo>
                <a:lnTo>
                  <a:pt x="1899290" y="2295739"/>
                </a:lnTo>
                <a:lnTo>
                  <a:pt x="1840857" y="2285969"/>
                </a:lnTo>
                <a:lnTo>
                  <a:pt x="1783053" y="2275755"/>
                </a:lnTo>
                <a:lnTo>
                  <a:pt x="1725893" y="2265104"/>
                </a:lnTo>
                <a:lnTo>
                  <a:pt x="1669392" y="2254020"/>
                </a:lnTo>
                <a:lnTo>
                  <a:pt x="1613564" y="2242509"/>
                </a:lnTo>
                <a:lnTo>
                  <a:pt x="1558424" y="2230577"/>
                </a:lnTo>
                <a:lnTo>
                  <a:pt x="1503986" y="2218229"/>
                </a:lnTo>
                <a:lnTo>
                  <a:pt x="1450265" y="2205472"/>
                </a:lnTo>
                <a:lnTo>
                  <a:pt x="1397276" y="2192310"/>
                </a:lnTo>
                <a:lnTo>
                  <a:pt x="1345033" y="2178749"/>
                </a:lnTo>
                <a:lnTo>
                  <a:pt x="1293550" y="2164796"/>
                </a:lnTo>
                <a:lnTo>
                  <a:pt x="1242843" y="2150454"/>
                </a:lnTo>
                <a:lnTo>
                  <a:pt x="1192926" y="2135731"/>
                </a:lnTo>
                <a:lnTo>
                  <a:pt x="1143813" y="2120631"/>
                </a:lnTo>
                <a:lnTo>
                  <a:pt x="1095520" y="2105161"/>
                </a:lnTo>
                <a:lnTo>
                  <a:pt x="1048060" y="2089325"/>
                </a:lnTo>
                <a:lnTo>
                  <a:pt x="1001448" y="2073130"/>
                </a:lnTo>
                <a:lnTo>
                  <a:pt x="955699" y="2056580"/>
                </a:lnTo>
                <a:lnTo>
                  <a:pt x="910828" y="2039683"/>
                </a:lnTo>
                <a:lnTo>
                  <a:pt x="866848" y="2022443"/>
                </a:lnTo>
                <a:lnTo>
                  <a:pt x="823775" y="2004865"/>
                </a:lnTo>
                <a:lnTo>
                  <a:pt x="781624" y="1986956"/>
                </a:lnTo>
                <a:lnTo>
                  <a:pt x="740408" y="1968722"/>
                </a:lnTo>
                <a:lnTo>
                  <a:pt x="700142" y="1950166"/>
                </a:lnTo>
                <a:lnTo>
                  <a:pt x="660842" y="1931297"/>
                </a:lnTo>
                <a:lnTo>
                  <a:pt x="622521" y="1912118"/>
                </a:lnTo>
                <a:lnTo>
                  <a:pt x="585194" y="1892635"/>
                </a:lnTo>
                <a:lnTo>
                  <a:pt x="548876" y="1872855"/>
                </a:lnTo>
                <a:lnTo>
                  <a:pt x="513581" y="1852782"/>
                </a:lnTo>
                <a:lnTo>
                  <a:pt x="479324" y="1832422"/>
                </a:lnTo>
                <a:lnTo>
                  <a:pt x="446119" y="1811782"/>
                </a:lnTo>
                <a:lnTo>
                  <a:pt x="413982" y="1790866"/>
                </a:lnTo>
                <a:lnTo>
                  <a:pt x="352966" y="1748229"/>
                </a:lnTo>
                <a:lnTo>
                  <a:pt x="296394" y="1704558"/>
                </a:lnTo>
                <a:lnTo>
                  <a:pt x="244381" y="1659897"/>
                </a:lnTo>
                <a:lnTo>
                  <a:pt x="197045" y="1614291"/>
                </a:lnTo>
                <a:lnTo>
                  <a:pt x="154503" y="1567785"/>
                </a:lnTo>
                <a:lnTo>
                  <a:pt x="116870" y="1520423"/>
                </a:lnTo>
                <a:lnTo>
                  <a:pt x="84265" y="1472251"/>
                </a:lnTo>
                <a:lnTo>
                  <a:pt x="56802" y="1423313"/>
                </a:lnTo>
                <a:lnTo>
                  <a:pt x="34600" y="1373653"/>
                </a:lnTo>
                <a:lnTo>
                  <a:pt x="17774" y="1323318"/>
                </a:lnTo>
                <a:lnTo>
                  <a:pt x="6442" y="1272351"/>
                </a:lnTo>
                <a:lnTo>
                  <a:pt x="720" y="1220798"/>
                </a:lnTo>
                <a:lnTo>
                  <a:pt x="0" y="1194816"/>
                </a:lnTo>
                <a:close/>
              </a:path>
            </a:pathLst>
          </a:custGeom>
          <a:ln w="28956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6698" y="3996690"/>
            <a:ext cx="4666615" cy="0"/>
          </a:xfrm>
          <a:custGeom>
            <a:avLst/>
            <a:gdLst/>
            <a:ahLst/>
            <a:cxnLst/>
            <a:rect l="l" t="t" r="r" b="b"/>
            <a:pathLst>
              <a:path w="4666615">
                <a:moveTo>
                  <a:pt x="0" y="0"/>
                </a:moveTo>
                <a:lnTo>
                  <a:pt x="4666487" y="0"/>
                </a:lnTo>
              </a:path>
            </a:pathLst>
          </a:custGeom>
          <a:ln w="28956">
            <a:solidFill>
              <a:srgbClr val="CC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3134" y="3996690"/>
            <a:ext cx="0" cy="535305"/>
          </a:xfrm>
          <a:custGeom>
            <a:avLst/>
            <a:gdLst/>
            <a:ahLst/>
            <a:cxnLst/>
            <a:rect l="l" t="t" r="r" b="b"/>
            <a:pathLst>
              <a:path h="535304">
                <a:moveTo>
                  <a:pt x="0" y="0"/>
                </a:moveTo>
                <a:lnTo>
                  <a:pt x="0" y="534924"/>
                </a:lnTo>
              </a:path>
            </a:pathLst>
          </a:custGeom>
          <a:ln w="28956">
            <a:solidFill>
              <a:srgbClr val="CC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3709" y="3996690"/>
            <a:ext cx="0" cy="535305"/>
          </a:xfrm>
          <a:custGeom>
            <a:avLst/>
            <a:gdLst/>
            <a:ahLst/>
            <a:cxnLst/>
            <a:rect l="l" t="t" r="r" b="b"/>
            <a:pathLst>
              <a:path h="535304">
                <a:moveTo>
                  <a:pt x="0" y="0"/>
                </a:moveTo>
                <a:lnTo>
                  <a:pt x="0" y="534924"/>
                </a:lnTo>
              </a:path>
            </a:pathLst>
          </a:custGeom>
          <a:ln w="28956">
            <a:solidFill>
              <a:srgbClr val="CC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2190" y="3458717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448"/>
                </a:lnTo>
              </a:path>
            </a:pathLst>
          </a:custGeom>
          <a:ln w="28956">
            <a:solidFill>
              <a:srgbClr val="CC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2282" y="3192017"/>
            <a:ext cx="0" cy="803275"/>
          </a:xfrm>
          <a:custGeom>
            <a:avLst/>
            <a:gdLst/>
            <a:ahLst/>
            <a:cxnLst/>
            <a:rect l="l" t="t" r="r" b="b"/>
            <a:pathLst>
              <a:path h="803275">
                <a:moveTo>
                  <a:pt x="0" y="0"/>
                </a:moveTo>
                <a:lnTo>
                  <a:pt x="0" y="803148"/>
                </a:lnTo>
              </a:path>
            </a:pathLst>
          </a:custGeom>
          <a:ln w="28956">
            <a:solidFill>
              <a:srgbClr val="CC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1601" y="3458717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448"/>
                </a:lnTo>
              </a:path>
            </a:pathLst>
          </a:custGeom>
          <a:ln w="28956">
            <a:solidFill>
              <a:srgbClr val="CC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9920" y="3348228"/>
            <a:ext cx="291083" cy="3078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69920" y="3348228"/>
            <a:ext cx="291465" cy="307975"/>
          </a:xfrm>
          <a:custGeom>
            <a:avLst/>
            <a:gdLst/>
            <a:ahLst/>
            <a:cxnLst/>
            <a:rect l="l" t="t" r="r" b="b"/>
            <a:pathLst>
              <a:path w="291464" h="307975">
                <a:moveTo>
                  <a:pt x="2412" y="154686"/>
                </a:moveTo>
                <a:lnTo>
                  <a:pt x="291083" y="0"/>
                </a:lnTo>
                <a:lnTo>
                  <a:pt x="291083" y="131318"/>
                </a:ln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2135" y="3241548"/>
            <a:ext cx="849629" cy="2644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12135" y="3241548"/>
            <a:ext cx="849630" cy="264795"/>
          </a:xfrm>
          <a:custGeom>
            <a:avLst/>
            <a:gdLst/>
            <a:ahLst/>
            <a:cxnLst/>
            <a:rect l="l" t="t" r="r" b="b"/>
            <a:pathLst>
              <a:path w="849629" h="264795">
                <a:moveTo>
                  <a:pt x="557276" y="264413"/>
                </a:moveTo>
                <a:lnTo>
                  <a:pt x="0" y="131572"/>
                </a:lnTo>
                <a:lnTo>
                  <a:pt x="309499" y="0"/>
                </a:lnTo>
                <a:lnTo>
                  <a:pt x="849629" y="106934"/>
                </a:lnTo>
                <a:lnTo>
                  <a:pt x="557276" y="26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2135" y="3372611"/>
            <a:ext cx="554736" cy="2849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12135" y="3372611"/>
            <a:ext cx="554990" cy="285115"/>
          </a:xfrm>
          <a:custGeom>
            <a:avLst/>
            <a:gdLst/>
            <a:ahLst/>
            <a:cxnLst/>
            <a:rect l="l" t="t" r="r" b="b"/>
            <a:pathLst>
              <a:path w="554989" h="285114">
                <a:moveTo>
                  <a:pt x="0" y="3683"/>
                </a:moveTo>
                <a:lnTo>
                  <a:pt x="0" y="140335"/>
                </a:lnTo>
                <a:lnTo>
                  <a:pt x="554736" y="284988"/>
                </a:lnTo>
                <a:lnTo>
                  <a:pt x="554736" y="135127"/>
                </a:lnTo>
                <a:lnTo>
                  <a:pt x="31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1695" y="3473196"/>
            <a:ext cx="217931" cy="1371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7792" y="3526535"/>
            <a:ext cx="208915" cy="47625"/>
          </a:xfrm>
          <a:custGeom>
            <a:avLst/>
            <a:gdLst/>
            <a:ahLst/>
            <a:cxnLst/>
            <a:rect l="l" t="t" r="r" b="b"/>
            <a:pathLst>
              <a:path w="208914" h="47625">
                <a:moveTo>
                  <a:pt x="0" y="0"/>
                </a:moveTo>
                <a:lnTo>
                  <a:pt x="208787" y="47243"/>
                </a:lnTo>
              </a:path>
            </a:pathLst>
          </a:custGeom>
          <a:ln w="317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1695" y="3473196"/>
            <a:ext cx="218440" cy="82550"/>
          </a:xfrm>
          <a:custGeom>
            <a:avLst/>
            <a:gdLst/>
            <a:ahLst/>
            <a:cxnLst/>
            <a:rect l="l" t="t" r="r" b="b"/>
            <a:pathLst>
              <a:path w="218439" h="82550">
                <a:moveTo>
                  <a:pt x="0" y="82295"/>
                </a:moveTo>
                <a:lnTo>
                  <a:pt x="762" y="0"/>
                </a:lnTo>
                <a:lnTo>
                  <a:pt x="217931" y="53212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1507" y="3500628"/>
            <a:ext cx="169545" cy="38100"/>
          </a:xfrm>
          <a:custGeom>
            <a:avLst/>
            <a:gdLst/>
            <a:ahLst/>
            <a:cxnLst/>
            <a:rect l="l" t="t" r="r" b="b"/>
            <a:pathLst>
              <a:path w="169544" h="38100">
                <a:moveTo>
                  <a:pt x="0" y="0"/>
                </a:moveTo>
                <a:lnTo>
                  <a:pt x="169164" y="38100"/>
                </a:lnTo>
              </a:path>
            </a:pathLst>
          </a:custGeom>
          <a:ln w="317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67050" y="3580638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80" h="5079">
                <a:moveTo>
                  <a:pt x="-9906" y="2286"/>
                </a:moveTo>
                <a:lnTo>
                  <a:pt x="40386" y="2286"/>
                </a:lnTo>
              </a:path>
            </a:pathLst>
          </a:custGeom>
          <a:ln w="24383">
            <a:solidFill>
              <a:srgbClr val="CC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74848" y="3511296"/>
            <a:ext cx="48895" cy="22860"/>
          </a:xfrm>
          <a:custGeom>
            <a:avLst/>
            <a:gdLst/>
            <a:ahLst/>
            <a:cxnLst/>
            <a:rect l="l" t="t" r="r" b="b"/>
            <a:pathLst>
              <a:path w="48894" h="22860">
                <a:moveTo>
                  <a:pt x="0" y="0"/>
                </a:moveTo>
                <a:lnTo>
                  <a:pt x="762" y="11811"/>
                </a:lnTo>
                <a:lnTo>
                  <a:pt x="48768" y="22859"/>
                </a:lnTo>
                <a:lnTo>
                  <a:pt x="48768" y="12445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5851" y="3403091"/>
            <a:ext cx="222885" cy="56515"/>
          </a:xfrm>
          <a:custGeom>
            <a:avLst/>
            <a:gdLst/>
            <a:ahLst/>
            <a:cxnLst/>
            <a:rect l="l" t="t" r="r" b="b"/>
            <a:pathLst>
              <a:path w="222885" h="56514">
                <a:moveTo>
                  <a:pt x="0" y="0"/>
                </a:moveTo>
                <a:lnTo>
                  <a:pt x="222504" y="56387"/>
                </a:lnTo>
              </a:path>
            </a:pathLst>
          </a:custGeom>
          <a:ln w="609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25851" y="3425952"/>
            <a:ext cx="222885" cy="55244"/>
          </a:xfrm>
          <a:custGeom>
            <a:avLst/>
            <a:gdLst/>
            <a:ahLst/>
            <a:cxnLst/>
            <a:rect l="l" t="t" r="r" b="b"/>
            <a:pathLst>
              <a:path w="222885" h="55245">
                <a:moveTo>
                  <a:pt x="0" y="0"/>
                </a:moveTo>
                <a:lnTo>
                  <a:pt x="222504" y="54863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5851" y="3448811"/>
            <a:ext cx="222885" cy="56515"/>
          </a:xfrm>
          <a:custGeom>
            <a:avLst/>
            <a:gdLst/>
            <a:ahLst/>
            <a:cxnLst/>
            <a:rect l="l" t="t" r="r" b="b"/>
            <a:pathLst>
              <a:path w="222885" h="56514">
                <a:moveTo>
                  <a:pt x="0" y="0"/>
                </a:moveTo>
                <a:lnTo>
                  <a:pt x="222504" y="56387"/>
                </a:lnTo>
              </a:path>
            </a:pathLst>
          </a:custGeom>
          <a:ln w="609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25851" y="3471671"/>
            <a:ext cx="222885" cy="55244"/>
          </a:xfrm>
          <a:custGeom>
            <a:avLst/>
            <a:gdLst/>
            <a:ahLst/>
            <a:cxnLst/>
            <a:rect l="l" t="t" r="r" b="b"/>
            <a:pathLst>
              <a:path w="222885" h="55245">
                <a:moveTo>
                  <a:pt x="0" y="0"/>
                </a:moveTo>
                <a:lnTo>
                  <a:pt x="222504" y="54863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06267" y="3534155"/>
            <a:ext cx="219710" cy="82550"/>
          </a:xfrm>
          <a:custGeom>
            <a:avLst/>
            <a:gdLst/>
            <a:ahLst/>
            <a:cxnLst/>
            <a:rect l="l" t="t" r="r" b="b"/>
            <a:pathLst>
              <a:path w="219710" h="82550">
                <a:moveTo>
                  <a:pt x="0" y="28194"/>
                </a:moveTo>
                <a:lnTo>
                  <a:pt x="219456" y="82296"/>
                </a:lnTo>
                <a:lnTo>
                  <a:pt x="219456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1676" y="3218688"/>
            <a:ext cx="619125" cy="236220"/>
          </a:xfrm>
          <a:custGeom>
            <a:avLst/>
            <a:gdLst/>
            <a:ahLst/>
            <a:cxnLst/>
            <a:rect l="l" t="t" r="r" b="b"/>
            <a:pathLst>
              <a:path w="619125" h="236220">
                <a:moveTo>
                  <a:pt x="264794" y="0"/>
                </a:moveTo>
                <a:lnTo>
                  <a:pt x="0" y="128650"/>
                </a:lnTo>
                <a:lnTo>
                  <a:pt x="0" y="148716"/>
                </a:lnTo>
                <a:lnTo>
                  <a:pt x="371729" y="236220"/>
                </a:lnTo>
                <a:lnTo>
                  <a:pt x="618744" y="108585"/>
                </a:lnTo>
                <a:lnTo>
                  <a:pt x="618744" y="91439"/>
                </a:lnTo>
                <a:lnTo>
                  <a:pt x="26479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1676" y="3218688"/>
            <a:ext cx="619125" cy="236220"/>
          </a:xfrm>
          <a:custGeom>
            <a:avLst/>
            <a:gdLst/>
            <a:ahLst/>
            <a:cxnLst/>
            <a:rect l="l" t="t" r="r" b="b"/>
            <a:pathLst>
              <a:path w="619125" h="236220">
                <a:moveTo>
                  <a:pt x="0" y="128650"/>
                </a:moveTo>
                <a:lnTo>
                  <a:pt x="264794" y="0"/>
                </a:lnTo>
                <a:lnTo>
                  <a:pt x="618744" y="91439"/>
                </a:lnTo>
                <a:lnTo>
                  <a:pt x="618744" y="108585"/>
                </a:lnTo>
                <a:lnTo>
                  <a:pt x="371729" y="236220"/>
                </a:lnTo>
                <a:lnTo>
                  <a:pt x="0" y="148716"/>
                </a:lnTo>
                <a:lnTo>
                  <a:pt x="0" y="1286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7772" y="3223260"/>
            <a:ext cx="600710" cy="208915"/>
          </a:xfrm>
          <a:custGeom>
            <a:avLst/>
            <a:gdLst/>
            <a:ahLst/>
            <a:cxnLst/>
            <a:rect l="l" t="t" r="r" b="b"/>
            <a:pathLst>
              <a:path w="600710" h="208914">
                <a:moveTo>
                  <a:pt x="260095" y="0"/>
                </a:moveTo>
                <a:lnTo>
                  <a:pt x="0" y="124460"/>
                </a:lnTo>
                <a:lnTo>
                  <a:pt x="364997" y="208787"/>
                </a:lnTo>
                <a:lnTo>
                  <a:pt x="600455" y="86360"/>
                </a:lnTo>
                <a:lnTo>
                  <a:pt x="260095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8648" y="3275076"/>
            <a:ext cx="311150" cy="113030"/>
          </a:xfrm>
          <a:custGeom>
            <a:avLst/>
            <a:gdLst/>
            <a:ahLst/>
            <a:cxnLst/>
            <a:rect l="l" t="t" r="r" b="b"/>
            <a:pathLst>
              <a:path w="311150" h="113029">
                <a:moveTo>
                  <a:pt x="155447" y="0"/>
                </a:moveTo>
                <a:lnTo>
                  <a:pt x="94940" y="4435"/>
                </a:lnTo>
                <a:lnTo>
                  <a:pt x="45529" y="16525"/>
                </a:lnTo>
                <a:lnTo>
                  <a:pt x="12215" y="34450"/>
                </a:lnTo>
                <a:lnTo>
                  <a:pt x="0" y="56387"/>
                </a:lnTo>
                <a:lnTo>
                  <a:pt x="12215" y="78325"/>
                </a:lnTo>
                <a:lnTo>
                  <a:pt x="45529" y="96250"/>
                </a:lnTo>
                <a:lnTo>
                  <a:pt x="94940" y="108340"/>
                </a:lnTo>
                <a:lnTo>
                  <a:pt x="155447" y="112775"/>
                </a:lnTo>
                <a:lnTo>
                  <a:pt x="215955" y="108340"/>
                </a:lnTo>
                <a:lnTo>
                  <a:pt x="265366" y="96250"/>
                </a:lnTo>
                <a:lnTo>
                  <a:pt x="298680" y="78325"/>
                </a:lnTo>
                <a:lnTo>
                  <a:pt x="310895" y="56387"/>
                </a:lnTo>
                <a:lnTo>
                  <a:pt x="298680" y="34450"/>
                </a:lnTo>
                <a:lnTo>
                  <a:pt x="265366" y="16525"/>
                </a:lnTo>
                <a:lnTo>
                  <a:pt x="215955" y="4435"/>
                </a:lnTo>
                <a:lnTo>
                  <a:pt x="15544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8648" y="3275076"/>
            <a:ext cx="311150" cy="113030"/>
          </a:xfrm>
          <a:custGeom>
            <a:avLst/>
            <a:gdLst/>
            <a:ahLst/>
            <a:cxnLst/>
            <a:rect l="l" t="t" r="r" b="b"/>
            <a:pathLst>
              <a:path w="311150" h="113029">
                <a:moveTo>
                  <a:pt x="0" y="56387"/>
                </a:moveTo>
                <a:lnTo>
                  <a:pt x="12215" y="34450"/>
                </a:lnTo>
                <a:lnTo>
                  <a:pt x="45529" y="16525"/>
                </a:lnTo>
                <a:lnTo>
                  <a:pt x="94940" y="4435"/>
                </a:lnTo>
                <a:lnTo>
                  <a:pt x="155447" y="0"/>
                </a:lnTo>
                <a:lnTo>
                  <a:pt x="215955" y="4435"/>
                </a:lnTo>
                <a:lnTo>
                  <a:pt x="265366" y="16525"/>
                </a:lnTo>
                <a:lnTo>
                  <a:pt x="298680" y="34450"/>
                </a:lnTo>
                <a:lnTo>
                  <a:pt x="310895" y="56387"/>
                </a:lnTo>
                <a:lnTo>
                  <a:pt x="298680" y="78325"/>
                </a:lnTo>
                <a:lnTo>
                  <a:pt x="265366" y="96250"/>
                </a:lnTo>
                <a:lnTo>
                  <a:pt x="215955" y="108340"/>
                </a:lnTo>
                <a:lnTo>
                  <a:pt x="155447" y="112775"/>
                </a:lnTo>
                <a:lnTo>
                  <a:pt x="94940" y="108340"/>
                </a:lnTo>
                <a:lnTo>
                  <a:pt x="45529" y="96250"/>
                </a:lnTo>
                <a:lnTo>
                  <a:pt x="12215" y="78325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26435" y="3279647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19" h="127000">
                <a:moveTo>
                  <a:pt x="0" y="0"/>
                </a:moveTo>
                <a:lnTo>
                  <a:pt x="15620" y="25273"/>
                </a:lnTo>
                <a:lnTo>
                  <a:pt x="446913" y="126491"/>
                </a:lnTo>
                <a:lnTo>
                  <a:pt x="502919" y="11099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26435" y="3279647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19" h="127000">
                <a:moveTo>
                  <a:pt x="0" y="0"/>
                </a:moveTo>
                <a:lnTo>
                  <a:pt x="15620" y="25273"/>
                </a:lnTo>
                <a:lnTo>
                  <a:pt x="446913" y="126491"/>
                </a:lnTo>
                <a:lnTo>
                  <a:pt x="502919" y="1109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8355" y="2775204"/>
            <a:ext cx="629411" cy="5257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8355" y="2775204"/>
            <a:ext cx="629920" cy="525780"/>
          </a:xfrm>
          <a:custGeom>
            <a:avLst/>
            <a:gdLst/>
            <a:ahLst/>
            <a:cxnLst/>
            <a:rect l="l" t="t" r="r" b="b"/>
            <a:pathLst>
              <a:path w="629920" h="525779">
                <a:moveTo>
                  <a:pt x="482981" y="525780"/>
                </a:moveTo>
                <a:lnTo>
                  <a:pt x="629411" y="370078"/>
                </a:lnTo>
                <a:lnTo>
                  <a:pt x="629411" y="74675"/>
                </a:lnTo>
                <a:lnTo>
                  <a:pt x="261746" y="0"/>
                </a:lnTo>
                <a:lnTo>
                  <a:pt x="0" y="337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41548" y="2892551"/>
            <a:ext cx="123443" cy="5120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41548" y="2892551"/>
            <a:ext cx="123825" cy="512445"/>
          </a:xfrm>
          <a:custGeom>
            <a:avLst/>
            <a:gdLst/>
            <a:ahLst/>
            <a:cxnLst/>
            <a:rect l="l" t="t" r="r" b="b"/>
            <a:pathLst>
              <a:path w="123825" h="512445">
                <a:moveTo>
                  <a:pt x="0" y="512063"/>
                </a:moveTo>
                <a:lnTo>
                  <a:pt x="0" y="62864"/>
                </a:lnTo>
                <a:lnTo>
                  <a:pt x="123443" y="0"/>
                </a:lnTo>
                <a:lnTo>
                  <a:pt x="123443" y="440563"/>
                </a:lnTo>
                <a:lnTo>
                  <a:pt x="0" y="5120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0716" y="2781300"/>
            <a:ext cx="684530" cy="172720"/>
          </a:xfrm>
          <a:custGeom>
            <a:avLst/>
            <a:gdLst/>
            <a:ahLst/>
            <a:cxnLst/>
            <a:rect l="l" t="t" r="r" b="b"/>
            <a:pathLst>
              <a:path w="684529" h="172719">
                <a:moveTo>
                  <a:pt x="139953" y="0"/>
                </a:moveTo>
                <a:lnTo>
                  <a:pt x="0" y="52704"/>
                </a:lnTo>
                <a:lnTo>
                  <a:pt x="558291" y="172212"/>
                </a:lnTo>
                <a:lnTo>
                  <a:pt x="684275" y="109347"/>
                </a:lnTo>
                <a:lnTo>
                  <a:pt x="139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80716" y="2781300"/>
            <a:ext cx="684530" cy="172720"/>
          </a:xfrm>
          <a:custGeom>
            <a:avLst/>
            <a:gdLst/>
            <a:ahLst/>
            <a:cxnLst/>
            <a:rect l="l" t="t" r="r" b="b"/>
            <a:pathLst>
              <a:path w="684529" h="172719">
                <a:moveTo>
                  <a:pt x="558291" y="172212"/>
                </a:moveTo>
                <a:lnTo>
                  <a:pt x="0" y="52704"/>
                </a:lnTo>
                <a:lnTo>
                  <a:pt x="139953" y="0"/>
                </a:lnTo>
                <a:lnTo>
                  <a:pt x="684275" y="109347"/>
                </a:lnTo>
                <a:lnTo>
                  <a:pt x="558291" y="172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0716" y="2833116"/>
            <a:ext cx="558419" cy="5707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80716" y="2833116"/>
            <a:ext cx="558800" cy="570865"/>
          </a:xfrm>
          <a:custGeom>
            <a:avLst/>
            <a:gdLst/>
            <a:ahLst/>
            <a:cxnLst/>
            <a:rect l="l" t="t" r="r" b="b"/>
            <a:pathLst>
              <a:path w="558800" h="570864">
                <a:moveTo>
                  <a:pt x="558419" y="570738"/>
                </a:moveTo>
                <a:lnTo>
                  <a:pt x="558419" y="121285"/>
                </a:lnTo>
                <a:lnTo>
                  <a:pt x="0" y="0"/>
                </a:lnTo>
                <a:lnTo>
                  <a:pt x="0" y="438150"/>
                </a:lnTo>
                <a:lnTo>
                  <a:pt x="558419" y="5707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20339" y="2880360"/>
            <a:ext cx="477520" cy="4730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53867" y="2915411"/>
            <a:ext cx="413004" cy="4069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53867" y="2915411"/>
            <a:ext cx="413384" cy="407034"/>
          </a:xfrm>
          <a:custGeom>
            <a:avLst/>
            <a:gdLst/>
            <a:ahLst/>
            <a:cxnLst/>
            <a:rect l="l" t="t" r="r" b="b"/>
            <a:pathLst>
              <a:path w="413385" h="407035">
                <a:moveTo>
                  <a:pt x="0" y="0"/>
                </a:moveTo>
                <a:lnTo>
                  <a:pt x="0" y="312038"/>
                </a:lnTo>
                <a:lnTo>
                  <a:pt x="413004" y="406908"/>
                </a:lnTo>
                <a:lnTo>
                  <a:pt x="413004" y="89408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91205" y="294970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02123" y="3217164"/>
            <a:ext cx="291084" cy="3063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02123" y="3217164"/>
            <a:ext cx="291465" cy="306705"/>
          </a:xfrm>
          <a:custGeom>
            <a:avLst/>
            <a:gdLst/>
            <a:ahLst/>
            <a:cxnLst/>
            <a:rect l="l" t="t" r="r" b="b"/>
            <a:pathLst>
              <a:path w="291464" h="306704">
                <a:moveTo>
                  <a:pt x="2412" y="153924"/>
                </a:moveTo>
                <a:lnTo>
                  <a:pt x="291084" y="0"/>
                </a:lnTo>
                <a:lnTo>
                  <a:pt x="291084" y="130683"/>
                </a:lnTo>
                <a:lnTo>
                  <a:pt x="0" y="3063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45864" y="3107435"/>
            <a:ext cx="851153" cy="26441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45864" y="3107435"/>
            <a:ext cx="851535" cy="264795"/>
          </a:xfrm>
          <a:custGeom>
            <a:avLst/>
            <a:gdLst/>
            <a:ahLst/>
            <a:cxnLst/>
            <a:rect l="l" t="t" r="r" b="b"/>
            <a:pathLst>
              <a:path w="851535" h="264795">
                <a:moveTo>
                  <a:pt x="558291" y="264413"/>
                </a:moveTo>
                <a:lnTo>
                  <a:pt x="0" y="131572"/>
                </a:lnTo>
                <a:lnTo>
                  <a:pt x="310007" y="0"/>
                </a:lnTo>
                <a:lnTo>
                  <a:pt x="851153" y="106934"/>
                </a:lnTo>
                <a:lnTo>
                  <a:pt x="558291" y="26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45864" y="3240023"/>
            <a:ext cx="556260" cy="2834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45864" y="3240023"/>
            <a:ext cx="556260" cy="283845"/>
          </a:xfrm>
          <a:custGeom>
            <a:avLst/>
            <a:gdLst/>
            <a:ahLst/>
            <a:cxnLst/>
            <a:rect l="l" t="t" r="r" b="b"/>
            <a:pathLst>
              <a:path w="556260" h="283845">
                <a:moveTo>
                  <a:pt x="0" y="3683"/>
                </a:moveTo>
                <a:lnTo>
                  <a:pt x="0" y="139573"/>
                </a:lnTo>
                <a:lnTo>
                  <a:pt x="556260" y="283463"/>
                </a:lnTo>
                <a:lnTo>
                  <a:pt x="556260" y="134492"/>
                </a:lnTo>
                <a:lnTo>
                  <a:pt x="31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36947" y="3342132"/>
            <a:ext cx="217931" cy="1356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41520" y="3392423"/>
            <a:ext cx="208915" cy="47625"/>
          </a:xfrm>
          <a:custGeom>
            <a:avLst/>
            <a:gdLst/>
            <a:ahLst/>
            <a:cxnLst/>
            <a:rect l="l" t="t" r="r" b="b"/>
            <a:pathLst>
              <a:path w="208914" h="47625">
                <a:moveTo>
                  <a:pt x="0" y="0"/>
                </a:moveTo>
                <a:lnTo>
                  <a:pt x="208787" y="47243"/>
                </a:lnTo>
              </a:path>
            </a:pathLst>
          </a:custGeom>
          <a:ln w="317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36947" y="3339084"/>
            <a:ext cx="218440" cy="83820"/>
          </a:xfrm>
          <a:custGeom>
            <a:avLst/>
            <a:gdLst/>
            <a:ahLst/>
            <a:cxnLst/>
            <a:rect l="l" t="t" r="r" b="b"/>
            <a:pathLst>
              <a:path w="218439" h="83820">
                <a:moveTo>
                  <a:pt x="0" y="83819"/>
                </a:moveTo>
                <a:lnTo>
                  <a:pt x="762" y="0"/>
                </a:lnTo>
                <a:lnTo>
                  <a:pt x="217931" y="54228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56759" y="3368040"/>
            <a:ext cx="169545" cy="36830"/>
          </a:xfrm>
          <a:custGeom>
            <a:avLst/>
            <a:gdLst/>
            <a:ahLst/>
            <a:cxnLst/>
            <a:rect l="l" t="t" r="r" b="b"/>
            <a:pathLst>
              <a:path w="169545" h="36829">
                <a:moveTo>
                  <a:pt x="0" y="0"/>
                </a:moveTo>
                <a:lnTo>
                  <a:pt x="169163" y="36575"/>
                </a:lnTo>
              </a:path>
            </a:pathLst>
          </a:custGeom>
          <a:ln w="317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02302" y="3448050"/>
            <a:ext cx="30480" cy="3175"/>
          </a:xfrm>
          <a:custGeom>
            <a:avLst/>
            <a:gdLst/>
            <a:ahLst/>
            <a:cxnLst/>
            <a:rect l="l" t="t" r="r" b="b"/>
            <a:pathLst>
              <a:path w="30479" h="3175">
                <a:moveTo>
                  <a:pt x="-9905" y="1524"/>
                </a:moveTo>
                <a:lnTo>
                  <a:pt x="40386" y="1524"/>
                </a:lnTo>
              </a:path>
            </a:pathLst>
          </a:custGeom>
          <a:ln w="22859">
            <a:solidFill>
              <a:srgbClr val="CC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08576" y="3378708"/>
            <a:ext cx="50800" cy="22860"/>
          </a:xfrm>
          <a:custGeom>
            <a:avLst/>
            <a:gdLst/>
            <a:ahLst/>
            <a:cxnLst/>
            <a:rect l="l" t="t" r="r" b="b"/>
            <a:pathLst>
              <a:path w="50800" h="22860">
                <a:moveTo>
                  <a:pt x="0" y="0"/>
                </a:moveTo>
                <a:lnTo>
                  <a:pt x="762" y="11811"/>
                </a:lnTo>
                <a:lnTo>
                  <a:pt x="50291" y="22859"/>
                </a:lnTo>
                <a:lnTo>
                  <a:pt x="50291" y="12445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61103" y="3268979"/>
            <a:ext cx="222885" cy="56515"/>
          </a:xfrm>
          <a:custGeom>
            <a:avLst/>
            <a:gdLst/>
            <a:ahLst/>
            <a:cxnLst/>
            <a:rect l="l" t="t" r="r" b="b"/>
            <a:pathLst>
              <a:path w="222885" h="56514">
                <a:moveTo>
                  <a:pt x="0" y="0"/>
                </a:moveTo>
                <a:lnTo>
                  <a:pt x="222504" y="56387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61103" y="3291840"/>
            <a:ext cx="222885" cy="55244"/>
          </a:xfrm>
          <a:custGeom>
            <a:avLst/>
            <a:gdLst/>
            <a:ahLst/>
            <a:cxnLst/>
            <a:rect l="l" t="t" r="r" b="b"/>
            <a:pathLst>
              <a:path w="222885" h="55245">
                <a:moveTo>
                  <a:pt x="0" y="0"/>
                </a:moveTo>
                <a:lnTo>
                  <a:pt x="222504" y="54863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61103" y="3314700"/>
            <a:ext cx="222885" cy="56515"/>
          </a:xfrm>
          <a:custGeom>
            <a:avLst/>
            <a:gdLst/>
            <a:ahLst/>
            <a:cxnLst/>
            <a:rect l="l" t="t" r="r" b="b"/>
            <a:pathLst>
              <a:path w="222885" h="56514">
                <a:moveTo>
                  <a:pt x="0" y="0"/>
                </a:moveTo>
                <a:lnTo>
                  <a:pt x="222504" y="56387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61103" y="3337559"/>
            <a:ext cx="222885" cy="55244"/>
          </a:xfrm>
          <a:custGeom>
            <a:avLst/>
            <a:gdLst/>
            <a:ahLst/>
            <a:cxnLst/>
            <a:rect l="l" t="t" r="r" b="b"/>
            <a:pathLst>
              <a:path w="222885" h="55245">
                <a:moveTo>
                  <a:pt x="0" y="0"/>
                </a:moveTo>
                <a:lnTo>
                  <a:pt x="222504" y="54863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39996" y="3401567"/>
            <a:ext cx="219710" cy="82550"/>
          </a:xfrm>
          <a:custGeom>
            <a:avLst/>
            <a:gdLst/>
            <a:ahLst/>
            <a:cxnLst/>
            <a:rect l="l" t="t" r="r" b="b"/>
            <a:pathLst>
              <a:path w="219710" h="82550">
                <a:moveTo>
                  <a:pt x="0" y="28194"/>
                </a:moveTo>
                <a:lnTo>
                  <a:pt x="219455" y="82296"/>
                </a:lnTo>
                <a:lnTo>
                  <a:pt x="219455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75403" y="3084576"/>
            <a:ext cx="619125" cy="238125"/>
          </a:xfrm>
          <a:custGeom>
            <a:avLst/>
            <a:gdLst/>
            <a:ahLst/>
            <a:cxnLst/>
            <a:rect l="l" t="t" r="r" b="b"/>
            <a:pathLst>
              <a:path w="619125" h="238125">
                <a:moveTo>
                  <a:pt x="264795" y="0"/>
                </a:moveTo>
                <a:lnTo>
                  <a:pt x="0" y="129539"/>
                </a:lnTo>
                <a:lnTo>
                  <a:pt x="0" y="149733"/>
                </a:lnTo>
                <a:lnTo>
                  <a:pt x="371729" y="237744"/>
                </a:lnTo>
                <a:lnTo>
                  <a:pt x="618744" y="109220"/>
                </a:lnTo>
                <a:lnTo>
                  <a:pt x="618744" y="92075"/>
                </a:lnTo>
                <a:lnTo>
                  <a:pt x="26479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75403" y="3084576"/>
            <a:ext cx="619125" cy="238125"/>
          </a:xfrm>
          <a:custGeom>
            <a:avLst/>
            <a:gdLst/>
            <a:ahLst/>
            <a:cxnLst/>
            <a:rect l="l" t="t" r="r" b="b"/>
            <a:pathLst>
              <a:path w="619125" h="238125">
                <a:moveTo>
                  <a:pt x="0" y="129539"/>
                </a:moveTo>
                <a:lnTo>
                  <a:pt x="264795" y="0"/>
                </a:lnTo>
                <a:lnTo>
                  <a:pt x="618744" y="92075"/>
                </a:lnTo>
                <a:lnTo>
                  <a:pt x="618744" y="109220"/>
                </a:lnTo>
                <a:lnTo>
                  <a:pt x="371729" y="237744"/>
                </a:lnTo>
                <a:lnTo>
                  <a:pt x="0" y="149733"/>
                </a:lnTo>
                <a:lnTo>
                  <a:pt x="0" y="1295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83023" y="3090672"/>
            <a:ext cx="599440" cy="208915"/>
          </a:xfrm>
          <a:custGeom>
            <a:avLst/>
            <a:gdLst/>
            <a:ahLst/>
            <a:cxnLst/>
            <a:rect l="l" t="t" r="r" b="b"/>
            <a:pathLst>
              <a:path w="599439" h="208914">
                <a:moveTo>
                  <a:pt x="259334" y="0"/>
                </a:moveTo>
                <a:lnTo>
                  <a:pt x="0" y="124460"/>
                </a:lnTo>
                <a:lnTo>
                  <a:pt x="363981" y="208787"/>
                </a:lnTo>
                <a:lnTo>
                  <a:pt x="598931" y="86360"/>
                </a:lnTo>
                <a:lnTo>
                  <a:pt x="259334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33900" y="3142488"/>
            <a:ext cx="311150" cy="113030"/>
          </a:xfrm>
          <a:custGeom>
            <a:avLst/>
            <a:gdLst/>
            <a:ahLst/>
            <a:cxnLst/>
            <a:rect l="l" t="t" r="r" b="b"/>
            <a:pathLst>
              <a:path w="311150" h="113029">
                <a:moveTo>
                  <a:pt x="155448" y="0"/>
                </a:moveTo>
                <a:lnTo>
                  <a:pt x="94940" y="4435"/>
                </a:lnTo>
                <a:lnTo>
                  <a:pt x="45529" y="16525"/>
                </a:lnTo>
                <a:lnTo>
                  <a:pt x="12215" y="34450"/>
                </a:lnTo>
                <a:lnTo>
                  <a:pt x="0" y="56387"/>
                </a:lnTo>
                <a:lnTo>
                  <a:pt x="12215" y="78325"/>
                </a:lnTo>
                <a:lnTo>
                  <a:pt x="45529" y="96250"/>
                </a:lnTo>
                <a:lnTo>
                  <a:pt x="94940" y="108340"/>
                </a:lnTo>
                <a:lnTo>
                  <a:pt x="155448" y="112775"/>
                </a:lnTo>
                <a:lnTo>
                  <a:pt x="215955" y="108340"/>
                </a:lnTo>
                <a:lnTo>
                  <a:pt x="265366" y="96250"/>
                </a:lnTo>
                <a:lnTo>
                  <a:pt x="298680" y="78325"/>
                </a:lnTo>
                <a:lnTo>
                  <a:pt x="310896" y="56387"/>
                </a:lnTo>
                <a:lnTo>
                  <a:pt x="298680" y="34450"/>
                </a:lnTo>
                <a:lnTo>
                  <a:pt x="265366" y="16525"/>
                </a:lnTo>
                <a:lnTo>
                  <a:pt x="215955" y="4435"/>
                </a:lnTo>
                <a:lnTo>
                  <a:pt x="15544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33900" y="3142488"/>
            <a:ext cx="311150" cy="113030"/>
          </a:xfrm>
          <a:custGeom>
            <a:avLst/>
            <a:gdLst/>
            <a:ahLst/>
            <a:cxnLst/>
            <a:rect l="l" t="t" r="r" b="b"/>
            <a:pathLst>
              <a:path w="311150" h="113029">
                <a:moveTo>
                  <a:pt x="0" y="56387"/>
                </a:moveTo>
                <a:lnTo>
                  <a:pt x="12215" y="34450"/>
                </a:lnTo>
                <a:lnTo>
                  <a:pt x="45529" y="16525"/>
                </a:lnTo>
                <a:lnTo>
                  <a:pt x="94940" y="4435"/>
                </a:lnTo>
                <a:lnTo>
                  <a:pt x="155448" y="0"/>
                </a:lnTo>
                <a:lnTo>
                  <a:pt x="215955" y="4435"/>
                </a:lnTo>
                <a:lnTo>
                  <a:pt x="265366" y="16525"/>
                </a:lnTo>
                <a:lnTo>
                  <a:pt x="298680" y="34450"/>
                </a:lnTo>
                <a:lnTo>
                  <a:pt x="310896" y="56387"/>
                </a:lnTo>
                <a:lnTo>
                  <a:pt x="298680" y="78325"/>
                </a:lnTo>
                <a:lnTo>
                  <a:pt x="265366" y="96250"/>
                </a:lnTo>
                <a:lnTo>
                  <a:pt x="215955" y="108340"/>
                </a:lnTo>
                <a:lnTo>
                  <a:pt x="155448" y="112775"/>
                </a:lnTo>
                <a:lnTo>
                  <a:pt x="94940" y="108340"/>
                </a:lnTo>
                <a:lnTo>
                  <a:pt x="45529" y="96250"/>
                </a:lnTo>
                <a:lnTo>
                  <a:pt x="12215" y="78325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61688" y="3147060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20" h="127000">
                <a:moveTo>
                  <a:pt x="0" y="0"/>
                </a:moveTo>
                <a:lnTo>
                  <a:pt x="15621" y="25273"/>
                </a:lnTo>
                <a:lnTo>
                  <a:pt x="446913" y="126491"/>
                </a:lnTo>
                <a:lnTo>
                  <a:pt x="502920" y="11099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61688" y="3147060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20" h="127000">
                <a:moveTo>
                  <a:pt x="0" y="0"/>
                </a:moveTo>
                <a:lnTo>
                  <a:pt x="15621" y="25273"/>
                </a:lnTo>
                <a:lnTo>
                  <a:pt x="446913" y="126491"/>
                </a:lnTo>
                <a:lnTo>
                  <a:pt x="502920" y="1109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82084" y="2642616"/>
            <a:ext cx="627888" cy="5273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82084" y="2642616"/>
            <a:ext cx="628015" cy="527685"/>
          </a:xfrm>
          <a:custGeom>
            <a:avLst/>
            <a:gdLst/>
            <a:ahLst/>
            <a:cxnLst/>
            <a:rect l="l" t="t" r="r" b="b"/>
            <a:pathLst>
              <a:path w="628014" h="527685">
                <a:moveTo>
                  <a:pt x="481838" y="527304"/>
                </a:moveTo>
                <a:lnTo>
                  <a:pt x="627888" y="371094"/>
                </a:lnTo>
                <a:lnTo>
                  <a:pt x="627888" y="74930"/>
                </a:lnTo>
                <a:lnTo>
                  <a:pt x="261112" y="0"/>
                </a:lnTo>
                <a:lnTo>
                  <a:pt x="0" y="33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75276" y="2758439"/>
            <a:ext cx="123444" cy="5135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75276" y="2758439"/>
            <a:ext cx="123825" cy="513715"/>
          </a:xfrm>
          <a:custGeom>
            <a:avLst/>
            <a:gdLst/>
            <a:ahLst/>
            <a:cxnLst/>
            <a:rect l="l" t="t" r="r" b="b"/>
            <a:pathLst>
              <a:path w="123825" h="513714">
                <a:moveTo>
                  <a:pt x="0" y="513588"/>
                </a:moveTo>
                <a:lnTo>
                  <a:pt x="0" y="62992"/>
                </a:lnTo>
                <a:lnTo>
                  <a:pt x="123444" y="0"/>
                </a:lnTo>
                <a:lnTo>
                  <a:pt x="123444" y="441833"/>
                </a:lnTo>
                <a:lnTo>
                  <a:pt x="0" y="513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15967" y="2648711"/>
            <a:ext cx="684530" cy="172720"/>
          </a:xfrm>
          <a:custGeom>
            <a:avLst/>
            <a:gdLst/>
            <a:ahLst/>
            <a:cxnLst/>
            <a:rect l="l" t="t" r="r" b="b"/>
            <a:pathLst>
              <a:path w="684529" h="172719">
                <a:moveTo>
                  <a:pt x="139954" y="0"/>
                </a:moveTo>
                <a:lnTo>
                  <a:pt x="0" y="52704"/>
                </a:lnTo>
                <a:lnTo>
                  <a:pt x="558292" y="172212"/>
                </a:lnTo>
                <a:lnTo>
                  <a:pt x="684276" y="109347"/>
                </a:lnTo>
                <a:lnTo>
                  <a:pt x="139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15967" y="2648711"/>
            <a:ext cx="684530" cy="172720"/>
          </a:xfrm>
          <a:custGeom>
            <a:avLst/>
            <a:gdLst/>
            <a:ahLst/>
            <a:cxnLst/>
            <a:rect l="l" t="t" r="r" b="b"/>
            <a:pathLst>
              <a:path w="684529" h="172719">
                <a:moveTo>
                  <a:pt x="558292" y="172212"/>
                </a:moveTo>
                <a:lnTo>
                  <a:pt x="0" y="52704"/>
                </a:lnTo>
                <a:lnTo>
                  <a:pt x="139954" y="0"/>
                </a:lnTo>
                <a:lnTo>
                  <a:pt x="684276" y="109347"/>
                </a:lnTo>
                <a:lnTo>
                  <a:pt x="558292" y="172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15967" y="2699004"/>
            <a:ext cx="558419" cy="5722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15967" y="2699004"/>
            <a:ext cx="558800" cy="572770"/>
          </a:xfrm>
          <a:custGeom>
            <a:avLst/>
            <a:gdLst/>
            <a:ahLst/>
            <a:cxnLst/>
            <a:rect l="l" t="t" r="r" b="b"/>
            <a:pathLst>
              <a:path w="558800" h="572770">
                <a:moveTo>
                  <a:pt x="558419" y="572262"/>
                </a:moveTo>
                <a:lnTo>
                  <a:pt x="558419" y="121538"/>
                </a:lnTo>
                <a:lnTo>
                  <a:pt x="0" y="0"/>
                </a:lnTo>
                <a:lnTo>
                  <a:pt x="0" y="439293"/>
                </a:lnTo>
                <a:lnTo>
                  <a:pt x="558419" y="572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55591" y="2746248"/>
            <a:ext cx="477520" cy="4745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87596" y="2781300"/>
            <a:ext cx="414527" cy="4069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87596" y="2781300"/>
            <a:ext cx="414655" cy="407034"/>
          </a:xfrm>
          <a:custGeom>
            <a:avLst/>
            <a:gdLst/>
            <a:ahLst/>
            <a:cxnLst/>
            <a:rect l="l" t="t" r="r" b="b"/>
            <a:pathLst>
              <a:path w="414654" h="407035">
                <a:moveTo>
                  <a:pt x="0" y="0"/>
                </a:moveTo>
                <a:lnTo>
                  <a:pt x="0" y="312038"/>
                </a:lnTo>
                <a:lnTo>
                  <a:pt x="414527" y="406908"/>
                </a:lnTo>
                <a:lnTo>
                  <a:pt x="414527" y="89408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26458" y="2815589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53555" y="3284220"/>
            <a:ext cx="292608" cy="3063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53555" y="3284220"/>
            <a:ext cx="292735" cy="306705"/>
          </a:xfrm>
          <a:custGeom>
            <a:avLst/>
            <a:gdLst/>
            <a:ahLst/>
            <a:cxnLst/>
            <a:rect l="l" t="t" r="r" b="b"/>
            <a:pathLst>
              <a:path w="292734" h="306704">
                <a:moveTo>
                  <a:pt x="2413" y="153924"/>
                </a:moveTo>
                <a:lnTo>
                  <a:pt x="292608" y="0"/>
                </a:lnTo>
                <a:lnTo>
                  <a:pt x="292608" y="130682"/>
                </a:lnTo>
                <a:lnTo>
                  <a:pt x="0" y="3063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95771" y="3174492"/>
            <a:ext cx="851153" cy="26441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95771" y="3174492"/>
            <a:ext cx="851535" cy="264795"/>
          </a:xfrm>
          <a:custGeom>
            <a:avLst/>
            <a:gdLst/>
            <a:ahLst/>
            <a:cxnLst/>
            <a:rect l="l" t="t" r="r" b="b"/>
            <a:pathLst>
              <a:path w="851534" h="264795">
                <a:moveTo>
                  <a:pt x="558291" y="264413"/>
                </a:moveTo>
                <a:lnTo>
                  <a:pt x="0" y="131572"/>
                </a:lnTo>
                <a:lnTo>
                  <a:pt x="310006" y="0"/>
                </a:lnTo>
                <a:lnTo>
                  <a:pt x="851153" y="106934"/>
                </a:lnTo>
                <a:lnTo>
                  <a:pt x="558291" y="26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95771" y="3307079"/>
            <a:ext cx="556260" cy="2834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95771" y="3307079"/>
            <a:ext cx="556260" cy="283845"/>
          </a:xfrm>
          <a:custGeom>
            <a:avLst/>
            <a:gdLst/>
            <a:ahLst/>
            <a:cxnLst/>
            <a:rect l="l" t="t" r="r" b="b"/>
            <a:pathLst>
              <a:path w="556260" h="283845">
                <a:moveTo>
                  <a:pt x="0" y="3683"/>
                </a:moveTo>
                <a:lnTo>
                  <a:pt x="0" y="139573"/>
                </a:lnTo>
                <a:lnTo>
                  <a:pt x="556260" y="283464"/>
                </a:lnTo>
                <a:lnTo>
                  <a:pt x="556260" y="134493"/>
                </a:lnTo>
                <a:lnTo>
                  <a:pt x="31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88379" y="3407664"/>
            <a:ext cx="217932" cy="1371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91428" y="3461003"/>
            <a:ext cx="208915" cy="47625"/>
          </a:xfrm>
          <a:custGeom>
            <a:avLst/>
            <a:gdLst/>
            <a:ahLst/>
            <a:cxnLst/>
            <a:rect l="l" t="t" r="r" b="b"/>
            <a:pathLst>
              <a:path w="208914" h="47625">
                <a:moveTo>
                  <a:pt x="0" y="0"/>
                </a:moveTo>
                <a:lnTo>
                  <a:pt x="208787" y="47244"/>
                </a:lnTo>
              </a:path>
            </a:pathLst>
          </a:custGeom>
          <a:ln w="317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86855" y="3406140"/>
            <a:ext cx="216535" cy="82550"/>
          </a:xfrm>
          <a:custGeom>
            <a:avLst/>
            <a:gdLst/>
            <a:ahLst/>
            <a:cxnLst/>
            <a:rect l="l" t="t" r="r" b="b"/>
            <a:pathLst>
              <a:path w="216535" h="82550">
                <a:moveTo>
                  <a:pt x="0" y="82296"/>
                </a:moveTo>
                <a:lnTo>
                  <a:pt x="762" y="0"/>
                </a:lnTo>
                <a:lnTo>
                  <a:pt x="216408" y="53212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05144" y="3436620"/>
            <a:ext cx="170815" cy="36830"/>
          </a:xfrm>
          <a:custGeom>
            <a:avLst/>
            <a:gdLst/>
            <a:ahLst/>
            <a:cxnLst/>
            <a:rect l="l" t="t" r="r" b="b"/>
            <a:pathLst>
              <a:path w="170814" h="36829">
                <a:moveTo>
                  <a:pt x="0" y="0"/>
                </a:moveTo>
                <a:lnTo>
                  <a:pt x="170687" y="36575"/>
                </a:lnTo>
              </a:path>
            </a:pathLst>
          </a:custGeom>
          <a:ln w="3175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52209" y="3516629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10" h="3175">
                <a:moveTo>
                  <a:pt x="-9905" y="1524"/>
                </a:moveTo>
                <a:lnTo>
                  <a:pt x="38861" y="1524"/>
                </a:lnTo>
              </a:path>
            </a:pathLst>
          </a:custGeom>
          <a:ln w="22859">
            <a:solidFill>
              <a:srgbClr val="CC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60008" y="3447288"/>
            <a:ext cx="50800" cy="22860"/>
          </a:xfrm>
          <a:custGeom>
            <a:avLst/>
            <a:gdLst/>
            <a:ahLst/>
            <a:cxnLst/>
            <a:rect l="l" t="t" r="r" b="b"/>
            <a:pathLst>
              <a:path w="50800" h="22860">
                <a:moveTo>
                  <a:pt x="0" y="0"/>
                </a:moveTo>
                <a:lnTo>
                  <a:pt x="762" y="11811"/>
                </a:lnTo>
                <a:lnTo>
                  <a:pt x="50291" y="22860"/>
                </a:lnTo>
                <a:lnTo>
                  <a:pt x="50291" y="12446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11011" y="3337559"/>
            <a:ext cx="222885" cy="56515"/>
          </a:xfrm>
          <a:custGeom>
            <a:avLst/>
            <a:gdLst/>
            <a:ahLst/>
            <a:cxnLst/>
            <a:rect l="l" t="t" r="r" b="b"/>
            <a:pathLst>
              <a:path w="222885" h="56514">
                <a:moveTo>
                  <a:pt x="0" y="0"/>
                </a:moveTo>
                <a:lnTo>
                  <a:pt x="222503" y="56387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11011" y="3358896"/>
            <a:ext cx="222885" cy="55244"/>
          </a:xfrm>
          <a:custGeom>
            <a:avLst/>
            <a:gdLst/>
            <a:ahLst/>
            <a:cxnLst/>
            <a:rect l="l" t="t" r="r" b="b"/>
            <a:pathLst>
              <a:path w="222885" h="55245">
                <a:moveTo>
                  <a:pt x="0" y="0"/>
                </a:moveTo>
                <a:lnTo>
                  <a:pt x="222503" y="54863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11011" y="3383279"/>
            <a:ext cx="222885" cy="56515"/>
          </a:xfrm>
          <a:custGeom>
            <a:avLst/>
            <a:gdLst/>
            <a:ahLst/>
            <a:cxnLst/>
            <a:rect l="l" t="t" r="r" b="b"/>
            <a:pathLst>
              <a:path w="222885" h="56514">
                <a:moveTo>
                  <a:pt x="0" y="0"/>
                </a:moveTo>
                <a:lnTo>
                  <a:pt x="222503" y="56387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11011" y="3404615"/>
            <a:ext cx="222885" cy="55244"/>
          </a:xfrm>
          <a:custGeom>
            <a:avLst/>
            <a:gdLst/>
            <a:ahLst/>
            <a:cxnLst/>
            <a:rect l="l" t="t" r="r" b="b"/>
            <a:pathLst>
              <a:path w="222885" h="55245">
                <a:moveTo>
                  <a:pt x="0" y="0"/>
                </a:moveTo>
                <a:lnTo>
                  <a:pt x="222503" y="54863"/>
                </a:lnTo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89903" y="3467100"/>
            <a:ext cx="219710" cy="83820"/>
          </a:xfrm>
          <a:custGeom>
            <a:avLst/>
            <a:gdLst/>
            <a:ahLst/>
            <a:cxnLst/>
            <a:rect l="l" t="t" r="r" b="b"/>
            <a:pathLst>
              <a:path w="219710" h="83820">
                <a:moveTo>
                  <a:pt x="0" y="28701"/>
                </a:moveTo>
                <a:lnTo>
                  <a:pt x="219456" y="83820"/>
                </a:lnTo>
                <a:lnTo>
                  <a:pt x="219456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25311" y="3151632"/>
            <a:ext cx="619125" cy="238125"/>
          </a:xfrm>
          <a:custGeom>
            <a:avLst/>
            <a:gdLst/>
            <a:ahLst/>
            <a:cxnLst/>
            <a:rect l="l" t="t" r="r" b="b"/>
            <a:pathLst>
              <a:path w="619125" h="238125">
                <a:moveTo>
                  <a:pt x="264795" y="0"/>
                </a:moveTo>
                <a:lnTo>
                  <a:pt x="0" y="129539"/>
                </a:lnTo>
                <a:lnTo>
                  <a:pt x="0" y="149732"/>
                </a:lnTo>
                <a:lnTo>
                  <a:pt x="371728" y="237743"/>
                </a:lnTo>
                <a:lnTo>
                  <a:pt x="618743" y="109219"/>
                </a:lnTo>
                <a:lnTo>
                  <a:pt x="618743" y="92075"/>
                </a:lnTo>
                <a:lnTo>
                  <a:pt x="26479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925311" y="3151632"/>
            <a:ext cx="619125" cy="238125"/>
          </a:xfrm>
          <a:custGeom>
            <a:avLst/>
            <a:gdLst/>
            <a:ahLst/>
            <a:cxnLst/>
            <a:rect l="l" t="t" r="r" b="b"/>
            <a:pathLst>
              <a:path w="619125" h="238125">
                <a:moveTo>
                  <a:pt x="0" y="129539"/>
                </a:moveTo>
                <a:lnTo>
                  <a:pt x="264795" y="0"/>
                </a:lnTo>
                <a:lnTo>
                  <a:pt x="618743" y="92075"/>
                </a:lnTo>
                <a:lnTo>
                  <a:pt x="618743" y="109219"/>
                </a:lnTo>
                <a:lnTo>
                  <a:pt x="371728" y="237743"/>
                </a:lnTo>
                <a:lnTo>
                  <a:pt x="0" y="149732"/>
                </a:lnTo>
                <a:lnTo>
                  <a:pt x="0" y="1295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32932" y="3157727"/>
            <a:ext cx="599440" cy="208915"/>
          </a:xfrm>
          <a:custGeom>
            <a:avLst/>
            <a:gdLst/>
            <a:ahLst/>
            <a:cxnLst/>
            <a:rect l="l" t="t" r="r" b="b"/>
            <a:pathLst>
              <a:path w="599440" h="208914">
                <a:moveTo>
                  <a:pt x="259333" y="0"/>
                </a:moveTo>
                <a:lnTo>
                  <a:pt x="0" y="124460"/>
                </a:lnTo>
                <a:lnTo>
                  <a:pt x="363981" y="208787"/>
                </a:lnTo>
                <a:lnTo>
                  <a:pt x="598932" y="86360"/>
                </a:lnTo>
                <a:lnTo>
                  <a:pt x="259333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82284" y="3209544"/>
            <a:ext cx="312420" cy="113030"/>
          </a:xfrm>
          <a:custGeom>
            <a:avLst/>
            <a:gdLst/>
            <a:ahLst/>
            <a:cxnLst/>
            <a:rect l="l" t="t" r="r" b="b"/>
            <a:pathLst>
              <a:path w="312420" h="113029">
                <a:moveTo>
                  <a:pt x="156210" y="0"/>
                </a:moveTo>
                <a:lnTo>
                  <a:pt x="95422" y="4435"/>
                </a:lnTo>
                <a:lnTo>
                  <a:pt x="45767" y="16525"/>
                </a:lnTo>
                <a:lnTo>
                  <a:pt x="12281" y="34450"/>
                </a:lnTo>
                <a:lnTo>
                  <a:pt x="0" y="56387"/>
                </a:lnTo>
                <a:lnTo>
                  <a:pt x="12281" y="78325"/>
                </a:lnTo>
                <a:lnTo>
                  <a:pt x="45767" y="96250"/>
                </a:lnTo>
                <a:lnTo>
                  <a:pt x="95422" y="108340"/>
                </a:lnTo>
                <a:lnTo>
                  <a:pt x="156210" y="112775"/>
                </a:lnTo>
                <a:lnTo>
                  <a:pt x="216997" y="108340"/>
                </a:lnTo>
                <a:lnTo>
                  <a:pt x="266652" y="96250"/>
                </a:lnTo>
                <a:lnTo>
                  <a:pt x="300138" y="78325"/>
                </a:lnTo>
                <a:lnTo>
                  <a:pt x="312419" y="56387"/>
                </a:lnTo>
                <a:lnTo>
                  <a:pt x="300138" y="34450"/>
                </a:lnTo>
                <a:lnTo>
                  <a:pt x="266652" y="16525"/>
                </a:lnTo>
                <a:lnTo>
                  <a:pt x="216997" y="4435"/>
                </a:lnTo>
                <a:lnTo>
                  <a:pt x="15621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82284" y="3209544"/>
            <a:ext cx="312420" cy="113030"/>
          </a:xfrm>
          <a:custGeom>
            <a:avLst/>
            <a:gdLst/>
            <a:ahLst/>
            <a:cxnLst/>
            <a:rect l="l" t="t" r="r" b="b"/>
            <a:pathLst>
              <a:path w="312420" h="113029">
                <a:moveTo>
                  <a:pt x="0" y="56387"/>
                </a:moveTo>
                <a:lnTo>
                  <a:pt x="12281" y="34450"/>
                </a:lnTo>
                <a:lnTo>
                  <a:pt x="45767" y="16525"/>
                </a:lnTo>
                <a:lnTo>
                  <a:pt x="95422" y="4435"/>
                </a:lnTo>
                <a:lnTo>
                  <a:pt x="156210" y="0"/>
                </a:lnTo>
                <a:lnTo>
                  <a:pt x="216997" y="4435"/>
                </a:lnTo>
                <a:lnTo>
                  <a:pt x="266652" y="16525"/>
                </a:lnTo>
                <a:lnTo>
                  <a:pt x="300138" y="34450"/>
                </a:lnTo>
                <a:lnTo>
                  <a:pt x="312419" y="56387"/>
                </a:lnTo>
                <a:lnTo>
                  <a:pt x="300138" y="78325"/>
                </a:lnTo>
                <a:lnTo>
                  <a:pt x="266652" y="96250"/>
                </a:lnTo>
                <a:lnTo>
                  <a:pt x="216997" y="108340"/>
                </a:lnTo>
                <a:lnTo>
                  <a:pt x="156210" y="112775"/>
                </a:lnTo>
                <a:lnTo>
                  <a:pt x="95422" y="108340"/>
                </a:lnTo>
                <a:lnTo>
                  <a:pt x="45767" y="96250"/>
                </a:lnTo>
                <a:lnTo>
                  <a:pt x="12281" y="78325"/>
                </a:lnTo>
                <a:lnTo>
                  <a:pt x="0" y="56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11596" y="3212592"/>
            <a:ext cx="501650" cy="127000"/>
          </a:xfrm>
          <a:custGeom>
            <a:avLst/>
            <a:gdLst/>
            <a:ahLst/>
            <a:cxnLst/>
            <a:rect l="l" t="t" r="r" b="b"/>
            <a:pathLst>
              <a:path w="501650" h="127000">
                <a:moveTo>
                  <a:pt x="0" y="0"/>
                </a:moveTo>
                <a:lnTo>
                  <a:pt x="15493" y="25273"/>
                </a:lnTo>
                <a:lnTo>
                  <a:pt x="445515" y="126492"/>
                </a:lnTo>
                <a:lnTo>
                  <a:pt x="501395" y="11099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11596" y="3212592"/>
            <a:ext cx="501650" cy="127000"/>
          </a:xfrm>
          <a:custGeom>
            <a:avLst/>
            <a:gdLst/>
            <a:ahLst/>
            <a:cxnLst/>
            <a:rect l="l" t="t" r="r" b="b"/>
            <a:pathLst>
              <a:path w="501650" h="127000">
                <a:moveTo>
                  <a:pt x="0" y="0"/>
                </a:moveTo>
                <a:lnTo>
                  <a:pt x="15493" y="25273"/>
                </a:lnTo>
                <a:lnTo>
                  <a:pt x="445515" y="126492"/>
                </a:lnTo>
                <a:lnTo>
                  <a:pt x="501395" y="1109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33515" y="2709672"/>
            <a:ext cx="627888" cy="5257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33515" y="2709672"/>
            <a:ext cx="628015" cy="525780"/>
          </a:xfrm>
          <a:custGeom>
            <a:avLst/>
            <a:gdLst/>
            <a:ahLst/>
            <a:cxnLst/>
            <a:rect l="l" t="t" r="r" b="b"/>
            <a:pathLst>
              <a:path w="628015" h="525780">
                <a:moveTo>
                  <a:pt x="481838" y="525779"/>
                </a:moveTo>
                <a:lnTo>
                  <a:pt x="627888" y="370077"/>
                </a:lnTo>
                <a:lnTo>
                  <a:pt x="627888" y="74675"/>
                </a:lnTo>
                <a:lnTo>
                  <a:pt x="261112" y="0"/>
                </a:lnTo>
                <a:lnTo>
                  <a:pt x="0" y="337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26708" y="2825495"/>
            <a:ext cx="123443" cy="5120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26708" y="2825495"/>
            <a:ext cx="123825" cy="512445"/>
          </a:xfrm>
          <a:custGeom>
            <a:avLst/>
            <a:gdLst/>
            <a:ahLst/>
            <a:cxnLst/>
            <a:rect l="l" t="t" r="r" b="b"/>
            <a:pathLst>
              <a:path w="123825" h="512445">
                <a:moveTo>
                  <a:pt x="0" y="512063"/>
                </a:moveTo>
                <a:lnTo>
                  <a:pt x="0" y="62864"/>
                </a:lnTo>
                <a:lnTo>
                  <a:pt x="123443" y="0"/>
                </a:lnTo>
                <a:lnTo>
                  <a:pt x="123443" y="440563"/>
                </a:lnTo>
                <a:lnTo>
                  <a:pt x="0" y="5120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65876" y="2714244"/>
            <a:ext cx="684530" cy="172720"/>
          </a:xfrm>
          <a:custGeom>
            <a:avLst/>
            <a:gdLst/>
            <a:ahLst/>
            <a:cxnLst/>
            <a:rect l="l" t="t" r="r" b="b"/>
            <a:pathLst>
              <a:path w="684529" h="172719">
                <a:moveTo>
                  <a:pt x="139953" y="0"/>
                </a:moveTo>
                <a:lnTo>
                  <a:pt x="0" y="52704"/>
                </a:lnTo>
                <a:lnTo>
                  <a:pt x="558291" y="172211"/>
                </a:lnTo>
                <a:lnTo>
                  <a:pt x="684276" y="109346"/>
                </a:lnTo>
                <a:lnTo>
                  <a:pt x="139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65876" y="2714244"/>
            <a:ext cx="684530" cy="172720"/>
          </a:xfrm>
          <a:custGeom>
            <a:avLst/>
            <a:gdLst/>
            <a:ahLst/>
            <a:cxnLst/>
            <a:rect l="l" t="t" r="r" b="b"/>
            <a:pathLst>
              <a:path w="684529" h="172719">
                <a:moveTo>
                  <a:pt x="558291" y="172211"/>
                </a:moveTo>
                <a:lnTo>
                  <a:pt x="0" y="52704"/>
                </a:lnTo>
                <a:lnTo>
                  <a:pt x="139953" y="0"/>
                </a:lnTo>
                <a:lnTo>
                  <a:pt x="684276" y="109346"/>
                </a:lnTo>
                <a:lnTo>
                  <a:pt x="558291" y="1722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65876" y="2767583"/>
            <a:ext cx="556895" cy="57073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65876" y="2767583"/>
            <a:ext cx="556895" cy="570865"/>
          </a:xfrm>
          <a:custGeom>
            <a:avLst/>
            <a:gdLst/>
            <a:ahLst/>
            <a:cxnLst/>
            <a:rect l="l" t="t" r="r" b="b"/>
            <a:pathLst>
              <a:path w="556895" h="570864">
                <a:moveTo>
                  <a:pt x="556895" y="570738"/>
                </a:moveTo>
                <a:lnTo>
                  <a:pt x="556895" y="121285"/>
                </a:lnTo>
                <a:lnTo>
                  <a:pt x="0" y="0"/>
                </a:lnTo>
                <a:lnTo>
                  <a:pt x="0" y="438150"/>
                </a:lnTo>
                <a:lnTo>
                  <a:pt x="556895" y="5707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03976" y="2814827"/>
            <a:ext cx="477520" cy="47459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37503" y="2849879"/>
            <a:ext cx="414528" cy="4069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7503" y="2849879"/>
            <a:ext cx="414655" cy="407034"/>
          </a:xfrm>
          <a:custGeom>
            <a:avLst/>
            <a:gdLst/>
            <a:ahLst/>
            <a:cxnLst/>
            <a:rect l="l" t="t" r="r" b="b"/>
            <a:pathLst>
              <a:path w="414654" h="407035">
                <a:moveTo>
                  <a:pt x="0" y="0"/>
                </a:moveTo>
                <a:lnTo>
                  <a:pt x="0" y="312039"/>
                </a:lnTo>
                <a:lnTo>
                  <a:pt x="414528" y="406908"/>
                </a:lnTo>
                <a:lnTo>
                  <a:pt x="414528" y="89408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76365" y="2884170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70398" y="4463796"/>
            <a:ext cx="821055" cy="257175"/>
          </a:xfrm>
          <a:custGeom>
            <a:avLst/>
            <a:gdLst/>
            <a:ahLst/>
            <a:cxnLst/>
            <a:rect l="l" t="t" r="r" b="b"/>
            <a:pathLst>
              <a:path w="821054" h="257175">
                <a:moveTo>
                  <a:pt x="358266" y="0"/>
                </a:moveTo>
                <a:lnTo>
                  <a:pt x="0" y="72897"/>
                </a:lnTo>
                <a:lnTo>
                  <a:pt x="453643" y="256920"/>
                </a:lnTo>
                <a:lnTo>
                  <a:pt x="820801" y="176148"/>
                </a:lnTo>
                <a:lnTo>
                  <a:pt x="3582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70398" y="4463796"/>
            <a:ext cx="821055" cy="257175"/>
          </a:xfrm>
          <a:custGeom>
            <a:avLst/>
            <a:gdLst/>
            <a:ahLst/>
            <a:cxnLst/>
            <a:rect l="l" t="t" r="r" b="b"/>
            <a:pathLst>
              <a:path w="821054" h="257175">
                <a:moveTo>
                  <a:pt x="820801" y="176148"/>
                </a:moveTo>
                <a:lnTo>
                  <a:pt x="453643" y="256920"/>
                </a:lnTo>
                <a:lnTo>
                  <a:pt x="0" y="72897"/>
                </a:lnTo>
                <a:lnTo>
                  <a:pt x="358266" y="0"/>
                </a:lnTo>
                <a:lnTo>
                  <a:pt x="820801" y="176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82590" y="5364479"/>
            <a:ext cx="796925" cy="309245"/>
          </a:xfrm>
          <a:custGeom>
            <a:avLst/>
            <a:gdLst/>
            <a:ahLst/>
            <a:cxnLst/>
            <a:rect l="l" t="t" r="r" b="b"/>
            <a:pathLst>
              <a:path w="796925" h="309245">
                <a:moveTo>
                  <a:pt x="0" y="0"/>
                </a:moveTo>
                <a:lnTo>
                  <a:pt x="0" y="53086"/>
                </a:lnTo>
                <a:lnTo>
                  <a:pt x="435483" y="308800"/>
                </a:lnTo>
                <a:lnTo>
                  <a:pt x="796417" y="213614"/>
                </a:lnTo>
                <a:lnTo>
                  <a:pt x="796417" y="168529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982590" y="5364479"/>
            <a:ext cx="796925" cy="309245"/>
          </a:xfrm>
          <a:custGeom>
            <a:avLst/>
            <a:gdLst/>
            <a:ahLst/>
            <a:cxnLst/>
            <a:rect l="l" t="t" r="r" b="b"/>
            <a:pathLst>
              <a:path w="796925" h="309245">
                <a:moveTo>
                  <a:pt x="796417" y="168529"/>
                </a:moveTo>
                <a:lnTo>
                  <a:pt x="796417" y="213614"/>
                </a:lnTo>
                <a:lnTo>
                  <a:pt x="435483" y="308800"/>
                </a:lnTo>
                <a:lnTo>
                  <a:pt x="0" y="530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970398" y="4535423"/>
            <a:ext cx="462661" cy="11088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70398" y="4535423"/>
            <a:ext cx="462915" cy="1109345"/>
          </a:xfrm>
          <a:custGeom>
            <a:avLst/>
            <a:gdLst/>
            <a:ahLst/>
            <a:cxnLst/>
            <a:rect l="l" t="t" r="r" b="b"/>
            <a:pathLst>
              <a:path w="462914" h="1109345">
                <a:moveTo>
                  <a:pt x="462661" y="189992"/>
                </a:moveTo>
                <a:lnTo>
                  <a:pt x="460121" y="1108887"/>
                </a:lnTo>
                <a:lnTo>
                  <a:pt x="0" y="843153"/>
                </a:lnTo>
                <a:lnTo>
                  <a:pt x="0" y="0"/>
                </a:lnTo>
                <a:lnTo>
                  <a:pt x="462661" y="189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29122" y="4640579"/>
            <a:ext cx="363600" cy="9976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29122" y="4640579"/>
            <a:ext cx="363855" cy="998219"/>
          </a:xfrm>
          <a:custGeom>
            <a:avLst/>
            <a:gdLst/>
            <a:ahLst/>
            <a:cxnLst/>
            <a:rect l="l" t="t" r="r" b="b"/>
            <a:pathLst>
              <a:path w="363854" h="998220">
                <a:moveTo>
                  <a:pt x="0" y="80899"/>
                </a:moveTo>
                <a:lnTo>
                  <a:pt x="0" y="997635"/>
                </a:lnTo>
                <a:lnTo>
                  <a:pt x="363600" y="905764"/>
                </a:lnTo>
                <a:lnTo>
                  <a:pt x="363600" y="0"/>
                </a:lnTo>
                <a:lnTo>
                  <a:pt x="0" y="808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90971" y="5481828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7" y="0"/>
                </a:moveTo>
                <a:lnTo>
                  <a:pt x="0" y="59436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11952" y="4689347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29590" y="0"/>
                </a:moveTo>
                <a:lnTo>
                  <a:pt x="8509" y="0"/>
                </a:lnTo>
                <a:lnTo>
                  <a:pt x="0" y="4444"/>
                </a:lnTo>
                <a:lnTo>
                  <a:pt x="0" y="15366"/>
                </a:lnTo>
                <a:lnTo>
                  <a:pt x="8509" y="19812"/>
                </a:lnTo>
                <a:lnTo>
                  <a:pt x="29590" y="19812"/>
                </a:lnTo>
                <a:lnTo>
                  <a:pt x="38100" y="15366"/>
                </a:lnTo>
                <a:lnTo>
                  <a:pt x="38100" y="4444"/>
                </a:lnTo>
                <a:lnTo>
                  <a:pt x="2959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90971" y="5436108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7" y="0"/>
                </a:moveTo>
                <a:lnTo>
                  <a:pt x="0" y="59435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0971" y="5390388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7" y="0"/>
                </a:moveTo>
                <a:lnTo>
                  <a:pt x="0" y="59436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90971" y="5346191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7" y="0"/>
                </a:moveTo>
                <a:lnTo>
                  <a:pt x="0" y="59436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90971" y="5298947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7" y="0"/>
                </a:moveTo>
                <a:lnTo>
                  <a:pt x="0" y="59435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88559" y="4863084"/>
            <a:ext cx="249554" cy="423545"/>
          </a:xfrm>
          <a:custGeom>
            <a:avLst/>
            <a:gdLst/>
            <a:ahLst/>
            <a:cxnLst/>
            <a:rect l="l" t="t" r="r" b="b"/>
            <a:pathLst>
              <a:path w="249554" h="423545">
                <a:moveTo>
                  <a:pt x="249300" y="362966"/>
                </a:moveTo>
                <a:lnTo>
                  <a:pt x="0" y="423037"/>
                </a:lnTo>
                <a:lnTo>
                  <a:pt x="0" y="0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0939" y="4779264"/>
            <a:ext cx="286385" cy="738505"/>
          </a:xfrm>
          <a:custGeom>
            <a:avLst/>
            <a:gdLst/>
            <a:ahLst/>
            <a:cxnLst/>
            <a:rect l="l" t="t" r="r" b="b"/>
            <a:pathLst>
              <a:path w="286385" h="738504">
                <a:moveTo>
                  <a:pt x="0" y="60706"/>
                </a:moveTo>
                <a:lnTo>
                  <a:pt x="285876" y="0"/>
                </a:lnTo>
                <a:lnTo>
                  <a:pt x="285876" y="73850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93130" y="4805171"/>
            <a:ext cx="254000" cy="418465"/>
          </a:xfrm>
          <a:custGeom>
            <a:avLst/>
            <a:gdLst/>
            <a:ahLst/>
            <a:cxnLst/>
            <a:rect l="l" t="t" r="r" b="b"/>
            <a:pathLst>
              <a:path w="254000" h="418464">
                <a:moveTo>
                  <a:pt x="0" y="55371"/>
                </a:moveTo>
                <a:lnTo>
                  <a:pt x="253873" y="0"/>
                </a:lnTo>
                <a:lnTo>
                  <a:pt x="253873" y="418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98591" y="4904232"/>
            <a:ext cx="248920" cy="48895"/>
          </a:xfrm>
          <a:custGeom>
            <a:avLst/>
            <a:gdLst/>
            <a:ahLst/>
            <a:cxnLst/>
            <a:rect l="l" t="t" r="r" b="b"/>
            <a:pathLst>
              <a:path w="248920" h="48895">
                <a:moveTo>
                  <a:pt x="248412" y="0"/>
                </a:moveTo>
                <a:lnTo>
                  <a:pt x="0" y="48768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95544" y="4992623"/>
            <a:ext cx="251460" cy="50800"/>
          </a:xfrm>
          <a:custGeom>
            <a:avLst/>
            <a:gdLst/>
            <a:ahLst/>
            <a:cxnLst/>
            <a:rect l="l" t="t" r="r" b="b"/>
            <a:pathLst>
              <a:path w="251460" h="50800">
                <a:moveTo>
                  <a:pt x="251459" y="0"/>
                </a:moveTo>
                <a:lnTo>
                  <a:pt x="0" y="50292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07735" y="5105400"/>
            <a:ext cx="239395" cy="48895"/>
          </a:xfrm>
          <a:custGeom>
            <a:avLst/>
            <a:gdLst/>
            <a:ahLst/>
            <a:cxnLst/>
            <a:rect l="l" t="t" r="r" b="b"/>
            <a:pathLst>
              <a:path w="239395" h="48895">
                <a:moveTo>
                  <a:pt x="239267" y="0"/>
                </a:moveTo>
                <a:lnTo>
                  <a:pt x="0" y="48768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75427" y="4860035"/>
            <a:ext cx="95885" cy="45720"/>
          </a:xfrm>
          <a:custGeom>
            <a:avLst/>
            <a:gdLst/>
            <a:ahLst/>
            <a:cxnLst/>
            <a:rect l="l" t="t" r="r" b="b"/>
            <a:pathLst>
              <a:path w="95885" h="45720">
                <a:moveTo>
                  <a:pt x="95376" y="0"/>
                </a:moveTo>
                <a:lnTo>
                  <a:pt x="0" y="18414"/>
                </a:lnTo>
                <a:lnTo>
                  <a:pt x="0" y="45212"/>
                </a:lnTo>
                <a:lnTo>
                  <a:pt x="95376" y="26796"/>
                </a:lnTo>
                <a:lnTo>
                  <a:pt x="95376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27547" y="4866132"/>
            <a:ext cx="184785" cy="33655"/>
          </a:xfrm>
          <a:custGeom>
            <a:avLst/>
            <a:gdLst/>
            <a:ahLst/>
            <a:cxnLst/>
            <a:rect l="l" t="t" r="r" b="b"/>
            <a:pathLst>
              <a:path w="184785" h="33654">
                <a:moveTo>
                  <a:pt x="184403" y="0"/>
                </a:moveTo>
                <a:lnTo>
                  <a:pt x="0" y="33528"/>
                </a:lnTo>
              </a:path>
            </a:pathLst>
          </a:custGeom>
          <a:ln w="609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09895" y="5030723"/>
            <a:ext cx="217804" cy="86360"/>
          </a:xfrm>
          <a:custGeom>
            <a:avLst/>
            <a:gdLst/>
            <a:ahLst/>
            <a:cxnLst/>
            <a:rect l="l" t="t" r="r" b="b"/>
            <a:pathLst>
              <a:path w="217804" h="86360">
                <a:moveTo>
                  <a:pt x="217296" y="0"/>
                </a:moveTo>
                <a:lnTo>
                  <a:pt x="0" y="44195"/>
                </a:lnTo>
                <a:lnTo>
                  <a:pt x="0" y="86359"/>
                </a:lnTo>
                <a:lnTo>
                  <a:pt x="217296" y="40386"/>
                </a:lnTo>
                <a:lnTo>
                  <a:pt x="217296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09895" y="5030723"/>
            <a:ext cx="217804" cy="86360"/>
          </a:xfrm>
          <a:custGeom>
            <a:avLst/>
            <a:gdLst/>
            <a:ahLst/>
            <a:cxnLst/>
            <a:rect l="l" t="t" r="r" b="b"/>
            <a:pathLst>
              <a:path w="217804" h="86360">
                <a:moveTo>
                  <a:pt x="217296" y="40386"/>
                </a:moveTo>
                <a:lnTo>
                  <a:pt x="217296" y="0"/>
                </a:lnTo>
                <a:lnTo>
                  <a:pt x="0" y="44195"/>
                </a:lnTo>
                <a:lnTo>
                  <a:pt x="0" y="86359"/>
                </a:lnTo>
                <a:lnTo>
                  <a:pt x="217296" y="40386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09895" y="5141976"/>
            <a:ext cx="217804" cy="99060"/>
          </a:xfrm>
          <a:custGeom>
            <a:avLst/>
            <a:gdLst/>
            <a:ahLst/>
            <a:cxnLst/>
            <a:rect l="l" t="t" r="r" b="b"/>
            <a:pathLst>
              <a:path w="217804" h="99060">
                <a:moveTo>
                  <a:pt x="217296" y="0"/>
                </a:moveTo>
                <a:lnTo>
                  <a:pt x="0" y="50673"/>
                </a:lnTo>
                <a:lnTo>
                  <a:pt x="0" y="98552"/>
                </a:lnTo>
                <a:lnTo>
                  <a:pt x="217296" y="46228"/>
                </a:lnTo>
                <a:lnTo>
                  <a:pt x="217296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09895" y="5141976"/>
            <a:ext cx="217804" cy="99060"/>
          </a:xfrm>
          <a:custGeom>
            <a:avLst/>
            <a:gdLst/>
            <a:ahLst/>
            <a:cxnLst/>
            <a:rect l="l" t="t" r="r" b="b"/>
            <a:pathLst>
              <a:path w="217804" h="99060">
                <a:moveTo>
                  <a:pt x="217296" y="46228"/>
                </a:moveTo>
                <a:lnTo>
                  <a:pt x="217296" y="0"/>
                </a:lnTo>
                <a:lnTo>
                  <a:pt x="0" y="50673"/>
                </a:lnTo>
                <a:lnTo>
                  <a:pt x="0" y="98552"/>
                </a:lnTo>
                <a:lnTo>
                  <a:pt x="217296" y="46228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09895" y="4930140"/>
            <a:ext cx="223520" cy="89535"/>
          </a:xfrm>
          <a:custGeom>
            <a:avLst/>
            <a:gdLst/>
            <a:ahLst/>
            <a:cxnLst/>
            <a:rect l="l" t="t" r="r" b="b"/>
            <a:pathLst>
              <a:path w="223520" h="89535">
                <a:moveTo>
                  <a:pt x="223392" y="0"/>
                </a:moveTo>
                <a:lnTo>
                  <a:pt x="0" y="45974"/>
                </a:lnTo>
                <a:lnTo>
                  <a:pt x="0" y="89408"/>
                </a:lnTo>
                <a:lnTo>
                  <a:pt x="223392" y="42037"/>
                </a:lnTo>
                <a:lnTo>
                  <a:pt x="223392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09895" y="4930140"/>
            <a:ext cx="223520" cy="89535"/>
          </a:xfrm>
          <a:custGeom>
            <a:avLst/>
            <a:gdLst/>
            <a:ahLst/>
            <a:cxnLst/>
            <a:rect l="l" t="t" r="r" b="b"/>
            <a:pathLst>
              <a:path w="223520" h="89535">
                <a:moveTo>
                  <a:pt x="223392" y="42037"/>
                </a:moveTo>
                <a:lnTo>
                  <a:pt x="223392" y="0"/>
                </a:lnTo>
                <a:lnTo>
                  <a:pt x="0" y="45974"/>
                </a:lnTo>
                <a:lnTo>
                  <a:pt x="0" y="89408"/>
                </a:lnTo>
                <a:lnTo>
                  <a:pt x="223392" y="42037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29071" y="4985003"/>
            <a:ext cx="41275" cy="9525"/>
          </a:xfrm>
          <a:custGeom>
            <a:avLst/>
            <a:gdLst/>
            <a:ahLst/>
            <a:cxnLst/>
            <a:rect l="l" t="t" r="r" b="b"/>
            <a:pathLst>
              <a:path w="41275" h="9525">
                <a:moveTo>
                  <a:pt x="0" y="9144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29071" y="5082540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8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29071" y="5201411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8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28821" y="399669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ln w="28956">
            <a:solidFill>
              <a:srgbClr val="CC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99555" y="4259579"/>
            <a:ext cx="822325" cy="257175"/>
          </a:xfrm>
          <a:custGeom>
            <a:avLst/>
            <a:gdLst/>
            <a:ahLst/>
            <a:cxnLst/>
            <a:rect l="l" t="t" r="r" b="b"/>
            <a:pathLst>
              <a:path w="822325" h="257175">
                <a:moveTo>
                  <a:pt x="358901" y="0"/>
                </a:moveTo>
                <a:lnTo>
                  <a:pt x="0" y="72898"/>
                </a:lnTo>
                <a:lnTo>
                  <a:pt x="454533" y="256921"/>
                </a:lnTo>
                <a:lnTo>
                  <a:pt x="822325" y="176149"/>
                </a:lnTo>
                <a:lnTo>
                  <a:pt x="358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599555" y="4259579"/>
            <a:ext cx="822325" cy="257175"/>
          </a:xfrm>
          <a:custGeom>
            <a:avLst/>
            <a:gdLst/>
            <a:ahLst/>
            <a:cxnLst/>
            <a:rect l="l" t="t" r="r" b="b"/>
            <a:pathLst>
              <a:path w="822325" h="257175">
                <a:moveTo>
                  <a:pt x="822325" y="176149"/>
                </a:moveTo>
                <a:lnTo>
                  <a:pt x="454533" y="256921"/>
                </a:lnTo>
                <a:lnTo>
                  <a:pt x="0" y="72898"/>
                </a:lnTo>
                <a:lnTo>
                  <a:pt x="358901" y="0"/>
                </a:lnTo>
                <a:lnTo>
                  <a:pt x="822325" y="1761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11746" y="5164835"/>
            <a:ext cx="798195" cy="309245"/>
          </a:xfrm>
          <a:custGeom>
            <a:avLst/>
            <a:gdLst/>
            <a:ahLst/>
            <a:cxnLst/>
            <a:rect l="l" t="t" r="r" b="b"/>
            <a:pathLst>
              <a:path w="798195" h="309245">
                <a:moveTo>
                  <a:pt x="0" y="0"/>
                </a:moveTo>
                <a:lnTo>
                  <a:pt x="0" y="53086"/>
                </a:lnTo>
                <a:lnTo>
                  <a:pt x="436245" y="308736"/>
                </a:lnTo>
                <a:lnTo>
                  <a:pt x="797941" y="213613"/>
                </a:lnTo>
                <a:lnTo>
                  <a:pt x="797941" y="168528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11746" y="5164835"/>
            <a:ext cx="798195" cy="309245"/>
          </a:xfrm>
          <a:custGeom>
            <a:avLst/>
            <a:gdLst/>
            <a:ahLst/>
            <a:cxnLst/>
            <a:rect l="l" t="t" r="r" b="b"/>
            <a:pathLst>
              <a:path w="798195" h="309245">
                <a:moveTo>
                  <a:pt x="797941" y="168528"/>
                </a:moveTo>
                <a:lnTo>
                  <a:pt x="797941" y="213613"/>
                </a:lnTo>
                <a:lnTo>
                  <a:pt x="436245" y="308736"/>
                </a:lnTo>
                <a:lnTo>
                  <a:pt x="0" y="530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98031" y="4331208"/>
            <a:ext cx="462661" cy="111036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98031" y="4331208"/>
            <a:ext cx="462915" cy="1110615"/>
          </a:xfrm>
          <a:custGeom>
            <a:avLst/>
            <a:gdLst/>
            <a:ahLst/>
            <a:cxnLst/>
            <a:rect l="l" t="t" r="r" b="b"/>
            <a:pathLst>
              <a:path w="462915" h="1110614">
                <a:moveTo>
                  <a:pt x="462661" y="190246"/>
                </a:moveTo>
                <a:lnTo>
                  <a:pt x="460121" y="1110361"/>
                </a:lnTo>
                <a:lnTo>
                  <a:pt x="0" y="844296"/>
                </a:lnTo>
                <a:lnTo>
                  <a:pt x="0" y="0"/>
                </a:lnTo>
                <a:lnTo>
                  <a:pt x="462661" y="1902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059803" y="4437888"/>
            <a:ext cx="365125" cy="99910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059803" y="4437888"/>
            <a:ext cx="365125" cy="999490"/>
          </a:xfrm>
          <a:custGeom>
            <a:avLst/>
            <a:gdLst/>
            <a:ahLst/>
            <a:cxnLst/>
            <a:rect l="l" t="t" r="r" b="b"/>
            <a:pathLst>
              <a:path w="365125" h="999489">
                <a:moveTo>
                  <a:pt x="0" y="81025"/>
                </a:moveTo>
                <a:lnTo>
                  <a:pt x="0" y="999109"/>
                </a:lnTo>
                <a:lnTo>
                  <a:pt x="365125" y="907161"/>
                </a:lnTo>
                <a:lnTo>
                  <a:pt x="365125" y="0"/>
                </a:lnTo>
                <a:lnTo>
                  <a:pt x="0" y="810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20128" y="5280659"/>
            <a:ext cx="256540" cy="59690"/>
          </a:xfrm>
          <a:custGeom>
            <a:avLst/>
            <a:gdLst/>
            <a:ahLst/>
            <a:cxnLst/>
            <a:rect l="l" t="t" r="r" b="b"/>
            <a:pathLst>
              <a:path w="256540" h="59689">
                <a:moveTo>
                  <a:pt x="256031" y="0"/>
                </a:moveTo>
                <a:lnTo>
                  <a:pt x="0" y="59435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44156" y="4485132"/>
            <a:ext cx="40005" cy="20320"/>
          </a:xfrm>
          <a:custGeom>
            <a:avLst/>
            <a:gdLst/>
            <a:ahLst/>
            <a:cxnLst/>
            <a:rect l="l" t="t" r="r" b="b"/>
            <a:pathLst>
              <a:path w="40004" h="20320">
                <a:moveTo>
                  <a:pt x="30734" y="0"/>
                </a:moveTo>
                <a:lnTo>
                  <a:pt x="8890" y="0"/>
                </a:lnTo>
                <a:lnTo>
                  <a:pt x="0" y="4445"/>
                </a:lnTo>
                <a:lnTo>
                  <a:pt x="0" y="15367"/>
                </a:lnTo>
                <a:lnTo>
                  <a:pt x="8890" y="19812"/>
                </a:lnTo>
                <a:lnTo>
                  <a:pt x="30734" y="19812"/>
                </a:lnTo>
                <a:lnTo>
                  <a:pt x="39624" y="15367"/>
                </a:lnTo>
                <a:lnTo>
                  <a:pt x="39624" y="4445"/>
                </a:lnTo>
                <a:lnTo>
                  <a:pt x="30734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20128" y="5234940"/>
            <a:ext cx="256540" cy="59690"/>
          </a:xfrm>
          <a:custGeom>
            <a:avLst/>
            <a:gdLst/>
            <a:ahLst/>
            <a:cxnLst/>
            <a:rect l="l" t="t" r="r" b="b"/>
            <a:pathLst>
              <a:path w="256540" h="59689">
                <a:moveTo>
                  <a:pt x="256031" y="0"/>
                </a:moveTo>
                <a:lnTo>
                  <a:pt x="0" y="59436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20128" y="5189220"/>
            <a:ext cx="256540" cy="59690"/>
          </a:xfrm>
          <a:custGeom>
            <a:avLst/>
            <a:gdLst/>
            <a:ahLst/>
            <a:cxnLst/>
            <a:rect l="l" t="t" r="r" b="b"/>
            <a:pathLst>
              <a:path w="256540" h="59689">
                <a:moveTo>
                  <a:pt x="256031" y="0"/>
                </a:moveTo>
                <a:lnTo>
                  <a:pt x="0" y="59435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20128" y="5143500"/>
            <a:ext cx="256540" cy="60960"/>
          </a:xfrm>
          <a:custGeom>
            <a:avLst/>
            <a:gdLst/>
            <a:ahLst/>
            <a:cxnLst/>
            <a:rect l="l" t="t" r="r" b="b"/>
            <a:pathLst>
              <a:path w="256540" h="60960">
                <a:moveTo>
                  <a:pt x="256031" y="0"/>
                </a:moveTo>
                <a:lnTo>
                  <a:pt x="0" y="60960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20128" y="5097779"/>
            <a:ext cx="256540" cy="60960"/>
          </a:xfrm>
          <a:custGeom>
            <a:avLst/>
            <a:gdLst/>
            <a:ahLst/>
            <a:cxnLst/>
            <a:rect l="l" t="t" r="r" b="b"/>
            <a:pathLst>
              <a:path w="256540" h="60960">
                <a:moveTo>
                  <a:pt x="256031" y="0"/>
                </a:moveTo>
                <a:lnTo>
                  <a:pt x="0" y="60960"/>
                </a:lnTo>
              </a:path>
            </a:pathLst>
          </a:custGeom>
          <a:ln w="609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120763" y="4661915"/>
            <a:ext cx="248285" cy="423545"/>
          </a:xfrm>
          <a:custGeom>
            <a:avLst/>
            <a:gdLst/>
            <a:ahLst/>
            <a:cxnLst/>
            <a:rect l="l" t="t" r="r" b="b"/>
            <a:pathLst>
              <a:path w="248284" h="423545">
                <a:moveTo>
                  <a:pt x="247776" y="362965"/>
                </a:moveTo>
                <a:lnTo>
                  <a:pt x="0" y="423036"/>
                </a:lnTo>
                <a:lnTo>
                  <a:pt x="0" y="0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10094" y="4576571"/>
            <a:ext cx="286385" cy="740410"/>
          </a:xfrm>
          <a:custGeom>
            <a:avLst/>
            <a:gdLst/>
            <a:ahLst/>
            <a:cxnLst/>
            <a:rect l="l" t="t" r="r" b="b"/>
            <a:pathLst>
              <a:path w="286384" h="740410">
                <a:moveTo>
                  <a:pt x="0" y="60832"/>
                </a:moveTo>
                <a:lnTo>
                  <a:pt x="285876" y="0"/>
                </a:lnTo>
                <a:lnTo>
                  <a:pt x="285876" y="7400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23810" y="4605528"/>
            <a:ext cx="254000" cy="420370"/>
          </a:xfrm>
          <a:custGeom>
            <a:avLst/>
            <a:gdLst/>
            <a:ahLst/>
            <a:cxnLst/>
            <a:rect l="l" t="t" r="r" b="b"/>
            <a:pathLst>
              <a:path w="254000" h="420370">
                <a:moveTo>
                  <a:pt x="0" y="55626"/>
                </a:moveTo>
                <a:lnTo>
                  <a:pt x="253873" y="0"/>
                </a:lnTo>
                <a:lnTo>
                  <a:pt x="253873" y="419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27747" y="4701540"/>
            <a:ext cx="250190" cy="48895"/>
          </a:xfrm>
          <a:custGeom>
            <a:avLst/>
            <a:gdLst/>
            <a:ahLst/>
            <a:cxnLst/>
            <a:rect l="l" t="t" r="r" b="b"/>
            <a:pathLst>
              <a:path w="250190" h="48895">
                <a:moveTo>
                  <a:pt x="249935" y="0"/>
                </a:moveTo>
                <a:lnTo>
                  <a:pt x="0" y="48768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26223" y="4791455"/>
            <a:ext cx="251460" cy="48895"/>
          </a:xfrm>
          <a:custGeom>
            <a:avLst/>
            <a:gdLst/>
            <a:ahLst/>
            <a:cxnLst/>
            <a:rect l="l" t="t" r="r" b="b"/>
            <a:pathLst>
              <a:path w="251459" h="48895">
                <a:moveTo>
                  <a:pt x="251459" y="0"/>
                </a:moveTo>
                <a:lnTo>
                  <a:pt x="0" y="48768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38416" y="4904232"/>
            <a:ext cx="239395" cy="48895"/>
          </a:xfrm>
          <a:custGeom>
            <a:avLst/>
            <a:gdLst/>
            <a:ahLst/>
            <a:cxnLst/>
            <a:rect l="l" t="t" r="r" b="b"/>
            <a:pathLst>
              <a:path w="239395" h="48895">
                <a:moveTo>
                  <a:pt x="239267" y="0"/>
                </a:moveTo>
                <a:lnTo>
                  <a:pt x="0" y="48768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206106" y="4657344"/>
            <a:ext cx="95885" cy="45720"/>
          </a:xfrm>
          <a:custGeom>
            <a:avLst/>
            <a:gdLst/>
            <a:ahLst/>
            <a:cxnLst/>
            <a:rect l="l" t="t" r="r" b="b"/>
            <a:pathLst>
              <a:path w="95884" h="45720">
                <a:moveTo>
                  <a:pt x="95376" y="0"/>
                </a:moveTo>
                <a:lnTo>
                  <a:pt x="0" y="18414"/>
                </a:lnTo>
                <a:lnTo>
                  <a:pt x="0" y="45211"/>
                </a:lnTo>
                <a:lnTo>
                  <a:pt x="95376" y="26796"/>
                </a:lnTo>
                <a:lnTo>
                  <a:pt x="95376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58228" y="4664964"/>
            <a:ext cx="184785" cy="33655"/>
          </a:xfrm>
          <a:custGeom>
            <a:avLst/>
            <a:gdLst/>
            <a:ahLst/>
            <a:cxnLst/>
            <a:rect l="l" t="t" r="r" b="b"/>
            <a:pathLst>
              <a:path w="184784" h="33654">
                <a:moveTo>
                  <a:pt x="184403" y="0"/>
                </a:moveTo>
                <a:lnTo>
                  <a:pt x="0" y="33528"/>
                </a:lnTo>
              </a:path>
            </a:pathLst>
          </a:custGeom>
          <a:ln w="609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42098" y="4828032"/>
            <a:ext cx="217804" cy="88265"/>
          </a:xfrm>
          <a:custGeom>
            <a:avLst/>
            <a:gdLst/>
            <a:ahLst/>
            <a:cxnLst/>
            <a:rect l="l" t="t" r="r" b="b"/>
            <a:pathLst>
              <a:path w="217804" h="88264">
                <a:moveTo>
                  <a:pt x="217297" y="0"/>
                </a:moveTo>
                <a:lnTo>
                  <a:pt x="0" y="44958"/>
                </a:lnTo>
                <a:lnTo>
                  <a:pt x="0" y="87884"/>
                </a:lnTo>
                <a:lnTo>
                  <a:pt x="217297" y="41021"/>
                </a:lnTo>
                <a:lnTo>
                  <a:pt x="21729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42098" y="4828032"/>
            <a:ext cx="217804" cy="88265"/>
          </a:xfrm>
          <a:custGeom>
            <a:avLst/>
            <a:gdLst/>
            <a:ahLst/>
            <a:cxnLst/>
            <a:rect l="l" t="t" r="r" b="b"/>
            <a:pathLst>
              <a:path w="217804" h="88264">
                <a:moveTo>
                  <a:pt x="217297" y="41021"/>
                </a:moveTo>
                <a:lnTo>
                  <a:pt x="217297" y="0"/>
                </a:lnTo>
                <a:lnTo>
                  <a:pt x="0" y="44958"/>
                </a:lnTo>
                <a:lnTo>
                  <a:pt x="0" y="87884"/>
                </a:lnTo>
                <a:lnTo>
                  <a:pt x="217297" y="41021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142098" y="4940808"/>
            <a:ext cx="217804" cy="97155"/>
          </a:xfrm>
          <a:custGeom>
            <a:avLst/>
            <a:gdLst/>
            <a:ahLst/>
            <a:cxnLst/>
            <a:rect l="l" t="t" r="r" b="b"/>
            <a:pathLst>
              <a:path w="217804" h="97154">
                <a:moveTo>
                  <a:pt x="217297" y="0"/>
                </a:moveTo>
                <a:lnTo>
                  <a:pt x="0" y="49784"/>
                </a:lnTo>
                <a:lnTo>
                  <a:pt x="0" y="97028"/>
                </a:lnTo>
                <a:lnTo>
                  <a:pt x="217297" y="45593"/>
                </a:lnTo>
                <a:lnTo>
                  <a:pt x="21729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42098" y="4940808"/>
            <a:ext cx="217804" cy="97155"/>
          </a:xfrm>
          <a:custGeom>
            <a:avLst/>
            <a:gdLst/>
            <a:ahLst/>
            <a:cxnLst/>
            <a:rect l="l" t="t" r="r" b="b"/>
            <a:pathLst>
              <a:path w="217804" h="97154">
                <a:moveTo>
                  <a:pt x="217297" y="45593"/>
                </a:moveTo>
                <a:lnTo>
                  <a:pt x="217297" y="0"/>
                </a:lnTo>
                <a:lnTo>
                  <a:pt x="0" y="49784"/>
                </a:lnTo>
                <a:lnTo>
                  <a:pt x="0" y="97028"/>
                </a:lnTo>
                <a:lnTo>
                  <a:pt x="217297" y="45593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142098" y="4727447"/>
            <a:ext cx="222250" cy="89535"/>
          </a:xfrm>
          <a:custGeom>
            <a:avLst/>
            <a:gdLst/>
            <a:ahLst/>
            <a:cxnLst/>
            <a:rect l="l" t="t" r="r" b="b"/>
            <a:pathLst>
              <a:path w="222250" h="89535">
                <a:moveTo>
                  <a:pt x="221869" y="0"/>
                </a:moveTo>
                <a:lnTo>
                  <a:pt x="0" y="45974"/>
                </a:lnTo>
                <a:lnTo>
                  <a:pt x="0" y="89407"/>
                </a:lnTo>
                <a:lnTo>
                  <a:pt x="221869" y="42037"/>
                </a:lnTo>
                <a:lnTo>
                  <a:pt x="22186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142098" y="4727447"/>
            <a:ext cx="222250" cy="89535"/>
          </a:xfrm>
          <a:custGeom>
            <a:avLst/>
            <a:gdLst/>
            <a:ahLst/>
            <a:cxnLst/>
            <a:rect l="l" t="t" r="r" b="b"/>
            <a:pathLst>
              <a:path w="222250" h="89535">
                <a:moveTo>
                  <a:pt x="221869" y="42037"/>
                </a:moveTo>
                <a:lnTo>
                  <a:pt x="221869" y="0"/>
                </a:lnTo>
                <a:lnTo>
                  <a:pt x="0" y="45974"/>
                </a:lnTo>
                <a:lnTo>
                  <a:pt x="0" y="89407"/>
                </a:lnTo>
                <a:lnTo>
                  <a:pt x="221869" y="42037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159752" y="4782311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8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159752" y="4881371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7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159752" y="5000244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7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307715" y="4331208"/>
            <a:ext cx="821055" cy="257175"/>
          </a:xfrm>
          <a:custGeom>
            <a:avLst/>
            <a:gdLst/>
            <a:ahLst/>
            <a:cxnLst/>
            <a:rect l="l" t="t" r="r" b="b"/>
            <a:pathLst>
              <a:path w="821054" h="257175">
                <a:moveTo>
                  <a:pt x="358267" y="0"/>
                </a:moveTo>
                <a:lnTo>
                  <a:pt x="0" y="72898"/>
                </a:lnTo>
                <a:lnTo>
                  <a:pt x="453644" y="256921"/>
                </a:lnTo>
                <a:lnTo>
                  <a:pt x="820801" y="176149"/>
                </a:lnTo>
                <a:lnTo>
                  <a:pt x="358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07715" y="4331208"/>
            <a:ext cx="821055" cy="257175"/>
          </a:xfrm>
          <a:custGeom>
            <a:avLst/>
            <a:gdLst/>
            <a:ahLst/>
            <a:cxnLst/>
            <a:rect l="l" t="t" r="r" b="b"/>
            <a:pathLst>
              <a:path w="821054" h="257175">
                <a:moveTo>
                  <a:pt x="820801" y="176149"/>
                </a:moveTo>
                <a:lnTo>
                  <a:pt x="453644" y="256921"/>
                </a:lnTo>
                <a:lnTo>
                  <a:pt x="0" y="72898"/>
                </a:lnTo>
                <a:lnTo>
                  <a:pt x="358267" y="0"/>
                </a:lnTo>
                <a:lnTo>
                  <a:pt x="820801" y="1761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319907" y="5234940"/>
            <a:ext cx="796925" cy="309245"/>
          </a:xfrm>
          <a:custGeom>
            <a:avLst/>
            <a:gdLst/>
            <a:ahLst/>
            <a:cxnLst/>
            <a:rect l="l" t="t" r="r" b="b"/>
            <a:pathLst>
              <a:path w="796925" h="309245">
                <a:moveTo>
                  <a:pt x="0" y="0"/>
                </a:moveTo>
                <a:lnTo>
                  <a:pt x="0" y="53086"/>
                </a:lnTo>
                <a:lnTo>
                  <a:pt x="435482" y="308737"/>
                </a:lnTo>
                <a:lnTo>
                  <a:pt x="796416" y="213614"/>
                </a:lnTo>
                <a:lnTo>
                  <a:pt x="796416" y="168529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19907" y="5234940"/>
            <a:ext cx="796925" cy="309245"/>
          </a:xfrm>
          <a:custGeom>
            <a:avLst/>
            <a:gdLst/>
            <a:ahLst/>
            <a:cxnLst/>
            <a:rect l="l" t="t" r="r" b="b"/>
            <a:pathLst>
              <a:path w="796925" h="309245">
                <a:moveTo>
                  <a:pt x="796416" y="168529"/>
                </a:moveTo>
                <a:lnTo>
                  <a:pt x="796416" y="213614"/>
                </a:lnTo>
                <a:lnTo>
                  <a:pt x="435482" y="308737"/>
                </a:lnTo>
                <a:lnTo>
                  <a:pt x="0" y="5308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307715" y="4402835"/>
            <a:ext cx="462661" cy="111036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307715" y="4402835"/>
            <a:ext cx="462915" cy="1110615"/>
          </a:xfrm>
          <a:custGeom>
            <a:avLst/>
            <a:gdLst/>
            <a:ahLst/>
            <a:cxnLst/>
            <a:rect l="l" t="t" r="r" b="b"/>
            <a:pathLst>
              <a:path w="462914" h="1110614">
                <a:moveTo>
                  <a:pt x="462661" y="190245"/>
                </a:moveTo>
                <a:lnTo>
                  <a:pt x="460121" y="1110361"/>
                </a:lnTo>
                <a:lnTo>
                  <a:pt x="0" y="844295"/>
                </a:lnTo>
                <a:lnTo>
                  <a:pt x="0" y="0"/>
                </a:lnTo>
                <a:lnTo>
                  <a:pt x="462661" y="1902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66439" y="4511040"/>
            <a:ext cx="363600" cy="9975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66439" y="4511040"/>
            <a:ext cx="363855" cy="997585"/>
          </a:xfrm>
          <a:custGeom>
            <a:avLst/>
            <a:gdLst/>
            <a:ahLst/>
            <a:cxnLst/>
            <a:rect l="l" t="t" r="r" b="b"/>
            <a:pathLst>
              <a:path w="363854" h="997585">
                <a:moveTo>
                  <a:pt x="0" y="80899"/>
                </a:moveTo>
                <a:lnTo>
                  <a:pt x="0" y="997585"/>
                </a:lnTo>
                <a:lnTo>
                  <a:pt x="363600" y="905764"/>
                </a:lnTo>
                <a:lnTo>
                  <a:pt x="363600" y="0"/>
                </a:lnTo>
                <a:lnTo>
                  <a:pt x="0" y="808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26764" y="5352288"/>
            <a:ext cx="254635" cy="60960"/>
          </a:xfrm>
          <a:custGeom>
            <a:avLst/>
            <a:gdLst/>
            <a:ahLst/>
            <a:cxnLst/>
            <a:rect l="l" t="t" r="r" b="b"/>
            <a:pathLst>
              <a:path w="254635" h="60960">
                <a:moveTo>
                  <a:pt x="254508" y="0"/>
                </a:moveTo>
                <a:lnTo>
                  <a:pt x="0" y="60959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050791" y="4558284"/>
            <a:ext cx="38100" cy="18415"/>
          </a:xfrm>
          <a:custGeom>
            <a:avLst/>
            <a:gdLst/>
            <a:ahLst/>
            <a:cxnLst/>
            <a:rect l="l" t="t" r="r" b="b"/>
            <a:pathLst>
              <a:path w="38100" h="18414">
                <a:moveTo>
                  <a:pt x="29591" y="0"/>
                </a:moveTo>
                <a:lnTo>
                  <a:pt x="8509" y="0"/>
                </a:lnTo>
                <a:lnTo>
                  <a:pt x="0" y="4064"/>
                </a:lnTo>
                <a:lnTo>
                  <a:pt x="0" y="14224"/>
                </a:lnTo>
                <a:lnTo>
                  <a:pt x="8509" y="18288"/>
                </a:lnTo>
                <a:lnTo>
                  <a:pt x="29591" y="18288"/>
                </a:lnTo>
                <a:lnTo>
                  <a:pt x="38100" y="14224"/>
                </a:lnTo>
                <a:lnTo>
                  <a:pt x="38100" y="4064"/>
                </a:lnTo>
                <a:lnTo>
                  <a:pt x="29591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26764" y="5306567"/>
            <a:ext cx="254635" cy="60960"/>
          </a:xfrm>
          <a:custGeom>
            <a:avLst/>
            <a:gdLst/>
            <a:ahLst/>
            <a:cxnLst/>
            <a:rect l="l" t="t" r="r" b="b"/>
            <a:pathLst>
              <a:path w="254635" h="60960">
                <a:moveTo>
                  <a:pt x="254508" y="0"/>
                </a:moveTo>
                <a:lnTo>
                  <a:pt x="0" y="60959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26764" y="5262371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8" y="0"/>
                </a:moveTo>
                <a:lnTo>
                  <a:pt x="0" y="59435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26764" y="5216652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8" y="0"/>
                </a:moveTo>
                <a:lnTo>
                  <a:pt x="0" y="59436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26764" y="5170932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89">
                <a:moveTo>
                  <a:pt x="254508" y="0"/>
                </a:moveTo>
                <a:lnTo>
                  <a:pt x="0" y="59436"/>
                </a:lnTo>
              </a:path>
            </a:pathLst>
          </a:custGeom>
          <a:ln w="6096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25875" y="4733544"/>
            <a:ext cx="249554" cy="424815"/>
          </a:xfrm>
          <a:custGeom>
            <a:avLst/>
            <a:gdLst/>
            <a:ahLst/>
            <a:cxnLst/>
            <a:rect l="l" t="t" r="r" b="b"/>
            <a:pathLst>
              <a:path w="249554" h="424814">
                <a:moveTo>
                  <a:pt x="249300" y="364235"/>
                </a:moveTo>
                <a:lnTo>
                  <a:pt x="0" y="424560"/>
                </a:lnTo>
                <a:lnTo>
                  <a:pt x="0" y="0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16730" y="4649723"/>
            <a:ext cx="286385" cy="737235"/>
          </a:xfrm>
          <a:custGeom>
            <a:avLst/>
            <a:gdLst/>
            <a:ahLst/>
            <a:cxnLst/>
            <a:rect l="l" t="t" r="r" b="b"/>
            <a:pathLst>
              <a:path w="286385" h="737235">
                <a:moveTo>
                  <a:pt x="0" y="60578"/>
                </a:moveTo>
                <a:lnTo>
                  <a:pt x="285877" y="0"/>
                </a:lnTo>
                <a:lnTo>
                  <a:pt x="285877" y="73698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30446" y="4677155"/>
            <a:ext cx="254000" cy="420370"/>
          </a:xfrm>
          <a:custGeom>
            <a:avLst/>
            <a:gdLst/>
            <a:ahLst/>
            <a:cxnLst/>
            <a:rect l="l" t="t" r="r" b="b"/>
            <a:pathLst>
              <a:path w="254000" h="420370">
                <a:moveTo>
                  <a:pt x="0" y="55626"/>
                </a:moveTo>
                <a:lnTo>
                  <a:pt x="253873" y="0"/>
                </a:lnTo>
                <a:lnTo>
                  <a:pt x="253873" y="4199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35908" y="4773167"/>
            <a:ext cx="248920" cy="50800"/>
          </a:xfrm>
          <a:custGeom>
            <a:avLst/>
            <a:gdLst/>
            <a:ahLst/>
            <a:cxnLst/>
            <a:rect l="l" t="t" r="r" b="b"/>
            <a:pathLst>
              <a:path w="248920" h="50800">
                <a:moveTo>
                  <a:pt x="248412" y="0"/>
                </a:moveTo>
                <a:lnTo>
                  <a:pt x="0" y="50291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32859" y="4863084"/>
            <a:ext cx="251460" cy="48895"/>
          </a:xfrm>
          <a:custGeom>
            <a:avLst/>
            <a:gdLst/>
            <a:ahLst/>
            <a:cxnLst/>
            <a:rect l="l" t="t" r="r" b="b"/>
            <a:pathLst>
              <a:path w="251460" h="48895">
                <a:moveTo>
                  <a:pt x="251460" y="0"/>
                </a:moveTo>
                <a:lnTo>
                  <a:pt x="0" y="48768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45052" y="4975859"/>
            <a:ext cx="239395" cy="48895"/>
          </a:xfrm>
          <a:custGeom>
            <a:avLst/>
            <a:gdLst/>
            <a:ahLst/>
            <a:cxnLst/>
            <a:rect l="l" t="t" r="r" b="b"/>
            <a:pathLst>
              <a:path w="239395" h="48895">
                <a:moveTo>
                  <a:pt x="239268" y="0"/>
                </a:moveTo>
                <a:lnTo>
                  <a:pt x="0" y="48767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912742" y="4730496"/>
            <a:ext cx="95885" cy="45720"/>
          </a:xfrm>
          <a:custGeom>
            <a:avLst/>
            <a:gdLst/>
            <a:ahLst/>
            <a:cxnLst/>
            <a:rect l="l" t="t" r="r" b="b"/>
            <a:pathLst>
              <a:path w="95885" h="45720">
                <a:moveTo>
                  <a:pt x="95377" y="0"/>
                </a:moveTo>
                <a:lnTo>
                  <a:pt x="0" y="18414"/>
                </a:lnTo>
                <a:lnTo>
                  <a:pt x="0" y="45211"/>
                </a:lnTo>
                <a:lnTo>
                  <a:pt x="95377" y="26796"/>
                </a:lnTo>
                <a:lnTo>
                  <a:pt x="95377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64864" y="4736591"/>
            <a:ext cx="182880" cy="33655"/>
          </a:xfrm>
          <a:custGeom>
            <a:avLst/>
            <a:gdLst/>
            <a:ahLst/>
            <a:cxnLst/>
            <a:rect l="l" t="t" r="r" b="b"/>
            <a:pathLst>
              <a:path w="182879" h="33654">
                <a:moveTo>
                  <a:pt x="182880" y="0"/>
                </a:moveTo>
                <a:lnTo>
                  <a:pt x="0" y="33527"/>
                </a:lnTo>
              </a:path>
            </a:pathLst>
          </a:custGeom>
          <a:ln w="609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47210" y="4899659"/>
            <a:ext cx="217804" cy="88265"/>
          </a:xfrm>
          <a:custGeom>
            <a:avLst/>
            <a:gdLst/>
            <a:ahLst/>
            <a:cxnLst/>
            <a:rect l="l" t="t" r="r" b="b"/>
            <a:pathLst>
              <a:path w="217804" h="88264">
                <a:moveTo>
                  <a:pt x="217297" y="0"/>
                </a:moveTo>
                <a:lnTo>
                  <a:pt x="0" y="44957"/>
                </a:lnTo>
                <a:lnTo>
                  <a:pt x="0" y="87883"/>
                </a:lnTo>
                <a:lnTo>
                  <a:pt x="217297" y="41020"/>
                </a:lnTo>
                <a:lnTo>
                  <a:pt x="21729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47210" y="4899659"/>
            <a:ext cx="217804" cy="88265"/>
          </a:xfrm>
          <a:custGeom>
            <a:avLst/>
            <a:gdLst/>
            <a:ahLst/>
            <a:cxnLst/>
            <a:rect l="l" t="t" r="r" b="b"/>
            <a:pathLst>
              <a:path w="217804" h="88264">
                <a:moveTo>
                  <a:pt x="217297" y="41020"/>
                </a:moveTo>
                <a:lnTo>
                  <a:pt x="217297" y="0"/>
                </a:lnTo>
                <a:lnTo>
                  <a:pt x="0" y="44957"/>
                </a:lnTo>
                <a:lnTo>
                  <a:pt x="0" y="87883"/>
                </a:lnTo>
                <a:lnTo>
                  <a:pt x="217297" y="41020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47210" y="5012435"/>
            <a:ext cx="217804" cy="97155"/>
          </a:xfrm>
          <a:custGeom>
            <a:avLst/>
            <a:gdLst/>
            <a:ahLst/>
            <a:cxnLst/>
            <a:rect l="l" t="t" r="r" b="b"/>
            <a:pathLst>
              <a:path w="217804" h="97154">
                <a:moveTo>
                  <a:pt x="217297" y="0"/>
                </a:moveTo>
                <a:lnTo>
                  <a:pt x="0" y="49783"/>
                </a:lnTo>
                <a:lnTo>
                  <a:pt x="0" y="97027"/>
                </a:lnTo>
                <a:lnTo>
                  <a:pt x="217297" y="45593"/>
                </a:lnTo>
                <a:lnTo>
                  <a:pt x="21729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47210" y="5012435"/>
            <a:ext cx="217804" cy="97155"/>
          </a:xfrm>
          <a:custGeom>
            <a:avLst/>
            <a:gdLst/>
            <a:ahLst/>
            <a:cxnLst/>
            <a:rect l="l" t="t" r="r" b="b"/>
            <a:pathLst>
              <a:path w="217804" h="97154">
                <a:moveTo>
                  <a:pt x="217297" y="45593"/>
                </a:moveTo>
                <a:lnTo>
                  <a:pt x="217297" y="0"/>
                </a:lnTo>
                <a:lnTo>
                  <a:pt x="0" y="49783"/>
                </a:lnTo>
                <a:lnTo>
                  <a:pt x="0" y="97027"/>
                </a:lnTo>
                <a:lnTo>
                  <a:pt x="217297" y="45593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47210" y="4800600"/>
            <a:ext cx="222250" cy="88265"/>
          </a:xfrm>
          <a:custGeom>
            <a:avLst/>
            <a:gdLst/>
            <a:ahLst/>
            <a:cxnLst/>
            <a:rect l="l" t="t" r="r" b="b"/>
            <a:pathLst>
              <a:path w="222250" h="88264">
                <a:moveTo>
                  <a:pt x="221868" y="0"/>
                </a:moveTo>
                <a:lnTo>
                  <a:pt x="0" y="45212"/>
                </a:lnTo>
                <a:lnTo>
                  <a:pt x="0" y="87883"/>
                </a:lnTo>
                <a:lnTo>
                  <a:pt x="221868" y="41275"/>
                </a:lnTo>
                <a:lnTo>
                  <a:pt x="22186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47210" y="4800600"/>
            <a:ext cx="222250" cy="88265"/>
          </a:xfrm>
          <a:custGeom>
            <a:avLst/>
            <a:gdLst/>
            <a:ahLst/>
            <a:cxnLst/>
            <a:rect l="l" t="t" r="r" b="b"/>
            <a:pathLst>
              <a:path w="222250" h="88264">
                <a:moveTo>
                  <a:pt x="221868" y="41275"/>
                </a:moveTo>
                <a:lnTo>
                  <a:pt x="221868" y="0"/>
                </a:lnTo>
                <a:lnTo>
                  <a:pt x="0" y="45212"/>
                </a:lnTo>
                <a:lnTo>
                  <a:pt x="0" y="87883"/>
                </a:lnTo>
                <a:lnTo>
                  <a:pt x="221868" y="41275"/>
                </a:lnTo>
              </a:path>
            </a:pathLst>
          </a:custGeom>
          <a:ln w="3175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66388" y="4853940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8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66388" y="4953000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8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866388" y="5071871"/>
            <a:ext cx="41275" cy="10795"/>
          </a:xfrm>
          <a:custGeom>
            <a:avLst/>
            <a:gdLst/>
            <a:ahLst/>
            <a:cxnLst/>
            <a:rect l="l" t="t" r="r" b="b"/>
            <a:pathLst>
              <a:path w="41275" h="10795">
                <a:moveTo>
                  <a:pt x="0" y="10667"/>
                </a:moveTo>
                <a:lnTo>
                  <a:pt x="41148" y="0"/>
                </a:lnTo>
              </a:path>
            </a:pathLst>
          </a:custGeom>
          <a:ln w="9144">
            <a:solidFill>
              <a:srgbClr val="CC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078735" y="4198620"/>
            <a:ext cx="1129284" cy="4678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1007465" y="4173728"/>
            <a:ext cx="2055495" cy="110807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454785" marR="5080" indent="-226060">
              <a:lnSpc>
                <a:spcPts val="1540"/>
              </a:lnSpc>
              <a:spcBef>
                <a:spcPts val="464"/>
              </a:spcBef>
            </a:pPr>
            <a:r>
              <a:rPr sz="1600" b="1" spc="-5" dirty="0">
                <a:latin typeface="Arial Narrow"/>
                <a:cs typeface="Arial Narrow"/>
              </a:rPr>
              <a:t>R</a:t>
            </a:r>
            <a:r>
              <a:rPr sz="1600" b="1" dirty="0">
                <a:latin typeface="Arial Narrow"/>
                <a:cs typeface="Arial Narrow"/>
              </a:rPr>
              <a:t>e</a:t>
            </a:r>
            <a:r>
              <a:rPr sz="1600" b="1" spc="-10" dirty="0">
                <a:latin typeface="Arial Narrow"/>
                <a:cs typeface="Arial Narrow"/>
              </a:rPr>
              <a:t>str</a:t>
            </a:r>
            <a:r>
              <a:rPr sz="1600" b="1" spc="-15" dirty="0">
                <a:latin typeface="Arial Narrow"/>
                <a:cs typeface="Arial Narrow"/>
              </a:rPr>
              <a:t>i</a:t>
            </a:r>
            <a:r>
              <a:rPr sz="1600" b="1" spc="-10" dirty="0">
                <a:latin typeface="Arial Narrow"/>
                <a:cs typeface="Arial Narrow"/>
              </a:rPr>
              <a:t>cted  </a:t>
            </a:r>
            <a:r>
              <a:rPr sz="1600" b="1" spc="-5" dirty="0">
                <a:latin typeface="Arial Narrow"/>
                <a:cs typeface="Arial Narrow"/>
              </a:rPr>
              <a:t>Data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spc="-10" dirty="0">
                <a:latin typeface="Arial"/>
                <a:cs typeface="Arial"/>
              </a:rPr>
              <a:t>Accidental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2758439" y="4668011"/>
            <a:ext cx="812292" cy="8046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758439" y="4668011"/>
            <a:ext cx="812800" cy="205740"/>
          </a:xfrm>
          <a:custGeom>
            <a:avLst/>
            <a:gdLst/>
            <a:ahLst/>
            <a:cxnLst/>
            <a:rect l="l" t="t" r="r" b="b"/>
            <a:pathLst>
              <a:path w="812800" h="205739">
                <a:moveTo>
                  <a:pt x="812292" y="102869"/>
                </a:moveTo>
                <a:lnTo>
                  <a:pt x="786879" y="138746"/>
                </a:lnTo>
                <a:lnTo>
                  <a:pt x="716762" y="169129"/>
                </a:lnTo>
                <a:lnTo>
                  <a:pt x="667809" y="181531"/>
                </a:lnTo>
                <a:lnTo>
                  <a:pt x="611124" y="191685"/>
                </a:lnTo>
                <a:lnTo>
                  <a:pt x="547852" y="199299"/>
                </a:lnTo>
                <a:lnTo>
                  <a:pt x="479144" y="204081"/>
                </a:lnTo>
                <a:lnTo>
                  <a:pt x="406146" y="205739"/>
                </a:lnTo>
                <a:lnTo>
                  <a:pt x="333147" y="204081"/>
                </a:lnTo>
                <a:lnTo>
                  <a:pt x="264439" y="199299"/>
                </a:lnTo>
                <a:lnTo>
                  <a:pt x="201168" y="191685"/>
                </a:lnTo>
                <a:lnTo>
                  <a:pt x="144482" y="181531"/>
                </a:lnTo>
                <a:lnTo>
                  <a:pt x="95529" y="169129"/>
                </a:lnTo>
                <a:lnTo>
                  <a:pt x="55456" y="154770"/>
                </a:lnTo>
                <a:lnTo>
                  <a:pt x="6544" y="121349"/>
                </a:lnTo>
                <a:lnTo>
                  <a:pt x="0" y="102869"/>
                </a:lnTo>
                <a:lnTo>
                  <a:pt x="6544" y="84390"/>
                </a:lnTo>
                <a:lnTo>
                  <a:pt x="55456" y="50969"/>
                </a:lnTo>
                <a:lnTo>
                  <a:pt x="95529" y="36610"/>
                </a:lnTo>
                <a:lnTo>
                  <a:pt x="144482" y="24208"/>
                </a:lnTo>
                <a:lnTo>
                  <a:pt x="201168" y="14054"/>
                </a:lnTo>
                <a:lnTo>
                  <a:pt x="264439" y="6440"/>
                </a:lnTo>
                <a:lnTo>
                  <a:pt x="333147" y="1658"/>
                </a:lnTo>
                <a:lnTo>
                  <a:pt x="406146" y="0"/>
                </a:lnTo>
                <a:lnTo>
                  <a:pt x="479144" y="1658"/>
                </a:lnTo>
                <a:lnTo>
                  <a:pt x="547852" y="6440"/>
                </a:lnTo>
                <a:lnTo>
                  <a:pt x="611124" y="14054"/>
                </a:lnTo>
                <a:lnTo>
                  <a:pt x="667809" y="24208"/>
                </a:lnTo>
                <a:lnTo>
                  <a:pt x="716762" y="36610"/>
                </a:lnTo>
                <a:lnTo>
                  <a:pt x="756835" y="50969"/>
                </a:lnTo>
                <a:lnTo>
                  <a:pt x="805747" y="84390"/>
                </a:lnTo>
                <a:lnTo>
                  <a:pt x="812292" y="10286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758439" y="4770882"/>
            <a:ext cx="812800" cy="702310"/>
          </a:xfrm>
          <a:custGeom>
            <a:avLst/>
            <a:gdLst/>
            <a:ahLst/>
            <a:cxnLst/>
            <a:rect l="l" t="t" r="r" b="b"/>
            <a:pathLst>
              <a:path w="812800" h="702310">
                <a:moveTo>
                  <a:pt x="812292" y="0"/>
                </a:moveTo>
                <a:lnTo>
                  <a:pt x="812292" y="598932"/>
                </a:lnTo>
                <a:lnTo>
                  <a:pt x="805747" y="617411"/>
                </a:lnTo>
                <a:lnTo>
                  <a:pt x="756835" y="650832"/>
                </a:lnTo>
                <a:lnTo>
                  <a:pt x="716762" y="665191"/>
                </a:lnTo>
                <a:lnTo>
                  <a:pt x="667809" y="677593"/>
                </a:lnTo>
                <a:lnTo>
                  <a:pt x="611124" y="687747"/>
                </a:lnTo>
                <a:lnTo>
                  <a:pt x="547852" y="695361"/>
                </a:lnTo>
                <a:lnTo>
                  <a:pt x="479144" y="700143"/>
                </a:lnTo>
                <a:lnTo>
                  <a:pt x="406146" y="701802"/>
                </a:lnTo>
                <a:lnTo>
                  <a:pt x="333147" y="700143"/>
                </a:lnTo>
                <a:lnTo>
                  <a:pt x="264439" y="695361"/>
                </a:lnTo>
                <a:lnTo>
                  <a:pt x="201168" y="687747"/>
                </a:lnTo>
                <a:lnTo>
                  <a:pt x="144482" y="677593"/>
                </a:lnTo>
                <a:lnTo>
                  <a:pt x="95529" y="665191"/>
                </a:lnTo>
                <a:lnTo>
                  <a:pt x="55456" y="650832"/>
                </a:lnTo>
                <a:lnTo>
                  <a:pt x="6544" y="617411"/>
                </a:lnTo>
                <a:lnTo>
                  <a:pt x="0" y="598932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117342" y="4716017"/>
            <a:ext cx="384175" cy="635635"/>
          </a:xfrm>
          <a:custGeom>
            <a:avLst/>
            <a:gdLst/>
            <a:ahLst/>
            <a:cxnLst/>
            <a:rect l="l" t="t" r="r" b="b"/>
            <a:pathLst>
              <a:path w="384175" h="635635">
                <a:moveTo>
                  <a:pt x="0" y="0"/>
                </a:moveTo>
                <a:lnTo>
                  <a:pt x="0" y="635507"/>
                </a:lnTo>
                <a:lnTo>
                  <a:pt x="384047" y="63550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17342" y="5004053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396996" y="5198364"/>
            <a:ext cx="280670" cy="285115"/>
          </a:xfrm>
          <a:custGeom>
            <a:avLst/>
            <a:gdLst/>
            <a:ahLst/>
            <a:cxnLst/>
            <a:rect l="l" t="t" r="r" b="b"/>
            <a:pathLst>
              <a:path w="280670" h="285114">
                <a:moveTo>
                  <a:pt x="210312" y="0"/>
                </a:moveTo>
                <a:lnTo>
                  <a:pt x="0" y="0"/>
                </a:lnTo>
                <a:lnTo>
                  <a:pt x="0" y="284988"/>
                </a:lnTo>
                <a:lnTo>
                  <a:pt x="280415" y="284988"/>
                </a:lnTo>
                <a:lnTo>
                  <a:pt x="280415" y="63373"/>
                </a:lnTo>
                <a:lnTo>
                  <a:pt x="210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392423" y="5193791"/>
            <a:ext cx="279400" cy="283845"/>
          </a:xfrm>
          <a:custGeom>
            <a:avLst/>
            <a:gdLst/>
            <a:ahLst/>
            <a:cxnLst/>
            <a:rect l="l" t="t" r="r" b="b"/>
            <a:pathLst>
              <a:path w="279400" h="283845">
                <a:moveTo>
                  <a:pt x="209168" y="0"/>
                </a:moveTo>
                <a:lnTo>
                  <a:pt x="0" y="0"/>
                </a:lnTo>
                <a:lnTo>
                  <a:pt x="0" y="283463"/>
                </a:lnTo>
                <a:lnTo>
                  <a:pt x="278891" y="283463"/>
                </a:lnTo>
                <a:lnTo>
                  <a:pt x="278891" y="62991"/>
                </a:lnTo>
                <a:lnTo>
                  <a:pt x="209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392423" y="5256276"/>
            <a:ext cx="279400" cy="220979"/>
          </a:xfrm>
          <a:custGeom>
            <a:avLst/>
            <a:gdLst/>
            <a:ahLst/>
            <a:cxnLst/>
            <a:rect l="l" t="t" r="r" b="b"/>
            <a:pathLst>
              <a:path w="279400" h="220979">
                <a:moveTo>
                  <a:pt x="0" y="220980"/>
                </a:moveTo>
                <a:lnTo>
                  <a:pt x="278891" y="220980"/>
                </a:lnTo>
                <a:lnTo>
                  <a:pt x="278891" y="0"/>
                </a:lnTo>
              </a:path>
            </a:pathLst>
          </a:custGeom>
          <a:ln w="1219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596640" y="5187696"/>
            <a:ext cx="80772" cy="7315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392423" y="5193791"/>
            <a:ext cx="208915" cy="283845"/>
          </a:xfrm>
          <a:custGeom>
            <a:avLst/>
            <a:gdLst/>
            <a:ahLst/>
            <a:cxnLst/>
            <a:rect l="l" t="t" r="r" b="b"/>
            <a:pathLst>
              <a:path w="208914" h="283845">
                <a:moveTo>
                  <a:pt x="0" y="283463"/>
                </a:moveTo>
                <a:lnTo>
                  <a:pt x="0" y="0"/>
                </a:lnTo>
                <a:lnTo>
                  <a:pt x="208787" y="0"/>
                </a:lnTo>
                <a:lnTo>
                  <a:pt x="208787" y="62991"/>
                </a:lnTo>
              </a:path>
            </a:pathLst>
          </a:custGeom>
          <a:ln w="12191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396996" y="4849367"/>
            <a:ext cx="280670" cy="283845"/>
          </a:xfrm>
          <a:custGeom>
            <a:avLst/>
            <a:gdLst/>
            <a:ahLst/>
            <a:cxnLst/>
            <a:rect l="l" t="t" r="r" b="b"/>
            <a:pathLst>
              <a:path w="280670" h="283845">
                <a:moveTo>
                  <a:pt x="210312" y="0"/>
                </a:moveTo>
                <a:lnTo>
                  <a:pt x="0" y="0"/>
                </a:lnTo>
                <a:lnTo>
                  <a:pt x="0" y="283463"/>
                </a:lnTo>
                <a:lnTo>
                  <a:pt x="280415" y="283463"/>
                </a:lnTo>
                <a:lnTo>
                  <a:pt x="280415" y="62991"/>
                </a:lnTo>
                <a:lnTo>
                  <a:pt x="210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392423" y="4843271"/>
            <a:ext cx="279400" cy="285115"/>
          </a:xfrm>
          <a:custGeom>
            <a:avLst/>
            <a:gdLst/>
            <a:ahLst/>
            <a:cxnLst/>
            <a:rect l="l" t="t" r="r" b="b"/>
            <a:pathLst>
              <a:path w="279400" h="285114">
                <a:moveTo>
                  <a:pt x="209168" y="0"/>
                </a:moveTo>
                <a:lnTo>
                  <a:pt x="0" y="0"/>
                </a:lnTo>
                <a:lnTo>
                  <a:pt x="0" y="284988"/>
                </a:lnTo>
                <a:lnTo>
                  <a:pt x="278891" y="284988"/>
                </a:lnTo>
                <a:lnTo>
                  <a:pt x="278891" y="63372"/>
                </a:lnTo>
                <a:lnTo>
                  <a:pt x="209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392423" y="4907279"/>
            <a:ext cx="279400" cy="220979"/>
          </a:xfrm>
          <a:custGeom>
            <a:avLst/>
            <a:gdLst/>
            <a:ahLst/>
            <a:cxnLst/>
            <a:rect l="l" t="t" r="r" b="b"/>
            <a:pathLst>
              <a:path w="279400" h="220979">
                <a:moveTo>
                  <a:pt x="0" y="220980"/>
                </a:moveTo>
                <a:lnTo>
                  <a:pt x="278891" y="220980"/>
                </a:lnTo>
                <a:lnTo>
                  <a:pt x="278891" y="0"/>
                </a:lnTo>
              </a:path>
            </a:pathLst>
          </a:custGeom>
          <a:ln w="12191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596640" y="4837176"/>
            <a:ext cx="80772" cy="7467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392423" y="4843271"/>
            <a:ext cx="208915" cy="285115"/>
          </a:xfrm>
          <a:custGeom>
            <a:avLst/>
            <a:gdLst/>
            <a:ahLst/>
            <a:cxnLst/>
            <a:rect l="l" t="t" r="r" b="b"/>
            <a:pathLst>
              <a:path w="208914" h="285114">
                <a:moveTo>
                  <a:pt x="0" y="284988"/>
                </a:moveTo>
                <a:lnTo>
                  <a:pt x="0" y="0"/>
                </a:lnTo>
                <a:lnTo>
                  <a:pt x="208787" y="0"/>
                </a:lnTo>
                <a:lnTo>
                  <a:pt x="208787" y="63372"/>
                </a:lnTo>
              </a:path>
            </a:pathLst>
          </a:custGeom>
          <a:ln w="1219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953511" y="4471415"/>
            <a:ext cx="421005" cy="304800"/>
          </a:xfrm>
          <a:custGeom>
            <a:avLst/>
            <a:gdLst/>
            <a:ahLst/>
            <a:cxnLst/>
            <a:rect l="l" t="t" r="r" b="b"/>
            <a:pathLst>
              <a:path w="421004" h="304800">
                <a:moveTo>
                  <a:pt x="210312" y="0"/>
                </a:moveTo>
                <a:lnTo>
                  <a:pt x="42290" y="0"/>
                </a:lnTo>
                <a:lnTo>
                  <a:pt x="0" y="38353"/>
                </a:lnTo>
                <a:lnTo>
                  <a:pt x="0" y="304799"/>
                </a:lnTo>
                <a:lnTo>
                  <a:pt x="420624" y="304799"/>
                </a:lnTo>
                <a:lnTo>
                  <a:pt x="420624" y="38353"/>
                </a:lnTo>
                <a:lnTo>
                  <a:pt x="252602" y="38353"/>
                </a:lnTo>
                <a:lnTo>
                  <a:pt x="210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947416" y="4466844"/>
            <a:ext cx="422147" cy="30327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947416" y="4466844"/>
            <a:ext cx="422275" cy="303530"/>
          </a:xfrm>
          <a:custGeom>
            <a:avLst/>
            <a:gdLst/>
            <a:ahLst/>
            <a:cxnLst/>
            <a:rect l="l" t="t" r="r" b="b"/>
            <a:pathLst>
              <a:path w="422275" h="303529">
                <a:moveTo>
                  <a:pt x="0" y="38099"/>
                </a:moveTo>
                <a:lnTo>
                  <a:pt x="42544" y="0"/>
                </a:lnTo>
                <a:lnTo>
                  <a:pt x="211073" y="0"/>
                </a:lnTo>
                <a:lnTo>
                  <a:pt x="253619" y="38099"/>
                </a:lnTo>
                <a:lnTo>
                  <a:pt x="422147" y="38099"/>
                </a:lnTo>
                <a:lnTo>
                  <a:pt x="422147" y="303275"/>
                </a:lnTo>
                <a:lnTo>
                  <a:pt x="0" y="303275"/>
                </a:lnTo>
                <a:lnTo>
                  <a:pt x="0" y="380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947416" y="4466844"/>
            <a:ext cx="422275" cy="303530"/>
          </a:xfrm>
          <a:custGeom>
            <a:avLst/>
            <a:gdLst/>
            <a:ahLst/>
            <a:cxnLst/>
            <a:rect l="l" t="t" r="r" b="b"/>
            <a:pathLst>
              <a:path w="422275" h="303529">
                <a:moveTo>
                  <a:pt x="0" y="303275"/>
                </a:moveTo>
                <a:lnTo>
                  <a:pt x="0" y="38099"/>
                </a:lnTo>
                <a:lnTo>
                  <a:pt x="42544" y="0"/>
                </a:lnTo>
                <a:lnTo>
                  <a:pt x="211073" y="0"/>
                </a:lnTo>
                <a:lnTo>
                  <a:pt x="253619" y="38099"/>
                </a:lnTo>
                <a:lnTo>
                  <a:pt x="422147" y="38099"/>
                </a:lnTo>
              </a:path>
            </a:pathLst>
          </a:custGeom>
          <a:ln w="12192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961132" y="4477511"/>
            <a:ext cx="386080" cy="292735"/>
          </a:xfrm>
          <a:custGeom>
            <a:avLst/>
            <a:gdLst/>
            <a:ahLst/>
            <a:cxnLst/>
            <a:rect l="l" t="t" r="r" b="b"/>
            <a:pathLst>
              <a:path w="386079" h="292735">
                <a:moveTo>
                  <a:pt x="0" y="292607"/>
                </a:moveTo>
                <a:lnTo>
                  <a:pt x="0" y="36702"/>
                </a:lnTo>
                <a:lnTo>
                  <a:pt x="38735" y="0"/>
                </a:lnTo>
                <a:lnTo>
                  <a:pt x="192786" y="0"/>
                </a:lnTo>
                <a:lnTo>
                  <a:pt x="231520" y="36702"/>
                </a:lnTo>
                <a:lnTo>
                  <a:pt x="385571" y="3670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369564" y="4506467"/>
            <a:ext cx="12700" cy="262255"/>
          </a:xfrm>
          <a:custGeom>
            <a:avLst/>
            <a:gdLst/>
            <a:ahLst/>
            <a:cxnLst/>
            <a:rect l="l" t="t" r="r" b="b"/>
            <a:pathLst>
              <a:path w="12700" h="262254">
                <a:moveTo>
                  <a:pt x="0" y="262127"/>
                </a:moveTo>
                <a:lnTo>
                  <a:pt x="12192" y="262127"/>
                </a:lnTo>
                <a:lnTo>
                  <a:pt x="12192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363467" y="4506467"/>
            <a:ext cx="12700" cy="262255"/>
          </a:xfrm>
          <a:custGeom>
            <a:avLst/>
            <a:gdLst/>
            <a:ahLst/>
            <a:cxnLst/>
            <a:rect l="l" t="t" r="r" b="b"/>
            <a:pathLst>
              <a:path w="12700" h="262254">
                <a:moveTo>
                  <a:pt x="0" y="262127"/>
                </a:moveTo>
                <a:lnTo>
                  <a:pt x="12192" y="262127"/>
                </a:lnTo>
                <a:lnTo>
                  <a:pt x="12192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767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910839" y="4549140"/>
            <a:ext cx="461772" cy="22707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910839" y="4549140"/>
            <a:ext cx="462280" cy="227329"/>
          </a:xfrm>
          <a:custGeom>
            <a:avLst/>
            <a:gdLst/>
            <a:ahLst/>
            <a:cxnLst/>
            <a:rect l="l" t="t" r="r" b="b"/>
            <a:pathLst>
              <a:path w="462279" h="227329">
                <a:moveTo>
                  <a:pt x="42291" y="227076"/>
                </a:moveTo>
                <a:lnTo>
                  <a:pt x="0" y="0"/>
                </a:lnTo>
                <a:lnTo>
                  <a:pt x="377825" y="0"/>
                </a:lnTo>
                <a:lnTo>
                  <a:pt x="461772" y="227076"/>
                </a:lnTo>
                <a:lnTo>
                  <a:pt x="42291" y="2270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906267" y="4543044"/>
            <a:ext cx="461771" cy="22707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906267" y="4543044"/>
            <a:ext cx="462280" cy="227329"/>
          </a:xfrm>
          <a:custGeom>
            <a:avLst/>
            <a:gdLst/>
            <a:ahLst/>
            <a:cxnLst/>
            <a:rect l="l" t="t" r="r" b="b"/>
            <a:pathLst>
              <a:path w="462279" h="227329">
                <a:moveTo>
                  <a:pt x="42290" y="227075"/>
                </a:moveTo>
                <a:lnTo>
                  <a:pt x="0" y="0"/>
                </a:lnTo>
                <a:lnTo>
                  <a:pt x="377824" y="0"/>
                </a:lnTo>
                <a:lnTo>
                  <a:pt x="461771" y="227075"/>
                </a:lnTo>
                <a:lnTo>
                  <a:pt x="42290" y="2270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906267" y="4543044"/>
            <a:ext cx="378460" cy="227329"/>
          </a:xfrm>
          <a:custGeom>
            <a:avLst/>
            <a:gdLst/>
            <a:ahLst/>
            <a:cxnLst/>
            <a:rect l="l" t="t" r="r" b="b"/>
            <a:pathLst>
              <a:path w="378460" h="227329">
                <a:moveTo>
                  <a:pt x="42290" y="227075"/>
                </a:moveTo>
                <a:lnTo>
                  <a:pt x="0" y="0"/>
                </a:lnTo>
                <a:lnTo>
                  <a:pt x="377952" y="0"/>
                </a:lnTo>
              </a:path>
            </a:pathLst>
          </a:custGeom>
          <a:ln w="12192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294888" y="4546091"/>
            <a:ext cx="76200" cy="220979"/>
          </a:xfrm>
          <a:custGeom>
            <a:avLst/>
            <a:gdLst/>
            <a:ahLst/>
            <a:cxnLst/>
            <a:rect l="l" t="t" r="r" b="b"/>
            <a:pathLst>
              <a:path w="76200" h="220979">
                <a:moveTo>
                  <a:pt x="0" y="0"/>
                </a:moveTo>
                <a:lnTo>
                  <a:pt x="76200" y="2209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287267" y="4546091"/>
            <a:ext cx="76200" cy="220979"/>
          </a:xfrm>
          <a:custGeom>
            <a:avLst/>
            <a:gdLst/>
            <a:ahLst/>
            <a:cxnLst/>
            <a:rect l="l" t="t" r="r" b="b"/>
            <a:pathLst>
              <a:path w="76200" h="220979">
                <a:moveTo>
                  <a:pt x="0" y="0"/>
                </a:moveTo>
                <a:lnTo>
                  <a:pt x="76200" y="220979"/>
                </a:lnTo>
              </a:path>
            </a:pathLst>
          </a:custGeom>
          <a:ln w="12192">
            <a:solidFill>
              <a:srgbClr val="767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918460" y="4552188"/>
            <a:ext cx="364490" cy="216535"/>
          </a:xfrm>
          <a:custGeom>
            <a:avLst/>
            <a:gdLst/>
            <a:ahLst/>
            <a:cxnLst/>
            <a:rect l="l" t="t" r="r" b="b"/>
            <a:pathLst>
              <a:path w="364489" h="216535">
                <a:moveTo>
                  <a:pt x="40766" y="216407"/>
                </a:moveTo>
                <a:lnTo>
                  <a:pt x="0" y="0"/>
                </a:lnTo>
                <a:lnTo>
                  <a:pt x="364236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950464" y="4771644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12192">
            <a:solidFill>
              <a:srgbClr val="767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>
            <a:spLocks noGrp="1"/>
          </p:cNvSpPr>
          <p:nvPr>
            <p:ph type="title"/>
          </p:nvPr>
        </p:nvSpPr>
        <p:spPr>
          <a:xfrm>
            <a:off x="139700" y="203156"/>
            <a:ext cx="8639810" cy="134302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4900" spc="-10" dirty="0">
                <a:solidFill>
                  <a:srgbClr val="C00000"/>
                </a:solidFill>
                <a:latin typeface="Candara"/>
                <a:cs typeface="Candara"/>
              </a:rPr>
              <a:t>Why </a:t>
            </a:r>
            <a:r>
              <a:rPr sz="4900" spc="-5" dirty="0">
                <a:solidFill>
                  <a:srgbClr val="C00000"/>
                </a:solidFill>
                <a:latin typeface="Candara"/>
                <a:cs typeface="Candara"/>
              </a:rPr>
              <a:t>do you need Ethical hacking</a:t>
            </a:r>
            <a:endParaRPr sz="4900">
              <a:latin typeface="Candara"/>
              <a:cs typeface="Candara"/>
            </a:endParaRPr>
          </a:p>
          <a:p>
            <a:pPr marR="147955" algn="ctr">
              <a:lnSpc>
                <a:spcPct val="100000"/>
              </a:lnSpc>
              <a:spcBef>
                <a:spcPts val="630"/>
              </a:spcBef>
            </a:pP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Protection from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possible </a:t>
            </a: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External</a:t>
            </a:r>
            <a:r>
              <a:rPr sz="1800" b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/>
                <a:cs typeface="Arial"/>
              </a:rPr>
              <a:t>Attacks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0910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" dirty="0">
                <a:latin typeface="Calibri"/>
                <a:cs typeface="Calibri"/>
              </a:rPr>
              <a:t>Content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58492"/>
            <a:ext cx="4591685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Ethical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Hacking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Who are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Hackers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Why do Hackers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spc="-45" dirty="0">
                <a:latin typeface="Times New Roman"/>
                <a:cs typeface="Times New Roman"/>
              </a:rPr>
              <a:t>Types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Hackers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What should do after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Hacking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208278"/>
            <a:ext cx="7485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Required Skills </a:t>
            </a:r>
            <a:r>
              <a:rPr dirty="0"/>
              <a:t>of </a:t>
            </a:r>
            <a:r>
              <a:rPr spc="-5" dirty="0"/>
              <a:t>an Ethical</a:t>
            </a:r>
            <a:r>
              <a:rPr dirty="0"/>
              <a:t> </a:t>
            </a:r>
            <a:r>
              <a:rPr spc="-5" dirty="0"/>
              <a:t>Hacker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57781"/>
            <a:ext cx="7927340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Microsoft: skills in operation, configuration and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1415415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249680" algn="l"/>
              </a:tabLst>
            </a:pPr>
            <a:r>
              <a:rPr sz="2400" dirty="0">
                <a:latin typeface="Times New Roman"/>
                <a:cs typeface="Times New Roman"/>
              </a:rPr>
              <a:t>Linux:	knowledge of Linux/Unix; security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setting,  configuration, 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656080" algn="l"/>
              </a:tabLst>
            </a:pPr>
            <a:r>
              <a:rPr sz="2400" dirty="0">
                <a:latin typeface="Times New Roman"/>
                <a:cs typeface="Times New Roman"/>
              </a:rPr>
              <a:t>Firewalls:	configurations, and operation of intrusion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  </a:t>
            </a:r>
            <a:r>
              <a:rPr sz="2400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208278"/>
            <a:ext cx="8119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Required Skills </a:t>
            </a:r>
            <a:r>
              <a:rPr dirty="0"/>
              <a:t>of </a:t>
            </a:r>
            <a:r>
              <a:rPr spc="-5" dirty="0"/>
              <a:t>an Ethical</a:t>
            </a:r>
            <a:r>
              <a:rPr spc="10" dirty="0"/>
              <a:t> </a:t>
            </a:r>
            <a:r>
              <a:rPr spc="-10" dirty="0"/>
              <a:t>Hacker….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57781"/>
            <a:ext cx="7760334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470025" algn="l"/>
              </a:tabLst>
            </a:pPr>
            <a:r>
              <a:rPr sz="2400" spc="-5" dirty="0">
                <a:latin typeface="Times New Roman"/>
                <a:cs typeface="Times New Roman"/>
              </a:rPr>
              <a:t>Routers:	</a:t>
            </a:r>
            <a:r>
              <a:rPr sz="2400" dirty="0">
                <a:latin typeface="Times New Roman"/>
                <a:cs typeface="Times New Roman"/>
              </a:rPr>
              <a:t>knowledge of routers, routing protocols, and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Mainframes </a:t>
            </a:r>
            <a:r>
              <a:rPr sz="2400" dirty="0">
                <a:latin typeface="Times New Roman"/>
                <a:cs typeface="Times New Roman"/>
              </a:rPr>
              <a:t>: knowledge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mainframes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27178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2811145" algn="l"/>
              </a:tabLst>
            </a:pPr>
            <a:r>
              <a:rPr sz="2400" dirty="0">
                <a:latin typeface="Times New Roman"/>
                <a:cs typeface="Times New Roman"/>
              </a:rPr>
              <a:t>Network Protocols:	</a:t>
            </a:r>
            <a:r>
              <a:rPr sz="2400" spc="-5" dirty="0">
                <a:latin typeface="Times New Roman"/>
                <a:cs typeface="Times New Roman"/>
              </a:rPr>
              <a:t>TCP/IP; </a:t>
            </a:r>
            <a:r>
              <a:rPr sz="2400" dirty="0">
                <a:latin typeface="Times New Roman"/>
                <a:cs typeface="Times New Roman"/>
              </a:rPr>
              <a:t>how they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dirty="0">
                <a:latin typeface="Times New Roman"/>
                <a:cs typeface="Times New Roman"/>
              </a:rPr>
              <a:t>and 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</a:t>
            </a:r>
            <a:r>
              <a:rPr sz="2400" spc="-5" dirty="0">
                <a:latin typeface="Times New Roman"/>
                <a:cs typeface="Times New Roman"/>
              </a:rPr>
              <a:t>manipulated.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54864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3049905" algn="l"/>
              </a:tabLst>
            </a:pP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Management:	</a:t>
            </a:r>
            <a:r>
              <a:rPr sz="2400" dirty="0">
                <a:latin typeface="Times New Roman"/>
                <a:cs typeface="Times New Roman"/>
              </a:rPr>
              <a:t>leading, planning, </a:t>
            </a:r>
            <a:r>
              <a:rPr sz="2400" spc="-5" dirty="0">
                <a:latin typeface="Times New Roman"/>
                <a:cs typeface="Times New Roman"/>
              </a:rPr>
              <a:t>organizing,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controlling a penetration testing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44270"/>
            <a:ext cx="8218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do hackers do after</a:t>
            </a:r>
            <a:r>
              <a:rPr sz="4400" spc="-125" dirty="0"/>
              <a:t> </a:t>
            </a:r>
            <a:r>
              <a:rPr sz="4400" dirty="0"/>
              <a:t>hacking?...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535940" y="1884235"/>
            <a:ext cx="6639559" cy="39046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Patch Security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hole</a:t>
            </a:r>
            <a:endParaRPr sz="2400">
              <a:latin typeface="Times New Roman"/>
              <a:cs typeface="Times New Roman"/>
            </a:endParaRPr>
          </a:p>
          <a:p>
            <a:pPr marL="1149350" lvl="1" indent="-469900">
              <a:lnSpc>
                <a:spcPct val="100000"/>
              </a:lnSpc>
              <a:spcBef>
                <a:spcPts val="580"/>
              </a:spcBef>
              <a:buClr>
                <a:srgbClr val="009DD9"/>
              </a:buClr>
              <a:buSzPct val="68750"/>
              <a:buFont typeface="Wingdings"/>
              <a:buChar char=""/>
              <a:tabLst>
                <a:tab pos="1149350" algn="l"/>
                <a:tab pos="1149985" algn="l"/>
              </a:tabLst>
            </a:pPr>
            <a:r>
              <a:rPr sz="2400" dirty="0">
                <a:latin typeface="Times New Roman"/>
                <a:cs typeface="Times New Roman"/>
              </a:rPr>
              <a:t>The other hackers </a:t>
            </a:r>
            <a:r>
              <a:rPr sz="2400" spc="-10" dirty="0">
                <a:latin typeface="Times New Roman"/>
                <a:cs typeface="Times New Roman"/>
              </a:rPr>
              <a:t>can’t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intrude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Clear logs and hide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themselves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Install rootkit ( backdoor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27100" marR="5080" lvl="1" indent="-247015">
              <a:lnSpc>
                <a:spcPct val="100000"/>
              </a:lnSpc>
              <a:spcBef>
                <a:spcPts val="580"/>
              </a:spcBef>
              <a:buClr>
                <a:srgbClr val="009DD9"/>
              </a:buClr>
              <a:buSzPct val="6875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dirty="0">
                <a:latin typeface="Times New Roman"/>
                <a:cs typeface="Times New Roman"/>
              </a:rPr>
              <a:t>The hacker who hacked the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later</a:t>
            </a:r>
            <a:endParaRPr sz="2400">
              <a:latin typeface="Times New Roman"/>
              <a:cs typeface="Times New Roman"/>
            </a:endParaRPr>
          </a:p>
          <a:p>
            <a:pPr marL="1003300" lvl="1" indent="-323850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8750"/>
              <a:buFont typeface="Wingdings"/>
              <a:buChar char=""/>
              <a:tabLst>
                <a:tab pos="1003300" algn="l"/>
                <a:tab pos="1003935" algn="l"/>
              </a:tabLst>
            </a:pPr>
            <a:r>
              <a:rPr sz="2400" dirty="0">
                <a:latin typeface="Times New Roman"/>
                <a:cs typeface="Times New Roman"/>
              </a:rPr>
              <a:t>It contains trojan virus, and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Install irc related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580"/>
              </a:spcBef>
              <a:buClr>
                <a:srgbClr val="009DD9"/>
              </a:buClr>
              <a:buSzPct val="6875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dirty="0">
                <a:latin typeface="Times New Roman"/>
                <a:cs typeface="Times New Roman"/>
              </a:rPr>
              <a:t>identd, irc, bitchx, eggdrop,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bnc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668782"/>
            <a:ext cx="7799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do hackers do after</a:t>
            </a:r>
            <a:r>
              <a:rPr sz="4400" spc="-125" dirty="0"/>
              <a:t> </a:t>
            </a:r>
            <a:r>
              <a:rPr sz="4400" dirty="0"/>
              <a:t>hacking?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9740" y="1397631"/>
            <a:ext cx="4791075" cy="22199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Install scanner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247015" marR="1711960" lvl="1" indent="-247015" algn="r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/>
              <a:buChar char=""/>
              <a:tabLst>
                <a:tab pos="247015" algn="l"/>
                <a:tab pos="247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mscan, </a:t>
            </a:r>
            <a:r>
              <a:rPr sz="2400" dirty="0">
                <a:latin typeface="Times New Roman"/>
                <a:cs typeface="Times New Roman"/>
              </a:rPr>
              <a:t>sscan,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nmap</a:t>
            </a:r>
            <a:endParaRPr sz="2400">
              <a:latin typeface="Times New Roman"/>
              <a:cs typeface="Times New Roman"/>
            </a:endParaRPr>
          </a:p>
          <a:p>
            <a:pPr marL="287020" marR="1706245" indent="-287020" algn="r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Install exploit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Install denial of service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all of installed </a:t>
            </a:r>
            <a:r>
              <a:rPr sz="2400" spc="-5" dirty="0">
                <a:latin typeface="Times New Roman"/>
                <a:cs typeface="Times New Roman"/>
              </a:rPr>
              <a:t>programs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silently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1113790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57781"/>
            <a:ext cx="7379334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2317750" algn="l"/>
              </a:tabLst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catch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thief	you have to think like 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thief.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Helps </a:t>
            </a:r>
            <a:r>
              <a:rPr sz="2400" dirty="0">
                <a:latin typeface="Times New Roman"/>
                <a:cs typeface="Times New Roman"/>
              </a:rPr>
              <a:t>in closing the open holes in the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Provides security to banking and financial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establishments.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Prevents </a:t>
            </a:r>
            <a:r>
              <a:rPr sz="2400" spc="-5" dirty="0">
                <a:latin typeface="Times New Roman"/>
                <a:cs typeface="Times New Roman"/>
              </a:rPr>
              <a:t>website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defacements.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evolving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865378"/>
            <a:ext cx="3357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latin typeface="Calibri"/>
                <a:cs typeface="Calibri"/>
              </a:rPr>
              <a:t>Disadvantages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57781"/>
            <a:ext cx="7386955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All depends upon the trustworthiness of the ethical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hacker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Hiring professionals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expensive.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808990"/>
            <a:ext cx="4441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Future</a:t>
            </a:r>
            <a:r>
              <a:rPr spc="-20" dirty="0"/>
              <a:t> </a:t>
            </a:r>
            <a:r>
              <a:rPr spc="-5" dirty="0"/>
              <a:t>Enhancements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57781"/>
            <a:ext cx="7790180" cy="324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As it an evolving branch the scope of </a:t>
            </a:r>
            <a:r>
              <a:rPr sz="2400" spc="-5" dirty="0">
                <a:latin typeface="Times New Roman"/>
                <a:cs typeface="Times New Roman"/>
              </a:rPr>
              <a:t>enhancement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technology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immense.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ethical hacker can ensure the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security by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repeatedly.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78613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enhanced </a:t>
            </a:r>
            <a:r>
              <a:rPr sz="2400" spc="-20" dirty="0">
                <a:latin typeface="Times New Roman"/>
                <a:cs typeface="Times New Roman"/>
              </a:rPr>
              <a:t>software’s </a:t>
            </a:r>
            <a:r>
              <a:rPr sz="2400" spc="-5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be used for </a:t>
            </a:r>
            <a:r>
              <a:rPr sz="2400" spc="-5" dirty="0">
                <a:latin typeface="Times New Roman"/>
                <a:cs typeface="Times New Roman"/>
              </a:rPr>
              <a:t>optimum  </a:t>
            </a:r>
            <a:r>
              <a:rPr sz="2400" dirty="0">
                <a:latin typeface="Times New Roman"/>
                <a:cs typeface="Times New Roman"/>
              </a:rPr>
              <a:t>protection.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7191" y="808990"/>
            <a:ext cx="234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22805"/>
            <a:ext cx="800925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193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 the preceding sections </a:t>
            </a:r>
            <a:r>
              <a:rPr sz="2400" spc="-5" dirty="0">
                <a:latin typeface="Times New Roman"/>
                <a:cs typeface="Times New Roman"/>
              </a:rPr>
              <a:t>we saw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methodology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hacking,  why should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aware of hacking and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tools which a  hacker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marL="286385" marR="11811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Now 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see </a:t>
            </a:r>
            <a:r>
              <a:rPr sz="2400" dirty="0">
                <a:latin typeface="Times New Roman"/>
                <a:cs typeface="Times New Roman"/>
              </a:rPr>
              <a:t>what can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do against hacking or to protect  ourselves 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hacking.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 first thing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should do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keep ourselves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updated</a:t>
            </a:r>
            <a:endParaRPr sz="2400">
              <a:latin typeface="Times New Roman"/>
              <a:cs typeface="Times New Roman"/>
            </a:endParaRPr>
          </a:p>
          <a:p>
            <a:pPr marL="286385" marR="41655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about those </a:t>
            </a:r>
            <a:r>
              <a:rPr sz="2400" spc="-20" dirty="0">
                <a:latin typeface="Times New Roman"/>
                <a:cs typeface="Times New Roman"/>
              </a:rPr>
              <a:t>software’s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and using for </a:t>
            </a:r>
            <a:r>
              <a:rPr sz="2400" spc="-10" dirty="0">
                <a:latin typeface="Times New Roman"/>
                <a:cs typeface="Times New Roman"/>
              </a:rPr>
              <a:t>official </a:t>
            </a:r>
            <a:r>
              <a:rPr sz="2400" dirty="0">
                <a:latin typeface="Times New Roman"/>
                <a:cs typeface="Times New Roman"/>
              </a:rPr>
              <a:t>and reliable  sources.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Educate the </a:t>
            </a:r>
            <a:r>
              <a:rPr sz="2400" spc="-5" dirty="0">
                <a:latin typeface="Times New Roman"/>
                <a:cs typeface="Times New Roman"/>
              </a:rPr>
              <a:t>employees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users </a:t>
            </a:r>
            <a:r>
              <a:rPr sz="2400" dirty="0">
                <a:latin typeface="Times New Roman"/>
                <a:cs typeface="Times New Roman"/>
              </a:rPr>
              <a:t>against black hat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hacking.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0991" y="1208278"/>
            <a:ext cx="2280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References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2286000"/>
            <a:ext cx="8229600" cy="4343400"/>
          </a:xfrm>
          <a:custGeom>
            <a:avLst/>
            <a:gdLst/>
            <a:ahLst/>
            <a:cxnLst/>
            <a:rect l="l" t="t" r="r" b="b"/>
            <a:pathLst>
              <a:path w="8229600" h="4343400">
                <a:moveTo>
                  <a:pt x="0" y="4343400"/>
                </a:moveTo>
                <a:lnTo>
                  <a:pt x="8229600" y="4343400"/>
                </a:lnTo>
                <a:lnTo>
                  <a:pt x="82296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2286000"/>
            <a:ext cx="8229600" cy="4343400"/>
          </a:xfrm>
          <a:custGeom>
            <a:avLst/>
            <a:gdLst/>
            <a:ahLst/>
            <a:cxnLst/>
            <a:rect l="l" t="t" r="r" b="b"/>
            <a:pathLst>
              <a:path w="8229600" h="4343400">
                <a:moveTo>
                  <a:pt x="0" y="4343400"/>
                </a:moveTo>
                <a:lnTo>
                  <a:pt x="8229600" y="4343400"/>
                </a:lnTo>
                <a:lnTo>
                  <a:pt x="82296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2221509"/>
            <a:ext cx="373380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www.google.com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  <a:hlinkClick r:id="rId8"/>
              </a:rPr>
              <a:t>www.wikipedia.org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  <a:hlinkClick r:id="rId9"/>
              </a:rPr>
              <a:t>www.tutorialspoint.com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3886200"/>
            <a:ext cx="3857244" cy="228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0" y="2438400"/>
            <a:ext cx="3115055" cy="381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7200" y="762000"/>
            <a:ext cx="4418076" cy="1264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1124153"/>
            <a:ext cx="4262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FF0000"/>
                </a:solidFill>
                <a:latin typeface="Constantia"/>
                <a:cs typeface="Constantia"/>
              </a:rPr>
              <a:t>Thank</a:t>
            </a:r>
            <a:r>
              <a:rPr sz="7200" spc="-3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7200" spc="-190" dirty="0">
                <a:solidFill>
                  <a:srgbClr val="FF0000"/>
                </a:solidFill>
                <a:latin typeface="Constantia"/>
                <a:cs typeface="Constantia"/>
              </a:rPr>
              <a:t>You</a:t>
            </a:r>
            <a:endParaRPr sz="72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5644" y="2409444"/>
            <a:ext cx="3934967" cy="393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52984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latin typeface="Calibri"/>
                <a:cs typeface="Calibri"/>
              </a:rPr>
              <a:t>Co</a:t>
            </a:r>
            <a:r>
              <a:rPr sz="5000" spc="-50" dirty="0">
                <a:latin typeface="Calibri"/>
                <a:cs typeface="Calibri"/>
              </a:rPr>
              <a:t>n</a:t>
            </a:r>
            <a:r>
              <a:rPr sz="5000" spc="-45" dirty="0">
                <a:latin typeface="Calibri"/>
                <a:cs typeface="Calibri"/>
              </a:rPr>
              <a:t>t</a:t>
            </a:r>
            <a:r>
              <a:rPr sz="5000" dirty="0">
                <a:latin typeface="Calibri"/>
                <a:cs typeface="Calibri"/>
              </a:rPr>
              <a:t>e</a:t>
            </a:r>
            <a:r>
              <a:rPr sz="5000" spc="-55" dirty="0">
                <a:latin typeface="Calibri"/>
                <a:cs typeface="Calibri"/>
              </a:rPr>
              <a:t>n</a:t>
            </a:r>
            <a:r>
              <a:rPr sz="5000" dirty="0">
                <a:latin typeface="Calibri"/>
                <a:cs typeface="Calibri"/>
              </a:rPr>
              <a:t>t…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58492"/>
            <a:ext cx="6273165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Why do </a:t>
            </a:r>
            <a:r>
              <a:rPr sz="3200" spc="-12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need Ethical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Hacking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Required Skills of an Ethical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Hacker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What do hackers do after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Hacking?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Advantages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Disadvantages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Future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Enhancements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8547" y="882142"/>
            <a:ext cx="310070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/>
              <a:t>Introduction</a:t>
            </a:r>
            <a:endParaRPr sz="4900"/>
          </a:p>
        </p:txBody>
      </p:sp>
      <p:sp>
        <p:nvSpPr>
          <p:cNvPr id="8" name="object 8"/>
          <p:cNvSpPr txBox="1"/>
          <p:nvPr/>
        </p:nvSpPr>
        <p:spPr>
          <a:xfrm>
            <a:off x="535940" y="1953895"/>
            <a:ext cx="770318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471805" algn="l"/>
              </a:tabLst>
            </a:pPr>
            <a:r>
              <a:rPr sz="3600" spc="-5" dirty="0">
                <a:latin typeface="Times New Roman"/>
                <a:cs typeface="Times New Roman"/>
              </a:rPr>
              <a:t>Ethical </a:t>
            </a:r>
            <a:r>
              <a:rPr sz="3600" dirty="0">
                <a:latin typeface="Times New Roman"/>
                <a:cs typeface="Times New Roman"/>
              </a:rPr>
              <a:t>hacking also known </a:t>
            </a:r>
            <a:r>
              <a:rPr sz="3600" spc="-5" dirty="0">
                <a:latin typeface="Times New Roman"/>
                <a:cs typeface="Times New Roman"/>
              </a:rPr>
              <a:t>as  penetration testing </a:t>
            </a:r>
            <a:r>
              <a:rPr sz="3600" dirty="0">
                <a:latin typeface="Times New Roman"/>
                <a:cs typeface="Times New Roman"/>
              </a:rPr>
              <a:t>or white-hat hacking,  </a:t>
            </a:r>
            <a:r>
              <a:rPr sz="3600" spc="-5" dirty="0">
                <a:latin typeface="Times New Roman"/>
                <a:cs typeface="Times New Roman"/>
              </a:rPr>
              <a:t>involves </a:t>
            </a:r>
            <a:r>
              <a:rPr sz="3600" dirty="0">
                <a:latin typeface="Times New Roman"/>
                <a:cs typeface="Times New Roman"/>
              </a:rPr>
              <a:t>the same </a:t>
            </a:r>
            <a:r>
              <a:rPr sz="3600" spc="-5" dirty="0">
                <a:latin typeface="Times New Roman"/>
                <a:cs typeface="Times New Roman"/>
              </a:rPr>
              <a:t>tools, tricks, </a:t>
            </a:r>
            <a:r>
              <a:rPr sz="3600" dirty="0">
                <a:latin typeface="Times New Roman"/>
                <a:cs typeface="Times New Roman"/>
              </a:rPr>
              <a:t>and  </a:t>
            </a:r>
            <a:r>
              <a:rPr sz="3600" spc="-5" dirty="0">
                <a:latin typeface="Times New Roman"/>
                <a:cs typeface="Times New Roman"/>
              </a:rPr>
              <a:t>techniques </a:t>
            </a:r>
            <a:r>
              <a:rPr sz="3600" dirty="0">
                <a:latin typeface="Times New Roman"/>
                <a:cs typeface="Times New Roman"/>
              </a:rPr>
              <a:t>that hackers use,but with one  major </a:t>
            </a:r>
            <a:r>
              <a:rPr sz="3600" spc="-10" dirty="0">
                <a:latin typeface="Times New Roman"/>
                <a:cs typeface="Times New Roman"/>
              </a:rPr>
              <a:t>difference </a:t>
            </a:r>
            <a:r>
              <a:rPr sz="3600" dirty="0">
                <a:latin typeface="Times New Roman"/>
                <a:cs typeface="Times New Roman"/>
              </a:rPr>
              <a:t>that Ethical hacking </a:t>
            </a:r>
            <a:r>
              <a:rPr sz="3600" spc="-5" dirty="0">
                <a:latin typeface="Times New Roman"/>
                <a:cs typeface="Times New Roman"/>
              </a:rPr>
              <a:t>is  legal.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9300" y="656590"/>
            <a:ext cx="33102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spc="-5" dirty="0"/>
              <a:t>Hacking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503934"/>
            <a:ext cx="790829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Independent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security </a:t>
            </a:r>
            <a:r>
              <a:rPr sz="2400" spc="-5" dirty="0">
                <a:latin typeface="Times New Roman"/>
                <a:cs typeface="Times New Roman"/>
              </a:rPr>
              <a:t>Professionals </a:t>
            </a:r>
            <a:r>
              <a:rPr sz="2400" dirty="0">
                <a:latin typeface="Times New Roman"/>
                <a:cs typeface="Times New Roman"/>
              </a:rPr>
              <a:t>breaking into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computer systems.</a:t>
            </a:r>
            <a:endParaRPr sz="240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Neither </a:t>
            </a:r>
            <a:r>
              <a:rPr sz="2400" spc="-5" dirty="0">
                <a:latin typeface="Times New Roman"/>
                <a:cs typeface="Times New Roman"/>
              </a:rPr>
              <a:t>damage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nor steal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287020" marR="3662045" indent="-287020" algn="just">
              <a:lnSpc>
                <a:spcPct val="12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Evaluate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security  and report back to </a:t>
            </a:r>
            <a:r>
              <a:rPr sz="2400" spc="-5" dirty="0">
                <a:latin typeface="Times New Roman"/>
                <a:cs typeface="Times New Roman"/>
              </a:rPr>
              <a:t>owners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  the </a:t>
            </a:r>
            <a:r>
              <a:rPr sz="2400" spc="-5" dirty="0">
                <a:latin typeface="Times New Roman"/>
                <a:cs typeface="Times New Roman"/>
              </a:rPr>
              <a:t>bugs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4400" y="3810000"/>
            <a:ext cx="3971544" cy="2234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516" y="712978"/>
            <a:ext cx="42214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Calibri"/>
                <a:cs typeface="Calibri"/>
              </a:rPr>
              <a:t>Who </a:t>
            </a:r>
            <a:r>
              <a:rPr sz="4500" spc="-20" dirty="0">
                <a:latin typeface="Calibri"/>
                <a:cs typeface="Calibri"/>
              </a:rPr>
              <a:t>are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30" dirty="0">
                <a:latin typeface="Calibri"/>
                <a:cs typeface="Calibri"/>
              </a:rPr>
              <a:t>Hackers?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63370"/>
            <a:ext cx="49930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A person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enjoys learning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programming </a:t>
            </a:r>
            <a:r>
              <a:rPr sz="2000" dirty="0">
                <a:latin typeface="Times New Roman"/>
                <a:cs typeface="Times New Roman"/>
              </a:rPr>
              <a:t>language or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86385" marR="1050925" indent="-2863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A person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enjoys actually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doing  the </a:t>
            </a:r>
            <a:r>
              <a:rPr sz="2000" spc="-5" dirty="0">
                <a:latin typeface="Times New Roman"/>
                <a:cs typeface="Times New Roman"/>
              </a:rPr>
              <a:t>programming </a:t>
            </a:r>
            <a:r>
              <a:rPr sz="2000" dirty="0">
                <a:latin typeface="Times New Roman"/>
                <a:cs typeface="Times New Roman"/>
              </a:rPr>
              <a:t>rather than just  theorizing about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Wingdings 2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286385" marR="1355725" indent="-2863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A person capable of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appreciating  </a:t>
            </a:r>
            <a:r>
              <a:rPr sz="2000" spc="-5" dirty="0">
                <a:latin typeface="Times New Roman"/>
                <a:cs typeface="Times New Roman"/>
              </a:rPr>
              <a:t>someone else's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hacking.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Wingdings 2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Clr>
                <a:srgbClr val="0AD0D9"/>
              </a:buClr>
              <a:buSzPct val="95000"/>
              <a:buFont typeface="Wingdings 2"/>
              <a:buChar char=""/>
              <a:tabLst>
                <a:tab pos="335280" algn="l"/>
                <a:tab pos="335915" algn="l"/>
              </a:tabLst>
            </a:pPr>
            <a:r>
              <a:rPr sz="2000" dirty="0">
                <a:latin typeface="Times New Roman"/>
                <a:cs typeface="Times New Roman"/>
              </a:rPr>
              <a:t>A person who picks up </a:t>
            </a:r>
            <a:r>
              <a:rPr sz="2000" spc="-5" dirty="0">
                <a:latin typeface="Times New Roman"/>
                <a:cs typeface="Times New Roman"/>
              </a:rPr>
              <a:t>programming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quickly.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 2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286385" marR="594360" indent="-286385">
              <a:lnSpc>
                <a:spcPct val="100000"/>
              </a:lnSpc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A person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is an expert at a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  </a:t>
            </a:r>
            <a:r>
              <a:rPr sz="2000" spc="-5" dirty="0">
                <a:latin typeface="Times New Roman"/>
                <a:cs typeface="Times New Roman"/>
              </a:rPr>
              <a:t>programming </a:t>
            </a:r>
            <a:r>
              <a:rPr sz="2000" dirty="0">
                <a:latin typeface="Times New Roman"/>
                <a:cs typeface="Times New Roman"/>
              </a:rPr>
              <a:t>language or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1600" y="1981200"/>
            <a:ext cx="3505200" cy="1988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743" y="998219"/>
            <a:ext cx="5887211" cy="1231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0991" y="1127506"/>
            <a:ext cx="5182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006FC0"/>
                </a:solidFill>
                <a:latin typeface="Calibri"/>
                <a:cs typeface="Calibri"/>
              </a:rPr>
              <a:t>Why 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do </a:t>
            </a:r>
            <a:r>
              <a:rPr sz="4400" spc="-30" dirty="0">
                <a:solidFill>
                  <a:srgbClr val="006FC0"/>
                </a:solidFill>
                <a:latin typeface="Calibri"/>
                <a:cs typeface="Calibri"/>
              </a:rPr>
              <a:t>hackers </a:t>
            </a:r>
            <a:r>
              <a:rPr sz="4400" spc="-5" dirty="0">
                <a:solidFill>
                  <a:srgbClr val="006FC0"/>
                </a:solidFill>
                <a:latin typeface="Calibri"/>
                <a:cs typeface="Calibri"/>
              </a:rPr>
              <a:t>hack</a:t>
            </a:r>
            <a:r>
              <a:rPr sz="4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6FC0"/>
                </a:solidFill>
                <a:latin typeface="Calibri"/>
                <a:cs typeface="Calibri"/>
              </a:rPr>
              <a:t>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70989"/>
            <a:ext cx="5380990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Just 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fun.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Show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off.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Hack </a:t>
            </a:r>
            <a:r>
              <a:rPr sz="2800" spc="-5" dirty="0">
                <a:latin typeface="Times New Roman"/>
                <a:cs typeface="Times New Roman"/>
              </a:rPr>
              <a:t>other systems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secretly.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Notify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people their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thought.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Steal important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87020">
              <a:lnSpc>
                <a:spcPts val="4029"/>
              </a:lnSpc>
              <a:spcBef>
                <a:spcPts val="25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Destroy </a:t>
            </a:r>
            <a:r>
              <a:rPr sz="2800" spc="-30" dirty="0">
                <a:latin typeface="Times New Roman"/>
                <a:cs typeface="Times New Roman"/>
              </a:rPr>
              <a:t>enemy’s </a:t>
            </a:r>
            <a:r>
              <a:rPr sz="2800" spc="-5" dirty="0">
                <a:latin typeface="Times New Roman"/>
                <a:cs typeface="Times New Roman"/>
              </a:rPr>
              <a:t>computer network  </a:t>
            </a:r>
            <a:r>
              <a:rPr sz="2800" dirty="0">
                <a:latin typeface="Times New Roman"/>
                <a:cs typeface="Times New Roman"/>
              </a:rPr>
              <a:t>during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war.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1905000"/>
            <a:ext cx="2967228" cy="259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8757"/>
            <a:ext cx="7976870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Times New Roman"/>
                <a:cs typeface="Times New Roman"/>
              </a:rPr>
              <a:t>Ethical Hackers </a:t>
            </a:r>
            <a:r>
              <a:rPr sz="32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but not </a:t>
            </a:r>
            <a:r>
              <a:rPr sz="3200" b="1" dirty="0">
                <a:solidFill>
                  <a:srgbClr val="04607A"/>
                </a:solidFill>
                <a:latin typeface="Times New Roman"/>
                <a:cs typeface="Times New Roman"/>
              </a:rPr>
              <a:t>Criminal</a:t>
            </a:r>
            <a:r>
              <a:rPr sz="3200" b="1" spc="-6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4607A"/>
                </a:solidFill>
                <a:latin typeface="Times New Roman"/>
                <a:cs typeface="Times New Roman"/>
              </a:rPr>
              <a:t>Hackers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Completely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trustworthy.</a:t>
            </a:r>
            <a:endParaRPr sz="32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460"/>
              </a:lnSpc>
              <a:spcBef>
                <a:spcPts val="8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Strong programming and computer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networking  skills.</a:t>
            </a:r>
            <a:endParaRPr sz="3200">
              <a:latin typeface="Times New Roman"/>
              <a:cs typeface="Times New Roman"/>
            </a:endParaRPr>
          </a:p>
          <a:p>
            <a:pPr marL="286385" marR="481330" indent="-274320">
              <a:lnSpc>
                <a:spcPts val="346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Times New Roman"/>
                <a:cs typeface="Times New Roman"/>
              </a:rPr>
              <a:t>Learn about the system and trying to find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its  weaknesses.</a:t>
            </a:r>
            <a:endParaRPr sz="3200">
              <a:latin typeface="Times New Roman"/>
              <a:cs typeface="Times New Roman"/>
            </a:endParaRPr>
          </a:p>
          <a:p>
            <a:pPr marL="286385" marR="647700" indent="-274320">
              <a:lnSpc>
                <a:spcPts val="3460"/>
              </a:lnSpc>
              <a:spcBef>
                <a:spcPts val="7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3200" spc="-25" dirty="0">
                <a:latin typeface="Times New Roman"/>
                <a:cs typeface="Times New Roman"/>
              </a:rPr>
              <a:t>Techniques </a:t>
            </a:r>
            <a:r>
              <a:rPr sz="3200" dirty="0">
                <a:latin typeface="Times New Roman"/>
                <a:cs typeface="Times New Roman"/>
              </a:rPr>
              <a:t>of Criminal hackers-Detection-  Prevention.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1189990"/>
            <a:ext cx="3571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Types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Hackers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2002663"/>
            <a:ext cx="3733800" cy="20256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60"/>
              </a:spcBef>
              <a:buClr>
                <a:srgbClr val="0AD0D9"/>
              </a:buClr>
              <a:buSzPct val="105555"/>
              <a:buFont typeface="Wingdings 2"/>
              <a:buChar char=""/>
              <a:tabLst>
                <a:tab pos="414020" algn="l"/>
              </a:tabLst>
            </a:pPr>
            <a:r>
              <a:rPr sz="3600" dirty="0">
                <a:latin typeface="Times New Roman"/>
                <a:cs typeface="Times New Roman"/>
              </a:rPr>
              <a:t>Black </a:t>
            </a:r>
            <a:r>
              <a:rPr sz="3600" spc="-5" dirty="0">
                <a:latin typeface="Times New Roman"/>
                <a:cs typeface="Times New Roman"/>
              </a:rPr>
              <a:t>Hat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Hacker</a:t>
            </a:r>
            <a:endParaRPr sz="36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960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393700" algn="l"/>
              </a:tabLst>
            </a:pPr>
            <a:r>
              <a:rPr sz="3600" dirty="0">
                <a:latin typeface="Times New Roman"/>
                <a:cs typeface="Times New Roman"/>
              </a:rPr>
              <a:t>White Hat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Hacker</a:t>
            </a:r>
            <a:endParaRPr sz="3600">
              <a:latin typeface="Times New Roman"/>
              <a:cs typeface="Times New Roman"/>
            </a:endParaRPr>
          </a:p>
          <a:p>
            <a:pPr marL="401320" indent="-3886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401320" algn="l"/>
              </a:tabLst>
            </a:pPr>
            <a:r>
              <a:rPr sz="3600" dirty="0">
                <a:latin typeface="Times New Roman"/>
                <a:cs typeface="Times New Roman"/>
              </a:rPr>
              <a:t>Grey </a:t>
            </a:r>
            <a:r>
              <a:rPr sz="3600" spc="-5" dirty="0">
                <a:latin typeface="Times New Roman"/>
                <a:cs typeface="Times New Roman"/>
              </a:rPr>
              <a:t>Hat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Hacker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4400" y="2057400"/>
            <a:ext cx="3962400" cy="213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637</Words>
  <Application>Microsoft Office PowerPoint</Application>
  <PresentationFormat>On-screen Show (4:3)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Narrow</vt:lpstr>
      <vt:lpstr>Calibri</vt:lpstr>
      <vt:lpstr>Candara</vt:lpstr>
      <vt:lpstr>Constantia</vt:lpstr>
      <vt:lpstr>Times New Roman</vt:lpstr>
      <vt:lpstr>Wingdings</vt:lpstr>
      <vt:lpstr>Wingdings 2</vt:lpstr>
      <vt:lpstr>Office Theme</vt:lpstr>
      <vt:lpstr>Ethical Hacking</vt:lpstr>
      <vt:lpstr>Content</vt:lpstr>
      <vt:lpstr>Content…</vt:lpstr>
      <vt:lpstr>Introduction</vt:lpstr>
      <vt:lpstr>Ethical Hacking</vt:lpstr>
      <vt:lpstr>Who are Hackers?</vt:lpstr>
      <vt:lpstr>Why do hackers hack ?</vt:lpstr>
      <vt:lpstr>PowerPoint Presentation</vt:lpstr>
      <vt:lpstr>Types of Hackers</vt:lpstr>
      <vt:lpstr>Black-Hat Hacker</vt:lpstr>
      <vt:lpstr>White-Hat Hacker</vt:lpstr>
      <vt:lpstr>Grey-Hat Hackers</vt:lpstr>
      <vt:lpstr>What should do after hacked?</vt:lpstr>
      <vt:lpstr>Hacking Process</vt:lpstr>
      <vt:lpstr>Foot Printing</vt:lpstr>
      <vt:lpstr>Scanning</vt:lpstr>
      <vt:lpstr>Gaining Access</vt:lpstr>
      <vt:lpstr>Maintaining Access</vt:lpstr>
      <vt:lpstr>Why do you need Ethical hacking Protection from possible External Attacks</vt:lpstr>
      <vt:lpstr>Required Skills of an Ethical Hacker</vt:lpstr>
      <vt:lpstr>Required Skills of an Ethical Hacker….</vt:lpstr>
      <vt:lpstr>What do hackers do after hacking?...</vt:lpstr>
      <vt:lpstr>What do hackers do after hacking?</vt:lpstr>
      <vt:lpstr>Advantages</vt:lpstr>
      <vt:lpstr>Disadvantages</vt:lpstr>
      <vt:lpstr>Future Enhancements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sch</dc:creator>
  <cp:lastModifiedBy>sch</cp:lastModifiedBy>
  <cp:revision>2</cp:revision>
  <dcterms:created xsi:type="dcterms:W3CDTF">2019-11-04T15:08:44Z</dcterms:created>
  <dcterms:modified xsi:type="dcterms:W3CDTF">2019-11-04T15:13:10Z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2019-11-04T00:00:00Z</vt:filetime>
  </property>
</Properties>
</file>