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9" r:id="rId6"/>
    <p:sldId id="270" r:id="rId7"/>
    <p:sldId id="271" r:id="rId8"/>
    <p:sldId id="272" r:id="rId9"/>
    <p:sldId id="27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3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306705"/>
            <a:ext cx="89865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1171" y="589229"/>
            <a:ext cx="512165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288" y="1094054"/>
            <a:ext cx="8129422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090" y="1162558"/>
            <a:ext cx="7343140" cy="1066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622422"/>
                </a:solidFill>
              </a:rPr>
              <a:t>SOLAR </a:t>
            </a:r>
            <a:r>
              <a:rPr sz="4000" spc="-5" dirty="0">
                <a:solidFill>
                  <a:srgbClr val="622422"/>
                </a:solidFill>
              </a:rPr>
              <a:t>POWER</a:t>
            </a:r>
            <a:r>
              <a:rPr sz="4000" spc="-70" dirty="0">
                <a:solidFill>
                  <a:srgbClr val="622422"/>
                </a:solidFill>
              </a:rPr>
              <a:t> </a:t>
            </a:r>
            <a:r>
              <a:rPr sz="4000" spc="-35" dirty="0">
                <a:solidFill>
                  <a:srgbClr val="622422"/>
                </a:solidFill>
              </a:rPr>
              <a:t>GENERATION</a:t>
            </a:r>
            <a:endParaRPr sz="4000" dirty="0"/>
          </a:p>
          <a:p>
            <a:pPr algn="ctr">
              <a:lnSpc>
                <a:spcPct val="100000"/>
              </a:lnSpc>
              <a:spcBef>
                <a:spcPts val="35"/>
              </a:spcBef>
              <a:tabLst>
                <a:tab pos="4122420" algn="l"/>
              </a:tabLst>
            </a:pPr>
            <a:r>
              <a:rPr sz="2800" b="0" spc="-20" dirty="0">
                <a:solidFill>
                  <a:srgbClr val="622422"/>
                </a:solidFill>
                <a:latin typeface="Arial"/>
                <a:cs typeface="Arial"/>
              </a:rPr>
              <a:t>(RENEWABLE</a:t>
            </a:r>
            <a:r>
              <a:rPr sz="2800" b="0" spc="40" dirty="0">
                <a:solidFill>
                  <a:srgbClr val="622422"/>
                </a:solidFill>
                <a:latin typeface="Arial"/>
                <a:cs typeface="Arial"/>
              </a:rPr>
              <a:t> </a:t>
            </a:r>
            <a:r>
              <a:rPr sz="2800" b="0" spc="-10" dirty="0">
                <a:solidFill>
                  <a:srgbClr val="622422"/>
                </a:solidFill>
                <a:latin typeface="Arial"/>
                <a:cs typeface="Arial"/>
              </a:rPr>
              <a:t>ENERGY	</a:t>
            </a:r>
            <a:r>
              <a:rPr sz="2800" b="0" spc="-5" dirty="0">
                <a:solidFill>
                  <a:srgbClr val="622422"/>
                </a:solidFill>
                <a:latin typeface="Arial"/>
                <a:cs typeface="Arial"/>
              </a:rPr>
              <a:t>SOURCE)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0" y="4525517"/>
            <a:ext cx="31680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b="1" i="1" u="sng" dirty="0">
              <a:solidFill>
                <a:schemeClr val="bg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306705"/>
            <a:ext cx="3385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943735"/>
                </a:solidFill>
              </a:rPr>
              <a:t>SOLAR</a:t>
            </a:r>
            <a:r>
              <a:rPr sz="3200" spc="-80" dirty="0">
                <a:solidFill>
                  <a:srgbClr val="943735"/>
                </a:solidFill>
              </a:rPr>
              <a:t> </a:t>
            </a:r>
            <a:r>
              <a:rPr sz="3200" spc="-35" dirty="0">
                <a:solidFill>
                  <a:srgbClr val="943735"/>
                </a:solidFill>
              </a:rPr>
              <a:t>ENERGY: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64642" y="1161999"/>
            <a:ext cx="808926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010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energy </a:t>
            </a:r>
            <a:r>
              <a:rPr sz="2800" spc="-5" dirty="0">
                <a:latin typeface="Times New Roman"/>
                <a:cs typeface="Times New Roman"/>
              </a:rPr>
              <a:t>that is </a:t>
            </a:r>
            <a:r>
              <a:rPr sz="2800" dirty="0">
                <a:latin typeface="Times New Roman"/>
                <a:cs typeface="Times New Roman"/>
              </a:rPr>
              <a:t>produced from </a:t>
            </a:r>
            <a:r>
              <a:rPr sz="2800" spc="-5" dirty="0">
                <a:latin typeface="Times New Roman"/>
                <a:cs typeface="Times New Roman"/>
              </a:rPr>
              <a:t>sun is </a:t>
            </a:r>
            <a:r>
              <a:rPr sz="2800" dirty="0">
                <a:latin typeface="Times New Roman"/>
                <a:cs typeface="Times New Roman"/>
              </a:rPr>
              <a:t>known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solar  </a:t>
            </a:r>
            <a:r>
              <a:rPr sz="2800" spc="-35" dirty="0">
                <a:latin typeface="Times New Roman"/>
                <a:cs typeface="Times New Roman"/>
              </a:rPr>
              <a:t>energy.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35" dirty="0">
                <a:latin typeface="Times New Roman"/>
                <a:cs typeface="Times New Roman"/>
              </a:rPr>
              <a:t>Sun’s </a:t>
            </a:r>
            <a:r>
              <a:rPr sz="2800" spc="-15" dirty="0">
                <a:latin typeface="Times New Roman"/>
                <a:cs typeface="Times New Roman"/>
              </a:rPr>
              <a:t>energy </a:t>
            </a:r>
            <a:r>
              <a:rPr sz="2800" spc="-5" dirty="0">
                <a:latin typeface="Times New Roman"/>
                <a:cs typeface="Times New Roman"/>
              </a:rPr>
              <a:t>comes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nuclear fusion reaction  that takes place deep in the sun, where </a:t>
            </a:r>
            <a:r>
              <a:rPr sz="2800" dirty="0">
                <a:latin typeface="Times New Roman"/>
                <a:cs typeface="Times New Roman"/>
              </a:rPr>
              <a:t>hydrogen </a:t>
            </a:r>
            <a:r>
              <a:rPr sz="2800" spc="-5" dirty="0">
                <a:latin typeface="Times New Roman"/>
                <a:cs typeface="Times New Roman"/>
              </a:rPr>
              <a:t>nucleus  fuse into helium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nucleus.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 marR="177165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 such a reaction takes place then tremendous  amount of </a:t>
            </a:r>
            <a:r>
              <a:rPr sz="2800" spc="-15" dirty="0">
                <a:latin typeface="Times New Roman"/>
                <a:cs typeface="Times New Roman"/>
              </a:rPr>
              <a:t>energy </a:t>
            </a:r>
            <a:r>
              <a:rPr sz="2800" spc="-5" dirty="0">
                <a:latin typeface="Times New Roman"/>
                <a:cs typeface="Times New Roman"/>
              </a:rPr>
              <a:t>is produced which is escaped into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space.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06705"/>
            <a:ext cx="74549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943735"/>
                </a:solidFill>
              </a:rPr>
              <a:t>TYPES OF TECHNOLOGIES IN</a:t>
            </a:r>
            <a:r>
              <a:rPr sz="3200" spc="-114" dirty="0">
                <a:solidFill>
                  <a:srgbClr val="943735"/>
                </a:solidFill>
              </a:rPr>
              <a:t> </a:t>
            </a:r>
            <a:r>
              <a:rPr sz="3200" dirty="0">
                <a:solidFill>
                  <a:srgbClr val="943735"/>
                </a:solidFill>
              </a:rPr>
              <a:t>SOLAR  POWER</a:t>
            </a:r>
            <a:r>
              <a:rPr sz="3200" spc="-30" dirty="0">
                <a:solidFill>
                  <a:srgbClr val="943735"/>
                </a:solidFill>
              </a:rPr>
              <a:t> </a:t>
            </a:r>
            <a:r>
              <a:rPr sz="3200" spc="-20" dirty="0">
                <a:solidFill>
                  <a:srgbClr val="943735"/>
                </a:solidFill>
              </a:rPr>
              <a:t>GENERATION: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807210"/>
            <a:ext cx="803084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There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two types of technologies in generating power  </a:t>
            </a:r>
            <a:r>
              <a:rPr sz="2800" dirty="0">
                <a:latin typeface="Times New Roman"/>
                <a:cs typeface="Times New Roman"/>
              </a:rPr>
              <a:t>through </a:t>
            </a:r>
            <a:r>
              <a:rPr sz="2800" spc="-5" dirty="0">
                <a:latin typeface="Times New Roman"/>
                <a:cs typeface="Times New Roman"/>
              </a:rPr>
              <a:t>solar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energy,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They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are:</a:t>
            </a:r>
            <a:endParaRPr sz="28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Times New Roman"/>
                <a:cs typeface="Times New Roman"/>
              </a:rPr>
              <a:t>Solar Photovoltaic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Technology</a:t>
            </a:r>
            <a:endParaRPr sz="2800" dirty="0">
              <a:latin typeface="Times New Roman"/>
              <a:cs typeface="Times New Roman"/>
            </a:endParaRPr>
          </a:p>
          <a:p>
            <a:pPr marL="455930" marR="1036955" lvl="1">
              <a:lnSpc>
                <a:spcPct val="100000"/>
              </a:lnSpc>
              <a:buSzPct val="96428"/>
              <a:buAutoNum type="alphaLcParenBoth"/>
              <a:tabLst>
                <a:tab pos="851535" algn="l"/>
              </a:tabLst>
            </a:pPr>
            <a:r>
              <a:rPr sz="2800" dirty="0">
                <a:latin typeface="Times New Roman"/>
                <a:cs typeface="Times New Roman"/>
              </a:rPr>
              <a:t>Ground </a:t>
            </a:r>
            <a:r>
              <a:rPr sz="2800" spc="-5" dirty="0">
                <a:latin typeface="Times New Roman"/>
                <a:cs typeface="Times New Roman"/>
              </a:rPr>
              <a:t>mounted solar </a:t>
            </a:r>
            <a:r>
              <a:rPr sz="2800" dirty="0">
                <a:latin typeface="Times New Roman"/>
                <a:cs typeface="Times New Roman"/>
              </a:rPr>
              <a:t>photovoltaic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  (b)Space based solar </a:t>
            </a:r>
            <a:r>
              <a:rPr sz="2800" dirty="0">
                <a:latin typeface="Times New Roman"/>
                <a:cs typeface="Times New Roman"/>
              </a:rPr>
              <a:t>photovoltaic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lphaLcParenBoth"/>
            </a:pPr>
            <a:endParaRPr sz="2900" dirty="0">
              <a:latin typeface="Times New Roman"/>
              <a:cs typeface="Times New Roman"/>
            </a:endParaRPr>
          </a:p>
          <a:p>
            <a:pPr marL="280035" indent="-267335">
              <a:lnSpc>
                <a:spcPct val="100000"/>
              </a:lnSpc>
              <a:buAutoNum type="arabicPeriod"/>
              <a:tabLst>
                <a:tab pos="280670" algn="l"/>
              </a:tabLst>
            </a:pPr>
            <a:r>
              <a:rPr sz="2800" dirty="0">
                <a:latin typeface="Times New Roman"/>
                <a:cs typeface="Times New Roman"/>
              </a:rPr>
              <a:t>Floating solar </a:t>
            </a:r>
            <a:r>
              <a:rPr sz="2800" spc="-10" dirty="0">
                <a:latin typeface="Times New Roman"/>
                <a:cs typeface="Times New Roman"/>
              </a:rPr>
              <a:t>chimney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technology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156" y="309753"/>
            <a:ext cx="2862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943735"/>
                </a:solidFill>
              </a:rPr>
              <a:t>APPLICATIONS</a:t>
            </a:r>
            <a:r>
              <a:rPr sz="2800" spc="-15" dirty="0">
                <a:solidFill>
                  <a:srgbClr val="943735"/>
                </a:solidFill>
              </a:rPr>
              <a:t> </a:t>
            </a:r>
            <a:r>
              <a:rPr sz="2800" spc="-5" dirty="0">
                <a:solidFill>
                  <a:srgbClr val="943735"/>
                </a:solidFill>
              </a:rPr>
              <a:t>: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2052573"/>
            <a:ext cx="4643501" cy="480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" y="808482"/>
            <a:ext cx="2910840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dirty="0">
                <a:latin typeface="Times New Roman"/>
                <a:cs typeface="Times New Roman"/>
              </a:rPr>
              <a:t>Solar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Cookers: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400" spc="-5" dirty="0">
                <a:latin typeface="Times New Roman"/>
                <a:cs typeface="Times New Roman"/>
              </a:rPr>
              <a:t>Box </a:t>
            </a:r>
            <a:r>
              <a:rPr sz="2400" dirty="0">
                <a:latin typeface="Times New Roman"/>
                <a:cs typeface="Times New Roman"/>
              </a:rPr>
              <a:t>type solar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cookers: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4875" y="2071622"/>
            <a:ext cx="4429125" cy="4786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5878" y="1308608"/>
            <a:ext cx="35737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Parabolic concentrating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solar  cookers: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308228"/>
            <a:ext cx="522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dirty="0">
                <a:latin typeface="Times New Roman"/>
                <a:cs typeface="Times New Roman"/>
              </a:rPr>
              <a:t>Solar Photovoltaic </a:t>
            </a:r>
            <a:r>
              <a:rPr sz="2400" b="1" spc="-5" dirty="0">
                <a:latin typeface="Times New Roman"/>
                <a:cs typeface="Times New Roman"/>
              </a:rPr>
              <a:t>Cells In</a:t>
            </a:r>
            <a:r>
              <a:rPr sz="2400" b="1" spc="-1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Transport: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42999"/>
            <a:ext cx="9143999" cy="5714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381127"/>
            <a:ext cx="2596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0" dirty="0">
                <a:latin typeface="Arial"/>
                <a:cs typeface="Arial"/>
              </a:rPr>
              <a:t>ADVANTAGES</a:t>
            </a:r>
            <a:r>
              <a:rPr sz="2800" b="0" spc="-55" dirty="0">
                <a:latin typeface="Arial"/>
                <a:cs typeface="Arial"/>
              </a:rPr>
              <a:t> </a:t>
            </a:r>
            <a:r>
              <a:rPr sz="2800" b="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51052"/>
            <a:ext cx="8888095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6559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316230" algn="l"/>
              </a:tabLst>
            </a:pPr>
            <a:r>
              <a:rPr sz="2400" dirty="0">
                <a:latin typeface="Times New Roman"/>
                <a:cs typeface="Times New Roman"/>
              </a:rPr>
              <a:t>Solar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lang="en-US" sz="2400" dirty="0" smtClean="0">
                <a:latin typeface="Times New Roman"/>
                <a:cs typeface="Times New Roman"/>
              </a:rPr>
              <a:t>almost </a:t>
            </a:r>
            <a:r>
              <a:rPr sz="2400" spc="-5" dirty="0" smtClean="0">
                <a:latin typeface="Times New Roman"/>
                <a:cs typeface="Times New Roman"/>
              </a:rPr>
              <a:t>free</a:t>
            </a:r>
            <a:r>
              <a:rPr lang="en-US" sz="2400" spc="-5" dirty="0" smtClean="0">
                <a:latin typeface="Times New Roman"/>
                <a:cs typeface="Times New Roman"/>
              </a:rPr>
              <a:t> of cost</a:t>
            </a:r>
            <a:r>
              <a:rPr sz="2400" spc="-20" dirty="0" smtClean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Times New Roman"/>
              <a:buAutoNum type="arabicPeriod"/>
              <a:tabLst>
                <a:tab pos="316230" algn="l"/>
              </a:tabLst>
            </a:pPr>
            <a:r>
              <a:rPr sz="2400" dirty="0">
                <a:latin typeface="Times New Roman"/>
                <a:cs typeface="Times New Roman"/>
              </a:rPr>
              <a:t>Solar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dirty="0">
                <a:latin typeface="Times New Roman"/>
                <a:cs typeface="Times New Roman"/>
              </a:rPr>
              <a:t>does not cause </a:t>
            </a:r>
            <a:r>
              <a:rPr sz="2400" dirty="0" smtClean="0">
                <a:latin typeface="Times New Roman"/>
                <a:cs typeface="Times New Roman"/>
              </a:rPr>
              <a:t>pollution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 dirty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buFont typeface="Times New Roman"/>
              <a:buAutoNum type="arabicPeriod"/>
              <a:tabLst>
                <a:tab pos="316230" algn="l"/>
              </a:tabLst>
            </a:pPr>
            <a:r>
              <a:rPr sz="2400" dirty="0">
                <a:latin typeface="Times New Roman"/>
                <a:cs typeface="Times New Roman"/>
              </a:rPr>
              <a:t>Solar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dirty="0">
                <a:latin typeface="Times New Roman"/>
                <a:cs typeface="Times New Roman"/>
              </a:rPr>
              <a:t>can be used in </a:t>
            </a:r>
            <a:r>
              <a:rPr sz="2400" spc="-5" dirty="0">
                <a:latin typeface="Times New Roman"/>
                <a:cs typeface="Times New Roman"/>
              </a:rPr>
              <a:t>remote </a:t>
            </a:r>
            <a:r>
              <a:rPr sz="2400" dirty="0" smtClean="0">
                <a:latin typeface="Times New Roman"/>
                <a:cs typeface="Times New Roman"/>
              </a:rPr>
              <a:t>areas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  <a:p>
            <a:pPr marL="315595" indent="-302895">
              <a:lnSpc>
                <a:spcPct val="100000"/>
              </a:lnSpc>
              <a:buFont typeface="Times New Roman"/>
              <a:buAutoNum type="arabicPeriod"/>
              <a:tabLst>
                <a:tab pos="316230" algn="l"/>
              </a:tabLst>
            </a:pPr>
            <a:endParaRPr sz="2500" dirty="0">
              <a:latin typeface="Times New Roman"/>
              <a:cs typeface="Times New Roman"/>
            </a:endParaRPr>
          </a:p>
          <a:p>
            <a:pPr marL="12700" marR="981075">
              <a:lnSpc>
                <a:spcPct val="100000"/>
              </a:lnSpc>
              <a:buFont typeface="Times New Roman"/>
              <a:buAutoNum type="arabicPeriod" startAt="4"/>
              <a:tabLst>
                <a:tab pos="31623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C</a:t>
            </a:r>
            <a:r>
              <a:rPr sz="2400" dirty="0" smtClean="0">
                <a:latin typeface="Times New Roman"/>
                <a:cs typeface="Times New Roman"/>
              </a:rPr>
              <a:t>alculators </a:t>
            </a:r>
            <a:r>
              <a:rPr sz="2400" dirty="0">
                <a:latin typeface="Times New Roman"/>
                <a:cs typeface="Times New Roman"/>
              </a:rPr>
              <a:t>and other </a:t>
            </a:r>
            <a:r>
              <a:rPr sz="2400" spc="-5" dirty="0">
                <a:latin typeface="Times New Roman"/>
                <a:cs typeface="Times New Roman"/>
              </a:rPr>
              <a:t>low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  </a:t>
            </a:r>
            <a:r>
              <a:rPr sz="2400" spc="-5" dirty="0">
                <a:latin typeface="Times New Roman"/>
                <a:cs typeface="Times New Roman"/>
              </a:rPr>
              <a:t>consuming </a:t>
            </a:r>
            <a:r>
              <a:rPr sz="2400" dirty="0">
                <a:latin typeface="Times New Roman"/>
                <a:cs typeface="Times New Roman"/>
              </a:rPr>
              <a:t>devices can </a:t>
            </a:r>
            <a:r>
              <a:rPr sz="2400" dirty="0" smtClean="0">
                <a:latin typeface="Times New Roman"/>
                <a:cs typeface="Times New Roman"/>
              </a:rPr>
              <a:t>be</a:t>
            </a:r>
            <a:r>
              <a:rPr lang="en-US" sz="2400" dirty="0" smtClean="0">
                <a:latin typeface="Times New Roman"/>
                <a:cs typeface="Times New Roman"/>
              </a:rPr>
              <a:t> charged.</a:t>
            </a:r>
          </a:p>
          <a:p>
            <a:pPr marL="12700" marR="981075">
              <a:lnSpc>
                <a:spcPct val="100000"/>
              </a:lnSpc>
              <a:buFont typeface="Times New Roman"/>
              <a:buAutoNum type="arabicPeriod" startAt="4"/>
              <a:tabLst>
                <a:tab pos="316230" algn="l"/>
              </a:tabLst>
            </a:pP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91" y="309753"/>
            <a:ext cx="3205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35" dirty="0">
                <a:latin typeface="Arial"/>
                <a:cs typeface="Arial"/>
              </a:rPr>
              <a:t>DIS-ADVANTAGES: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76629"/>
            <a:ext cx="8837295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2895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316230" algn="l"/>
              </a:tabLst>
            </a:pPr>
            <a:r>
              <a:rPr sz="2400" dirty="0">
                <a:latin typeface="Times New Roman"/>
                <a:cs typeface="Times New Roman"/>
              </a:rPr>
              <a:t>Solar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dirty="0">
                <a:latin typeface="Times New Roman"/>
                <a:cs typeface="Times New Roman"/>
              </a:rPr>
              <a:t>can only be harnessed when it </a:t>
            </a:r>
            <a:r>
              <a:rPr sz="2400" spc="-5" dirty="0">
                <a:latin typeface="Times New Roman"/>
                <a:cs typeface="Times New Roman"/>
              </a:rPr>
              <a:t>is daytime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sunny.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 dirty="0">
              <a:latin typeface="Times New Roman"/>
              <a:cs typeface="Times New Roman"/>
            </a:endParaRPr>
          </a:p>
          <a:p>
            <a:pPr marL="315595" indent="-302895">
              <a:lnSpc>
                <a:spcPct val="100000"/>
              </a:lnSpc>
              <a:buFont typeface="Times New Roman"/>
              <a:buAutoNum type="arabicPeriod"/>
              <a:tabLst>
                <a:tab pos="316230" algn="l"/>
              </a:tabLst>
            </a:pPr>
            <a:r>
              <a:rPr sz="2400" dirty="0">
                <a:latin typeface="Times New Roman"/>
                <a:cs typeface="Times New Roman"/>
              </a:rPr>
              <a:t>Solar collectors, panels and cells are relatively </a:t>
            </a:r>
            <a:r>
              <a:rPr sz="2400" dirty="0" smtClean="0">
                <a:latin typeface="Times New Roman"/>
                <a:cs typeface="Times New Roman"/>
              </a:rPr>
              <a:t>expensive</a:t>
            </a:r>
            <a:r>
              <a:rPr lang="en-US" sz="2400" spc="-2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3"/>
            </a:pPr>
            <a:endParaRPr sz="2500" dirty="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buFont typeface="Times New Roman"/>
              <a:buAutoNum type="arabicPeriod" startAt="3"/>
              <a:tabLst>
                <a:tab pos="241935" algn="l"/>
              </a:tabLst>
            </a:pPr>
            <a:r>
              <a:rPr sz="2400" spc="-8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Built Solar </a:t>
            </a:r>
            <a:r>
              <a:rPr sz="2400" spc="-5" dirty="0">
                <a:latin typeface="Times New Roman"/>
                <a:cs typeface="Times New Roman"/>
              </a:rPr>
              <a:t>Power </a:t>
            </a:r>
            <a:r>
              <a:rPr sz="2400" dirty="0">
                <a:latin typeface="Times New Roman"/>
                <a:cs typeface="Times New Roman"/>
              </a:rPr>
              <a:t>plant the cost expenses are too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309753"/>
            <a:ext cx="2907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"/>
                <a:cs typeface="Arial"/>
              </a:rPr>
              <a:t>FUTURE</a:t>
            </a:r>
            <a:r>
              <a:rPr sz="2800" b="0" spc="-60" dirty="0">
                <a:latin typeface="Arial"/>
                <a:cs typeface="Arial"/>
              </a:rPr>
              <a:t> </a:t>
            </a:r>
            <a:r>
              <a:rPr sz="2800" b="0" spc="-5" dirty="0">
                <a:latin typeface="Arial"/>
                <a:cs typeface="Arial"/>
              </a:rPr>
              <a:t>SCOPE: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288" y="1094054"/>
            <a:ext cx="8075930" cy="22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imes New Roman"/>
                <a:cs typeface="Times New Roman"/>
              </a:rPr>
              <a:t>W</a:t>
            </a:r>
            <a:r>
              <a:rPr sz="2400" dirty="0" smtClean="0">
                <a:latin typeface="Times New Roman"/>
                <a:cs typeface="Times New Roman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now have started </a:t>
            </a:r>
            <a:r>
              <a:rPr sz="2400" spc="-5" dirty="0">
                <a:latin typeface="Times New Roman"/>
                <a:cs typeface="Times New Roman"/>
              </a:rPr>
              <a:t>making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  of electric vehicles too.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These vehicles uses solar energy instead of oil.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 smtClean="0">
                <a:latin typeface="Times New Roman"/>
                <a:cs typeface="Times New Roman"/>
              </a:rPr>
              <a:t>Their </a:t>
            </a:r>
            <a:r>
              <a:rPr sz="2400" dirty="0">
                <a:latin typeface="Times New Roman"/>
                <a:cs typeface="Times New Roman"/>
              </a:rPr>
              <a:t>costs are now </a:t>
            </a:r>
            <a:r>
              <a:rPr sz="2400" dirty="0" smtClean="0">
                <a:latin typeface="Times New Roman"/>
                <a:cs typeface="Times New Roman"/>
              </a:rPr>
              <a:t>dropping</a:t>
            </a:r>
            <a:r>
              <a:rPr sz="2400" spc="-5" dirty="0" smtClean="0">
                <a:latin typeface="Times New Roman"/>
                <a:cs typeface="Times New Roman"/>
              </a:rPr>
              <a:t>.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sz="2400" dirty="0" smtClean="0">
                <a:latin typeface="Times New Roman"/>
                <a:cs typeface="Times New Roman"/>
              </a:rPr>
              <a:t>hey </a:t>
            </a:r>
            <a:r>
              <a:rPr sz="2400" dirty="0">
                <a:latin typeface="Times New Roman"/>
                <a:cs typeface="Times New Roman"/>
              </a:rPr>
              <a:t>do not pollute  the environment</a:t>
            </a:r>
            <a:r>
              <a:rPr sz="2400" dirty="0" smtClean="0">
                <a:latin typeface="Times New Roman"/>
                <a:cs typeface="Times New Roman"/>
              </a:rPr>
              <a:t>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 smtClean="0">
                <a:latin typeface="Times New Roman"/>
                <a:cs typeface="Times New Roman"/>
              </a:rPr>
              <a:t>They </a:t>
            </a:r>
            <a:r>
              <a:rPr sz="2400" dirty="0">
                <a:latin typeface="Times New Roman"/>
                <a:cs typeface="Times New Roman"/>
              </a:rPr>
              <a:t>are also cheap in their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usage</a:t>
            </a:r>
            <a:r>
              <a:rPr sz="2400" dirty="0" smtClean="0"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8875" y="1285875"/>
            <a:ext cx="4048125" cy="404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5"/>
              </a:spcBef>
            </a:pPr>
            <a:r>
              <a:rPr dirty="0"/>
              <a:t>ANY QUERIES</a:t>
            </a:r>
            <a:r>
              <a:rPr spc="-160" dirty="0"/>
              <a:t> </a:t>
            </a:r>
            <a:r>
              <a:rPr spc="-5" dirty="0"/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253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SOLAR POWER GENERATION (RENEWABLE ENERGY SOURCE)</vt:lpstr>
      <vt:lpstr>SOLAR ENERGY:</vt:lpstr>
      <vt:lpstr>TYPES OF TECHNOLOGIES IN SOLAR  POWER GENERATION:</vt:lpstr>
      <vt:lpstr>APPLICATIONS :</vt:lpstr>
      <vt:lpstr>PowerPoint Presentation</vt:lpstr>
      <vt:lpstr>ADVANTAGES :</vt:lpstr>
      <vt:lpstr>DIS-ADVANTAGES:</vt:lpstr>
      <vt:lpstr>FUTURE SCOPE:</vt:lpstr>
      <vt:lpstr>ANY QUERIES 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GENERATION (RENEWABLE ENERGY SOURCE)</dc:title>
  <cp:lastModifiedBy>sch</cp:lastModifiedBy>
  <cp:revision>15</cp:revision>
  <dcterms:created xsi:type="dcterms:W3CDTF">2019-12-02T16:34:43Z</dcterms:created>
  <dcterms:modified xsi:type="dcterms:W3CDTF">2020-02-05T15:29:13Z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2019-12-02T00:00:00Z</vt:filetime>
  </property>
</Properties>
</file>