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49" r:id="rId3"/>
    <p:sldId id="350" r:id="rId4"/>
    <p:sldId id="351" r:id="rId5"/>
    <p:sldId id="353" r:id="rId6"/>
    <p:sldId id="352" r:id="rId7"/>
    <p:sldId id="354" r:id="rId8"/>
    <p:sldId id="355" r:id="rId9"/>
    <p:sldId id="356" r:id="rId10"/>
    <p:sldId id="362" r:id="rId11"/>
    <p:sldId id="357" r:id="rId12"/>
    <p:sldId id="358" r:id="rId13"/>
    <p:sldId id="359" r:id="rId14"/>
    <p:sldId id="360" r:id="rId15"/>
    <p:sldId id="3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86927" autoAdjust="0"/>
  </p:normalViewPr>
  <p:slideViewPr>
    <p:cSldViewPr snapToGrid="0">
      <p:cViewPr varScale="1">
        <p:scale>
          <a:sx n="68" d="100"/>
          <a:sy n="68" d="100"/>
        </p:scale>
        <p:origin x="5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D3FF7-0F34-44CF-B0DE-25B5577BED0D}" type="datetimeFigureOut">
              <a:rPr lang="en-US" smtClean="0"/>
              <a:t>3/3/2020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2DE7D-71B6-4646-BA73-291EE547BE46}" type="slidenum">
              <a:rPr lang="en-US" smtClean="0"/>
              <a:t>‹#›</a:t>
            </a:fld>
            <a:endParaRPr lang="en-US"/>
          </a:p>
        </p:txBody>
      </p:sp>
    </p:spTree>
    <p:extLst>
      <p:ext uri="{BB962C8B-B14F-4D97-AF65-F5344CB8AC3E}">
        <p14:creationId xmlns:p14="http://schemas.microsoft.com/office/powerpoint/2010/main" val="114066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Private members of base class</a:t>
            </a:r>
            <a:r>
              <a:rPr lang="en-US" baseline="0" dirty="0" smtClean="0"/>
              <a:t> are not accessible in derived class no matter what the access mode is. However they are inherited.</a:t>
            </a:r>
          </a:p>
          <a:p>
            <a:r>
              <a:rPr lang="en-US" baseline="0" dirty="0" smtClean="0"/>
              <a:t>Friend functions are not inherited</a:t>
            </a:r>
            <a:endParaRPr lang="en-US" dirty="0"/>
          </a:p>
        </p:txBody>
      </p:sp>
      <p:sp>
        <p:nvSpPr>
          <p:cNvPr id="4" name="Slide Number Placeholder 3"/>
          <p:cNvSpPr>
            <a:spLocks noGrp="1"/>
          </p:cNvSpPr>
          <p:nvPr>
            <p:ph type="sldNum" sz="quarter" idx="10"/>
          </p:nvPr>
        </p:nvSpPr>
        <p:spPr/>
        <p:txBody>
          <a:bodyPr/>
          <a:lstStyle/>
          <a:p>
            <a:fld id="{DAB2DE7D-71B6-4646-BA73-291EE547BE46}" type="slidenum">
              <a:rPr lang="en-US" smtClean="0"/>
              <a:t>11</a:t>
            </a:fld>
            <a:endParaRPr lang="en-US"/>
          </a:p>
        </p:txBody>
      </p:sp>
    </p:spTree>
    <p:extLst>
      <p:ext uri="{BB962C8B-B14F-4D97-AF65-F5344CB8AC3E}">
        <p14:creationId xmlns:p14="http://schemas.microsoft.com/office/powerpoint/2010/main" val="2750669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3/3/2020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69829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98007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977074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710682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57712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79337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695915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81155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44467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5C24A3-6F7E-404F-BAA1-64DAB5F02DF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79484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C24A3-6F7E-404F-BAA1-64DAB5F02DF8}" type="datetimeFigureOut">
              <a:rPr lang="en-US" smtClean="0"/>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174917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5C24A3-6F7E-404F-BAA1-64DAB5F02DF8}"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30777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5C24A3-6F7E-404F-BAA1-64DAB5F02DF8}" type="datetimeFigureOut">
              <a:rPr lang="en-US" smtClean="0"/>
              <a:t>3/3/2020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343273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5C24A3-6F7E-404F-BAA1-64DAB5F02DF8}" type="datetimeFigureOut">
              <a:rPr lang="en-US" smtClean="0"/>
              <a:t>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95137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C24A3-6F7E-404F-BAA1-64DAB5F02DF8}" type="datetimeFigureOut">
              <a:rPr lang="en-US" smtClean="0"/>
              <a:t>3/3/2020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416471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44290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C24A3-6F7E-404F-BAA1-64DAB5F02DF8}" type="datetimeFigureOut">
              <a:rPr lang="en-US" smtClean="0"/>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E58F3-D84C-4AE4-9482-B730B08F1C53}" type="slidenum">
              <a:rPr lang="en-US" smtClean="0"/>
              <a:t>‹#›</a:t>
            </a:fld>
            <a:endParaRPr lang="en-US"/>
          </a:p>
        </p:txBody>
      </p:sp>
    </p:spTree>
    <p:extLst>
      <p:ext uri="{BB962C8B-B14F-4D97-AF65-F5344CB8AC3E}">
        <p14:creationId xmlns:p14="http://schemas.microsoft.com/office/powerpoint/2010/main" val="263331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5C24A3-6F7E-404F-BAA1-64DAB5F02DF8}" type="datetimeFigureOut">
              <a:rPr lang="en-US" smtClean="0"/>
              <a:t>3/3/2020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6E58F3-D84C-4AE4-9482-B730B08F1C53}" type="slidenum">
              <a:rPr lang="en-US" smtClean="0"/>
              <a:t>‹#›</a:t>
            </a:fld>
            <a:endParaRPr lang="en-US"/>
          </a:p>
        </p:txBody>
      </p:sp>
    </p:spTree>
    <p:extLst>
      <p:ext uri="{BB962C8B-B14F-4D97-AF65-F5344CB8AC3E}">
        <p14:creationId xmlns:p14="http://schemas.microsoft.com/office/powerpoint/2010/main" val="4211748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Classes</a:t>
            </a:r>
            <a:endParaRPr lang="en-US" sz="4400" dirty="0"/>
          </a:p>
        </p:txBody>
      </p:sp>
      <p:sp>
        <p:nvSpPr>
          <p:cNvPr id="3" name="Subtitle 2"/>
          <p:cNvSpPr>
            <a:spLocks noGrp="1"/>
          </p:cNvSpPr>
          <p:nvPr>
            <p:ph type="subTitle" idx="1"/>
          </p:nvPr>
        </p:nvSpPr>
        <p:spPr/>
        <p:txBody>
          <a:bodyPr>
            <a:normAutofit/>
          </a:bodyPr>
          <a:lstStyle/>
          <a:p>
            <a:r>
              <a:rPr lang="en-US" dirty="0" smtClean="0"/>
              <a:t>Lecture # </a:t>
            </a:r>
            <a:r>
              <a:rPr lang="en-US" dirty="0" smtClean="0"/>
              <a:t>12</a:t>
            </a:r>
            <a:endParaRPr lang="en-US" dirty="0" smtClean="0"/>
          </a:p>
          <a:p>
            <a:r>
              <a:rPr lang="en-US" dirty="0" smtClean="0"/>
              <a:t>Inheritance</a:t>
            </a:r>
            <a:endParaRPr lang="en-US" dirty="0" smtClean="0"/>
          </a:p>
        </p:txBody>
      </p:sp>
    </p:spTree>
    <p:extLst>
      <p:ext uri="{BB962C8B-B14F-4D97-AF65-F5344CB8AC3E}">
        <p14:creationId xmlns:p14="http://schemas.microsoft.com/office/powerpoint/2010/main" val="2692283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99574" y="0"/>
            <a:ext cx="7852389" cy="6858000"/>
          </a:xfrm>
          <a:prstGeom prst="rect">
            <a:avLst/>
          </a:prstGeom>
        </p:spPr>
      </p:pic>
    </p:spTree>
    <p:extLst>
      <p:ext uri="{BB962C8B-B14F-4D97-AF65-F5344CB8AC3E}">
        <p14:creationId xmlns:p14="http://schemas.microsoft.com/office/powerpoint/2010/main" val="1181918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r>
              <a:rPr lang="en-US" dirty="0"/>
              <a:t>class </a:t>
            </a:r>
            <a:r>
              <a:rPr lang="en-US" dirty="0" err="1"/>
              <a:t>subclass_name</a:t>
            </a:r>
            <a:r>
              <a:rPr lang="en-US" dirty="0"/>
              <a:t> : </a:t>
            </a:r>
            <a:r>
              <a:rPr lang="en-US" dirty="0" err="1"/>
              <a:t>access_mode</a:t>
            </a:r>
            <a:r>
              <a:rPr lang="en-US" dirty="0"/>
              <a:t> </a:t>
            </a:r>
            <a:r>
              <a:rPr lang="en-US" dirty="0" err="1"/>
              <a:t>base_class_name</a:t>
            </a:r>
            <a:endParaRPr lang="en-US" dirty="0"/>
          </a:p>
          <a:p>
            <a:r>
              <a:rPr lang="en-US" dirty="0"/>
              <a:t>{</a:t>
            </a:r>
          </a:p>
          <a:p>
            <a:r>
              <a:rPr lang="en-US" dirty="0"/>
              <a:t>  //body of subclass</a:t>
            </a:r>
          </a:p>
          <a:p>
            <a:r>
              <a:rPr lang="en-US" dirty="0"/>
              <a:t>};</a:t>
            </a:r>
          </a:p>
        </p:txBody>
      </p:sp>
    </p:spTree>
    <p:extLst>
      <p:ext uri="{BB962C8B-B14F-4D97-AF65-F5344CB8AC3E}">
        <p14:creationId xmlns:p14="http://schemas.microsoft.com/office/powerpoint/2010/main" val="3659426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and Destructors</a:t>
            </a:r>
            <a:endParaRPr lang="en-US" dirty="0"/>
          </a:p>
        </p:txBody>
      </p:sp>
      <p:sp>
        <p:nvSpPr>
          <p:cNvPr id="3" name="Content Placeholder 2"/>
          <p:cNvSpPr>
            <a:spLocks noGrp="1"/>
          </p:cNvSpPr>
          <p:nvPr>
            <p:ph idx="1"/>
          </p:nvPr>
        </p:nvSpPr>
        <p:spPr/>
        <p:txBody>
          <a:bodyPr/>
          <a:lstStyle/>
          <a:p>
            <a:r>
              <a:rPr lang="en-US" dirty="0" smtClean="0"/>
              <a:t>Instantiating a derived class begins a chain of constructor calls.</a:t>
            </a:r>
          </a:p>
          <a:p>
            <a:r>
              <a:rPr lang="en-US" dirty="0" smtClean="0"/>
              <a:t>The derived class constructor before performing its own tasks, invokes the constructor of base class and so on.</a:t>
            </a:r>
          </a:p>
          <a:p>
            <a:r>
              <a:rPr lang="en-US" dirty="0" smtClean="0"/>
              <a:t>Destructors are executed in reverse order.</a:t>
            </a:r>
          </a:p>
          <a:p>
            <a:r>
              <a:rPr lang="en-US" dirty="0" smtClean="0"/>
              <a:t>Base class constructors and Destructors are not inherited in the derived class.</a:t>
            </a:r>
            <a:endParaRPr lang="en-US" dirty="0"/>
          </a:p>
        </p:txBody>
      </p:sp>
    </p:spTree>
    <p:extLst>
      <p:ext uri="{BB962C8B-B14F-4D97-AF65-F5344CB8AC3E}">
        <p14:creationId xmlns:p14="http://schemas.microsoft.com/office/powerpoint/2010/main" val="1031046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51228"/>
            <a:ext cx="10018713" cy="946052"/>
          </a:xfrm>
        </p:spPr>
        <p:txBody>
          <a:bodyPr/>
          <a:lstStyle/>
          <a:p>
            <a:r>
              <a:rPr lang="en-US" dirty="0" smtClean="0"/>
              <a:t>Modes of Inheritance</a:t>
            </a:r>
            <a:endParaRPr lang="en-US" dirty="0"/>
          </a:p>
        </p:txBody>
      </p:sp>
      <p:sp>
        <p:nvSpPr>
          <p:cNvPr id="3" name="Content Placeholder 2"/>
          <p:cNvSpPr>
            <a:spLocks noGrp="1"/>
          </p:cNvSpPr>
          <p:nvPr>
            <p:ph idx="1"/>
          </p:nvPr>
        </p:nvSpPr>
        <p:spPr>
          <a:xfrm>
            <a:off x="1484310" y="1378635"/>
            <a:ext cx="10018713" cy="5479366"/>
          </a:xfrm>
        </p:spPr>
        <p:txBody>
          <a:bodyPr>
            <a:normAutofit/>
          </a:bodyPr>
          <a:lstStyle/>
          <a:p>
            <a:pPr fontAlgn="base"/>
            <a:r>
              <a:rPr lang="en-US" b="1" dirty="0"/>
              <a:t>Public mode</a:t>
            </a:r>
            <a:r>
              <a:rPr lang="en-US" dirty="0"/>
              <a:t>: If we derive a sub class from a public base class. Then the public member of the base class will become public in the derived class and protected members of the base class will become protected in derived class.</a:t>
            </a:r>
          </a:p>
          <a:p>
            <a:pPr fontAlgn="base"/>
            <a:r>
              <a:rPr lang="en-US" b="1" dirty="0"/>
              <a:t>Protected mode</a:t>
            </a:r>
            <a:r>
              <a:rPr lang="en-US" dirty="0"/>
              <a:t>: If we derive a sub class from a Protected base class. Then both public member and protected members of the base class will become protected in derived class.</a:t>
            </a:r>
          </a:p>
          <a:p>
            <a:pPr fontAlgn="base"/>
            <a:r>
              <a:rPr lang="en-US" b="1" dirty="0"/>
              <a:t>Private mode</a:t>
            </a:r>
            <a:r>
              <a:rPr lang="en-US" dirty="0"/>
              <a:t>: If we derive a sub class from a Private base class. Then both public member and protected members of the base class will become Private in derived class.</a:t>
            </a:r>
          </a:p>
          <a:p>
            <a:endParaRPr lang="en-US" dirty="0"/>
          </a:p>
        </p:txBody>
      </p:sp>
    </p:spTree>
    <p:extLst>
      <p:ext uri="{BB962C8B-B14F-4D97-AF65-F5344CB8AC3E}">
        <p14:creationId xmlns:p14="http://schemas.microsoft.com/office/powerpoint/2010/main" val="279935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350499"/>
            <a:ext cx="10018713" cy="4440702"/>
          </a:xfrm>
        </p:spPr>
        <p:txBody>
          <a:bodyPr/>
          <a:lstStyle/>
          <a:p>
            <a:r>
              <a:rPr lang="en-US" b="1" dirty="0"/>
              <a:t> </a:t>
            </a:r>
            <a:r>
              <a:rPr lang="en-US" dirty="0"/>
              <a:t>The private members in the base class cannot be directly accessed in the derived class, while protected members can be directly accessed.</a:t>
            </a:r>
            <a:endParaRPr lang="en-US" dirty="0"/>
          </a:p>
        </p:txBody>
      </p:sp>
    </p:spTree>
    <p:extLst>
      <p:ext uri="{BB962C8B-B14F-4D97-AF65-F5344CB8AC3E}">
        <p14:creationId xmlns:p14="http://schemas.microsoft.com/office/powerpoint/2010/main" val="1905824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9877" y="1721659"/>
            <a:ext cx="11892067" cy="4707276"/>
          </a:xfrm>
          <a:prstGeom prst="rect">
            <a:avLst/>
          </a:prstGeom>
        </p:spPr>
      </p:pic>
    </p:spTree>
    <p:extLst>
      <p:ext uri="{BB962C8B-B14F-4D97-AF65-F5344CB8AC3E}">
        <p14:creationId xmlns:p14="http://schemas.microsoft.com/office/powerpoint/2010/main" val="422907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Class Members</a:t>
            </a:r>
            <a:endParaRPr lang="en-US" dirty="0"/>
          </a:p>
        </p:txBody>
      </p:sp>
      <p:sp>
        <p:nvSpPr>
          <p:cNvPr id="3" name="Content Placeholder 2"/>
          <p:cNvSpPr>
            <a:spLocks noGrp="1"/>
          </p:cNvSpPr>
          <p:nvPr>
            <p:ph idx="1"/>
          </p:nvPr>
        </p:nvSpPr>
        <p:spPr/>
        <p:txBody>
          <a:bodyPr/>
          <a:lstStyle/>
          <a:p>
            <a:r>
              <a:rPr lang="en-US" dirty="0" smtClean="0"/>
              <a:t>One copy of class data member is used by all objects of that class</a:t>
            </a:r>
          </a:p>
          <a:p>
            <a:r>
              <a:rPr lang="en-US" dirty="0" smtClean="0"/>
              <a:t>Static data members represents class wide information.</a:t>
            </a:r>
          </a:p>
          <a:p>
            <a:r>
              <a:rPr lang="en-US" dirty="0" smtClean="0"/>
              <a:t>Must be initialized only once</a:t>
            </a:r>
          </a:p>
          <a:p>
            <a:r>
              <a:rPr lang="en-US" dirty="0" smtClean="0"/>
              <a:t>Static member exist even when no object is created.</a:t>
            </a:r>
          </a:p>
        </p:txBody>
      </p:sp>
    </p:spTree>
    <p:extLst>
      <p:ext uri="{BB962C8B-B14F-4D97-AF65-F5344CB8AC3E}">
        <p14:creationId xmlns:p14="http://schemas.microsoft.com/office/powerpoint/2010/main" val="266380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716259"/>
            <a:ext cx="10018713" cy="4074942"/>
          </a:xfrm>
        </p:spPr>
        <p:txBody>
          <a:bodyPr/>
          <a:lstStyle/>
          <a:p>
            <a:r>
              <a:rPr lang="en-US" dirty="0" smtClean="0"/>
              <a:t>Public static member can be accessed using scope resolution operator even when no object is created.</a:t>
            </a:r>
          </a:p>
          <a:p>
            <a:r>
              <a:rPr lang="en-US" dirty="0" smtClean="0"/>
              <a:t>To access private </a:t>
            </a:r>
            <a:r>
              <a:rPr lang="en-US" dirty="0" smtClean="0"/>
              <a:t>or protected </a:t>
            </a:r>
            <a:r>
              <a:rPr lang="en-US" dirty="0" smtClean="0"/>
              <a:t>static members , a static function is declared.</a:t>
            </a:r>
          </a:p>
          <a:p>
            <a:r>
              <a:rPr lang="en-US" dirty="0" smtClean="0"/>
              <a:t>Static function is called using scope resolution operator when no object is created.</a:t>
            </a:r>
          </a:p>
          <a:p>
            <a:r>
              <a:rPr lang="en-US" dirty="0" smtClean="0"/>
              <a:t>Static member function does not have this pointer as it exists independently of any object.</a:t>
            </a:r>
          </a:p>
          <a:p>
            <a:r>
              <a:rPr lang="en-US" dirty="0" smtClean="0"/>
              <a:t>This pointer refers to specific object. </a:t>
            </a:r>
          </a:p>
        </p:txBody>
      </p:sp>
    </p:spTree>
    <p:extLst>
      <p:ext uri="{BB962C8B-B14F-4D97-AF65-F5344CB8AC3E}">
        <p14:creationId xmlns:p14="http://schemas.microsoft.com/office/powerpoint/2010/main" val="245282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1484310" y="2666999"/>
            <a:ext cx="10018713" cy="4015155"/>
          </a:xfrm>
        </p:spPr>
        <p:txBody>
          <a:bodyPr>
            <a:normAutofit/>
          </a:bodyPr>
          <a:lstStyle/>
          <a:p>
            <a:r>
              <a:rPr lang="en-US" dirty="0" smtClean="0"/>
              <a:t>The </a:t>
            </a:r>
            <a:r>
              <a:rPr lang="en-US" dirty="0"/>
              <a:t>capability of a class to derive properties and characteristics from another class is called </a:t>
            </a:r>
            <a:r>
              <a:rPr lang="en-US" b="1" dirty="0"/>
              <a:t>Inheritance</a:t>
            </a:r>
            <a:r>
              <a:rPr lang="en-US" dirty="0"/>
              <a:t>. </a:t>
            </a:r>
            <a:endParaRPr lang="en-US" dirty="0" smtClean="0"/>
          </a:p>
          <a:p>
            <a:r>
              <a:rPr lang="en-US" dirty="0"/>
              <a:t>O</a:t>
            </a:r>
            <a:r>
              <a:rPr lang="en-US" dirty="0" smtClean="0"/>
              <a:t>ne </a:t>
            </a:r>
            <a:r>
              <a:rPr lang="en-US" dirty="0"/>
              <a:t>of the most important feature of Object Oriented </a:t>
            </a:r>
            <a:r>
              <a:rPr lang="en-US" dirty="0" smtClean="0"/>
              <a:t>Programming</a:t>
            </a:r>
          </a:p>
          <a:p>
            <a:r>
              <a:rPr lang="en-US" dirty="0"/>
              <a:t>It allows user to create a new class (derived class) from an existing class(base class).</a:t>
            </a:r>
          </a:p>
          <a:p>
            <a:r>
              <a:rPr lang="en-US" dirty="0"/>
              <a:t>The derived class inherits all the features from the base class and can have additional features of its own.</a:t>
            </a:r>
          </a:p>
          <a:p>
            <a:endParaRPr lang="en-US" dirty="0"/>
          </a:p>
        </p:txBody>
      </p:sp>
    </p:spTree>
    <p:extLst>
      <p:ext uri="{BB962C8B-B14F-4D97-AF65-F5344CB8AC3E}">
        <p14:creationId xmlns:p14="http://schemas.microsoft.com/office/powerpoint/2010/main" val="409436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40677"/>
            <a:ext cx="10018713" cy="3685735"/>
          </a:xfrm>
        </p:spPr>
        <p:txBody>
          <a:bodyPr>
            <a:normAutofit/>
          </a:bodyPr>
          <a:lstStyle/>
          <a:p>
            <a:r>
              <a:rPr lang="en-US" dirty="0"/>
              <a:t>Suppose, in your game, you want three characters - a </a:t>
            </a:r>
            <a:r>
              <a:rPr lang="en-US" b="1" dirty="0" err="1"/>
              <a:t>maths</a:t>
            </a:r>
            <a:r>
              <a:rPr lang="en-US" b="1" dirty="0"/>
              <a:t> teacher</a:t>
            </a:r>
            <a:r>
              <a:rPr lang="en-US" dirty="0"/>
              <a:t>, a </a:t>
            </a:r>
            <a:r>
              <a:rPr lang="en-US" b="1" dirty="0"/>
              <a:t>footballer</a:t>
            </a:r>
            <a:r>
              <a:rPr lang="en-US" dirty="0"/>
              <a:t> and a </a:t>
            </a:r>
            <a:r>
              <a:rPr lang="en-US" b="1" dirty="0"/>
              <a:t>businessman</a:t>
            </a:r>
            <a:r>
              <a:rPr lang="en-US" dirty="0"/>
              <a:t>.</a:t>
            </a:r>
          </a:p>
          <a:p>
            <a:r>
              <a:rPr lang="en-US" dirty="0"/>
              <a:t>Since, all of the characters are persons, they can walk and talk</a:t>
            </a:r>
            <a:r>
              <a:rPr lang="en-US" dirty="0" smtClean="0"/>
              <a:t>.</a:t>
            </a:r>
          </a:p>
          <a:p>
            <a:r>
              <a:rPr lang="en-US" dirty="0"/>
              <a:t>T</a:t>
            </a:r>
            <a:r>
              <a:rPr lang="en-US" dirty="0" smtClean="0"/>
              <a:t>hey </a:t>
            </a:r>
            <a:r>
              <a:rPr lang="en-US" dirty="0"/>
              <a:t>also have some special skills</a:t>
            </a:r>
            <a:r>
              <a:rPr lang="en-US" dirty="0" smtClean="0"/>
              <a:t>.</a:t>
            </a:r>
          </a:p>
          <a:p>
            <a:r>
              <a:rPr lang="en-US" dirty="0" smtClean="0"/>
              <a:t> </a:t>
            </a:r>
            <a:r>
              <a:rPr lang="en-US" dirty="0"/>
              <a:t>A </a:t>
            </a:r>
            <a:r>
              <a:rPr lang="en-US" dirty="0" err="1"/>
              <a:t>maths</a:t>
            </a:r>
            <a:r>
              <a:rPr lang="en-US" dirty="0"/>
              <a:t> teacher can </a:t>
            </a:r>
            <a:r>
              <a:rPr lang="en-US" b="1" dirty="0"/>
              <a:t>teach </a:t>
            </a:r>
            <a:r>
              <a:rPr lang="en-US" b="1" dirty="0" err="1"/>
              <a:t>maths</a:t>
            </a:r>
            <a:r>
              <a:rPr lang="en-US" dirty="0"/>
              <a:t>, a footballer can </a:t>
            </a:r>
            <a:r>
              <a:rPr lang="en-US" b="1" dirty="0"/>
              <a:t>play football</a:t>
            </a:r>
            <a:r>
              <a:rPr lang="en-US" dirty="0"/>
              <a:t> and a businessman can </a:t>
            </a:r>
            <a:r>
              <a:rPr lang="en-US" b="1" dirty="0"/>
              <a:t>run a business</a:t>
            </a:r>
            <a:r>
              <a:rPr lang="en-US" dirty="0"/>
              <a:t>.</a:t>
            </a:r>
          </a:p>
          <a:p>
            <a:r>
              <a:rPr lang="en-US" dirty="0"/>
              <a:t>You can individually create three classes who can walk, talk and perform their special </a:t>
            </a:r>
            <a:r>
              <a:rPr lang="en-US" dirty="0" smtClean="0"/>
              <a:t>skill.</a:t>
            </a:r>
            <a:endParaRPr lang="en-US" dirty="0"/>
          </a:p>
        </p:txBody>
      </p:sp>
      <p:pic>
        <p:nvPicPr>
          <p:cNvPr id="4" name="Picture 3"/>
          <p:cNvPicPr>
            <a:picLocks noChangeAspect="1"/>
          </p:cNvPicPr>
          <p:nvPr/>
        </p:nvPicPr>
        <p:blipFill>
          <a:blip r:embed="rId2"/>
          <a:stretch>
            <a:fillRect/>
          </a:stretch>
        </p:blipFill>
        <p:spPr>
          <a:xfrm>
            <a:off x="1617785" y="3995225"/>
            <a:ext cx="9694958" cy="2567854"/>
          </a:xfrm>
          <a:prstGeom prst="rect">
            <a:avLst/>
          </a:prstGeom>
        </p:spPr>
      </p:pic>
    </p:spTree>
    <p:extLst>
      <p:ext uri="{BB962C8B-B14F-4D97-AF65-F5344CB8AC3E}">
        <p14:creationId xmlns:p14="http://schemas.microsoft.com/office/powerpoint/2010/main" val="51354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6175" y="134814"/>
            <a:ext cx="10018713" cy="1820595"/>
          </a:xfrm>
        </p:spPr>
        <p:txBody>
          <a:bodyPr/>
          <a:lstStyle/>
          <a:p>
            <a:r>
              <a:rPr lang="en-US" dirty="0"/>
              <a:t>If you want to add a new feature - eat, you need to implement the same code for each character. </a:t>
            </a:r>
            <a:endParaRPr lang="en-US" dirty="0" smtClean="0"/>
          </a:p>
          <a:p>
            <a:r>
              <a:rPr lang="en-US" dirty="0" smtClean="0"/>
              <a:t>This </a:t>
            </a:r>
            <a:r>
              <a:rPr lang="en-US" dirty="0"/>
              <a:t>can easily become error prone (when copying) and duplicate codes.</a:t>
            </a:r>
            <a:endParaRPr lang="en-US" dirty="0"/>
          </a:p>
        </p:txBody>
      </p:sp>
      <p:pic>
        <p:nvPicPr>
          <p:cNvPr id="4" name="Picture 3"/>
          <p:cNvPicPr>
            <a:picLocks noChangeAspect="1"/>
          </p:cNvPicPr>
          <p:nvPr/>
        </p:nvPicPr>
        <p:blipFill>
          <a:blip r:embed="rId2"/>
          <a:stretch>
            <a:fillRect/>
          </a:stretch>
        </p:blipFill>
        <p:spPr>
          <a:xfrm>
            <a:off x="1674055" y="2475914"/>
            <a:ext cx="9681091" cy="4264416"/>
          </a:xfrm>
          <a:prstGeom prst="rect">
            <a:avLst/>
          </a:prstGeom>
        </p:spPr>
      </p:pic>
    </p:spTree>
    <p:extLst>
      <p:ext uri="{BB962C8B-B14F-4D97-AF65-F5344CB8AC3E}">
        <p14:creationId xmlns:p14="http://schemas.microsoft.com/office/powerpoint/2010/main" val="1331634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01859"/>
            <a:ext cx="10018713" cy="4989342"/>
          </a:xfrm>
        </p:spPr>
        <p:txBody>
          <a:bodyPr/>
          <a:lstStyle/>
          <a:p>
            <a:r>
              <a:rPr lang="en-US" b="1" dirty="0"/>
              <a:t>Sub Class:</a:t>
            </a:r>
            <a:r>
              <a:rPr lang="en-US" dirty="0"/>
              <a:t> The class that inherits properties from another class is called Sub class or Derived Class</a:t>
            </a:r>
            <a:r>
              <a:rPr lang="en-US" dirty="0" smtClean="0"/>
              <a:t>.</a:t>
            </a:r>
          </a:p>
          <a:p>
            <a:r>
              <a:rPr lang="en-US" dirty="0"/>
              <a:t/>
            </a:r>
            <a:br>
              <a:rPr lang="en-US" dirty="0"/>
            </a:br>
            <a:r>
              <a:rPr lang="en-US" b="1" dirty="0"/>
              <a:t>Super Class</a:t>
            </a:r>
            <a:r>
              <a:rPr lang="en-US" b="1" dirty="0" smtClean="0"/>
              <a:t>: </a:t>
            </a:r>
            <a:r>
              <a:rPr lang="en-US" dirty="0" smtClean="0"/>
              <a:t>The </a:t>
            </a:r>
            <a:r>
              <a:rPr lang="en-US" dirty="0"/>
              <a:t>class whose properties are inherited by sub class is called Base Class or </a:t>
            </a:r>
            <a:r>
              <a:rPr lang="en-US" dirty="0" smtClean="0"/>
              <a:t>Super </a:t>
            </a:r>
            <a:r>
              <a:rPr lang="en-US" dirty="0"/>
              <a:t>class</a:t>
            </a:r>
            <a:r>
              <a:rPr lang="en-US" dirty="0" smtClean="0"/>
              <a:t>.</a:t>
            </a:r>
          </a:p>
          <a:p>
            <a:endParaRPr lang="en-US" dirty="0" smtClean="0"/>
          </a:p>
          <a:p>
            <a:r>
              <a:rPr lang="en-US" dirty="0" smtClean="0"/>
              <a:t>Base class is more generic while derived class contains special features.</a:t>
            </a:r>
          </a:p>
          <a:p>
            <a:r>
              <a:rPr lang="en-US" dirty="0" smtClean="0"/>
              <a:t>Classes exists independently, inheritance link them to each other in a hierarchical manner. </a:t>
            </a:r>
          </a:p>
          <a:p>
            <a:endParaRPr lang="en-US" dirty="0"/>
          </a:p>
        </p:txBody>
      </p:sp>
    </p:spTree>
    <p:extLst>
      <p:ext uri="{BB962C8B-B14F-4D97-AF65-F5344CB8AC3E}">
        <p14:creationId xmlns:p14="http://schemas.microsoft.com/office/powerpoint/2010/main" val="258337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81354" y="1434904"/>
            <a:ext cx="11791980" cy="3667327"/>
          </a:xfrm>
          <a:prstGeom prst="rect">
            <a:avLst/>
          </a:prstGeom>
        </p:spPr>
      </p:pic>
    </p:spTree>
    <p:extLst>
      <p:ext uri="{BB962C8B-B14F-4D97-AF65-F5344CB8AC3E}">
        <p14:creationId xmlns:p14="http://schemas.microsoft.com/office/powerpoint/2010/main" val="287576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8812" y="774644"/>
            <a:ext cx="11930774" cy="5180135"/>
          </a:xfrm>
          <a:prstGeom prst="rect">
            <a:avLst/>
          </a:prstGeom>
        </p:spPr>
      </p:pic>
    </p:spTree>
    <p:extLst>
      <p:ext uri="{BB962C8B-B14F-4D97-AF65-F5344CB8AC3E}">
        <p14:creationId xmlns:p14="http://schemas.microsoft.com/office/powerpoint/2010/main" val="3722254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2584</TotalTime>
  <Words>390</Words>
  <Application>Microsoft Office PowerPoint</Application>
  <PresentationFormat>Widescreen</PresentationFormat>
  <Paragraphs>48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Corbel</vt:lpstr>
      <vt:lpstr>Parallax</vt:lpstr>
      <vt:lpstr>Classes</vt:lpstr>
      <vt:lpstr>Static Class Members</vt:lpstr>
      <vt:lpstr>PowerPoint Presentation</vt:lpstr>
      <vt:lpstr>Inheritance</vt:lpstr>
      <vt:lpstr>PowerPoint Presentation</vt:lpstr>
      <vt:lpstr>PowerPoint Presentation</vt:lpstr>
      <vt:lpstr>PowerPoint Presentation</vt:lpstr>
      <vt:lpstr>PowerPoint Presentation</vt:lpstr>
      <vt:lpstr>PowerPoint Presentation</vt:lpstr>
      <vt:lpstr>PowerPoint Presentation</vt:lpstr>
      <vt:lpstr>Syntax</vt:lpstr>
      <vt:lpstr>Constructors and Destructors</vt:lpstr>
      <vt:lpstr>Modes of Inheritance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 &amp; Structs</dc:title>
  <dc:creator>Mashal Khan</dc:creator>
  <cp:lastModifiedBy>Mashal Khan</cp:lastModifiedBy>
  <cp:revision>237</cp:revision>
  <dcterms:created xsi:type="dcterms:W3CDTF">2020-01-23T05:47:47Z</dcterms:created>
  <dcterms:modified xsi:type="dcterms:W3CDTF">2020-03-03T07:42:38Z</dcterms:modified>
</cp:coreProperties>
</file>