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59" r:id="rId3"/>
    <p:sldId id="360" r:id="rId4"/>
    <p:sldId id="361" r:id="rId5"/>
    <p:sldId id="362" r:id="rId6"/>
    <p:sldId id="365" r:id="rId7"/>
    <p:sldId id="364" r:id="rId8"/>
    <p:sldId id="370" r:id="rId9"/>
    <p:sldId id="363" r:id="rId10"/>
    <p:sldId id="371" r:id="rId11"/>
    <p:sldId id="366" r:id="rId12"/>
    <p:sldId id="367" r:id="rId13"/>
    <p:sldId id="368" r:id="rId14"/>
    <p:sldId id="3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6927" autoAdjust="0"/>
  </p:normalViewPr>
  <p:slideViewPr>
    <p:cSldViewPr snapToGrid="0">
      <p:cViewPr varScale="1">
        <p:scale>
          <a:sx n="64" d="100"/>
          <a:sy n="64" d="100"/>
        </p:scale>
        <p:origin x="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D3FF7-0F34-44CF-B0DE-25B5577BED0D}"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2DE7D-71B6-4646-BA73-291EE547BE46}" type="slidenum">
              <a:rPr lang="en-US" smtClean="0"/>
              <a:t>‹#›</a:t>
            </a:fld>
            <a:endParaRPr lang="en-US"/>
          </a:p>
        </p:txBody>
      </p:sp>
    </p:spTree>
    <p:extLst>
      <p:ext uri="{BB962C8B-B14F-4D97-AF65-F5344CB8AC3E}">
        <p14:creationId xmlns:p14="http://schemas.microsoft.com/office/powerpoint/2010/main" val="114066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69829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98007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7707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71068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57712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337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69591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81155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4467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484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7491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5C24A3-6F7E-404F-BAA1-64DAB5F02DF8}"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3077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5C24A3-6F7E-404F-BAA1-64DAB5F02DF8}"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43273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5C24A3-6F7E-404F-BAA1-64DAB5F02DF8}"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5137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C24A3-6F7E-404F-BAA1-64DAB5F02DF8}"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16471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44290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63331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5C24A3-6F7E-404F-BAA1-64DAB5F02DF8}" type="datetimeFigureOut">
              <a:rPr lang="en-US" smtClean="0"/>
              <a:t>3/9/2020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6E58F3-D84C-4AE4-9482-B730B08F1C53}" type="slidenum">
              <a:rPr lang="en-US" smtClean="0"/>
              <a:t>‹#›</a:t>
            </a:fld>
            <a:endParaRPr lang="en-US"/>
          </a:p>
        </p:txBody>
      </p:sp>
    </p:spTree>
    <p:extLst>
      <p:ext uri="{BB962C8B-B14F-4D97-AF65-F5344CB8AC3E}">
        <p14:creationId xmlns:p14="http://schemas.microsoft.com/office/powerpoint/2010/main" val="4211748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Classes</a:t>
            </a:r>
            <a:endParaRPr lang="en-US" sz="4400" dirty="0"/>
          </a:p>
        </p:txBody>
      </p:sp>
      <p:sp>
        <p:nvSpPr>
          <p:cNvPr id="3" name="Subtitle 2"/>
          <p:cNvSpPr>
            <a:spLocks noGrp="1"/>
          </p:cNvSpPr>
          <p:nvPr>
            <p:ph type="subTitle" idx="1"/>
          </p:nvPr>
        </p:nvSpPr>
        <p:spPr/>
        <p:txBody>
          <a:bodyPr>
            <a:normAutofit/>
          </a:bodyPr>
          <a:lstStyle/>
          <a:p>
            <a:r>
              <a:rPr lang="en-US" dirty="0" smtClean="0"/>
              <a:t>Lecture </a:t>
            </a:r>
            <a:r>
              <a:rPr lang="en-US" smtClean="0"/>
              <a:t># </a:t>
            </a:r>
            <a:r>
              <a:rPr lang="en-US" smtClean="0"/>
              <a:t>13</a:t>
            </a:r>
          </a:p>
          <a:p>
            <a:r>
              <a:rPr lang="en-US" smtClean="0"/>
              <a:t> </a:t>
            </a:r>
            <a:r>
              <a:rPr lang="en-US" dirty="0" smtClean="0"/>
              <a:t>Inheritance</a:t>
            </a:r>
          </a:p>
        </p:txBody>
      </p:sp>
    </p:spTree>
    <p:extLst>
      <p:ext uri="{BB962C8B-B14F-4D97-AF65-F5344CB8AC3E}">
        <p14:creationId xmlns:p14="http://schemas.microsoft.com/office/powerpoint/2010/main" val="2692283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091147525"/>
              </p:ext>
            </p:extLst>
          </p:nvPr>
        </p:nvGraphicFramePr>
        <p:xfrm>
          <a:off x="1181687" y="126607"/>
          <a:ext cx="9945858" cy="6626070"/>
        </p:xfrm>
        <a:graphic>
          <a:graphicData uri="http://schemas.openxmlformats.org/drawingml/2006/table">
            <a:tbl>
              <a:tblPr/>
              <a:tblGrid>
                <a:gridCol w="942535"/>
                <a:gridCol w="4403187"/>
                <a:gridCol w="4600136"/>
              </a:tblGrid>
              <a:tr h="903327">
                <a:tc>
                  <a:txBody>
                    <a:bodyPr/>
                    <a:lstStyle/>
                    <a:p>
                      <a:pPr algn="l" fontAlgn="base"/>
                      <a:r>
                        <a:rPr lang="en-US" sz="2000" b="0" dirty="0">
                          <a:effectLst/>
                        </a:rPr>
                        <a:t>1.</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Single inheritance is one in which the derived class inherits the single base class.</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Whereas multiple inheritance is one in which the derived class acquires two or more base classes.</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903327">
                <a:tc>
                  <a:txBody>
                    <a:bodyPr/>
                    <a:lstStyle/>
                    <a:p>
                      <a:pPr algn="l" fontAlgn="base"/>
                      <a:r>
                        <a:rPr lang="en-US" sz="2000" b="0">
                          <a:effectLst/>
                        </a:rPr>
                        <a:t>2.</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In single inheritance, the derived class uses the features of the single base class.</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While in multiple inheritance, the derived class uses the joint features of the inherited base classes.</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903327">
                <a:tc>
                  <a:txBody>
                    <a:bodyPr/>
                    <a:lstStyle/>
                    <a:p>
                      <a:pPr algn="l" fontAlgn="base"/>
                      <a:r>
                        <a:rPr lang="en-US" sz="2000" b="0" dirty="0">
                          <a:effectLst/>
                        </a:rPr>
                        <a:t>3.</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Single inheritance requires small run time as compared to multiple inheritance due to less overhead.</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While multiple inheritance requires more run time time as compared to single inheritance due to more overhead.</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09459">
                <a:tc>
                  <a:txBody>
                    <a:bodyPr/>
                    <a:lstStyle/>
                    <a:p>
                      <a:pPr algn="l" fontAlgn="base"/>
                      <a:r>
                        <a:rPr lang="en-US" sz="2000" b="0">
                          <a:effectLst/>
                        </a:rPr>
                        <a:t>4.</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Single inheritance is a lot of close to specialization.</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In contrast, multiple inheritance is a lot of close to generalization.</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218895">
                <a:tc>
                  <a:txBody>
                    <a:bodyPr/>
                    <a:lstStyle/>
                    <a:p>
                      <a:pPr algn="l" fontAlgn="base"/>
                      <a:r>
                        <a:rPr lang="en-US" sz="2000" b="0">
                          <a:effectLst/>
                        </a:rPr>
                        <a:t>5.</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Single inheritance is implemented as </a:t>
                      </a:r>
                      <a:r>
                        <a:rPr lang="en-US" sz="2000" b="1">
                          <a:effectLst/>
                        </a:rPr>
                        <a:t>Class DerivedClass_name : access_specifier Base_Class{};</a:t>
                      </a:r>
                      <a:r>
                        <a:rPr lang="en-US" sz="2000" b="0">
                          <a:effectLst/>
                        </a:rPr>
                        <a:t>.</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While multiple inheritance is implemented as </a:t>
                      </a:r>
                      <a:r>
                        <a:rPr lang="en-US" sz="2000" b="1">
                          <a:effectLst/>
                        </a:rPr>
                        <a:t>Class DerivedClass_name : access_specifier Base_Class1, access_specifier Base_Class2, ….{};</a:t>
                      </a:r>
                      <a:r>
                        <a:rPr lang="en-US" sz="2000" b="0">
                          <a:effectLst/>
                        </a:rPr>
                        <a:t> .</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09459">
                <a:tc>
                  <a:txBody>
                    <a:bodyPr/>
                    <a:lstStyle/>
                    <a:p>
                      <a:pPr algn="l" fontAlgn="base"/>
                      <a:r>
                        <a:rPr lang="en-US" sz="2000" b="0">
                          <a:effectLst/>
                        </a:rPr>
                        <a:t>6.</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Single inheritance is simple in comparison to the multiple inheritance.</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While multiple inheritance is complex in comparison to the single inheritance.</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309278">
                <a:tc>
                  <a:txBody>
                    <a:bodyPr/>
                    <a:lstStyle/>
                    <a:p>
                      <a:pPr algn="l" fontAlgn="base"/>
                      <a:r>
                        <a:rPr lang="en-US" sz="2000" b="0">
                          <a:effectLst/>
                        </a:rPr>
                        <a:t>7.</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2000" b="0">
                          <a:effectLst/>
                        </a:rPr>
                        <a:t>Single inheritance can be implemented in any programming language.</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2000" b="0" dirty="0">
                          <a:effectLst/>
                        </a:rPr>
                        <a:t>C++ supports multiple inheritance but multiple inheritance can’t be implemented in any programming language(C#, Java doesn’t support multiple inheritance).</a:t>
                      </a:r>
                    </a:p>
                  </a:txBody>
                  <a:tcPr marL="22532" marR="22532" marT="11266" marB="1126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66984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a:t>
            </a:r>
            <a:r>
              <a:rPr lang="en-US" dirty="0" smtClean="0"/>
              <a:t> Inheritance</a:t>
            </a:r>
            <a:endParaRPr lang="en-US" dirty="0"/>
          </a:p>
        </p:txBody>
      </p:sp>
      <p:sp>
        <p:nvSpPr>
          <p:cNvPr id="3" name="Content Placeholder 2"/>
          <p:cNvSpPr>
            <a:spLocks noGrp="1"/>
          </p:cNvSpPr>
          <p:nvPr>
            <p:ph idx="1"/>
          </p:nvPr>
        </p:nvSpPr>
        <p:spPr/>
        <p:txBody>
          <a:bodyPr/>
          <a:lstStyle/>
          <a:p>
            <a:r>
              <a:rPr lang="en-US" dirty="0"/>
              <a:t>In this type of inheritance, more than one sub class is inherited from a single base class. i.e. more than one derived class is created from a single base class.</a:t>
            </a:r>
          </a:p>
        </p:txBody>
      </p:sp>
    </p:spTree>
    <p:extLst>
      <p:ext uri="{BB962C8B-B14F-4D97-AF65-F5344CB8AC3E}">
        <p14:creationId xmlns:p14="http://schemas.microsoft.com/office/powerpoint/2010/main" val="361867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7441" y="1111348"/>
            <a:ext cx="11451732" cy="4853354"/>
          </a:xfrm>
          <a:prstGeom prst="rect">
            <a:avLst/>
          </a:prstGeom>
        </p:spPr>
      </p:pic>
    </p:spTree>
    <p:extLst>
      <p:ext uri="{BB962C8B-B14F-4D97-AF65-F5344CB8AC3E}">
        <p14:creationId xmlns:p14="http://schemas.microsoft.com/office/powerpoint/2010/main" val="49450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Inheritance</a:t>
            </a:r>
          </a:p>
        </p:txBody>
      </p:sp>
      <p:sp>
        <p:nvSpPr>
          <p:cNvPr id="3" name="Content Placeholder 2"/>
          <p:cNvSpPr>
            <a:spLocks noGrp="1"/>
          </p:cNvSpPr>
          <p:nvPr>
            <p:ph idx="1"/>
          </p:nvPr>
        </p:nvSpPr>
        <p:spPr/>
        <p:txBody>
          <a:bodyPr/>
          <a:lstStyle/>
          <a:p>
            <a:r>
              <a:rPr lang="en-US" dirty="0"/>
              <a:t>Hybrid Inheritance is implemented by combining more than one type of inheritance. For example: Combining Hierarchical inheritance and Multiple Inheritance.</a:t>
            </a:r>
          </a:p>
        </p:txBody>
      </p:sp>
    </p:spTree>
    <p:extLst>
      <p:ext uri="{BB962C8B-B14F-4D97-AF65-F5344CB8AC3E}">
        <p14:creationId xmlns:p14="http://schemas.microsoft.com/office/powerpoint/2010/main" val="376811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3831" y="436098"/>
            <a:ext cx="11461166" cy="5795889"/>
          </a:xfrm>
          <a:prstGeom prst="rect">
            <a:avLst/>
          </a:prstGeom>
        </p:spPr>
      </p:pic>
    </p:spTree>
    <p:extLst>
      <p:ext uri="{BB962C8B-B14F-4D97-AF65-F5344CB8AC3E}">
        <p14:creationId xmlns:p14="http://schemas.microsoft.com/office/powerpoint/2010/main" val="183494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51228"/>
            <a:ext cx="10018713" cy="946052"/>
          </a:xfrm>
        </p:spPr>
        <p:txBody>
          <a:bodyPr/>
          <a:lstStyle/>
          <a:p>
            <a:r>
              <a:rPr lang="en-US" dirty="0" smtClean="0"/>
              <a:t>Modes of Inheritance</a:t>
            </a:r>
            <a:endParaRPr lang="en-US" dirty="0"/>
          </a:p>
        </p:txBody>
      </p:sp>
      <p:sp>
        <p:nvSpPr>
          <p:cNvPr id="3" name="Content Placeholder 2"/>
          <p:cNvSpPr>
            <a:spLocks noGrp="1"/>
          </p:cNvSpPr>
          <p:nvPr>
            <p:ph idx="1"/>
          </p:nvPr>
        </p:nvSpPr>
        <p:spPr>
          <a:xfrm>
            <a:off x="1484310" y="1378635"/>
            <a:ext cx="10018713" cy="5479366"/>
          </a:xfrm>
        </p:spPr>
        <p:txBody>
          <a:bodyPr>
            <a:normAutofit/>
          </a:bodyPr>
          <a:lstStyle/>
          <a:p>
            <a:pPr fontAlgn="base"/>
            <a:r>
              <a:rPr lang="en-US" b="1" dirty="0"/>
              <a:t>Public mode</a:t>
            </a:r>
            <a:r>
              <a:rPr lang="en-US" dirty="0"/>
              <a:t>: If we derive a sub class from a public base class. Then the public member of the base class will become public in the derived class and protected members of the base class will become protected in derived class.</a:t>
            </a:r>
          </a:p>
          <a:p>
            <a:pPr fontAlgn="base"/>
            <a:r>
              <a:rPr lang="en-US" b="1" dirty="0"/>
              <a:t>Protected mode</a:t>
            </a:r>
            <a:r>
              <a:rPr lang="en-US" dirty="0"/>
              <a:t>: If we derive a sub class from a Protected base class. Then both public member and protected members of the base class will become protected in derived class.</a:t>
            </a:r>
          </a:p>
          <a:p>
            <a:pPr fontAlgn="base"/>
            <a:r>
              <a:rPr lang="en-US" b="1" dirty="0"/>
              <a:t>Private mode</a:t>
            </a:r>
            <a:r>
              <a:rPr lang="en-US"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27993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0243" y="506438"/>
            <a:ext cx="10018713" cy="1589649"/>
          </a:xfrm>
        </p:spPr>
        <p:txBody>
          <a:bodyPr/>
          <a:lstStyle/>
          <a:p>
            <a:r>
              <a:rPr lang="en-US" b="1" dirty="0"/>
              <a:t> </a:t>
            </a:r>
            <a:r>
              <a:rPr lang="en-US" dirty="0"/>
              <a:t>The private members in the base class cannot be directly accessed in the derived class, while protected members can be directly accessed.</a:t>
            </a:r>
          </a:p>
        </p:txBody>
      </p:sp>
      <p:pic>
        <p:nvPicPr>
          <p:cNvPr id="2" name="Picture 1"/>
          <p:cNvPicPr>
            <a:picLocks noChangeAspect="1"/>
          </p:cNvPicPr>
          <p:nvPr/>
        </p:nvPicPr>
        <p:blipFill>
          <a:blip r:embed="rId2"/>
          <a:stretch>
            <a:fillRect/>
          </a:stretch>
        </p:blipFill>
        <p:spPr>
          <a:xfrm>
            <a:off x="582955" y="2700996"/>
            <a:ext cx="11269365" cy="2672862"/>
          </a:xfrm>
          <a:prstGeom prst="rect">
            <a:avLst/>
          </a:prstGeom>
        </p:spPr>
      </p:pic>
    </p:spTree>
    <p:extLst>
      <p:ext uri="{BB962C8B-B14F-4D97-AF65-F5344CB8AC3E}">
        <p14:creationId xmlns:p14="http://schemas.microsoft.com/office/powerpoint/2010/main" val="190582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9877" y="1721659"/>
            <a:ext cx="11892067" cy="4707276"/>
          </a:xfrm>
          <a:prstGeom prst="rect">
            <a:avLst/>
          </a:prstGeom>
        </p:spPr>
      </p:pic>
    </p:spTree>
    <p:extLst>
      <p:ext uri="{BB962C8B-B14F-4D97-AF65-F5344CB8AC3E}">
        <p14:creationId xmlns:p14="http://schemas.microsoft.com/office/powerpoint/2010/main" val="422907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US" dirty="0"/>
          </a:p>
        </p:txBody>
      </p:sp>
      <p:sp>
        <p:nvSpPr>
          <p:cNvPr id="3" name="Content Placeholder 2"/>
          <p:cNvSpPr>
            <a:spLocks noGrp="1"/>
          </p:cNvSpPr>
          <p:nvPr>
            <p:ph idx="1"/>
          </p:nvPr>
        </p:nvSpPr>
        <p:spPr/>
        <p:txBody>
          <a:bodyPr/>
          <a:lstStyle/>
          <a:p>
            <a:r>
              <a:rPr lang="en-US" dirty="0"/>
              <a:t>In this type of inheritance, a derived class is created from another derived class</a:t>
            </a:r>
            <a:r>
              <a:rPr lang="en-US" dirty="0" smtClean="0"/>
              <a:t>.</a:t>
            </a:r>
          </a:p>
          <a:p>
            <a:endParaRPr lang="en-US" dirty="0"/>
          </a:p>
          <a:p>
            <a:endParaRPr lang="en-US" dirty="0"/>
          </a:p>
        </p:txBody>
      </p:sp>
    </p:spTree>
    <p:extLst>
      <p:ext uri="{BB962C8B-B14F-4D97-AF65-F5344CB8AC3E}">
        <p14:creationId xmlns:p14="http://schemas.microsoft.com/office/powerpoint/2010/main" val="138149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60976" y="224115"/>
            <a:ext cx="8394372" cy="6261091"/>
          </a:xfrm>
          <a:prstGeom prst="rect">
            <a:avLst/>
          </a:prstGeom>
        </p:spPr>
      </p:pic>
    </p:spTree>
    <p:extLst>
      <p:ext uri="{BB962C8B-B14F-4D97-AF65-F5344CB8AC3E}">
        <p14:creationId xmlns:p14="http://schemas.microsoft.com/office/powerpoint/2010/main" val="322250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a:xfrm>
            <a:off x="1484310" y="2067952"/>
            <a:ext cx="10018713" cy="4178104"/>
          </a:xfrm>
        </p:spPr>
        <p:txBody>
          <a:bodyPr>
            <a:normAutofit/>
          </a:bodyPr>
          <a:lstStyle/>
          <a:p>
            <a:r>
              <a:rPr lang="en-US" dirty="0"/>
              <a:t>Multiple Inheritance is a feature of C++ where a class can inherit from more than one classes. </a:t>
            </a:r>
            <a:r>
              <a:rPr lang="en-US" dirty="0" err="1"/>
              <a:t>i.e</a:t>
            </a:r>
            <a:r>
              <a:rPr lang="en-US" dirty="0"/>
              <a:t> one </a:t>
            </a:r>
            <a:r>
              <a:rPr lang="en-US" b="1" dirty="0"/>
              <a:t>sub class</a:t>
            </a:r>
            <a:r>
              <a:rPr lang="en-US" dirty="0"/>
              <a:t> is inherited from more than one </a:t>
            </a:r>
            <a:r>
              <a:rPr lang="en-US" b="1" dirty="0"/>
              <a:t>base </a:t>
            </a:r>
            <a:r>
              <a:rPr lang="en-US" b="1" dirty="0" smtClean="0"/>
              <a:t>classes</a:t>
            </a:r>
            <a:r>
              <a:rPr lang="en-US" dirty="0" smtClean="0"/>
              <a:t>.</a:t>
            </a:r>
          </a:p>
          <a:p>
            <a:r>
              <a:rPr lang="en-US" dirty="0"/>
              <a:t>T</a:t>
            </a:r>
            <a:r>
              <a:rPr lang="en-US" dirty="0" smtClean="0"/>
              <a:t>he </a:t>
            </a:r>
            <a:r>
              <a:rPr lang="en-US" dirty="0"/>
              <a:t>derived class are allowed to use the joint features of the inherited base classes</a:t>
            </a:r>
            <a:r>
              <a:rPr lang="en-US" dirty="0" smtClean="0"/>
              <a:t>.</a:t>
            </a:r>
          </a:p>
          <a:p>
            <a:endParaRPr lang="en-US" dirty="0" smtClean="0"/>
          </a:p>
        </p:txBody>
      </p:sp>
    </p:spTree>
    <p:extLst>
      <p:ext uri="{BB962C8B-B14F-4D97-AF65-F5344CB8AC3E}">
        <p14:creationId xmlns:p14="http://schemas.microsoft.com/office/powerpoint/2010/main" val="296526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645921"/>
            <a:ext cx="10018713" cy="4145280"/>
          </a:xfrm>
        </p:spPr>
        <p:txBody>
          <a:bodyPr/>
          <a:lstStyle/>
          <a:p>
            <a:r>
              <a:rPr lang="en-US" dirty="0"/>
              <a:t>class </a:t>
            </a:r>
            <a:r>
              <a:rPr lang="en-US" dirty="0" err="1"/>
              <a:t>subclass_name</a:t>
            </a:r>
            <a:r>
              <a:rPr lang="en-US" dirty="0"/>
              <a:t> : </a:t>
            </a:r>
            <a:r>
              <a:rPr lang="en-US" dirty="0" err="1"/>
              <a:t>access_mode</a:t>
            </a:r>
            <a:r>
              <a:rPr lang="en-US" dirty="0"/>
              <a:t> base_class1, </a:t>
            </a:r>
            <a:r>
              <a:rPr lang="en-US" dirty="0" err="1"/>
              <a:t>access_mode</a:t>
            </a:r>
            <a:r>
              <a:rPr lang="en-US" dirty="0"/>
              <a:t> base_class2, ....</a:t>
            </a:r>
          </a:p>
          <a:p>
            <a:r>
              <a:rPr lang="en-US" dirty="0"/>
              <a:t>{</a:t>
            </a:r>
          </a:p>
          <a:p>
            <a:r>
              <a:rPr lang="en-US" dirty="0"/>
              <a:t>  //body of subclass</a:t>
            </a:r>
          </a:p>
          <a:p>
            <a:r>
              <a:rPr lang="en-US" dirty="0"/>
              <a:t>};</a:t>
            </a:r>
          </a:p>
          <a:p>
            <a:endParaRPr lang="en-US" dirty="0"/>
          </a:p>
        </p:txBody>
      </p:sp>
    </p:spTree>
    <p:extLst>
      <p:ext uri="{BB962C8B-B14F-4D97-AF65-F5344CB8AC3E}">
        <p14:creationId xmlns:p14="http://schemas.microsoft.com/office/powerpoint/2010/main" val="123962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pic>
        <p:nvPicPr>
          <p:cNvPr id="4" name="Content Placeholder 3"/>
          <p:cNvPicPr>
            <a:picLocks noGrp="1" noChangeAspect="1"/>
          </p:cNvPicPr>
          <p:nvPr>
            <p:ph idx="1"/>
          </p:nvPr>
        </p:nvPicPr>
        <p:blipFill>
          <a:blip r:embed="rId2"/>
          <a:stretch>
            <a:fillRect/>
          </a:stretch>
        </p:blipFill>
        <p:spPr>
          <a:xfrm>
            <a:off x="2650331" y="3300412"/>
            <a:ext cx="7686675" cy="1857375"/>
          </a:xfrm>
          <a:prstGeom prst="rect">
            <a:avLst/>
          </a:prstGeom>
        </p:spPr>
      </p:pic>
    </p:spTree>
    <p:extLst>
      <p:ext uri="{BB962C8B-B14F-4D97-AF65-F5344CB8AC3E}">
        <p14:creationId xmlns:p14="http://schemas.microsoft.com/office/powerpoint/2010/main" val="1987179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2941</TotalTime>
  <Words>443</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Classes</vt:lpstr>
      <vt:lpstr>Modes of Inheritance</vt:lpstr>
      <vt:lpstr>PowerPoint Presentation</vt:lpstr>
      <vt:lpstr>PowerPoint Presentation</vt:lpstr>
      <vt:lpstr>Multilevel Inheritance</vt:lpstr>
      <vt:lpstr>PowerPoint Presentation</vt:lpstr>
      <vt:lpstr>Multiple Inheritance</vt:lpstr>
      <vt:lpstr>PowerPoint Presentation</vt:lpstr>
      <vt:lpstr>Multiple Inheritance</vt:lpstr>
      <vt:lpstr>PowerPoint Presentation</vt:lpstr>
      <vt:lpstr>Hierarchical Inheritance</vt:lpstr>
      <vt:lpstr>PowerPoint Presentation</vt:lpstr>
      <vt:lpstr>Hybrid Inheritance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&amp; Structs</dc:title>
  <dc:creator>Mashal Khan</dc:creator>
  <cp:lastModifiedBy>Mashal Khan</cp:lastModifiedBy>
  <cp:revision>246</cp:revision>
  <dcterms:created xsi:type="dcterms:W3CDTF">2020-01-23T05:47:47Z</dcterms:created>
  <dcterms:modified xsi:type="dcterms:W3CDTF">2020-03-09T03:18:05Z</dcterms:modified>
</cp:coreProperties>
</file>