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7" r:id="rId9"/>
    <p:sldId id="266" r:id="rId10"/>
    <p:sldId id="268" r:id="rId11"/>
    <p:sldId id="270" r:id="rId12"/>
    <p:sldId id="265" r:id="rId13"/>
    <p:sldId id="269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6927" autoAdjust="0"/>
  </p:normalViewPr>
  <p:slideViewPr>
    <p:cSldViewPr snapToGrid="0">
      <p:cViewPr varScale="1">
        <p:scale>
          <a:sx n="64" d="100"/>
          <a:sy n="64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3FF7-0F34-44CF-B0DE-25B5577BED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2DE7D-71B6-4646-BA73-291EE54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5C24A3-6F7E-404F-BAA1-64DAB5F02D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polymorphism.htm" TargetMode="External"/><Relationship Id="rId2" Type="http://schemas.openxmlformats.org/officeDocument/2006/relationships/hyperlink" Target="https://www.geeksforgeeks.org/polymorphism-in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virtual-functions-and-runtime-polymorphism-in-c-set-1-introduction/" TargetMode="External"/><Relationship Id="rId4" Type="http://schemas.openxmlformats.org/officeDocument/2006/relationships/hyperlink" Target="https://www.w3schools.com/cpp/cpp_polymorphism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# </a:t>
            </a:r>
            <a:r>
              <a:rPr lang="en-US" dirty="0" smtClean="0"/>
              <a:t>14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Polymorphism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22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731520"/>
            <a:ext cx="10018713" cy="5739617"/>
          </a:xfrm>
        </p:spPr>
        <p:txBody>
          <a:bodyPr/>
          <a:lstStyle/>
          <a:p>
            <a:r>
              <a:rPr lang="en-US" dirty="0"/>
              <a:t>When child class declares a method, which is already present in the parent class then this is called function </a:t>
            </a:r>
            <a:r>
              <a:rPr lang="en-US" dirty="0" smtClean="0"/>
              <a:t>overriding</a:t>
            </a:r>
            <a:endParaRPr lang="en-US" dirty="0"/>
          </a:p>
          <a:p>
            <a:r>
              <a:rPr lang="en-US" dirty="0" smtClean="0"/>
              <a:t>The child </a:t>
            </a:r>
            <a:r>
              <a:rPr lang="en-US" dirty="0"/>
              <a:t>class overrides the parent class.</a:t>
            </a:r>
          </a:p>
          <a:p>
            <a:r>
              <a:rPr lang="en-US" dirty="0"/>
              <a:t>In case of function overriding we have two definitions of the same function, one is parent class and one in child class.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call to the function is determined at </a:t>
            </a:r>
            <a:r>
              <a:rPr lang="en-US" b="1" dirty="0"/>
              <a:t>runtime </a:t>
            </a:r>
            <a:r>
              <a:rPr lang="en-US" dirty="0"/>
              <a:t>to decide which definition of the function is to be </a:t>
            </a:r>
            <a:r>
              <a:rPr lang="en-US" dirty="0" smtClean="0"/>
              <a:t>called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That’s </a:t>
            </a:r>
            <a:r>
              <a:rPr lang="en-US" dirty="0"/>
              <a:t>the reason it is called runtime polymorphism.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0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124" y="590845"/>
            <a:ext cx="8236269" cy="56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2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of polymorphism is achieved by </a:t>
            </a:r>
            <a:r>
              <a:rPr lang="en-US" b="1" dirty="0"/>
              <a:t>Function </a:t>
            </a:r>
            <a:r>
              <a:rPr lang="en-US" b="1" dirty="0" smtClean="0"/>
              <a:t>Overriding </a:t>
            </a:r>
            <a:r>
              <a:rPr lang="en-US" dirty="0" smtClean="0"/>
              <a:t>using virtual functions.</a:t>
            </a:r>
          </a:p>
          <a:p>
            <a:endParaRPr lang="en-US" dirty="0"/>
          </a:p>
          <a:p>
            <a:r>
              <a:rPr lang="en-US" dirty="0"/>
              <a:t> This is also known as dynamic (or late) binding.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3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672" y="970671"/>
            <a:ext cx="9626904" cy="464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Write a C++ program that has a parent class ‘Shape’ with parameters length and width and a function Area().</a:t>
            </a:r>
          </a:p>
          <a:p>
            <a:r>
              <a:rPr lang="en-US" sz="3200" dirty="0" smtClean="0"/>
              <a:t>The class Shape has further subclasses ‘Rectangle’ </a:t>
            </a:r>
            <a:r>
              <a:rPr lang="en-US" sz="3200" dirty="0"/>
              <a:t>and</a:t>
            </a:r>
            <a:r>
              <a:rPr lang="en-US" sz="3200" dirty="0" smtClean="0"/>
              <a:t> ’Square’.</a:t>
            </a:r>
          </a:p>
          <a:p>
            <a:r>
              <a:rPr lang="en-US" sz="3200" dirty="0" smtClean="0"/>
              <a:t> Find the area for each of the derived class object and Parent object. </a:t>
            </a:r>
          </a:p>
        </p:txBody>
      </p:sp>
    </p:spTree>
    <p:extLst>
      <p:ext uri="{BB962C8B-B14F-4D97-AF65-F5344CB8AC3E}">
        <p14:creationId xmlns:p14="http://schemas.microsoft.com/office/powerpoint/2010/main" val="230967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https://www.geeksforgeeks.org/polymorphism-in-c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www.tutorialspoint.com/cplusplus/cpp_polymorphism.htm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www.w3schools.com/cpp/cpp_polymorphism.asp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https://www.geeksforgeeks.org/virtual-functions-and-runtime-polymorphism-in-c-set-1-introduction/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8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396176"/>
          </a:xfrm>
        </p:spPr>
        <p:txBody>
          <a:bodyPr/>
          <a:lstStyle/>
          <a:p>
            <a:r>
              <a:rPr lang="en-US" dirty="0"/>
              <a:t>The word </a:t>
            </a:r>
            <a:r>
              <a:rPr lang="en-US" b="1" dirty="0"/>
              <a:t>polymorphism</a:t>
            </a:r>
            <a:r>
              <a:rPr lang="en-US" dirty="0"/>
              <a:t> means having many forms. </a:t>
            </a:r>
            <a:endParaRPr lang="en-US" dirty="0" smtClean="0"/>
          </a:p>
          <a:p>
            <a:r>
              <a:rPr lang="en-US" dirty="0" smtClean="0"/>
              <a:t>Typically</a:t>
            </a:r>
            <a:r>
              <a:rPr lang="en-US" dirty="0"/>
              <a:t>, polymorphism occurs when there is a hierarchy of classes and they are related by inheritance.</a:t>
            </a:r>
          </a:p>
          <a:p>
            <a:r>
              <a:rPr lang="en-US" dirty="0"/>
              <a:t>C++ polymorphism means that a call to a member function will cause a different function to be executed depending on the type of object that invokes the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5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67619"/>
            <a:ext cx="10018713" cy="46235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Real life example of polymorphism, a person at the same time can have different characteristic.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Like </a:t>
            </a:r>
            <a:r>
              <a:rPr lang="en-US" dirty="0"/>
              <a:t>a man at the same time is a father, a husband, an employee.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the same person posses different behavior in different situations.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called polymorphism.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 smtClean="0"/>
              <a:t>Mainly divided into two types:</a:t>
            </a:r>
          </a:p>
          <a:p>
            <a:pPr fontAlgn="base"/>
            <a:r>
              <a:rPr lang="en-US" dirty="0" smtClean="0"/>
              <a:t>Compile </a:t>
            </a:r>
            <a:r>
              <a:rPr lang="en-US" dirty="0"/>
              <a:t>time Polymorphism</a:t>
            </a:r>
          </a:p>
          <a:p>
            <a:pPr fontAlgn="base"/>
            <a:r>
              <a:rPr lang="en-US" dirty="0"/>
              <a:t>Runtime 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9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368" y="452866"/>
            <a:ext cx="11117679" cy="58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8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Compile </a:t>
            </a:r>
            <a:r>
              <a:rPr lang="en-US" b="1" dirty="0" smtClean="0"/>
              <a:t>Time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type of polymorphism is achieved </a:t>
            </a:r>
            <a:r>
              <a:rPr lang="en-US" dirty="0" smtClean="0"/>
              <a:t>by:</a:t>
            </a:r>
          </a:p>
          <a:p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/>
              <a:t>overloading or </a:t>
            </a:r>
            <a:r>
              <a:rPr lang="en-US" dirty="0" smtClean="0"/>
              <a:t>function Overriding</a:t>
            </a:r>
          </a:p>
          <a:p>
            <a:r>
              <a:rPr lang="en-US" dirty="0"/>
              <a:t>O</a:t>
            </a:r>
            <a:r>
              <a:rPr lang="en-US" dirty="0" smtClean="0"/>
              <a:t>perator </a:t>
            </a:r>
            <a:r>
              <a:rPr lang="en-US" dirty="0"/>
              <a:t>overloading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also known as static (or early) binding.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4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957" y="2666999"/>
            <a:ext cx="10494498" cy="3124201"/>
          </a:xfrm>
        </p:spPr>
        <p:txBody>
          <a:bodyPr/>
          <a:lstStyle/>
          <a:p>
            <a:r>
              <a:rPr lang="en-US" dirty="0"/>
              <a:t>When there are multiple functions with same name but different parameters then these functions are said to be </a:t>
            </a:r>
            <a:r>
              <a:rPr lang="en-US" b="1" dirty="0"/>
              <a:t>overloaded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can be overloaded by </a:t>
            </a:r>
            <a:r>
              <a:rPr lang="en-US" b="1" dirty="0"/>
              <a:t>change in number </a:t>
            </a:r>
            <a:r>
              <a:rPr lang="en-US" b="1" dirty="0" smtClean="0"/>
              <a:t>of arguments</a:t>
            </a:r>
            <a:r>
              <a:rPr lang="en-US" dirty="0"/>
              <a:t> </a:t>
            </a:r>
            <a:r>
              <a:rPr lang="en-US" dirty="0" smtClean="0"/>
              <a:t>or/and</a:t>
            </a:r>
            <a:r>
              <a:rPr lang="en-US" dirty="0"/>
              <a:t> </a:t>
            </a:r>
            <a:r>
              <a:rPr lang="en-US" b="1" dirty="0" smtClean="0"/>
              <a:t>change </a:t>
            </a:r>
            <a:r>
              <a:rPr lang="en-US" b="1" dirty="0"/>
              <a:t>in type of arguments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1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55077"/>
            <a:ext cx="10018713" cy="4736123"/>
          </a:xfrm>
        </p:spPr>
        <p:txBody>
          <a:bodyPr/>
          <a:lstStyle/>
          <a:p>
            <a:r>
              <a:rPr lang="en-US" dirty="0"/>
              <a:t>Based on how many parameters we pass during function call determines which function is to be </a:t>
            </a:r>
            <a:r>
              <a:rPr lang="en-US" dirty="0" smtClean="0"/>
              <a:t>called.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different conditions the output is different. </a:t>
            </a:r>
            <a:endParaRPr lang="en-US" dirty="0" smtClean="0"/>
          </a:p>
          <a:p>
            <a:r>
              <a:rPr lang="en-US" dirty="0" smtClean="0"/>
              <a:t>Since</a:t>
            </a:r>
            <a:r>
              <a:rPr lang="en-US" dirty="0"/>
              <a:t>, the call is determined during compile time </a:t>
            </a:r>
            <a:r>
              <a:rPr lang="en-US" dirty="0" smtClean="0"/>
              <a:t>that’s </a:t>
            </a:r>
            <a:r>
              <a:rPr lang="en-US" dirty="0"/>
              <a:t>why it is called compile time polymorphism.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7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overriding </a:t>
            </a:r>
            <a:r>
              <a:rPr lang="en-US" dirty="0" smtClean="0"/>
              <a:t>occurs </a:t>
            </a:r>
            <a:r>
              <a:rPr lang="en-US" dirty="0"/>
              <a:t>when a derived class has a definition for one of the member functions of the base class.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base function is said to be </a:t>
            </a:r>
            <a:r>
              <a:rPr lang="en-US" b="1" dirty="0"/>
              <a:t>overridden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58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3195</TotalTime>
  <Words>313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</vt:lpstr>
      <vt:lpstr>Classes</vt:lpstr>
      <vt:lpstr>Polymorphism</vt:lpstr>
      <vt:lpstr>PowerPoint Presentation</vt:lpstr>
      <vt:lpstr>Types</vt:lpstr>
      <vt:lpstr>PowerPoint Presentation</vt:lpstr>
      <vt:lpstr>Compile Time Polymorphism</vt:lpstr>
      <vt:lpstr>Function Overloading</vt:lpstr>
      <vt:lpstr>PowerPoint Presentation</vt:lpstr>
      <vt:lpstr>Function Overriding</vt:lpstr>
      <vt:lpstr>PowerPoint Presentation</vt:lpstr>
      <vt:lpstr>PowerPoint Presentation</vt:lpstr>
      <vt:lpstr>Runtime Polymorphism</vt:lpstr>
      <vt:lpstr>PowerPoint Presentation</vt:lpstr>
      <vt:lpstr>Quiz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&amp; Structs</dc:title>
  <dc:creator>Mashal Khan</dc:creator>
  <cp:lastModifiedBy>Mashal Khan</cp:lastModifiedBy>
  <cp:revision>276</cp:revision>
  <dcterms:created xsi:type="dcterms:W3CDTF">2020-01-23T05:47:47Z</dcterms:created>
  <dcterms:modified xsi:type="dcterms:W3CDTF">2020-03-10T07:29:44Z</dcterms:modified>
</cp:coreProperties>
</file>