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1" r:id="rId3"/>
    <p:sldId id="262" r:id="rId4"/>
    <p:sldId id="263" r:id="rId5"/>
    <p:sldId id="264" r:id="rId6"/>
    <p:sldId id="266" r:id="rId7"/>
    <p:sldId id="267" r:id="rId8"/>
    <p:sldId id="268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89474" autoAdjust="0"/>
  </p:normalViewPr>
  <p:slideViewPr>
    <p:cSldViewPr snapToGrid="0">
      <p:cViewPr varScale="1">
        <p:scale>
          <a:sx n="70" d="100"/>
          <a:sy n="70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D3FF7-0F34-44CF-B0DE-25B5577BED0D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2DE7D-71B6-4646-BA73-291EE547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66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Built-in operator overloading like operators work differently</a:t>
            </a:r>
            <a:r>
              <a:rPr lang="en-US" baseline="0" dirty="0" smtClean="0"/>
              <a:t> for float,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, double etc. so operators can be overloaded for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classes.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2DE7D-71B6-4646-BA73-291EE547BE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39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Associativity= if</a:t>
            </a:r>
            <a:r>
              <a:rPr lang="en-US" baseline="0" dirty="0" smtClean="0"/>
              <a:t> operators normally associates from left to right then after overloading this stays the same.</a:t>
            </a:r>
          </a:p>
          <a:p>
            <a:r>
              <a:rPr lang="en-US" baseline="0" dirty="0" err="1" smtClean="0"/>
              <a:t>Arity</a:t>
            </a:r>
            <a:r>
              <a:rPr lang="en-US" baseline="0" dirty="0" smtClean="0"/>
              <a:t>= The number of operands an operator takes.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2DE7D-71B6-4646-BA73-291EE547BE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26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9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7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74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82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23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7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15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5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7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4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7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3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7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1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0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1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5C24A3-6F7E-404F-BAA1-64DAB5F02DF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4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loading.htm" TargetMode="External"/><Relationship Id="rId2" Type="http://schemas.openxmlformats.org/officeDocument/2006/relationships/hyperlink" Target="https://www.w3schools.in/cplusplus-tutorial/overloading/operator-overload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Classes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Lecture # 16</a:t>
            </a:r>
          </a:p>
          <a:p>
            <a:r>
              <a:rPr lang="en-US" dirty="0" smtClean="0"/>
              <a:t> Operator Overloading</a:t>
            </a:r>
          </a:p>
        </p:txBody>
      </p:sp>
    </p:spTree>
    <p:extLst>
      <p:ext uri="{BB962C8B-B14F-4D97-AF65-F5344CB8AC3E}">
        <p14:creationId xmlns:p14="http://schemas.microsoft.com/office/powerpoint/2010/main" val="269228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https://www.w3schools.in/cplusplus-tutorial/overloading/operator-overloading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www.tutorialspoint.com/cplusplus/cpp_overloading.htm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8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015" y="249072"/>
            <a:ext cx="10018713" cy="1293125"/>
          </a:xfrm>
        </p:spPr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0184" y="1869743"/>
            <a:ext cx="10617959" cy="4804012"/>
          </a:xfrm>
        </p:spPr>
        <p:txBody>
          <a:bodyPr>
            <a:normAutofit/>
          </a:bodyPr>
          <a:lstStyle/>
          <a:p>
            <a:r>
              <a:rPr lang="en-US" dirty="0" smtClean="0"/>
              <a:t>Operator </a:t>
            </a:r>
            <a:r>
              <a:rPr lang="en-US" dirty="0"/>
              <a:t>overloading is a type of polymorphism in which a single operator is overloaded to give user defined meaning to it. </a:t>
            </a:r>
            <a:endParaRPr lang="en-US" dirty="0" smtClean="0"/>
          </a:p>
          <a:p>
            <a:r>
              <a:rPr lang="en-US" dirty="0" smtClean="0"/>
              <a:t>Operator </a:t>
            </a:r>
            <a:r>
              <a:rPr lang="en-US" dirty="0"/>
              <a:t>overloading provides a </a:t>
            </a:r>
            <a:r>
              <a:rPr lang="en-US" dirty="0" err="1" smtClean="0"/>
              <a:t>flexibile</a:t>
            </a:r>
            <a:r>
              <a:rPr lang="en-US" dirty="0" smtClean="0"/>
              <a:t> </a:t>
            </a:r>
            <a:r>
              <a:rPr lang="en-US" dirty="0"/>
              <a:t>option for creating new definitions of C++ operators</a:t>
            </a:r>
            <a:r>
              <a:rPr lang="en-US" dirty="0" smtClean="0"/>
              <a:t>.</a:t>
            </a:r>
          </a:p>
          <a:p>
            <a:r>
              <a:rPr lang="en-US" dirty="0"/>
              <a:t>Type of polymorphism</a:t>
            </a:r>
          </a:p>
          <a:p>
            <a:r>
              <a:rPr lang="en-US" dirty="0"/>
              <a:t>Enable C++ operators to work with </a:t>
            </a:r>
            <a:r>
              <a:rPr lang="en-US" dirty="0" smtClean="0"/>
              <a:t>classes.</a:t>
            </a:r>
            <a:endParaRPr lang="en-US" dirty="0"/>
          </a:p>
          <a:p>
            <a:r>
              <a:rPr lang="en-US" dirty="0"/>
              <a:t>Built-in operator </a:t>
            </a:r>
            <a:r>
              <a:rPr lang="en-US" dirty="0" smtClean="0"/>
              <a:t>overloading. </a:t>
            </a:r>
            <a:endParaRPr lang="en-US" dirty="0"/>
          </a:p>
          <a:p>
            <a:r>
              <a:rPr lang="en-US" dirty="0"/>
              <a:t>The compiler generates the appropriate code depending upon the type of the operands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1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Operators are overloaded using functions</a:t>
            </a:r>
          </a:p>
          <a:p>
            <a:r>
              <a:rPr lang="en-US" dirty="0" smtClean="0"/>
              <a:t>Functions are defined to specify operands and functionality.</a:t>
            </a:r>
          </a:p>
          <a:p>
            <a:r>
              <a:rPr lang="en-US" dirty="0" smtClean="0"/>
              <a:t>Operator overloading can be done using members or non- member functions.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52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99198"/>
            <a:ext cx="10018713" cy="801806"/>
          </a:xfrm>
        </p:spPr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96788"/>
            <a:ext cx="10018713" cy="52612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/>
              <a:t>r</a:t>
            </a:r>
            <a:r>
              <a:rPr lang="en-US" sz="2800" b="1" smtClean="0"/>
              <a:t>eturn-type </a:t>
            </a:r>
            <a:r>
              <a:rPr lang="en-US" sz="2800" b="1" smtClean="0"/>
              <a:t>operator</a:t>
            </a:r>
            <a:r>
              <a:rPr lang="en-US" sz="2800" smtClean="0"/>
              <a:t> </a:t>
            </a:r>
            <a:r>
              <a:rPr lang="en-US" sz="2800" dirty="0"/>
              <a:t>op (</a:t>
            </a:r>
            <a:r>
              <a:rPr lang="en-US" sz="2800" dirty="0" err="1"/>
              <a:t>arg_list</a:t>
            </a:r>
            <a:r>
              <a:rPr lang="en-US" sz="2800" dirty="0"/>
              <a:t>) </a:t>
            </a:r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 smtClean="0"/>
              <a:t>{ </a:t>
            </a:r>
          </a:p>
          <a:p>
            <a:pPr marL="457200" lvl="1" indent="0">
              <a:buNone/>
            </a:pPr>
            <a:r>
              <a:rPr lang="en-US" sz="2800" dirty="0" smtClean="0"/>
              <a:t>//</a:t>
            </a:r>
            <a:r>
              <a:rPr lang="en-US" sz="2800" dirty="0"/>
              <a:t>Function body; </a:t>
            </a:r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 smtClean="0"/>
              <a:t>}</a:t>
            </a:r>
          </a:p>
          <a:p>
            <a:pPr marL="457200" lvl="1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b="1" dirty="0"/>
              <a:t>return-type </a:t>
            </a:r>
            <a:r>
              <a:rPr lang="en-US" sz="2800" dirty="0" err="1"/>
              <a:t>className</a:t>
            </a:r>
            <a:r>
              <a:rPr lang="en-US" sz="2800" dirty="0"/>
              <a:t> :: </a:t>
            </a:r>
            <a:r>
              <a:rPr lang="en-US" sz="2800" b="1" dirty="0"/>
              <a:t>operator</a:t>
            </a:r>
            <a:r>
              <a:rPr lang="en-US" sz="2800" dirty="0"/>
              <a:t> op (</a:t>
            </a:r>
            <a:r>
              <a:rPr lang="en-US" sz="2800" dirty="0" err="1"/>
              <a:t>arg_list</a:t>
            </a:r>
            <a:r>
              <a:rPr lang="en-US" sz="2800" dirty="0"/>
              <a:t>) </a:t>
            </a:r>
          </a:p>
          <a:p>
            <a:pPr marL="457200" lvl="1" indent="0">
              <a:buNone/>
            </a:pPr>
            <a:r>
              <a:rPr lang="en-US" sz="2800" dirty="0"/>
              <a:t>{ </a:t>
            </a:r>
          </a:p>
          <a:p>
            <a:pPr marL="457200" lvl="1" indent="0">
              <a:buNone/>
            </a:pPr>
            <a:r>
              <a:rPr lang="en-US" sz="2800" dirty="0"/>
              <a:t>//Function body; </a:t>
            </a:r>
          </a:p>
          <a:p>
            <a:pPr marL="457200" lvl="1" indent="0">
              <a:buNone/>
            </a:pPr>
            <a:r>
              <a:rPr lang="en-US" sz="2800" dirty="0"/>
              <a:t>}</a:t>
            </a:r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4970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Excluded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76109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There are certain operators that can’t be overloaded:</a:t>
            </a:r>
          </a:p>
          <a:p>
            <a:r>
              <a:rPr lang="en-US" dirty="0" smtClean="0"/>
              <a:t>Class </a:t>
            </a:r>
            <a:r>
              <a:rPr lang="en-US" dirty="0"/>
              <a:t>member access operator (. (dot</a:t>
            </a:r>
            <a:r>
              <a:rPr lang="en-US" dirty="0" smtClean="0"/>
              <a:t>))</a:t>
            </a:r>
          </a:p>
          <a:p>
            <a:r>
              <a:rPr lang="en-US" dirty="0" smtClean="0"/>
              <a:t>Pointer to members ( </a:t>
            </a:r>
            <a:r>
              <a:rPr lang="en-US" dirty="0"/>
              <a:t>.* (dot-asterisk</a:t>
            </a:r>
            <a:r>
              <a:rPr lang="en-US" dirty="0" smtClean="0"/>
              <a:t>))</a:t>
            </a:r>
            <a:endParaRPr lang="en-US" dirty="0"/>
          </a:p>
          <a:p>
            <a:r>
              <a:rPr lang="en-US" dirty="0"/>
              <a:t>Scope resolution operator (::)</a:t>
            </a:r>
          </a:p>
          <a:p>
            <a:r>
              <a:rPr lang="en-US" dirty="0"/>
              <a:t>Conditional Operator (?:)</a:t>
            </a:r>
          </a:p>
          <a:p>
            <a:r>
              <a:rPr lang="en-US" dirty="0"/>
              <a:t>Size Operator (</a:t>
            </a:r>
            <a:r>
              <a:rPr lang="en-US" dirty="0" err="1"/>
              <a:t>sizeof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50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262719"/>
            <a:ext cx="10018713" cy="856397"/>
          </a:xfrm>
        </p:spPr>
        <p:txBody>
          <a:bodyPr/>
          <a:lstStyle/>
          <a:p>
            <a:r>
              <a:rPr lang="en-US" dirty="0" smtClean="0"/>
              <a:t>Overloadable Operators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866" y="1760561"/>
            <a:ext cx="10945504" cy="483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96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&amp; 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Precedence of operators cant be changed.</a:t>
            </a:r>
          </a:p>
          <a:p>
            <a:r>
              <a:rPr lang="en-US" dirty="0" smtClean="0"/>
              <a:t>Associativity and </a:t>
            </a:r>
            <a:r>
              <a:rPr lang="en-US" dirty="0" err="1" smtClean="0"/>
              <a:t>arity</a:t>
            </a:r>
            <a:r>
              <a:rPr lang="en-US" dirty="0" smtClean="0"/>
              <a:t> of operators cant be changed.</a:t>
            </a:r>
          </a:p>
          <a:p>
            <a:r>
              <a:rPr lang="en-US" dirty="0" smtClean="0"/>
              <a:t>New operators cant be created.</a:t>
            </a:r>
          </a:p>
          <a:p>
            <a:r>
              <a:rPr lang="en-US" dirty="0" smtClean="0"/>
              <a:t>The fundamental functionality of operators don’t change. (+ cant subtract)</a:t>
            </a:r>
          </a:p>
          <a:p>
            <a:r>
              <a:rPr lang="en-US" dirty="0" smtClean="0"/>
              <a:t> </a:t>
            </a:r>
            <a:r>
              <a:rPr lang="en-US" dirty="0"/>
              <a:t>R</a:t>
            </a:r>
            <a:r>
              <a:rPr lang="en-US" dirty="0" smtClean="0"/>
              <a:t>elated operators like + and += must be overloaded separately.</a:t>
            </a:r>
          </a:p>
        </p:txBody>
      </p:sp>
    </p:spTree>
    <p:extLst>
      <p:ext uri="{BB962C8B-B14F-4D97-AF65-F5344CB8AC3E}">
        <p14:creationId xmlns:p14="http://schemas.microsoft.com/office/powerpoint/2010/main" val="2550854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Binary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Binary operator can be overloaded as a non static member function (one parameter) or non member function( two parameters ).</a:t>
            </a:r>
          </a:p>
          <a:p>
            <a:r>
              <a:rPr lang="en-US" dirty="0" smtClean="0"/>
              <a:t>Non member function is declared a friend of a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837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Box operator+(</a:t>
            </a:r>
            <a:r>
              <a:rPr lang="en-US" dirty="0" err="1"/>
              <a:t>const</a:t>
            </a:r>
            <a:r>
              <a:rPr lang="en-US" dirty="0"/>
              <a:t> Box</a:t>
            </a:r>
            <a:r>
              <a:rPr lang="en-US" dirty="0" smtClean="0"/>
              <a:t>&amp;);</a:t>
            </a:r>
          </a:p>
          <a:p>
            <a:endParaRPr lang="en-US" dirty="0"/>
          </a:p>
          <a:p>
            <a:r>
              <a:rPr lang="en-US" dirty="0"/>
              <a:t>Box operator+(</a:t>
            </a:r>
            <a:r>
              <a:rPr lang="en-US" dirty="0" err="1"/>
              <a:t>const</a:t>
            </a:r>
            <a:r>
              <a:rPr lang="en-US" dirty="0"/>
              <a:t> Box&amp;, </a:t>
            </a:r>
            <a:r>
              <a:rPr lang="en-US" dirty="0" err="1"/>
              <a:t>const</a:t>
            </a:r>
            <a:r>
              <a:rPr lang="en-US" dirty="0"/>
              <a:t> Box</a:t>
            </a:r>
            <a:r>
              <a:rPr lang="en-US" dirty="0" smtClean="0"/>
              <a:t>&amp;);</a:t>
            </a:r>
          </a:p>
        </p:txBody>
      </p:sp>
    </p:spTree>
    <p:extLst>
      <p:ext uri="{BB962C8B-B14F-4D97-AF65-F5344CB8AC3E}">
        <p14:creationId xmlns:p14="http://schemas.microsoft.com/office/powerpoint/2010/main" val="2528449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3341</TotalTime>
  <Words>336</Words>
  <Application>Microsoft Office PowerPoint</Application>
  <PresentationFormat>Widescreen</PresentationFormat>
  <Paragraphs>54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Parallax</vt:lpstr>
      <vt:lpstr>Classes</vt:lpstr>
      <vt:lpstr>Operator Overloading</vt:lpstr>
      <vt:lpstr>Operator Overloading</vt:lpstr>
      <vt:lpstr>Syntax</vt:lpstr>
      <vt:lpstr>Excluded Operators</vt:lpstr>
      <vt:lpstr>Overloadable Operators</vt:lpstr>
      <vt:lpstr>Rules &amp; Restrictions</vt:lpstr>
      <vt:lpstr>Overloading Binary Operator</vt:lpstr>
      <vt:lpstr>Example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 &amp; Structs</dc:title>
  <dc:creator>Mashal Khan</dc:creator>
  <cp:lastModifiedBy>Mashal Khan</cp:lastModifiedBy>
  <cp:revision>312</cp:revision>
  <dcterms:created xsi:type="dcterms:W3CDTF">2020-01-23T05:47:47Z</dcterms:created>
  <dcterms:modified xsi:type="dcterms:W3CDTF">2020-03-31T16:30:37Z</dcterms:modified>
</cp:coreProperties>
</file>