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9474" autoAdjust="0"/>
  </p:normalViewPr>
  <p:slideViewPr>
    <p:cSldViewPr snapToGrid="0">
      <p:cViewPr varScale="1">
        <p:scale>
          <a:sx n="70" d="100"/>
          <a:sy n="70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Inheritance, and assignment at the time of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copy_constructor.htm" TargetMode="External"/><Relationship Id="rId2" Type="http://schemas.openxmlformats.org/officeDocument/2006/relationships/hyperlink" Target="https://www.geeksforgeeks.org/copy-constructor-in-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udytonight.com/cpp/copy-constructor-in-cpp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# 18</a:t>
            </a:r>
          </a:p>
          <a:p>
            <a:r>
              <a:rPr lang="en-US" dirty="0" smtClean="0"/>
              <a:t> </a:t>
            </a:r>
            <a:r>
              <a:rPr lang="en-US" smtClean="0"/>
              <a:t>Copy </a:t>
            </a:r>
            <a:r>
              <a:rPr lang="en-US" smtClean="0"/>
              <a:t>Constructors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11222"/>
          </a:xfrm>
        </p:spPr>
        <p:txBody>
          <a:bodyPr/>
          <a:lstStyle/>
          <a:p>
            <a:r>
              <a:rPr lang="en-US" dirty="0"/>
              <a:t>A copy constructor is a member function which initializes an object using another object of the same class. </a:t>
            </a:r>
          </a:p>
          <a:p>
            <a:r>
              <a:rPr lang="en-US" dirty="0" smtClean="0"/>
              <a:t>T</a:t>
            </a:r>
            <a:r>
              <a:rPr lang="en-US" dirty="0"/>
              <a:t>he copy constructor is a constructor which creates an object by initializing it with an object of the same class, which has been created previously</a:t>
            </a:r>
            <a:r>
              <a:rPr lang="en-US" dirty="0" smtClean="0"/>
              <a:t>.</a:t>
            </a:r>
          </a:p>
          <a:p>
            <a:r>
              <a:rPr lang="en-US" dirty="0"/>
              <a:t>Copy Constructor is a type of constructor which is used to create a copy of an already existing object of a class type.</a:t>
            </a:r>
          </a:p>
        </p:txBody>
      </p:sp>
    </p:spTree>
    <p:extLst>
      <p:ext uri="{BB962C8B-B14F-4D97-AF65-F5344CB8AC3E}">
        <p14:creationId xmlns:p14="http://schemas.microsoft.com/office/powerpoint/2010/main" val="346459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copy constructor is used to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Initialize one object from another of the same type.</a:t>
            </a:r>
          </a:p>
          <a:p>
            <a:r>
              <a:rPr lang="en-US" dirty="0"/>
              <a:t>Copy an object to pass it as an argument to a function.</a:t>
            </a:r>
          </a:p>
          <a:p>
            <a:r>
              <a:rPr lang="en-US" dirty="0"/>
              <a:t>Copy an object to return it from a function.</a:t>
            </a:r>
          </a:p>
          <a:p>
            <a:pPr marL="0" indent="0">
              <a:buNone/>
            </a:pPr>
            <a:r>
              <a:rPr lang="en-US" dirty="0"/>
              <a:t>If a copy constructor is not defined in a class, the compiler itself defines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class has pointer variables and has some dynamic memory allocations, then it is a must to have a copy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0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ClassName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&amp;</a:t>
            </a:r>
            <a:r>
              <a:rPr lang="en-US" dirty="0" err="1" smtClean="0"/>
              <a:t>objName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965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7231"/>
            <a:ext cx="10018713" cy="475397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it is used </a:t>
            </a:r>
            <a:r>
              <a:rPr lang="en-US" dirty="0" smtClean="0"/>
              <a:t>just to create </a:t>
            </a:r>
            <a:r>
              <a:rPr lang="en-US" dirty="0"/>
              <a:t>an object, </a:t>
            </a:r>
            <a:r>
              <a:rPr lang="en-US" dirty="0" smtClean="0"/>
              <a:t>it </a:t>
            </a:r>
            <a:r>
              <a:rPr lang="en-US" dirty="0"/>
              <a:t>is called a </a:t>
            </a:r>
            <a:r>
              <a:rPr lang="en-US" b="1" dirty="0"/>
              <a:t>constructor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And, if </a:t>
            </a:r>
            <a:r>
              <a:rPr lang="en-US" dirty="0"/>
              <a:t>it creates a new object, which is exact copy of the existing </a:t>
            </a:r>
            <a:r>
              <a:rPr lang="en-US" dirty="0" smtClean="0"/>
              <a:t>object, then </a:t>
            </a:r>
            <a:r>
              <a:rPr lang="en-US" dirty="0"/>
              <a:t>it is called </a:t>
            </a:r>
            <a:r>
              <a:rPr lang="en-US" b="1" dirty="0"/>
              <a:t>copy constructor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2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4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https://www.geeksforgeeks.org/copy-constructor-in-cpp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www.tutorialspoint.com/cplusplus/cpp_copy_constructor.htm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www.studytonight.com/cpp/copy-constructor-in-cpp.php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88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4049</TotalTime>
  <Words>179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OOP</vt:lpstr>
      <vt:lpstr>Copy Constructor</vt:lpstr>
      <vt:lpstr>PowerPoint Presentation</vt:lpstr>
      <vt:lpstr>Syntax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363</cp:revision>
  <dcterms:created xsi:type="dcterms:W3CDTF">2020-01-23T05:47:47Z</dcterms:created>
  <dcterms:modified xsi:type="dcterms:W3CDTF">2020-04-15T09:15:58Z</dcterms:modified>
</cp:coreProperties>
</file>