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8" r:id="rId10"/>
    <p:sldId id="279" r:id="rId11"/>
    <p:sldId id="275" r:id="rId12"/>
    <p:sldId id="276" r:id="rId13"/>
    <p:sldId id="27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7097" autoAdjust="0"/>
  </p:normalViewPr>
  <p:slideViewPr>
    <p:cSldViewPr snapToGrid="0">
      <p:cViewPr varScale="1">
        <p:scale>
          <a:sx n="68" d="100"/>
          <a:sy n="68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queue-in-cpp/" TargetMode="External"/><Relationship Id="rId2" Type="http://schemas.openxmlformats.org/officeDocument/2006/relationships/hyperlink" Target="https://www.techiedelight.com/queue-implementation-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queue-cpp-st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885918"/>
          </a:xfrm>
        </p:spPr>
        <p:txBody>
          <a:bodyPr>
            <a:normAutofit/>
          </a:bodyPr>
          <a:lstStyle/>
          <a:p>
            <a:r>
              <a:rPr lang="en-US" dirty="0" smtClean="0"/>
              <a:t>Lecture # </a:t>
            </a:r>
            <a:r>
              <a:rPr lang="en-US" dirty="0" smtClean="0"/>
              <a:t>20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Queue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74" y="900334"/>
            <a:ext cx="10183180" cy="1786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74" y="3249271"/>
            <a:ext cx="10177466" cy="20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Standard Template Library (STL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Queues are a type of container adaptors which operate in a first in first out (FIFO) type of arrangement. </a:t>
            </a:r>
            <a:endParaRPr lang="en-US" dirty="0" smtClean="0"/>
          </a:p>
          <a:p>
            <a:r>
              <a:rPr lang="en-US" dirty="0" smtClean="0"/>
              <a:t>Elements </a:t>
            </a:r>
            <a:r>
              <a:rPr lang="en-US" dirty="0"/>
              <a:t>are inserted at the back (end) and are deleted from the front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functionality for queue is defined in STL Container class.</a:t>
            </a:r>
          </a:p>
          <a:p>
            <a:r>
              <a:rPr lang="en-US" dirty="0" smtClean="0"/>
              <a:t>The header file is  </a:t>
            </a:r>
            <a:r>
              <a:rPr lang="en-US" dirty="0"/>
              <a:t>#include &lt;</a:t>
            </a:r>
            <a:r>
              <a:rPr lang="en-US" b="1" dirty="0"/>
              <a:t>queue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0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65296"/>
            <a:ext cx="10018713" cy="692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53551"/>
            <a:ext cx="10018713" cy="5570806"/>
          </a:xfrm>
        </p:spPr>
        <p:txBody>
          <a:bodyPr>
            <a:normAutofit/>
          </a:bodyPr>
          <a:lstStyle/>
          <a:p>
            <a:r>
              <a:rPr lang="en-US" b="1" dirty="0" smtClean="0"/>
              <a:t>empty</a:t>
            </a:r>
            <a:r>
              <a:rPr lang="en-US" b="1" dirty="0"/>
              <a:t>() </a:t>
            </a:r>
            <a:r>
              <a:rPr lang="en-US" dirty="0"/>
              <a:t>– Returns whether the queue is empty.</a:t>
            </a:r>
          </a:p>
          <a:p>
            <a:r>
              <a:rPr lang="en-US" b="1" dirty="0"/>
              <a:t>size() – </a:t>
            </a:r>
            <a:r>
              <a:rPr lang="en-US" dirty="0"/>
              <a:t>Returns the size of the queue.</a:t>
            </a:r>
          </a:p>
          <a:p>
            <a:r>
              <a:rPr lang="en-US" b="1" dirty="0"/>
              <a:t>queue::swap() </a:t>
            </a:r>
            <a:r>
              <a:rPr lang="en-US" dirty="0"/>
              <a:t>in C++ STL: Exchange the contents of two queues but the queues must be of same type, although sizes may differ.</a:t>
            </a:r>
          </a:p>
          <a:p>
            <a:r>
              <a:rPr lang="en-US" b="1" dirty="0"/>
              <a:t>queue::emplace()</a:t>
            </a:r>
            <a:r>
              <a:rPr lang="en-US" dirty="0"/>
              <a:t> in C++ STL: Insert a new element into the queue container, the new element is added to the end of the queue.</a:t>
            </a:r>
          </a:p>
          <a:p>
            <a:r>
              <a:rPr lang="en-US" b="1" dirty="0"/>
              <a:t>queue::front() and queue::back() </a:t>
            </a:r>
            <a:r>
              <a:rPr lang="en-US" dirty="0"/>
              <a:t>in C++ STL– f</a:t>
            </a:r>
            <a:r>
              <a:rPr lang="en-US" b="1" dirty="0"/>
              <a:t>ront() </a:t>
            </a:r>
            <a:r>
              <a:rPr lang="en-US" dirty="0"/>
              <a:t>function returns a reference to the first element of the queue. </a:t>
            </a:r>
            <a:r>
              <a:rPr lang="en-US" b="1" dirty="0"/>
              <a:t>back() </a:t>
            </a:r>
            <a:r>
              <a:rPr lang="en-US" dirty="0"/>
              <a:t>function returns a reference to the last element of the queue.</a:t>
            </a:r>
          </a:p>
          <a:p>
            <a:r>
              <a:rPr lang="en-US" b="1" dirty="0" smtClean="0"/>
              <a:t>push(g) </a:t>
            </a:r>
            <a:r>
              <a:rPr lang="en-US" b="1" dirty="0"/>
              <a:t>and pop() </a:t>
            </a:r>
            <a:r>
              <a:rPr lang="en-US" dirty="0"/>
              <a:t>– push() function adds the element ‘g’ at the end of the queue. pop() function deletes the first element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175982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https://www.techiedelight.com/queue-implementation-cpp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https://www.softwaretestinghelp.com/queue-in-cpp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https://www.geeksforgeeks.org/queue-cpp-stl/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87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queue is a </a:t>
            </a:r>
            <a:r>
              <a:rPr lang="en-US" dirty="0" smtClean="0"/>
              <a:t>basic </a:t>
            </a:r>
            <a:r>
              <a:rPr lang="en-US" dirty="0"/>
              <a:t>data structure just like a </a:t>
            </a:r>
            <a:r>
              <a:rPr lang="en-US" dirty="0" smtClean="0"/>
              <a:t>linked list. </a:t>
            </a:r>
          </a:p>
          <a:p>
            <a:r>
              <a:rPr lang="en-US" dirty="0"/>
              <a:t>Q</a:t>
            </a:r>
            <a:r>
              <a:rPr lang="en-US" dirty="0" smtClean="0"/>
              <a:t>ueue </a:t>
            </a:r>
            <a:r>
              <a:rPr lang="en-US" dirty="0"/>
              <a:t>uses the FIFO (first in, first out) approach.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approach, the first item that is added to the queue is the first item to be removed from the queue.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queue is also a linear data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0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real-world analogy, we can imagine a bus queue where the passengers wait for the bus in a queue or a line. The first passenger in the line enters the bus first as that passenger happens to be the one who had come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549" y="933734"/>
            <a:ext cx="10018713" cy="2435564"/>
          </a:xfrm>
        </p:spPr>
        <p:txBody>
          <a:bodyPr/>
          <a:lstStyle/>
          <a:p>
            <a:r>
              <a:rPr lang="en-US" dirty="0"/>
              <a:t>In software terms, the queue can be viewed as a set or collection of elements as shown below.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elements are arranged linearly.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49" y="3369298"/>
            <a:ext cx="10100893" cy="23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738425"/>
          </a:xfrm>
        </p:spPr>
        <p:txBody>
          <a:bodyPr>
            <a:normAutofit/>
          </a:bodyPr>
          <a:lstStyle/>
          <a:p>
            <a:r>
              <a:rPr lang="en-US" dirty="0"/>
              <a:t>We have two ends i.e. “front” and “rear” of the queue. When the queue is empty, then both the pointers are set to -1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“rear” end pointer is the place from where the elements are inserted in the queue. The operation of adding /inserting elements in the queue is called “</a:t>
            </a:r>
            <a:r>
              <a:rPr lang="en-US" dirty="0" err="1"/>
              <a:t>enqueue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/>
              <a:t>The “front” end pointer is the place from where the elements are removed from the queue. The operation to remove/delete elements from the queue is called “</a:t>
            </a:r>
            <a:r>
              <a:rPr lang="en-US" dirty="0" err="1"/>
              <a:t>dequeue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/>
              <a:t>When the rear pointer value is size-1, then we say that the queue is full. When the front is null, then the queue is empty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0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3093"/>
            <a:ext cx="10018713" cy="805375"/>
          </a:xfrm>
        </p:spPr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153551"/>
            <a:ext cx="10018713" cy="5345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queue data structure includes the following operations:</a:t>
            </a:r>
          </a:p>
          <a:p>
            <a:r>
              <a:rPr lang="en-US" b="1" dirty="0" err="1"/>
              <a:t>EnQueue</a:t>
            </a:r>
            <a:r>
              <a:rPr lang="en-US" b="1" dirty="0"/>
              <a:t>:</a:t>
            </a:r>
            <a:r>
              <a:rPr lang="en-US" dirty="0"/>
              <a:t> Adds an item to the queue. Addition of an item to the queue is always done at the rear of the queue.</a:t>
            </a:r>
          </a:p>
          <a:p>
            <a:r>
              <a:rPr lang="en-US" b="1" dirty="0" err="1"/>
              <a:t>DeQueue</a:t>
            </a:r>
            <a:r>
              <a:rPr lang="en-US" b="1" dirty="0"/>
              <a:t>:</a:t>
            </a:r>
            <a:r>
              <a:rPr lang="en-US" dirty="0"/>
              <a:t> Removes an item from the queue. An item is removed or de-queued always from the front of the queue.</a:t>
            </a:r>
          </a:p>
          <a:p>
            <a:r>
              <a:rPr lang="en-US" b="1" dirty="0" err="1"/>
              <a:t>isEmpty</a:t>
            </a:r>
            <a:r>
              <a:rPr lang="en-US" b="1" dirty="0"/>
              <a:t>:</a:t>
            </a:r>
            <a:r>
              <a:rPr lang="en-US" dirty="0"/>
              <a:t> Checks if the queue is empty.</a:t>
            </a:r>
          </a:p>
          <a:p>
            <a:r>
              <a:rPr lang="en-US" b="1" dirty="0" err="1"/>
              <a:t>isFull</a:t>
            </a:r>
            <a:r>
              <a:rPr lang="en-US" b="1" dirty="0"/>
              <a:t>:</a:t>
            </a:r>
            <a:r>
              <a:rPr lang="en-US" dirty="0"/>
              <a:t> Checks if the queue is full.</a:t>
            </a:r>
          </a:p>
          <a:p>
            <a:r>
              <a:rPr lang="en-US" b="1" dirty="0"/>
              <a:t>peek:</a:t>
            </a:r>
            <a:r>
              <a:rPr lang="en-US" dirty="0"/>
              <a:t> Gets an element at the front of the queue without removing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5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process, the following steps are performed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Check if the queue is full.</a:t>
            </a:r>
          </a:p>
          <a:p>
            <a:r>
              <a:rPr lang="en-US" dirty="0"/>
              <a:t>If full, produce overflow error and exit.</a:t>
            </a:r>
          </a:p>
          <a:p>
            <a:r>
              <a:rPr lang="en-US" dirty="0"/>
              <a:t>Else, increment ‘rear’.</a:t>
            </a:r>
          </a:p>
          <a:p>
            <a:r>
              <a:rPr lang="en-US" dirty="0"/>
              <a:t>Add an element to the location pointed by ‘rear’.</a:t>
            </a:r>
          </a:p>
          <a:p>
            <a:r>
              <a:rPr lang="en-US" dirty="0"/>
              <a:t>Return success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212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Dequeue</a:t>
            </a:r>
            <a:r>
              <a:rPr lang="en-US" dirty="0"/>
              <a:t> operation consists of the following steps:</a:t>
            </a:r>
          </a:p>
          <a:p>
            <a:r>
              <a:rPr lang="en-US" dirty="0"/>
              <a:t>Check if the queue is empty.</a:t>
            </a:r>
          </a:p>
          <a:p>
            <a:r>
              <a:rPr lang="en-US" dirty="0"/>
              <a:t>If empty, display an underflow error and exit.</a:t>
            </a:r>
          </a:p>
          <a:p>
            <a:r>
              <a:rPr lang="en-US" dirty="0"/>
              <a:t>Else, the access element is pointed out by ‘front’.</a:t>
            </a:r>
          </a:p>
          <a:p>
            <a:r>
              <a:rPr lang="en-US" dirty="0"/>
              <a:t>Increment the ‘front’ to point to the next accessible data.</a:t>
            </a:r>
          </a:p>
          <a:p>
            <a:r>
              <a:rPr lang="en-US" dirty="0"/>
              <a:t>Return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3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432" y="211675"/>
            <a:ext cx="9322271" cy="1771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1" y="2327113"/>
            <a:ext cx="9322271" cy="1803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431" y="4474501"/>
            <a:ext cx="9322271" cy="18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4239</TotalTime>
  <Words>618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OOP</vt:lpstr>
      <vt:lpstr>Queue</vt:lpstr>
      <vt:lpstr>Example</vt:lpstr>
      <vt:lpstr>PowerPoint Presentation</vt:lpstr>
      <vt:lpstr>PowerPoint Presentation</vt:lpstr>
      <vt:lpstr>Basic Operations</vt:lpstr>
      <vt:lpstr>Enqueue</vt:lpstr>
      <vt:lpstr>Dequeue</vt:lpstr>
      <vt:lpstr>PowerPoint Presentation</vt:lpstr>
      <vt:lpstr>PowerPoint Presentation</vt:lpstr>
      <vt:lpstr>Queue in Standard Template Library (STL)</vt:lpstr>
      <vt:lpstr>Functions Supported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412</cp:revision>
  <dcterms:created xsi:type="dcterms:W3CDTF">2020-01-23T05:47:47Z</dcterms:created>
  <dcterms:modified xsi:type="dcterms:W3CDTF">2020-04-28T20:12:30Z</dcterms:modified>
</cp:coreProperties>
</file>