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5"/>
  </p:notesMasterIdLst>
  <p:sldIdLst>
    <p:sldId id="266" r:id="rId2"/>
    <p:sldId id="269" r:id="rId3"/>
    <p:sldId id="271" r:id="rId4"/>
    <p:sldId id="272" r:id="rId5"/>
    <p:sldId id="274" r:id="rId6"/>
    <p:sldId id="275" r:id="rId7"/>
    <p:sldId id="276" r:id="rId8"/>
    <p:sldId id="278" r:id="rId9"/>
    <p:sldId id="279" r:id="rId10"/>
    <p:sldId id="280" r:id="rId11"/>
    <p:sldId id="27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F9C4CAF-7577-4908-AC5F-D30BC6D8385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7587" name="Rectangle 3">
            <a:extLst>
              <a:ext uri="{FF2B5EF4-FFF2-40B4-BE49-F238E27FC236}">
                <a16:creationId xmlns:a16="http://schemas.microsoft.com/office/drawing/2014/main" id="{5D9289C1-0738-425E-9982-85528C823C5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26628" name="Rectangle 4">
            <a:extLst>
              <a:ext uri="{FF2B5EF4-FFF2-40B4-BE49-F238E27FC236}">
                <a16:creationId xmlns:a16="http://schemas.microsoft.com/office/drawing/2014/main" id="{228B58B8-7D4E-4C5D-8C10-22D34679336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a:extLst>
              <a:ext uri="{FF2B5EF4-FFF2-40B4-BE49-F238E27FC236}">
                <a16:creationId xmlns:a16="http://schemas.microsoft.com/office/drawing/2014/main" id="{A41F683D-F669-4665-87DF-C701AF4DAFC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7590" name="Rectangle 6">
            <a:extLst>
              <a:ext uri="{FF2B5EF4-FFF2-40B4-BE49-F238E27FC236}">
                <a16:creationId xmlns:a16="http://schemas.microsoft.com/office/drawing/2014/main" id="{1C99AD5A-C5D1-4E8A-A266-9DE367BE218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7591" name="Rectangle 7">
            <a:extLst>
              <a:ext uri="{FF2B5EF4-FFF2-40B4-BE49-F238E27FC236}">
                <a16:creationId xmlns:a16="http://schemas.microsoft.com/office/drawing/2014/main" id="{6E862862-D3FD-4F1F-9F51-0EC90EC088D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064AF-5F48-45AD-AABA-8E17BC81E2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7AC6209-9340-4C26-858A-29612A14B70F}"/>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latin typeface="Arial" charset="0"/>
            </a:endParaRPr>
          </a:p>
        </p:txBody>
      </p:sp>
      <p:grpSp>
        <p:nvGrpSpPr>
          <p:cNvPr id="5" name="Group 8">
            <a:extLst>
              <a:ext uri="{FF2B5EF4-FFF2-40B4-BE49-F238E27FC236}">
                <a16:creationId xmlns:a16="http://schemas.microsoft.com/office/drawing/2014/main" id="{46F47EE5-514E-4046-9AE4-EA922902FABD}"/>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C05B1F96-089F-4857-A446-70689E51B384}"/>
                </a:ext>
              </a:extLst>
            </p:cNvPr>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7" name="Oval 10">
              <a:extLst>
                <a:ext uri="{FF2B5EF4-FFF2-40B4-BE49-F238E27FC236}">
                  <a16:creationId xmlns:a16="http://schemas.microsoft.com/office/drawing/2014/main" id="{0D78AFF1-3313-4190-BA18-D877493B4E05}"/>
                </a:ext>
              </a:extLst>
            </p:cNvPr>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8" name="Oval 11">
              <a:extLst>
                <a:ext uri="{FF2B5EF4-FFF2-40B4-BE49-F238E27FC236}">
                  <a16:creationId xmlns:a16="http://schemas.microsoft.com/office/drawing/2014/main" id="{C07F7593-A3AD-4551-94D9-A9DB8E39C994}"/>
                </a:ext>
              </a:extLst>
            </p:cNvPr>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9" name="Oval 12">
              <a:extLst>
                <a:ext uri="{FF2B5EF4-FFF2-40B4-BE49-F238E27FC236}">
                  <a16:creationId xmlns:a16="http://schemas.microsoft.com/office/drawing/2014/main" id="{CE8D494F-2925-4985-BF54-D8001D7A3564}"/>
                </a:ext>
              </a:extLst>
            </p:cNvPr>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0" name="Oval 13">
              <a:extLst>
                <a:ext uri="{FF2B5EF4-FFF2-40B4-BE49-F238E27FC236}">
                  <a16:creationId xmlns:a16="http://schemas.microsoft.com/office/drawing/2014/main" id="{5474FDD5-45C1-4851-807B-C1363661DF95}"/>
                </a:ext>
              </a:extLst>
            </p:cNvPr>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1" name="Oval 14">
              <a:extLst>
                <a:ext uri="{FF2B5EF4-FFF2-40B4-BE49-F238E27FC236}">
                  <a16:creationId xmlns:a16="http://schemas.microsoft.com/office/drawing/2014/main" id="{F314B308-AE10-4B36-A2F7-BE5271F58C16}"/>
                </a:ext>
              </a:extLst>
            </p:cNvPr>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2" name="Oval 15">
              <a:extLst>
                <a:ext uri="{FF2B5EF4-FFF2-40B4-BE49-F238E27FC236}">
                  <a16:creationId xmlns:a16="http://schemas.microsoft.com/office/drawing/2014/main" id="{77E6F7E6-75E4-42AB-A384-1FC2DF966A97}"/>
                </a:ext>
              </a:extLst>
            </p:cNvPr>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 name="Oval 16">
              <a:extLst>
                <a:ext uri="{FF2B5EF4-FFF2-40B4-BE49-F238E27FC236}">
                  <a16:creationId xmlns:a16="http://schemas.microsoft.com/office/drawing/2014/main" id="{2E9141AF-A04A-4635-885F-567094AE906B}"/>
                </a:ext>
              </a:extLst>
            </p:cNvPr>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4" name="Oval 17">
              <a:extLst>
                <a:ext uri="{FF2B5EF4-FFF2-40B4-BE49-F238E27FC236}">
                  <a16:creationId xmlns:a16="http://schemas.microsoft.com/office/drawing/2014/main" id="{3E1216F4-FB1B-424C-8460-604F09C75E29}"/>
                </a:ext>
              </a:extLst>
            </p:cNvPr>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5" name="Oval 18">
              <a:extLst>
                <a:ext uri="{FF2B5EF4-FFF2-40B4-BE49-F238E27FC236}">
                  <a16:creationId xmlns:a16="http://schemas.microsoft.com/office/drawing/2014/main" id="{0C535F03-4D1C-4BEF-A493-D44CDDFB1C92}"/>
                </a:ext>
              </a:extLst>
            </p:cNvPr>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6" name="Oval 19">
              <a:extLst>
                <a:ext uri="{FF2B5EF4-FFF2-40B4-BE49-F238E27FC236}">
                  <a16:creationId xmlns:a16="http://schemas.microsoft.com/office/drawing/2014/main" id="{D7CE6E31-7C43-4BD1-850F-49B9D06C1EE7}"/>
                </a:ext>
              </a:extLst>
            </p:cNvPr>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7" name="Oval 20">
              <a:extLst>
                <a:ext uri="{FF2B5EF4-FFF2-40B4-BE49-F238E27FC236}">
                  <a16:creationId xmlns:a16="http://schemas.microsoft.com/office/drawing/2014/main" id="{B47450C3-A4EB-43A9-98FF-CCF38F86E6E0}"/>
                </a:ext>
              </a:extLst>
            </p:cNvPr>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8" name="Oval 21">
              <a:extLst>
                <a:ext uri="{FF2B5EF4-FFF2-40B4-BE49-F238E27FC236}">
                  <a16:creationId xmlns:a16="http://schemas.microsoft.com/office/drawing/2014/main" id="{383FED70-46DB-43E9-A639-C19926335C12}"/>
                </a:ext>
              </a:extLst>
            </p:cNvPr>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 name="Oval 22">
              <a:extLst>
                <a:ext uri="{FF2B5EF4-FFF2-40B4-BE49-F238E27FC236}">
                  <a16:creationId xmlns:a16="http://schemas.microsoft.com/office/drawing/2014/main" id="{582AEA4A-8DA7-47EB-9FE5-16D7B048855F}"/>
                </a:ext>
              </a:extLst>
            </p:cNvPr>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0" name="Oval 23">
              <a:extLst>
                <a:ext uri="{FF2B5EF4-FFF2-40B4-BE49-F238E27FC236}">
                  <a16:creationId xmlns:a16="http://schemas.microsoft.com/office/drawing/2014/main" id="{0A8F468C-2D01-4E1E-852E-605847444F94}"/>
                </a:ext>
              </a:extLst>
            </p:cNvPr>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1" name="Oval 24">
              <a:extLst>
                <a:ext uri="{FF2B5EF4-FFF2-40B4-BE49-F238E27FC236}">
                  <a16:creationId xmlns:a16="http://schemas.microsoft.com/office/drawing/2014/main" id="{03DD08AE-8646-4E93-B8F8-F8E2252619CA}"/>
                </a:ext>
              </a:extLst>
            </p:cNvPr>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2" name="Oval 25">
              <a:extLst>
                <a:ext uri="{FF2B5EF4-FFF2-40B4-BE49-F238E27FC236}">
                  <a16:creationId xmlns:a16="http://schemas.microsoft.com/office/drawing/2014/main" id="{35FB6AC0-D371-49DC-9614-4C07D56DF5C0}"/>
                </a:ext>
              </a:extLst>
            </p:cNvPr>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3" name="Oval 26">
              <a:extLst>
                <a:ext uri="{FF2B5EF4-FFF2-40B4-BE49-F238E27FC236}">
                  <a16:creationId xmlns:a16="http://schemas.microsoft.com/office/drawing/2014/main" id="{F5965EBC-585D-43AE-94BA-17AA68D17C5A}"/>
                </a:ext>
              </a:extLst>
            </p:cNvPr>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4" name="Oval 27">
              <a:extLst>
                <a:ext uri="{FF2B5EF4-FFF2-40B4-BE49-F238E27FC236}">
                  <a16:creationId xmlns:a16="http://schemas.microsoft.com/office/drawing/2014/main" id="{60950077-9558-4F7A-9816-875D37A7CAE3}"/>
                </a:ext>
              </a:extLst>
            </p:cNvPr>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5" name="Oval 28">
              <a:extLst>
                <a:ext uri="{FF2B5EF4-FFF2-40B4-BE49-F238E27FC236}">
                  <a16:creationId xmlns:a16="http://schemas.microsoft.com/office/drawing/2014/main" id="{BE8867CB-6550-4F7B-AA2E-3AADFC729B40}"/>
                </a:ext>
              </a:extLst>
            </p:cNvPr>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6" name="Oval 29">
              <a:extLst>
                <a:ext uri="{FF2B5EF4-FFF2-40B4-BE49-F238E27FC236}">
                  <a16:creationId xmlns:a16="http://schemas.microsoft.com/office/drawing/2014/main" id="{08C1DE02-1C59-4675-B2DF-D3EE4FD657F2}"/>
                </a:ext>
              </a:extLst>
            </p:cNvPr>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27" name="Oval 30">
              <a:extLst>
                <a:ext uri="{FF2B5EF4-FFF2-40B4-BE49-F238E27FC236}">
                  <a16:creationId xmlns:a16="http://schemas.microsoft.com/office/drawing/2014/main" id="{4BD03FCA-25C4-45B6-9229-35019F3B60AB}"/>
                </a:ext>
              </a:extLst>
            </p:cNvPr>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8" name="Oval 31">
              <a:extLst>
                <a:ext uri="{FF2B5EF4-FFF2-40B4-BE49-F238E27FC236}">
                  <a16:creationId xmlns:a16="http://schemas.microsoft.com/office/drawing/2014/main" id="{44C81DEC-431B-4685-A79A-E972D25CD20A}"/>
                </a:ext>
              </a:extLst>
            </p:cNvPr>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9" name="Oval 32">
              <a:extLst>
                <a:ext uri="{FF2B5EF4-FFF2-40B4-BE49-F238E27FC236}">
                  <a16:creationId xmlns:a16="http://schemas.microsoft.com/office/drawing/2014/main" id="{71FCA0B5-FD65-48F2-9EEF-675D07391935}"/>
                </a:ext>
              </a:extLst>
            </p:cNvPr>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0" name="Oval 33">
              <a:extLst>
                <a:ext uri="{FF2B5EF4-FFF2-40B4-BE49-F238E27FC236}">
                  <a16:creationId xmlns:a16="http://schemas.microsoft.com/office/drawing/2014/main" id="{6FE47334-5AD0-4FB6-9431-69B22752DF1E}"/>
                </a:ext>
              </a:extLst>
            </p:cNvPr>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1" name="Oval 34">
              <a:extLst>
                <a:ext uri="{FF2B5EF4-FFF2-40B4-BE49-F238E27FC236}">
                  <a16:creationId xmlns:a16="http://schemas.microsoft.com/office/drawing/2014/main" id="{795F3A12-4174-4B3D-B12C-5A27B0D404C6}"/>
                </a:ext>
              </a:extLst>
            </p:cNvPr>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2" name="Oval 35">
              <a:extLst>
                <a:ext uri="{FF2B5EF4-FFF2-40B4-BE49-F238E27FC236}">
                  <a16:creationId xmlns:a16="http://schemas.microsoft.com/office/drawing/2014/main" id="{9B48EEB2-4A53-4B67-925E-33B70DD16B48}"/>
                </a:ext>
              </a:extLst>
            </p:cNvPr>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3" name="Oval 36">
              <a:extLst>
                <a:ext uri="{FF2B5EF4-FFF2-40B4-BE49-F238E27FC236}">
                  <a16:creationId xmlns:a16="http://schemas.microsoft.com/office/drawing/2014/main" id="{EEABE28D-0B17-4C54-95AA-2A6D3E15DFD9}"/>
                </a:ext>
              </a:extLst>
            </p:cNvPr>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4" name="Oval 37">
              <a:extLst>
                <a:ext uri="{FF2B5EF4-FFF2-40B4-BE49-F238E27FC236}">
                  <a16:creationId xmlns:a16="http://schemas.microsoft.com/office/drawing/2014/main" id="{C11A196B-1BFB-4E7D-80FB-E0145621DA37}"/>
                </a:ext>
              </a:extLst>
            </p:cNvPr>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5" name="Oval 38">
              <a:extLst>
                <a:ext uri="{FF2B5EF4-FFF2-40B4-BE49-F238E27FC236}">
                  <a16:creationId xmlns:a16="http://schemas.microsoft.com/office/drawing/2014/main" id="{5936ECA8-0445-4AE4-BF9D-51B8526976A7}"/>
                </a:ext>
              </a:extLst>
            </p:cNvPr>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6" name="Oval 39">
              <a:extLst>
                <a:ext uri="{FF2B5EF4-FFF2-40B4-BE49-F238E27FC236}">
                  <a16:creationId xmlns:a16="http://schemas.microsoft.com/office/drawing/2014/main" id="{E5A2DDF7-8A2B-41AF-85FC-EF412E8C9230}"/>
                </a:ext>
              </a:extLst>
            </p:cNvPr>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
        <p:nvSpPr>
          <p:cNvPr id="37" name="Line 40">
            <a:extLst>
              <a:ext uri="{FF2B5EF4-FFF2-40B4-BE49-F238E27FC236}">
                <a16:creationId xmlns:a16="http://schemas.microsoft.com/office/drawing/2014/main" id="{C2C0018C-0EFB-426B-B8A1-95692C299894}"/>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latin typeface="Arial" charset="0"/>
            </a:endParaRPr>
          </a:p>
        </p:txBody>
      </p:sp>
      <p:sp>
        <p:nvSpPr>
          <p:cNvPr id="5222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5222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id="{7A175C34-BBF1-40D9-AEC9-22C7B6A4425F}"/>
              </a:ext>
            </a:extLst>
          </p:cNvPr>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a:extLst>
              <a:ext uri="{FF2B5EF4-FFF2-40B4-BE49-F238E27FC236}">
                <a16:creationId xmlns:a16="http://schemas.microsoft.com/office/drawing/2014/main" id="{210A8D4F-D8B3-4621-B230-143D92FC80D4}"/>
              </a:ext>
            </a:extLst>
          </p:cNvPr>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a:extLst>
              <a:ext uri="{FF2B5EF4-FFF2-40B4-BE49-F238E27FC236}">
                <a16:creationId xmlns:a16="http://schemas.microsoft.com/office/drawing/2014/main" id="{AB913BFC-5910-4FEB-B09B-9C98891E0BB4}"/>
              </a:ext>
            </a:extLst>
          </p:cNvPr>
          <p:cNvSpPr>
            <a:spLocks noGrp="1" noChangeArrowheads="1"/>
          </p:cNvSpPr>
          <p:nvPr>
            <p:ph type="sldNum" sz="quarter" idx="12"/>
          </p:nvPr>
        </p:nvSpPr>
        <p:spPr/>
        <p:txBody>
          <a:bodyPr/>
          <a:lstStyle>
            <a:lvl1pPr>
              <a:defRPr/>
            </a:lvl1pPr>
          </a:lstStyle>
          <a:p>
            <a:fld id="{4E11167F-B9D1-43FE-ACE8-F600E1BA0524}" type="slidenum">
              <a:rPr lang="en-US" altLang="en-US"/>
              <a:pPr/>
              <a:t>‹#›</a:t>
            </a:fld>
            <a:endParaRPr lang="en-US" altLang="en-US"/>
          </a:p>
        </p:txBody>
      </p:sp>
    </p:spTree>
    <p:extLst>
      <p:ext uri="{BB962C8B-B14F-4D97-AF65-F5344CB8AC3E}">
        <p14:creationId xmlns:p14="http://schemas.microsoft.com/office/powerpoint/2010/main" val="13726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0DAFE3C-2EA6-451B-BB90-CD17E517D16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5161B52-7449-4EB2-80C7-193C8934DAA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F41ED530-FE02-4EAC-AB22-1CEF69D24F2E}"/>
              </a:ext>
            </a:extLst>
          </p:cNvPr>
          <p:cNvSpPr>
            <a:spLocks noGrp="1" noChangeArrowheads="1"/>
          </p:cNvSpPr>
          <p:nvPr>
            <p:ph type="sldNum" sz="quarter" idx="12"/>
          </p:nvPr>
        </p:nvSpPr>
        <p:spPr>
          <a:ln/>
        </p:spPr>
        <p:txBody>
          <a:bodyPr/>
          <a:lstStyle>
            <a:lvl1pPr>
              <a:defRPr/>
            </a:lvl1pPr>
          </a:lstStyle>
          <a:p>
            <a:fld id="{6D3988AF-E402-4046-A40A-ECE52F8F17A1}" type="slidenum">
              <a:rPr lang="en-US" altLang="en-US"/>
              <a:pPr/>
              <a:t>‹#›</a:t>
            </a:fld>
            <a:endParaRPr lang="en-US" altLang="en-US"/>
          </a:p>
        </p:txBody>
      </p:sp>
    </p:spTree>
    <p:extLst>
      <p:ext uri="{BB962C8B-B14F-4D97-AF65-F5344CB8AC3E}">
        <p14:creationId xmlns:p14="http://schemas.microsoft.com/office/powerpoint/2010/main" val="69756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3167A7B-2295-4799-894D-6EAED443EBD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CB323F7-8489-48B0-98BF-120C358CFEE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B9786213-D6B9-4B16-A321-C129FBB4E14A}"/>
              </a:ext>
            </a:extLst>
          </p:cNvPr>
          <p:cNvSpPr>
            <a:spLocks noGrp="1" noChangeArrowheads="1"/>
          </p:cNvSpPr>
          <p:nvPr>
            <p:ph type="sldNum" sz="quarter" idx="12"/>
          </p:nvPr>
        </p:nvSpPr>
        <p:spPr>
          <a:ln/>
        </p:spPr>
        <p:txBody>
          <a:bodyPr/>
          <a:lstStyle>
            <a:lvl1pPr>
              <a:defRPr/>
            </a:lvl1pPr>
          </a:lstStyle>
          <a:p>
            <a:fld id="{4D83E0F5-2244-44A5-921C-5A0E76D89808}" type="slidenum">
              <a:rPr lang="en-US" altLang="en-US"/>
              <a:pPr/>
              <a:t>‹#›</a:t>
            </a:fld>
            <a:endParaRPr lang="en-US" altLang="en-US"/>
          </a:p>
        </p:txBody>
      </p:sp>
    </p:spTree>
    <p:extLst>
      <p:ext uri="{BB962C8B-B14F-4D97-AF65-F5344CB8AC3E}">
        <p14:creationId xmlns:p14="http://schemas.microsoft.com/office/powerpoint/2010/main" val="352017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B8E9EAE-C70E-4616-A0A7-717D781BB0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36FB0D0-E968-4A28-93BA-5249DD747A7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47DA15C1-4F76-4D5A-B1AF-2AE4EE95E263}"/>
              </a:ext>
            </a:extLst>
          </p:cNvPr>
          <p:cNvSpPr>
            <a:spLocks noGrp="1" noChangeArrowheads="1"/>
          </p:cNvSpPr>
          <p:nvPr>
            <p:ph type="sldNum" sz="quarter" idx="12"/>
          </p:nvPr>
        </p:nvSpPr>
        <p:spPr>
          <a:ln/>
        </p:spPr>
        <p:txBody>
          <a:bodyPr/>
          <a:lstStyle>
            <a:lvl1pPr>
              <a:defRPr/>
            </a:lvl1pPr>
          </a:lstStyle>
          <a:p>
            <a:fld id="{25F8AF72-6E0D-459A-BDBC-5EF7C3112CBC}" type="slidenum">
              <a:rPr lang="en-US" altLang="en-US"/>
              <a:pPr/>
              <a:t>‹#›</a:t>
            </a:fld>
            <a:endParaRPr lang="en-US" altLang="en-US"/>
          </a:p>
        </p:txBody>
      </p:sp>
    </p:spTree>
    <p:extLst>
      <p:ext uri="{BB962C8B-B14F-4D97-AF65-F5344CB8AC3E}">
        <p14:creationId xmlns:p14="http://schemas.microsoft.com/office/powerpoint/2010/main" val="413369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0B79AE5-B0BE-4644-BB74-1ABEA5B41EB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99A3AAB-9504-4439-8955-CEA8C9391CD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C301C7A-FC13-44BB-976B-46FBA5E87046}"/>
              </a:ext>
            </a:extLst>
          </p:cNvPr>
          <p:cNvSpPr>
            <a:spLocks noGrp="1" noChangeArrowheads="1"/>
          </p:cNvSpPr>
          <p:nvPr>
            <p:ph type="sldNum" sz="quarter" idx="12"/>
          </p:nvPr>
        </p:nvSpPr>
        <p:spPr>
          <a:ln/>
        </p:spPr>
        <p:txBody>
          <a:bodyPr/>
          <a:lstStyle>
            <a:lvl1pPr>
              <a:defRPr/>
            </a:lvl1pPr>
          </a:lstStyle>
          <a:p>
            <a:fld id="{F1FB4050-C544-4EDB-B127-22E1D1DB6104}" type="slidenum">
              <a:rPr lang="en-US" altLang="en-US"/>
              <a:pPr/>
              <a:t>‹#›</a:t>
            </a:fld>
            <a:endParaRPr lang="en-US" altLang="en-US"/>
          </a:p>
        </p:txBody>
      </p:sp>
    </p:spTree>
    <p:extLst>
      <p:ext uri="{BB962C8B-B14F-4D97-AF65-F5344CB8AC3E}">
        <p14:creationId xmlns:p14="http://schemas.microsoft.com/office/powerpoint/2010/main" val="24635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C978AF4-2578-44E5-9533-3070C230A4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621407A-FD66-421F-9319-66E99276192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5B302F42-88DC-4BE9-BA51-692C8B5F1FE3}"/>
              </a:ext>
            </a:extLst>
          </p:cNvPr>
          <p:cNvSpPr>
            <a:spLocks noGrp="1" noChangeArrowheads="1"/>
          </p:cNvSpPr>
          <p:nvPr>
            <p:ph type="sldNum" sz="quarter" idx="12"/>
          </p:nvPr>
        </p:nvSpPr>
        <p:spPr>
          <a:ln/>
        </p:spPr>
        <p:txBody>
          <a:bodyPr/>
          <a:lstStyle>
            <a:lvl1pPr>
              <a:defRPr/>
            </a:lvl1pPr>
          </a:lstStyle>
          <a:p>
            <a:fld id="{FE58DB9D-1E66-4602-A4A2-2E844FDA7363}" type="slidenum">
              <a:rPr lang="en-US" altLang="en-US"/>
              <a:pPr/>
              <a:t>‹#›</a:t>
            </a:fld>
            <a:endParaRPr lang="en-US" altLang="en-US"/>
          </a:p>
        </p:txBody>
      </p:sp>
    </p:spTree>
    <p:extLst>
      <p:ext uri="{BB962C8B-B14F-4D97-AF65-F5344CB8AC3E}">
        <p14:creationId xmlns:p14="http://schemas.microsoft.com/office/powerpoint/2010/main" val="404490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D961B57-6E4D-4ABA-AD7B-BB825F924B3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FE90D911-C920-4C57-9253-B407B6581A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52EF4358-C264-45B9-B2CE-DF136278020D}"/>
              </a:ext>
            </a:extLst>
          </p:cNvPr>
          <p:cNvSpPr>
            <a:spLocks noGrp="1" noChangeArrowheads="1"/>
          </p:cNvSpPr>
          <p:nvPr>
            <p:ph type="sldNum" sz="quarter" idx="12"/>
          </p:nvPr>
        </p:nvSpPr>
        <p:spPr>
          <a:ln/>
        </p:spPr>
        <p:txBody>
          <a:bodyPr/>
          <a:lstStyle>
            <a:lvl1pPr>
              <a:defRPr/>
            </a:lvl1pPr>
          </a:lstStyle>
          <a:p>
            <a:fld id="{EF61BF46-F357-492E-8068-D49BCC5A0587}" type="slidenum">
              <a:rPr lang="en-US" altLang="en-US"/>
              <a:pPr/>
              <a:t>‹#›</a:t>
            </a:fld>
            <a:endParaRPr lang="en-US" altLang="en-US"/>
          </a:p>
        </p:txBody>
      </p:sp>
    </p:spTree>
    <p:extLst>
      <p:ext uri="{BB962C8B-B14F-4D97-AF65-F5344CB8AC3E}">
        <p14:creationId xmlns:p14="http://schemas.microsoft.com/office/powerpoint/2010/main" val="187834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1E5DDDC2-2621-47E0-B8A1-ABF4BDDF91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A6B15B3-E0F9-446C-8014-597482EAD5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D80CA9B3-0A52-4689-9C9E-3290BE22483E}"/>
              </a:ext>
            </a:extLst>
          </p:cNvPr>
          <p:cNvSpPr>
            <a:spLocks noGrp="1" noChangeArrowheads="1"/>
          </p:cNvSpPr>
          <p:nvPr>
            <p:ph type="sldNum" sz="quarter" idx="12"/>
          </p:nvPr>
        </p:nvSpPr>
        <p:spPr>
          <a:ln/>
        </p:spPr>
        <p:txBody>
          <a:bodyPr/>
          <a:lstStyle>
            <a:lvl1pPr>
              <a:defRPr/>
            </a:lvl1pPr>
          </a:lstStyle>
          <a:p>
            <a:fld id="{7CC51BCF-3E49-4111-A7B3-E3F1843B5C03}" type="slidenum">
              <a:rPr lang="en-US" altLang="en-US"/>
              <a:pPr/>
              <a:t>‹#›</a:t>
            </a:fld>
            <a:endParaRPr lang="en-US" altLang="en-US"/>
          </a:p>
        </p:txBody>
      </p:sp>
    </p:spTree>
    <p:extLst>
      <p:ext uri="{BB962C8B-B14F-4D97-AF65-F5344CB8AC3E}">
        <p14:creationId xmlns:p14="http://schemas.microsoft.com/office/powerpoint/2010/main" val="369378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3D04500-3219-46AD-AD37-2BFA1C80EA3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03DD0338-E5FB-4FE2-8F25-23B74B44FEB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298850C9-ABB7-4EF5-8FD2-4105FCAF1E05}"/>
              </a:ext>
            </a:extLst>
          </p:cNvPr>
          <p:cNvSpPr>
            <a:spLocks noGrp="1" noChangeArrowheads="1"/>
          </p:cNvSpPr>
          <p:nvPr>
            <p:ph type="sldNum" sz="quarter" idx="12"/>
          </p:nvPr>
        </p:nvSpPr>
        <p:spPr>
          <a:ln/>
        </p:spPr>
        <p:txBody>
          <a:bodyPr/>
          <a:lstStyle>
            <a:lvl1pPr>
              <a:defRPr/>
            </a:lvl1pPr>
          </a:lstStyle>
          <a:p>
            <a:fld id="{DAB94A30-EA49-4CFC-B50F-83DCC4A07C94}" type="slidenum">
              <a:rPr lang="en-US" altLang="en-US"/>
              <a:pPr/>
              <a:t>‹#›</a:t>
            </a:fld>
            <a:endParaRPr lang="en-US" altLang="en-US"/>
          </a:p>
        </p:txBody>
      </p:sp>
    </p:spTree>
    <p:extLst>
      <p:ext uri="{BB962C8B-B14F-4D97-AF65-F5344CB8AC3E}">
        <p14:creationId xmlns:p14="http://schemas.microsoft.com/office/powerpoint/2010/main" val="55469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8EA42A-CC14-4968-B86B-8D6E005B6D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159A428-8390-48EF-A240-0D268EB4C4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460F5BDC-3AB6-499A-86ED-C8D434317758}"/>
              </a:ext>
            </a:extLst>
          </p:cNvPr>
          <p:cNvSpPr>
            <a:spLocks noGrp="1" noChangeArrowheads="1"/>
          </p:cNvSpPr>
          <p:nvPr>
            <p:ph type="sldNum" sz="quarter" idx="12"/>
          </p:nvPr>
        </p:nvSpPr>
        <p:spPr>
          <a:ln/>
        </p:spPr>
        <p:txBody>
          <a:bodyPr/>
          <a:lstStyle>
            <a:lvl1pPr>
              <a:defRPr/>
            </a:lvl1pPr>
          </a:lstStyle>
          <a:p>
            <a:fld id="{8DAC6CAA-4AFF-4884-83AB-A98E8CA9A42F}" type="slidenum">
              <a:rPr lang="en-US" altLang="en-US"/>
              <a:pPr/>
              <a:t>‹#›</a:t>
            </a:fld>
            <a:endParaRPr lang="en-US" altLang="en-US"/>
          </a:p>
        </p:txBody>
      </p:sp>
    </p:spTree>
    <p:extLst>
      <p:ext uri="{BB962C8B-B14F-4D97-AF65-F5344CB8AC3E}">
        <p14:creationId xmlns:p14="http://schemas.microsoft.com/office/powerpoint/2010/main" val="411821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6A98C39-E4F4-4871-BD05-AB35043489F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713EFEF-3466-4FDF-885C-E648C2E239D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F8351A9A-ED03-40EB-8373-7EF48DCEDB6F}"/>
              </a:ext>
            </a:extLst>
          </p:cNvPr>
          <p:cNvSpPr>
            <a:spLocks noGrp="1" noChangeArrowheads="1"/>
          </p:cNvSpPr>
          <p:nvPr>
            <p:ph type="sldNum" sz="quarter" idx="12"/>
          </p:nvPr>
        </p:nvSpPr>
        <p:spPr>
          <a:ln/>
        </p:spPr>
        <p:txBody>
          <a:bodyPr/>
          <a:lstStyle>
            <a:lvl1pPr>
              <a:defRPr/>
            </a:lvl1pPr>
          </a:lstStyle>
          <a:p>
            <a:fld id="{F9F62973-F6A3-479D-B4BD-603DECF2AEEB}" type="slidenum">
              <a:rPr lang="en-US" altLang="en-US"/>
              <a:pPr/>
              <a:t>‹#›</a:t>
            </a:fld>
            <a:endParaRPr lang="en-US" altLang="en-US"/>
          </a:p>
        </p:txBody>
      </p:sp>
    </p:spTree>
    <p:extLst>
      <p:ext uri="{BB962C8B-B14F-4D97-AF65-F5344CB8AC3E}">
        <p14:creationId xmlns:p14="http://schemas.microsoft.com/office/powerpoint/2010/main" val="276761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9B36D3D9-CEEC-4452-8940-FB03BAB91280}"/>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latin typeface="Arial" charset="0"/>
            </a:endParaRPr>
          </a:p>
        </p:txBody>
      </p:sp>
      <p:sp>
        <p:nvSpPr>
          <p:cNvPr id="1027" name="Rectangle 3">
            <a:extLst>
              <a:ext uri="{FF2B5EF4-FFF2-40B4-BE49-F238E27FC236}">
                <a16:creationId xmlns:a16="http://schemas.microsoft.com/office/drawing/2014/main" id="{94621559-04ED-436A-B807-683CF9AFAF2E}"/>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58864498-BC7B-4413-90FC-351A53A3E033}"/>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5" name="Rectangle 5">
            <a:extLst>
              <a:ext uri="{FF2B5EF4-FFF2-40B4-BE49-F238E27FC236}">
                <a16:creationId xmlns:a16="http://schemas.microsoft.com/office/drawing/2014/main" id="{83FDFE42-2717-4B13-A0DC-7C19396B64F1}"/>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Arial" charset="0"/>
              </a:defRPr>
            </a:lvl1pPr>
          </a:lstStyle>
          <a:p>
            <a:pPr>
              <a:defRPr/>
            </a:pPr>
            <a:endParaRPr lang="en-US" altLang="en-US"/>
          </a:p>
        </p:txBody>
      </p:sp>
      <p:sp>
        <p:nvSpPr>
          <p:cNvPr id="51206" name="Rectangle 6">
            <a:extLst>
              <a:ext uri="{FF2B5EF4-FFF2-40B4-BE49-F238E27FC236}">
                <a16:creationId xmlns:a16="http://schemas.microsoft.com/office/drawing/2014/main" id="{A4874604-9E7F-4856-955A-7283ABEC5A3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Arial" charset="0"/>
              </a:defRPr>
            </a:lvl1pPr>
          </a:lstStyle>
          <a:p>
            <a:pPr>
              <a:defRPr/>
            </a:pPr>
            <a:endParaRPr lang="en-US" altLang="en-US"/>
          </a:p>
        </p:txBody>
      </p:sp>
      <p:sp>
        <p:nvSpPr>
          <p:cNvPr id="51207" name="Rectangle 7">
            <a:extLst>
              <a:ext uri="{FF2B5EF4-FFF2-40B4-BE49-F238E27FC236}">
                <a16:creationId xmlns:a16="http://schemas.microsoft.com/office/drawing/2014/main" id="{F12056B3-B48D-4FF7-B7C5-C6A4D5BBC0C5}"/>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25B1E7D-FC9C-412B-AE46-2E2A72CDF1A4}" type="slidenum">
              <a:rPr lang="en-US" altLang="en-US"/>
              <a:pPr/>
              <a:t>‹#›</a:t>
            </a:fld>
            <a:endParaRPr lang="en-US" altLang="en-US"/>
          </a:p>
        </p:txBody>
      </p:sp>
      <p:grpSp>
        <p:nvGrpSpPr>
          <p:cNvPr id="1032" name="Group 8">
            <a:extLst>
              <a:ext uri="{FF2B5EF4-FFF2-40B4-BE49-F238E27FC236}">
                <a16:creationId xmlns:a16="http://schemas.microsoft.com/office/drawing/2014/main" id="{BE17155E-C885-4176-ADD9-FE040746063D}"/>
              </a:ext>
            </a:extLst>
          </p:cNvPr>
          <p:cNvGrpSpPr>
            <a:grpSpLocks/>
          </p:cNvGrpSpPr>
          <p:nvPr/>
        </p:nvGrpSpPr>
        <p:grpSpPr bwMode="auto">
          <a:xfrm>
            <a:off x="8153400" y="152400"/>
            <a:ext cx="792163" cy="1295400"/>
            <a:chOff x="5136" y="960"/>
            <a:chExt cx="528" cy="864"/>
          </a:xfrm>
        </p:grpSpPr>
        <p:sp>
          <p:nvSpPr>
            <p:cNvPr id="51209" name="Oval 9">
              <a:extLst>
                <a:ext uri="{FF2B5EF4-FFF2-40B4-BE49-F238E27FC236}">
                  <a16:creationId xmlns:a16="http://schemas.microsoft.com/office/drawing/2014/main" id="{994BF2F6-3E04-4483-BE40-CB91F41956BC}"/>
                </a:ext>
              </a:extLst>
            </p:cNvPr>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0" name="Oval 10">
              <a:extLst>
                <a:ext uri="{FF2B5EF4-FFF2-40B4-BE49-F238E27FC236}">
                  <a16:creationId xmlns:a16="http://schemas.microsoft.com/office/drawing/2014/main" id="{62562337-2930-434F-8423-1146BA8EC1D2}"/>
                </a:ext>
              </a:extLst>
            </p:cNvPr>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1" name="Oval 11">
              <a:extLst>
                <a:ext uri="{FF2B5EF4-FFF2-40B4-BE49-F238E27FC236}">
                  <a16:creationId xmlns:a16="http://schemas.microsoft.com/office/drawing/2014/main" id="{2CB68A6B-6096-4172-8417-1CD5B090566D}"/>
                </a:ext>
              </a:extLst>
            </p:cNvPr>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2" name="Oval 12">
              <a:extLst>
                <a:ext uri="{FF2B5EF4-FFF2-40B4-BE49-F238E27FC236}">
                  <a16:creationId xmlns:a16="http://schemas.microsoft.com/office/drawing/2014/main" id="{E47861C7-2D8F-4C98-B1DD-D9AEC0AC4F35}"/>
                </a:ext>
              </a:extLst>
            </p:cNvPr>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3" name="Oval 13">
              <a:extLst>
                <a:ext uri="{FF2B5EF4-FFF2-40B4-BE49-F238E27FC236}">
                  <a16:creationId xmlns:a16="http://schemas.microsoft.com/office/drawing/2014/main" id="{B0D9414F-5DC1-4C32-96A6-28F28738F41E}"/>
                </a:ext>
              </a:extLst>
            </p:cNvPr>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4" name="Oval 14">
              <a:extLst>
                <a:ext uri="{FF2B5EF4-FFF2-40B4-BE49-F238E27FC236}">
                  <a16:creationId xmlns:a16="http://schemas.microsoft.com/office/drawing/2014/main" id="{789687C3-D16E-4089-9BE1-47965C76BC86}"/>
                </a:ext>
              </a:extLst>
            </p:cNvPr>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5" name="Oval 15">
              <a:extLst>
                <a:ext uri="{FF2B5EF4-FFF2-40B4-BE49-F238E27FC236}">
                  <a16:creationId xmlns:a16="http://schemas.microsoft.com/office/drawing/2014/main" id="{96D773CA-D23E-44C6-BD94-95BF2593DC95}"/>
                </a:ext>
              </a:extLst>
            </p:cNvPr>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16" name="Oval 16">
              <a:extLst>
                <a:ext uri="{FF2B5EF4-FFF2-40B4-BE49-F238E27FC236}">
                  <a16:creationId xmlns:a16="http://schemas.microsoft.com/office/drawing/2014/main" id="{F7C7AFAD-941F-4EDC-84FB-4FE0E2247C4E}"/>
                </a:ext>
              </a:extLst>
            </p:cNvPr>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7" name="Oval 17">
              <a:extLst>
                <a:ext uri="{FF2B5EF4-FFF2-40B4-BE49-F238E27FC236}">
                  <a16:creationId xmlns:a16="http://schemas.microsoft.com/office/drawing/2014/main" id="{E8C3DAAD-0F51-4457-9105-48BC0EF6BC8A}"/>
                </a:ext>
              </a:extLst>
            </p:cNvPr>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18" name="Oval 18">
              <a:extLst>
                <a:ext uri="{FF2B5EF4-FFF2-40B4-BE49-F238E27FC236}">
                  <a16:creationId xmlns:a16="http://schemas.microsoft.com/office/drawing/2014/main" id="{6F07AB21-E9D1-44E9-8533-B97FDA369EA9}"/>
                </a:ext>
              </a:extLst>
            </p:cNvPr>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19" name="Oval 19">
              <a:extLst>
                <a:ext uri="{FF2B5EF4-FFF2-40B4-BE49-F238E27FC236}">
                  <a16:creationId xmlns:a16="http://schemas.microsoft.com/office/drawing/2014/main" id="{DA8C2086-E370-4787-97A9-A53D9BF29587}"/>
                </a:ext>
              </a:extLst>
            </p:cNvPr>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20" name="Oval 20">
              <a:extLst>
                <a:ext uri="{FF2B5EF4-FFF2-40B4-BE49-F238E27FC236}">
                  <a16:creationId xmlns:a16="http://schemas.microsoft.com/office/drawing/2014/main" id="{8EB509AF-CCD1-4F15-A65C-1EC001E3E915}"/>
                </a:ext>
              </a:extLst>
            </p:cNvPr>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21" name="Oval 21">
              <a:extLst>
                <a:ext uri="{FF2B5EF4-FFF2-40B4-BE49-F238E27FC236}">
                  <a16:creationId xmlns:a16="http://schemas.microsoft.com/office/drawing/2014/main" id="{CA0E4E43-BBD9-43E6-B04B-C182BB32CD99}"/>
                </a:ext>
              </a:extLst>
            </p:cNvPr>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51222" name="Oval 22">
              <a:extLst>
                <a:ext uri="{FF2B5EF4-FFF2-40B4-BE49-F238E27FC236}">
                  <a16:creationId xmlns:a16="http://schemas.microsoft.com/office/drawing/2014/main" id="{BA742B05-3FBF-44F6-BB80-140E9A5F70D2}"/>
                </a:ext>
              </a:extLst>
            </p:cNvPr>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23" name="Oval 23">
              <a:extLst>
                <a:ext uri="{FF2B5EF4-FFF2-40B4-BE49-F238E27FC236}">
                  <a16:creationId xmlns:a16="http://schemas.microsoft.com/office/drawing/2014/main" id="{D1B150CD-54E7-4595-ABCE-3097AADE76B9}"/>
                </a:ext>
              </a:extLst>
            </p:cNvPr>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24" name="Oval 24">
              <a:extLst>
                <a:ext uri="{FF2B5EF4-FFF2-40B4-BE49-F238E27FC236}">
                  <a16:creationId xmlns:a16="http://schemas.microsoft.com/office/drawing/2014/main" id="{DB03734A-E301-4149-90F0-E09C6EE872B2}"/>
                </a:ext>
              </a:extLst>
            </p:cNvPr>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25" name="Oval 25">
              <a:extLst>
                <a:ext uri="{FF2B5EF4-FFF2-40B4-BE49-F238E27FC236}">
                  <a16:creationId xmlns:a16="http://schemas.microsoft.com/office/drawing/2014/main" id="{3CA3266A-9A37-4ACD-A1BA-D0B080729AAA}"/>
                </a:ext>
              </a:extLst>
            </p:cNvPr>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26" name="Oval 26">
              <a:extLst>
                <a:ext uri="{FF2B5EF4-FFF2-40B4-BE49-F238E27FC236}">
                  <a16:creationId xmlns:a16="http://schemas.microsoft.com/office/drawing/2014/main" id="{1BDD897C-7AD8-4D74-898A-2503A961E07C}"/>
                </a:ext>
              </a:extLst>
            </p:cNvPr>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27" name="Oval 27">
              <a:extLst>
                <a:ext uri="{FF2B5EF4-FFF2-40B4-BE49-F238E27FC236}">
                  <a16:creationId xmlns:a16="http://schemas.microsoft.com/office/drawing/2014/main" id="{68000B09-7523-47E7-8C92-656A78E9D712}"/>
                </a:ext>
              </a:extLst>
            </p:cNvPr>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28" name="Oval 28">
              <a:extLst>
                <a:ext uri="{FF2B5EF4-FFF2-40B4-BE49-F238E27FC236}">
                  <a16:creationId xmlns:a16="http://schemas.microsoft.com/office/drawing/2014/main" id="{AB814C60-4156-400E-95E0-EC3989405A28}"/>
                </a:ext>
              </a:extLst>
            </p:cNvPr>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29" name="Oval 29">
              <a:extLst>
                <a:ext uri="{FF2B5EF4-FFF2-40B4-BE49-F238E27FC236}">
                  <a16:creationId xmlns:a16="http://schemas.microsoft.com/office/drawing/2014/main" id="{E092818C-3D0D-40DA-A218-8947EE3AAE89}"/>
                </a:ext>
              </a:extLst>
            </p:cNvPr>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51230" name="Oval 30">
              <a:extLst>
                <a:ext uri="{FF2B5EF4-FFF2-40B4-BE49-F238E27FC236}">
                  <a16:creationId xmlns:a16="http://schemas.microsoft.com/office/drawing/2014/main" id="{A89A9D71-6035-4440-BC3B-5EFF05CCA4CB}"/>
                </a:ext>
              </a:extLst>
            </p:cNvPr>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51231" name="Oval 31">
              <a:extLst>
                <a:ext uri="{FF2B5EF4-FFF2-40B4-BE49-F238E27FC236}">
                  <a16:creationId xmlns:a16="http://schemas.microsoft.com/office/drawing/2014/main" id="{E7A23D99-B49E-418B-A08D-5F61FB03A637}"/>
                </a:ext>
              </a:extLst>
            </p:cNvPr>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32" name="Oval 32">
              <a:extLst>
                <a:ext uri="{FF2B5EF4-FFF2-40B4-BE49-F238E27FC236}">
                  <a16:creationId xmlns:a16="http://schemas.microsoft.com/office/drawing/2014/main" id="{B97C6B71-84B0-413A-89B5-B30EA10CF565}"/>
                </a:ext>
              </a:extLst>
            </p:cNvPr>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33" name="Oval 33">
              <a:extLst>
                <a:ext uri="{FF2B5EF4-FFF2-40B4-BE49-F238E27FC236}">
                  <a16:creationId xmlns:a16="http://schemas.microsoft.com/office/drawing/2014/main" id="{375640F7-149B-4777-AB95-C7F918A3CEEB}"/>
                </a:ext>
              </a:extLst>
            </p:cNvPr>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51234" name="Oval 34">
              <a:extLst>
                <a:ext uri="{FF2B5EF4-FFF2-40B4-BE49-F238E27FC236}">
                  <a16:creationId xmlns:a16="http://schemas.microsoft.com/office/drawing/2014/main" id="{20DEE47F-9365-45C5-A8A0-05D752BAA98C}"/>
                </a:ext>
              </a:extLst>
            </p:cNvPr>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35" name="Oval 35">
              <a:extLst>
                <a:ext uri="{FF2B5EF4-FFF2-40B4-BE49-F238E27FC236}">
                  <a16:creationId xmlns:a16="http://schemas.microsoft.com/office/drawing/2014/main" id="{13D4A934-E28C-4321-832C-C28932C1A20C}"/>
                </a:ext>
              </a:extLst>
            </p:cNvPr>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51236" name="Oval 36">
              <a:extLst>
                <a:ext uri="{FF2B5EF4-FFF2-40B4-BE49-F238E27FC236}">
                  <a16:creationId xmlns:a16="http://schemas.microsoft.com/office/drawing/2014/main" id="{965C9CD0-7B77-41BA-B24E-9F90A9718DAA}"/>
                </a:ext>
              </a:extLst>
            </p:cNvPr>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51237" name="Oval 37">
              <a:extLst>
                <a:ext uri="{FF2B5EF4-FFF2-40B4-BE49-F238E27FC236}">
                  <a16:creationId xmlns:a16="http://schemas.microsoft.com/office/drawing/2014/main" id="{0466163A-7970-4221-B452-A9F4F7F5CDA3}"/>
                </a:ext>
              </a:extLst>
            </p:cNvPr>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51238" name="Oval 38">
              <a:extLst>
                <a:ext uri="{FF2B5EF4-FFF2-40B4-BE49-F238E27FC236}">
                  <a16:creationId xmlns:a16="http://schemas.microsoft.com/office/drawing/2014/main" id="{DC5CA5AA-26C8-4FB3-B3DE-86BC8AC56FBD}"/>
                </a:ext>
              </a:extLst>
            </p:cNvPr>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51239" name="Oval 39">
              <a:extLst>
                <a:ext uri="{FF2B5EF4-FFF2-40B4-BE49-F238E27FC236}">
                  <a16:creationId xmlns:a16="http://schemas.microsoft.com/office/drawing/2014/main" id="{699CA178-3085-4C48-820E-AFA1E033149E}"/>
                </a:ext>
              </a:extLst>
            </p:cNvPr>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681"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D193B7-8ECA-45FE-855E-E4D92C893455}"/>
              </a:ext>
            </a:extLst>
          </p:cNvPr>
          <p:cNvSpPr>
            <a:spLocks noGrp="1" noChangeArrowheads="1"/>
          </p:cNvSpPr>
          <p:nvPr>
            <p:ph type="title"/>
          </p:nvPr>
        </p:nvSpPr>
        <p:spPr/>
        <p:txBody>
          <a:bodyPr/>
          <a:lstStyle/>
          <a:p>
            <a:pPr eaLnBrk="1" hangingPunct="1"/>
            <a:r>
              <a:rPr lang="en-GB" altLang="en-US"/>
              <a:t>Let’s start! But be patient !</a:t>
            </a:r>
          </a:p>
        </p:txBody>
      </p:sp>
      <p:sp>
        <p:nvSpPr>
          <p:cNvPr id="3075" name="Rectangle 3">
            <a:extLst>
              <a:ext uri="{FF2B5EF4-FFF2-40B4-BE49-F238E27FC236}">
                <a16:creationId xmlns:a16="http://schemas.microsoft.com/office/drawing/2014/main" id="{F535D089-B9DF-41FF-8496-4619F76F4858}"/>
              </a:ext>
            </a:extLst>
          </p:cNvPr>
          <p:cNvSpPr>
            <a:spLocks noGrp="1" noChangeArrowheads="1"/>
          </p:cNvSpPr>
          <p:nvPr>
            <p:ph type="body" idx="1"/>
          </p:nvPr>
        </p:nvSpPr>
        <p:spPr>
          <a:xfrm>
            <a:off x="152400" y="1219200"/>
            <a:ext cx="8991600" cy="5638800"/>
          </a:xfrm>
        </p:spPr>
        <p:txBody>
          <a:bodyPr/>
          <a:lstStyle/>
          <a:p>
            <a:pPr eaLnBrk="1" hangingPunct="1"/>
            <a:r>
              <a:rPr lang="en-GB" altLang="en-US"/>
              <a:t>You want to start writing programs!</a:t>
            </a:r>
          </a:p>
          <a:p>
            <a:pPr eaLnBrk="1" hangingPunct="1"/>
            <a:r>
              <a:rPr lang="en-GB" altLang="en-US"/>
              <a:t>But Before that  you need some background.</a:t>
            </a:r>
          </a:p>
          <a:p>
            <a:pPr eaLnBrk="1" hangingPunct="1">
              <a:buFont typeface="Wingdings" panose="05000000000000000000" pitchFamily="2" charset="2"/>
              <a:buNone/>
            </a:pPr>
            <a:r>
              <a:rPr lang="en-GB" altLang="en-US" b="1" u="sng"/>
              <a:t>What is a Program ? </a:t>
            </a:r>
          </a:p>
          <a:p>
            <a:pPr eaLnBrk="1" hangingPunct="1">
              <a:buFont typeface="Wingdings" panose="05000000000000000000" pitchFamily="2" charset="2"/>
              <a:buNone/>
            </a:pPr>
            <a:r>
              <a:rPr lang="en-GB" altLang="en-US"/>
              <a:t>Computers are not useful unless we give them some instructions.</a:t>
            </a:r>
          </a:p>
          <a:p>
            <a:pPr eaLnBrk="1" hangingPunct="1"/>
            <a:r>
              <a:rPr lang="en-GB" altLang="en-US"/>
              <a:t>Simply, this set of instructions is called a </a:t>
            </a:r>
            <a:r>
              <a:rPr lang="en-GB" altLang="en-US" b="1"/>
              <a:t>program.</a:t>
            </a:r>
          </a:p>
          <a:p>
            <a:pPr eaLnBrk="1" hangingPunct="1">
              <a:buFont typeface="Wingdings" panose="05000000000000000000" pitchFamily="2" charset="2"/>
              <a:buNone/>
            </a:pPr>
            <a:r>
              <a:rPr lang="en-GB" altLang="en-US"/>
              <a:t>You already know that Programs are</a:t>
            </a:r>
          </a:p>
          <a:p>
            <a:pPr lvl="1" eaLnBrk="1" hangingPunct="1"/>
            <a:r>
              <a:rPr lang="en-GB" altLang="en-US"/>
              <a:t>Step by step instructions</a:t>
            </a:r>
          </a:p>
          <a:p>
            <a:pPr lvl="1" eaLnBrk="1" hangingPunct="1"/>
            <a:r>
              <a:rPr lang="en-GB" altLang="en-US"/>
              <a:t>They Achieve a particular task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921D4EC-E287-4CC0-BA74-7B672ADF4246}"/>
              </a:ext>
            </a:extLst>
          </p:cNvPr>
          <p:cNvSpPr>
            <a:spLocks noGrp="1" noChangeArrowheads="1"/>
          </p:cNvSpPr>
          <p:nvPr>
            <p:ph type="title"/>
          </p:nvPr>
        </p:nvSpPr>
        <p:spPr/>
        <p:txBody>
          <a:bodyPr/>
          <a:lstStyle/>
          <a:p>
            <a:pPr eaLnBrk="1" hangingPunct="1"/>
            <a:r>
              <a:rPr lang="en-US" altLang="en-US" sz="3500"/>
              <a:t>Translator</a:t>
            </a:r>
          </a:p>
        </p:txBody>
      </p:sp>
      <p:sp>
        <p:nvSpPr>
          <p:cNvPr id="12291" name="Rectangle 3">
            <a:extLst>
              <a:ext uri="{FF2B5EF4-FFF2-40B4-BE49-F238E27FC236}">
                <a16:creationId xmlns:a16="http://schemas.microsoft.com/office/drawing/2014/main" id="{F0C8E99D-11D9-4068-9290-2167B3B7701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b="1" u="sng"/>
              <a:t>Translator </a:t>
            </a:r>
          </a:p>
          <a:p>
            <a:pPr eaLnBrk="1" hangingPunct="1"/>
            <a:r>
              <a:rPr lang="en-US" altLang="en-US"/>
              <a:t>“</a:t>
            </a:r>
            <a:r>
              <a:rPr lang="en-US" altLang="en-US" i="1"/>
              <a:t>So translator is a program that converts a source program into its equivalent object program”</a:t>
            </a:r>
          </a:p>
          <a:p>
            <a:pPr eaLnBrk="1" hangingPunct="1">
              <a:buFont typeface="Wingdings" panose="05000000000000000000" pitchFamily="2" charset="2"/>
              <a:buNone/>
            </a:pPr>
            <a:r>
              <a:rPr lang="en-US" altLang="en-US" i="1"/>
              <a:t>				OR </a:t>
            </a:r>
          </a:p>
          <a:p>
            <a:pPr eaLnBrk="1" hangingPunct="1">
              <a:buFont typeface="Wingdings" panose="05000000000000000000" pitchFamily="2" charset="2"/>
              <a:buNone/>
            </a:pPr>
            <a:r>
              <a:rPr lang="en-US" altLang="en-US" i="1"/>
              <a:t>“it is program that converts an  instruction in High level language or assembly language into machine language”</a:t>
            </a:r>
          </a:p>
          <a:p>
            <a:pPr eaLnBrk="1" hangingPunct="1"/>
            <a:endParaRPr lang="en-US" altLang="en-US" i="1"/>
          </a:p>
        </p:txBody>
      </p:sp>
      <p:grpSp>
        <p:nvGrpSpPr>
          <p:cNvPr id="12292" name="Group 12">
            <a:extLst>
              <a:ext uri="{FF2B5EF4-FFF2-40B4-BE49-F238E27FC236}">
                <a16:creationId xmlns:a16="http://schemas.microsoft.com/office/drawing/2014/main" id="{CA24D2B2-F9B1-47B0-9559-6A2E290150EC}"/>
              </a:ext>
            </a:extLst>
          </p:cNvPr>
          <p:cNvGrpSpPr>
            <a:grpSpLocks/>
          </p:cNvGrpSpPr>
          <p:nvPr/>
        </p:nvGrpSpPr>
        <p:grpSpPr bwMode="auto">
          <a:xfrm>
            <a:off x="533400" y="5638800"/>
            <a:ext cx="8458200" cy="855663"/>
            <a:chOff x="336" y="3648"/>
            <a:chExt cx="5328" cy="539"/>
          </a:xfrm>
        </p:grpSpPr>
        <p:sp>
          <p:nvSpPr>
            <p:cNvPr id="12293" name="Line 4">
              <a:extLst>
                <a:ext uri="{FF2B5EF4-FFF2-40B4-BE49-F238E27FC236}">
                  <a16:creationId xmlns:a16="http://schemas.microsoft.com/office/drawing/2014/main" id="{E9ECFE72-138C-4716-90F0-D1B445305092}"/>
                </a:ext>
              </a:extLst>
            </p:cNvPr>
            <p:cNvSpPr>
              <a:spLocks noChangeShapeType="1"/>
            </p:cNvSpPr>
            <p:nvPr/>
          </p:nvSpPr>
          <p:spPr bwMode="auto">
            <a:xfrm>
              <a:off x="1632" y="3888"/>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Rectangle 5">
              <a:extLst>
                <a:ext uri="{FF2B5EF4-FFF2-40B4-BE49-F238E27FC236}">
                  <a16:creationId xmlns:a16="http://schemas.microsoft.com/office/drawing/2014/main" id="{0D060F62-AE50-4847-8A9B-C337C764F286}"/>
                </a:ext>
              </a:extLst>
            </p:cNvPr>
            <p:cNvSpPr>
              <a:spLocks noChangeArrowheads="1"/>
            </p:cNvSpPr>
            <p:nvPr/>
          </p:nvSpPr>
          <p:spPr bwMode="auto">
            <a:xfrm>
              <a:off x="2400" y="3648"/>
              <a:ext cx="1296" cy="52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5" name="Line 6">
              <a:extLst>
                <a:ext uri="{FF2B5EF4-FFF2-40B4-BE49-F238E27FC236}">
                  <a16:creationId xmlns:a16="http://schemas.microsoft.com/office/drawing/2014/main" id="{3B811E24-FFC0-4600-A4F2-68807C6FF986}"/>
                </a:ext>
              </a:extLst>
            </p:cNvPr>
            <p:cNvSpPr>
              <a:spLocks noChangeShapeType="1"/>
            </p:cNvSpPr>
            <p:nvPr/>
          </p:nvSpPr>
          <p:spPr bwMode="auto">
            <a:xfrm>
              <a:off x="3696" y="38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Rectangle 7">
              <a:extLst>
                <a:ext uri="{FF2B5EF4-FFF2-40B4-BE49-F238E27FC236}">
                  <a16:creationId xmlns:a16="http://schemas.microsoft.com/office/drawing/2014/main" id="{6212BECA-D0AB-4603-8159-F89D000D2BFF}"/>
                </a:ext>
              </a:extLst>
            </p:cNvPr>
            <p:cNvSpPr>
              <a:spLocks noChangeArrowheads="1"/>
            </p:cNvSpPr>
            <p:nvPr/>
          </p:nvSpPr>
          <p:spPr bwMode="auto">
            <a:xfrm>
              <a:off x="4368" y="3648"/>
              <a:ext cx="1296" cy="528"/>
            </a:xfrm>
            <a:prstGeom prst="rect">
              <a:avLst/>
            </a:prstGeom>
            <a:solidFill>
              <a:srgbClr val="99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7" name="Rectangle 8">
              <a:extLst>
                <a:ext uri="{FF2B5EF4-FFF2-40B4-BE49-F238E27FC236}">
                  <a16:creationId xmlns:a16="http://schemas.microsoft.com/office/drawing/2014/main" id="{B6833690-19F9-420C-BCBB-3A545593E6D1}"/>
                </a:ext>
              </a:extLst>
            </p:cNvPr>
            <p:cNvSpPr>
              <a:spLocks noChangeArrowheads="1"/>
            </p:cNvSpPr>
            <p:nvPr/>
          </p:nvSpPr>
          <p:spPr bwMode="auto">
            <a:xfrm>
              <a:off x="336" y="3648"/>
              <a:ext cx="1296" cy="528"/>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8" name="Text Box 9">
              <a:extLst>
                <a:ext uri="{FF2B5EF4-FFF2-40B4-BE49-F238E27FC236}">
                  <a16:creationId xmlns:a16="http://schemas.microsoft.com/office/drawing/2014/main" id="{2AA91DF4-8885-4835-BA28-CAC51A79C014}"/>
                </a:ext>
              </a:extLst>
            </p:cNvPr>
            <p:cNvSpPr txBox="1">
              <a:spLocks noChangeArrowheads="1"/>
            </p:cNvSpPr>
            <p:nvPr/>
          </p:nvSpPr>
          <p:spPr bwMode="auto">
            <a:xfrm>
              <a:off x="432" y="3801"/>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chemeClr val="bg1"/>
                  </a:solidFill>
                </a:rPr>
                <a:t>Source Code</a:t>
              </a:r>
              <a:r>
                <a:rPr lang="en-US" altLang="en-US"/>
                <a:t> </a:t>
              </a:r>
            </a:p>
          </p:txBody>
        </p:sp>
        <p:sp>
          <p:nvSpPr>
            <p:cNvPr id="12299" name="Text Box 10">
              <a:extLst>
                <a:ext uri="{FF2B5EF4-FFF2-40B4-BE49-F238E27FC236}">
                  <a16:creationId xmlns:a16="http://schemas.microsoft.com/office/drawing/2014/main" id="{A6A502C0-ACD7-452B-A1A3-68EDDD422E69}"/>
                </a:ext>
              </a:extLst>
            </p:cNvPr>
            <p:cNvSpPr txBox="1">
              <a:spLocks noChangeArrowheads="1"/>
            </p:cNvSpPr>
            <p:nvPr/>
          </p:nvSpPr>
          <p:spPr bwMode="auto">
            <a:xfrm>
              <a:off x="2544" y="381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chemeClr val="bg1"/>
                  </a:solidFill>
                </a:rPr>
                <a:t>Translator </a:t>
              </a:r>
            </a:p>
          </p:txBody>
        </p:sp>
        <p:sp>
          <p:nvSpPr>
            <p:cNvPr id="12300" name="Text Box 11">
              <a:extLst>
                <a:ext uri="{FF2B5EF4-FFF2-40B4-BE49-F238E27FC236}">
                  <a16:creationId xmlns:a16="http://schemas.microsoft.com/office/drawing/2014/main" id="{1C7197F9-4DD2-4C51-9953-DC823830FC8A}"/>
                </a:ext>
              </a:extLst>
            </p:cNvPr>
            <p:cNvSpPr txBox="1">
              <a:spLocks noChangeArrowheads="1"/>
            </p:cNvSpPr>
            <p:nvPr/>
          </p:nvSpPr>
          <p:spPr bwMode="auto">
            <a:xfrm>
              <a:off x="4416" y="3696"/>
              <a:ext cx="120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chemeClr val="bg1"/>
                  </a:solidFill>
                </a:rPr>
                <a:t>Object Code</a:t>
              </a:r>
            </a:p>
            <a:p>
              <a:pPr algn="ctr" eaLnBrk="1" hangingPunct="1">
                <a:spcBef>
                  <a:spcPct val="50000"/>
                </a:spcBef>
              </a:pPr>
              <a:r>
                <a:rPr lang="en-US" altLang="en-US" b="1">
                  <a:solidFill>
                    <a:schemeClr val="bg1"/>
                  </a:solidFill>
                </a:rPr>
                <a:t>(0’s &amp; 1’s)</a:t>
              </a:r>
              <a:r>
                <a:rPr lang="en-US" altLang="en-US" b="1"/>
                <a:t>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D29FDB-8503-4954-9E62-BDE86FEA4CE4}"/>
              </a:ext>
            </a:extLst>
          </p:cNvPr>
          <p:cNvSpPr>
            <a:spLocks noGrp="1" noChangeArrowheads="1"/>
          </p:cNvSpPr>
          <p:nvPr>
            <p:ph type="title"/>
          </p:nvPr>
        </p:nvSpPr>
        <p:spPr/>
        <p:txBody>
          <a:bodyPr/>
          <a:lstStyle/>
          <a:p>
            <a:pPr eaLnBrk="1" hangingPunct="1"/>
            <a:r>
              <a:rPr lang="en-US" altLang="en-US" sz="3500"/>
              <a:t>Translators </a:t>
            </a:r>
          </a:p>
        </p:txBody>
      </p:sp>
      <p:sp>
        <p:nvSpPr>
          <p:cNvPr id="13315" name="Rectangle 3">
            <a:extLst>
              <a:ext uri="{FF2B5EF4-FFF2-40B4-BE49-F238E27FC236}">
                <a16:creationId xmlns:a16="http://schemas.microsoft.com/office/drawing/2014/main" id="{624BD415-C030-4F3E-8213-AD9D1E077E79}"/>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Source code </a:t>
            </a:r>
          </a:p>
          <a:p>
            <a:pPr eaLnBrk="1" hangingPunct="1">
              <a:buFont typeface="Wingdings" panose="05000000000000000000" pitchFamily="2" charset="2"/>
              <a:buNone/>
            </a:pPr>
            <a:r>
              <a:rPr lang="en-US" altLang="en-US"/>
              <a:t>Object code </a:t>
            </a:r>
          </a:p>
          <a:p>
            <a:pPr eaLnBrk="1" hangingPunct="1">
              <a:buFont typeface="Wingdings" panose="05000000000000000000" pitchFamily="2" charset="2"/>
              <a:buNone/>
            </a:pPr>
            <a:endParaRPr lang="en-US" altLang="en-US"/>
          </a:p>
        </p:txBody>
      </p:sp>
      <p:sp>
        <p:nvSpPr>
          <p:cNvPr id="13316" name="Line 5">
            <a:extLst>
              <a:ext uri="{FF2B5EF4-FFF2-40B4-BE49-F238E27FC236}">
                <a16:creationId xmlns:a16="http://schemas.microsoft.com/office/drawing/2014/main" id="{A632C298-9636-4BD4-B37A-780037CA8C78}"/>
              </a:ext>
            </a:extLst>
          </p:cNvPr>
          <p:cNvSpPr>
            <a:spLocks noChangeShapeType="1"/>
          </p:cNvSpPr>
          <p:nvPr/>
        </p:nvSpPr>
        <p:spPr bwMode="auto">
          <a:xfrm>
            <a:off x="2590800" y="39624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Rectangle 6">
            <a:extLst>
              <a:ext uri="{FF2B5EF4-FFF2-40B4-BE49-F238E27FC236}">
                <a16:creationId xmlns:a16="http://schemas.microsoft.com/office/drawing/2014/main" id="{CD9BE7CD-C094-4280-8CEA-B68AD647D587}"/>
              </a:ext>
            </a:extLst>
          </p:cNvPr>
          <p:cNvSpPr>
            <a:spLocks noChangeArrowheads="1"/>
          </p:cNvSpPr>
          <p:nvPr/>
        </p:nvSpPr>
        <p:spPr bwMode="auto">
          <a:xfrm>
            <a:off x="3810000" y="3581400"/>
            <a:ext cx="20574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18" name="Line 7">
            <a:extLst>
              <a:ext uri="{FF2B5EF4-FFF2-40B4-BE49-F238E27FC236}">
                <a16:creationId xmlns:a16="http://schemas.microsoft.com/office/drawing/2014/main" id="{88E9DB63-D43F-4C98-A3FF-F801E79ACFEF}"/>
              </a:ext>
            </a:extLst>
          </p:cNvPr>
          <p:cNvSpPr>
            <a:spLocks noChangeShapeType="1"/>
          </p:cNvSpPr>
          <p:nvPr/>
        </p:nvSpPr>
        <p:spPr bwMode="auto">
          <a:xfrm>
            <a:off x="5867400" y="3962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9" name="Rectangle 9">
            <a:extLst>
              <a:ext uri="{FF2B5EF4-FFF2-40B4-BE49-F238E27FC236}">
                <a16:creationId xmlns:a16="http://schemas.microsoft.com/office/drawing/2014/main" id="{AC1EA7BF-AFBF-4891-8B46-F606BB474B42}"/>
              </a:ext>
            </a:extLst>
          </p:cNvPr>
          <p:cNvSpPr>
            <a:spLocks noChangeArrowheads="1"/>
          </p:cNvSpPr>
          <p:nvPr/>
        </p:nvSpPr>
        <p:spPr bwMode="auto">
          <a:xfrm>
            <a:off x="6934200" y="3581400"/>
            <a:ext cx="20574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0" name="Rectangle 10">
            <a:extLst>
              <a:ext uri="{FF2B5EF4-FFF2-40B4-BE49-F238E27FC236}">
                <a16:creationId xmlns:a16="http://schemas.microsoft.com/office/drawing/2014/main" id="{50A6370F-65CB-44E1-B52A-97E9BAFC2C6C}"/>
              </a:ext>
            </a:extLst>
          </p:cNvPr>
          <p:cNvSpPr>
            <a:spLocks noChangeArrowheads="1"/>
          </p:cNvSpPr>
          <p:nvPr/>
        </p:nvSpPr>
        <p:spPr bwMode="auto">
          <a:xfrm>
            <a:off x="533400" y="3581400"/>
            <a:ext cx="20574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1" name="Text Box 11">
            <a:extLst>
              <a:ext uri="{FF2B5EF4-FFF2-40B4-BE49-F238E27FC236}">
                <a16:creationId xmlns:a16="http://schemas.microsoft.com/office/drawing/2014/main" id="{B4182439-DE94-4F6D-99A7-01832A94AA48}"/>
              </a:ext>
            </a:extLst>
          </p:cNvPr>
          <p:cNvSpPr txBox="1">
            <a:spLocks noChangeArrowheads="1"/>
          </p:cNvSpPr>
          <p:nvPr/>
        </p:nvSpPr>
        <p:spPr bwMode="auto">
          <a:xfrm>
            <a:off x="685800" y="3810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chemeClr val="bg1"/>
                </a:solidFill>
              </a:rPr>
              <a:t>Source Code</a:t>
            </a:r>
            <a:r>
              <a:rPr lang="en-US" altLang="en-US"/>
              <a:t> </a:t>
            </a:r>
          </a:p>
        </p:txBody>
      </p:sp>
      <p:sp>
        <p:nvSpPr>
          <p:cNvPr id="13322" name="Text Box 12">
            <a:extLst>
              <a:ext uri="{FF2B5EF4-FFF2-40B4-BE49-F238E27FC236}">
                <a16:creationId xmlns:a16="http://schemas.microsoft.com/office/drawing/2014/main" id="{DDFEB3CA-76BF-4D9D-BB83-7E8B6F307057}"/>
              </a:ext>
            </a:extLst>
          </p:cNvPr>
          <p:cNvSpPr txBox="1">
            <a:spLocks noChangeArrowheads="1"/>
          </p:cNvSpPr>
          <p:nvPr/>
        </p:nvSpPr>
        <p:spPr bwMode="auto">
          <a:xfrm>
            <a:off x="3962400" y="3733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13323" name="Text Box 13">
            <a:extLst>
              <a:ext uri="{FF2B5EF4-FFF2-40B4-BE49-F238E27FC236}">
                <a16:creationId xmlns:a16="http://schemas.microsoft.com/office/drawing/2014/main" id="{CAA4403C-F304-47D0-8FD9-3BE8AC23DAE0}"/>
              </a:ext>
            </a:extLst>
          </p:cNvPr>
          <p:cNvSpPr txBox="1">
            <a:spLocks noChangeArrowheads="1"/>
          </p:cNvSpPr>
          <p:nvPr/>
        </p:nvSpPr>
        <p:spPr bwMode="auto">
          <a:xfrm>
            <a:off x="4038600" y="3748088"/>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chemeClr val="bg1"/>
                </a:solidFill>
              </a:rPr>
              <a:t>Translator </a:t>
            </a:r>
          </a:p>
        </p:txBody>
      </p:sp>
      <p:sp>
        <p:nvSpPr>
          <p:cNvPr id="13324" name="Text Box 14">
            <a:extLst>
              <a:ext uri="{FF2B5EF4-FFF2-40B4-BE49-F238E27FC236}">
                <a16:creationId xmlns:a16="http://schemas.microsoft.com/office/drawing/2014/main" id="{155700A3-23CD-48DC-B99B-2754EBCECCFE}"/>
              </a:ext>
            </a:extLst>
          </p:cNvPr>
          <p:cNvSpPr txBox="1">
            <a:spLocks noChangeArrowheads="1"/>
          </p:cNvSpPr>
          <p:nvPr/>
        </p:nvSpPr>
        <p:spPr bwMode="auto">
          <a:xfrm>
            <a:off x="7010400" y="37338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chemeClr val="bg1"/>
                </a:solidFill>
              </a:rPr>
              <a:t>Object Code</a:t>
            </a:r>
            <a:r>
              <a:rPr lang="en-US" altLang="en-US" b="1"/>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435878-E7EA-4173-BF94-B0D21EF8D229}"/>
              </a:ext>
            </a:extLst>
          </p:cNvPr>
          <p:cNvSpPr>
            <a:spLocks noGrp="1" noChangeArrowheads="1"/>
          </p:cNvSpPr>
          <p:nvPr>
            <p:ph type="title"/>
          </p:nvPr>
        </p:nvSpPr>
        <p:spPr/>
        <p:txBody>
          <a:bodyPr/>
          <a:lstStyle/>
          <a:p>
            <a:pPr eaLnBrk="1" hangingPunct="1"/>
            <a:r>
              <a:rPr lang="en-US" altLang="en-US" sz="3500"/>
              <a:t>Types of Translators </a:t>
            </a:r>
          </a:p>
        </p:txBody>
      </p:sp>
      <p:sp>
        <p:nvSpPr>
          <p:cNvPr id="14339" name="Rectangle 3">
            <a:extLst>
              <a:ext uri="{FF2B5EF4-FFF2-40B4-BE49-F238E27FC236}">
                <a16:creationId xmlns:a16="http://schemas.microsoft.com/office/drawing/2014/main" id="{44AB9FB5-CF82-4514-9896-34832FDF61D7}"/>
              </a:ext>
            </a:extLst>
          </p:cNvPr>
          <p:cNvSpPr>
            <a:spLocks noGrp="1" noChangeArrowheads="1"/>
          </p:cNvSpPr>
          <p:nvPr>
            <p:ph type="body" idx="1"/>
          </p:nvPr>
        </p:nvSpPr>
        <p:spPr>
          <a:xfrm>
            <a:off x="0" y="1295400"/>
            <a:ext cx="8915400" cy="5026025"/>
          </a:xfrm>
        </p:spPr>
        <p:txBody>
          <a:bodyPr/>
          <a:lstStyle/>
          <a:p>
            <a:pPr marL="609600" indent="-609600" eaLnBrk="1" hangingPunct="1"/>
            <a:r>
              <a:rPr lang="en-US" altLang="en-US"/>
              <a:t>Basically there are three types of Translators </a:t>
            </a:r>
          </a:p>
          <a:p>
            <a:pPr marL="609600" indent="-609600" eaLnBrk="1" hangingPunct="1"/>
            <a:endParaRPr lang="en-US" altLang="en-US"/>
          </a:p>
          <a:p>
            <a:pPr marL="609600" indent="-609600" eaLnBrk="1" hangingPunct="1">
              <a:buFont typeface="Wingdings" panose="05000000000000000000" pitchFamily="2" charset="2"/>
              <a:buAutoNum type="arabicPeriod"/>
            </a:pPr>
            <a:r>
              <a:rPr lang="en-US" altLang="en-US"/>
              <a:t>Assemblers</a:t>
            </a:r>
          </a:p>
          <a:p>
            <a:pPr marL="609600" indent="-609600" eaLnBrk="1" hangingPunct="1">
              <a:buFont typeface="Wingdings" panose="05000000000000000000" pitchFamily="2" charset="2"/>
              <a:buAutoNum type="arabicPeriod"/>
            </a:pPr>
            <a:r>
              <a:rPr lang="en-US" altLang="en-US"/>
              <a:t>Interpreters </a:t>
            </a:r>
          </a:p>
          <a:p>
            <a:pPr marL="609600" indent="-609600" eaLnBrk="1" hangingPunct="1">
              <a:buFont typeface="Wingdings" panose="05000000000000000000" pitchFamily="2" charset="2"/>
              <a:buAutoNum type="arabicPeriod"/>
            </a:pPr>
            <a:r>
              <a:rPr lang="en-US" altLang="en-US"/>
              <a:t>Compilers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D1A2E1A-42EE-4594-81F2-FA9321EDA847}"/>
              </a:ext>
            </a:extLst>
          </p:cNvPr>
          <p:cNvSpPr>
            <a:spLocks noGrp="1" noChangeArrowheads="1"/>
          </p:cNvSpPr>
          <p:nvPr>
            <p:ph type="title"/>
          </p:nvPr>
        </p:nvSpPr>
        <p:spPr/>
        <p:txBody>
          <a:bodyPr/>
          <a:lstStyle/>
          <a:p>
            <a:pPr eaLnBrk="1" hangingPunct="1"/>
            <a:r>
              <a:rPr lang="en-US" altLang="en-US" sz="3500"/>
              <a:t>Assembler</a:t>
            </a:r>
          </a:p>
        </p:txBody>
      </p:sp>
      <p:sp>
        <p:nvSpPr>
          <p:cNvPr id="15363" name="Rectangle 3">
            <a:extLst>
              <a:ext uri="{FF2B5EF4-FFF2-40B4-BE49-F238E27FC236}">
                <a16:creationId xmlns:a16="http://schemas.microsoft.com/office/drawing/2014/main" id="{F065C24B-86EC-44CE-89D2-4CB507AA05AA}"/>
              </a:ext>
            </a:extLst>
          </p:cNvPr>
          <p:cNvSpPr>
            <a:spLocks noGrp="1" noChangeArrowheads="1"/>
          </p:cNvSpPr>
          <p:nvPr>
            <p:ph type="body" idx="1"/>
          </p:nvPr>
        </p:nvSpPr>
        <p:spPr/>
        <p:txBody>
          <a:bodyPr/>
          <a:lstStyle/>
          <a:p>
            <a:pPr eaLnBrk="1" hangingPunct="1">
              <a:lnSpc>
                <a:spcPct val="90000"/>
              </a:lnSpc>
            </a:pPr>
            <a:r>
              <a:rPr lang="en-US" altLang="en-US"/>
              <a:t>Converts the code written in Assembly language into machine language. </a:t>
            </a:r>
          </a:p>
          <a:p>
            <a:pPr eaLnBrk="1" hangingPunct="1">
              <a:lnSpc>
                <a:spcPct val="90000"/>
              </a:lnSpc>
            </a:pPr>
            <a:r>
              <a:rPr lang="en-US" altLang="en-US"/>
              <a:t>Since computers can only understand the machine language, therefore, the program written in assembly language must be converted into machine language to enable computer to execute it.</a:t>
            </a:r>
          </a:p>
          <a:p>
            <a:pPr eaLnBrk="1" hangingPunct="1">
              <a:lnSpc>
                <a:spcPct val="90000"/>
              </a:lnSpc>
            </a:pPr>
            <a:r>
              <a:rPr lang="en-US" altLang="en-US"/>
              <a:t>The whole program is first typed into Assembly language and is then translated to machine language by </a:t>
            </a:r>
            <a:r>
              <a:rPr lang="en-US" altLang="en-US" b="1" i="1"/>
              <a:t>“Assembler”</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379EA57-7414-41BC-B60A-8921073CABAB}"/>
              </a:ext>
            </a:extLst>
          </p:cNvPr>
          <p:cNvSpPr>
            <a:spLocks noGrp="1" noChangeArrowheads="1"/>
          </p:cNvSpPr>
          <p:nvPr>
            <p:ph type="title"/>
          </p:nvPr>
        </p:nvSpPr>
        <p:spPr/>
        <p:txBody>
          <a:bodyPr/>
          <a:lstStyle/>
          <a:p>
            <a:pPr eaLnBrk="1" hangingPunct="1"/>
            <a:r>
              <a:rPr lang="en-US" altLang="en-US" sz="3500"/>
              <a:t>Compliers </a:t>
            </a:r>
          </a:p>
        </p:txBody>
      </p:sp>
      <p:sp>
        <p:nvSpPr>
          <p:cNvPr id="16387" name="Rectangle 3">
            <a:extLst>
              <a:ext uri="{FF2B5EF4-FFF2-40B4-BE49-F238E27FC236}">
                <a16:creationId xmlns:a16="http://schemas.microsoft.com/office/drawing/2014/main" id="{D8E5A28E-917C-47BD-95A1-E544A0FC0FBC}"/>
              </a:ext>
            </a:extLst>
          </p:cNvPr>
          <p:cNvSpPr>
            <a:spLocks noGrp="1" noChangeArrowheads="1"/>
          </p:cNvSpPr>
          <p:nvPr>
            <p:ph type="body" idx="1"/>
          </p:nvPr>
        </p:nvSpPr>
        <p:spPr/>
        <p:txBody>
          <a:bodyPr/>
          <a:lstStyle/>
          <a:p>
            <a:pPr eaLnBrk="1" hangingPunct="1">
              <a:lnSpc>
                <a:spcPct val="80000"/>
              </a:lnSpc>
            </a:pPr>
            <a:r>
              <a:rPr lang="en-US" altLang="en-US" sz="2600"/>
              <a:t>Coverts a program written in High level language into machine language.</a:t>
            </a:r>
          </a:p>
          <a:p>
            <a:pPr eaLnBrk="1" hangingPunct="1">
              <a:lnSpc>
                <a:spcPct val="80000"/>
              </a:lnSpc>
            </a:pPr>
            <a:r>
              <a:rPr lang="en-US" altLang="en-US" sz="2600"/>
              <a:t>A compiler takes </a:t>
            </a:r>
            <a:r>
              <a:rPr lang="en-US" altLang="en-US" sz="2600">
                <a:solidFill>
                  <a:srgbClr val="FF3300"/>
                </a:solidFill>
              </a:rPr>
              <a:t>an Entire</a:t>
            </a:r>
            <a:r>
              <a:rPr lang="en-US" altLang="en-US" sz="2600"/>
              <a:t>  “</a:t>
            </a:r>
            <a:r>
              <a:rPr lang="en-US" altLang="en-US" sz="2600" b="1"/>
              <a:t>Source program” </a:t>
            </a:r>
            <a:r>
              <a:rPr lang="en-US" altLang="en-US" sz="2600"/>
              <a:t>and translate it into </a:t>
            </a:r>
            <a:r>
              <a:rPr lang="en-US" altLang="en-US" sz="2600" b="1"/>
              <a:t>“Object Program”.</a:t>
            </a:r>
            <a:r>
              <a:rPr lang="en-US" altLang="en-US" sz="2600"/>
              <a:t>  </a:t>
            </a:r>
          </a:p>
          <a:p>
            <a:pPr eaLnBrk="1" hangingPunct="1">
              <a:lnSpc>
                <a:spcPct val="80000"/>
              </a:lnSpc>
            </a:pPr>
            <a:r>
              <a:rPr lang="en-US" altLang="en-US" sz="2600"/>
              <a:t>This is known as </a:t>
            </a:r>
            <a:r>
              <a:rPr lang="en-US" altLang="en-US" sz="2600" b="1"/>
              <a:t>“</a:t>
            </a:r>
            <a:r>
              <a:rPr lang="en-US" altLang="en-US" sz="2600" b="1" i="1"/>
              <a:t>Compilation”</a:t>
            </a:r>
            <a:endParaRPr lang="en-US" altLang="en-US" sz="2600"/>
          </a:p>
          <a:p>
            <a:pPr eaLnBrk="1" hangingPunct="1">
              <a:lnSpc>
                <a:spcPct val="80000"/>
              </a:lnSpc>
            </a:pPr>
            <a:r>
              <a:rPr lang="en-US" altLang="en-US" sz="2600"/>
              <a:t>Once Compiled the program (Object Program) can be stored and can be executed again and again without requiring the repeated use of compilation. </a:t>
            </a:r>
          </a:p>
          <a:p>
            <a:pPr eaLnBrk="1" hangingPunct="1">
              <a:lnSpc>
                <a:spcPct val="80000"/>
              </a:lnSpc>
            </a:pPr>
            <a:r>
              <a:rPr lang="en-US" altLang="en-US" sz="2600"/>
              <a:t> Compilation is only needed again when changes are made to the source program.</a:t>
            </a:r>
          </a:p>
          <a:p>
            <a:pPr eaLnBrk="1" hangingPunct="1">
              <a:lnSpc>
                <a:spcPct val="80000"/>
              </a:lnSpc>
              <a:buFont typeface="Wingdings" panose="05000000000000000000" pitchFamily="2" charset="2"/>
              <a:buNone/>
            </a:pPr>
            <a:r>
              <a:rPr lang="en-US" altLang="en-US" sz="26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34A0A9-8E3D-44D9-AADF-0D8E5840A802}"/>
              </a:ext>
            </a:extLst>
          </p:cNvPr>
          <p:cNvSpPr>
            <a:spLocks noGrp="1" noChangeArrowheads="1"/>
          </p:cNvSpPr>
          <p:nvPr>
            <p:ph type="title"/>
          </p:nvPr>
        </p:nvSpPr>
        <p:spPr/>
        <p:txBody>
          <a:bodyPr/>
          <a:lstStyle/>
          <a:p>
            <a:pPr eaLnBrk="1" hangingPunct="1"/>
            <a:endParaRPr lang="en-US" altLang="en-US"/>
          </a:p>
        </p:txBody>
      </p:sp>
      <p:sp>
        <p:nvSpPr>
          <p:cNvPr id="17411" name="Rectangle 3">
            <a:extLst>
              <a:ext uri="{FF2B5EF4-FFF2-40B4-BE49-F238E27FC236}">
                <a16:creationId xmlns:a16="http://schemas.microsoft.com/office/drawing/2014/main" id="{AF3F2A6B-0C9C-45B5-8D69-E736CFB9B23C}"/>
              </a:ext>
            </a:extLst>
          </p:cNvPr>
          <p:cNvSpPr>
            <a:spLocks noGrp="1" noChangeArrowheads="1"/>
          </p:cNvSpPr>
          <p:nvPr>
            <p:ph type="body" idx="1"/>
          </p:nvPr>
        </p:nvSpPr>
        <p:spPr>
          <a:xfrm>
            <a:off x="381000" y="1222375"/>
            <a:ext cx="8229600" cy="5026025"/>
          </a:xfrm>
        </p:spPr>
        <p:txBody>
          <a:bodyPr/>
          <a:lstStyle/>
          <a:p>
            <a:pPr eaLnBrk="1" hangingPunct="1"/>
            <a:r>
              <a:rPr lang="en-US" altLang="en-US" sz="2600" b="1" u="sng"/>
              <a:t>Library Routines</a:t>
            </a:r>
            <a:r>
              <a:rPr lang="en-US" altLang="en-US" sz="2600"/>
              <a:t> : The functionalities used in program that are not the part of the code but these functionalities are provided by either operating system or other utility programs.</a:t>
            </a:r>
          </a:p>
          <a:p>
            <a:pPr eaLnBrk="1" hangingPunct="1"/>
            <a:r>
              <a:rPr lang="en-US" altLang="en-US" sz="2600"/>
              <a:t>Example : When you want to read some data from the Disk in your program you don’t need to write separate instruction for that ,instead in your program , you request Operating system to use its own procedures and do it for you. These procedures or routines were not part of you program code but they were present in the operating system and your program code has asked for them.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34698DA-1FA3-49AE-B007-F96FCA646E1D}"/>
              </a:ext>
            </a:extLst>
          </p:cNvPr>
          <p:cNvSpPr>
            <a:spLocks noGrp="1" noChangeArrowheads="1"/>
          </p:cNvSpPr>
          <p:nvPr>
            <p:ph type="title"/>
          </p:nvPr>
        </p:nvSpPr>
        <p:spPr/>
        <p:txBody>
          <a:bodyPr/>
          <a:lstStyle/>
          <a:p>
            <a:pPr eaLnBrk="1" hangingPunct="1"/>
            <a:endParaRPr lang="en-US" altLang="en-US"/>
          </a:p>
        </p:txBody>
      </p:sp>
      <p:sp>
        <p:nvSpPr>
          <p:cNvPr id="18435" name="Rectangle 3">
            <a:extLst>
              <a:ext uri="{FF2B5EF4-FFF2-40B4-BE49-F238E27FC236}">
                <a16:creationId xmlns:a16="http://schemas.microsoft.com/office/drawing/2014/main" id="{27DA83C8-A5CD-4E18-8A10-ECB602B97C58}"/>
              </a:ext>
            </a:extLst>
          </p:cNvPr>
          <p:cNvSpPr>
            <a:spLocks noGrp="1" noChangeArrowheads="1"/>
          </p:cNvSpPr>
          <p:nvPr>
            <p:ph type="body" idx="1"/>
          </p:nvPr>
        </p:nvSpPr>
        <p:spPr/>
        <p:txBody>
          <a:bodyPr/>
          <a:lstStyle/>
          <a:p>
            <a:pPr eaLnBrk="1" hangingPunct="1"/>
            <a:r>
              <a:rPr lang="en-US" altLang="en-US" b="1" u="sng"/>
              <a:t>Linking </a:t>
            </a:r>
          </a:p>
          <a:p>
            <a:pPr lvl="1" eaLnBrk="1" hangingPunct="1"/>
            <a:r>
              <a:rPr lang="en-US" altLang="en-US"/>
              <a:t>The process by which your complier combines different parts of your programs and link your program code with the Library routines.</a:t>
            </a:r>
          </a:p>
          <a:p>
            <a:pPr lvl="1" eaLnBrk="1" hangingPunct="1"/>
            <a:r>
              <a:rPr lang="en-US" altLang="en-US"/>
              <a:t>The part of the compiler that do it for you is called a </a:t>
            </a:r>
            <a:r>
              <a:rPr lang="en-US" altLang="en-US" b="1"/>
              <a:t>Linker.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2144428-23DB-4A55-B567-429D544198C8}"/>
              </a:ext>
            </a:extLst>
          </p:cNvPr>
          <p:cNvSpPr>
            <a:spLocks noGrp="1" noChangeArrowheads="1"/>
          </p:cNvSpPr>
          <p:nvPr>
            <p:ph type="title"/>
          </p:nvPr>
        </p:nvSpPr>
        <p:spPr/>
        <p:txBody>
          <a:bodyPr/>
          <a:lstStyle/>
          <a:p>
            <a:pPr eaLnBrk="1" hangingPunct="1"/>
            <a:r>
              <a:rPr lang="en-US" altLang="en-US" sz="3500"/>
              <a:t>Compilation Process</a:t>
            </a:r>
          </a:p>
        </p:txBody>
      </p:sp>
      <p:grpSp>
        <p:nvGrpSpPr>
          <p:cNvPr id="19459" name="Group 31">
            <a:extLst>
              <a:ext uri="{FF2B5EF4-FFF2-40B4-BE49-F238E27FC236}">
                <a16:creationId xmlns:a16="http://schemas.microsoft.com/office/drawing/2014/main" id="{E25F9201-5206-4DB5-811E-930815032208}"/>
              </a:ext>
            </a:extLst>
          </p:cNvPr>
          <p:cNvGrpSpPr>
            <a:grpSpLocks/>
          </p:cNvGrpSpPr>
          <p:nvPr/>
        </p:nvGrpSpPr>
        <p:grpSpPr bwMode="auto">
          <a:xfrm>
            <a:off x="533400" y="1371600"/>
            <a:ext cx="8077200" cy="4875213"/>
            <a:chOff x="336" y="864"/>
            <a:chExt cx="5088" cy="3071"/>
          </a:xfrm>
        </p:grpSpPr>
        <p:sp>
          <p:nvSpPr>
            <p:cNvPr id="19460" name="Text Box 5">
              <a:extLst>
                <a:ext uri="{FF2B5EF4-FFF2-40B4-BE49-F238E27FC236}">
                  <a16:creationId xmlns:a16="http://schemas.microsoft.com/office/drawing/2014/main" id="{965F85D7-E1A1-4E64-A642-7DBF972F4C21}"/>
                </a:ext>
              </a:extLst>
            </p:cNvPr>
            <p:cNvSpPr txBox="1">
              <a:spLocks noChangeArrowheads="1"/>
            </p:cNvSpPr>
            <p:nvPr/>
          </p:nvSpPr>
          <p:spPr bwMode="auto">
            <a:xfrm>
              <a:off x="336" y="1040"/>
              <a:ext cx="495" cy="1158"/>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800"/>
                </a:spcBef>
              </a:pPr>
              <a:r>
                <a:rPr lang="en-GB" altLang="en-US" sz="1200" b="1"/>
                <a:t>Source code</a:t>
              </a:r>
              <a:r>
                <a:rPr lang="en-GB" altLang="en-US" sz="800"/>
                <a:t> </a:t>
              </a:r>
              <a:endParaRPr lang="en-GB" altLang="en-US"/>
            </a:p>
          </p:txBody>
        </p:sp>
        <p:grpSp>
          <p:nvGrpSpPr>
            <p:cNvPr id="19461" name="Group 6">
              <a:extLst>
                <a:ext uri="{FF2B5EF4-FFF2-40B4-BE49-F238E27FC236}">
                  <a16:creationId xmlns:a16="http://schemas.microsoft.com/office/drawing/2014/main" id="{E5F57C97-00C6-446A-9889-B89D82430335}"/>
                </a:ext>
              </a:extLst>
            </p:cNvPr>
            <p:cNvGrpSpPr>
              <a:grpSpLocks/>
            </p:cNvGrpSpPr>
            <p:nvPr/>
          </p:nvGrpSpPr>
          <p:grpSpPr bwMode="auto">
            <a:xfrm>
              <a:off x="1006" y="864"/>
              <a:ext cx="642" cy="1338"/>
              <a:chOff x="4320" y="12672"/>
              <a:chExt cx="1155" cy="945"/>
            </a:xfrm>
          </p:grpSpPr>
          <p:sp>
            <p:nvSpPr>
              <p:cNvPr id="19479" name="Text Box 7">
                <a:extLst>
                  <a:ext uri="{FF2B5EF4-FFF2-40B4-BE49-F238E27FC236}">
                    <a16:creationId xmlns:a16="http://schemas.microsoft.com/office/drawing/2014/main" id="{E0E6E5CB-6C7A-4F7B-927C-BE56BAB0FC90}"/>
                  </a:ext>
                </a:extLst>
              </p:cNvPr>
              <p:cNvSpPr txBox="1">
                <a:spLocks noChangeArrowheads="1"/>
              </p:cNvSpPr>
              <p:nvPr/>
            </p:nvSpPr>
            <p:spPr bwMode="auto">
              <a:xfrm>
                <a:off x="4320" y="12816"/>
                <a:ext cx="115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800"/>
                  </a:spcBef>
                </a:pPr>
                <a:r>
                  <a:rPr lang="en-GB" altLang="en-US" sz="1200" b="1"/>
                  <a:t>Compiler</a:t>
                </a:r>
              </a:p>
            </p:txBody>
          </p:sp>
          <p:sp>
            <p:nvSpPr>
              <p:cNvPr id="19480" name="Oval 8">
                <a:extLst>
                  <a:ext uri="{FF2B5EF4-FFF2-40B4-BE49-F238E27FC236}">
                    <a16:creationId xmlns:a16="http://schemas.microsoft.com/office/drawing/2014/main" id="{340AE9B0-3ACF-43B4-939A-855F187F4B8C}"/>
                  </a:ext>
                </a:extLst>
              </p:cNvPr>
              <p:cNvSpPr>
                <a:spLocks noChangeArrowheads="1"/>
              </p:cNvSpPr>
              <p:nvPr/>
            </p:nvSpPr>
            <p:spPr bwMode="auto">
              <a:xfrm>
                <a:off x="4320" y="12672"/>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19462" name="Group 9">
              <a:extLst>
                <a:ext uri="{FF2B5EF4-FFF2-40B4-BE49-F238E27FC236}">
                  <a16:creationId xmlns:a16="http://schemas.microsoft.com/office/drawing/2014/main" id="{CAD25EB0-1251-4CBF-AA84-3311DE53DB17}"/>
                </a:ext>
              </a:extLst>
            </p:cNvPr>
            <p:cNvGrpSpPr>
              <a:grpSpLocks/>
            </p:cNvGrpSpPr>
            <p:nvPr/>
          </p:nvGrpSpPr>
          <p:grpSpPr bwMode="auto">
            <a:xfrm>
              <a:off x="2532" y="893"/>
              <a:ext cx="606" cy="1315"/>
              <a:chOff x="5999" y="2952"/>
              <a:chExt cx="925" cy="1232"/>
            </a:xfrm>
          </p:grpSpPr>
          <p:sp>
            <p:nvSpPr>
              <p:cNvPr id="19477" name="Text Box 10">
                <a:extLst>
                  <a:ext uri="{FF2B5EF4-FFF2-40B4-BE49-F238E27FC236}">
                    <a16:creationId xmlns:a16="http://schemas.microsoft.com/office/drawing/2014/main" id="{3451468B-23FC-4DF1-B3C7-63B6DC433058}"/>
                  </a:ext>
                </a:extLst>
              </p:cNvPr>
              <p:cNvSpPr txBox="1">
                <a:spLocks noChangeArrowheads="1"/>
              </p:cNvSpPr>
              <p:nvPr/>
            </p:nvSpPr>
            <p:spPr bwMode="auto">
              <a:xfrm>
                <a:off x="6108" y="3096"/>
                <a:ext cx="775" cy="1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800"/>
                  </a:spcBef>
                </a:pPr>
                <a:r>
                  <a:rPr lang="en-GB" altLang="en-US" sz="1200" b="1"/>
                  <a:t>Linker </a:t>
                </a:r>
              </a:p>
            </p:txBody>
          </p:sp>
          <p:sp>
            <p:nvSpPr>
              <p:cNvPr id="19478" name="Oval 11">
                <a:extLst>
                  <a:ext uri="{FF2B5EF4-FFF2-40B4-BE49-F238E27FC236}">
                    <a16:creationId xmlns:a16="http://schemas.microsoft.com/office/drawing/2014/main" id="{5E066718-700E-4B09-BF6C-46DB71E06E25}"/>
                  </a:ext>
                </a:extLst>
              </p:cNvPr>
              <p:cNvSpPr>
                <a:spLocks noChangeArrowheads="1"/>
              </p:cNvSpPr>
              <p:nvPr/>
            </p:nvSpPr>
            <p:spPr bwMode="auto">
              <a:xfrm>
                <a:off x="5999" y="2952"/>
                <a:ext cx="925" cy="1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9463" name="Text Box 12">
              <a:extLst>
                <a:ext uri="{FF2B5EF4-FFF2-40B4-BE49-F238E27FC236}">
                  <a16:creationId xmlns:a16="http://schemas.microsoft.com/office/drawing/2014/main" id="{95DE6567-EF56-450D-9BC4-5A2A926C45D6}"/>
                </a:ext>
              </a:extLst>
            </p:cNvPr>
            <p:cNvSpPr txBox="1">
              <a:spLocks noChangeArrowheads="1"/>
            </p:cNvSpPr>
            <p:nvPr/>
          </p:nvSpPr>
          <p:spPr bwMode="auto">
            <a:xfrm>
              <a:off x="4795" y="1085"/>
              <a:ext cx="629" cy="9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sz="800"/>
            </a:p>
            <a:p>
              <a:pPr algn="ctr" eaLnBrk="1" hangingPunct="1"/>
              <a:r>
                <a:rPr lang="en-GB" altLang="en-US" sz="1200" b="1"/>
                <a:t>Running program</a:t>
              </a:r>
            </a:p>
          </p:txBody>
        </p:sp>
        <p:sp>
          <p:nvSpPr>
            <p:cNvPr id="19464" name="Text Box 14">
              <a:extLst>
                <a:ext uri="{FF2B5EF4-FFF2-40B4-BE49-F238E27FC236}">
                  <a16:creationId xmlns:a16="http://schemas.microsoft.com/office/drawing/2014/main" id="{F312176E-2082-4C0B-98EA-D4D1FEA41C10}"/>
                </a:ext>
              </a:extLst>
            </p:cNvPr>
            <p:cNvSpPr txBox="1">
              <a:spLocks noChangeArrowheads="1"/>
            </p:cNvSpPr>
            <p:nvPr/>
          </p:nvSpPr>
          <p:spPr bwMode="auto">
            <a:xfrm>
              <a:off x="2506" y="2783"/>
              <a:ext cx="698" cy="115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900"/>
                </a:spcBef>
              </a:pPr>
              <a:r>
                <a:rPr lang="en-GB" altLang="en-US" sz="1200" b="1"/>
                <a:t>Libraries and</a:t>
              </a:r>
            </a:p>
            <a:p>
              <a:pPr algn="ctr" eaLnBrk="1" hangingPunct="1"/>
              <a:r>
                <a:rPr lang="en-GB" altLang="en-US" sz="1200" b="1"/>
                <a:t>other pre-compiled components</a:t>
              </a:r>
            </a:p>
          </p:txBody>
        </p:sp>
        <p:sp>
          <p:nvSpPr>
            <p:cNvPr id="19465" name="Line 15">
              <a:extLst>
                <a:ext uri="{FF2B5EF4-FFF2-40B4-BE49-F238E27FC236}">
                  <a16:creationId xmlns:a16="http://schemas.microsoft.com/office/drawing/2014/main" id="{9C4CD72E-0B13-4F80-8FA0-1908B95A82FC}"/>
                </a:ext>
              </a:extLst>
            </p:cNvPr>
            <p:cNvSpPr>
              <a:spLocks noChangeShapeType="1"/>
            </p:cNvSpPr>
            <p:nvPr/>
          </p:nvSpPr>
          <p:spPr bwMode="auto">
            <a:xfrm>
              <a:off x="834" y="1536"/>
              <a:ext cx="1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16">
              <a:extLst>
                <a:ext uri="{FF2B5EF4-FFF2-40B4-BE49-F238E27FC236}">
                  <a16:creationId xmlns:a16="http://schemas.microsoft.com/office/drawing/2014/main" id="{5107DFBB-C76B-452D-B5C0-609507A220B2}"/>
                </a:ext>
              </a:extLst>
            </p:cNvPr>
            <p:cNvSpPr>
              <a:spLocks noChangeShapeType="1"/>
            </p:cNvSpPr>
            <p:nvPr/>
          </p:nvSpPr>
          <p:spPr bwMode="auto">
            <a:xfrm>
              <a:off x="2337" y="1536"/>
              <a:ext cx="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Line 17">
              <a:extLst>
                <a:ext uri="{FF2B5EF4-FFF2-40B4-BE49-F238E27FC236}">
                  <a16:creationId xmlns:a16="http://schemas.microsoft.com/office/drawing/2014/main" id="{1F8AB8B7-A55B-437E-BB79-FA43F84CE42A}"/>
                </a:ext>
              </a:extLst>
            </p:cNvPr>
            <p:cNvSpPr>
              <a:spLocks noChangeShapeType="1"/>
            </p:cNvSpPr>
            <p:nvPr/>
          </p:nvSpPr>
          <p:spPr bwMode="auto">
            <a:xfrm>
              <a:off x="4704" y="1536"/>
              <a:ext cx="1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Text Box 22">
              <a:extLst>
                <a:ext uri="{FF2B5EF4-FFF2-40B4-BE49-F238E27FC236}">
                  <a16:creationId xmlns:a16="http://schemas.microsoft.com/office/drawing/2014/main" id="{15F0E2B5-C686-4609-B49C-B6000DCB0A62}"/>
                </a:ext>
              </a:extLst>
            </p:cNvPr>
            <p:cNvSpPr txBox="1">
              <a:spLocks noChangeArrowheads="1"/>
            </p:cNvSpPr>
            <p:nvPr/>
          </p:nvSpPr>
          <p:spPr bwMode="auto">
            <a:xfrm>
              <a:off x="1839" y="989"/>
              <a:ext cx="474" cy="1160"/>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800"/>
                </a:spcBef>
              </a:pPr>
              <a:r>
                <a:rPr lang="en-GB" altLang="en-US" sz="1200" b="1"/>
                <a:t>Object code</a:t>
              </a:r>
              <a:r>
                <a:rPr lang="en-GB" altLang="en-US" sz="800"/>
                <a:t> </a:t>
              </a:r>
              <a:endParaRPr lang="en-GB" altLang="en-US"/>
            </a:p>
          </p:txBody>
        </p:sp>
        <p:sp>
          <p:nvSpPr>
            <p:cNvPr id="19469" name="Text Box 23">
              <a:extLst>
                <a:ext uri="{FF2B5EF4-FFF2-40B4-BE49-F238E27FC236}">
                  <a16:creationId xmlns:a16="http://schemas.microsoft.com/office/drawing/2014/main" id="{720A7C85-A76C-4D2C-91D7-0471D5BE1D5C}"/>
                </a:ext>
              </a:extLst>
            </p:cNvPr>
            <p:cNvSpPr txBox="1">
              <a:spLocks noChangeArrowheads="1"/>
            </p:cNvSpPr>
            <p:nvPr/>
          </p:nvSpPr>
          <p:spPr bwMode="auto">
            <a:xfrm>
              <a:off x="3235" y="960"/>
              <a:ext cx="644" cy="1160"/>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1800"/>
                </a:spcBef>
              </a:pPr>
              <a:r>
                <a:rPr lang="en-GB" altLang="en-US" sz="1200" b="1"/>
                <a:t>Executable</a:t>
              </a:r>
            </a:p>
            <a:p>
              <a:pPr algn="ctr" eaLnBrk="1" hangingPunct="1"/>
              <a:r>
                <a:rPr lang="en-GB" altLang="en-US" sz="1200" b="1"/>
                <a:t>Program</a:t>
              </a:r>
              <a:r>
                <a:rPr lang="en-GB" altLang="en-US" sz="800"/>
                <a:t> </a:t>
              </a:r>
              <a:endParaRPr lang="en-GB" altLang="en-US"/>
            </a:p>
          </p:txBody>
        </p:sp>
        <p:sp>
          <p:nvSpPr>
            <p:cNvPr id="19470" name="Line 24">
              <a:extLst>
                <a:ext uri="{FF2B5EF4-FFF2-40B4-BE49-F238E27FC236}">
                  <a16:creationId xmlns:a16="http://schemas.microsoft.com/office/drawing/2014/main" id="{C7265CBE-D7D4-4231-B800-05E40E8853FF}"/>
                </a:ext>
              </a:extLst>
            </p:cNvPr>
            <p:cNvSpPr>
              <a:spLocks noChangeShapeType="1"/>
            </p:cNvSpPr>
            <p:nvPr/>
          </p:nvSpPr>
          <p:spPr bwMode="auto">
            <a:xfrm>
              <a:off x="3149" y="1536"/>
              <a:ext cx="1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71" name="Group 25">
              <a:extLst>
                <a:ext uri="{FF2B5EF4-FFF2-40B4-BE49-F238E27FC236}">
                  <a16:creationId xmlns:a16="http://schemas.microsoft.com/office/drawing/2014/main" id="{2162E562-4F2E-4866-8675-BD8910E0100B}"/>
                </a:ext>
              </a:extLst>
            </p:cNvPr>
            <p:cNvGrpSpPr>
              <a:grpSpLocks/>
            </p:cNvGrpSpPr>
            <p:nvPr/>
          </p:nvGrpSpPr>
          <p:grpSpPr bwMode="auto">
            <a:xfrm>
              <a:off x="4057" y="879"/>
              <a:ext cx="647" cy="1287"/>
              <a:chOff x="8280" y="12379"/>
              <a:chExt cx="1080" cy="966"/>
            </a:xfrm>
          </p:grpSpPr>
          <p:sp>
            <p:nvSpPr>
              <p:cNvPr id="19475" name="Text Box 26">
                <a:extLst>
                  <a:ext uri="{FF2B5EF4-FFF2-40B4-BE49-F238E27FC236}">
                    <a16:creationId xmlns:a16="http://schemas.microsoft.com/office/drawing/2014/main" id="{4CAA0E48-C40C-4E74-A8B2-A1472B9A04E7}"/>
                  </a:ext>
                </a:extLst>
              </p:cNvPr>
              <p:cNvSpPr txBox="1">
                <a:spLocks noChangeArrowheads="1"/>
              </p:cNvSpPr>
              <p:nvPr/>
            </p:nvSpPr>
            <p:spPr bwMode="auto">
              <a:xfrm>
                <a:off x="8352" y="12475"/>
                <a:ext cx="90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2200"/>
                  </a:spcBef>
                </a:pPr>
                <a:r>
                  <a:rPr lang="en-GB" altLang="en-US" sz="1200" b="1"/>
                  <a:t>Loader </a:t>
                </a:r>
              </a:p>
            </p:txBody>
          </p:sp>
          <p:sp>
            <p:nvSpPr>
              <p:cNvPr id="19476" name="Oval 27">
                <a:extLst>
                  <a:ext uri="{FF2B5EF4-FFF2-40B4-BE49-F238E27FC236}">
                    <a16:creationId xmlns:a16="http://schemas.microsoft.com/office/drawing/2014/main" id="{EA019D1F-E66C-4D3F-B492-1D7FC5CE622F}"/>
                  </a:ext>
                </a:extLst>
              </p:cNvPr>
              <p:cNvSpPr>
                <a:spLocks noChangeArrowheads="1"/>
              </p:cNvSpPr>
              <p:nvPr/>
            </p:nvSpPr>
            <p:spPr bwMode="auto">
              <a:xfrm>
                <a:off x="8280" y="12379"/>
                <a:ext cx="108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9472" name="Line 28">
              <a:extLst>
                <a:ext uri="{FF2B5EF4-FFF2-40B4-BE49-F238E27FC236}">
                  <a16:creationId xmlns:a16="http://schemas.microsoft.com/office/drawing/2014/main" id="{48EAB3B4-27A4-4BA9-9DC2-C3E0EBA8EF5A}"/>
                </a:ext>
              </a:extLst>
            </p:cNvPr>
            <p:cNvSpPr>
              <a:spLocks noChangeShapeType="1"/>
            </p:cNvSpPr>
            <p:nvPr/>
          </p:nvSpPr>
          <p:spPr bwMode="auto">
            <a:xfrm>
              <a:off x="3884" y="1536"/>
              <a:ext cx="1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Line 29">
              <a:extLst>
                <a:ext uri="{FF2B5EF4-FFF2-40B4-BE49-F238E27FC236}">
                  <a16:creationId xmlns:a16="http://schemas.microsoft.com/office/drawing/2014/main" id="{34E96AE9-FA9E-4E9E-B7EE-9689296F2139}"/>
                </a:ext>
              </a:extLst>
            </p:cNvPr>
            <p:cNvSpPr>
              <a:spLocks noChangeShapeType="1"/>
            </p:cNvSpPr>
            <p:nvPr/>
          </p:nvSpPr>
          <p:spPr bwMode="auto">
            <a:xfrm>
              <a:off x="1645" y="1536"/>
              <a:ext cx="1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4" name="Line 30">
              <a:extLst>
                <a:ext uri="{FF2B5EF4-FFF2-40B4-BE49-F238E27FC236}">
                  <a16:creationId xmlns:a16="http://schemas.microsoft.com/office/drawing/2014/main" id="{0D3131F5-6205-42A6-8F54-5A88178F2F75}"/>
                </a:ext>
              </a:extLst>
            </p:cNvPr>
            <p:cNvSpPr>
              <a:spLocks noChangeShapeType="1"/>
            </p:cNvSpPr>
            <p:nvPr/>
          </p:nvSpPr>
          <p:spPr bwMode="auto">
            <a:xfrm flipV="1">
              <a:off x="2848" y="2144"/>
              <a:ext cx="0" cy="6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D89B86-5327-49C4-93FE-2CD2C3C8A1CC}"/>
              </a:ext>
            </a:extLst>
          </p:cNvPr>
          <p:cNvSpPr>
            <a:spLocks noGrp="1" noChangeArrowheads="1"/>
          </p:cNvSpPr>
          <p:nvPr>
            <p:ph type="title"/>
          </p:nvPr>
        </p:nvSpPr>
        <p:spPr/>
        <p:txBody>
          <a:bodyPr/>
          <a:lstStyle/>
          <a:p>
            <a:pPr eaLnBrk="1" hangingPunct="1"/>
            <a:r>
              <a:rPr lang="en-US" altLang="en-US" sz="3500"/>
              <a:t>Interpreter</a:t>
            </a:r>
          </a:p>
        </p:txBody>
      </p:sp>
      <p:sp>
        <p:nvSpPr>
          <p:cNvPr id="20483" name="Rectangle 3">
            <a:extLst>
              <a:ext uri="{FF2B5EF4-FFF2-40B4-BE49-F238E27FC236}">
                <a16:creationId xmlns:a16="http://schemas.microsoft.com/office/drawing/2014/main" id="{298C050D-4D44-48BE-A43A-9E3EBA9F5BC4}"/>
              </a:ext>
            </a:extLst>
          </p:cNvPr>
          <p:cNvSpPr>
            <a:spLocks noGrp="1" noChangeArrowheads="1"/>
          </p:cNvSpPr>
          <p:nvPr>
            <p:ph type="body" idx="1"/>
          </p:nvPr>
        </p:nvSpPr>
        <p:spPr>
          <a:xfrm>
            <a:off x="304800" y="1371600"/>
            <a:ext cx="8686800" cy="5257800"/>
          </a:xfrm>
        </p:spPr>
        <p:txBody>
          <a:bodyPr/>
          <a:lstStyle/>
          <a:p>
            <a:pPr eaLnBrk="1" hangingPunct="1"/>
            <a:r>
              <a:rPr lang="en-US" altLang="en-US"/>
              <a:t>Another type of translator used to translate high level language into machine language.</a:t>
            </a:r>
          </a:p>
          <a:p>
            <a:pPr lvl="1" eaLnBrk="1" hangingPunct="1"/>
            <a:r>
              <a:rPr lang="en-US" altLang="en-US"/>
              <a:t>It translates the code </a:t>
            </a:r>
            <a:r>
              <a:rPr lang="en-US" altLang="en-US">
                <a:solidFill>
                  <a:srgbClr val="FF3300"/>
                </a:solidFill>
              </a:rPr>
              <a:t>one Instruction  at a time</a:t>
            </a:r>
          </a:p>
          <a:p>
            <a:pPr lvl="1" eaLnBrk="1" hangingPunct="1"/>
            <a:r>
              <a:rPr lang="en-US" altLang="en-US"/>
              <a:t>No Object code is saved for future</a:t>
            </a:r>
          </a:p>
          <a:p>
            <a:pPr lvl="1" eaLnBrk="1" hangingPunct="1"/>
            <a:r>
              <a:rPr lang="en-US" altLang="en-US"/>
              <a:t>The next time the instruction is used , it must once again be interpreted and translated into machine language.</a:t>
            </a:r>
          </a:p>
          <a:p>
            <a:pPr lvl="1" eaLnBrk="1" hangingPunct="1"/>
            <a:r>
              <a:rPr lang="en-US" altLang="en-US"/>
              <a:t>It is therefore slower than compilers.</a:t>
            </a:r>
          </a:p>
          <a:p>
            <a:pPr lvl="1" eaLnBrk="1" hangingPunct="1">
              <a:buFont typeface="Wingdings" panose="05000000000000000000" pitchFamily="2" charset="2"/>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949D1E2-101C-4824-9A5D-5B697BD66693}"/>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Memory Organization</a:t>
            </a:r>
          </a:p>
        </p:txBody>
      </p:sp>
      <p:sp>
        <p:nvSpPr>
          <p:cNvPr id="21507" name="Rectangle 3">
            <a:extLst>
              <a:ext uri="{FF2B5EF4-FFF2-40B4-BE49-F238E27FC236}">
                <a16:creationId xmlns:a16="http://schemas.microsoft.com/office/drawing/2014/main" id="{6CD0CEEF-8982-487D-81F8-D6C2EC512500}"/>
              </a:ext>
            </a:extLst>
          </p:cNvPr>
          <p:cNvSpPr>
            <a:spLocks noGrp="1" noChangeArrowheads="1"/>
          </p:cNvSpPr>
          <p:nvPr>
            <p:ph type="body" idx="1"/>
          </p:nvPr>
        </p:nvSpPr>
        <p:spPr>
          <a:xfrm>
            <a:off x="457200" y="1974850"/>
            <a:ext cx="8229600" cy="4111625"/>
          </a:xfrm>
        </p:spPr>
        <p:txBody>
          <a:bodyPr/>
          <a:lstStyle/>
          <a:p>
            <a:pPr eaLnBrk="1" hangingPunct="1">
              <a:lnSpc>
                <a:spcPct val="90000"/>
              </a:lnSpc>
            </a:pPr>
            <a:r>
              <a:rPr lang="en-US" altLang="zh-TW" sz="2600">
                <a:ea typeface="新細明體" panose="02020500000000000000" pitchFamily="18" charset="-120"/>
              </a:rPr>
              <a:t>In the lowest level, computers understand only 0's and 1's.</a:t>
            </a:r>
          </a:p>
          <a:p>
            <a:pPr eaLnBrk="1" hangingPunct="1">
              <a:lnSpc>
                <a:spcPct val="90000"/>
              </a:lnSpc>
            </a:pPr>
            <a:endParaRPr lang="en-US" altLang="zh-TW" sz="2600">
              <a:ea typeface="新細明體" panose="02020500000000000000" pitchFamily="18" charset="-120"/>
            </a:endParaRPr>
          </a:p>
          <a:p>
            <a:pPr eaLnBrk="1" hangingPunct="1">
              <a:lnSpc>
                <a:spcPct val="90000"/>
              </a:lnSpc>
            </a:pPr>
            <a:r>
              <a:rPr lang="en-US" altLang="zh-TW" sz="2600">
                <a:ea typeface="新細明體" panose="02020500000000000000" pitchFamily="18" charset="-120"/>
              </a:rPr>
              <a:t>Computer memory stores a sequence of 0's and 1's.</a:t>
            </a:r>
          </a:p>
          <a:p>
            <a:pPr eaLnBrk="1" hangingPunct="1">
              <a:lnSpc>
                <a:spcPct val="90000"/>
              </a:lnSpc>
            </a:pPr>
            <a:endParaRPr lang="en-US" altLang="zh-TW" sz="2600">
              <a:ea typeface="新細明體" panose="02020500000000000000" pitchFamily="18" charset="-120"/>
            </a:endParaRPr>
          </a:p>
          <a:p>
            <a:pPr eaLnBrk="1" hangingPunct="1">
              <a:lnSpc>
                <a:spcPct val="90000"/>
              </a:lnSpc>
            </a:pPr>
            <a:r>
              <a:rPr lang="en-US" altLang="zh-TW" sz="2600">
                <a:ea typeface="新細明體" panose="02020500000000000000" pitchFamily="18" charset="-120"/>
              </a:rPr>
              <a:t>Each such storage unit is called a </a:t>
            </a:r>
            <a:r>
              <a:rPr lang="en-US" altLang="zh-TW" sz="2600" i="1">
                <a:solidFill>
                  <a:srgbClr val="CC0000"/>
                </a:solidFill>
                <a:ea typeface="新細明體" panose="02020500000000000000" pitchFamily="18" charset="-120"/>
              </a:rPr>
              <a:t>bit</a:t>
            </a:r>
            <a:r>
              <a:rPr lang="en-US" altLang="zh-TW" sz="2600">
                <a:ea typeface="新細明體" panose="02020500000000000000" pitchFamily="18" charset="-120"/>
              </a:rPr>
              <a:t>.</a:t>
            </a:r>
          </a:p>
          <a:p>
            <a:pPr eaLnBrk="1" hangingPunct="1">
              <a:lnSpc>
                <a:spcPct val="90000"/>
              </a:lnSpc>
            </a:pPr>
            <a:endParaRPr lang="en-US" altLang="zh-TW" sz="2600">
              <a:ea typeface="新細明體" panose="02020500000000000000" pitchFamily="18" charset="-120"/>
            </a:endParaRPr>
          </a:p>
          <a:p>
            <a:pPr eaLnBrk="1" hangingPunct="1">
              <a:lnSpc>
                <a:spcPct val="90000"/>
              </a:lnSpc>
            </a:pPr>
            <a:r>
              <a:rPr lang="en-US" altLang="zh-TW" sz="2600">
                <a:ea typeface="新細明體" panose="02020500000000000000" pitchFamily="18" charset="-120"/>
              </a:rPr>
              <a:t>Eight bits are grouped together to form a larger storage unit called a </a:t>
            </a:r>
            <a:r>
              <a:rPr lang="en-US" altLang="zh-TW" sz="2600" i="1">
                <a:solidFill>
                  <a:srgbClr val="CC0000"/>
                </a:solidFill>
                <a:ea typeface="新細明體" panose="02020500000000000000" pitchFamily="18" charset="-120"/>
              </a:rPr>
              <a:t>byte</a:t>
            </a:r>
            <a:r>
              <a:rPr lang="en-US" altLang="zh-TW" sz="2600">
                <a:ea typeface="新細明體" panose="02020500000000000000" pitchFamily="18" charset="-120"/>
              </a:rPr>
              <a:t>.</a:t>
            </a:r>
            <a:endParaRPr lang="zh-TW" altLang="en-US" sz="2600">
              <a:ea typeface="新細明體"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D282A3-4F2C-4208-AC51-BE583A29B72A}"/>
              </a:ext>
            </a:extLst>
          </p:cNvPr>
          <p:cNvSpPr>
            <a:spLocks noGrp="1" noChangeArrowheads="1"/>
          </p:cNvSpPr>
          <p:nvPr>
            <p:ph type="title"/>
          </p:nvPr>
        </p:nvSpPr>
        <p:spPr/>
        <p:txBody>
          <a:bodyPr/>
          <a:lstStyle/>
          <a:p>
            <a:pPr eaLnBrk="1" hangingPunct="1"/>
            <a:r>
              <a:rPr lang="en-US" altLang="en-US"/>
              <a:t>Computer Programming</a:t>
            </a:r>
          </a:p>
        </p:txBody>
      </p:sp>
      <p:pic>
        <p:nvPicPr>
          <p:cNvPr id="4099" name="Picture 3" descr="computer">
            <a:extLst>
              <a:ext uri="{FF2B5EF4-FFF2-40B4-BE49-F238E27FC236}">
                <a16:creationId xmlns:a16="http://schemas.microsoft.com/office/drawing/2014/main" id="{F5244158-BBF2-4873-9B12-3B53966B0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622675"/>
            <a:ext cx="214947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Freeform 4">
            <a:extLst>
              <a:ext uri="{FF2B5EF4-FFF2-40B4-BE49-F238E27FC236}">
                <a16:creationId xmlns:a16="http://schemas.microsoft.com/office/drawing/2014/main" id="{9110F07F-9EC6-42B2-A4E5-710645673D6C}"/>
              </a:ext>
            </a:extLst>
          </p:cNvPr>
          <p:cNvSpPr>
            <a:spLocks/>
          </p:cNvSpPr>
          <p:nvPr/>
        </p:nvSpPr>
        <p:spPr bwMode="auto">
          <a:xfrm>
            <a:off x="1143000" y="3698875"/>
            <a:ext cx="1828800" cy="1600200"/>
          </a:xfrm>
          <a:custGeom>
            <a:avLst/>
            <a:gdLst>
              <a:gd name="T0" fmla="*/ 294 w 1296"/>
              <a:gd name="T1" fmla="*/ 1430 h 1431"/>
              <a:gd name="T2" fmla="*/ 486 w 1296"/>
              <a:gd name="T3" fmla="*/ 1426 h 1431"/>
              <a:gd name="T4" fmla="*/ 626 w 1296"/>
              <a:gd name="T5" fmla="*/ 1037 h 1431"/>
              <a:gd name="T6" fmla="*/ 810 w 1296"/>
              <a:gd name="T7" fmla="*/ 1426 h 1431"/>
              <a:gd name="T8" fmla="*/ 992 w 1296"/>
              <a:gd name="T9" fmla="*/ 1431 h 1431"/>
              <a:gd name="T10" fmla="*/ 810 w 1296"/>
              <a:gd name="T11" fmla="*/ 913 h 1431"/>
              <a:gd name="T12" fmla="*/ 810 w 1296"/>
              <a:gd name="T13" fmla="*/ 600 h 1431"/>
              <a:gd name="T14" fmla="*/ 1175 w 1296"/>
              <a:gd name="T15" fmla="*/ 763 h 1431"/>
              <a:gd name="T16" fmla="*/ 1296 w 1296"/>
              <a:gd name="T17" fmla="*/ 656 h 1431"/>
              <a:gd name="T18" fmla="*/ 972 w 1296"/>
              <a:gd name="T19" fmla="*/ 528 h 1431"/>
              <a:gd name="T20" fmla="*/ 735 w 1296"/>
              <a:gd name="T21" fmla="*/ 434 h 1431"/>
              <a:gd name="T22" fmla="*/ 708 w 1296"/>
              <a:gd name="T23" fmla="*/ 264 h 1431"/>
              <a:gd name="T24" fmla="*/ 830 w 1296"/>
              <a:gd name="T25" fmla="*/ 264 h 1431"/>
              <a:gd name="T26" fmla="*/ 810 w 1296"/>
              <a:gd name="T27" fmla="*/ 1 h 1431"/>
              <a:gd name="T28" fmla="*/ 430 w 1296"/>
              <a:gd name="T29" fmla="*/ 0 h 1431"/>
              <a:gd name="T30" fmla="*/ 403 w 1296"/>
              <a:gd name="T31" fmla="*/ 257 h 1431"/>
              <a:gd name="T32" fmla="*/ 525 w 1296"/>
              <a:gd name="T33" fmla="*/ 264 h 1431"/>
              <a:gd name="T34" fmla="*/ 511 w 1296"/>
              <a:gd name="T35" fmla="*/ 427 h 1431"/>
              <a:gd name="T36" fmla="*/ 0 w 1296"/>
              <a:gd name="T37" fmla="*/ 656 h 1431"/>
              <a:gd name="T38" fmla="*/ 101 w 1296"/>
              <a:gd name="T39" fmla="*/ 763 h 1431"/>
              <a:gd name="T40" fmla="*/ 450 w 1296"/>
              <a:gd name="T41" fmla="*/ 610 h 1431"/>
              <a:gd name="T42" fmla="*/ 466 w 1296"/>
              <a:gd name="T43" fmla="*/ 907 h 1431"/>
              <a:gd name="T44" fmla="*/ 294 w 1296"/>
              <a:gd name="T45" fmla="*/ 1430 h 14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96"/>
              <a:gd name="T70" fmla="*/ 0 h 1431"/>
              <a:gd name="T71" fmla="*/ 1296 w 1296"/>
              <a:gd name="T72" fmla="*/ 1431 h 14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96" h="1431">
                <a:moveTo>
                  <a:pt x="294" y="1430"/>
                </a:moveTo>
                <a:lnTo>
                  <a:pt x="486" y="1426"/>
                </a:lnTo>
                <a:lnTo>
                  <a:pt x="626" y="1037"/>
                </a:lnTo>
                <a:lnTo>
                  <a:pt x="810" y="1426"/>
                </a:lnTo>
                <a:lnTo>
                  <a:pt x="992" y="1431"/>
                </a:lnTo>
                <a:lnTo>
                  <a:pt x="810" y="913"/>
                </a:lnTo>
                <a:lnTo>
                  <a:pt x="810" y="600"/>
                </a:lnTo>
                <a:lnTo>
                  <a:pt x="1175" y="763"/>
                </a:lnTo>
                <a:lnTo>
                  <a:pt x="1296" y="656"/>
                </a:lnTo>
                <a:lnTo>
                  <a:pt x="972" y="528"/>
                </a:lnTo>
                <a:lnTo>
                  <a:pt x="735" y="434"/>
                </a:lnTo>
                <a:lnTo>
                  <a:pt x="708" y="264"/>
                </a:lnTo>
                <a:lnTo>
                  <a:pt x="830" y="264"/>
                </a:lnTo>
                <a:lnTo>
                  <a:pt x="810" y="1"/>
                </a:lnTo>
                <a:lnTo>
                  <a:pt x="430" y="0"/>
                </a:lnTo>
                <a:lnTo>
                  <a:pt x="403" y="257"/>
                </a:lnTo>
                <a:lnTo>
                  <a:pt x="525" y="264"/>
                </a:lnTo>
                <a:lnTo>
                  <a:pt x="511" y="427"/>
                </a:lnTo>
                <a:lnTo>
                  <a:pt x="0" y="656"/>
                </a:lnTo>
                <a:lnTo>
                  <a:pt x="101" y="763"/>
                </a:lnTo>
                <a:lnTo>
                  <a:pt x="450" y="610"/>
                </a:lnTo>
                <a:lnTo>
                  <a:pt x="466" y="907"/>
                </a:lnTo>
                <a:lnTo>
                  <a:pt x="294" y="1430"/>
                </a:lnTo>
                <a:close/>
              </a:path>
            </a:pathLst>
          </a:custGeom>
          <a:solidFill>
            <a:srgbClr val="00D200"/>
          </a:solidFill>
          <a:ln w="9525">
            <a:solidFill>
              <a:schemeClr val="tx1"/>
            </a:solidFill>
            <a:round/>
            <a:headEnd/>
            <a:tailEnd/>
          </a:ln>
        </p:spPr>
        <p:txBody>
          <a:bodyPr/>
          <a:lstStyle/>
          <a:p>
            <a:endParaRPr lang="en-US"/>
          </a:p>
        </p:txBody>
      </p:sp>
      <p:sp>
        <p:nvSpPr>
          <p:cNvPr id="4101" name="Line 5">
            <a:extLst>
              <a:ext uri="{FF2B5EF4-FFF2-40B4-BE49-F238E27FC236}">
                <a16:creationId xmlns:a16="http://schemas.microsoft.com/office/drawing/2014/main" id="{244874DE-9F98-4FAD-BFA0-76D2B3CD72D4}"/>
              </a:ext>
            </a:extLst>
          </p:cNvPr>
          <p:cNvSpPr>
            <a:spLocks noChangeShapeType="1"/>
          </p:cNvSpPr>
          <p:nvPr/>
        </p:nvSpPr>
        <p:spPr bwMode="auto">
          <a:xfrm>
            <a:off x="3429000" y="4537075"/>
            <a:ext cx="1828800" cy="0"/>
          </a:xfrm>
          <a:prstGeom prst="line">
            <a:avLst/>
          </a:prstGeom>
          <a:noFill/>
          <a:ln w="571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 name="Text Box 6">
            <a:extLst>
              <a:ext uri="{FF2B5EF4-FFF2-40B4-BE49-F238E27FC236}">
                <a16:creationId xmlns:a16="http://schemas.microsoft.com/office/drawing/2014/main" id="{6A5AABEE-11DE-4A00-BF65-7BBCCCD206C4}"/>
              </a:ext>
            </a:extLst>
          </p:cNvPr>
          <p:cNvSpPr txBox="1">
            <a:spLocks noChangeArrowheads="1"/>
          </p:cNvSpPr>
          <p:nvPr/>
        </p:nvSpPr>
        <p:spPr bwMode="auto">
          <a:xfrm>
            <a:off x="533400" y="2266950"/>
            <a:ext cx="8140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Tahoma" panose="020B0604030504040204" pitchFamily="34" charset="0"/>
              </a:rPr>
              <a:t>Communication between a human and a computer</a:t>
            </a:r>
          </a:p>
        </p:txBody>
      </p:sp>
      <p:sp>
        <p:nvSpPr>
          <p:cNvPr id="4103" name="Text Box 7">
            <a:extLst>
              <a:ext uri="{FF2B5EF4-FFF2-40B4-BE49-F238E27FC236}">
                <a16:creationId xmlns:a16="http://schemas.microsoft.com/office/drawing/2014/main" id="{372A9FBC-064E-4872-9B1F-519424A53496}"/>
              </a:ext>
            </a:extLst>
          </p:cNvPr>
          <p:cNvSpPr txBox="1">
            <a:spLocks noChangeArrowheads="1"/>
          </p:cNvSpPr>
          <p:nvPr/>
        </p:nvSpPr>
        <p:spPr bwMode="auto">
          <a:xfrm>
            <a:off x="3505200" y="3886200"/>
            <a:ext cx="157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ahoma" panose="020B0604030504040204" pitchFamily="34" charset="0"/>
              </a:rPr>
              <a:t>Print Hello</a:t>
            </a:r>
          </a:p>
        </p:txBody>
      </p:sp>
      <p:sp>
        <p:nvSpPr>
          <p:cNvPr id="4104" name="Rectangle 8">
            <a:extLst>
              <a:ext uri="{FF2B5EF4-FFF2-40B4-BE49-F238E27FC236}">
                <a16:creationId xmlns:a16="http://schemas.microsoft.com/office/drawing/2014/main" id="{7361BD8D-1F0B-4414-BEE3-68FC231934AB}"/>
              </a:ext>
            </a:extLst>
          </p:cNvPr>
          <p:cNvSpPr>
            <a:spLocks noChangeArrowheads="1"/>
          </p:cNvSpPr>
          <p:nvPr/>
        </p:nvSpPr>
        <p:spPr bwMode="auto">
          <a:xfrm>
            <a:off x="6324600" y="3886200"/>
            <a:ext cx="855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66FF33"/>
                </a:solidFill>
                <a:latin typeface="Tahoma" panose="020B0604030504040204" pitchFamily="34" charset="0"/>
              </a:rPr>
              <a:t>Hello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5F1C32-7CA9-45EE-B472-D105C4D2DF5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Memory Organization (con't)</a:t>
            </a:r>
          </a:p>
        </p:txBody>
      </p:sp>
      <p:sp>
        <p:nvSpPr>
          <p:cNvPr id="22531" name="Rectangle 3">
            <a:extLst>
              <a:ext uri="{FF2B5EF4-FFF2-40B4-BE49-F238E27FC236}">
                <a16:creationId xmlns:a16="http://schemas.microsoft.com/office/drawing/2014/main" id="{28D39A5E-228C-4223-9B83-3D1C705D246C}"/>
              </a:ext>
            </a:extLst>
          </p:cNvPr>
          <p:cNvSpPr>
            <a:spLocks noGrp="1" noChangeArrowheads="1"/>
          </p:cNvSpPr>
          <p:nvPr>
            <p:ph type="body" idx="1"/>
          </p:nvPr>
        </p:nvSpPr>
        <p:spPr>
          <a:xfrm>
            <a:off x="457200" y="4887913"/>
            <a:ext cx="8229600" cy="1536700"/>
          </a:xfrm>
        </p:spPr>
        <p:txBody>
          <a:bodyPr/>
          <a:lstStyle/>
          <a:p>
            <a:pPr eaLnBrk="1" hangingPunct="1"/>
            <a:r>
              <a:rPr lang="en-US" altLang="zh-TW" sz="2600">
                <a:ea typeface="新細明體" panose="02020500000000000000" pitchFamily="18" charset="-120"/>
              </a:rPr>
              <a:t>Each byte has a unique address for identification.</a:t>
            </a:r>
          </a:p>
          <a:p>
            <a:pPr eaLnBrk="1" hangingPunct="1"/>
            <a:r>
              <a:rPr lang="en-US" altLang="zh-TW" sz="2600">
                <a:ea typeface="新細明體" panose="02020500000000000000" pitchFamily="18" charset="-120"/>
              </a:rPr>
              <a:t>Computer memory can thus be viewed as a series of bytes.</a:t>
            </a:r>
            <a:endParaRPr lang="zh-TW" altLang="en-US" sz="2600">
              <a:ea typeface="新細明體" panose="02020500000000000000" pitchFamily="18" charset="-120"/>
            </a:endParaRPr>
          </a:p>
        </p:txBody>
      </p:sp>
      <p:pic>
        <p:nvPicPr>
          <p:cNvPr id="22532" name="Picture 4" descr="Clipboard">
            <a:extLst>
              <a:ext uri="{FF2B5EF4-FFF2-40B4-BE49-F238E27FC236}">
                <a16:creationId xmlns:a16="http://schemas.microsoft.com/office/drawing/2014/main" id="{50E63667-35F5-497A-8A16-4127458B8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63" y="1470025"/>
            <a:ext cx="541972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28D8546-5328-4C93-9C1E-8AA532BE5B61}"/>
              </a:ext>
            </a:extLst>
          </p:cNvPr>
          <p:cNvSpPr>
            <a:spLocks noGrp="1" noChangeArrowheads="1"/>
          </p:cNvSpPr>
          <p:nvPr>
            <p:ph type="title"/>
          </p:nvPr>
        </p:nvSpPr>
        <p:spPr/>
        <p:txBody>
          <a:bodyPr/>
          <a:lstStyle/>
          <a:p>
            <a:pPr eaLnBrk="1" hangingPunct="1"/>
            <a:r>
              <a:rPr lang="en-US" altLang="en-US" sz="3500"/>
              <a:t>Variables </a:t>
            </a:r>
          </a:p>
        </p:txBody>
      </p:sp>
      <p:sp>
        <p:nvSpPr>
          <p:cNvPr id="23555" name="Rectangle 3">
            <a:extLst>
              <a:ext uri="{FF2B5EF4-FFF2-40B4-BE49-F238E27FC236}">
                <a16:creationId xmlns:a16="http://schemas.microsoft.com/office/drawing/2014/main" id="{908166DE-A2F7-4B41-B63A-FBA782F47EFD}"/>
              </a:ext>
            </a:extLst>
          </p:cNvPr>
          <p:cNvSpPr>
            <a:spLocks noGrp="1" noChangeArrowheads="1"/>
          </p:cNvSpPr>
          <p:nvPr>
            <p:ph type="body" idx="1"/>
          </p:nvPr>
        </p:nvSpPr>
        <p:spPr/>
        <p:txBody>
          <a:bodyPr/>
          <a:lstStyle/>
          <a:p>
            <a:pPr eaLnBrk="1" hangingPunct="1"/>
            <a:r>
              <a:rPr lang="en-US" altLang="en-US"/>
              <a:t>Any thing whose value can be changed (or keeps on changing).</a:t>
            </a:r>
          </a:p>
          <a:p>
            <a:pPr eaLnBrk="1" hangingPunct="1"/>
            <a:r>
              <a:rPr lang="en-US" altLang="en-US"/>
              <a:t>Variables are the most common way to tackle a problem in mathematical languages.</a:t>
            </a:r>
          </a:p>
          <a:p>
            <a:pPr eaLnBrk="1" hangingPunct="1"/>
            <a:r>
              <a:rPr lang="en-US" altLang="en-US"/>
              <a:t>It is a common practice that we convert a word problem into variables and equations and then solve the problem ! </a:t>
            </a:r>
          </a:p>
          <a:p>
            <a:pPr eaLnBrk="1" hangingPunct="1"/>
            <a:endParaRPr lang="en-US" altLang="en-US"/>
          </a:p>
          <a:p>
            <a:pPr eaLnBrk="1" hangingPunct="1">
              <a:buFont typeface="Wingdings" panose="05000000000000000000" pitchFamily="2" charset="2"/>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FA02355-D8F7-4BAC-9A8B-35E8F23FACFE}"/>
              </a:ext>
            </a:extLst>
          </p:cNvPr>
          <p:cNvSpPr>
            <a:spLocks noGrp="1" noChangeArrowheads="1"/>
          </p:cNvSpPr>
          <p:nvPr>
            <p:ph type="title"/>
          </p:nvPr>
        </p:nvSpPr>
        <p:spPr/>
        <p:txBody>
          <a:bodyPr/>
          <a:lstStyle/>
          <a:p>
            <a:pPr eaLnBrk="1" hangingPunct="1"/>
            <a:endParaRPr lang="en-US" altLang="en-US"/>
          </a:p>
        </p:txBody>
      </p:sp>
      <p:sp>
        <p:nvSpPr>
          <p:cNvPr id="24579" name="Rectangle 3">
            <a:extLst>
              <a:ext uri="{FF2B5EF4-FFF2-40B4-BE49-F238E27FC236}">
                <a16:creationId xmlns:a16="http://schemas.microsoft.com/office/drawing/2014/main" id="{B0FEF2C1-A94F-4D88-A2A0-51D2FD2F325E}"/>
              </a:ext>
            </a:extLst>
          </p:cNvPr>
          <p:cNvSpPr>
            <a:spLocks noGrp="1" noChangeArrowheads="1"/>
          </p:cNvSpPr>
          <p:nvPr>
            <p:ph type="body" idx="1"/>
          </p:nvPr>
        </p:nvSpPr>
        <p:spPr>
          <a:xfrm>
            <a:off x="457200" y="1295400"/>
            <a:ext cx="8458200" cy="5334000"/>
          </a:xfrm>
        </p:spPr>
        <p:txBody>
          <a:bodyPr/>
          <a:lstStyle/>
          <a:p>
            <a:pPr eaLnBrk="1" hangingPunct="1">
              <a:lnSpc>
                <a:spcPct val="80000"/>
              </a:lnSpc>
            </a:pPr>
            <a:r>
              <a:rPr lang="en-US" altLang="en-US" sz="2600"/>
              <a:t>Example : </a:t>
            </a:r>
          </a:p>
          <a:p>
            <a:pPr eaLnBrk="1" hangingPunct="1">
              <a:lnSpc>
                <a:spcPct val="80000"/>
              </a:lnSpc>
              <a:buFont typeface="Wingdings" panose="05000000000000000000" pitchFamily="2" charset="2"/>
              <a:buNone/>
            </a:pPr>
            <a:r>
              <a:rPr lang="en-US" altLang="en-US" sz="2600"/>
              <a:t>	Calculate the Tax on salary if the tax is @ 2.5 % of the salary </a:t>
            </a:r>
          </a:p>
          <a:p>
            <a:pPr eaLnBrk="1" hangingPunct="1">
              <a:lnSpc>
                <a:spcPct val="80000"/>
              </a:lnSpc>
              <a:buFont typeface="Wingdings" panose="05000000000000000000" pitchFamily="2" charset="2"/>
              <a:buNone/>
            </a:pPr>
            <a:r>
              <a:rPr lang="en-US" altLang="en-US" sz="2600"/>
              <a:t>We approach this problem </a:t>
            </a:r>
          </a:p>
          <a:p>
            <a:pPr eaLnBrk="1" hangingPunct="1">
              <a:lnSpc>
                <a:spcPct val="80000"/>
              </a:lnSpc>
              <a:buFont typeface="Wingdings" panose="05000000000000000000" pitchFamily="2" charset="2"/>
              <a:buNone/>
            </a:pPr>
            <a:r>
              <a:rPr lang="en-US" altLang="en-US" sz="2600"/>
              <a:t> Tax = salary * (2.5/100)</a:t>
            </a:r>
          </a:p>
          <a:p>
            <a:pPr eaLnBrk="1" hangingPunct="1">
              <a:lnSpc>
                <a:spcPct val="80000"/>
              </a:lnSpc>
              <a:buFont typeface="Wingdings" panose="05000000000000000000" pitchFamily="2" charset="2"/>
              <a:buNone/>
            </a:pPr>
            <a:r>
              <a:rPr lang="en-US" altLang="en-US" sz="2600"/>
              <a:t>Where </a:t>
            </a:r>
            <a:r>
              <a:rPr lang="en-US" altLang="en-US" sz="2600">
                <a:solidFill>
                  <a:schemeClr val="accent2"/>
                </a:solidFill>
              </a:rPr>
              <a:t>Tax and Salary</a:t>
            </a:r>
            <a:r>
              <a:rPr lang="en-US" altLang="en-US" sz="2600"/>
              <a:t> are variables They can have any value e;g for Salary =Rs.1000 , the Tax = Rs.250.</a:t>
            </a:r>
          </a:p>
          <a:p>
            <a:pPr eaLnBrk="1" hangingPunct="1">
              <a:lnSpc>
                <a:spcPct val="80000"/>
              </a:lnSpc>
            </a:pPr>
            <a:r>
              <a:rPr lang="en-US" altLang="en-US" sz="2600"/>
              <a:t>So variables are the powerful  way to solve the problems.</a:t>
            </a:r>
          </a:p>
          <a:p>
            <a:pPr eaLnBrk="1" hangingPunct="1">
              <a:lnSpc>
                <a:spcPct val="80000"/>
              </a:lnSpc>
            </a:pPr>
            <a:r>
              <a:rPr lang="en-US" altLang="en-US" sz="2600"/>
              <a:t> since we use programming for problem solving therefore, variables are the core part of any Programming Language. </a:t>
            </a:r>
          </a:p>
          <a:p>
            <a:pPr eaLnBrk="1" hangingPunct="1">
              <a:lnSpc>
                <a:spcPct val="80000"/>
              </a:lnSpc>
              <a:buFont typeface="Wingdings" panose="05000000000000000000" pitchFamily="2" charset="2"/>
              <a:buNone/>
            </a:pPr>
            <a:endParaRPr lang="en-US" altLang="en-US"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87CC99-7019-4A63-91E0-517FBD6CD592}"/>
              </a:ext>
            </a:extLst>
          </p:cNvPr>
          <p:cNvSpPr>
            <a:spLocks noGrp="1" noChangeArrowheads="1"/>
          </p:cNvSpPr>
          <p:nvPr>
            <p:ph type="title"/>
          </p:nvPr>
        </p:nvSpPr>
        <p:spPr/>
        <p:txBody>
          <a:bodyPr/>
          <a:lstStyle/>
          <a:p>
            <a:pPr eaLnBrk="1" hangingPunct="1"/>
            <a:r>
              <a:rPr lang="en-US" altLang="en-US" sz="3500"/>
              <a:t>Variables : in Terms of C++</a:t>
            </a:r>
          </a:p>
        </p:txBody>
      </p:sp>
      <p:sp>
        <p:nvSpPr>
          <p:cNvPr id="25603" name="Rectangle 3">
            <a:extLst>
              <a:ext uri="{FF2B5EF4-FFF2-40B4-BE49-F238E27FC236}">
                <a16:creationId xmlns:a16="http://schemas.microsoft.com/office/drawing/2014/main" id="{B0CFB37C-2038-4ADA-AF12-19156491FD44}"/>
              </a:ext>
            </a:extLst>
          </p:cNvPr>
          <p:cNvSpPr>
            <a:spLocks noGrp="1" noChangeArrowheads="1"/>
          </p:cNvSpPr>
          <p:nvPr>
            <p:ph type="body" idx="1"/>
          </p:nvPr>
        </p:nvSpPr>
        <p:spPr/>
        <p:txBody>
          <a:bodyPr/>
          <a:lstStyle/>
          <a:p>
            <a:pPr eaLnBrk="1" hangingPunct="1">
              <a:lnSpc>
                <a:spcPct val="90000"/>
              </a:lnSpc>
            </a:pPr>
            <a:r>
              <a:rPr lang="en-US" altLang="en-US" sz="2100"/>
              <a:t>A variable is space in computer’s memory, set aside for certain kind of </a:t>
            </a:r>
            <a:r>
              <a:rPr lang="en-US" altLang="en-US" sz="2100">
                <a:solidFill>
                  <a:srgbClr val="FF0000"/>
                </a:solidFill>
              </a:rPr>
              <a:t>data </a:t>
            </a:r>
            <a:r>
              <a:rPr lang="en-US" altLang="en-US" sz="2100"/>
              <a:t>and Given a </a:t>
            </a:r>
            <a:r>
              <a:rPr lang="en-US" altLang="en-US" sz="2100">
                <a:solidFill>
                  <a:srgbClr val="FF0000"/>
                </a:solidFill>
              </a:rPr>
              <a:t>Name</a:t>
            </a:r>
            <a:r>
              <a:rPr lang="en-US" altLang="en-US" sz="2100"/>
              <a:t> for easy reference.</a:t>
            </a:r>
          </a:p>
          <a:p>
            <a:pPr eaLnBrk="1" hangingPunct="1">
              <a:lnSpc>
                <a:spcPct val="90000"/>
              </a:lnSpc>
              <a:buClr>
                <a:schemeClr val="folHlink"/>
              </a:buClr>
            </a:pPr>
            <a:r>
              <a:rPr lang="en-US" altLang="en-US" sz="2100"/>
              <a:t>A C++ variable can hold a </a:t>
            </a:r>
            <a:r>
              <a:rPr lang="en-US" altLang="en-US" sz="2100">
                <a:solidFill>
                  <a:srgbClr val="FF0000"/>
                </a:solidFill>
              </a:rPr>
              <a:t>number</a:t>
            </a:r>
            <a:r>
              <a:rPr lang="en-US" altLang="en-US" sz="2100"/>
              <a:t> or other type of data e.g. </a:t>
            </a:r>
            <a:r>
              <a:rPr lang="en-US" altLang="en-US" sz="2100">
                <a:solidFill>
                  <a:srgbClr val="FF0000"/>
                </a:solidFill>
              </a:rPr>
              <a:t>character data</a:t>
            </a:r>
            <a:r>
              <a:rPr lang="en-US" altLang="en-US" sz="2100"/>
              <a:t> ‘ABCD’ etc.</a:t>
            </a:r>
          </a:p>
          <a:p>
            <a:pPr eaLnBrk="1" hangingPunct="1">
              <a:lnSpc>
                <a:spcPct val="90000"/>
              </a:lnSpc>
              <a:buClr>
                <a:schemeClr val="folHlink"/>
              </a:buClr>
            </a:pPr>
            <a:r>
              <a:rPr lang="en-US" altLang="en-US" sz="2100"/>
              <a:t>A C++ variable is implemented as a memory location. Information stored is binary -- 0s and 1s.</a:t>
            </a:r>
          </a:p>
          <a:p>
            <a:pPr lvl="1" eaLnBrk="1" hangingPunct="1">
              <a:lnSpc>
                <a:spcPct val="90000"/>
              </a:lnSpc>
            </a:pPr>
            <a:r>
              <a:rPr lang="en-US" altLang="en-US" sz="2200">
                <a:latin typeface="Times" panose="02020603050405020304" pitchFamily="18" charset="0"/>
                <a:cs typeface="Times New Roman" panose="02020603050405020304" pitchFamily="18" charset="0"/>
              </a:rPr>
              <a:t>Every variable has a </a:t>
            </a:r>
            <a:r>
              <a:rPr lang="en-US" altLang="en-US" sz="2200" i="1">
                <a:solidFill>
                  <a:srgbClr val="FF0000"/>
                </a:solidFill>
                <a:latin typeface="Times" panose="02020603050405020304" pitchFamily="18" charset="0"/>
                <a:cs typeface="Times New Roman" panose="02020603050405020304" pitchFamily="18" charset="0"/>
              </a:rPr>
              <a:t>name,</a:t>
            </a:r>
            <a:r>
              <a:rPr lang="en-US" altLang="en-US" sz="2200">
                <a:solidFill>
                  <a:srgbClr val="FAFD00"/>
                </a:solidFill>
                <a:latin typeface="Times" panose="02020603050405020304" pitchFamily="18" charset="0"/>
                <a:cs typeface="Times New Roman" panose="02020603050405020304" pitchFamily="18" charset="0"/>
              </a:rPr>
              <a:t> </a:t>
            </a:r>
            <a:r>
              <a:rPr lang="en-US" altLang="en-US" sz="2200">
                <a:latin typeface="Times" panose="02020603050405020304" pitchFamily="18" charset="0"/>
                <a:cs typeface="Times New Roman" panose="02020603050405020304" pitchFamily="18" charset="0"/>
              </a:rPr>
              <a:t>a</a:t>
            </a:r>
            <a:r>
              <a:rPr lang="en-US" altLang="en-US" sz="2200">
                <a:solidFill>
                  <a:srgbClr val="FAFD00"/>
                </a:solidFill>
                <a:latin typeface="Times" panose="02020603050405020304" pitchFamily="18" charset="0"/>
                <a:cs typeface="Times New Roman" panose="02020603050405020304" pitchFamily="18" charset="0"/>
              </a:rPr>
              <a:t> </a:t>
            </a:r>
            <a:r>
              <a:rPr lang="en-US" altLang="en-US" sz="2200" i="1">
                <a:solidFill>
                  <a:srgbClr val="FF0000"/>
                </a:solidFill>
                <a:latin typeface="Times" panose="02020603050405020304" pitchFamily="18" charset="0"/>
                <a:cs typeface="Times New Roman" panose="02020603050405020304" pitchFamily="18" charset="0"/>
              </a:rPr>
              <a:t>type</a:t>
            </a:r>
            <a:r>
              <a:rPr lang="en-US" altLang="en-US" sz="2200" i="1">
                <a:solidFill>
                  <a:srgbClr val="FAFD00"/>
                </a:solidFill>
                <a:latin typeface="Times" panose="02020603050405020304" pitchFamily="18" charset="0"/>
                <a:cs typeface="Times New Roman" panose="02020603050405020304" pitchFamily="18" charset="0"/>
              </a:rPr>
              <a:t>,</a:t>
            </a:r>
            <a:r>
              <a:rPr lang="en-US" altLang="en-US" sz="2200">
                <a:solidFill>
                  <a:srgbClr val="FAFD00"/>
                </a:solidFill>
                <a:latin typeface="Times" panose="02020603050405020304" pitchFamily="18" charset="0"/>
                <a:cs typeface="Times New Roman" panose="02020603050405020304" pitchFamily="18" charset="0"/>
              </a:rPr>
              <a:t> </a:t>
            </a:r>
            <a:r>
              <a:rPr lang="en-US" altLang="en-US" sz="2200">
                <a:latin typeface="Times" panose="02020603050405020304" pitchFamily="18" charset="0"/>
                <a:cs typeface="Times New Roman" panose="02020603050405020304" pitchFamily="18" charset="0"/>
              </a:rPr>
              <a:t>a</a:t>
            </a:r>
            <a:r>
              <a:rPr lang="en-US" altLang="en-US" sz="2200">
                <a:solidFill>
                  <a:srgbClr val="FAFD00"/>
                </a:solidFill>
                <a:latin typeface="Times" panose="02020603050405020304" pitchFamily="18" charset="0"/>
                <a:cs typeface="Times New Roman" panose="02020603050405020304" pitchFamily="18" charset="0"/>
              </a:rPr>
              <a:t> </a:t>
            </a:r>
            <a:r>
              <a:rPr lang="en-US" altLang="en-US" sz="2200" i="1">
                <a:solidFill>
                  <a:srgbClr val="FF0000"/>
                </a:solidFill>
                <a:latin typeface="Times" panose="02020603050405020304" pitchFamily="18" charset="0"/>
                <a:cs typeface="Times New Roman" panose="02020603050405020304" pitchFamily="18" charset="0"/>
              </a:rPr>
              <a:t>size</a:t>
            </a:r>
            <a:r>
              <a:rPr lang="en-US" altLang="en-US" sz="2200">
                <a:solidFill>
                  <a:srgbClr val="FF0000"/>
                </a:solidFill>
                <a:latin typeface="Times" panose="02020603050405020304" pitchFamily="18" charset="0"/>
                <a:cs typeface="Times New Roman" panose="02020603050405020304" pitchFamily="18" charset="0"/>
              </a:rPr>
              <a:t> </a:t>
            </a:r>
            <a:r>
              <a:rPr lang="en-US" altLang="en-US" sz="2200">
                <a:latin typeface="Times" panose="02020603050405020304" pitchFamily="18" charset="0"/>
                <a:cs typeface="Times New Roman" panose="02020603050405020304" pitchFamily="18" charset="0"/>
              </a:rPr>
              <a:t>and a</a:t>
            </a:r>
            <a:r>
              <a:rPr lang="en-US" altLang="en-US" sz="2200">
                <a:solidFill>
                  <a:srgbClr val="FAFD00"/>
                </a:solidFill>
                <a:latin typeface="Times" panose="02020603050405020304" pitchFamily="18" charset="0"/>
                <a:cs typeface="Times New Roman" panose="02020603050405020304" pitchFamily="18" charset="0"/>
              </a:rPr>
              <a:t> </a:t>
            </a:r>
            <a:r>
              <a:rPr lang="en-US" altLang="en-US" sz="2200" i="1">
                <a:solidFill>
                  <a:srgbClr val="FF0000"/>
                </a:solidFill>
                <a:latin typeface="Times" panose="02020603050405020304" pitchFamily="18" charset="0"/>
                <a:cs typeface="Times New Roman" panose="02020603050405020304" pitchFamily="18" charset="0"/>
              </a:rPr>
              <a:t>value</a:t>
            </a:r>
            <a:r>
              <a:rPr lang="en-US" altLang="en-US" sz="2200" i="1">
                <a:solidFill>
                  <a:srgbClr val="FAFD00"/>
                </a:solidFill>
                <a:latin typeface="Times" panose="02020603050405020304" pitchFamily="18" charset="0"/>
                <a:cs typeface="Times New Roman" panose="02020603050405020304" pitchFamily="18" charset="0"/>
              </a:rPr>
              <a:t>.</a:t>
            </a:r>
          </a:p>
          <a:p>
            <a:pPr lvl="1" eaLnBrk="1" hangingPunct="1">
              <a:lnSpc>
                <a:spcPct val="90000"/>
              </a:lnSpc>
            </a:pPr>
            <a:r>
              <a:rPr lang="en-US" altLang="en-US" sz="2200">
                <a:latin typeface="Times" panose="02020603050405020304" pitchFamily="18" charset="0"/>
                <a:cs typeface="Times New Roman" panose="02020603050405020304" pitchFamily="18" charset="0"/>
              </a:rPr>
              <a:t>Whenever a new value is placed into a variable it replaces (and destroys) previous value </a:t>
            </a:r>
          </a:p>
          <a:p>
            <a:pPr lvl="1" eaLnBrk="1" hangingPunct="1">
              <a:lnSpc>
                <a:spcPct val="90000"/>
              </a:lnSpc>
            </a:pPr>
            <a:r>
              <a:rPr lang="en-US" altLang="en-US" sz="2200">
                <a:latin typeface="Times" panose="02020603050405020304" pitchFamily="18" charset="0"/>
                <a:cs typeface="Times New Roman" panose="02020603050405020304" pitchFamily="18" charset="0"/>
              </a:rPr>
              <a:t>Reading variables from memory does not change them</a:t>
            </a:r>
            <a:endParaRPr lang="en-US" altLang="en-US" sz="2000"/>
          </a:p>
          <a:p>
            <a:pPr eaLnBrk="1" hangingPunct="1">
              <a:lnSpc>
                <a:spcPct val="90000"/>
              </a:lnSpc>
            </a:pPr>
            <a:endParaRPr lang="en-US" altLang="en-US" sz="2100"/>
          </a:p>
          <a:p>
            <a:pPr eaLnBrk="1" hangingPunct="1">
              <a:lnSpc>
                <a:spcPct val="90000"/>
              </a:lnSpc>
            </a:pPr>
            <a:endParaRPr lang="en-US" altLang="en-US"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D655DFD-32A1-4213-909B-1613E947242B}"/>
              </a:ext>
            </a:extLst>
          </p:cNvPr>
          <p:cNvSpPr>
            <a:spLocks noGrp="1" noChangeArrowheads="1"/>
          </p:cNvSpPr>
          <p:nvPr>
            <p:ph type="title"/>
          </p:nvPr>
        </p:nvSpPr>
        <p:spPr>
          <a:xfrm>
            <a:off x="228600" y="685800"/>
            <a:ext cx="7162800" cy="533400"/>
          </a:xfrm>
        </p:spPr>
        <p:txBody>
          <a:bodyPr/>
          <a:lstStyle/>
          <a:p>
            <a:pPr eaLnBrk="1" hangingPunct="1"/>
            <a:r>
              <a:rPr lang="en-US" altLang="en-US"/>
              <a:t>Programming Language</a:t>
            </a:r>
          </a:p>
        </p:txBody>
      </p:sp>
      <p:sp>
        <p:nvSpPr>
          <p:cNvPr id="5123" name="Rectangle 3">
            <a:extLst>
              <a:ext uri="{FF2B5EF4-FFF2-40B4-BE49-F238E27FC236}">
                <a16:creationId xmlns:a16="http://schemas.microsoft.com/office/drawing/2014/main" id="{FB7A6B88-D6BC-4EBA-AC76-54A91CBE3383}"/>
              </a:ext>
            </a:extLst>
          </p:cNvPr>
          <p:cNvSpPr>
            <a:spLocks noGrp="1" noChangeArrowheads="1"/>
          </p:cNvSpPr>
          <p:nvPr>
            <p:ph type="body" idx="1"/>
          </p:nvPr>
        </p:nvSpPr>
        <p:spPr>
          <a:xfrm>
            <a:off x="152400" y="1447800"/>
            <a:ext cx="8839200" cy="5181600"/>
          </a:xfrm>
        </p:spPr>
        <p:txBody>
          <a:bodyPr/>
          <a:lstStyle/>
          <a:p>
            <a:pPr eaLnBrk="1" hangingPunct="1"/>
            <a:r>
              <a:rPr lang="en-US" altLang="en-US" sz="2600"/>
              <a:t>Humans have Natural Languages </a:t>
            </a:r>
          </a:p>
          <a:p>
            <a:pPr eaLnBrk="1" hangingPunct="1"/>
            <a:r>
              <a:rPr lang="en-US" altLang="en-US" sz="2600"/>
              <a:t>Computer has a language of its own </a:t>
            </a:r>
          </a:p>
          <a:p>
            <a:pPr eaLnBrk="1" hangingPunct="1"/>
            <a:r>
              <a:rPr lang="en-US" altLang="en-US" sz="2600"/>
              <a:t>To be able to Communicate with the computers we need to translate our requirements and instructions into a form that the computer understands.</a:t>
            </a:r>
          </a:p>
          <a:p>
            <a:pPr eaLnBrk="1" hangingPunct="1"/>
            <a:r>
              <a:rPr lang="en-US" altLang="en-US" sz="2600"/>
              <a:t>Thus in order to communicate with computers, users needs to have a language that is understood by the computer.</a:t>
            </a:r>
          </a:p>
          <a:p>
            <a:pPr eaLnBrk="1" hangingPunct="1"/>
            <a:r>
              <a:rPr lang="en-US" altLang="en-US" sz="2600"/>
              <a:t>Such a  Language is known as programming language.</a:t>
            </a:r>
          </a:p>
          <a:p>
            <a:pPr eaLnBrk="1" hangingPunct="1"/>
            <a:r>
              <a:rPr lang="en-US" altLang="en-US" sz="2600"/>
              <a:t>E.g C/C++,Python,VB,C# , Pascal, COBOL etc.</a:t>
            </a:r>
          </a:p>
          <a:p>
            <a:pPr eaLnBrk="1" hangingPunct="1">
              <a:buFont typeface="Wingdings" panose="05000000000000000000" pitchFamily="2" charset="2"/>
              <a:buNone/>
            </a:pPr>
            <a:endParaRPr lang="en-US" alt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27686B-6485-4B81-B827-D9FA76AA0C8B}"/>
              </a:ext>
            </a:extLst>
          </p:cNvPr>
          <p:cNvSpPr>
            <a:spLocks noGrp="1" noChangeArrowheads="1"/>
          </p:cNvSpPr>
          <p:nvPr>
            <p:ph type="title"/>
          </p:nvPr>
        </p:nvSpPr>
        <p:spPr/>
        <p:txBody>
          <a:bodyPr/>
          <a:lstStyle/>
          <a:p>
            <a:pPr algn="ctr" eaLnBrk="1" hangingPunct="1"/>
            <a:r>
              <a:rPr lang="en-US" altLang="en-US"/>
              <a:t>Types of Programming Languages</a:t>
            </a:r>
          </a:p>
        </p:txBody>
      </p:sp>
      <p:sp>
        <p:nvSpPr>
          <p:cNvPr id="6147" name="Rectangle 3">
            <a:extLst>
              <a:ext uri="{FF2B5EF4-FFF2-40B4-BE49-F238E27FC236}">
                <a16:creationId xmlns:a16="http://schemas.microsoft.com/office/drawing/2014/main" id="{43DCF9FE-8252-4BB4-A9D4-91E925EBD2EF}"/>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en-US" altLang="en-US"/>
              <a:t>Basically all the programming languages are divided into two categories :</a:t>
            </a:r>
          </a:p>
          <a:p>
            <a:pPr marL="609600" indent="-609600" eaLnBrk="1" hangingPunct="1">
              <a:buFont typeface="Wingdings" panose="05000000000000000000" pitchFamily="2" charset="2"/>
              <a:buAutoNum type="arabicPeriod"/>
            </a:pPr>
            <a:r>
              <a:rPr lang="en-US" altLang="en-US"/>
              <a:t>Low Level Languages </a:t>
            </a:r>
          </a:p>
          <a:p>
            <a:pPr marL="990600" lvl="1" indent="-646113" eaLnBrk="1" hangingPunct="1">
              <a:buFont typeface="Wingdings" panose="05000000000000000000" pitchFamily="2" charset="2"/>
              <a:buChar char="§"/>
            </a:pPr>
            <a:r>
              <a:rPr lang="en-US" altLang="en-US"/>
              <a:t>Machine Language </a:t>
            </a:r>
          </a:p>
          <a:p>
            <a:pPr marL="990600" lvl="1" indent="-646113" eaLnBrk="1" hangingPunct="1">
              <a:buFont typeface="Wingdings" panose="05000000000000000000" pitchFamily="2" charset="2"/>
              <a:buChar char="§"/>
            </a:pPr>
            <a:r>
              <a:rPr lang="en-US" altLang="en-US"/>
              <a:t>Assembly language </a:t>
            </a:r>
          </a:p>
          <a:p>
            <a:pPr marL="609600" indent="-609600" eaLnBrk="1" hangingPunct="1">
              <a:buFont typeface="Wingdings" panose="05000000000000000000" pitchFamily="2" charset="2"/>
              <a:buAutoNum type="arabicPeriod"/>
            </a:pPr>
            <a:r>
              <a:rPr lang="en-US" altLang="en-US"/>
              <a:t>High Level Language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4617A78-5DEF-4E55-AF73-9EA63F0F23DE}"/>
              </a:ext>
            </a:extLst>
          </p:cNvPr>
          <p:cNvSpPr>
            <a:spLocks noGrp="1" noChangeArrowheads="1"/>
          </p:cNvSpPr>
          <p:nvPr>
            <p:ph type="title"/>
          </p:nvPr>
        </p:nvSpPr>
        <p:spPr/>
        <p:txBody>
          <a:bodyPr/>
          <a:lstStyle/>
          <a:p>
            <a:pPr eaLnBrk="1" hangingPunct="1"/>
            <a:r>
              <a:rPr lang="en-US" altLang="en-US"/>
              <a:t>Low Level Language</a:t>
            </a:r>
          </a:p>
        </p:txBody>
      </p:sp>
      <p:sp>
        <p:nvSpPr>
          <p:cNvPr id="7171" name="Rectangle 3">
            <a:extLst>
              <a:ext uri="{FF2B5EF4-FFF2-40B4-BE49-F238E27FC236}">
                <a16:creationId xmlns:a16="http://schemas.microsoft.com/office/drawing/2014/main" id="{4B3FC08D-2B59-44A8-B5C7-19154DA62D06}"/>
              </a:ext>
            </a:extLst>
          </p:cNvPr>
          <p:cNvSpPr>
            <a:spLocks noGrp="1" noChangeArrowheads="1"/>
          </p:cNvSpPr>
          <p:nvPr>
            <p:ph type="body" idx="1"/>
          </p:nvPr>
        </p:nvSpPr>
        <p:spPr>
          <a:xfrm>
            <a:off x="457200" y="1295400"/>
            <a:ext cx="8458200" cy="5334000"/>
          </a:xfrm>
        </p:spPr>
        <p:txBody>
          <a:bodyPr/>
          <a:lstStyle/>
          <a:p>
            <a:pPr marL="533400" indent="-533400" eaLnBrk="1" hangingPunct="1">
              <a:lnSpc>
                <a:spcPct val="130000"/>
              </a:lnSpc>
              <a:buFont typeface="Wingdings" panose="05000000000000000000" pitchFamily="2" charset="2"/>
              <a:buNone/>
            </a:pPr>
            <a:r>
              <a:rPr lang="en-US" altLang="en-US" sz="2100" b="1" u="sng"/>
              <a:t>Machine languages</a:t>
            </a:r>
          </a:p>
          <a:p>
            <a:pPr marL="533400" indent="-533400" eaLnBrk="1" hangingPunct="1">
              <a:lnSpc>
                <a:spcPct val="130000"/>
              </a:lnSpc>
            </a:pPr>
            <a:r>
              <a:rPr lang="en-US" altLang="en-US" sz="2100"/>
              <a:t>Lowest and most elementary type level</a:t>
            </a:r>
          </a:p>
          <a:p>
            <a:pPr marL="533400" indent="-533400" eaLnBrk="1" hangingPunct="1">
              <a:lnSpc>
                <a:spcPct val="130000"/>
              </a:lnSpc>
            </a:pPr>
            <a:r>
              <a:rPr lang="en-US" altLang="en-US" sz="2100"/>
              <a:t>First type of programming language </a:t>
            </a:r>
          </a:p>
          <a:p>
            <a:pPr marL="533400" indent="-533400" eaLnBrk="1" hangingPunct="1">
              <a:lnSpc>
                <a:spcPct val="130000"/>
              </a:lnSpc>
            </a:pPr>
            <a:r>
              <a:rPr lang="en-US" altLang="en-US" sz="2100"/>
              <a:t>The only form of language that computers can understands </a:t>
            </a:r>
          </a:p>
          <a:p>
            <a:pPr marL="533400" indent="-533400" eaLnBrk="1" hangingPunct="1">
              <a:lnSpc>
                <a:spcPct val="130000"/>
              </a:lnSpc>
            </a:pPr>
            <a:r>
              <a:rPr lang="en-US" altLang="en-US" sz="2100"/>
              <a:t>Made up of 0’s and 1’s</a:t>
            </a:r>
          </a:p>
          <a:p>
            <a:pPr marL="533400" indent="-533400" eaLnBrk="1" hangingPunct="1">
              <a:lnSpc>
                <a:spcPct val="130000"/>
              </a:lnSpc>
            </a:pPr>
            <a:r>
              <a:rPr lang="en-US" altLang="en-US" sz="2100"/>
              <a:t>Very Hard to Learn by humans </a:t>
            </a:r>
          </a:p>
          <a:p>
            <a:pPr marL="533400" indent="-533400" eaLnBrk="1" hangingPunct="1">
              <a:lnSpc>
                <a:spcPct val="130000"/>
              </a:lnSpc>
              <a:buFont typeface="Wingdings" panose="05000000000000000000" pitchFamily="2" charset="2"/>
              <a:buNone/>
            </a:pPr>
            <a:endParaRPr lang="en-US" altLang="en-US" sz="2100"/>
          </a:p>
          <a:p>
            <a:pPr marL="533400" indent="-533400" eaLnBrk="1" hangingPunct="1">
              <a:lnSpc>
                <a:spcPct val="130000"/>
              </a:lnSpc>
              <a:buFont typeface="Wingdings" panose="05000000000000000000" pitchFamily="2" charset="2"/>
              <a:buNone/>
            </a:pPr>
            <a:r>
              <a:rPr lang="en-US" altLang="en-US" sz="2100"/>
              <a:t>	Example:</a:t>
            </a:r>
          </a:p>
          <a:p>
            <a:pPr marL="533400" indent="-533400" eaLnBrk="1" hangingPunct="1">
              <a:lnSpc>
                <a:spcPct val="130000"/>
              </a:lnSpc>
              <a:buFont typeface="Wingdings" panose="05000000000000000000" pitchFamily="2" charset="2"/>
              <a:buNone/>
            </a:pPr>
            <a:r>
              <a:rPr lang="en-US" altLang="en-US" sz="2100"/>
              <a:t>	</a:t>
            </a:r>
            <a:r>
              <a:rPr lang="en-US" altLang="en-US" sz="2100">
                <a:latin typeface="Courier New" panose="02070309020205020404" pitchFamily="49" charset="0"/>
              </a:rPr>
              <a:t>	0100001001</a:t>
            </a:r>
          </a:p>
          <a:p>
            <a:pPr marL="533400" indent="-533400" eaLnBrk="1" hangingPunct="1">
              <a:lnSpc>
                <a:spcPct val="130000"/>
              </a:lnSpc>
              <a:buFont typeface="Wingdings" panose="05000000000000000000" pitchFamily="2" charset="2"/>
              <a:buNone/>
            </a:pPr>
            <a:endParaRPr lang="en-US" altLang="en-US" sz="210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C8CEA49-514D-46DD-BDDB-4A077D38EAF8}"/>
              </a:ext>
            </a:extLst>
          </p:cNvPr>
          <p:cNvSpPr>
            <a:spLocks noGrp="1" noChangeArrowheads="1"/>
          </p:cNvSpPr>
          <p:nvPr>
            <p:ph type="title"/>
          </p:nvPr>
        </p:nvSpPr>
        <p:spPr/>
        <p:txBody>
          <a:bodyPr/>
          <a:lstStyle/>
          <a:p>
            <a:pPr eaLnBrk="1" hangingPunct="1"/>
            <a:r>
              <a:rPr lang="en-US" altLang="en-US"/>
              <a:t>Programming Languages</a:t>
            </a:r>
          </a:p>
        </p:txBody>
      </p:sp>
      <p:sp>
        <p:nvSpPr>
          <p:cNvPr id="8195" name="Rectangle 3">
            <a:extLst>
              <a:ext uri="{FF2B5EF4-FFF2-40B4-BE49-F238E27FC236}">
                <a16:creationId xmlns:a16="http://schemas.microsoft.com/office/drawing/2014/main" id="{DA3A975C-DF27-4AD8-BBCA-F00821C6FD41}"/>
              </a:ext>
            </a:extLst>
          </p:cNvPr>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None/>
            </a:pPr>
            <a:r>
              <a:rPr lang="en-US" altLang="en-US" b="1" u="sng"/>
              <a:t>Assembly language</a:t>
            </a:r>
          </a:p>
          <a:p>
            <a:pPr marL="609600" indent="-609600" eaLnBrk="1" hangingPunct="1">
              <a:lnSpc>
                <a:spcPct val="90000"/>
              </a:lnSpc>
              <a:buFont typeface="Wingdings" panose="05000000000000000000" pitchFamily="2" charset="2"/>
              <a:buNone/>
            </a:pPr>
            <a:r>
              <a:rPr lang="en-US" altLang="en-US"/>
              <a:t>	uses alphanumeric symbols  instead of 0’s and 1’s to represent the operations.</a:t>
            </a:r>
          </a:p>
          <a:p>
            <a:pPr marL="609600" indent="-609600" eaLnBrk="1" hangingPunct="1">
              <a:lnSpc>
                <a:spcPct val="90000"/>
              </a:lnSpc>
            </a:pPr>
            <a:r>
              <a:rPr lang="en-US" altLang="en-US"/>
              <a:t>These symbols are known as </a:t>
            </a:r>
            <a:r>
              <a:rPr lang="en-US" altLang="en-US" b="1"/>
              <a:t>mnemonics </a:t>
            </a:r>
            <a:r>
              <a:rPr lang="en-US" altLang="en-US"/>
              <a:t>(e.g. Add, Start, Sub etc)</a:t>
            </a:r>
            <a:r>
              <a:rPr lang="en-US" altLang="en-US" b="1"/>
              <a:t> .</a:t>
            </a:r>
          </a:p>
          <a:p>
            <a:pPr marL="609600" indent="-609600" eaLnBrk="1" hangingPunct="1">
              <a:lnSpc>
                <a:spcPct val="90000"/>
              </a:lnSpc>
            </a:pPr>
            <a:r>
              <a:rPr lang="en-US" altLang="en-US" b="1"/>
              <a:t>Operation Vs Operand </a:t>
            </a:r>
            <a:r>
              <a:rPr lang="en-US" altLang="en-US"/>
              <a:t>	</a:t>
            </a:r>
          </a:p>
          <a:p>
            <a:pPr marL="609600" indent="-609600" eaLnBrk="1" hangingPunct="1">
              <a:lnSpc>
                <a:spcPct val="90000"/>
              </a:lnSpc>
              <a:buFont typeface="Wingdings" panose="05000000000000000000" pitchFamily="2" charset="2"/>
              <a:buNone/>
            </a:pPr>
            <a:r>
              <a:rPr lang="en-US" altLang="en-US"/>
              <a:t>     Example:</a:t>
            </a:r>
          </a:p>
          <a:p>
            <a:pPr marL="609600" indent="-609600" eaLnBrk="1" hangingPunct="1">
              <a:lnSpc>
                <a:spcPct val="90000"/>
              </a:lnSpc>
              <a:buFont typeface="Wingdings" panose="05000000000000000000" pitchFamily="2" charset="2"/>
              <a:buNone/>
            </a:pPr>
            <a:r>
              <a:rPr lang="en-US" altLang="en-US" sz="2100">
                <a:latin typeface="Trebuchet MS" panose="020B0603020202020204" pitchFamily="34" charset="0"/>
              </a:rPr>
              <a:t>		</a:t>
            </a:r>
            <a:r>
              <a:rPr lang="en-US" altLang="en-US" sz="2600">
                <a:latin typeface="Courier New" panose="02070309020205020404" pitchFamily="49" charset="0"/>
              </a:rPr>
              <a:t>LOAD  PRICE</a:t>
            </a:r>
          </a:p>
          <a:p>
            <a:pPr marL="609600" indent="-609600" eaLnBrk="1" hangingPunct="1">
              <a:lnSpc>
                <a:spcPct val="90000"/>
              </a:lnSpc>
              <a:buFont typeface="Wingdings" panose="05000000000000000000" pitchFamily="2" charset="2"/>
              <a:buNone/>
            </a:pPr>
            <a:r>
              <a:rPr lang="en-US" altLang="en-US" sz="2600">
                <a:latin typeface="Courier New" panose="02070309020205020404" pitchFamily="49" charset="0"/>
              </a:rPr>
              <a:t>		ADD   TAX</a:t>
            </a:r>
          </a:p>
          <a:p>
            <a:pPr marL="609600" indent="-609600" eaLnBrk="1" hangingPunct="1">
              <a:lnSpc>
                <a:spcPct val="90000"/>
              </a:lnSpc>
              <a:buFont typeface="Wingdings" panose="05000000000000000000" pitchFamily="2" charset="2"/>
              <a:buNone/>
            </a:pPr>
            <a:r>
              <a:rPr lang="en-US" altLang="en-US" sz="2600">
                <a:latin typeface="Courier New" panose="02070309020205020404" pitchFamily="49" charset="0"/>
              </a:rPr>
              <a:t>		STORE  COST</a:t>
            </a:r>
          </a:p>
        </p:txBody>
      </p:sp>
      <p:sp>
        <p:nvSpPr>
          <p:cNvPr id="8196" name="Oval 4">
            <a:extLst>
              <a:ext uri="{FF2B5EF4-FFF2-40B4-BE49-F238E27FC236}">
                <a16:creationId xmlns:a16="http://schemas.microsoft.com/office/drawing/2014/main" id="{A078D639-E8D2-401C-AF63-9B1ABD1D6B71}"/>
              </a:ext>
            </a:extLst>
          </p:cNvPr>
          <p:cNvSpPr>
            <a:spLocks noChangeArrowheads="1"/>
          </p:cNvSpPr>
          <p:nvPr/>
        </p:nvSpPr>
        <p:spPr bwMode="auto">
          <a:xfrm>
            <a:off x="1371600" y="50292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197" name="Oval 5">
            <a:extLst>
              <a:ext uri="{FF2B5EF4-FFF2-40B4-BE49-F238E27FC236}">
                <a16:creationId xmlns:a16="http://schemas.microsoft.com/office/drawing/2014/main" id="{CA24337E-54DF-40BD-9E18-06C365B6A638}"/>
              </a:ext>
            </a:extLst>
          </p:cNvPr>
          <p:cNvSpPr>
            <a:spLocks noChangeArrowheads="1"/>
          </p:cNvSpPr>
          <p:nvPr/>
        </p:nvSpPr>
        <p:spPr bwMode="auto">
          <a:xfrm>
            <a:off x="2514600" y="4876800"/>
            <a:ext cx="1447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198" name="Line 6">
            <a:extLst>
              <a:ext uri="{FF2B5EF4-FFF2-40B4-BE49-F238E27FC236}">
                <a16:creationId xmlns:a16="http://schemas.microsoft.com/office/drawing/2014/main" id="{51DCB254-44F9-4489-8162-8C0E540FA42B}"/>
              </a:ext>
            </a:extLst>
          </p:cNvPr>
          <p:cNvSpPr>
            <a:spLocks noChangeShapeType="1"/>
          </p:cNvSpPr>
          <p:nvPr/>
        </p:nvSpPr>
        <p:spPr bwMode="auto">
          <a:xfrm flipV="1">
            <a:off x="2362200" y="4191000"/>
            <a:ext cx="76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 name="Line 7">
            <a:extLst>
              <a:ext uri="{FF2B5EF4-FFF2-40B4-BE49-F238E27FC236}">
                <a16:creationId xmlns:a16="http://schemas.microsoft.com/office/drawing/2014/main" id="{81B4270B-D044-4F6B-A03D-74BC49EF67CE}"/>
              </a:ext>
            </a:extLst>
          </p:cNvPr>
          <p:cNvSpPr>
            <a:spLocks noChangeShapeType="1"/>
          </p:cNvSpPr>
          <p:nvPr/>
        </p:nvSpPr>
        <p:spPr bwMode="auto">
          <a:xfrm flipV="1">
            <a:off x="3733800" y="41910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4588940-2E7F-4D35-B974-6A80A76D8F2F}"/>
              </a:ext>
            </a:extLst>
          </p:cNvPr>
          <p:cNvSpPr>
            <a:spLocks noGrp="1" noChangeArrowheads="1"/>
          </p:cNvSpPr>
          <p:nvPr>
            <p:ph type="title"/>
          </p:nvPr>
        </p:nvSpPr>
        <p:spPr/>
        <p:txBody>
          <a:bodyPr/>
          <a:lstStyle/>
          <a:p>
            <a:pPr eaLnBrk="1" hangingPunct="1"/>
            <a:r>
              <a:rPr lang="en-US" altLang="en-US"/>
              <a:t>Programming Languages</a:t>
            </a:r>
          </a:p>
        </p:txBody>
      </p:sp>
      <p:sp>
        <p:nvSpPr>
          <p:cNvPr id="9219" name="Rectangle 3">
            <a:extLst>
              <a:ext uri="{FF2B5EF4-FFF2-40B4-BE49-F238E27FC236}">
                <a16:creationId xmlns:a16="http://schemas.microsoft.com/office/drawing/2014/main" id="{8880C93C-DD07-4200-8A73-418C7EB4E0BC}"/>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en-US" altLang="en-US" b="1" u="sng"/>
              <a:t>High-level languages</a:t>
            </a:r>
          </a:p>
          <a:p>
            <a:pPr marL="609600" indent="-609600" eaLnBrk="1" hangingPunct="1"/>
            <a:r>
              <a:rPr lang="en-US" altLang="en-US"/>
              <a:t>Give format close to English language</a:t>
            </a:r>
          </a:p>
          <a:p>
            <a:pPr marL="609600" indent="-609600" eaLnBrk="1" hangingPunct="1"/>
            <a:r>
              <a:rPr lang="en-US" altLang="en-US"/>
              <a:t>Enable people to program easily</a:t>
            </a:r>
          </a:p>
          <a:p>
            <a:pPr marL="609600" indent="-609600" eaLnBrk="1" hangingPunct="1"/>
            <a:r>
              <a:rPr lang="en-US" altLang="en-US"/>
              <a:t>Uses English words and mathematical symbols instead of mnemonics	. </a:t>
            </a:r>
          </a:p>
          <a:p>
            <a:pPr marL="609600" indent="-609600" eaLnBrk="1" hangingPunct="1">
              <a:buFont typeface="Wingdings" panose="05000000000000000000" pitchFamily="2" charset="2"/>
              <a:buNone/>
            </a:pPr>
            <a:r>
              <a:rPr lang="en-US" altLang="en-US"/>
              <a:t>	Example:</a:t>
            </a:r>
          </a:p>
          <a:p>
            <a:pPr marL="609600" indent="-609600" eaLnBrk="1" hangingPunct="1">
              <a:buFont typeface="Wingdings" panose="05000000000000000000" pitchFamily="2" charset="2"/>
              <a:buNone/>
            </a:pPr>
            <a:r>
              <a:rPr lang="en-US" altLang="en-US" sz="2100"/>
              <a:t>	</a:t>
            </a:r>
            <a:r>
              <a:rPr lang="en-US" altLang="en-US" sz="2100">
                <a:latin typeface="Courier New" panose="02070309020205020404" pitchFamily="49" charset="0"/>
              </a:rPr>
              <a:t>	</a:t>
            </a:r>
            <a:r>
              <a:rPr lang="en-US" altLang="en-US" sz="2600">
                <a:latin typeface="Courier New" panose="02070309020205020404" pitchFamily="49" charset="0"/>
              </a:rPr>
              <a:t>Cost = Price + Tax</a:t>
            </a:r>
          </a:p>
          <a:p>
            <a:pPr marL="609600" indent="-609600" eaLnBrk="1" hangingPunct="1"/>
            <a:endParaRPr lang="en-US" altLang="en-US" sz="2600" b="1">
              <a:latin typeface="Courier New" panose="02070309020205020404" pitchFamily="49" charset="0"/>
            </a:endParaRPr>
          </a:p>
          <a:p>
            <a:pPr marL="609600" indent="-609600" eaLnBrk="1" hangingPunct="1"/>
            <a:r>
              <a:rPr lang="en-US" altLang="en-US" sz="2600" b="1">
                <a:latin typeface="Courier New" panose="02070309020205020404" pitchFamily="49" charset="0"/>
              </a:rPr>
              <a:t>C/C++ is high level language </a:t>
            </a:r>
            <a:r>
              <a:rPr lang="en-US" altLang="en-US" sz="2600" b="1">
                <a:latin typeface="Courier New" panose="02070309020205020404" pitchFamily="49" charset="0"/>
                <a:sym typeface="Wingdings" panose="05000000000000000000" pitchFamily="2" charset="2"/>
              </a:rPr>
              <a:t></a:t>
            </a:r>
            <a:endParaRPr lang="en-US" altLang="en-US" sz="2600" b="1">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E133D6E-F400-4D0F-A15F-E204AFA6ACF3}"/>
              </a:ext>
            </a:extLst>
          </p:cNvPr>
          <p:cNvSpPr>
            <a:spLocks noGrp="1" noChangeArrowheads="1"/>
          </p:cNvSpPr>
          <p:nvPr>
            <p:ph type="title"/>
          </p:nvPr>
        </p:nvSpPr>
        <p:spPr/>
        <p:txBody>
          <a:bodyPr/>
          <a:lstStyle/>
          <a:p>
            <a:pPr eaLnBrk="1" hangingPunct="1"/>
            <a:r>
              <a:rPr lang="en-US" altLang="en-US" sz="3500"/>
              <a:t>Translators </a:t>
            </a:r>
          </a:p>
        </p:txBody>
      </p:sp>
      <p:sp>
        <p:nvSpPr>
          <p:cNvPr id="10243" name="Rectangle 3">
            <a:extLst>
              <a:ext uri="{FF2B5EF4-FFF2-40B4-BE49-F238E27FC236}">
                <a16:creationId xmlns:a16="http://schemas.microsoft.com/office/drawing/2014/main" id="{9BCED17C-1AAB-44D3-B45A-61C23009814A}"/>
              </a:ext>
            </a:extLst>
          </p:cNvPr>
          <p:cNvSpPr>
            <a:spLocks noGrp="1" noChangeArrowheads="1"/>
          </p:cNvSpPr>
          <p:nvPr>
            <p:ph type="body" idx="1"/>
          </p:nvPr>
        </p:nvSpPr>
        <p:spPr>
          <a:xfrm>
            <a:off x="0" y="1295400"/>
            <a:ext cx="8915400" cy="5562600"/>
          </a:xfrm>
        </p:spPr>
        <p:txBody>
          <a:bodyPr/>
          <a:lstStyle/>
          <a:p>
            <a:pPr eaLnBrk="1" hangingPunct="1"/>
            <a:r>
              <a:rPr lang="en-US" altLang="en-US"/>
              <a:t>Before discussing translators we should know the following</a:t>
            </a:r>
          </a:p>
          <a:p>
            <a:pPr lvl="1" eaLnBrk="1" hangingPunct="1"/>
            <a:r>
              <a:rPr lang="en-US" altLang="en-US"/>
              <a:t>Computers only understands Machine language (0’s and 1’s ) </a:t>
            </a:r>
          </a:p>
          <a:p>
            <a:pPr lvl="1" eaLnBrk="1" hangingPunct="1"/>
            <a:r>
              <a:rPr lang="en-US" altLang="en-US"/>
              <a:t>High level languages are to facilitate Humans but any instructions written in that must be translated into machine language in order to achieve a specific task for which the program was written.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FD1441C-9827-43F2-BE3C-4C72CCD6CFC7}"/>
              </a:ext>
            </a:extLst>
          </p:cNvPr>
          <p:cNvSpPr>
            <a:spLocks noGrp="1" noChangeArrowheads="1"/>
          </p:cNvSpPr>
          <p:nvPr>
            <p:ph type="title"/>
          </p:nvPr>
        </p:nvSpPr>
        <p:spPr/>
        <p:txBody>
          <a:bodyPr/>
          <a:lstStyle/>
          <a:p>
            <a:pPr eaLnBrk="1" hangingPunct="1"/>
            <a:r>
              <a:rPr lang="en-US" altLang="en-US" sz="3500"/>
              <a:t>Translators …</a:t>
            </a:r>
          </a:p>
        </p:txBody>
      </p:sp>
      <p:sp>
        <p:nvSpPr>
          <p:cNvPr id="11267" name="Rectangle 3">
            <a:extLst>
              <a:ext uri="{FF2B5EF4-FFF2-40B4-BE49-F238E27FC236}">
                <a16:creationId xmlns:a16="http://schemas.microsoft.com/office/drawing/2014/main" id="{3803A5D9-BAF5-4ED2-917B-57993914B50B}"/>
              </a:ext>
            </a:extLst>
          </p:cNvPr>
          <p:cNvSpPr>
            <a:spLocks noGrp="1" noChangeArrowheads="1"/>
          </p:cNvSpPr>
          <p:nvPr>
            <p:ph type="body" idx="1"/>
          </p:nvPr>
        </p:nvSpPr>
        <p:spPr/>
        <p:txBody>
          <a:bodyPr/>
          <a:lstStyle/>
          <a:p>
            <a:pPr eaLnBrk="1" hangingPunct="1"/>
            <a:r>
              <a:rPr lang="en-US" altLang="en-US" b="1" u="sng"/>
              <a:t>Source Program/Code</a:t>
            </a:r>
          </a:p>
          <a:p>
            <a:pPr lvl="1" eaLnBrk="1" hangingPunct="1"/>
            <a:r>
              <a:rPr lang="en-US" altLang="en-US"/>
              <a:t>A Program written in non-machine language but some other programming language such as C/C++, Java etc</a:t>
            </a:r>
          </a:p>
          <a:p>
            <a:pPr eaLnBrk="1" hangingPunct="1"/>
            <a:r>
              <a:rPr lang="en-US" altLang="en-US" b="1" u="sng"/>
              <a:t>Object Program /Code</a:t>
            </a:r>
            <a:r>
              <a:rPr lang="en-US" altLang="en-US"/>
              <a:t> </a:t>
            </a:r>
          </a:p>
          <a:p>
            <a:pPr lvl="1" eaLnBrk="1" hangingPunct="1"/>
            <a:r>
              <a:rPr lang="en-US" altLang="en-US"/>
              <a:t>When the source program is translated into machine language and is ready to be used by the computer.</a:t>
            </a:r>
          </a:p>
          <a:p>
            <a:pPr eaLnBrk="1" hangingPunct="1"/>
            <a:endParaRPr lang="en-US" altLang="en-US"/>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6393</TotalTime>
  <Words>987</Words>
  <Application>Microsoft Office PowerPoint</Application>
  <PresentationFormat>On-screen Show (4:3)</PresentationFormat>
  <Paragraphs>147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Network</vt:lpstr>
      <vt:lpstr>Let’s start! But be patient !</vt:lpstr>
      <vt:lpstr>Computer Programming</vt:lpstr>
      <vt:lpstr>Programming Language</vt:lpstr>
      <vt:lpstr>Types of Programming Languages</vt:lpstr>
      <vt:lpstr>Low Level Language</vt:lpstr>
      <vt:lpstr>Programming Languages</vt:lpstr>
      <vt:lpstr>Programming Languages</vt:lpstr>
      <vt:lpstr>Translators </vt:lpstr>
      <vt:lpstr>Translators …</vt:lpstr>
      <vt:lpstr>Translator</vt:lpstr>
      <vt:lpstr>Translators </vt:lpstr>
      <vt:lpstr>Types of Translators </vt:lpstr>
      <vt:lpstr>Assembler</vt:lpstr>
      <vt:lpstr>Compliers </vt:lpstr>
      <vt:lpstr>PowerPoint Presentation</vt:lpstr>
      <vt:lpstr>PowerPoint Presentation</vt:lpstr>
      <vt:lpstr>Compilation Process</vt:lpstr>
      <vt:lpstr>Interpreter</vt:lpstr>
      <vt:lpstr>Memory Organization</vt:lpstr>
      <vt:lpstr>Memory Organization (con't)</vt:lpstr>
      <vt:lpstr>Variables </vt:lpstr>
      <vt:lpstr>PowerPoint Presentation</vt:lpstr>
      <vt:lpstr>Variables : in Terms of C++</vt:lpstr>
    </vt:vector>
  </TitlesOfParts>
  <Company>FSDC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Basic Concepts</dc:title>
  <dc:creator>Fareed</dc:creator>
  <cp:lastModifiedBy>Mohsin Zayn</cp:lastModifiedBy>
  <cp:revision>20</cp:revision>
  <dcterms:created xsi:type="dcterms:W3CDTF">2005-09-06T17:57:31Z</dcterms:created>
  <dcterms:modified xsi:type="dcterms:W3CDTF">2019-09-11T16:08:06Z</dcterms:modified>
</cp:coreProperties>
</file>