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7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1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6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F425-206D-4B90-B16A-7740215A203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0C9B24-1F2D-4AC8-86A2-D20DEB49F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E46EBE-59AF-6A77-EF41-2F45F940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2"/>
            <a:ext cx="12192000" cy="977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06DB7-A659-B003-BAAB-7B505ABA2379}"/>
              </a:ext>
            </a:extLst>
          </p:cNvPr>
          <p:cNvSpPr txBox="1"/>
          <p:nvPr/>
        </p:nvSpPr>
        <p:spPr>
          <a:xfrm>
            <a:off x="509953" y="869381"/>
            <a:ext cx="111720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Database Management with 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05B4A-CB69-CCC0-B329-1E8F60B019D2}"/>
              </a:ext>
            </a:extLst>
          </p:cNvPr>
          <p:cNvSpPr txBox="1"/>
          <p:nvPr/>
        </p:nvSpPr>
        <p:spPr>
          <a:xfrm>
            <a:off x="166787" y="1534583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7F55A-57C5-F17E-6B38-E5EFA775F6FC}"/>
              </a:ext>
            </a:extLst>
          </p:cNvPr>
          <p:cNvSpPr txBox="1"/>
          <p:nvPr/>
        </p:nvSpPr>
        <p:spPr>
          <a:xfrm>
            <a:off x="166787" y="1986907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What is Database: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DF8C6-38B4-A6A7-7A91-3E49197486A3}"/>
              </a:ext>
            </a:extLst>
          </p:cNvPr>
          <p:cNvSpPr txBox="1"/>
          <p:nvPr/>
        </p:nvSpPr>
        <p:spPr>
          <a:xfrm>
            <a:off x="166787" y="2390687"/>
            <a:ext cx="125034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 database is a collection of data stored in a format that can be easily assessed and managed.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4227F-9573-03C0-6893-6E4A8CDD2D47}"/>
              </a:ext>
            </a:extLst>
          </p:cNvPr>
          <p:cNvSpPr txBox="1"/>
          <p:nvPr/>
        </p:nvSpPr>
        <p:spPr>
          <a:xfrm>
            <a:off x="166787" y="3418654"/>
            <a:ext cx="117085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database therefore can easily be assessed and managed by a Data Base Management System (DBMS)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8AF3D-8C35-094C-35CE-76A6BBD3DD31}"/>
              </a:ext>
            </a:extLst>
          </p:cNvPr>
          <p:cNvSpPr txBox="1"/>
          <p:nvPr/>
        </p:nvSpPr>
        <p:spPr>
          <a:xfrm>
            <a:off x="40231" y="4093573"/>
            <a:ext cx="11515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Types of DBMS: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There are basically two types of DBMS; Relational &amp; Non-Relational(NOSQL) DBMS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46F34-C8C8-AA46-248D-928015C74230}"/>
              </a:ext>
            </a:extLst>
          </p:cNvPr>
          <p:cNvSpPr txBox="1"/>
          <p:nvPr/>
        </p:nvSpPr>
        <p:spPr>
          <a:xfrm>
            <a:off x="166787" y="4835322"/>
            <a:ext cx="7509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Relational DBMS manages data that are link together using relationship </a:t>
            </a:r>
            <a:r>
              <a:rPr lang="en-US"/>
              <a:t>with the help of a </a:t>
            </a:r>
            <a:r>
              <a:rPr lang="en-US" dirty="0"/>
              <a:t>language called SQL( Structured Query Language). </a:t>
            </a:r>
          </a:p>
          <a:p>
            <a:r>
              <a:rPr lang="en-US" dirty="0"/>
              <a:t>The NONSQL doesn’t understand 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854A5-4196-1500-4E6A-1048D78ECE4A}"/>
              </a:ext>
            </a:extLst>
          </p:cNvPr>
          <p:cNvSpPr txBox="1"/>
          <p:nvPr/>
        </p:nvSpPr>
        <p:spPr>
          <a:xfrm>
            <a:off x="166787" y="5750089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Types of RDBMS: MySQL, SQL Server, Oracle etc.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05B12-F0F7-F351-3166-D17883F51375}"/>
              </a:ext>
            </a:extLst>
          </p:cNvPr>
          <p:cNvSpPr txBox="1"/>
          <p:nvPr/>
        </p:nvSpPr>
        <p:spPr>
          <a:xfrm>
            <a:off x="7005339" y="5370638"/>
            <a:ext cx="455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SQL: Structured Query Language</a:t>
            </a:r>
          </a:p>
          <a:p>
            <a:r>
              <a:rPr lang="en-US" dirty="0">
                <a:solidFill>
                  <a:srgbClr val="FF0000"/>
                </a:solidFill>
              </a:rPr>
              <a:t>SEQUEL: Structured English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8091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18AB1D-3329-ECD7-0BC6-99540E782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38" y="510433"/>
            <a:ext cx="4038600" cy="56102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A063CA-8A0B-0ED8-94AA-1003493F8C6E}"/>
              </a:ext>
            </a:extLst>
          </p:cNvPr>
          <p:cNvSpPr/>
          <p:nvPr/>
        </p:nvSpPr>
        <p:spPr>
          <a:xfrm>
            <a:off x="5130140" y="5183326"/>
            <a:ext cx="7061860" cy="937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Database Management with MySQL</a:t>
            </a:r>
          </a:p>
          <a:p>
            <a:pPr algn="ctr"/>
            <a:endParaRPr lang="en-US" sz="3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55BD77-CA13-4C08-560E-A6D13925190C}"/>
              </a:ext>
            </a:extLst>
          </p:cNvPr>
          <p:cNvSpPr/>
          <p:nvPr/>
        </p:nvSpPr>
        <p:spPr>
          <a:xfrm>
            <a:off x="0" y="5183325"/>
            <a:ext cx="4434444" cy="937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Awesome Emmanuel</a:t>
            </a:r>
          </a:p>
          <a:p>
            <a:pPr algn="ctr"/>
            <a:r>
              <a:rPr lang="en-US" dirty="0"/>
              <a:t>Data Analyst/Administrator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5C726-F138-1832-4205-436D48198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83" y="0"/>
            <a:ext cx="893879" cy="126365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4DE7B8-CFCC-6F44-73E0-5BA79E29F92C}"/>
              </a:ext>
            </a:extLst>
          </p:cNvPr>
          <p:cNvSpPr/>
          <p:nvPr/>
        </p:nvSpPr>
        <p:spPr>
          <a:xfrm>
            <a:off x="3807998" y="1085524"/>
            <a:ext cx="8118764" cy="3892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Thanks for the purchase.</a:t>
            </a:r>
          </a:p>
          <a:p>
            <a:pPr algn="ctr"/>
            <a:r>
              <a:rPr lang="en-US" sz="4400" dirty="0"/>
              <a:t>For questions kindly reach me on:</a:t>
            </a:r>
          </a:p>
          <a:p>
            <a:pPr algn="ctr"/>
            <a:r>
              <a:rPr lang="en-US" sz="4400" dirty="0"/>
              <a:t>awesome8emmanuel@gmail.com</a:t>
            </a:r>
          </a:p>
        </p:txBody>
      </p:sp>
    </p:spTree>
    <p:extLst>
      <p:ext uri="{BB962C8B-B14F-4D97-AF65-F5344CB8AC3E}">
        <p14:creationId xmlns:p14="http://schemas.microsoft.com/office/powerpoint/2010/main" val="37864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511</TotalTime>
  <Words>144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AWESOME EMMANUEL</dc:creator>
  <cp:lastModifiedBy>AWESOME EMMANUEL</cp:lastModifiedBy>
  <cp:revision>6</cp:revision>
  <dcterms:created xsi:type="dcterms:W3CDTF">2022-05-05T14:38:47Z</dcterms:created>
  <dcterms:modified xsi:type="dcterms:W3CDTF">2022-06-10T23:12:10Z</dcterms:modified>
</cp:coreProperties>
</file>