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2c7215b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2c7215b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2c7215b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2c7215b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2c7215b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2c7215b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2c7215b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2c7215b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2c7215b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2c7215b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02c7215b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02c7215b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2c7215b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2c7215b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c7215b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c7215b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2c7215b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02c7215b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2c7215b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2c7215b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364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 на знания в области современных технологий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17186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Моя цель узнать насколько студенты хорошо знают современные технологии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45700" y="4549200"/>
            <a:ext cx="2522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Abdraimov Ibro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75" y="2060550"/>
            <a:ext cx="3464450" cy="2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00" y="639500"/>
            <a:ext cx="7800400" cy="38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38" y="601938"/>
            <a:ext cx="7816725" cy="3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75" y="978388"/>
            <a:ext cx="5685849" cy="31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13" y="761150"/>
            <a:ext cx="7656974" cy="3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13" y="747200"/>
            <a:ext cx="7471975" cy="3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38" y="885389"/>
            <a:ext cx="7725724" cy="3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75" y="621500"/>
            <a:ext cx="7882050" cy="39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00" y="701700"/>
            <a:ext cx="7924401" cy="3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0" y="772375"/>
            <a:ext cx="7990301" cy="35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50" y="647713"/>
            <a:ext cx="7838699" cy="38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