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1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9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41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8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2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5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7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8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1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5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92FCA8-E67D-4C47-B8BA-43C5052A91E4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A119-C1E0-4C5F-B790-934F2C9A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0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818321"/>
          </a:xfrm>
        </p:spPr>
        <p:txBody>
          <a:bodyPr/>
          <a:lstStyle/>
          <a:p>
            <a:pPr algn="ctr"/>
            <a:r>
              <a:rPr lang="ru-RU" sz="4400" dirty="0" smtClean="0">
                <a:latin typeface="Bahnschrift" panose="020B0502040204020203" pitchFamily="34" charset="0"/>
              </a:rPr>
              <a:t>Управление доступом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1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2843" y="452718"/>
            <a:ext cx="9404723" cy="804582"/>
          </a:xfrm>
        </p:spPr>
        <p:txBody>
          <a:bodyPr/>
          <a:lstStyle/>
          <a:p>
            <a:pPr algn="ctr"/>
            <a:r>
              <a:rPr lang="ru-RU" dirty="0" smtClean="0"/>
              <a:t>Пакет как библиотечный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40181"/>
            <a:ext cx="7423469" cy="1440179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Пакет содержит группу классов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объединённых в одном пространстве имен.  Например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стандартную поставку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входит служебная библиотека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оформленная в виде пространства имен </a:t>
            </a:r>
            <a:r>
              <a:rPr lang="en-US" dirty="0" err="1" smtClean="0">
                <a:latin typeface="Bahnschrift" panose="020B0502040204020203" pitchFamily="34" charset="0"/>
              </a:rPr>
              <a:t>java.util</a:t>
            </a:r>
            <a:r>
              <a:rPr lang="en-US" dirty="0" smtClean="0">
                <a:latin typeface="Bahnschrift" panose="020B0502040204020203" pitchFamily="34" charset="0"/>
              </a:rPr>
              <a:t>.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1596149"/>
            <a:ext cx="4122420" cy="112824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1" y="3764281"/>
            <a:ext cx="7423469" cy="144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dirty="0" smtClean="0">
                <a:latin typeface="Bahnschrift" panose="020B0502040204020203" pitchFamily="34" charset="0"/>
              </a:rPr>
              <a:t>Впрочем полные имена слишком громоздки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поэтому в программе удобнее использовать 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import.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0" y="3587116"/>
            <a:ext cx="2743200" cy="190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990" y="3777616"/>
            <a:ext cx="2743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7133" y="361278"/>
            <a:ext cx="9404723" cy="89602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Bahnschrift" panose="020B0502040204020203" pitchFamily="34" charset="0"/>
              </a:rPr>
              <a:t>кода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0" y="1257301"/>
            <a:ext cx="10966768" cy="265176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В результате компиляции для каждого класса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 определенного в фале </a:t>
            </a:r>
            <a:r>
              <a:rPr lang="en-US" dirty="0" smtClean="0">
                <a:latin typeface="Bahnschrift" panose="020B0502040204020203" pitchFamily="34" charset="0"/>
              </a:rPr>
              <a:t>. Java</a:t>
            </a:r>
            <a:r>
              <a:rPr lang="ru-RU" dirty="0" smtClean="0">
                <a:latin typeface="Bahnschrift" panose="020B0502040204020203" pitchFamily="34" charset="0"/>
              </a:rPr>
              <a:t> создается класс с тем же именем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с расширением </a:t>
            </a:r>
            <a:r>
              <a:rPr lang="en-US" dirty="0" smtClean="0">
                <a:latin typeface="Bahnschrift" panose="020B0502040204020203" pitchFamily="34" charset="0"/>
              </a:rPr>
              <a:t>.class. </a:t>
            </a:r>
            <a:r>
              <a:rPr lang="ru-RU" dirty="0" smtClean="0">
                <a:latin typeface="Bahnschrift" panose="020B0502040204020203" pitchFamily="34" charset="0"/>
              </a:rPr>
              <a:t>Рабочая программа представляет собой набор однородных файлов </a:t>
            </a:r>
            <a:r>
              <a:rPr lang="en-US" dirty="0" smtClean="0">
                <a:latin typeface="Bahnschrift" panose="020B0502040204020203" pitchFamily="34" charset="0"/>
              </a:rPr>
              <a:t>.class,</a:t>
            </a:r>
            <a:r>
              <a:rPr lang="ru-RU" dirty="0" smtClean="0">
                <a:latin typeface="Bahnschrift" panose="020B0502040204020203" pitchFamily="34" charset="0"/>
              </a:rPr>
              <a:t> которые объединяются в  пакет и сжимаются в файл </a:t>
            </a:r>
            <a:r>
              <a:rPr lang="en-US" dirty="0" smtClean="0">
                <a:latin typeface="Bahnschrift" panose="020B0502040204020203" pitchFamily="34" charset="0"/>
              </a:rPr>
              <a:t>JAR. </a:t>
            </a:r>
            <a:r>
              <a:rPr lang="ru-RU" dirty="0" smtClean="0">
                <a:latin typeface="Bahnschrift" panose="020B0502040204020203" pitchFamily="34" charset="0"/>
              </a:rPr>
              <a:t>В каждом файле имеется </a:t>
            </a:r>
            <a:r>
              <a:rPr lang="en-US" dirty="0" smtClean="0">
                <a:latin typeface="Bahnschrift" panose="020B0502040204020203" pitchFamily="34" charset="0"/>
              </a:rPr>
              <a:t>public</a:t>
            </a:r>
            <a:r>
              <a:rPr lang="ru-RU" dirty="0" smtClean="0">
                <a:latin typeface="Bahnschrift" panose="020B0502040204020203" pitchFamily="34" charset="0"/>
              </a:rPr>
              <a:t>-класс с любым количеством классов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не имеющих спецификатор </a:t>
            </a:r>
            <a:r>
              <a:rPr lang="en-US" dirty="0" smtClean="0">
                <a:latin typeface="Bahnschrift" panose="020B0502040204020203" pitchFamily="34" charset="0"/>
              </a:rPr>
              <a:t>public-</a:t>
            </a:r>
            <a:r>
              <a:rPr lang="ru-RU" dirty="0" smtClean="0">
                <a:latin typeface="Bahnschrift" panose="020B0502040204020203" pitchFamily="34" charset="0"/>
              </a:rPr>
              <a:t>класс с любым количеством классов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 имеющих спецификатора </a:t>
            </a:r>
            <a:r>
              <a:rPr lang="en-US" dirty="0" smtClean="0">
                <a:latin typeface="Bahnschrift" panose="020B0502040204020203" pitchFamily="34" charset="0"/>
              </a:rPr>
              <a:t>public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. </a:t>
            </a:r>
            <a:r>
              <a:rPr lang="ru-RU" dirty="0" smtClean="0">
                <a:latin typeface="Bahnschrift" panose="020B0502040204020203" pitchFamily="34" charset="0"/>
              </a:rPr>
              <a:t>Если вы хотите объявить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все эти компоненты (хранящиеся в отдельных файлах </a:t>
            </a:r>
            <a:r>
              <a:rPr lang="en-US" dirty="0" smtClean="0">
                <a:latin typeface="Bahnschrift" panose="020B0502040204020203" pitchFamily="34" charset="0"/>
              </a:rPr>
              <a:t>.java </a:t>
            </a:r>
            <a:r>
              <a:rPr lang="ru-RU" dirty="0" smtClean="0">
                <a:latin typeface="Bahnschrift" panose="020B0502040204020203" pitchFamily="34" charset="0"/>
              </a:rPr>
              <a:t>и </a:t>
            </a:r>
            <a:r>
              <a:rPr lang="en-US" dirty="0" smtClean="0">
                <a:latin typeface="Bahnschrift" panose="020B0502040204020203" pitchFamily="34" charset="0"/>
              </a:rPr>
              <a:t>.class)</a:t>
            </a:r>
            <a:r>
              <a:rPr lang="ru-RU" dirty="0" smtClean="0">
                <a:latin typeface="Bahnschrift" panose="020B0502040204020203" pitchFamily="34" charset="0"/>
              </a:rPr>
              <a:t> связаны с друг другом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воспользуйтесь ключевым словом </a:t>
            </a:r>
            <a:r>
              <a:rPr lang="en-US" dirty="0" smtClean="0">
                <a:latin typeface="Bahnschrift" panose="020B0502040204020203" pitchFamily="34" charset="0"/>
              </a:rPr>
              <a:t>package</a:t>
            </a:r>
            <a:r>
              <a:rPr lang="ru-RU" dirty="0" smtClean="0">
                <a:latin typeface="Bahnschrift" panose="020B0502040204020203" pitchFamily="34" charset="0"/>
              </a:rPr>
              <a:t>.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Директива </a:t>
            </a:r>
            <a:r>
              <a:rPr lang="en-US" dirty="0" smtClean="0">
                <a:latin typeface="Bahnschrift" panose="020B0502040204020203" pitchFamily="34" charset="0"/>
              </a:rPr>
              <a:t>package </a:t>
            </a:r>
            <a:r>
              <a:rPr lang="ru-RU" dirty="0" smtClean="0">
                <a:latin typeface="Bahnschrift" panose="020B0502040204020203" pitchFamily="34" charset="0"/>
              </a:rPr>
              <a:t>должна находится первой некомментированной строке файла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4139564"/>
            <a:ext cx="3744001" cy="14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911" y="443960"/>
            <a:ext cx="9404723" cy="764726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Пользовательские библиотеки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184" y="1208687"/>
            <a:ext cx="11462016" cy="9401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Так же вы можете создать собственную библиотеку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сокращающие или полностью исключающие дублирование кода. Например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  <a:endParaRPr lang="ru-RU" dirty="0" smtClean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84" y="2312036"/>
            <a:ext cx="4924056" cy="3634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92" y="2965628"/>
            <a:ext cx="4606737" cy="29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6729" cy="80458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Спецификаторы доступа </a:t>
            </a:r>
            <a:r>
              <a:rPr lang="en-US" dirty="0" smtClean="0">
                <a:latin typeface="Bahnschrift" panose="020B0502040204020203" pitchFamily="34" charset="0"/>
              </a:rPr>
              <a:t>Java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621" y="1458559"/>
            <a:ext cx="11361420" cy="16732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</a:rPr>
              <a:t>java </a:t>
            </a:r>
            <a:r>
              <a:rPr lang="ru-RU" dirty="0" smtClean="0">
                <a:latin typeface="Bahnschrift" panose="020B0502040204020203" pitchFamily="34" charset="0"/>
              </a:rPr>
              <a:t> спецификаторы доступа </a:t>
            </a:r>
            <a:r>
              <a:rPr lang="en-US" dirty="0" smtClean="0">
                <a:latin typeface="Bahnschrift" panose="020B0502040204020203" pitchFamily="34" charset="0"/>
              </a:rPr>
              <a:t>public,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protected </a:t>
            </a:r>
            <a:r>
              <a:rPr lang="ru-RU" dirty="0" smtClean="0">
                <a:latin typeface="Bahnschrift" panose="020B0502040204020203" pitchFamily="34" charset="0"/>
              </a:rPr>
              <a:t>и </a:t>
            </a:r>
            <a:r>
              <a:rPr lang="en-US" dirty="0" smtClean="0">
                <a:latin typeface="Bahnschrift" panose="020B0502040204020203" pitchFamily="34" charset="0"/>
              </a:rPr>
              <a:t>private </a:t>
            </a:r>
            <a:r>
              <a:rPr lang="ru-RU" dirty="0" smtClean="0">
                <a:latin typeface="Bahnschrift" panose="020B0502040204020203" pitchFamily="34" charset="0"/>
              </a:rPr>
              <a:t>располагаются перед определением членов классов- как полей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так и методов. Каждый спецификатор доступа управляет только одним отдельных определение. Если спецификатор не указан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используется </a:t>
            </a:r>
            <a:r>
              <a:rPr lang="en-US" dirty="0" smtClean="0">
                <a:latin typeface="Bahnschrift" panose="020B0502040204020203" pitchFamily="34" charset="0"/>
              </a:rPr>
              <a:t>“</a:t>
            </a:r>
            <a:r>
              <a:rPr lang="ru-RU" dirty="0" smtClean="0">
                <a:latin typeface="Bahnschrift" panose="020B0502040204020203" pitchFamily="34" charset="0"/>
              </a:rPr>
              <a:t>пакетный</a:t>
            </a:r>
            <a:r>
              <a:rPr lang="en-US" dirty="0" smtClean="0">
                <a:latin typeface="Bahnschrift" panose="020B0502040204020203" pitchFamily="34" charset="0"/>
              </a:rPr>
              <a:t>” </a:t>
            </a:r>
            <a:r>
              <a:rPr lang="ru-RU" dirty="0" smtClean="0">
                <a:latin typeface="Bahnschrift" panose="020B0502040204020203" pitchFamily="34" charset="0"/>
              </a:rPr>
              <a:t>уровень доступа. То есть создать объект класса можно только  в пакете в котором он был создан.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1" y="3629024"/>
            <a:ext cx="5497724" cy="10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5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1931" y="452718"/>
            <a:ext cx="9404723" cy="918882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public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632" y="1371600"/>
            <a:ext cx="10561320" cy="14446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Bahnschrift" panose="020B0502040204020203" pitchFamily="34" charset="0"/>
              </a:rPr>
              <a:t>При использовании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public </a:t>
            </a:r>
            <a:r>
              <a:rPr lang="ru-RU" dirty="0" smtClean="0">
                <a:latin typeface="Bahnschrift" panose="020B0502040204020203" pitchFamily="34" charset="0"/>
              </a:rPr>
              <a:t>вы фактически объявляете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следующее за ним объявление члена класса доступно для всех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 и прежде всего для клиентских программистов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использующих библиотеку. То есть например </a:t>
            </a:r>
            <a:r>
              <a:rPr lang="en-US" dirty="0" smtClean="0">
                <a:latin typeface="Bahnschrift" panose="020B0502040204020203" pitchFamily="34" charset="0"/>
              </a:rPr>
              <a:t>class C</a:t>
            </a:r>
            <a:r>
              <a:rPr lang="ru-RU" dirty="0" smtClean="0">
                <a:latin typeface="Bahnschrift" panose="020B0502040204020203" pitchFamily="34" charset="0"/>
              </a:rPr>
              <a:t>о</a:t>
            </a:r>
            <a:r>
              <a:rPr lang="en-US" dirty="0" err="1" smtClean="0">
                <a:latin typeface="Bahnschrift" panose="020B0502040204020203" pitchFamily="34" charset="0"/>
              </a:rPr>
              <a:t>oK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 err="1" smtClean="0">
                <a:latin typeface="Bahnschrift" panose="020B0502040204020203" pitchFamily="34" charset="0"/>
              </a:rPr>
              <a:t>e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будет видно во всех пакетах проекта.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2" y="3097529"/>
            <a:ext cx="3898582" cy="17327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52" y="3097529"/>
            <a:ext cx="4006215" cy="7194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52" y="3816946"/>
            <a:ext cx="4006215" cy="15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807" y="452718"/>
            <a:ext cx="9404723" cy="747432"/>
          </a:xfrm>
        </p:spPr>
        <p:txBody>
          <a:bodyPr/>
          <a:lstStyle/>
          <a:p>
            <a:pPr algn="ctr"/>
            <a:r>
              <a:rPr lang="en-US" dirty="0" smtClean="0"/>
              <a:t>private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11" y="1200151"/>
            <a:ext cx="10983914" cy="21145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Ключевое слово </a:t>
            </a:r>
            <a:r>
              <a:rPr lang="en-US" dirty="0" smtClean="0"/>
              <a:t>private </a:t>
            </a:r>
            <a:r>
              <a:rPr lang="ru-RU" dirty="0" smtClean="0"/>
              <a:t>означает</a:t>
            </a:r>
            <a:r>
              <a:rPr lang="en-US" dirty="0" smtClean="0"/>
              <a:t>,</a:t>
            </a:r>
            <a:r>
              <a:rPr lang="ru-RU" dirty="0" smtClean="0"/>
              <a:t> что доступ к члену класса не предоставляется никому</a:t>
            </a:r>
            <a:r>
              <a:rPr lang="en-US" dirty="0" smtClean="0"/>
              <a:t>,</a:t>
            </a:r>
            <a:r>
              <a:rPr lang="ru-RU" dirty="0" smtClean="0"/>
              <a:t> кроме метода этого класса. Другие классы того же пакета не могут обращаться к </a:t>
            </a:r>
            <a:r>
              <a:rPr lang="en-US" dirty="0" smtClean="0"/>
              <a:t>private</a:t>
            </a:r>
            <a:r>
              <a:rPr lang="ru-RU" dirty="0" smtClean="0"/>
              <a:t>-членам. На первый взгляд</a:t>
            </a:r>
            <a:r>
              <a:rPr lang="en-US" dirty="0" smtClean="0"/>
              <a:t>,</a:t>
            </a:r>
            <a:r>
              <a:rPr lang="ru-RU" dirty="0" smtClean="0"/>
              <a:t> вы вроде бы изолируете класс даже от самого себя. С другой стороны</a:t>
            </a:r>
            <a:r>
              <a:rPr lang="en-US" dirty="0" smtClean="0"/>
              <a:t>,</a:t>
            </a:r>
            <a:r>
              <a:rPr lang="ru-RU" dirty="0" smtClean="0"/>
              <a:t> вполне вероятно</a:t>
            </a:r>
            <a:r>
              <a:rPr lang="en-US" dirty="0" smtClean="0"/>
              <a:t>,</a:t>
            </a:r>
            <a:r>
              <a:rPr lang="ru-RU" dirty="0" smtClean="0"/>
              <a:t> что пакет создается целой группой разработчиков</a:t>
            </a:r>
            <a:r>
              <a:rPr lang="en-US" dirty="0" smtClean="0"/>
              <a:t>;</a:t>
            </a:r>
            <a:r>
              <a:rPr lang="ru-RU" dirty="0" smtClean="0"/>
              <a:t> в этом случае </a:t>
            </a:r>
            <a:r>
              <a:rPr lang="en-US" dirty="0" smtClean="0"/>
              <a:t>private </a:t>
            </a:r>
            <a:r>
              <a:rPr lang="ru-RU" dirty="0" smtClean="0"/>
              <a:t>позволяет изменять члены класса</a:t>
            </a:r>
            <a:r>
              <a:rPr lang="en-US" dirty="0" smtClean="0"/>
              <a:t>,</a:t>
            </a:r>
            <a:r>
              <a:rPr lang="ru-RU" dirty="0" smtClean="0"/>
              <a:t> не опасаясь</a:t>
            </a:r>
            <a:r>
              <a:rPr lang="en-US" dirty="0" smtClean="0"/>
              <a:t>,</a:t>
            </a:r>
            <a:r>
              <a:rPr lang="ru-RU" dirty="0" smtClean="0"/>
              <a:t> что это отразится на другом данного пакета.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1" y="3314701"/>
            <a:ext cx="3862387" cy="30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0" y="-66392"/>
            <a:ext cx="9404723" cy="810025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rotected 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58" y="834348"/>
            <a:ext cx="11249025" cy="2319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Ключевое слово </a:t>
            </a:r>
            <a:r>
              <a:rPr lang="en-US" dirty="0" smtClean="0">
                <a:latin typeface="Bahnschrift" panose="020B0502040204020203" pitchFamily="34" charset="0"/>
              </a:rPr>
              <a:t>protected </a:t>
            </a:r>
            <a:r>
              <a:rPr lang="ru-RU" dirty="0" smtClean="0">
                <a:latin typeface="Bahnschrift" panose="020B0502040204020203" pitchFamily="34" charset="0"/>
              </a:rPr>
              <a:t>тесно связано с понятием наследование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при котором уже существующему классу</a:t>
            </a:r>
            <a:r>
              <a:rPr lang="en-US" dirty="0" smtClean="0">
                <a:latin typeface="Bahnschrift" panose="020B0502040204020203" pitchFamily="34" charset="0"/>
              </a:rPr>
              <a:t>(</a:t>
            </a:r>
            <a:r>
              <a:rPr lang="ru-RU" dirty="0" smtClean="0">
                <a:latin typeface="Bahnschrift" panose="020B0502040204020203" pitchFamily="34" charset="0"/>
              </a:rPr>
              <a:t>называемому базовом классом) добавляются новые члены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причем исходная реализация остается неизменной. Если при создании нового пакета используется наследование от класса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находящего в другом пакете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новый класс получает доступ только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к открытым(</a:t>
            </a:r>
            <a:r>
              <a:rPr lang="en-US" dirty="0" smtClean="0">
                <a:latin typeface="Bahnschrift" panose="020B0502040204020203" pitchFamily="34" charset="0"/>
              </a:rPr>
              <a:t>public) </a:t>
            </a:r>
            <a:r>
              <a:rPr lang="ru-RU" dirty="0" smtClean="0">
                <a:latin typeface="Bahnschrift" panose="020B0502040204020203" pitchFamily="34" charset="0"/>
              </a:rPr>
              <a:t>членам из исходного пакета. Спецификатор </a:t>
            </a:r>
            <a:r>
              <a:rPr lang="en-US" dirty="0" smtClean="0">
                <a:latin typeface="Bahnschrift" panose="020B0502040204020203" pitchFamily="34" charset="0"/>
              </a:rPr>
              <a:t>protected </a:t>
            </a:r>
            <a:r>
              <a:rPr lang="ru-RU" dirty="0" smtClean="0">
                <a:latin typeface="Bahnschrift" panose="020B0502040204020203" pitchFamily="34" charset="0"/>
              </a:rPr>
              <a:t>также предоставляет доступ в пределах пакета-то есть члены с этим спецификатором доступны для других классов  из того же пакета.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52772"/>
            <a:ext cx="4329112" cy="29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43" y="252693"/>
            <a:ext cx="9404723" cy="700265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Интерфейс и реализация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0" y="1152984"/>
            <a:ext cx="11069639" cy="161879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Контроль над доступом часто называют сокрытием реализации. 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Если в программе использована определенная структура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но программисты-клиенты не помогут получить доступ к ее членам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кроме отправки сообщений </a:t>
            </a:r>
            <a:r>
              <a:rPr lang="en-US" dirty="0" smtClean="0">
                <a:latin typeface="Bahnschrift" panose="020B0502040204020203" pitchFamily="34" charset="0"/>
              </a:rPr>
              <a:t>public</a:t>
            </a:r>
            <a:r>
              <a:rPr lang="ru-RU" dirty="0" smtClean="0">
                <a:latin typeface="Bahnschrift" panose="020B0502040204020203" pitchFamily="34" charset="0"/>
              </a:rPr>
              <a:t>-интерфейсу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вы можете изменять все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не объявлено как </a:t>
            </a:r>
            <a:r>
              <a:rPr lang="en-US" dirty="0" smtClean="0">
                <a:latin typeface="Bahnschrift" panose="020B0502040204020203" pitchFamily="34" charset="0"/>
              </a:rPr>
              <a:t>public </a:t>
            </a:r>
            <a:r>
              <a:rPr lang="ru-RU" dirty="0" smtClean="0">
                <a:latin typeface="Bahnschrift" panose="020B0502040204020203" pitchFamily="34" charset="0"/>
              </a:rPr>
              <a:t>(члены с доступом в пределах пакета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protected </a:t>
            </a:r>
            <a:r>
              <a:rPr lang="ru-RU" dirty="0" smtClean="0">
                <a:latin typeface="Bahnschrift" panose="020B0502040204020203" pitchFamily="34" charset="0"/>
              </a:rPr>
              <a:t>и </a:t>
            </a:r>
            <a:r>
              <a:rPr lang="en-US" dirty="0" smtClean="0">
                <a:latin typeface="Bahnschrift" panose="020B0502040204020203" pitchFamily="34" charset="0"/>
              </a:rPr>
              <a:t>private), </a:t>
            </a:r>
            <a:r>
              <a:rPr lang="ru-RU" dirty="0" smtClean="0">
                <a:latin typeface="Bahnschrift" panose="020B0502040204020203" pitchFamily="34" charset="0"/>
              </a:rPr>
              <a:t> не нарушая работоспособности изменений клиентского кода.  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3348037"/>
            <a:ext cx="3589508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508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Century Gothic</vt:lpstr>
      <vt:lpstr>Wingdings 3</vt:lpstr>
      <vt:lpstr>Ион</vt:lpstr>
      <vt:lpstr>Управление доступом</vt:lpstr>
      <vt:lpstr>Пакет как библиотечный модуль</vt:lpstr>
      <vt:lpstr>Структура кода</vt:lpstr>
      <vt:lpstr>Пользовательские библиотеки</vt:lpstr>
      <vt:lpstr>Спецификаторы доступа Java</vt:lpstr>
      <vt:lpstr>public</vt:lpstr>
      <vt:lpstr>private</vt:lpstr>
      <vt:lpstr>protected </vt:lpstr>
      <vt:lpstr>Интерфейс и реализация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доступом</dc:title>
  <dc:creator>IbroJim</dc:creator>
  <cp:lastModifiedBy>IbroJim</cp:lastModifiedBy>
  <cp:revision>14</cp:revision>
  <dcterms:created xsi:type="dcterms:W3CDTF">2019-01-22T12:44:36Z</dcterms:created>
  <dcterms:modified xsi:type="dcterms:W3CDTF">2019-01-22T14:48:59Z</dcterms:modified>
</cp:coreProperties>
</file>