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6F26-6E26-449A-9A21-4938DA0F8AE8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838E-E506-4786-B953-A148C8962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59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6F26-6E26-449A-9A21-4938DA0F8AE8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838E-E506-4786-B953-A148C8962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88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6F26-6E26-449A-9A21-4938DA0F8AE8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838E-E506-4786-B953-A148C8962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356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6F26-6E26-449A-9A21-4938DA0F8AE8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838E-E506-4786-B953-A148C89627C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5689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6F26-6E26-449A-9A21-4938DA0F8AE8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838E-E506-4786-B953-A148C8962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624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6F26-6E26-449A-9A21-4938DA0F8AE8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838E-E506-4786-B953-A148C8962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29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6F26-6E26-449A-9A21-4938DA0F8AE8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838E-E506-4786-B953-A148C8962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374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6F26-6E26-449A-9A21-4938DA0F8AE8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838E-E506-4786-B953-A148C8962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708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6F26-6E26-449A-9A21-4938DA0F8AE8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838E-E506-4786-B953-A148C8962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4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6F26-6E26-449A-9A21-4938DA0F8AE8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838E-E506-4786-B953-A148C8962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00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6F26-6E26-449A-9A21-4938DA0F8AE8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838E-E506-4786-B953-A148C8962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36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6F26-6E26-449A-9A21-4938DA0F8AE8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838E-E506-4786-B953-A148C8962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45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6F26-6E26-449A-9A21-4938DA0F8AE8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838E-E506-4786-B953-A148C8962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74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6F26-6E26-449A-9A21-4938DA0F8AE8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838E-E506-4786-B953-A148C8962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6F26-6E26-449A-9A21-4938DA0F8AE8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838E-E506-4786-B953-A148C8962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41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6F26-6E26-449A-9A21-4938DA0F8AE8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838E-E506-4786-B953-A148C8962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63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6F26-6E26-449A-9A21-4938DA0F8AE8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838E-E506-4786-B953-A148C8962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34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FB36F26-6E26-449A-9A21-4938DA0F8AE8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E838E-E506-4786-B953-A148C8962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677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6990" y="785192"/>
            <a:ext cx="8825658" cy="765313"/>
          </a:xfrm>
        </p:spPr>
        <p:txBody>
          <a:bodyPr/>
          <a:lstStyle/>
          <a:p>
            <a:pPr algn="ctr"/>
            <a:r>
              <a:rPr lang="ru-RU" sz="4800" dirty="0" smtClean="0">
                <a:latin typeface="Bahnschrift" panose="020B0502040204020203" pitchFamily="34" charset="0"/>
              </a:rPr>
              <a:t>Полиморфизм</a:t>
            </a:r>
            <a:endParaRPr lang="ru-RU" sz="4800" dirty="0"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5549" y="6149008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err="1" smtClean="0"/>
              <a:t>Сальме</a:t>
            </a:r>
            <a:r>
              <a:rPr lang="ru-RU" sz="2000" dirty="0" smtClean="0"/>
              <a:t> </a:t>
            </a:r>
            <a:r>
              <a:rPr lang="ru-RU" sz="2000" dirty="0" err="1" smtClean="0"/>
              <a:t>Ибраим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2001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8862"/>
          </a:xfrm>
        </p:spPr>
        <p:txBody>
          <a:bodyPr/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Что это</a:t>
            </a:r>
            <a:r>
              <a:rPr lang="en-US" dirty="0" smtClean="0">
                <a:latin typeface="Bahnschrift" panose="020B0502040204020203" pitchFamily="34" charset="0"/>
              </a:rPr>
              <a:t>?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870039"/>
            <a:ext cx="10555288" cy="146752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Bahnschrift" panose="020B0502040204020203" pitchFamily="34" charset="0"/>
              </a:rPr>
              <a:t>Полиморфизм — одна из трех основных парадигм ООП. Если говорить кратко, полиморфизм — это способность </a:t>
            </a:r>
            <a:r>
              <a:rPr lang="ru-RU" dirty="0" smtClean="0">
                <a:latin typeface="Bahnschrift" panose="020B0502040204020203" pitchFamily="34" charset="0"/>
              </a:rPr>
              <a:t>объекта </a:t>
            </a:r>
            <a:r>
              <a:rPr lang="ru-RU" dirty="0">
                <a:latin typeface="Bahnschrift" panose="020B0502040204020203" pitchFamily="34" charset="0"/>
              </a:rPr>
              <a:t>использовать методы производного класса, который не существует на момент создания базового.</a:t>
            </a:r>
            <a:endParaRPr lang="ru-R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61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3162"/>
          </a:xfrm>
        </p:spPr>
        <p:txBody>
          <a:bodyPr/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Пример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039" y="1870038"/>
            <a:ext cx="5379389" cy="2425999"/>
          </a:xfrm>
          <a:prstGeom prst="rect">
            <a:avLst/>
          </a:prstGeom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646111" y="1870038"/>
            <a:ext cx="5663249" cy="46222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Bahnschrift" panose="020B0502040204020203" pitchFamily="34" charset="0"/>
              </a:rPr>
              <a:t>Например у нас есть базовый класс </a:t>
            </a:r>
            <a:r>
              <a:rPr lang="en-US" dirty="0" smtClean="0">
                <a:latin typeface="Bahnschrift" panose="020B0502040204020203" pitchFamily="34" charset="0"/>
              </a:rPr>
              <a:t>Shape </a:t>
            </a:r>
            <a:r>
              <a:rPr lang="ru-RU" dirty="0" smtClean="0">
                <a:latin typeface="Bahnschrift" panose="020B0502040204020203" pitchFamily="34" charset="0"/>
              </a:rPr>
              <a:t>от которого наследуется три класса. </a:t>
            </a:r>
            <a:r>
              <a:rPr lang="ru-RU" dirty="0">
                <a:latin typeface="Bahnschrift" panose="020B0502040204020203" pitchFamily="34" charset="0"/>
              </a:rPr>
              <a:t> </a:t>
            </a:r>
            <a:r>
              <a:rPr lang="ru-RU" dirty="0" smtClean="0">
                <a:latin typeface="Bahnschrift" panose="020B0502040204020203" pitchFamily="34" charset="0"/>
              </a:rPr>
              <a:t>Нам нужно вызвать метод </a:t>
            </a:r>
            <a:r>
              <a:rPr lang="en-US" dirty="0" smtClean="0">
                <a:latin typeface="Bahnschrift" panose="020B0502040204020203" pitchFamily="34" charset="0"/>
              </a:rPr>
              <a:t>draw</a:t>
            </a:r>
            <a:r>
              <a:rPr lang="ru-RU" dirty="0" smtClean="0">
                <a:latin typeface="Bahnschrift" panose="020B0502040204020203" pitchFamily="34" charset="0"/>
              </a:rPr>
              <a:t> у всех наследников для этого по логике нам индивидуально нужно создать все три объекта и вызвать их метод по отдельности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это ревизуемо но не сильно эффективно. Благодаря полиморфизму мы  можем создать массив типа </a:t>
            </a:r>
            <a:r>
              <a:rPr lang="en-US" dirty="0" smtClean="0">
                <a:latin typeface="Bahnschrift" panose="020B0502040204020203" pitchFamily="34" charset="0"/>
              </a:rPr>
              <a:t>Shape </a:t>
            </a:r>
            <a:r>
              <a:rPr lang="ru-RU" dirty="0" smtClean="0">
                <a:latin typeface="Bahnschrift" panose="020B0502040204020203" pitchFamily="34" charset="0"/>
              </a:rPr>
              <a:t>и поместить в него объекты этих классов. После чего к каждому объекту будет присвоена ссылка типа</a:t>
            </a:r>
            <a:r>
              <a:rPr lang="en-US" dirty="0" smtClean="0">
                <a:latin typeface="Bahnschrift" panose="020B0502040204020203" pitchFamily="34" charset="0"/>
              </a:rPr>
              <a:t> Shape, </a:t>
            </a:r>
            <a:r>
              <a:rPr lang="ru-RU" dirty="0" smtClean="0">
                <a:latin typeface="Bahnschrift" panose="020B0502040204020203" pitchFamily="34" charset="0"/>
              </a:rPr>
              <a:t>после чего мы с лёгкостью можем пройтись в цикле и вызвать объект </a:t>
            </a:r>
            <a:r>
              <a:rPr lang="en-US" dirty="0" smtClean="0">
                <a:latin typeface="Bahnschrift" panose="020B0502040204020203" pitchFamily="34" charset="0"/>
              </a:rPr>
              <a:t>draw </a:t>
            </a:r>
            <a:r>
              <a:rPr lang="ru-RU" dirty="0" smtClean="0">
                <a:latin typeface="Bahnschrift" panose="020B0502040204020203" pitchFamily="34" charset="0"/>
              </a:rPr>
              <a:t>у каждого объекта.</a:t>
            </a:r>
            <a:endParaRPr lang="ru-R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4048" y="0"/>
            <a:ext cx="9404723" cy="982980"/>
          </a:xfrm>
        </p:spPr>
        <p:txBody>
          <a:bodyPr/>
          <a:lstStyle/>
          <a:p>
            <a:pPr algn="ctr"/>
            <a:r>
              <a:rPr lang="ru-RU" dirty="0" smtClean="0">
                <a:latin typeface="Bahnschrift" panose="020B0502040204020203" pitchFamily="34" charset="0"/>
              </a:rPr>
              <a:t>Конструкторы и полиморфизм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6261" y="982979"/>
            <a:ext cx="5455919" cy="26060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Конструктор базового класса всегда вызывается в процессе конструирования производного класса. Вызов автоматически проходит вверх по цепочке наследования</a:t>
            </a:r>
            <a:r>
              <a:rPr lang="en-US" dirty="0" smtClean="0"/>
              <a:t>,</a:t>
            </a:r>
            <a:r>
              <a:rPr lang="ru-RU" dirty="0" smtClean="0"/>
              <a:t> так что в конечном итоге вызывается конструктор всех базовых классов во всей цепочке наследования.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409" y="1484217"/>
            <a:ext cx="2928937" cy="42096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575" y="3685516"/>
            <a:ext cx="1683152" cy="200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5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>
                <a:latin typeface="Bahnschrift" panose="020B0502040204020203" pitchFamily="34" charset="0"/>
              </a:rPr>
              <a:t>Ковариантность</a:t>
            </a:r>
            <a:r>
              <a:rPr lang="ru-RU" dirty="0" smtClean="0">
                <a:latin typeface="Bahnschrift" panose="020B0502040204020203" pitchFamily="34" charset="0"/>
              </a:rPr>
              <a:t> возвращаемых типов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2052918"/>
            <a:ext cx="5297488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err="1" smtClean="0"/>
              <a:t>Ковариантость</a:t>
            </a:r>
            <a:r>
              <a:rPr lang="ru-RU" dirty="0" smtClean="0"/>
              <a:t> возвращаемых типом-этот термин означает</a:t>
            </a:r>
            <a:r>
              <a:rPr lang="en-US" dirty="0" smtClean="0"/>
              <a:t>,</a:t>
            </a:r>
            <a:r>
              <a:rPr lang="ru-RU" dirty="0"/>
              <a:t> </a:t>
            </a:r>
            <a:r>
              <a:rPr lang="ru-RU" dirty="0" smtClean="0"/>
              <a:t>что переопределенный метод производного класса может вернуть тип</a:t>
            </a:r>
            <a:r>
              <a:rPr lang="en-US" dirty="0" smtClean="0"/>
              <a:t>,</a:t>
            </a:r>
            <a:r>
              <a:rPr lang="ru-RU" dirty="0" smtClean="0"/>
              <a:t> производный от типа</a:t>
            </a:r>
            <a:r>
              <a:rPr lang="en-US" dirty="0" smtClean="0"/>
              <a:t>,</a:t>
            </a:r>
            <a:r>
              <a:rPr lang="ru-RU" dirty="0" smtClean="0"/>
              <a:t> возвращаемого методом базового класса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540" y="1853248"/>
            <a:ext cx="3143304" cy="39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1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162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Bahnschrift</vt:lpstr>
      <vt:lpstr>Century Gothic</vt:lpstr>
      <vt:lpstr>Wingdings 3</vt:lpstr>
      <vt:lpstr>Ион</vt:lpstr>
      <vt:lpstr>Полиморфизм</vt:lpstr>
      <vt:lpstr>Что это?</vt:lpstr>
      <vt:lpstr>Пример</vt:lpstr>
      <vt:lpstr>Конструкторы и полиморфизм</vt:lpstr>
      <vt:lpstr>Ковариантность возвращаемых типов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Полиформизм</dc:title>
  <dc:creator>IbroJim</dc:creator>
  <cp:lastModifiedBy>IbroJim</cp:lastModifiedBy>
  <cp:revision>6</cp:revision>
  <dcterms:created xsi:type="dcterms:W3CDTF">2019-01-22T18:30:31Z</dcterms:created>
  <dcterms:modified xsi:type="dcterms:W3CDTF">2019-01-22T19:23:59Z</dcterms:modified>
</cp:coreProperties>
</file>