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3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2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33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1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47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7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4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2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754F-E842-4100-8377-D440753D6CB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384C-DEF2-43D8-80CE-6A23BC9E9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89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1614" y="2952515"/>
            <a:ext cx="3974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* FROM </a:t>
            </a:r>
            <a:r>
              <a:rPr lang="en-US" sz="2800" dirty="0" err="1" smtClean="0"/>
              <a:t>talaba</a:t>
            </a:r>
            <a:endParaRPr lang="en-US" sz="2800" dirty="0" smtClean="0"/>
          </a:p>
          <a:p>
            <a:r>
              <a:rPr lang="en-US" sz="2800" dirty="0" smtClean="0"/>
              <a:t>ORDER BY MOD(id, 2), id;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180" y="1818489"/>
            <a:ext cx="4037303" cy="3484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69" y="2063846"/>
            <a:ext cx="3223320" cy="32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97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2024-11-13T08:26:24Z</dcterms:created>
  <dcterms:modified xsi:type="dcterms:W3CDTF">2024-11-13T08:29:11Z</dcterms:modified>
</cp:coreProperties>
</file>