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AFAB9-50D4-404A-99FF-0E4CC053D617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C14D-059B-4CFF-BBDE-27C80553ED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6216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AFAB9-50D4-404A-99FF-0E4CC053D617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C14D-059B-4CFF-BBDE-27C80553ED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525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AFAB9-50D4-404A-99FF-0E4CC053D617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C14D-059B-4CFF-BBDE-27C80553ED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283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AFAB9-50D4-404A-99FF-0E4CC053D617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C14D-059B-4CFF-BBDE-27C80553ED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638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AFAB9-50D4-404A-99FF-0E4CC053D617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C14D-059B-4CFF-BBDE-27C80553ED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5578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AFAB9-50D4-404A-99FF-0E4CC053D617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C14D-059B-4CFF-BBDE-27C80553ED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412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AFAB9-50D4-404A-99FF-0E4CC053D617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C14D-059B-4CFF-BBDE-27C80553ED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1744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AFAB9-50D4-404A-99FF-0E4CC053D617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C14D-059B-4CFF-BBDE-27C80553ED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270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AFAB9-50D4-404A-99FF-0E4CC053D617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C14D-059B-4CFF-BBDE-27C80553ED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38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AFAB9-50D4-404A-99FF-0E4CC053D617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C14D-059B-4CFF-BBDE-27C80553ED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928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AFAB9-50D4-404A-99FF-0E4CC053D617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C14D-059B-4CFF-BBDE-27C80553ED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992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AFAB9-50D4-404A-99FF-0E4CC053D617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0C14D-059B-4CFF-BBDE-27C80553ED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111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690969" y="382556"/>
            <a:ext cx="4170280" cy="2967134"/>
            <a:chOff x="690969" y="382556"/>
            <a:chExt cx="4487521" cy="2845686"/>
          </a:xfrm>
        </p:grpSpPr>
        <p:sp>
          <p:nvSpPr>
            <p:cNvPr id="3" name="TextBox 2"/>
            <p:cNvSpPr txBox="1"/>
            <p:nvPr/>
          </p:nvSpPr>
          <p:spPr>
            <a:xfrm>
              <a:off x="690969" y="2519266"/>
              <a:ext cx="4487521" cy="70897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SELECT * FROM </a:t>
              </a:r>
              <a:r>
                <a:rPr lang="en-US" sz="1400" dirty="0" err="1" smtClean="0"/>
                <a:t>talabajon</a:t>
              </a:r>
              <a:endParaRPr lang="en-US" sz="1400" dirty="0" smtClean="0"/>
            </a:p>
            <a:p>
              <a:r>
                <a:rPr lang="en-US" sz="1400" dirty="0" smtClean="0"/>
                <a:t>WHERE </a:t>
              </a:r>
              <a:r>
                <a:rPr lang="en-US" sz="1400" dirty="0" err="1" smtClean="0"/>
                <a:t>Baxo</a:t>
              </a:r>
              <a:r>
                <a:rPr lang="en-US" sz="1400" dirty="0" smtClean="0"/>
                <a:t> BETWEEN 90 AND 101</a:t>
              </a:r>
            </a:p>
            <a:p>
              <a:r>
                <a:rPr lang="en-US" sz="1400" dirty="0" smtClean="0"/>
                <a:t>ORDER BY ism ASC;</a:t>
              </a:r>
            </a:p>
          </p:txBody>
        </p:sp>
        <p:sp>
          <p:nvSpPr>
            <p:cNvPr id="4" name="Прямоугольник 3"/>
            <p:cNvSpPr/>
            <p:nvPr/>
          </p:nvSpPr>
          <p:spPr>
            <a:xfrm>
              <a:off x="690969" y="382556"/>
              <a:ext cx="4487521" cy="2136710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6749647" y="87718"/>
            <a:ext cx="4170280" cy="3261972"/>
            <a:chOff x="690969" y="382556"/>
            <a:chExt cx="4487521" cy="2350044"/>
          </a:xfrm>
        </p:grpSpPr>
        <p:sp>
          <p:nvSpPr>
            <p:cNvPr id="9" name="TextBox 8"/>
            <p:cNvSpPr txBox="1"/>
            <p:nvPr/>
          </p:nvSpPr>
          <p:spPr>
            <a:xfrm>
              <a:off x="690969" y="2519266"/>
              <a:ext cx="4487521" cy="21333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Asosiy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Jadval</a:t>
              </a:r>
              <a:endParaRPr lang="en-US" sz="1400" dirty="0" smtClean="0"/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690969" y="382556"/>
              <a:ext cx="4487521" cy="2136710"/>
            </a:xfrm>
            <a:prstGeom prst="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1" name="Группа 10"/>
          <p:cNvGrpSpPr/>
          <p:nvPr/>
        </p:nvGrpSpPr>
        <p:grpSpPr>
          <a:xfrm>
            <a:off x="690969" y="3567821"/>
            <a:ext cx="4170280" cy="2966565"/>
            <a:chOff x="690969" y="382556"/>
            <a:chExt cx="4487521" cy="2845140"/>
          </a:xfrm>
        </p:grpSpPr>
        <p:sp>
          <p:nvSpPr>
            <p:cNvPr id="12" name="TextBox 11"/>
            <p:cNvSpPr txBox="1"/>
            <p:nvPr/>
          </p:nvSpPr>
          <p:spPr>
            <a:xfrm>
              <a:off x="690969" y="2519266"/>
              <a:ext cx="4487521" cy="70843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SELECT * FROM </a:t>
              </a:r>
              <a:r>
                <a:rPr lang="en-US" sz="1400" dirty="0" err="1" smtClean="0"/>
                <a:t>talabajon</a:t>
              </a:r>
              <a:endParaRPr lang="en-US" sz="1400" dirty="0"/>
            </a:p>
            <a:p>
              <a:r>
                <a:rPr lang="en-US" sz="1400" dirty="0"/>
                <a:t>WHERE </a:t>
              </a:r>
              <a:r>
                <a:rPr lang="en-US" sz="1400" dirty="0" err="1" smtClean="0"/>
                <a:t>Baxo</a:t>
              </a:r>
              <a:r>
                <a:rPr lang="en-US" sz="1400" dirty="0" smtClean="0"/>
                <a:t> </a:t>
              </a:r>
              <a:r>
                <a:rPr lang="en-US" sz="1400" dirty="0"/>
                <a:t>BETWEEN 70 AND 90</a:t>
              </a:r>
            </a:p>
            <a:p>
              <a:r>
                <a:rPr lang="en-US" sz="1400" dirty="0"/>
                <a:t>ORDER BY </a:t>
              </a:r>
              <a:r>
                <a:rPr lang="en-US" sz="1400" dirty="0" err="1" smtClean="0"/>
                <a:t>yosh</a:t>
              </a:r>
              <a:r>
                <a:rPr lang="en-US" sz="1400" dirty="0" smtClean="0"/>
                <a:t> </a:t>
              </a:r>
              <a:r>
                <a:rPr lang="en-US" sz="1400" dirty="0"/>
                <a:t>DESC</a:t>
              </a:r>
              <a:r>
                <a:rPr lang="en-US" sz="1400" dirty="0" smtClean="0"/>
                <a:t>;</a:t>
              </a:r>
              <a:endParaRPr lang="en-US" sz="1400" dirty="0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690969" y="382556"/>
              <a:ext cx="4487521" cy="2136710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6749647" y="3997030"/>
            <a:ext cx="4170280" cy="2468375"/>
            <a:chOff x="690969" y="382556"/>
            <a:chExt cx="4487521" cy="2864603"/>
          </a:xfrm>
        </p:grpSpPr>
        <p:sp>
          <p:nvSpPr>
            <p:cNvPr id="15" name="TextBox 14"/>
            <p:cNvSpPr txBox="1"/>
            <p:nvPr/>
          </p:nvSpPr>
          <p:spPr>
            <a:xfrm>
              <a:off x="690969" y="2175614"/>
              <a:ext cx="4487521" cy="107154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SELECT * FROM </a:t>
              </a:r>
              <a:r>
                <a:rPr lang="en-US" dirty="0" err="1" smtClean="0"/>
                <a:t>talabajon</a:t>
              </a:r>
              <a:endParaRPr lang="en-US" dirty="0"/>
            </a:p>
            <a:p>
              <a:r>
                <a:rPr lang="en-US" dirty="0" smtClean="0"/>
                <a:t>WHERE </a:t>
              </a:r>
              <a:r>
                <a:rPr lang="en-US" dirty="0" err="1" smtClean="0"/>
                <a:t>Baxo</a:t>
              </a:r>
              <a:r>
                <a:rPr lang="en-US" dirty="0" smtClean="0"/>
                <a:t> </a:t>
              </a:r>
              <a:r>
                <a:rPr lang="en-US" dirty="0"/>
                <a:t>BETWEEN 60 AND 70</a:t>
              </a:r>
            </a:p>
            <a:p>
              <a:r>
                <a:rPr lang="en-US" dirty="0"/>
                <a:t>ORDER BY </a:t>
              </a:r>
              <a:r>
                <a:rPr lang="en-US" dirty="0" err="1" smtClean="0"/>
                <a:t>Baxo</a:t>
              </a:r>
              <a:r>
                <a:rPr lang="en-US" dirty="0" smtClean="0"/>
                <a:t> </a:t>
              </a:r>
              <a:r>
                <a:rPr lang="en-US" dirty="0"/>
                <a:t>ASC;</a:t>
              </a:r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690969" y="382556"/>
              <a:ext cx="4487521" cy="1793058"/>
            </a:xfrm>
            <a:prstGeom prst="rect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5199134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47</Words>
  <Application>Microsoft Office PowerPoint</Application>
  <PresentationFormat>Широкоэкранный</PresentationFormat>
  <Paragraphs>10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Пользователь</cp:lastModifiedBy>
  <cp:revision>4</cp:revision>
  <dcterms:created xsi:type="dcterms:W3CDTF">2024-11-13T09:59:39Z</dcterms:created>
  <dcterms:modified xsi:type="dcterms:W3CDTF">2024-11-13T11:03:22Z</dcterms:modified>
</cp:coreProperties>
</file>