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0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2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2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6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2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3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9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C04A-F4E5-46F9-9642-91D3C4440D2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C3C5-C378-439B-94F7-D8A2CFF14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5645021" y="782114"/>
            <a:ext cx="5915607" cy="3788228"/>
            <a:chOff x="690969" y="382556"/>
            <a:chExt cx="4487521" cy="2350044"/>
          </a:xfrm>
        </p:grpSpPr>
        <p:sp>
          <p:nvSpPr>
            <p:cNvPr id="6" name="TextBox 5"/>
            <p:cNvSpPr txBox="1"/>
            <p:nvPr/>
          </p:nvSpPr>
          <p:spPr>
            <a:xfrm>
              <a:off x="690969" y="2519266"/>
              <a:ext cx="4487521" cy="21333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Asosiy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Jadval</a:t>
              </a:r>
              <a:endParaRPr lang="en-US" sz="1400" dirty="0" smtClean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22538" y="782114"/>
            <a:ext cx="4465749" cy="3845385"/>
            <a:chOff x="690969" y="382556"/>
            <a:chExt cx="4487521" cy="2473228"/>
          </a:xfrm>
        </p:grpSpPr>
        <p:sp>
          <p:nvSpPr>
            <p:cNvPr id="16" name="TextBox 15"/>
            <p:cNvSpPr txBox="1"/>
            <p:nvPr/>
          </p:nvSpPr>
          <p:spPr>
            <a:xfrm>
              <a:off x="690969" y="2519266"/>
              <a:ext cx="4487521" cy="3365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* FROM AEROPORT</a:t>
              </a:r>
            </a:p>
            <a:p>
              <a:r>
                <a:rPr lang="en-US" sz="1400" dirty="0" smtClean="0"/>
                <a:t>WHERE MONTH(</a:t>
              </a:r>
              <a:r>
                <a:rPr lang="en-US" sz="1400" dirty="0" err="1" smtClean="0"/>
                <a:t>uchish_sanasi</a:t>
              </a:r>
              <a:r>
                <a:rPr lang="en-US" sz="1400" dirty="0" smtClean="0"/>
                <a:t>) IN (3, 4, 5);</a:t>
              </a:r>
              <a:endParaRPr lang="en-US" sz="1400" dirty="0" smtClean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730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2024-11-13T11:55:01Z</dcterms:created>
  <dcterms:modified xsi:type="dcterms:W3CDTF">2024-11-13T12:27:36Z</dcterms:modified>
</cp:coreProperties>
</file>