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8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621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31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4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8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1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8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60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22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34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1D62B-AF88-4A45-A3EB-842262DF18C8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F250-5C9C-4F48-9088-8170DB1FB7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14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7259218" y="1334723"/>
            <a:ext cx="3536301" cy="4357880"/>
            <a:chOff x="690969" y="382556"/>
            <a:chExt cx="4487521" cy="2350044"/>
          </a:xfrm>
        </p:grpSpPr>
        <p:sp>
          <p:nvSpPr>
            <p:cNvPr id="3" name="TextBox 2"/>
            <p:cNvSpPr txBox="1"/>
            <p:nvPr/>
          </p:nvSpPr>
          <p:spPr>
            <a:xfrm>
              <a:off x="690969" y="2519266"/>
              <a:ext cx="4487521" cy="21333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/>
                <a:t>Asosiy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Jadval</a:t>
              </a:r>
              <a:endParaRPr lang="en-US" sz="1400" dirty="0" smtClean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90969" y="382556"/>
              <a:ext cx="4487521" cy="213671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1350326" y="1334723"/>
            <a:ext cx="4910515" cy="4357880"/>
            <a:chOff x="690969" y="382556"/>
            <a:chExt cx="4487521" cy="2473228"/>
          </a:xfrm>
        </p:grpSpPr>
        <p:sp>
          <p:nvSpPr>
            <p:cNvPr id="6" name="TextBox 5"/>
            <p:cNvSpPr txBox="1"/>
            <p:nvPr/>
          </p:nvSpPr>
          <p:spPr>
            <a:xfrm>
              <a:off x="690969" y="2519266"/>
              <a:ext cx="4487521" cy="33651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SELECT * FROM </a:t>
              </a:r>
              <a:r>
                <a:rPr lang="en-US" sz="1400" dirty="0" err="1" smtClean="0"/>
                <a:t>Meva</a:t>
              </a:r>
              <a:endParaRPr lang="en-US" sz="1400" dirty="0" smtClean="0"/>
            </a:p>
            <a:p>
              <a:r>
                <a:rPr lang="en-US" sz="1400" dirty="0" smtClean="0"/>
                <a:t>WHERE </a:t>
              </a:r>
              <a:r>
                <a:rPr lang="en-US" sz="1400" dirty="0" err="1" smtClean="0"/>
                <a:t>narxi</a:t>
              </a:r>
              <a:r>
                <a:rPr lang="en-US" sz="1400" dirty="0" smtClean="0"/>
                <a:t> BETWEEN 10000 AND 50000;</a:t>
              </a:r>
              <a:endParaRPr lang="en-US" sz="1400" dirty="0" smtClean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90969" y="382556"/>
              <a:ext cx="4487521" cy="2136710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597269" y="741771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1-sorov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9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3515030" y="774886"/>
            <a:ext cx="4024106" cy="4766353"/>
            <a:chOff x="690969" y="382556"/>
            <a:chExt cx="4487521" cy="2400187"/>
          </a:xfrm>
        </p:grpSpPr>
        <p:sp>
          <p:nvSpPr>
            <p:cNvPr id="3" name="TextBox 2"/>
            <p:cNvSpPr txBox="1"/>
            <p:nvPr/>
          </p:nvSpPr>
          <p:spPr>
            <a:xfrm>
              <a:off x="690969" y="2519266"/>
              <a:ext cx="4487521" cy="2634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SELECT * FROM </a:t>
              </a:r>
              <a:r>
                <a:rPr lang="en-US" sz="1400" dirty="0" err="1" smtClean="0"/>
                <a:t>Meva</a:t>
              </a:r>
              <a:endParaRPr lang="en-US" sz="1400" dirty="0" smtClean="0"/>
            </a:p>
            <a:p>
              <a:r>
                <a:rPr lang="en-US" sz="1400" dirty="0" smtClean="0"/>
                <a:t>ORDER BY LENGTH(</a:t>
              </a:r>
              <a:r>
                <a:rPr lang="en-US" sz="1400" dirty="0" err="1" smtClean="0"/>
                <a:t>nomi</a:t>
              </a:r>
              <a:r>
                <a:rPr lang="en-US" sz="1400" dirty="0" smtClean="0"/>
                <a:t>), </a:t>
              </a:r>
              <a:r>
                <a:rPr lang="en-US" sz="1400" dirty="0" err="1" smtClean="0"/>
                <a:t>narxi</a:t>
              </a:r>
              <a:r>
                <a:rPr lang="en-US" sz="1400" dirty="0" smtClean="0"/>
                <a:t> DESC;</a:t>
              </a: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690969" y="382556"/>
              <a:ext cx="4487521" cy="2136710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002833" y="74645"/>
            <a:ext cx="269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2-sorov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153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Широкоэкранный</PresentationFormat>
  <Paragraphs>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2024-11-13T13:10:58Z</dcterms:created>
  <dcterms:modified xsi:type="dcterms:W3CDTF">2024-11-13T13:17:50Z</dcterms:modified>
</cp:coreProperties>
</file>