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0293-A8D0-406D-ABDE-BE6505D95E84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EBDD-6606-48F0-9A09-D2CC523DA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4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0293-A8D0-406D-ABDE-BE6505D95E84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EBDD-6606-48F0-9A09-D2CC523DA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6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0293-A8D0-406D-ABDE-BE6505D95E84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EBDD-6606-48F0-9A09-D2CC523DA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35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0293-A8D0-406D-ABDE-BE6505D95E84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EBDD-6606-48F0-9A09-D2CC523DA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34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0293-A8D0-406D-ABDE-BE6505D95E84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EBDD-6606-48F0-9A09-D2CC523DA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8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0293-A8D0-406D-ABDE-BE6505D95E84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EBDD-6606-48F0-9A09-D2CC523DA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9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0293-A8D0-406D-ABDE-BE6505D95E84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EBDD-6606-48F0-9A09-D2CC523DA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26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0293-A8D0-406D-ABDE-BE6505D95E84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EBDD-6606-48F0-9A09-D2CC523DA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86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0293-A8D0-406D-ABDE-BE6505D95E84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EBDD-6606-48F0-9A09-D2CC523DA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37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0293-A8D0-406D-ABDE-BE6505D95E84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EBDD-6606-48F0-9A09-D2CC523DA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67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0293-A8D0-406D-ABDE-BE6505D95E84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EBDD-6606-48F0-9A09-D2CC523DA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9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30293-A8D0-406D-ABDE-BE6505D95E84}" type="datetimeFigureOut">
              <a:rPr lang="ru-RU" smtClean="0"/>
              <a:t>24.05.2022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EBDD-6606-48F0-9A09-D2CC523DAC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77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36"/>
            <a:ext cx="12192000" cy="65328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Программа бронирования гостиницы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5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27910" y="343766"/>
            <a:ext cx="8001001" cy="1117311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Ведения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108" y="1650567"/>
            <a:ext cx="10099965" cy="3556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Это программа создана для облегчения работы у пользователя и клиента.   Программа может из телефона бронировать комнату. В настоящее время отмечается значительное увеличение спроса на гостиничные услуги. Это связано, прежде всего, с развитием туристической отрасли. </a:t>
            </a:r>
          </a:p>
        </p:txBody>
      </p:sp>
    </p:spTree>
    <p:extLst>
      <p:ext uri="{BB962C8B-B14F-4D97-AF65-F5344CB8AC3E}">
        <p14:creationId xmlns:p14="http://schemas.microsoft.com/office/powerpoint/2010/main" val="353949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73291" y="250031"/>
            <a:ext cx="3816927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План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837" y="5427807"/>
            <a:ext cx="9760527" cy="127779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Назначением программа является возможность клиентов дистанционно найти ближайший и доступный по цене номер.</a:t>
            </a:r>
          </a:p>
        </p:txBody>
      </p:sp>
    </p:spTree>
    <p:extLst>
      <p:ext uri="{BB962C8B-B14F-4D97-AF65-F5344CB8AC3E}">
        <p14:creationId xmlns:p14="http://schemas.microsoft.com/office/powerpoint/2010/main" val="254051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854"/>
            <a:ext cx="12192000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0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</a:t>
            </a:r>
            <a:r>
              <a:rPr lang="ru-RU" dirty="0"/>
              <a:t>по разработке </a:t>
            </a:r>
            <a:r>
              <a:rPr lang="ru-RU" dirty="0" smtClean="0"/>
              <a:t>проекта.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51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3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930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ru-RU" dirty="0"/>
              <a:t>диаграмма кода программы.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56"/>
            <a:ext cx="12192000" cy="56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589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Программа бронирования гостиницы</vt:lpstr>
      <vt:lpstr>Ведения</vt:lpstr>
      <vt:lpstr>План проекта</vt:lpstr>
      <vt:lpstr>Постановка задачи.</vt:lpstr>
      <vt:lpstr>Таблица по разработке проекта. </vt:lpstr>
      <vt:lpstr>UML диаграмма кода программы.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бронирования гостиницы</dc:title>
  <dc:creator>Muhammad</dc:creator>
  <cp:lastModifiedBy>Muhammad</cp:lastModifiedBy>
  <cp:revision>2</cp:revision>
  <dcterms:created xsi:type="dcterms:W3CDTF">2022-05-24T04:55:50Z</dcterms:created>
  <dcterms:modified xsi:type="dcterms:W3CDTF">2022-05-24T05:13:14Z</dcterms:modified>
</cp:coreProperties>
</file>