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1914" y="1945908"/>
            <a:ext cx="13901611" cy="693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35"/>
              </a:lnSpc>
            </a:pPr>
            <a:r>
              <a:rPr lang="en-US" sz="13239">
                <a:solidFill>
                  <a:srgbClr val="000000"/>
                </a:solidFill>
                <a:latin typeface="Canva Sans"/>
              </a:rPr>
              <a:t>My Pitch </a:t>
            </a:r>
          </a:p>
          <a:p>
            <a:pPr algn="ctr">
              <a:lnSpc>
                <a:spcPts val="18535"/>
              </a:lnSpc>
            </a:pPr>
            <a:r>
              <a:rPr lang="en-US" sz="13239">
                <a:solidFill>
                  <a:srgbClr val="000000"/>
                </a:solidFill>
                <a:latin typeface="Canva Sans"/>
              </a:rPr>
              <a:t>Abdi Al</a:t>
            </a:r>
          </a:p>
          <a:p>
            <a:pPr algn="ctr">
              <a:lnSpc>
                <a:spcPts val="18535"/>
              </a:lnSpc>
              <a:spcBef>
                <a:spcPct val="0"/>
              </a:spcBef>
            </a:pPr>
            <a:r>
              <a:rPr lang="en-US" sz="13239">
                <a:solidFill>
                  <a:srgbClr val="000000"/>
                </a:solidFill>
                <a:latin typeface="Canva Sans"/>
              </a:rPr>
              <a:t>10/6/24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57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7618" y="3046201"/>
            <a:ext cx="16712764" cy="410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1"/>
              </a:lnSpc>
            </a:pPr>
            <a:r>
              <a:rPr lang="en-US" sz="4694">
                <a:solidFill>
                  <a:srgbClr val="000000"/>
                </a:solidFill>
                <a:latin typeface="Canva Sans"/>
              </a:rPr>
              <a:t>Introduction</a:t>
            </a:r>
          </a:p>
          <a:p>
            <a:pPr algn="l">
              <a:lnSpc>
                <a:spcPts val="6571"/>
              </a:lnSpc>
            </a:pPr>
            <a:r>
              <a:rPr lang="en-US" sz="4694">
                <a:solidFill>
                  <a:srgbClr val="000000"/>
                </a:solidFill>
                <a:latin typeface="Canva Sans"/>
              </a:rPr>
              <a:t>Exploring Netflix Shows Dataset</a:t>
            </a:r>
          </a:p>
          <a:p>
            <a:pPr algn="l">
              <a:lnSpc>
                <a:spcPts val="6571"/>
              </a:lnSpc>
            </a:pPr>
            <a:r>
              <a:rPr lang="en-US" sz="4694">
                <a:solidFill>
                  <a:srgbClr val="000000"/>
                </a:solidFill>
                <a:latin typeface="Canva Sans"/>
              </a:rPr>
              <a:t>Analyze Netflix shows dataset to gain insights into popular genres, ratings, and other trends.</a:t>
            </a:r>
          </a:p>
          <a:p>
            <a:pPr algn="l">
              <a:lnSpc>
                <a:spcPts val="65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033" y="237249"/>
            <a:ext cx="16967267" cy="758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5"/>
              </a:lnSpc>
            </a:pPr>
            <a:r>
              <a:rPr lang="en-US" sz="5389">
                <a:solidFill>
                  <a:srgbClr val="000000"/>
                </a:solidFill>
                <a:latin typeface="Canva Sans"/>
              </a:rPr>
              <a:t>Dataset Overview</a:t>
            </a:r>
          </a:p>
          <a:p>
            <a:pPr algn="l">
              <a:lnSpc>
                <a:spcPts val="7545"/>
              </a:lnSpc>
              <a:spcBef>
                <a:spcPct val="0"/>
              </a:spcBef>
            </a:pPr>
            <a:r>
              <a:rPr lang="en-US" sz="5389">
                <a:solidFill>
                  <a:srgbClr val="000000"/>
                </a:solidFill>
                <a:latin typeface="Canva Sans"/>
              </a:rPr>
              <a:t> Netflix Sh</a:t>
            </a:r>
            <a:r>
              <a:rPr lang="en-US" sz="5389">
                <a:solidFill>
                  <a:srgbClr val="000000"/>
                </a:solidFill>
                <a:latin typeface="Canva Sans"/>
              </a:rPr>
              <a:t>ows</a:t>
            </a:r>
          </a:p>
          <a:p>
            <a:pPr algn="l" marL="1163611" indent="-581805" lvl="1">
              <a:lnSpc>
                <a:spcPts val="7545"/>
              </a:lnSpc>
              <a:spcBef>
                <a:spcPct val="0"/>
              </a:spcBef>
              <a:buFont typeface="Arial"/>
              <a:buChar char="•"/>
            </a:pPr>
            <a:r>
              <a:rPr lang="en-US" sz="5389">
                <a:solidFill>
                  <a:srgbClr val="000000"/>
                </a:solidFill>
                <a:latin typeface="Canva Sans"/>
              </a:rPr>
              <a:t>Contents: Titles, genres, release years, ratings, etc.</a:t>
            </a:r>
          </a:p>
          <a:p>
            <a:pPr algn="l" marL="1163611" indent="-581805" lvl="1">
              <a:lnSpc>
                <a:spcPts val="7545"/>
              </a:lnSpc>
              <a:spcBef>
                <a:spcPct val="0"/>
              </a:spcBef>
              <a:buFont typeface="Arial"/>
              <a:buChar char="•"/>
            </a:pPr>
            <a:r>
              <a:rPr lang="en-US" sz="5389">
                <a:solidFill>
                  <a:srgbClr val="000000"/>
                </a:solidFill>
                <a:latin typeface="Canva Sans"/>
              </a:rPr>
              <a:t>Import Process: Imported into MySQL Workbench, created tables, and populated with sample data.</a:t>
            </a:r>
          </a:p>
          <a:p>
            <a:pPr algn="l">
              <a:lnSpc>
                <a:spcPts val="75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B6C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0"/>
            <a:ext cx="18137226" cy="6364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187">
                <a:solidFill>
                  <a:srgbClr val="000000"/>
                </a:solidFill>
                <a:latin typeface="Canva Sans"/>
              </a:rPr>
              <a:t>Interesting Findings</a:t>
            </a:r>
          </a:p>
          <a:p>
            <a:pPr algn="l">
              <a:lnSpc>
                <a:spcPts val="7262"/>
              </a:lnSpc>
              <a:spcBef>
                <a:spcPct val="0"/>
              </a:spcBef>
            </a:pPr>
            <a:r>
              <a:rPr lang="en-US" sz="5187">
                <a:solidFill>
                  <a:srgbClr val="000000"/>
                </a:solidFill>
                <a:latin typeface="Canva Sans"/>
              </a:rPr>
              <a:t>Dataset contains diverse information about Netflix sh</a:t>
            </a:r>
            <a:r>
              <a:rPr lang="en-US" sz="5187">
                <a:solidFill>
                  <a:srgbClr val="000000"/>
                </a:solidFill>
                <a:latin typeface="Canva Sans"/>
              </a:rPr>
              <a:t>ows, including genres, ratings, and release years.</a:t>
            </a:r>
          </a:p>
          <a:p>
            <a:pPr algn="l" marL="1119970" indent="-559985" lvl="1">
              <a:lnSpc>
                <a:spcPts val="7262"/>
              </a:lnSpc>
              <a:spcBef>
                <a:spcPct val="0"/>
              </a:spcBef>
              <a:buFont typeface="Arial"/>
              <a:buChar char="•"/>
            </a:pPr>
            <a:r>
              <a:rPr lang="en-US" sz="5187">
                <a:solidFill>
                  <a:srgbClr val="000000"/>
                </a:solidFill>
                <a:latin typeface="Canva Sans"/>
              </a:rPr>
              <a:t>Most popular genres on Netflix include Drama, Comedy, and Thriller.</a:t>
            </a:r>
          </a:p>
          <a:p>
            <a:pPr algn="l" marL="1119970" indent="-559985" lvl="1">
              <a:lnSpc>
                <a:spcPts val="7262"/>
              </a:lnSpc>
              <a:spcBef>
                <a:spcPct val="0"/>
              </a:spcBef>
              <a:buFont typeface="Arial"/>
              <a:buChar char="•"/>
            </a:pPr>
            <a:r>
              <a:rPr lang="en-US" sz="5187">
                <a:solidFill>
                  <a:srgbClr val="000000"/>
                </a:solidFill>
                <a:latin typeface="Canva Sans"/>
              </a:rPr>
              <a:t>Average rating of Netflix shows is [average rating].</a:t>
            </a:r>
          </a:p>
          <a:p>
            <a:pPr algn="l">
              <a:lnSpc>
                <a:spcPts val="72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85725"/>
            <a:ext cx="18288000" cy="734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  <a:spcBef>
                <a:spcPct val="0"/>
              </a:spcBef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Questi</a:t>
            </a:r>
            <a:r>
              <a:rPr lang="en-US" sz="4616">
                <a:solidFill>
                  <a:srgbClr val="000000"/>
                </a:solidFill>
                <a:latin typeface="Canva Sans"/>
              </a:rPr>
              <a:t>ons and SQL Queries</a:t>
            </a:r>
          </a:p>
          <a:p>
            <a:pPr algn="l">
              <a:lnSpc>
                <a:spcPts val="6463"/>
              </a:lnSpc>
              <a:spcBef>
                <a:spcPct val="0"/>
              </a:spcBef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Questions:</a:t>
            </a:r>
          </a:p>
          <a:p>
            <a:pPr algn="l" marL="1993374" indent="-664458" lvl="2">
              <a:lnSpc>
                <a:spcPts val="6463"/>
              </a:lnSpc>
              <a:spcBef>
                <a:spcPct val="0"/>
              </a:spcBef>
              <a:buFont typeface="Arial"/>
              <a:buChar char="⚬"/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What are the top-rated Netflix shows?</a:t>
            </a:r>
          </a:p>
          <a:p>
            <a:pPr algn="l" marL="1993374" indent="-664458" lvl="2">
              <a:lnSpc>
                <a:spcPts val="6463"/>
              </a:lnSpc>
              <a:spcBef>
                <a:spcPct val="0"/>
              </a:spcBef>
              <a:buFont typeface="Arial"/>
              <a:buChar char="⚬"/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How does the average rating vary across different genres?</a:t>
            </a:r>
          </a:p>
          <a:p>
            <a:pPr algn="l">
              <a:lnSpc>
                <a:spcPts val="6463"/>
              </a:lnSpc>
              <a:spcBef>
                <a:spcPct val="0"/>
              </a:spcBef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SQL Queries:</a:t>
            </a:r>
          </a:p>
          <a:p>
            <a:pPr algn="l" marL="1993374" indent="-664458" lvl="2">
              <a:lnSpc>
                <a:spcPts val="6463"/>
              </a:lnSpc>
              <a:spcBef>
                <a:spcPct val="0"/>
              </a:spcBef>
              <a:buFont typeface="Arial"/>
              <a:buChar char="⚬"/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Top-rated Netflix shows: [SQL query result]</a:t>
            </a:r>
          </a:p>
          <a:p>
            <a:pPr algn="l" marL="1993374" indent="-664458" lvl="2">
              <a:lnSpc>
                <a:spcPts val="6463"/>
              </a:lnSpc>
              <a:spcBef>
                <a:spcPct val="0"/>
              </a:spcBef>
              <a:buFont typeface="Arial"/>
              <a:buChar char="⚬"/>
            </a:pPr>
            <a:r>
              <a:rPr lang="en-US" sz="4616">
                <a:solidFill>
                  <a:srgbClr val="000000"/>
                </a:solidFill>
                <a:latin typeface="Canva Sans"/>
              </a:rPr>
              <a:t>Average rating by genre: [SQL query result]</a:t>
            </a:r>
          </a:p>
          <a:p>
            <a:pPr algn="l">
              <a:lnSpc>
                <a:spcPts val="64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0"/>
            <a:ext cx="18288000" cy="751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4716">
                <a:solidFill>
                  <a:srgbClr val="000000"/>
                </a:solidFill>
                <a:latin typeface="Canva Sans"/>
              </a:rPr>
              <a:t>Data Visualizati</a:t>
            </a:r>
            <a:r>
              <a:rPr lang="en-US" sz="4716">
                <a:solidFill>
                  <a:srgbClr val="000000"/>
                </a:solidFill>
                <a:latin typeface="Canva Sans"/>
              </a:rPr>
              <a:t>on</a:t>
            </a:r>
          </a:p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4716">
                <a:solidFill>
                  <a:srgbClr val="000000"/>
                </a:solidFill>
                <a:latin typeface="Canva Sans"/>
              </a:rPr>
              <a:t>Charts:</a:t>
            </a:r>
          </a:p>
          <a:p>
            <a:pPr algn="l" marL="2036621" indent="-678874" lvl="2">
              <a:lnSpc>
                <a:spcPts val="6603"/>
              </a:lnSpc>
              <a:spcBef>
                <a:spcPct val="0"/>
              </a:spcBef>
              <a:buFont typeface="Arial"/>
              <a:buChar char="⚬"/>
            </a:pPr>
            <a:r>
              <a:rPr lang="en-US" sz="4716">
                <a:solidFill>
                  <a:srgbClr val="000000"/>
                </a:solidFill>
                <a:latin typeface="Canva Sans"/>
              </a:rPr>
              <a:t>Bar chart showing the distribution of Netflix shows by genre.</a:t>
            </a:r>
          </a:p>
          <a:p>
            <a:pPr algn="l" marL="2036621" indent="-678874" lvl="2">
              <a:lnSpc>
                <a:spcPts val="6603"/>
              </a:lnSpc>
              <a:spcBef>
                <a:spcPct val="0"/>
              </a:spcBef>
              <a:buFont typeface="Arial"/>
              <a:buChar char="⚬"/>
            </a:pPr>
            <a:r>
              <a:rPr lang="en-US" sz="4716">
                <a:solidFill>
                  <a:srgbClr val="000000"/>
                </a:solidFill>
                <a:latin typeface="Canva Sans"/>
              </a:rPr>
              <a:t> Pie chart showing the percentage of Netflix shows in each genre.</a:t>
            </a:r>
          </a:p>
          <a:p>
            <a:pPr algn="l" marL="2036621" indent="-678874" lvl="2">
              <a:lnSpc>
                <a:spcPts val="6603"/>
              </a:lnSpc>
              <a:spcBef>
                <a:spcPct val="0"/>
              </a:spcBef>
              <a:buFont typeface="Arial"/>
              <a:buChar char="⚬"/>
            </a:pPr>
            <a:r>
              <a:rPr lang="en-US" sz="4716">
                <a:solidFill>
                  <a:srgbClr val="000000"/>
                </a:solidFill>
                <a:latin typeface="Canva Sans"/>
              </a:rPr>
              <a:t>Line chart showing the trend of average ratings over the years.</a:t>
            </a:r>
          </a:p>
          <a:p>
            <a:pPr algn="l">
              <a:lnSpc>
                <a:spcPts val="66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85725"/>
            <a:ext cx="18288000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Pr</a:t>
            </a:r>
            <a:r>
              <a:rPr lang="en-US" sz="4800">
                <a:solidFill>
                  <a:srgbClr val="000000"/>
                </a:solidFill>
                <a:latin typeface="Canva Sans"/>
              </a:rPr>
              <a:t>oject Summary</a:t>
            </a:r>
          </a:p>
          <a:p>
            <a:pPr algn="l" marL="1036320" indent="-51816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Explored Netflix shows dataset to uncover trends in genres, ratings, and other attributes.</a:t>
            </a:r>
          </a:p>
          <a:p>
            <a:pPr algn="l" marL="1036320" indent="-51816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Identified popular genres, average rating trends, and top-rated shows.</a:t>
            </a:r>
          </a:p>
          <a:p>
            <a:pPr algn="l" marL="1036320" indent="-51816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Analyzing datasets like this provides valuable insights into viewer preferences and industry trends in the entertainment sector.</a:t>
            </a:r>
          </a:p>
          <a:p>
            <a:pPr algn="l">
              <a:lnSpc>
                <a:spcPts val="67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DAGHvCmdb9Y</dc:identifier>
  <dcterms:modified xsi:type="dcterms:W3CDTF">2011-08-01T06:04:30Z</dcterms:modified>
  <cp:revision>1</cp:revision>
  <dc:title>Presentation Pitch Deck</dc:title>
</cp:coreProperties>
</file>