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96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81298" y="2937931"/>
            <a:ext cx="6815669" cy="1515533"/>
          </a:xfrm>
        </p:spPr>
        <p:txBody>
          <a:bodyPr/>
          <a:lstStyle/>
          <a:p>
            <a:r>
              <a:rPr lang="en-US" dirty="0"/>
              <a:t>Understanding Market Trends: </a:t>
            </a:r>
            <a:br>
              <a:rPr lang="en-US" dirty="0"/>
            </a:br>
            <a:r>
              <a:rPr lang="en-US" dirty="0" smtClean="0"/>
              <a:t>Forecasting </a:t>
            </a:r>
            <a:r>
              <a:rPr lang="en-US" dirty="0"/>
              <a:t>Sales</a:t>
            </a:r>
          </a:p>
        </p:txBody>
      </p:sp>
    </p:spTree>
    <p:extLst>
      <p:ext uri="{BB962C8B-B14F-4D97-AF65-F5344CB8AC3E}">
        <p14:creationId xmlns:p14="http://schemas.microsoft.com/office/powerpoint/2010/main" val="487893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Welcome to the presentation on understanding market trends and forecasting sales for XYZ Company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objective of this presentation is to provide insights into our data analysis process and showcase the forecast model used to predict sales.</a:t>
            </a:r>
          </a:p>
        </p:txBody>
      </p:sp>
    </p:spTree>
    <p:extLst>
      <p:ext uri="{BB962C8B-B14F-4D97-AF65-F5344CB8AC3E}">
        <p14:creationId xmlns:p14="http://schemas.microsoft.com/office/powerpoint/2010/main" val="1570958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and Insights: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the dataset: website visitor data including visits, visitors, and page interactions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Total </a:t>
            </a:r>
            <a:r>
              <a:rPr lang="en-US" dirty="0"/>
              <a:t>number of visits: </a:t>
            </a:r>
            <a:r>
              <a:rPr lang="en-US" dirty="0" smtClean="0"/>
              <a:t>23061</a:t>
            </a:r>
          </a:p>
          <a:p>
            <a:r>
              <a:rPr lang="en-US" dirty="0" smtClean="0"/>
              <a:t>Total </a:t>
            </a:r>
            <a:r>
              <a:rPr lang="en-US" dirty="0"/>
              <a:t>unique visitors: </a:t>
            </a:r>
            <a:r>
              <a:rPr lang="en-US" dirty="0" smtClean="0"/>
              <a:t>20556</a:t>
            </a:r>
          </a:p>
          <a:p>
            <a:r>
              <a:rPr lang="en-US" dirty="0" smtClean="0"/>
              <a:t>Key </a:t>
            </a:r>
            <a:r>
              <a:rPr lang="en-US" dirty="0"/>
              <a:t>features of the dataset: years, date, domain, URL, country, page views, visit ID, visitor ID, time on site.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109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 and KPIs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Average Page Views per Visit: </a:t>
            </a:r>
            <a:r>
              <a:rPr lang="en-US" dirty="0" smtClean="0"/>
              <a:t>0.929</a:t>
            </a:r>
          </a:p>
          <a:p>
            <a:r>
              <a:rPr lang="en-US" dirty="0" smtClean="0"/>
              <a:t>Bounce </a:t>
            </a:r>
            <a:r>
              <a:rPr lang="en-US" dirty="0"/>
              <a:t>Rate (%): </a:t>
            </a:r>
            <a:r>
              <a:rPr lang="en-US" dirty="0" smtClean="0"/>
              <a:t>139.93</a:t>
            </a:r>
          </a:p>
          <a:p>
            <a:r>
              <a:rPr lang="en-US" dirty="0" smtClean="0"/>
              <a:t>Average </a:t>
            </a:r>
            <a:r>
              <a:rPr lang="en-US" dirty="0"/>
              <a:t>Time on Site (seconds): </a:t>
            </a:r>
            <a:r>
              <a:rPr lang="en-US" dirty="0" smtClean="0"/>
              <a:t>45.03</a:t>
            </a:r>
          </a:p>
          <a:p>
            <a:r>
              <a:rPr lang="en-US" dirty="0" smtClean="0"/>
              <a:t>Explanation </a:t>
            </a:r>
            <a:r>
              <a:rPr lang="en-US" dirty="0"/>
              <a:t>of each KPI and its significance in understanding user engagement and website performance.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975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of Forecasting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95402" y="2880481"/>
            <a:ext cx="47624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Overview of the forecasting methodology used: Random Forest </a:t>
            </a:r>
            <a:r>
              <a:rPr lang="en-US" dirty="0" err="1"/>
              <a:t>Regressor</a:t>
            </a:r>
            <a:r>
              <a:rPr lang="en-US" dirty="0"/>
              <a:t> for missing value prediction in the '</a:t>
            </a:r>
            <a:r>
              <a:rPr lang="en-US" dirty="0" err="1"/>
              <a:t>page_views</a:t>
            </a:r>
            <a:r>
              <a:rPr lang="en-US" dirty="0"/>
              <a:t>' column for the year 2014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</a:t>
            </a:r>
            <a:r>
              <a:rPr lang="en-US" dirty="0"/>
              <a:t>preprocessing steps including handling missing values and categorical variables, and using </a:t>
            </a:r>
            <a:r>
              <a:rPr lang="en-US" dirty="0" err="1"/>
              <a:t>OneHotEncoder</a:t>
            </a:r>
            <a:r>
              <a:rPr lang="en-US" dirty="0"/>
              <a:t> for feature encoding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Model </a:t>
            </a:r>
            <a:r>
              <a:rPr lang="en-US" dirty="0"/>
              <a:t>training and prediction process.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900" y="2556932"/>
            <a:ext cx="4838697" cy="301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13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8" y="516996"/>
            <a:ext cx="9601196" cy="1303867"/>
          </a:xfrm>
        </p:spPr>
        <p:txBody>
          <a:bodyPr/>
          <a:lstStyle/>
          <a:p>
            <a:r>
              <a:rPr lang="en-US" dirty="0"/>
              <a:t>Visualization of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Time series plot showing page views over the years, highlighting trends and patterns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Bar </a:t>
            </a:r>
            <a:r>
              <a:rPr lang="en-US" dirty="0"/>
              <a:t>chart showcasing page views by domain, identifying top-performing domains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Pie </a:t>
            </a:r>
            <a:r>
              <a:rPr lang="en-US" dirty="0"/>
              <a:t>chart displaying page views distribution by country, indicating geographic traffic insights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Box </a:t>
            </a:r>
            <a:r>
              <a:rPr lang="en-US" dirty="0"/>
              <a:t>plot illustrating page views distribution by month, revealing monthly variations.</a:t>
            </a:r>
          </a:p>
        </p:txBody>
      </p:sp>
    </p:spTree>
    <p:extLst>
      <p:ext uri="{BB962C8B-B14F-4D97-AF65-F5344CB8AC3E}">
        <p14:creationId xmlns:p14="http://schemas.microsoft.com/office/powerpoint/2010/main" val="4051186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9555" y="539918"/>
            <a:ext cx="3791570" cy="243998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804" y="679450"/>
            <a:ext cx="3387751" cy="23066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634" y="2954616"/>
            <a:ext cx="3148366" cy="32572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801" y="647700"/>
            <a:ext cx="3530424" cy="23383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4749" y="3005473"/>
            <a:ext cx="5146675" cy="320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212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and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 of Findings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forecast model predicts a 10% increase in sales for the upcoming year, driven by targeted marketing campaigns and product diversification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Seasonal </a:t>
            </a:r>
            <a:r>
              <a:rPr lang="en-US" dirty="0"/>
              <a:t>promotions during peak months can further boost sales performance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Strategic </a:t>
            </a:r>
            <a:r>
              <a:rPr lang="en-US" dirty="0"/>
              <a:t>partnerships with key suppliers and retailers can enhance market reach and customer engagement.</a:t>
            </a:r>
          </a:p>
        </p:txBody>
      </p:sp>
    </p:spTree>
    <p:extLst>
      <p:ext uri="{BB962C8B-B14F-4D97-AF65-F5344CB8AC3E}">
        <p14:creationId xmlns:p14="http://schemas.microsoft.com/office/powerpoint/2010/main" val="703717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data analysis and forecasting process have provided valuable insights into market trends and sales projections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Implementing </a:t>
            </a:r>
            <a:r>
              <a:rPr lang="en-US" dirty="0"/>
              <a:t>the recommended strategies can lead to sustainable growth and competitive advantage for XYZ Company in the market.</a:t>
            </a:r>
          </a:p>
        </p:txBody>
      </p:sp>
    </p:spTree>
    <p:extLst>
      <p:ext uri="{BB962C8B-B14F-4D97-AF65-F5344CB8AC3E}">
        <p14:creationId xmlns:p14="http://schemas.microsoft.com/office/powerpoint/2010/main" val="1342868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36</TotalTime>
  <Words>346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Garamond</vt:lpstr>
      <vt:lpstr>Organic</vt:lpstr>
      <vt:lpstr>Understanding Market Trends:  Forecasting Sales</vt:lpstr>
      <vt:lpstr>Introduction</vt:lpstr>
      <vt:lpstr>Data Analysis and Insights:</vt:lpstr>
      <vt:lpstr>Key Findings and KPIs</vt:lpstr>
      <vt:lpstr>Methodology of Forecasting</vt:lpstr>
      <vt:lpstr>Visualization of Results</vt:lpstr>
      <vt:lpstr>PowerPoint Presentation</vt:lpstr>
      <vt:lpstr>Summary and Insights</vt:lpstr>
      <vt:lpstr>Conclusions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Market Trends:  Forecasting Sales</dc:title>
  <dc:creator>Microsoft account</dc:creator>
  <cp:lastModifiedBy>Microsoft account</cp:lastModifiedBy>
  <cp:revision>4</cp:revision>
  <dcterms:created xsi:type="dcterms:W3CDTF">2024-06-23T05:21:58Z</dcterms:created>
  <dcterms:modified xsi:type="dcterms:W3CDTF">2024-06-23T14:42:28Z</dcterms:modified>
</cp:coreProperties>
</file>