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Presence %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WFH %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 %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52eb547-1e4d-4c0e-a53f-13030e75305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0415e65527e434d" /><Relationship Type="http://schemas.openxmlformats.org/officeDocument/2006/relationships/slideLayout" Target="/ppt/slideLayouts/slideLayout8.xml" Id="R14736c7505e34492" /><Relationship Type="http://schemas.openxmlformats.org/officeDocument/2006/relationships/hyperlink" Target="https://app.powerbi.com/groups/me/reports/752eb547-1e4d-4c0e-a53f-13030e753053/?pbi_source=PowerPoint" TargetMode="External" Id="RelId0" /><Relationship Type="http://schemas.openxmlformats.org/officeDocument/2006/relationships/image" Target="/ppt/media/image4.png" Id="imgId24788220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hr_analytics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5/9/2024 6:16:12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5/9/2024 6:15:04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slicer ,card ,card ,tableEx ,textbox ,pivotTable ,Presence % over time ,WFH % over time ,SL % over time ,tableEx ,tableEx ,tableEx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78822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HR Analytics 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