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8c983d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8c983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8c983d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8c983d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8c983d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8c983d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8c983d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8c983d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8c983d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8c983d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8c983d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8c983d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8c983d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8c983d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3F3F3"/>
                </a:solidFill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9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9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9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9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99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" y="0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