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ink/ink8.xml" ContentType="application/inkml+xml"/>
  <Override PartName="/ppt/ink/ink9.xml" ContentType="application/inkml+xml"/>
  <Override PartName="/ppt/ink/ink3.xml" ContentType="application/inkml+xml"/>
  <Override PartName="/ppt/ink/ink4.xml" ContentType="application/inkml+xml"/>
  <Override PartName="/ppt/ink/ink2.xml" ContentType="application/inkml+xml"/>
  <Override PartName="/ppt/ink/ink1.xml" ContentType="application/inkml+xml"/>
  <Override PartName="/ppt/ink/ink5.xml" ContentType="application/inkml+xml"/>
  <Override PartName="/ppt/ink/ink7.xml" ContentType="application/inkml+xml"/>
  <Override PartName="/ppt/ink/ink6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60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3.31707" units="1/cm"/>
          <inkml:channelProperty channel="Y" name="resolution" value="33.3913" units="1/cm"/>
        </inkml:channelProperties>
      </inkml:inkSource>
      <inkml:timestamp xml:id="ts0" timeString="2024-01-11T05:12:55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9575,'50'0,"-26"0,1 0,25 0,-1 0,1 0,24 0,1 0,-26 0,26 0,-26 0,26 0,-26 0,26 0,-1 0,1 0,24 0,0 0,25 0,25 0,-25 0,25 0,-50 0,0 0,1 0,48 0,-48 0,24 0,-25 0,0 0,25 0,-50 0,1 0,-1 24,1-24,-1 0,1 0,-1 0,0 0,1 0,-1 25,-24-25,-1 0,26 0,-1 0,1 0,-1 0,0 25,1-25,-1 0,1 0,-26 0,1 0,-25 0,0 25,24 0,-24-25,25 0,-1 0,26 0,-1 0,75 0,0 0,0 0,-1 0,1 0,-25 0,-25 0,25 0,-49 0,-26 0,-24 0,0 0,25 0,-26 0,1 0,0 0,25 0,24 0,1 0,24 0,0 0,0 0,0 0,-24 0,-26 0,1 0,0 0</inkml:trace>
  <inkml:trace contextRef="#ctx0" brushRef="#br0" timeOffset="2295.7699">3572 10840,'0'24,"50"-24,24 25,1-25,-1 0,25 0,50 25,25-25,24 0,1 25,-1 0,1-25,-26 24,-24 1,-25 0,-25-25,25 25,-25-25,1 25,-1-25,0 0,25 0,-25 0,1 0,-1 0,0 0,-25 0,1 0,-1 24,50 1,-25-25,1 25,-1-25,0 25,50 0,0 0,-25-1,25 1,-25-25,25 0,-1 0,26 25,24-25,1 0,-1 0,1 0,-1 0,-24 0,-25 0,-25 0,0 0,24 0,-23 0,-26 0,25 0,-25 0,0 0,0 0,1 0,-26 0,0 0,26 0,-26 0,25 0,1 0,-1 0,-25 0,1 0,-1 0,-24 0,-1 0,1 0,-1 0,26 0,-1 0,1 0,-1 0,25 0,1 0,-1 0,-25 0,-24 0,-1 0,-24 0,0 0,0 0</inkml:trace>
  <inkml:trace contextRef="#ctx0" brushRef="#br0" timeOffset="3783.9829">8558 9649,'74'0,"26"0,73 0,26 0,-1 0,1 0,24 0,50 0,-25-25,25 25,-50 0,-25-25,-24 25,-25 0,-50 0,-25 0,-24 0,0 0,-1 0,26 0,24 0,50 0,-25 25,24-25,-24 25,25 0,0 0,-50-25,-24 0,-26 0,-24 0,0 0,25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</inkml:channelProperties>
      </inkml:inkSource>
      <inkml:timestamp xml:id="ts0" timeString="2024-01-11T05:13:17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7806 8459 99</inkml:trace>
  <inkml:trace contextRef="#ctx0" brushRef="#br0" timeOffset="1642.9412">7834 8449 631,'0'0'39,"0"0"-10,0 0 1,0 0 6,0 0 9,0 0 3,0 0 10,0 0-9,0 0 0,15 12-6,-15-12-14,0 0 5,0 0-12,0 0-3,19 1 15,-19-1-16,0 0 2,0 0 10,0 0-12,17-1-34,-17 1 48,0 0-7,0 0-5,0 0-2,0 0 3,56-23-12,-44 16 1,-1 0-6,5-3 3,2-1-3,2 1-1,-2-1 10,4 4-8,0-4 10,2 1-2,1-2 10,0-1 5,1-1 8,1-1 0,3-4 2,0-5 13,3 3-4,0-7 4,4 5-9,0-6 2,-1 3-6,3-5 2,2 2-7,7-4-1,2 2-7,2-3 0,3 0 2,5-2-7,4-1 0,-1 1-3,1 0-1,0 1-6,-2 0-1,3 1-3,-5 2-6,-4 3 1,0 0-4,-1 1 2,-2 2 5,-6 2-5,2-1 5,-5 3 2,2-3 1,-5 2 1,4 1 6,-4-3-4,0 0-7,-1 2 11,-1-3-7,-3 0 5,5 0 0,-2 0-2,1-1-5,1 2 8,-2 3 0,2-2-4,-1 5 6,5-3-11,-5 1 8,3-1-1,-1 1 6,-3-4 3,3-2 4,2 3 2,-1-3-4,0 1 6,-1-3-10,2 3 0,-1-1-1,3 0-16,-4 2-2,2 0-8,-3-1 1,2 1-4,0 1 0,-1 1-4,0-2-4,-1 1 7,0 0-1,1-1-1,-1 2 5,-2-2 0,2 3 3,-8-1 5,1 1-1,-2 4 1,-2-2 0,-3 3 4,-1-1-2,-8 2-3,3 2 4,1 2-6,-3 0 5,-3 4 1,-1-2 1,-2 3 0,-3 0-1,-1 0 0,-1 1-3,-3 2 4,1 0 0,-2 1-7,-1 0 3,-1 2 0,1 0-1,2-2 1,-3 3 0,1-2-3,1 1 4,1-3 2,-2 1-5,1 0 0,0-1 0,3 2 4,-3-1 0,0 1 1,0-2-10,-1 2 8,0 1 0,1-2 4,-2 3-4,-1-2-2,2 2-1,-2 0 3,-1 0 6,0 0-4,1 0-1,-2 0 0,1 0 3,-1 2 3,1-2 0,0-2 0,0 2 0,-3 0-4,6 0 4,-3 0-6,0 0 3,0 0-3,1 0 1,-1-2-1,1 1-1,1 1 1,-1-2-3,0 1 6,0 0-2,-1 1 15,0 0 3,0 0 0,0 0-1,0 0 1,0 0-1,0 0-8,0 0-27,0 0 0,0 0 0,0 0 1,0 0-3,-7-14 2,7 14 1,0 0-4,0 0 2,-73-39 10,73 39-8,0 0-5,0 0-3,-63-24 16,63 24-12,0 0-4,-146-41 3,132 38-1,1 1-1,1 1-2,-1 1-1,-4-1-1,-1 1 7,-3 0-1,1 1 3,1 0 6,3 1 0,-2-2 2,1 1 8,1 1-3,6-2 4,10 0-16,-29 2 24,29-2-17,0 0-3,0 0 34,0 0 2,34-2 5,-34 2-3,110-7-15,-87 3-6,3 3-1,-1-3-2,4 1 0,-2 1-1,2-1-1,-2 2-7,0-3 4,6 3 1,-3-1-2,1 2-3,-1-3 6,-2 3-3,0 0-4,-3 0 8,0 0-3,-1 0-2,-2 0 2,0 0 5,-1 3-8,1-1 7,-1-1-1,0 3 1,-2-4 0,1 2 3,-3 0-2,1 0-1,-4-1 6,-2 1-9,-3-1 8,-3-1-2,-1 0 4,-3 0 1,-1 1 1,-1-1 5,-1 0 0,0 0 7,1 2-2,-1-2 3,-1 1-7,1-1 1,-1 0-6,0 0-2,2 1-5,-1-1-4,1 2-3,0-2-1,0 0 1,-1 0-9,1 0 9,0 0-4,0 0-2,0 0 5,0 0 2,1 0-1,-1 0 1,0 0 7,0 0-4,0 1-1,1-1 7,-1 1-3,0-1 1,0 0 0,2 0 2,-2 0 2,0 0 4,-2 0 4,2 0-2,0-1 1,0 1-4,-1 0-2,1 0-1,0 1-2,0-2-4,-1 2-3,1-1 1,0 0-3,0 0 2,-2 1-3,2-1-2,-1 3 8,1 1 3,-4 3 8,1 3-6,-2 2 4,0 5 4,-3 4 2,3 5 2,-7 1-7,4 3 0,-2 4-9,-2 0 7,1 1-2,1 3-7,-1-2 5,-1 4-1,1-4-4,0 1 0,0 1-3,1-2-4,-2-3 8,4-3-3,-1-1 2,1-3-5,1-2 6,0-3-4,0-2 5,3-4 3,-2-1-9,2 0 8,2-4-5,-1-3 4,2-1 0,-1-1 5,-1-1-3,3-3-5,0 1 5,0-2-3,0 1 1,0-1-4,2 0 1,-2-1-5,1-1 3,1 2 0,-1 0-6,-1-1-1,0 1-1,0 0 9,0-1-5,3 1 2,-6 0-2,3 0 4,0 0 1,0 1 2,0-1-1,0 0-7,0 0 0,0 3-5,0-3 0,-1 3-6,1-3-16,-3 3-5,3 1-12,-5 0-21,2 6-12,-5-3-24,3 10-28,0-8-21,-1 2 17,1 1-46,0 7-43</inkml:trace>
  <inkml:trace contextRef="#ctx0" brushRef="#br0" timeOffset="5458.9995">7564 11956 922,'0'0'17,"0"0"10,0 0 4,0 0 10,-59-71-25,59 71 26,0 0 34,0 0-57,0 0 30,-9-27 6,9 27-39,0 0 28,0 0 5,0 0-7,0 0-6,0 0 3,-8-22 1,8 22-3,0 0 3,0 0-1,0 0-1,0 0 5,0 0 2,0 0-4,-1-14-2,1 14 7,0 0-1,0 0 4,0 0 0,0 0 1,0 0-7,0 0-7,0 0 5,0 0-6,0 0 5,0 0 5,0 0-9,0 0 1,0 0 2,0 0 8,0 0-7,0 0-7,0 0-3,0 0-10,0 0 2,0 0-5,0 0 6,0 0-7,0 0 1,0 0 10,0 0 1,0 0-7,25-20 9,-25 20-3,0 0-1,0 0-8,30-19-8,-30 19 6,30-11-18,11 8-3,39 10 8,-67-3-4,2 1-1,2-2 4,1 3 1,2 0-1,0 1-3,1-2 0,0 2 3,0-1-4,1 1 1,1 2 1,1-3-3,-3 4 4,1-4 3,-1 3-3,3 0-1,-2 0 1,1-1 2,2 3-1,-3-1 4,1 0-6,1 0 1,1 1 1,2 0 3,-2 0 2,4-2-3,-1 3-1,0-2-2,3 0 8,2 2-2,2-4-2,-4-1-2,-2 0-4,1 0 6,0-1-4,1 0 3,-1 2-7,1-2 2,-1 5 0,5 0-2,0 1 6,0 2-4,1-1 1,-3 4-2,3-3 2,0 3 2,-2-3-5,0-1 4,2 1-2,-2-2 2,5 1 3,-2-2 0,0-1-4,0 1-3,2 1 5,-3-3-1,4 1 0,-1-1-2,0 1 0,-3-3 0,0 2 3,3-1 3,-5-3-6,2 4 0,-1-1 1,-2-1 3,0 0 0,-2 3-2,2-3 3,-1 4-4,1-1 6,-1 1-2,4 0 6,-6 1-4,-3-1-1,4 2 2,0-1-2,-5 1 3,4-1-1,0 1-6,0 0-2,1-2 0,4 2-1,-1-2 4,2 0-6,-2-1 0,1 3 2,0-5 5,-1 2-8,0 0 8,-2-2-1,4 0-2,-4 0 2,-1-2-1,-2 2-1,-2-2 0,0 1 4,-3-2-3,0 0-2,-3 0 1,-2 2 2,-1-3 1,0 2-1,-2-1 2,1 0-3,-1-1 0,2 3 1,-1-3 0,3 2-2,-2-1 5,3 0-5,1 2-1,1-2 8,-1 1-7,2-1 4,0 0-2,2 0 0,-1 1-2,-1-3 6,-1 1 1,0 0-11,-3-1 8,-1 0-3,-2 1 1,-3-1 0,-1 1-7,-2-1 2,-2-3-2,-4 3 4,0-3 1,-3 1 0,-1-1 1,-1 0 2,0 0 2,0 0-3,0 0 1,-1 0 3,1 0-8,0 0 2,0 2-2,0-2 2,0-2 2,0 4-4,0-2 2,0 0-2,0 0 2,0 0 0,0 0 1,0 0-2,0 0 2,0-2 0,-2 2 2,2 0-2,0 0 5,-2 0-2,2 0-5,0 0 0,-3 0-3,1-1-1,-1 1-2,-3-3-1,-2 1-1,-5 0-5,0-2 3,-4-2-1,0 3 0,-4-4 5,1 0 1,-2 1 0,3-1-2,-1-2 3,0-1-2,1 1 0,1-3 2,2 0-6,0-2-3,1-1 1,0-2 0,-1 2 0,3-4 6,-1 2 3,1-1 2,-2 0-5,1-2 4,-1 1 2,-1 0 2,-1-2-3,1 0 1,-5-1-6,1-2-3,-1-2 9,-1 2-3,-5-2 2,4-1-3,-3-1 4,1 0-3,-1-2 9,5 2 5,0 3 1,3 0 4,4 3 2,3 1 2,4 6 0,0 4-2,3 1-6,2 4-6,2 3-6,0 1-6,0-1-2,0 3-5,1 0 3,-1 0-3,1 0 3,1 0 4,-2 0 0,0 0 7,4 0-3,-2 0 7,1 2-4,1-1 6,1 1-3,0 0-1,2 2 2,2-1 2,0 0-2,-1-2-4,0 2 3,2 0-2,-2-1 0,0 0-2,2-1 5,-1-1-7,0 2 3,-1 1 1,0-3-4,-2 2 3,-2 0 2,2 0-1,0-2 3,-2 2 0,0-2 1,-2 1-2,2 1 10,-3-4-3,2 4-2,1-2 4,-3 1-2,1 1-2,1-1 2,-3 0-1,3 1-1,-1 1-6,0-1 4,2 1 1,0 0-6,0 1 4,1 0-4,-2 2 2,5-2-2,-2 3 4,-1-1 0,2 1-5,0 1 1,-1-2 3,2 2-1,-2 1-1,1-2 3,4 3-2,-4-2-2,1 2 2,0 2 2,2 0-5,-2 1 5,0 1-1,3 1-4,-3 1 0,2 0 2,1 1 1,-3-1 0,1 2 0,2-2 1,-2 2 1,1 0-1,3 0 5,-2 0-5,2 1 2,1 2-2,-1-1 1,3-3-4,-2 2 2,3-1-5,-1 1 2,-1-2 3,2-3-3,-1 2 1,-2-3 3,2 1-3,-4-2-1,2 0 4,-2-1-4,0-1 2,-2-1-1,0 0-1,0-1 1,-1-2-3,-3-1 6,-1 2-1,2-3 0,-1 1-2,0-1-1,-5-2 5,4 1-8,-2 2 9,1-3-5,-2 0-1,1-1 1,-2 2-2,2-3 2,-3 1-4,2 0 7,0-1-6,-1 0 0,-1 0 1,0 0 1,0 0 0,0 0 1,3 0 3,-6 0-6,3 0 2,0 0 3,0 0-2,0 0-4,0 0 2,0 2-1,-1-2-4,1-2 3,0 4-4,0-2-2,0 0 0,0 0 2,0 0 0,0 0 1,1 0-3,-1 0 6,3 3 3,-2-3 2,-1 0 1,0 1 3,3 1-6,-6-2 3,6 0 1,-3 0 0,-3 0-3,3 0 3,0 0-4,0 0 5,0 0 7,0 0-7,0 0 4,0-2 0,0 2-4,0 0-1,0 0 6,0 0-5,0 0-2,-1 0 3,1 0 2,-3 2-6,2-2 9,-1 1-2,2 0-4,-2 1 1,-5 2 3,0 0 0,-1 3-2,-7 2 2,-3 1 0,-3 2-2,-3 1 0,-3 0 2,1 1-1,-3-2-4,0 1 4,1 1-3,1-3 1,-1 0-1,3-1 2,1 1-2,2-2-2,1 0 3,0-1-6,-2 0 4,3 2-4,-3-4 4,1 2-3,0-1-2,-1 3-2,-3-3 1,1 1 3,2-2 0,3 1-1,-1-2 2,4 1-4,1-1 1,4-3 4,2 0-2,4 0-2,-1-1-2,5 0-3,-1-1-1,1 2 2,2-4-3,2 4 2,-4-4-2,2 2-1,2 0-1,-2 2 3,1-2 1,-1 0-5,2 1 1,-2-1-2,1 1 1,-1 1-1,0-2 4,1 1-2,-1-2-3,0 1 3,0 0 6,0 0-10,0-2 0,-1 2-4,2 0-5,-1 0-9,2 0-19,0-1-13,1-2-46,-3-3-28,0 5-42,1 0-31,-1 1-42,3-3-27,-1 6-74</inkml:trace>
  <inkml:trace contextRef="#ctx0" brushRef="#br0" timeOffset="43816.0109">17481 4350 381,'-9'2'2,"2"-2"-1,1-3 10,-3 3-5,4-3 3,3 3 11,-2-1 10,3-1 0,1 1 5,-3 0 6,3-1-4,2 1 5,-2 0 2,1 1-6,-1-3-2,3 3-6,-5-1-6,6 2-2,-5-2 0,2 2 10,-1-2-7,2 1 3,-1 0-1,0 0 13,-2 3-35,2-2 53,-2 0-42,2 0 23,-1 2-22,-1-2-8,0 3-6,-2-2-2,4-1 37,-1-2-57,4 2 36,-4-2-34,5-1 26,2 0-3,1-1 5,-3-1 1,4 0 3,-1 0 4,2 1 1,-3-2 2,4 0 2,-1-1 7,-1 3-3,4-3-12,0 2-2,3-3-4,-2 1-1,3 0 3,2-1-5,2-1 2,3 0-4,-3 0 4,2 1-7,0-2 6,0 0-2,-2 2 0,-2 0-4,1 0-3,-6 0 8,2 0 1,-3 0 10,-1 3-2,-1-3 5,0 1-2,-2 0 11,-1 2 0,1-2-4,-2 1 0,-1 0-7,0 1-2,0-1-2,-1-1-2,-1 3 1,1-1-5,-1-3-3,2 3 4,-2-1-1,1 0 1,0 1-8,-1-3 5,2-1-6,0 0 1,0 2 3,-1-4-2,0 0 1,-1 4 8,1-5 1,0 4-1,-2-1 0,-2 2 0,3-5-1,-2 5-4,0-4 0,0 0-12,-1 1 4,0-1 1,-1 0-5,0 0 6,-1 0-4,0 1-1,-1-4 2,0 3 10,-2-1-3,1-1-5,0 1-3,-2-2 0,3 2-1,-5-3 1,2 0-1,-3 1-3,0 0 2,-2-2 0,1 3 4,-2-1-5,-2-1 3,0 1 1,-1-1-3,-1 0 4,0 1-4,-1-3-4,-1 3 9,1-1 1,-1 0 0,0 0-3,0 4 3,2-1-6,0 0 6,2 2 1,-1 0-5,4 1-4,-4 1 6,3-1-4,-3 2 4,1-1-1,-1-2-2,-1 2 2,0-1 0,-1-2 5,-3 6-11,2-5 10,-3 2-7,3-2 5,-4 2-8,-1 1 9,-1 3 0,0-2-4,1 3 4,-3-1-3,-1 3 3,-3-2-2,4 2 8,-2-2-7,0 2-5,3-2 4,3 0 4,-2-1-3,3 1 0,-1-1-2,-1 0-5,4 0 5,-4 3 3,-2-2 2,0 1-6,1 1 1,-2 1 0,4 1 3,2 0 0,1 0-1,1 0-6,4 1 3,1-1 2,3 1 1,2-1-1,1 0 1,-1-2-1,1 0-2,-1 2 5,1-2-6,-2 0 1,-1 2 3,1 1-4,0-3 0,0 4 3,-1-1-1,1 0 2,2 3 0,-6 1-4,3 2 5,0-2-2,-2 2 1,-2-3 1,2 5 0,-4 0-1,2-4-2,0 4 8,-1 0-11,-1-1 9,1 2-3,-1 0-1,3 0 0,-2 0-6,3-2 4,1 3-1,1 1-2,-1-3 5,4 2-6,-2-1 2,4-1 2,-4 0 3,4 1 2,0-1-5,0-2 4,-2 1-1,3-3 6,0 1-2,1-1-4,-3 3 4,4-3-2,-2 2 3,2 0-1,-2 2-10,2-2 5,-1 2-1,2 3 2,-2-4-1,2 4-2,0-1 1,2 0 2,0 1 5,-1 0-4,2 0-1,-1-2-1,2 2 3,2-1 1,-2 1-2,2-2-1,0 1 3,0-1-6,2-1 7,-2 1-1,0-3-4,0 1 4,-1-3-4,2 0 0,-2 0 1,-1-3-1,1 3 2,-3 0-2,2-4 7,1 3-7,-1-3 7,0 2-2,-1-1-2,2 3 3,-2-3-3,1-2 2,-2 2-6,1 0 6,0-2-4,1 3 2,-1-3-5,0 1 5,1 1-3,0-1-1,-2 0 3,4-1 1,-2 2 0,5 1-4,-3-1 11,1-1-3,0 1 2,3-1 4,-1 0-8,-3 1 1,4 0 1,-3 0 5,2-1-7,0 1-3,1 0 4,-1 2-4,1-3 4,1 1 2,-1-2-5,3 3-2,0-2 3,0 2 2,0-2-7,3 1 5,-1-1 2,0 0-1,0 0 2,0 0-2,0 0-2,1 0 2,1-1 6,-1 1-3,3 0 1,1-1 0,-3-1-3,4 2 4,-2-3 3,1 2-2,-2-2-2,-2 0-2,-2 0 0,-1 0-2,-1 0 0,-3 0 2,0 0-1,-2 0-8,0 0 4,0 0 1,0 0-1,-2 0-1,0 0 2,1 0 0,0 0-3,-1 0 5,0 0-4,3 0-1,-2 0-2,4 0 2,-4 3 0,2-3-7,-1 0 3,3 0-3,-2 2 3,2 0 0,1 1 0,-3-3-2,3 2 0,0-1 0,-1 2 1,2 0-2,0-2 2,-1 0 0,2 2 4,-2-1-3,2-1 0,-1-1 4,-1 2 2,2-1 3,0 1-3,1-1 0,0-1-2,3 0 5,-4 0-1,5 0-6,-4 0 1,2-1-1,-5 1 2,-1-2 0,2 2-4,-6-1 4,0 1 1,-1-2 3,0 2-1,-1 0 1,-2-1-3,2 1 2,-1-2 3,1 2-7,-1-1 4,0-1 1,2 1-4,1 1 1,-2-1 0,-1-1-1,0 2-2,2-1 4,0 1-5,-1 0-1,2-3 1,-2 3-2,1-1-1,0 1 0,2-2 3,-1 2 0,1 0 0,-1 0 0,4 0 1,-3 0-1,2 0 6,-1 0-3,-1-3 1,2 3 0,-3 0-1,2 0 7,-2-2-2,2 2 1,-2-2-3,-1 2 7,2-3-3,-3 1 0,1 2 2,0-3-8,-4 0 0,2 2-11,-3-2-8,-2 1-21,1 1-32,-3 0-15,3 1-34,-3-3-34,-1 0-10,2 0-41</inkml:trace>
  <inkml:trace contextRef="#ctx0" brushRef="#br0" timeOffset="48198.4736">22572 502 319,'-3'0'3,"3"3"2,-3-3 2,3 0 1,0 0-2,0 0 0,-1 0 12,1 0-2,-3 0-4,3 0 4,0 0-2,0 0 1,0 0 6,0 0-1,-1 0-12,-3-3 3,5 3 10,-3-1-7,2-1-2,-4-1 5,0 0-8,-1 1 16,2-1 5,-1-2 1,-4 3-7,3-3 9,-1 2 5,-3-3 7,4 2 4,-1-1-20,0 0 0,-4-2-1,5 2-6,-4 1-9,0-2-1,1 1-13,0 0-1,-2-1 9,1 1-14,1 1 5,-4 0-6,2-3 10,0 5 3,-2-4-1,-2 0 0,-1-1-2,-1 0 9,-1 0-9,-2-1 14,-1 1-10,1 0 1,-2-2-1,-2 3 2,1-4 0,4 3 0,-3 1 13,0-2-39,3 0 40,2 1-46,2 3 45,0-1-43,2 0 40,1 0-40,1 3 31,0 1-10,3-2 9,-5 3 1,5-1-17,-1 1 9,-2 0-3,0-2-3,2 4 4,-5-2 1,2 1-8,-3 1 4,-1-1 9,-1 2-2,-2-3 0,0 2 0,-5 1 0,2-1-4,-3 0 8,2-2-8,-6 1 12,2-1-13,-3 3 16,-2-3-6,4 0 10,-1 0-12,2 2 4,-4-1-1,4-1 2,-2 3-1,1-3-7,3 1 4,-3 2-6,-1-3 8,-1 3-8,2-2 14,1 1-16,2-1 19,3 2-51,-1-2 71,1 1-75,4 1 81,-1-1-68,0-1 27,-1 1 3,4 2-6,0-1-1,0-1 8,0 0-6,0 4-2,2-2-5,1 1 36,-3 0-69,0 2 69,1-1-32,2 3 7,-2-3-4,0 2-4,0 1 2,1 0 8,-1 2-16,2-3 8,-3 3 5,1-1-10,1 0 5,-4-1 3,3 1-4,-3 0-1,-1 0 14,3-3-41,-2 2 30,2 0 3,-2-3-2,1 1 7,0-4-4,1 3 7,-5-1-5,2 1-2,-3 0 6,-1 0-37,-2 0 37,-3 1-34,-1-1 36,1 1-43,1-1 32,1 1 5,1-2-3,0 2 0,6-2-5,0 1-1,3-1 1,0-1 1,3 0 3,2 3-2,2-4-8,-2 4 14,4-4-3,-2 4-7,2 0 3,-1-1-1,2 2-2,-1 0 3,-2 1 1,2 1-2,-2 2 2,3-2 5,-2 3-4,0 0 3,0-2 3,2 0-4,0 1 2,-1-2-2,2 3-9,0-4 5,1 1-1,-1 0 4,0-1 0,1-2-5,2 2 6,-4-1-4,3 1 10,2-4-6,-3 5 8,2-3-10,-2 1 1,2 2 3,1-3-6,-2 3 2,0-6-5,0 3 6,1-2-3,-1-1-1,2-2 4,-1 2-1,1 1 4,-1 2-6,0 0 10,-1 3-2,2 2-1,0 1 5,0 3-9,0 0 6,2 1-3,0-2 4,1 4-1,2-3 0,1 3 5,0-3-8,2 1 9,-2-1-6,4 0 4,0 1 3,-1-3 2,-1 2-5,6 0-4,-6-4 11,4 2-8,1-2 5,-1-2-6,2 2-4,-2-2-2,0-1-2,0 1 5,3 1-12,-1-2 7,-1 3-2,3-5 0,-2 2 5,2 0-6,-2-2 6,2-1-2,0 1 3,-1-1-1,5 1 1,-2-2 3,1 0-2,0-1 4,4-1 0,-2 0-6,1-1 8,3 1-5,-1-3 0,-1 1 1,1-1 3,-1 0-2,2-1-9,-2 1 4,1-3 2,-3 3-4,2-2 2,-2-1-1,2 1-2,-1 1-2,-1-1 3,2-1 2,1 0-6,-2 0 3,4 2 3,-1-4-2,3 5-9,-2-3 6,4-1 0,-2 4 2,1-4-3,0 1 6,1 0-5,0 0-1,1 1 7,-1-2-1,2 1 2,0 0-5,-3 0 3,-5-1-2,0 1 4,0-1 2,1 2-1,1-2 2,-6 1 2,3 0-2,0-1 0,3-2 3,0 2-5,-3 1 0,-1-1 3,-3 0 2,1 0-4,-3-2 12,-1 2 1,-1 0-6,0-1 0,-3-2 5,-1-1-3,2 4 1,0-4-7,-2 3-11,1-4 0,-2 2 3,2-1 1,-1-1-9,0 1 0,-1-2-9,-1 1 13,2-1-5,-2 0 2,1 2-3,-2-2 2,0 3 5,1 0-3,-2 1 7,-2 2-7,0-2 3,0 1-3,0 0-2,2-1 1,-3 1-2,4-2 3,-3 4-5,4-4 0,-2-1 0,0 4 6,-1-1-3,0 0 1,2-1-2,-1 2 2,-1-6 1,-1 5 6,3-2 5,-1-2-4,-1 1 11,1-3-4,-2 1 4,3-2-4,-3-1 3,0 1 0,-1 1-2,0 1-5,-1 0 1,3 0-4,-5-1-1,2 2 1,0 1 6,-2 0-4,3-3-4,-3 1 4,0 0-6,2 1 4,0 0 0,-1 0-1,0-1-9,3 3 5,-1 0-2,-3-1 2,3-1 0,-3 4 5,3-4-2,-1 3 3,-1 0 1,0 0-4,-1 1 5,0-2-1,1 2 2,2-1-1,-2 2 4,-1 1-1,1-2 5,-1 1-5,0 0 3,1 1-2,-2-1-2,0-2 2,1-1-1,-1 2-5,0-1 7,-1 0 0,1-1-6,-2 0 4,1 0 2,0-1-8,-2 0-1,-1 0 5,-1-2-9,1 3 4,0-3 1,-1 0-1,0-1 0,-2 0 4,-1 2 3,3 2-10,-4-5 7,5 3-4,-5-1-2,4 3 4,-3-3-2,3 2-4,-3-2-3,3 3 4,-1 0 0,1-1 3,0 4-4,2-3 0,-5 4 0,6-3 3,-2 2 0,0-1-3,-1 1-4,1-1-2,-5-1 3,4 1-2,-2-1-3,-2 3 2,0-4-5,0 2 3,0-1-11,-3 1-3,3 1-4,-2-1-10,1 2-2,1-1-14,1 1-5,0 0-14,1 3-17,1-1-8,2 1-28,3 0-23,0-3 4,1 1-37,0 4-39</inkml:trace>
  <inkml:trace contextRef="#ctx0" brushRef="#br0" timeOffset="60780.9948">18405 6994 427,'0'0'14,"0"0"3,0 0 8,0 0 0,0 0 2,0 0 9,0 0 4,0 0 1,0 0 13,0 0 5,0 0-16,0 0 10,0 0-8,0 0-5,0 0 0,47-7 0,-47 7-10,135-11-38,-109 7 40,3 4-54,3-4 47,1 4-53,5-3 39,3 1-1,4-2 4,4 3-8,3-1-2,0-1 0,4 0-1,1 2 1,1-2 7,2 1-10,4 2 3,-2-3 0,2 2-1,-3 2 2,2-1-2,-5 0 5,1 0 2,-1 1-3,-6-1-5,2 3 7,-3-2-2,-4 1 11,-4-1-9,-6 0 5,-1-1-12,-2 3 18,-2-2-52,-3-3 76,-4 3-73,-1 0 33,1 1-32,-2 1 30,-1-3-5,-6 2 1,-16-2-16,0 0 56,0 0-69,28 1 2,-28-1 70,0 0-19,0 0-25,0 0-22,0 0 60,0 0-63,0 0 53,0 0-42,0 0-15,-124 3 21,103-3 7,-2 2 11,-2-1-6,-1 1 3,-4-2-7,0 2-10,-3 0 4,-1-2 1,-5 1 5,-1-1-4,-3 0 7,1-1-18,-3-1 18,4 0 0,-6 2 0,5 0-1,-4-2-4,3 2-5,0 2 10,0-2 4,3 2-11,1 0 1,5 0 5,-1-1-8,6 1 9,3 1-6,1-1-1,4 0 1,3 1 3,2-1-8,3 1 9,-3-1-11,3-2 6,-1 3-7,1-3 43,-1 4-44,1-4 43,-3 3-43,2-2 40,-3 3-34,2-2 44,0 3-46,-1-1 6,0 2-6,2-3 3,-2 1 5,3 0-6,-2-1 10,3 1-10,1 0 14,1-2-13,-2 0 17,4 1-16,-1-1 2,2 1-3,2 0-3,-1-2-5,0 0 3,3 2 11,-1-3-14,4 2 2,-4 0-4,4-2 5,-2 1-6,2-1 7,0 0-7,0 2-1,-3-2 3,3 0 15,3 0-14,-3 2-2,0-1 5,0 0-4,1 1 14,-1 0-15,4 1 13,-3-2-10,2 1 18,-1 4 4,3-3 2,2 0-2,-3 1-1,4-1 12,0-1-3,2 1 14,3-1 0,2-2-5,3 0 11,0 3 4,8-3-9,2 0-1,4 0-5,3 0-6,4 0-6,6 0 6,-1 0-15,6 0-7,2 0 6,1 0-1,2 0-5,1 0 3,0 0-3,0 0 4,-1 0 3,0-5 5,0 5-5,-3 0-2,1 0 9,0 0 0,-3 0-32,-6 0 30,-1 0-38,-6 0 42,0 0-44,-3 0 39,-4 0-6,0 3-33,0-3 70,-1 0-70,1 0 82,-2 2-85,-4-2 93,-1 0-78,-6 0 47,-1 0-12,-6 0 9,-2 0 4,0 0-13,-4 0 14,-3-2-52,0 2 46,-1 0-52,0-1 75,0 1-77,-1 0 35,1 0-39,-1-2 67,-1 2-33,1 0 29,1 0-47,-1 0 14,1 0-26,-3 0 40,3 0-43,-1 0-3,0 0 26,-2 0-37,1 0 48,2 0-57,-4 0 45,4 0-44,-4 0 37,4 2-38,-4-2-18,4 0-13,0 0-25</inkml:trace>
  <inkml:trace contextRef="#ctx0" brushRef="#br0" timeOffset="72143.1791">22119 5505 243,'0'0'-29</inkml:trace>
  <inkml:trace contextRef="#ctx0" brushRef="#br0" timeOffset="72793.8482">22119 5505 227,'0'0'24,"28"-23"-9,-28 23 2,0 0 11,0 0 7,0 0 4,0 0 3,0 0 0,0 0 7,16-15 1,-16 15 7,0 0-13,0 0-3,0 0-2,0 0 3,0 0-1,0 0-13,9-15 7,-9 15-4,0 0 14,0 0 10,0 0-13,0 0 2,0 0-11,0 0-8,8-14-8,-8 14-19,0 0-5,0 0 16,0 0-30,0 0 15,0 0-21,0 0 7,42 46 8,-42-46 28,64 61 6,-64-61-5,69 81-16,-17-19 11,-42-51-14,0-1 3,-1 1 0,0-1 2,-3-1-7,1 0 3,2-3-1,-1 1 8,-3-1 7,2 1-6,-2 0-9,1-1 9,1-1 4,-4-1 0,2-1 2,-4 1 7,3 2-40,-1-4 37,-1 3-24,1-5 48,-2 5-31,0-4 33,3 1-40,1-5 31,2-2-6,5-5 1,4-2-7,4-4-7,1-5 6,4 2 6,-1-3 0,3 1 5,0 0-5,2 0-2,-1 0-1,1 3-10,-1-2-17,0-1-2,1 1-2,0-3-3,1 2 4,-3-1 6,2 2-5,-1 1 2,2-1 4,0 2-3,4 0 0,-2 1-3,-2 1-3,0-1-1,-3 2 1,-1-1-2,2 2 0,-3-1-3,3 2-2,-1-5 4,-3 4 4,4-2 1,-2 3-4,-2-2 4,-3 1-5,-1 3 0,-3 1-7,-3 4-10,-2-2-5,-3 3-5,-2 0-1,0 2-8,-2 0 27,0 0-60,-2 1 18,-1-1-20,-2 3-28,0 0-35</inkml:trace>
  <inkml:trace contextRef="#ctx0" brushRef="#br0" timeOffset="73151.8727">22526 5692 62</inkml:trace>
  <inkml:trace contextRef="#ctx0" brushRef="#br0" timeOffset="73339.6372">22526 5692 62,'0'0'16,"-19"3"5,19-3 3,0 0 7,0 0 5,0 0-6,0 0 6,0 0 4,0 0-8,0 0 7,0 0-1,0 0-6,0 0-8,0 0 14,0 0 0,0 0-3,0 0-10,0 0 1,0 0-2,0 0-1,0 0 6,0 0-4,0 0 4,0 0-13,0 0-5,0 0 5,0 0-9,0 0-26,0 0-18,0 0 0,0 0-14,0 0-36</inkml:trace>
  <inkml:trace contextRef="#ctx0" brushRef="#br0" timeOffset="75131.364">22743 5968 174,'0'0'20,"0"0"-1,0 0 5,-1-18 0,1 18 6,0 0-5,0 0 8,0 0-3,0 0 10,0 0-9,0 0-5,0 0 3,0 0-1,0 0 5,0 0-8,0 0 1,0 0 2,0 0-12,3 25-3,-3-25 5,0 0 8,0 0-7,-4 204-8,2-176 3,-4-1 3,2 2-6,0-2 0,-2 1 10,0-1 2,2 1-6,-3-2 0,2 0 8,-3-4 0,5 2-3,-1 0-4,-2-4 2,2 2-10,0 1 13,-2-5-6,1 3-5,0-1-2,1-3-28,-2 1 32,2 0-36,1-2 39,0-1-41,0-2 31,0-1-32,2-3 26,-2 1 3,-1-5 10,3 0-9,1-1 16,-2-3-11,2 2 14,0-3 0,0 1 5,2-2 4,2 4-39,-7-5 45,6 4-51,-3-4 43,1 5-45,-2-4 33,2 2-34,-1-2 21,1-1 3,-1 0-6,0-2-1,3-2-2,-2-1-3,4-2 1,-2-2-6,0-3 10,1-3-6,2 2 34,1-5-32,-3-2 2,5-1 3,-4-1-5,5-1 3,-4 1 0,4-2-5,0 0-27,-3 1 26,2 1 4,1 0 1,-2 1-6,2-2 6,-2 2-6,1 0 7,0 3-6,0 0 13,0-1-12,-1 3 0,1-2 7,-1 1-8,2-1 5,-3 3-4,2-2 8,-2 0-11,4 2 11,-2-1-1,-2 1-7,3 3 6,-2-2-5,2 1 4,-1 1-8,1 0 7,-2-2 0,-3 1-2,1-1 2,0 4 2,-4-1 2,0 2-1,-1 1 2,-1 0-3,0 5-1,1-1-3,-1 2 12,3 1-10,-3-1 5,2 1-4,1-1-3,-3 1 2,1-1 0,0 1 0,2 0-9,-3 2 7,4 0-6,-3-1-2,-1 2 3,3 2-1,0-1-3,-2-4 41,2 9-38,2-3 38,0 0-35,0 2 36,2-2-34,3-1 35,-3 5-26,0 3-45,4-1 72,-3 3-63,-4 2 35,3 1-34,-2 2 35,1 3-37,0 0 27,-3-2 11,0 2-34,-1-2 32,1 2-2,2 0 1,-2 2 0,2 2 6,-1-1-1,1 1 0,-1 1-5,2 0 2,0 1-2,-1 1 2,-1-1 2,0-1-5,0-1 2,0 0 4,-1-2 4,2-5-10,-4 2 8,4-4-1,-1-2-2,-2-2 4,1 0 5,0-2-6,-1-2-2,0 0 6,1-3 1,-1 1 1,-1-2 2,2 2-7,-2-3-3,3 0 4,-3-1-1,2 1-3,-3-1-9,1 1 2,0-1-7,1 0 8,0 1-11,-2 1-5,3-2-8,-3-1-17,5 1 5,-3 3-15,7-2 26,-7 1-62,6 1 14,-1-1-30,1 0-19,3 2-20</inkml:trace>
  <inkml:trace contextRef="#ctx0" brushRef="#br0" timeOffset="75711.9934">22417 6537 334,'-2'-1'5,"2"-3"-5,2 1 0,-4 3-4,2-2-6,-2 2 7,4 0-1,-1 0 4,1 0 5,0 2 17,1-2 11,2 3 9,0-3 5,2 3-4,0-2 13,0 0 2,2 1-1,1-1-6,0-1-1,-2 3 2,1-3 10,-1 0 2,2 1-45,-2-1 50,1 2-45,0-4 34,3 2-37,1-2-11,1 2 0,2-5-7,6 3 31,0-4-49,3 2 30,4-1-30,-1 0 24,5-2 5,0 1-1,-1-1-2,0 2 9,-1-1-8,0 0 8,0 2-8,2-2 2,-4 1 0,1 1-10,0-1 3,5-2-7,0 3-5,-2-3-8,-2 2-1,-4 1-6,-1 0-10,-4-1 36,-2 3-56,-4-3 27,-3 5-35,-5-2 23,-1 0-11,-3 0-5,-1 2-8,-2 2-51,-2-2 35,-2 2-62,2 0 40</inkml:trace>
  <inkml:trace contextRef="#ctx0" brushRef="#br0" timeOffset="77418.9215">23903 6421 584,'3'-2'-10,"-7"2"-6,12 0-9,-7-1-1,0 1 5,-1 0-4,-1 0-1,1 0 2,1 0 4,31 1 15,-32-2 18,0 1 1,-2 0-2,4 1 1,-2-1-1,-3 0 3,4 2 6,-33-1-9,32 2-14,1-1 6,-1 2 0,-1 1 8,1 2-7,1 0 6,0 0-9,-2 3 2,2-1 9,-1 1-8,2-1-1,2 0-6,-4 16 6,0-25 12,0 0 5,0 0-24,0 0 23,0 0 5,0 0 1,0 0 7,0 0-4,0 0-2,0 0 22,0 0 3,0 0-14,0 0 3,0 0-7,0 0-18,0 0 12,0 0-12,-4-32-15,4 32 15,-8-38-10,1 6-4,-4 2-12,11 30-7,0 0-8,-50-48 20,-6 10-22,42 31 33,1 1-12,-2 1 16,1-4 3,0 3-11,-1 0 7,5 0-6,-3 0 10,2 1-5,1-1-7,10 6 21,0 0-44,-16-3 27,-15 13-2,9 0 6,-26 48-3,24-25-2,17-17-9,2 2 13,-1 0-4,-1 0 0,5-2 9,-1 2-13,2 1-1,2-2 3,-2-2-1,2 0 1,-1 0 4,3 0-3,-2-1 3,2 0-33,-2-1 36,3 0-3,-3 1-31,4-3 40,-3 3-45,3-2 52,-1 1-50,1-2 84,-1 2-78,1-3 47,3 1-10,-2-2 2,1 0 9,1 0-19,1 0 19,0-3-14,-1 4 17,3-1-49,0-2 44,1 1-42,2 1 29,0-1-26,5 0 39,-2 2-32,6-3 37,1 1-1,3 0 4,2 1-5,2-1 7,0-2-10,2 0-6,1 1-8,-2 0-3,-2 0-1,1-2-7,-4 0 4,-3 1 2,0-2-2,-4-3-3,-1 3 13,-4-4-11,0 0 7,-2-2 4,-1 0 0,-3 1-3,0-3 14,0-2 2,1-1-3,-4 0 3,1-3-9,0-1 1,3-2-1,-4-1-2,2-4-14,0-3-3,-2-3-5,2-1 0,-1-2-4,-1-5-4,-2-1 0,1-3-2,-1 2 5,-1-2 2,0 2 0,0-1 4,0 1 0,-2 2 1,3 0 1,-4 3 0,1 0 4,-1-1-4,-1 1 2,-2-1-5,2 2 6,-1 0-1,-3 0 0,1-1-2,-2 0-4,0-2 4,-1 2-1,2 0 5,0-2 1,1 5-1,1 2-4,-1 4 2,3 2-1,1 2-1,1 1-1,-1 8 2,-1 0 1,1 0 1,1 0 2,-1 2 1,0 0-1,2 2 2,0 2-1,-2 0-9,2 1-1,-2 0-6,0 0-2,0 0-1,1 0-6,-1 1-5,0-1 1,1 1 2,-1-1-3,2 2 5,-1-1 7,0-1-1,1 3 6,-4-2 4,2 2 2,2 3 8,0 2 0,-2-3 5,4 4-2,-2 1-2,4 5 9,0 1-3,0 3 3,3-1-7,0 4 3,0-1-3,0 4 7,1-1 3,1 1-2,-2-2 0,0 1-3,-1 0-2,-4-1 5,1 0-4,-1 0-6,-1-1 0,-2 2-11,1-1 8,1 0 2,2 0 1,-2-2-2,0 4 0,-2-3-2,2-1 2,-2-1 4,-1-1-2,4-2-2,-4 0-4,1-2-1,0-1 3,1-2 0,-2-1 1,1 0 3,-1-2-7,1-1 3,0-1 6,-1 0-6,0-1 2,0-1-4,0 2 3,3-2-4,-3 0 4,0 0-4,0-1 0,1 2 1,1 1-1,0-1 5,0 3-8,-1 0 3,-1 1-2,4 2 0,-3 0-8,1 2 6,-1 0 1,0-1-12,2 1 2,-2 0-5,2-1-6,-2-2 3,-1 0 1,1-2-13,2-4 38,3 1-49,-3-3 33,1 1-39,-3-4 36,3 2-14,0-2-8,-3 2-1,2 1-50,-4-3 39,2 1-61</inkml:trace>
  <inkml:trace contextRef="#ctx0" brushRef="#br0" timeOffset="78923.1797">23961 6624 342,'-3'0'-2,"4"1"14,-1-2 10,0 1 2,0 0 4,0 0 6,2 0 7,-1-2 3,1 2 7,0 0-15,2 0-10,-3 0 11,-1 0-5,3-2-7,0 2 4,-1 0 3,3 0 2,0 0 6,2 0 2,0-1-4,4 1-30,-4-2 44,3 2-49,-2-2 39,5 0-57,-2-2 51,0 2-44,3-3 36,-3 1-12,7-2 7,-2 0-5,2 1-7,2-1 9,1-1-14,2 0 7,3-1-11,2 1 9,-2-3-14,0 3 10,-2-1-4,4 0 8,-1 1-42,1 1 36,-2 1-29,1-2 30,2 3-36,2-2 34,4 2-29,-5 0 32,2-2 0,-5 1 4,-3 0-8,-3 1 0,-5 0 6,-6 1 2,0 2-1,-5-2 4,-1 1 5,-3 2-3,-1 0 1,0-1 6,1 1-7,-1-1-8,0 1-4,2-2-4,-2 2-11,1-1-7,1 0-2,1 1-4,-3-2-7,5 1 35,-3 0-57,1 1 27,-2-2-9,0 2-21,-1 0-10,-1 0-23,1 2-6,-4-1-31,-1 2 40,0-1-41,-2 4 7</inkml:trace>
  <inkml:trace contextRef="#ctx0" brushRef="#br0" timeOffset="82487.8349">15031 7163 365,'5'-10'3,"-2"0"17,1 1 8,-1 3 15,0-2 3,-1 3 11,0 1-3,1 0 8,1-1 7,-2 1-6,1-1 2,1 0 8,-4 3-40,4 0 35,-3 3-28,1-2 32,-1 5-40,-1-4-9,0 3-10,0-1-24,-1 0 39,-1 0-52,1 1 33,0 0-39,-2 0 26,3-1 3,-1 5-2,-1 6 0,-2 4 3,0 4 4,-2 8 1,-2 3-2,2 6 9,-6 5-4,-1 3 3,1 2 5,-2-3-4,-1 3 4,1-5 5,2-2-3,-2-3-5,1-1 7,2-2 0,0-6-3,1-1-1,0-4-2,0-1-5,3-5 3,-1-1 2,3-3-6,-4-3 0,5 0-1,0-2 1,-1-1-4,2-3 4,-1 2-1,3-3-1,-3-1-3,1 1-3,3-1 6,-3-2 0,3-1 11,0 0-4,0 0 12,1-3 6,1 3 5,0-2 13,2-1 11,-2 0-2,1 0-6,0-3 0,1-1-13,0-4-5,1-1-4,1-7-13,2-2-17,1-7-6,3-4 0,2-8-5,1-3-4,3-5-5,1-8-8,4-2 4,-1-2-1,1-2 6,-1 2-1,-1 6 4,-1 5 7,-3 5 1,-1 6 10,-5 7-2,2 6-3,-6 5 2,1 3 3,-2-1-3,2 1-3,-3 3 6,1 0-5,-1 3 0,0 0 2,-1 2 1,1 3-4,-1 1-1,-3-1 9,2 2-11,-2 2 8,2-2-2,-2 3 3,0-1-2,1 0 4,-2 0-1,1 1-2,-1 1 4,0 0-3,0 1-3,0-1 0,-1 2-6,1 0 3,0 1 2,0 3 1,0 0 3,1 4 2,0 1 4,2 5 0,1 2 7,0 4 1,0-1-2,0-1 1,-2-2-3,3 5 2,-1 2 1,-1 0 6,3 3-8,-3 0 6,1 2-4,0 5-3,1 2 3,-1-1 0,0-1-5,2-2-2,-2-1 7,0-1-7,0 1 6,0-2 3,0-2 0,0-2-3,1 0 5,-2-1-5,-1-4 2,2-1 4,-2-3-6,0-2-6,1-2 1,-2-3-3,0-2-3,0-2 7,-1-3-8,2 2-6,-2-4 6,0 1 1,1 0-8,-1-2 3,2-2-5,-2 2-8,0-1-8,0 1-4,1-1-9,-1 0-21,2-1-5,-4 1-24,4 1-19,0-2-18,-2-1-24,4 0 20,-3-2-27,0 1-14,1 0-16</inkml:trace>
  <inkml:trace contextRef="#ctx0" brushRef="#br0" timeOffset="82864.1598">14896 7654 373,'-29'-9'44,"29"9"5,0 0 14,0 0 16,0 0 10,0 0 23,0 0-35,0 0 36,6-17-46,-6 17-12,0 0-7,0 0-13,0 0-6,0 0-11,98-69 29,-77 55-40,3-1 25,-1-2-2,7-1-9,0-2-5,1-2-6,1 0-10,3-1 2,-2 0-5,4-2-5,2 2-15,-2 1 0,-2 2-1,-1-1-7,-1 3-9,-7 2 25,1 5-52,-7 2 30,-4-1-3,-4 4-16,-4 3-17,-5 3-24,-2 1-28</inkml:trace>
  <inkml:trace contextRef="#ctx0" brushRef="#br0" timeOffset="84299.6504">15920 7256 775,'-7'-11'6,"5"-1"36,-4 1 3,3 3-26,5 1 58,-5 0-50,3 2 46,0 2-46,3 1 41,-3 0-92,1 2 43,3 0-21,-3 7-6,0-4 3,1 6 0,-2 4 0,4-1 0,0 3 5,0 1 9,-2 3-3,1-2-6,1 2 3,1-4-4,-4 2 6,1-3-1,-2 0 14,1-1-11,2-4 5,-2 0-6,-1-3 10,3-1-7,-3-1 16,0 1-49,1-5 42,-2 0-35,2 0 59,-1 0-27,4 0 38,-6 0-18,5-2 32,0-2 4,0-2 0,4-1-6,0-3-17,-3-4-12,3-4-3,0-3-15,2-3-4,0 0-2,-2 2-2,-2-2 3,1 4-4,-3 2 7,0 5-2,-2 3-5,-2 2 1,-2 1-6,2 1 0,-3 2-9,0 0 5,1-2-9,2 1 2,-2-1 3,2 3-5,-2-2 3,2-1 0,-1 3 3,2 2 3,-2-1-6,1 2 6,1 0-4,-1 0 1,1 0 2,0 2-6,0-1 6,-3-1-9,3 0 9,0 0-2,0 3 2,0-3 2,-1 0-4,1 0 3,0 0-2,0 0 4,0 0 0,0 2-1,1-2-2,-1-2-5,0 2 8,0 0-3,0 0 1,0 0 6,0 0-1,0-3-7,0 3 11,0 0 7,3 0 7,-3 0 10,1 0-2,-1 0-8,1-1 3,-1-1 5,0 2-9,-1-4-3,0 2-12,-2-3-5,0 2-1,-2-1 7,3 0-6,-2 0 3,1-1 2,2 1-6,-3 2 1,3-2 0,-1 3 0,1 0-8,0-1 4,-2 2 0,3 0-6,-1 0 9,1 0-2,-2 2-3,1-2 5,-4 0 1,2 0-1,-1 0-4,0 0 4,-2 0-2,-2 1-4,-4 3 4,1-2-1,-3 1-4,0 1 2,-2 2 4,1-2-4,-2 1 4,-1 1-2,3 4 1,0 2 1,3 4 5,3-1-5,0 4-2,0 2 7,1 4-11,1-1 10,0-1-1,-3 0-7,1-1 3,1 0 1,-3-1 3,4-1-3,1-1 3,0 0 0,0-1-3,1-1 3,1 0-2,-1 0 0,2-1-2,2-1-2,-1-1 0,2 0 2,0-3 3,2 0 3,-1 2-2,5-2 8,-3 0 4,1-2 4,2-1 10,-1 1-1,1-1 1,0 1 1,0-1-2,2-1 0,-2 0 2,3 0-4,-2 1-9,1 1-2,-2-4 0,2 4-3,-2-3 4,5 0-9,-1 0-6,3 1 7,2 0-4,0-1-2,5-1-3,-1 0 2,-1 0 0,2-1 4,-1-1 1,-3-1-6,3 1 6,-4-2 8,1 0 2,-2-1 4,2-1 2,-2 0 5,3-2-6,-2 1 6,5-3-3,0-1-7,0 1 1,0-3-4,3 0-7,-1-2 0,0-2 6,2 0-7,-1-3 2,-1-2-3,2-2-5,-3-3 2,1-3 2,-1-5-7,-2-3-4,-3-4-7,2-4-9,-4-2-2,-3-3-2,2-1-4,-3 2 1,-5 3-3,1 0 4,-1 6 3,-4 1 10,1 5 2,-1-1 9,0 5 0,-1-1-2,0 1 4,0 0 4,2 2 0,-2 0 0,0 1 5,-2 2-8,2 1-1,-1-1 2,0 1 1,-2 2-5,2 0 2,-1-1-2,0 4-5,-2-1 1,4 2 6,-3 2 3,2 2-6,-1 0 3,1 4-4,0 1-1,-3 1 8,3 1 5,0 1-4,1 2-4,-2 0 0,2 0 2,-1 0 3,0 0 2,1 2-11,-3-1-5,3 2-2,-1-2 0,1 5 5,-3-2-3,2 5 10,0 2-1,1 0 3,0 4 8,0 2 2,0 3 4,-3 1-1,3 4 8,0-2-11,0 2 5,0 2 1,-2 0 1,2 1 0,-2 1 3,0 3 11,1-3-4,-3-1 8,2 3 1,-1 4 4,2 3-10,0-1 3,-2 1-3,3 2-11,0 4-7,0-1-4,3 1 0,-3-6-7,2-1 6,1-2-2,2-5-2,-3-1 0,1-4 2,0-4-2,1-2-1,1-4 0,-1-1 0,0-3 5,2-2 5,-2-1 0,2-4 0,0 0 8,1-1-3,3 0 12,-2-2-7,4-1-11,2-2-11,3-3-13,1 0-15,1-1-37,-3-2-25,1 2-35,-4 0-18,-3-1-32,-1 3-24,-7 1-20,1 0 14,-6 1-9,2 4-13</inkml:trace>
  <inkml:trace contextRef="#ctx0" brushRef="#br0" timeOffset="84806.8889">16154 7253 381,'2'-3'1,"-2"2"22,-2-2 0,4 2 18,-4-2-1,2 1 13,3 1 1,-3-2 9,1 3 10,2 0-15,-2 0 3,-1-1-3,3 2-25,-1-1 42,0 2-27,2-1-9,0 0 3,1 1 8,-1 1 8,3-2-14,-1 0 40,3-1-43,0 0 37,4-2 0,4-1-12,5-1-13,3-2-7,5-2-5,5-2-13,7-4-10,1 2-14,5-3 1,1 1 0,1 1-5,3 2-2,-6 1-1,1 0-4,-8 3-9,-2 1-5,-4 1-3,-5-1-13,-10 3-6,-1-1 2,-9 4-4,1-1-24,-5 1-3,-4 0-14,-1-3 15,0 4-15,-1-1-25,-4 2-30,4-1-35</inkml:trace>
  <inkml:trace contextRef="#ctx0" brushRef="#br0" timeOffset="85219.5546">17036 7089 711,'1'0'25,"1"-1"25,2-1 14,-7 1-25,4 1 49,-1 1-27,2-1 5,-2 4-6,1-5-18,-1 6-21,0-5-10,1 3 30,1-3-40,-2 1 40,0 3-4,-2-2 9,2 2 5,0-2-6,0 3 10,0 2-2,0 3-1,0 1-10,-1 3-5,0 2 8,-1 3-8,1 3 10,1 2-12,-3 2 2,2 1-4,1 0 5,-1 1 10,-2 3-4,3-4-5,0 1-4,-2-2 2,2 1-9,-1-2 0,1-4-6,0 1-10,-3-4-3,3 0 1,0-3-6,0-2 1,0-2-1,3 0-1,-3-3-3,1-3 5,1 0-9,1-1 7,-3-3-2,0 0 0,0-1 1,0 0-9,1-1-4,-1 1-11,1-1-3,-1 0-17,0-1-29,2-2-37,-2-1-37,0-2-31,1-4 2,-2-3-40,1 0-39</inkml:trace>
  <inkml:trace contextRef="#ctx0" brushRef="#br0" timeOffset="85684.7546">16744 6811 560,'2'-2'17,"-2"-4"18,8 3 30,-7 0 6,4-2 29,-1 3-30,2-2 42,-1 1-30,3 2-5,3-2-1,-2-1-27,2 1 1,1 2-26,-2-5 30,4 5-41,-3-1 36,0 0-15,-2 1-13,0-1-3,-1-1-7,0 3-2,2-2-4,-5 1 1,-1 0-4,0 1-4,0-2-1,-1 2-9,-3 2 4,0-2-10,0 1-3,-1 0-11,-1 1-10,1-2 0,-2 2-6,0-1 9,1 2-3,1-1 8,-1 1 5,0 0 10,2 0 14,-2-2 1,2 1 6,-1 1 9,1-3 14,1 0 9,-1 0 5,2-2 5,-1-1 8,-1 3 13,0-1-2,1-4 2,-2 3-11,0-3 2,-1 2 0,1-2 3,-3 1-8,3-3-7,-4 1-1,5 0-8,0 1 0,-1-1-6,2 2-4,-1 0-7,0 1-7,0 0-3,4 2-7,-4-2-8,1 3-8,-1-3-19,0 3-20,1 3-27,-1-3-21,-1 3-29,1-3 6,0 0-22,1 1-28,3 2-21</inkml:trace>
  <inkml:trace contextRef="#ctx0" brushRef="#br0" timeOffset="86374.5469">17199 7229 759,'2'-23'12,"2"0"18,0 6 20,2 0-15,0 6 50,0-1-33,-2 3 17,0 2 21,-2 0-9,2 1-3,-4-2-5,4 2 24,-4-2-36,1-1 47,0 3-13,2-1-10,-2 2 10,-1 2-3,6 0-8,-6 0-8,1 3-11,-1-3-8,4 2 4,-5 1 0,3 0-8,-2 0-12,0 0-5,2 1 5,-2-1-5,0 3-6,-2-3-5,4 1-10,-2-1-5,0 2-1,1-2 1,0 0-3,3 3 3,0-2-2,-1 1-2,2 2 1,0-2-2,2 3 0,0 1 4,1 0-7,0 2 8,0-1 1,3 2 0,0-1-1,-2 4 4,3 1 2,0 2-7,-1-1 4,2 4-7,-2 2 2,0 5-2,1-2-1,-1 1-3,-2 0 1,1-1 2,-2 0-4,0 0-2,2-5 4,-3 0-1,-1-2 3,1-2-4,0 0 1,-1-7-3,-2 1 5,2-2 9,-3-2-7,1 0 3,0 1 4,0-4 14,-2-1-4,0 3 12,-2-3 7,0 0 2,0 0 7,0-3 4,0 3 2,-2-1 1,2-2 10,2 1-2,0-2-12,1 0-10,0-2-6,1-3-5,5-2-8,0-4-10,-1-1-10,5-3-9,-2-2 1,2-3 0,2 0 1,-1 0-5,0-3-6,-1-2-10,3 4-11,-3-1-5,3 1-11,-2-3-7,-1 2-14,3-3 0,-5 5 2,1-1-3,-1 4-3,2-1 3,-7 4 2,1 4 4,-3-1-7,0 8-17,-1 0-2,-1 4-17,-2-3-3,-2 5-22,2 1-26,-2 1-25,1 1-16,2-1 35,-1 1-25,2 0 5,2 3-15,-1-1-2</inkml:trace>
  <inkml:trace contextRef="#ctx0" brushRef="#br0" timeOffset="87159.5409">17959 7484 703,'5'-3'9,"-4"0"12,8-1 17,-6-2 9,3 2 13,0-2-34,-1 1 58,4-1-40,-4 2 28,3-2-31,-1 0-17,3-1-3,-2 3-13,1-3 42,3 0-45,-1 1 41,0-2-35,2-1 24,-1 3 0,0-1 0,3-3 0,-3 1-5,2 1-11,-1-2 5,0 0 6,2-2-3,3 0 2,-5-2-1,1 0 10,-1-1-3,-1-1 1,0 0-7,-1-2-5,-3 0 2,3 3 2,-5 1-5,2 1-7,-3-1 1,3 0-1,-4 3 1,0-2-1,-3 2-4,3-2-3,-4 0 1,0-2 2,0 4-2,-1-3-1,-2 1-1,1 0-5,-2 1 1,1 1-1,-2 1 0,0 1-8,-1 0-2,0 3 3,1-1-3,-3 2 1,0 1-1,0 1-5,2 1-1,-5 0-3,3 1 7,-3 1-9,-1-1 7,-1 2 2,1 0-3,-3 1 9,4-1-1,-3 3 2,2-2-2,-1 2 5,1-1-1,0 2-6,1 1 5,-1 0 0,-2 2-3,-1 1 6,2 2-1,-2-1-1,1 4-2,-1 0 9,0 0-2,0 1-1,3 2 9,-1-2 2,2-2-11,0 1 5,-2 0 2,2 2-9,2-1 7,-1 1-4,4-1-3,-1 3 0,0 2 10,1 3-6,2-4 5,0 1 4,2 1-4,0-1 4,2 1-1,2 0 3,3 0 0,-1 0 10,2 0-2,2-1 8,1-2 1,-1-2 0,5-1 0,-1-1-1,2-1-1,0-2-7,2-2 3,0 0 0,2-2 0,3 0 7,-2-1-5,2 1 3,1-1 1,2-2 2,-1-1-7,3 0-7,-2-1 0,-1 1-10,3-2 4,-1 1-5,1-2-5,-1 0 4,2-2-6,-1 2-1,1-2 3,1-2 2,0-1-5,-1 1 0,0 0-2,0 0-1,-1-2 8,-5 0-7,-4 1 0,-2 1-2,-2 1 2,-6-1 1,1 0 2,-6 1-1,1 2-7,-3-1 4,1 2-8,-1 0-10,0-2-30,0 2-24,-1 2-25,1-2-33,-3 2-29,2-1-38,0 1-29,1-1 23,0 1-18,-4 2-30</inkml:trace>
  <inkml:trace contextRef="#ctx0" brushRef="#br0" timeOffset="107380.428">14750 12466 451,'0'0'29,"-29"-4"6,29 4-3,0 0 6,0 0 7,0 0 20,0 0 2,0 0-11,0 0 11,-20-9-10,20 9-31,0 0 47,0 0-37,0 0 9,0 0-27,0 0 2,0 0-12,0 0 31,0 0-21,0 0 30,0 0-7,0 0 1,-25-18-7,25 18 1,0 0 1,0 0-19,0 0 10,0 0-4,-66-42-4,66 42-1,0 0 2,-59-42 6,43 33 1,3-1 1,-4 0-5,3-1 5,-3 0-3,0 1-2,1-1 4,2 1 3,-3 2-6,4-3 0,-1 2 3,1 0-11,-1 1 6,3 0 0,1 1-8,1-1-6,3 2 3,1-2-4,-4 2-1,5 0 2,-4-1-3,-1 0-1,0 1 3,-2-1-2,-2 0 0,0 2-1,-1-3-1,1 2 5,-1-2-4,-1 0-1,-2 0 1,0 1 3,-1-2-2,-3 2 1,3 3-4,-3-1 3,-1 0 2,2 1-6,-4 1 0,4 3-1,-3-4 4,1 1-1,-1-2 1,0 0-6,1 1 4,-1-2-1,-2 1 4,1-1 1,-2 2-3,1 0 2,-1-1 6,-3 3 2,4-1 0,0 1 2,-1 0-2,1-1-2,3 1-3,-1 1 2,1 0-4,-1-1 0,3-1 1,-1 2-3,0 0-1,1-1 5,0 0-1,0-1-1,0 1-1,-1 1 0,1-2-7,-1 2 4,-2-1 1,3 0-1,-4 1-1,2 1 3,-2-1-4,-2 2 5,-1-1 0,2 1-2,-5 1-4,2-2-3,-6 3 6,1 0-7,6 0 5,-1 2-2,3-2 2,-3 3-2,0-2 4,1 2-1,2-1-4,2 3 0,-5 1 4,0-3-3,4 3 1,2-4 0,2 2 0,2-3-2,1 0 6,2-1 0,2 0-4,-1 1 1,0 0-2,4 5 1,-2-1 3,0 3 1,0 0-2,1 2-1,-3 3 3,-1-1-2,-1 1 3,-2 0 2,0 2-1,-2 0 3,-3 3 6,4-2 4,-2 1 3,1 0-3,1 1 9,2-1-2,-1 1-2,1-2-1,2 1-2,0 0 1,5-2-6,-5 2 6,1 1-11,1-2 5,1 1-3,-2 0 2,1 2 0,-1-2-2,1 1 3,1-1-4,-1-2 6,-3 2 2,4-1 7,-2 0 3,-1-1-1,1 0 1,-3 0-1,2 1 2,-2 1-5,-2-2-3,1 1-4,-1 1-3,1 0-4,-2 2 2,4-1-4,-2 3 4,2 0 5,1 1-4,3 1 0,0 2 1,4 0 3,0 0-5,4 0 4,-1-1-9,4 1-3,-1-1 3,0-5 2,4-1-2,0-3-4,-1 2 3,1 0-2,0 1 3,1-3 0,-2 1-2,2 3-2,-2-1-1,-1 3 1,2-5 3,0 1-3,-1 0-1,1 0 2,-1-2 2,2 2-3,1-1 1,-1 0 1,4 2 1,0-3 3,-1 2 1,3-2-5,1 2 4,1 0 1,1 0-1,2-1 1,0 3-4,0-2-3,0 0 3,-1-1-2,0 1 1,1-2-4,-2 2 2,-2-2-4,1-1 2,-2-1 1,0 0-1,0-3-3,-1 1-2,-3 0 5,2-3-5,-1-1 4,2 0-2,-1-1 1,-1-1 0,0 2 5,5-2-3,0 1-2,0 1 3,4-1-1,-1 3-1,3-1 2,-1 0-2,4-1-5,-1 2 8,-2 0-2,2-1-2,1-1 1,-3 0 0,1 2-6,-2-2 7,4 0 1,-1 0-7,-2 0 6,0-1-3,0 0 1,0 0 1,0-1 4,-2 0-4,1-1-2,-1 0 2,-1-1 0,2 0 3,-2 1-2,1-2-2,-3 0 2,2 0-7,0 1 4,-1-2 1,1 2 0,-2 0-2,2-1 2,-1 1-2,0-1 0,-2 0 5,4-1 1,-3 1-4,1-1 3,0-1-2,4 0 3,-1 0 2,-2 0-1,4 0-2,0-1 0,-1 0-2,0 1 0,-2-2 3,-1 0-2,-2 1-2,3 0-1,-4-1 6,2 0-10,-1 2 11,2-2-9,2 2 1,-1-2-2,2 2 5,-1-3-4,3 0 2,0 0 8,-1 2-13,4-4 9,0 2 0,1-1-1,1-1-1,4 0 0,-1 0-1,3-2-1,-1 2 6,1-2-8,1 2 3,-1-3 2,2 2-5,-1-1 2,-1 0 4,-1 1-5,-1-2 0,0 2 1,-3-1 3,0 0-2,-2 0 2,0 0 3,-2-1-6,-2-1 4,5 2 0,-3-2 6,0 2-9,1-2 2,1 1 1,0-1-7,0 1 2,-1-1 1,3 2 1,-2-2-4,0 1 3,0-1 2,1 2-4,-2-1 6,-1 0-1,1-1-2,1 0 2,-1-1-3,-2 2 4,2-2-7,-1-1 2,1 0 2,-1 0 2,-1-1-2,3 0 0,-3 0 3,2 1-8,-7-2 8,0 2 3,-1-2-10,1 1-2,-2 0 6,-1 1 1,1 0-5,4-2 7,2 0-6,2 0 0,4-2 6,-3 2 0,0-1-1,0-2-6,-1 0 7,-1 2-5,-3-3 4,0 3-6,-3-2 4,1 2 2,-3-1-2,0 1 2,1-3-2,0 2 2,-3-1 0,1 0 3,1 1-3,1-2-2,-4 1 2,3 0 0,-1-1-1,1 0 4,-2 2-4,2-2 1,-1-2 2,-1 2 2,-1-1 3,2-1-1,-2-1 8,1 0 3,-2 1 1,0-1 4,1 0-1,-4 0 3,0 0-2,1-3 2,-2 2-9,0-2-8,1 1 6,-3-1-6,-1 2-2,4-2-2,-2 2-5,2-2 1,-3 3 3,2-1 1,1 4-5,0-2 3,-1 0-1,1 1-2,-3 3 3,2 1-1,0-1-4,0 4 2,-3-3-1,0 4 2,-1-4 5,2 2 1,-4-4-5,2 1 4,-5 0 4,3-2-1,-2-1-2,-2-2-2,-2 3-5,-3-3-2,1 1 5,0-2-3,-3 3 0,1-2 1,1 0 1,-2 2 1,2 1-1,0 0 4,0 1-3,2 2 0,-1 0-1,0 1-2,4 0 5,-2 0-6,0 1 7,2 1-7,-1-2 0,-1 3 0,1-3-3,1 3 6,-3-2-4,2 1-1,-1 0-2,-2-2 1,1 0 0,-2-1 3,-1 0 4,-2 0-9,-2-1 3,-3-1 1,1 0 0,-4 1-1,0-3 4,-4 2-7,2-1 0,-2 0 7,1 3-6,-2-2 3,5 0-1,1 2 0,4-1-4,0 2-4,5 0-23,2 0-23,2 2-37,4-1-48,-1 2-76,0-1-70,-3 2-89,8-1-75</inkml:trace>
  <inkml:trace contextRef="#ctx0" brushRef="#br0" timeOffset="127914.5186">20654 1015 280,'0'0'-16,"13"-19"8,-13 19-14,0 0 16,0 0 30,0 0 9,0 0-14,0 0 15,0 0-9,0 0 16,0 0-2,0 0-4,0 0 15,0 0-8,0 0 8,0 0-4,0 0 19,0 0-10,0 0-3,0 0 5,0 0-15,0 0 0,0 0-13,0 0-5,0 0 2,0 0-9,0 0 3,0 0-38,0 0 11,0 0 29,0 0-50,0 0 51,0 0-24,0 0 21,0 0-52,0 0 42,0 0-32,0 0 3,0 0 29,0 0-35,0 0 44,0 0 8,0 0 6,0 0 2,0 0 3,0 0-33,0 0 33,0 0-3,0 0-9,4 35 6,-4-35-5,0 0 3,0 0 0,0 0-3,0 0-3,0 0-2,40 57 3,-40-57-9,0 0 3,0 0-2,0 0 17,0 0-14,0 0-2,63 43 6,-63-43-4,0 0 1,0 0-3,74 29 5,-57-24-1,-1-2-7,2 4 4,1-5-5,0 2-2,-1 0-3,2 0 1,-3-1-3,3-1-2,-1 1 5,0 0-4,-2-2 1,2 2 1,-2-2 2,3 0-2,0 2 0,-2-2 1,1-1-5,1 3 3,1-3-1,-2 0 4,1 0-3,-3 0-1,3 0 4,1 0-10,-4 0 7,2 0-3,-1 0-4,2 0 3,-2 0-1,1-3 0,-1 3-6,0 0 5,-2-1-6,-7-2 9,5 3-2,-2-1-6,2 0 6,-3-1-4,1 1 4,-1 1 2,4-1-6,0-1-2,0 2 0,0-1 5,-1 1-3,0 0 2,-1-2 1,2 2-3,0-1-2,-1 1 3,0 0 4,1 0-3,-2-2-4,0 2 3,0-1-6,-2-1 8,1 1 5,0 0-8,0-1-1,0 1 4,2-1-2,-2 1 0,1 0 1,1-1-1,-2 1 0,-2 0-3,1 0 8,-2 1-9,0-3 3,-4 3 4,2 0 1,-3-1-9,1 1 3,-2-3 9,-1 3-13,1 0 11,-3 3 4,1-3-15,-1 0 4,0 0 6,0 1-4,0-1-6,0 0 2,-1 0-2,1 0-7,-3 0 8,3 0-2,-1 0-5,0 0 2,-1 0-6,1 0 4,0 0-11,-1 0-3,-1-1 0,0-2-3,-3 0-1,3 3-4,-4-2 11,-1-1-6,-1 2 7,-1 1 9,-3-2-1,-2 2 3,-1 0-1,-4 0 9,-2 0-5,-2 0 4,-2 0 2,-3 0 1,-2 2-2,-2-1-1,-3-1 10,7 3-8,-1-1 4,0 4-4,3-2 2,-6-1 2,7 1-6,-3 2 11,2 0-7,-4 0 3,-1-1-4,1 0 6,-4 2-5,5-1 1,0 0 2,2 0-6,4 0-3,-1-2 5,3 2 3,0-2-2,5-1 1,-2 1-3,0 0 2,1 0-2,0 0 8,0 0-5,0-1-1,-2 2 0,1-2 2,2 4-4,-2-4 5,0 4-4,2-4 0,2 1-3,-1 1 5,3 0-3,0-1 1,3-1 1,-1 1 0,3-3 5,0 2-7,-2-2 8,6 1-3,-4-1-2,4-1-1,0 0 5,-1 0-4,0 0 2,2 0 4,2-1-2,-2 1-2,2-2 4,-2 2 1,3 0-8,-1 0 2,1 0 0,0 0-2,0 0-3,0 0 1,0-1 2,0 1-1,0 0 5,0 0-1,0 0-1,1 0 0,-1 0-1,0 0 0,0 0-3,0 0 3,0 0-1,0 0 4,0 0-4,0 0 0,3 1 8,-3-2-6,0 1 3,1 0-4,-1 0-5,1 0 4,1 0 4,0 0-5,4-3-2,-1 3 8,1-1-4,3 1 3,2 0 4,2-4-3,2 4-1,1-3 8,5 1-6,-1-1 3,3-1-1,2 1 1,2-2-3,1 2 1,-1-1-3,2 0 4,-3 1 2,0 3-5,0-6 2,-1 5-7,2-2 4,-4 1 2,1 2 0,2-3-5,-3 2 1,1-1 2,-2 2-4,1-1 6,-1 1 1,0 0-7,-2 0-2,2 1-1,-3 1-1,-2-2 2,2 1 7,-5-1-4,2 0-6,-5 3 3,1-3 5,-4 0 0,1 2 3,0-2-1,-1 0-8,0 0 7,-2 0-2,5 0-4,-4-2 9,2 2-3,2 0-2,-6-3 2,3 3 1,-4 0 1,0-1 6,-1-1 7,-2 1-5,2 1 0,-1 0-2,-2 0 3,0 0 2,0 0-8,0 0 2,0 0-2,0 0-8,0 0 3,-2 0 2,2 0-10,-3 1 1,3-1 1,-1 2-4,1-2-1,-1 0 0,1 1 2,0-1-3,0 0 2,0 0-1,0 0-1,0 3 3,-2-3 0,1 0-5,1 2 5,0-2-6,-3 0 12,3 0-2,-3 0-2,-1 0 1,2 0 0,-1 0 6,-2-2-5,-1 2 6,-1 0-8,-2-3 2,1 3 8,-1-1-5,2-1-2,-2 2 2,4-1 0,-8-1-4,1 2 1,-4-1-2,1-1 1,-5 2 3,-3 0-3,-4 0 2,0 0-5,-1 2 10,0 1 0,-4-2-2,6 2-5,-3-3 1,0 3 3,2-1-2,1 1 1,4-2-4,0 2-1,2-3 3,7 0-4,-1 3 1,1-3 4,5 0-7,-1 2 6,1-1 3,2 1-5,0-1 2,0 0 5,0 2-5,2-3-1,-1 1 3,1-1-1,-1 2-1,1-1 6,2-1-11,-1 0 7,0 0 5,1 0-1,1 3 1,-1-3-1,1-3-5,1 6 2,0-6 2,-2 3 0,4 0-1,-2 0-1,0 0-2,0 0 3,0-1 5,1 1-12,1 0 15,-2-2-6,0 2-2,1-1 2,-1 1-3,2 0-4,0 0-3,-1 0 11,0-3-10,3 3 7,2-1 1,1 1-4,2 0 8,2-1 4,0-1 1,4 1-4,0-1 5,4 2-4,-1-3 0,4 0 0,-1 2 1,1-2-4,3 1 0,1-1-3,-1 0 1,5-1-4,0 1 2,2-1-2,0 1 4,-1 1 1,0 0-4,-2-1 2,-6 1-4,-1 2 2,1 0-2,-1 0 3,-4 0-8,-2 0 1,0 0 5,-1 0 2,1 0-2,-2 2-3,-3-2 4,-3 0-3,-1 1 1,-4-1 2,2 2-1,-2-2-5,-1 1 3,0-1 7,-2 0-3,3 0 0,-3 1 0,1-1-2,-2 0 0,1 2-3,0-2 6,-3 0-8,3 0 0,3 0 4,-6 0-3,6 0 0,-3 2-2,-3-2 8,3 0-10,0 1 3,0-1-1,-2 0-3,2 0 2,-1 0-3,1 2 5,0-2-2,-1 0 1,1 1 6,-2-1-11,2 0 7,-1 0 5,1 0 0,0 1-8,-1-1 5,1 0 1,0 0-5,1 0 6,-2 0 2,1 0-3,-3 0 1,3-1 3,3 2-4,-3-2-2,0 1 3,0 0 3,1 0-3,-1 0 2,0 0-10,0 0 8,1-1 6,-2 1 2,2 0-4,-1 0-9,-1 0-13,1 1-6,-1-2-17,1 1-22,2 0-33,-2-2 16,4 1-27,-4 1-25,2 0-22</inkml:trace>
  <inkml:trace contextRef="#ctx0" brushRef="#br0" timeOffset="145127.4884">22662 11597 458,'0'0'28,"0"0"-1,0 0 5,0 0 10,0 0 9,0 0 13,0 0 13,0 0 1,0 0-40,0 0 48,0 0-44,0 0 25,0 0-32,0 0-11,0 0-2,0 0 18,0 0-8,0 0 26,0 0-17,0 0-3,0 0 0,0 0-1,0 0-6,0 0-10,0 0 5,0 0-8,0 0 2,0 0 6,0 0-3,0 0 5,0 0 2,0 0 6,0 0-16,0 0 11,0 0 3,0 0 3,0 0 5,0 0-6,0 0-1,0 0 2,0 0 8,0 0-4,0 0-3,0 0 1,0 0-4,0 0 0,0 0 4,0 0-7,0 0-4,0 0-3,0 0-4,0 0-5,0 0 1,0 0 0,0 0 10,0 0-1,0 0-12,0 0 16,0 0-13,0 0 3,0 0 2,0 0-1,0 0 8,0 0-2,0 0-2,0 0 0,0 0-2,0 0-5,0 0 12,0 0-5,0 0 3,0 0-9,0 0 2,0 0 2,0 0-2,0 0-3,16-1 2,-16 1-3,50 0 8,-36 0-15,1 0-5,1 0 2,2 1 2,0-2-5,3 1 0,0-2-1,1 1 0,-3 0-2,-2-1 1,-1 1-2,-2-2 2,1 3-1,-2-3-1,-3 2 0,1-1 0,-4 1 0,1 1 0,-1-1 1,1-1-3,-6 2 1,1 0-3,-3 0-7,0 0-1,-3 0-9,6 0-11,-6 0-8,6 0-31,-6-4-12,3 4-31,-5-4-11,0 1-23,-2 0-20,-1-1-25,1 1-19,0-3 38,-2 3-17,2-3 21,2 5-15,0-3 2,2 2-3</inkml:trace>
  <inkml:trace contextRef="#ctx0" brushRef="#br0" timeOffset="145770.8872">22378 11877 474,'-4'4'-6,"2"4"16,-1-6 3,3-2 8,0 3 9,2-6 4,-2 6 9,1-6 21,1 4 8,0-3-13,0 3-2,0-1-2,-1 0 12,1 4-41,1-4 38,-1 6-48,3-6 30,-1 6-26,-2-4 6,1 4-1,2-5-12,-1 1 46,1-1-40,-1 1 26,0-1-31,4-2 28,0 1-6,0-2-1,2 1-9,0-1-5,2 4 0,1-5 2,2 1 1,0 0 1,2 2 6,1-3-1,1 2-1,-1-1 0,0 1-9,2 0-1,-1 1 0,1-2-7,0 2-8,-1-3 5,-1 3-3,1 0-5,-4 0 5,1-3 4,2 2 1,-5-1 3,-1 1 1,-1 0-5,0-2 3,-4 3-1,-1 0 2,-1-3-9,-2 3 0,0-1-5,-1 1 2,-2 0 3,0 0-5,0 1 1,-1-2-2,1 2 0,0-1-8,0 1 3,-1-2-10,1 2-1,0-1-6,0 2-7,0-2-5,0 3-1,1-2 4,0 3 0,2-1 4,-3 3-4,4-3 3,-2 3 7,2 0 5,3 1-3,-1 0 7,1-1-3,-2-2 2,3 0 3,-2 1 8,1-1-5,-1-3 6,-3 0 3,2 1-7,-1-1 8,0 0 1,-3-1 0,1 0-7,-2-1 6,0 1 3,1-1 3,-2-1-1,1 0-6,0 0 6,1 1 2,-2 0 2,1-1 4,-2-1-7,2 2-6,-1 1 7,1-2-4,-3 1-4,3 0-4,-1 2-6,1-1-5,0 1-2,-1 1-21,2-4-12,-2 4-33,2-4 4,-2-2-32,1 3-39</inkml:trace>
  <inkml:trace contextRef="#ctx0" brushRef="#br0" timeOffset="147159.9457">23187 11500 568,'0'-2'6,"-6"0"10,6 2 10,-2-3 23,4 0 3,1 2 9,-4 0 2,1 1 8,-2 0-37,7 0 44,-4 0-43,1 1 12,-2 2-23,0-3-3,1 1-5,-1 0 7,0 1 42,-1-2-47,2 1 33,-2-1-30,-1 0 22,1 0-1,1-1 5,0 1-7,0-3-3,1 3 1,-1-3 7,2 2-9,-1-2 5,4 2 7,0-2-5,0 0 10,3-3-9,-1 2-2,2 0 0,1 0 10,0-3-2,2 1-9,0 0 7,2-1-11,-3 0 6,4 1-9,1-2-3,1 2-8,-1-2 0,-1 1-1,0 2-2,-1-2 1,-2 2 0,0 0 3,0-1-1,1 2 6,-3 0-5,2-2-2,0 2-3,0 0-5,-1 0-4,3 0 0,-1 1-4,-3 1 0,2 2-1,-1-1 4,-3 2-4,2-1 0,-2 3-4,-3 1-1,2 0 3,-1 2-2,-1 1-2,2 3-2,-2-1 6,-1 3-4,1 1 2,-1 1 4,0 2 0,-1 1-4,-3 0 5,0 0-2,-3 1-8,-2-1 6,0-1 2,-2 0-4,0-1-1,-4-1 1,-1 0-4,0 0-1,-2-3 1,0 0 0,-2-1 0,2-2 0,-2-1 1,1-1-6,3-2 5,1 0 2,2-1 2,0-1-4,4-1-1,1 1 3,3-2-2,-2 0 7,3 0-2,0 0 1,0-2-3,0 2 5,3-1 1,-2 1-4,-1-1 5,0 1 1,3 0-2,-2-1-2,0-1 8,-1-1-8,2 2 5,-1-1-2,3-2 0,-3 0-6,4 0 1,-1 0 4,3 0-6,-1 2 7,2-2-10,1 0 5,2 3-4,3-2 3,-1 2 1,0 0-3,4 1-1,1 0 0,1 1 5,1 0-4,1 1 0,-1-1 1,1 1 0,0 1-3,-4 1 9,3 0-6,-3-1 0,0 1-2,-2 3 3,0-3 0,-2 2-4,0-1 4,-2 1-3,-3 1 0,1 0 2,-3 3 1,-2 0 1,0 1 3,-4 0-3,0 0 0,-1 2 1,-3 2 0,-1-1 3,-3-1-2,-2 1-2,2 3-5,-4 0 5,-1-1 1,-3 0-2,-1 1 1,-1 0-5,0 0 4,-4-2 0,1 2 2,0-2 1,-1 0-1,-1-1-1,2-2-2,-1-2 4,0 0-1,1-3 1,1-1-2,-1-2 0,0-2-2,1-1 0,1-1 3,-2 0-3,2 0 1,1 0 3,1 0-7,0 0 5,0 0-1,0 0 5,5-1-7,-2 1 5,2 0-3,1 0-4,2 0 5,1 0-1,2-2 5,-2-1-8,2-1 2,1-1 1,1-1-5,1-1 5,2 0-3,0 0-3,1 0 0,1 1 3,0 0 1,2-1-1,2 0 0,2 1-3,0-2 5,1 4-3,4-4-1,-2 2 4,4 0-1,-1 1-3,1-1 6,-1 3-2,1-1-1,0 3 5,-3-1-2,0 1-2,-2 0 2,1 1 3,-2 0-2,-1 1 0,-1-1-1,2 1-1,-1 1 3,2-1-5,-3 2-1,1 0-4,0-2-1,1 1-2,0 2-9,0-3-14,1 2-12,-1-3-17,1 3-26,0 1-15,-3-1-26,0 4-13,-2-3-21,0 4-6,2-4 9,-2 1 3,-1 1-6,3 0-7,-3-2-2</inkml:trace>
  <inkml:trace contextRef="#ctx0" brushRef="#br0" timeOffset="148313.888">24345 11526 616,'-3'-5'10,"-4"1"8,5 4 2,2-5 16,-4-1 9,5 4 6,-2-2 10,-1 4-2,1-3-4,0 3-39,-2-1 48,2 1-60,2 0 44,-1 0-39,0 1 27,-3 0-25,2 1-3,2-2 44,-2 2-33,2-4 49,-2 4-51,-2-2 48,2 0-23,2 0 37,-1-2 3,0 2-2,3-3-7,-6 3 1,3-3 4,0 3-13,3-1-7,-3 1-4,1 0-6,-2 0-5,1 0-7,0 1 0,0 1 3,0 0-5,0 2 6,0 0 7,1 2 12,-1-1-9,2 4 5,-4 0-4,4 2 1,-4-2 8,1 5 0,-2-1-2,1 2-9,-1 1 5,-2 1-5,1 0 1,-2 3-7,0-1-8,-1 3-7,0-2-9,-1 0-8,0 1 2,1 3-2,-1-5-2,3 4 0,-5-1 2,3 1-2,-1 0-8,3 1 10,-2-1-4,2-1 1,-2 2 0,1-8-3,3-1-3,-1-2-3,0-2 9,3-2-7,0-3-4,-2-1 3,2-4-1,1 4 2,0-3-1,0-2 4,-2 1-3,2-2 5,2 1-1,-2-2 0,0 0-1,0-1 0,0 3 3,0-1 1,1 1 0,0-3-2,1 1 5,-2 1-1,2 0-2,0 1 2,2-3-6,-2 0-1,0-4-3,2 3-1,-1-6-5,4-1 0,-1-3 3,4-2-7,0-4 2,4-2-6,1 1 1,3-1-4,1 0 1,2 0-4,-1 1 0,-2 4 3,-2 0-2,-5 2 10,0 1-1,1 3 4,-8 1 5,2 2 1,-1 0 1,-2 1-2,2 1 5,2 1-7,-3 2 3,-2-1-1,2 1 1,-3 0-1,1 2-5,-2 0 0,2 1-3,-2 1-1,-2-1 3,2 1-1,-2 2-4,1-2 2,-2 2 5,3 0 1,-2 1 3,1 2 4,1 1-4,0-1-3,0 1 2,0 2 1,0 0-3,-3 1 0,-1 0 1,3-2 0,-3 3-2,0-2 0,-1 1-5,-1-2 4,5 0 1,-1 0 0,0 1-1,0-2-2,-2-1 2,1 1 2,-2-2 5,2 0-1,-5-1-1,3-1-1,0 1-3,1-1 5,-1 0 0,4-1-1,-3 1 0,1-1-2,0 1 2,2-1 1,0 1 4,1-2-3,-1 1-2,1-1 5,-2 1-4,1-1 1,1-1 3,0 0-4,0 0-1,-1 2-1,-2-2 6,2 1-4,2 2 4,-1 0-2,0 1 2,0 0 1,3 3 3,-2 0 1,2-1-4,0 2 1,4-1 1,1 4 2,0-2-3,-2-1 7,5 2 1,4 0 0,1-1 6,9 0 1,1 1-2,9-3 0,2 3-2,7-3-3,3 2-8,-1 0-3,4 2-12,-3-5-7,-3 2-20,-4-3-29,-2-1-31,-11 0-27,-3-1-28,-12-3-40,-5-1-37,-10-1-40,-3-2-1,-12 1-25</inkml:trace>
  <inkml:trace contextRef="#ctx0" brushRef="#br0" timeOffset="151302.0929">19065 13333 311,'0'0'21,"0"0"-3,-7-19 14,7 19 4,0 0 14,0 0 9,0 0 2,0 0 3,0 0 4,0 0-6,0 0-7,0 0 4,0 0-12,0 0 15,0 0-45,0 0 36,0 0 12,0 0-40,0 0-6,0 0-1,0 0 51,0 0-6,0 0-47,0 0 23,0 0-7,0 0 2,0 0-16,0 0 6,0 0-8,0 0 7,0 0 8,0 0-7,0 0-4,0 0-3,0 0 7,0 0 4,0 0-1,0 0-5,0 0 0,17-11-3,-17 11 0,0 0-3,0 0 3,0 0-3,52-6-12,28-1-4,-63 7-2,-3 0-3,2-1-6,-3 1 1,0-2-5,-3 1-5,-2-2-4,-8 3-6,0 0-5,0 0-3,0 0-7,0 0-19,0 0-6,0 0-15,0 0 11,0 0-10,0 0-22,0 0-26,0 0-5,0 0-18</inkml:trace>
  <inkml:trace contextRef="#ctx0" brushRef="#br0" timeOffset="151830.6516">19009 13554 427,'0'0'34,"0"0"-7,-17 14 5,17-14 10,0 0 21,0 0 11,0 0 7,0 0-10,0 0 9,0 0-41,0 0 40,0 0-32,0 0-16,0 0-4,0 0-9,0 0 3,0 0 38,0 0-47,0 0 23,0 0 0,0 0-5,0 0 6,0 0-8,0 0-4,0 0 3,32 7-3,-32-7-1,0 0 0,0 0 0,0 0 2,0 0 10,0 0-2,0 0-2,49-1-7,-49 1 5,0 0-6,0 0-1,0 0-6,117-10 4,-105 9-15,0-2 0,-1 0-6,1 0 5,1 1 1,-1 0-3,-2-1-2,1 0-2,-2 1 6,0 0-2,-1 1 2,-3 1-7,0-3 2,-2 1 4,1 2 1,-1-1-6,0 0 0,0 1 4,1-2-2,-2 1-3,0 0 4,1 1-6,0-2 0,-2 2 9,2 0-12,-3 0 4,0 2-7,1-2-6,-2 0-12,1 0-16,0 0 4,0 1-17,-1-1-12,2-1-12,-1-1-6,0 2 23,1 0-31,-1 0 16,2-3-23,-2 5-14,-2-5-21</inkml:trace>
  <inkml:trace contextRef="#ctx0" brushRef="#br0" timeOffset="152487.6024">19634 13215 607,'0'0'34,"0"0"1,0 0 13,0 0 7,0 0 8,26-81 20,-26 81-21,0 0 21,0 0-30,0 0-9,0 0 2,0 0 5,0 0-4,14-28-14,-14 28 29,0 0-25,0 0 26,0 0 2,0 0-9,0 0-15,0 0-1,5-19-1,-5 19-10,0 0 0,0 0 2,0 0-6,0 0 4,0 0 3,0 0-3,0 0 8,0 0 20,0 0 4,0 0-6,0 0 3,0 0-12,0 0 3,0 0 7,-4 55-6,4-55-3,0 0-7,0 0 8,0 0-7,-22 127 7,18-112 0,-1-1-2,-2 3-3,2-3-14,0 3-3,0 0-1,-1 3 1,0 1-6,2-3 1,0 2-8,2-1 0,-1-3-2,-1 3-3,1-3-4,2 1 0,-1-3 0,1 1-3,0 0 3,0-3 0,1 1-4,-3-2 4,3 0-4,0-2 2,-2-1-3,2-2 2,-1-1 0,1 0-1,0-1 1,-2-3 0,2 1-2,0-1 0,-1 1 2,1-2-3,0 0-3,1 0-10,-1-2-2,0 2-12,0-1 2,2-1-14,-2 2-18,0 0-10,1-1-18,-1-3-23,0 2-19,-1-2-20,-1 0-15,1-3-19,1-2-16,0 2 17,0-4-22,0 2-11,3-4-12</inkml:trace>
  <inkml:trace contextRef="#ctx0" brushRef="#br0" timeOffset="153428.784">20124 13170 545,'-7'-24'4,"7"24"24,0 0-7,0 0 11,0 0 5,0 0 6,0-21 4,0 21-2,0 0 11,0 0-18,0 0-3,0 0-5,0 0 0,0 0 0,9-15-39,-9 15 46,0 0-7,0 0-1,0 0-5,0 0 2,0 0 14,0 0-56,0 0 40,0 0-41,0 0 36,0 0-41,-34 6 46,-15 13-3,39-9 15,-2 0 6,2 0-2,2-1-1,-1 3 6,1-1-13,0 1 4,0-3-2,2 2-5,2 1 1,-2 0 0,0-3 9,1-2-6,0 0 1,1 3-5,1-2-9,-1 2 2,-1 0 1,2 0-4,-1 2-5,0 2 4,-1 0 1,0 0-2,2 1 6,-1-1-10,1-2 3,0 1 3,0-3 0,-2 2-9,3 0-4,-1 1 4,2-1-2,-1 0 2,1 1-4,1 0-3,1-2-4,2 3 6,0-2 2,2 0-6,3-1 1,-2 0 3,1-2-3,0 2-1,3-1 0,-1 0 3,-1-3-1,2 1 1,-2 0-3,1 0-1,0-2-1,3 0 4,-4 0-1,1-3-4,1 1 4,-3-1 0,0-2-2,0-1 0,-2 1 6,0-2-4,0 0 2,1-2 2,-1-1 0,-1 1-3,0-4 8,0 0-3,-2 0-6,1-3 1,1 0 0,1 0-3,-1-2-1,4 0-2,0-2-1,3-1 3,-2 1-1,3-3 2,-2 2-1,0-2 2,-1 0-2,0 1 4,-2 0-1,-1-1-1,2 1-2,-3 1-1,2-1 4,-2 1-2,1 1-1,0 1 4,-4 1-3,2 0-2,-1 2 5,0 1-6,-2-1 2,-1 4 1,0-2 4,0 3-11,-1 0 8,-1-1-2,1 1-3,-3-1 5,0-3-2,0 3-2,-3-4 0,0 1 4,-3-2-5,3 2 0,-6 0 3,0 2-4,-1-2 7,-2 2-1,2 0 0,1 0-2,3 2 3,0-1 0,5 3-1,-1 0 3,5 1-10,1 0 0,0 1-1,-1 0 3,1 1-9,0-2-1,-2 2-12,2-1-13,-1 1-13,-3-2-19,2 4-17,-1-2-21,1 3-20,-2-3 10,3-2-2,-4 2-18,4 0-14,-2-1-11</inkml:trace>
  <inkml:trace contextRef="#ctx0" brushRef="#br0" timeOffset="154243.915">20755 13172 560,'-6'-7'8,"7"7"20,-7-3 2,3-3 15,-1 4 9,2-2 3,2 4 9,-4-3 2,4 4-2,-3 1-50,2-2 37,-1 2-43,1-2 33,0 4-33,-3-4 25,1 3-29,-1-4 0,-1 1 32,-1-2-40,0 2 39,-3-1-34,4 2 41,-5-1-28,0 3 30,0 0-1,-3 0 8,0 5 1,-2-2-3,1 5-2,-4-2-5,4 2-5,-3 1 0,4 2-6,-2-1-3,2-3 0,1 0-5,1 1-1,2 2-5,-1-2 1,3 2 0,-1-1 3,1 2-3,1 2-3,-2 2 6,3-1-12,1 1 2,1-1-3,1 0 0,-2 1-2,2-2-2,0 0-1,0 0-4,1 1 7,0-2-4,1 1-1,-3-1-1,2 1 0,0-2 1,1 0 1,-3 0-1,6-1-2,-3-1 0,1 2 6,-1 0 0,4 0 0,-2 2-4,1-2-2,2-1 5,-1-1-4,2 2 3,0-4-3,2 1-2,-2-4-5,2 1 5,0-1 5,1-2-7,0 0 3,-1-1 0,4 0-2,-3-3 1,0 0 7,3-1-4,-2-2 1,1-1 4,1-2 0,-1-1-6,2-2 7,0-3 0,0 2-8,3-4 10,-2-1-5,1 0-1,-2-3-4,1 0 7,-1-1-4,-1 0-1,-3-1 2,0-1-5,-2 1-1,2-2 2,-5 1 4,0-2-4,-3 0-1,0 0-5,-2 1 5,0 0-1,-1 1 3,0-1-7,-1 0 1,-2 3 1,0 0-3,3 1 7,0 1 0,-1 3-3,2 1 2,-2 3 3,2 1-4,0 1 0,1 0 2,-2 1-3,1 2-2,1-3 4,-1 4-4,-1-6-2,1 4 2,-3 1 2,2 0-3,-2-1-2,1 1-2,0 0-6,-2 1-1,0-1 0,0-2-7,-4 4-15,3-3-9,0 2-13,-2-2-19,-1 6-20,1-3-15,2 3-30,2-4 11,0 2-22,-1-2-38,0 3-14</inkml:trace>
  <inkml:trace contextRef="#ctx0" brushRef="#br0" timeOffset="155815.1289">20961 13297 451,'5'-7'5,"-9"7"13,4 0 8,0 0 8,4 0 5,-3 0 11,0-4 15,-1 4 4,0 0 1,2 0 11,-1 1-44,0-1 40,-1 0-34,-1 0 20,0 3-33,1-3 0,0 0 1,0-1-15,0 1 44,-2 0-50,2 0 36,-1 0-28,1 0 15,0 0-2,-1 0-3,-1 0-2,4 0-2,-4 0 6,2 0 1,0 1 5,-2-1 7,1 0 3,-1 0-2,1 3 1,-2-1-1,2 1-3,-3 3 0,1 1-12,-2 0 6,3 4-4,-1 1 5,0 1-4,-2 0-2,2 1 7,1 0-10,-1 2 9,0-1-10,-1 1-1,1 0-7,0 0 0,0 1-2,0-3-3,2 3 4,-2 0-10,0-2 2,0 2 6,2-3-7,-2 2 1,2-3-1,-2 0-6,1 0-2,1 0 3,-2-2 0,2 0-7,-1-3 9,1 2-6,-1-1 4,0-1-3,1 0 2,0-2 2,1 0-6,-2-2 4,1 0 0,1-1-6,0 0 0,-1-2 3,1-1 1,0 2 1,0-2 4,1 0-4,-1 0 0,0-2 6,0 1-2,1 0-5,-1-1 0,2-1-1,-2 1-1,0-1 4,1-3-4,0 1 2,1-1 1,1-3 3,2 1-4,2-2 3,-2 2-2,4-2-6,0-1 9,-1 2-3,2 1-2,-1-2-1,1 3 6,-2-1-4,3-1-3,-5 2 6,4 0-5,-2-1-2,-1 0 2,1 0 3,-1-2-4,-1 1 0,2 0 8,-3 0-5,1-2-3,2 1 6,-2-1-3,0 0 0,2 0 2,-2-2 1,2 2-5,-1-1 1,-2 1 4,4 1-6,-4 2 6,3-2-6,-4 4 0,2 1-1,-2 0 3,1 0 6,2-1-8,-3 3 4,0 0-2,0-2 4,1 0-3,1 0-4,-2 2 5,3-1-4,-3 0 3,1 1-2,0-1 2,2 0-1,-2-2 1,-1 5 5,0-3-7,-1-1-1,2 3 7,-1-1-4,-1 1 0,-1 1 1,1-1 1,-3 4 0,2-2 2,-2 0-2,-2 0-7,2 1 4,-3 1-4,3-2-2,0 1-4,-2-1-2,1 2-3,-3 0-1,2 0-6,-3 2-4,1-1-6,0 0-1,-3 1 1,-1 2-2,3 1 1,-4 0-1,5 4 14,-4-1-2,2 1 5,-1 3 1,2-1-2,-3 1 5,3 0-4,-4 1 0,4-2-3,-2 2 0,0-1 1,0-2 6,0 0 2,2 1-3,1-3 4,-3-2 2,2-1-1,3 0 7,-2-2 1,1-3-4,2 2 4,0-3 1,-1 1 3,1-2-2,1 0 1,-3-2-2,1 1 0,0 0 2,1 0 1,-2-1-3,1 0-5,-2 0 9,3 2-1,-2-3-1,2 1-3,0 0 0,-1-1 0,1 0-3,0 1 6,-1 0-3,0-1-5,2 2 2,0-1 4,-1 1 0,1 0-1,0 1 3,0-2 0,0 2-3,0 0 1,0 0 4,1 0-2,-1 0-5,0 0 2,0 0 0,-1 0 1,1 2 1,1-2 6,-1 1-4,0-1 3,0 1 0,0-1-4,0 2 6,2-1 2,-2 0 9,2 1 3,-1 1 0,0 0 3,1 1 3,-1 0 11,3-1 2,-2 1 1,2 1-5,-3-1 5,2-1-1,-2 2 5,1 0 6,1-1-9,-1 1-4,-1 1-8,2-2-1,1 3-3,1-1 6,0 1-3,0 0-7,2 0 4,-2 1 0,3-1 0,-1 3 1,2-3-7,-3 2-6,2 0-9,-1 0 2,3 0-1,-2 1-5,3 0 0,0 0-3,3 1-7,2-1-5,0 0-17,3 2-14,2-3-28,-3 0-23,6 0-32,-2-1-19,-1 0-30,2-2-22,1-1 27,-3-1-37,0 1-13</inkml:trace>
  <inkml:trace contextRef="#ctx0" brushRef="#br0" timeOffset="159031.041">16167 16685 288,'0'0'24,"0"0"6,0 0 3,-49-38 14,49 38 5,0 0 0,0 0 9,0 0-3,0 0 0,0 0-3,0 0-7,-9-14-12,9 14-4,0 0 3,0 0-5,0 0-6,0 0-5,0 0 1,0 0 14,0 0-28,0 0 36,0 0-24,0 0 1,0 0 6,0 0-2,0 0 3,0 0 5,0 0 32,0 0-37,0 0 24,0 0 0,0 0 2,0 0 4,0 0-17,0 0-12,38-21 0,-38 21-1,0 0-1,0 0 0,112-52-7,-88 41 0,2 2-3,1-3 0,1 0-9,3 0 3,1-1-2,0 1-6,0-1 0,0 0-2,0 0 5,-2 2-6,0 0 7,-1-2-2,-4 2-5,0 1 4,-2-1-1,0 3 3,-3-1-8,-4 1 6,0 1-7,-2 1 4,-3 1 3,-2 1-1,-9 4-25,0 0 3,0 0-8,0 0-5,0 0-12,0 0-19,0 0-10,0 0-30,0 0 14,0 0-6,0 0-8,0 0-16,0 0-18,0 0 16,0 0-15</inkml:trace>
  <inkml:trace contextRef="#ctx0" brushRef="#br0" timeOffset="159614.6083">16320 16747 99,'0'0'16,"0"0"2,0 0 8,0 0-3,0 0 12,0 0 10,-81 65 6,81-65 4,0 0-13,0 0 13,0 0 1,0 0 8,0 0 5,0 0-7,-31 23-5,31-23-2,0 0 3,0 0-12,0 0-5,0 0 4,0 0-8,-24 24-25,24-24 29,0 0 1,0 0-20,0 0 13,-13 17 9,13-17 25,0 0-44,0 0 17,0 0 15,0 0 0,0 0 3,0 0-5,0 0-3,0 0-12,0 0 4,0 0-3,0 0-10,0 0 1,0 0-7,45-19-12,-45 19 5,0 0 0,0 0-2,127-58 1,-101 48-3,-1-2-4,3 0-1,1 0 1,1-1-6,0 0-2,0-1-3,1 0 3,-1 2-1,-1 0-1,1-2-2,-3 4 8,0-1-4,-1 0-1,-2 0-1,-4 1-2,1 0 4,-1 3-1,-3-1 2,-1 0-4,-3 3 3,0-1 5,-3 1 2,0 1-1,-1 1-2,-3 0 4,-2 0 0,0 0 4,-3 2-4,2-1-2,-2 2 5,-1 0-4,-1 0-2,1 0-1,1 0 2,-1 0-8,0 0 3,0 0-1,0 0-5,0 0 4,0 0-2,0 0-1,0 2-3,-1-1 2,1-1-2,0 0-4,-3 2 0,3-2-8,0 1-3,-1 2-15,-1-1-11,1 3-28,-3 0-12,0 3-22,-1-3-25,-1 1 1,-1-2-24,1 3-23,-2-3-24</inkml:trace>
  <inkml:trace contextRef="#ctx0" brushRef="#br0" timeOffset="1.51479E6">19097 2567 76,'0'0'2,"-3"0"2,2-3 7,-1 3-11,1 0 3,-1 0-1,4-2-1,-1 4 3,1-2 2,-4 0-5,2 0-5,0 0 5,2 3-3,-4-3 11,2 0-8,-3 0 1,2 0-4,2 0 2,-2 0 4,1 1 3,0-1-25,0 0 34,0 0-7,0 0 20,0 0-8,0 0-5,0 0 5,0 0 2,0 0 0,0 0 1,0 0-2,0 0-5,0 0 11,0 0-2,0 0 1,18 15-6,-18-15 6,0 0-3,0 0 6,0 0 1,0 0 3,0 0-4,0 0 1,37 15 2,-37-15 2,0 0-4,0 0 2,0 0 1,0 0 13,0 0-16,0 0 8,103 26-2,-103-26-4,169 30-3,-137-24-5,2-3-5,-2 0-6,4-1 7,2 1-44,1-1 32,0 0-37,3-2 43,-1 2-43,3-1 57,1-1-52,-5 2 50,5-2-18,-8 0 26,-3-2-24,-4 1 6,2-1-7,-5 2-3,-2-1-6,-5 0 5,0-1-3,-3 1-13,-17 1 29,39 0 0,2-3-16,-41 3-19,30 1 11,-30-1-19,0 0 22,0 0-36,0 0 16,0 0-7,-57 12-6,-42 13 29,72-18-7,1 2 2,-1 0 2,-2-1-2,-1 1 10,-4-1-7,-2 1-7,-1-1 12,2 1-4,-5-1 1,0-1-2,4 3 6,-3-3-12,0 0 12,-2 0 1,0 1-9,0-4 9,-2 3-7,5-2 10,-1 0-7,0 1 4,1-3 1,4 2 3,0-2-2,1 0-1,2 1 11,1-1-12,1-3 3,1 4 5,2-3-1,-1 2-7,3-1 11,0 1-10,5 0-10,-2-2 9,1 2 4,5 0-5,0 0-8,6 0 14,0-2-8,2-1 5,1 1 10,3 1-9,2-2-3,1 0 4,0 0 12,0-2-10,3 2 16,-2 0-2,1-1-9,2 1 7,-1 0 1,0-1 0,-2-1 2,4 2-30,0 0 52,-1 0-36,6 2 54,1-2-40,5 1-2,3-1 0,5 1-6,3-3 31,5 2-62,3-3 38,1 0-47,5-3 41,-1 3 0,-1-1-8,3-2 0,-2 2-1,2-1-1,1 1 0,-2 0-3,1-1-4,0 2 4,-1 0-2,-2-1 3,2 1-1,-5 2 5,2-2-5,-6 2 7,2-2-9,-1 3 2,-4 0 7,-1-2-2,-3 2-2,1-3-4,-4 3 6,-3-1-3,-1-2 8,-5 1-3,-1 1-5,-3-1-5,-1 2 7,-3 0 1,0-2-4,-2 1 2,-1 1-3,-1 0-4,-1 0 9,0 1 1,2-1-8,-4 0-3,1 0 4,0 2-2,1-2-3,-1 0 6,1 0-9,-3 0 0,-2 0 4,0-2 2,-1 2-9,-3-1 0,-1-1 3,-4 2-1,-2 0 5,-4 0-4,0-1 4,-1 1-4,-4 0 4,0 1 1,0-1 2,-1 2 0,0-2 1,0 1-2,-2 1-1,0-2 4,2 2 0,-3-1 1,1 1-1,-2-1-3,0 1-1,1-2 6,-1 1-5,0-1 0,0 0 2,5 0-1,-2 0 3,2 0 0,0 0-3,3 0 3,1 0 1,3 0-1,-1-1 3,4-1 1,-2 2-11,0-1 2,5 1 8,0-2-5,-1 1 4,4 1-2,0 0-1,3-2 1,-1 2 4,4 0-1,2 0-5,1 0 1,-1 0-1,2-2 7,-1 2-12,1 0 3,0 0-1,1 0 7,-1-1 0,1 1-1,3 0 0,1-2-4,3 2 12,3 0-7,4-1 6,1 0-5,6-1-1,6 1 4,1 0 3,5-1-5,3 1 0,1-2 6,2 3-5,0 0 1,0-3-1,-2 2-6,-2-1-3,-1 2 8,-2 0-3,-1 0-3,-2 0 2,-2 0 0,-2 0 3,0 2 4,-3-2-3,-1 0 0,-1 1 0,-5-1-1,0 0 0,-2 0-3,-2 0 4,-5 0-5,0-1 0,-2 2 0,-1-2 3,-4 1 1,2-2-4,-3 2 0,1 0-8,-1 0-4,0 0-1,0 0-12,-1 2-30,1-5 18,-3 3-22,-2 0-30,-2 0-15,-1 0-14,-2-3-17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</inkml:channelProperties>
      </inkml:inkSource>
      <inkml:timestamp xml:id="ts0" timeString="2024-01-11T05:18:08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12056 265,'10'0'5,"-8"0"1,0-2 6,-2 2 16,2-3 4,0 2 2,-1-1 2,1 0 3,-1-1-1,-1 0 1,0 0-3,3 2-24,-1-1 4,-2 0-8,0 2 2,3-2-2,-6 2-6,6-1 3,-3-1 0,1 2 13,-2 0-6,2 0-3,1 0-1,0-1 2,2 0-2,-3 1 6,0 0-3,2-2-9,1 2 0,-2-1 10,0 2 1,2-2-4,0 1 4,-1 0 0,1 0 6,0 0 1,-1 1 2,4 2 3,-2-2-6,0 1 3,3-1 6,-2 3-8,5-2 0,-1-2 10,2 1-34,-3-1 38,5 2-28,0-1 35,1 1-32,0-1 30,1 0-32,0 2 43,2-3-18,0-1-35,-2 2 36,2 2-31,0-3 31,3 0-29,-5-2 33,5 4-55,0-2 48,2-2-1,1-2-12,2 2-3,1-3 0,2 1-7,1-2 0,3 1 4,1-2 5,0 0-3,6 4 6,-6-4-4,2 0-1,1 3 3,-3-1 1,4 1-5,-2-2-3,-2 2-2,-4 0-2,0 2 1,-4 0-1,2 0-4,1 2-2,-1 0 2,-2 0-2,2 2 1,0 0-3,5 0 0,1 0-5,4 0 6,-2 1-3,2-2 2,4 2-4,-2 0 3,5-2 1,4-1 4,1 1 2,2-2-4,2 1 3,3-1-1,3-2 4,2-1-3,4 1 4,-1-1-4,4 0 2,-4 0 0,2-2-1,-4 3-1,-5-1 0,-2 1-1,-2 0 0,-1 2 0,-3-2-5,6 3 0,-3 0-4,1 0 0,4 0 1,4 0-2,2 0-1,0 0-1,2 2 5,1-2 0,2 0 5,0 0 5,5 0-6,2 0 6,5-2 0,-1 2 3,1-3 2,-5 0-3,-1 1-8,5-2-4,1 1 7,-2 1-11,-2 1 5,1-2-6,-1 3 1,0 0-1,1 0 5,-6 1 4,-2 1-3,-6 1 7,-3-2-2,-2 1 3,0 0-3,-4 2 0,1-1 6,-2-1 1,0-1 1,2 2-3,0-2-3,-2 2 6,-1-1-7,-2-2 5,3 0-5,3 0-1,2-2-4,5 1 3,3-2-1,1 0-7,8 2 9,4-4-2,1 3-2,-4-1 5,1 2 0,-8-1 3,1 1-1,-4 1 7,-4 0-7,-3 0 5,-4 0-2,-5 0 1,0 1 3,-4-1-4,-1 0 4,-3 0 0,-4 2 3,-4-2-4,-4 1 6,3 2-6,1-2 4,2 0-1,3 1-2,3-2 0,4 3-5,11-2 1,-1-1-3,5 2 1,-2 0-5,0 0-1,-1 1 1,0-1-4,-3 0 8,-2-1-4,-2-1 1,-2-3 4,-3 3 3,-4-2 12,0-1 1,-6 0 1,-3 0-2,-2 0 7,-4 2 4,-2-2 0,-2 0-5,-2 1-3,-1-1 3,1 1 7,1-1 6,0-1-2,3 0-9,3 0-3,1 0 3,-3-2-8,6 2 0,-1-2-7,4 1-11,4 0-4,0 0 3,3-1-1,4 1-2,4 2 1,2-3-4,-1 3-2,0-1 5,-2 1 0,-2 0 3,2 2-1,-4 0 0,-2-1 0,-3 1-2,1-1 2,2 1 0,-2 1-1,0-2-2,-1 1 6,-1 0-2,3-1 0,-3 2 1,1 0 1,-1 0-4,-3-1 4,2 1-2,-3 0-8,2 0 10,-3 0-4,2 0-1,-3-1 2,-2 1 5,0 0-4,-1 0 1,-1-2 0,0 2-3,-1 0-1,-1-1 6,1 1-5,1 0-6,-1-2 5,-1 2 0,0 0 2,-2-1-4,-1-1 7,1 2-9,1-1 6,0 0 4,0-1-4,0 1-7,2-1 6,-2 1 1,0 0-6,2 1 6,0-2-2,-2 1 1,3 1-1,0 0 8,0-3-9,2 3 8,-1 0-5,-1-1 1,-1 1 0,1-2-1,-2 1 0,1-1-3,-2 2 4,-3-1-8,2 0 11,-1 1-2,-4-1-10,1 1 8,-1 0 0,0 0 1,-1 0 2,2 0 3,3 0-5,-1 0 2,2 1 0,3 0-3,0 0-1,1 1 3,0-1 2,0 2-2,-4-3-2,1 3-1,0-2 4,0 1-5,2 0 2,1 0 0,-2 1-7,3-2 0,3 2 5,-1-2-3,-1-1 4,0 0-5,0 2 7,-2-2-4,0 0 3,0-2 1,-1 2-3,-3 0-1,3 0 3,-2-1 4,1 1-4,2-2-4,0 2 4,0-1 3,1 1-4,1-1 2,3-1 0,-2 1-1,0-1-1,2 1 9,-1 0-9,1-1 1,0 1 4,2-2-1,-3 3-4,0-1 3,0-1-2,-2-1-1,1 2 3,-2 0-2,2 0 0,-2 1 1,-1 0 0,0-2-1,0 2 6,2 0-8,-5 0 6,-2 0-3,1 0 0,1 2-3,0-1 6,1-1-1,-2 2-1,0-2 5,4 2-4,4-1 5,-1-1 1,-1 0 5,1-1-4,-3 1 3,3-2-9,-1 1 5,1 0 0,-2-2 1,-1 3 0,1-3-3,0 1 3,-1 1-1,0-2 12,0 1-2,2 1 2,-2-3-2,2 1-2,0-1 0,1 2 3,1-2 0,1 1-6,-1 0-4,1 1 2,-1 1-1,0-1 1,-3 1 0,0 1-8,1 0 3,-1-3 0,-1 3 3,0 0-4,-1 0-3,1 3-3,1-3 4,-1 0 2,1-3-1,-1 3-8,-5 0 7,1 0-5,-1 0 4,0 0 2,2 0-1,-3 0-1,0 0-3,3 3 7,3-3-12,2 0 7,0 0 1,0 0-1,1 0-1,1 1-1,1-1 0,0 0 0,0 0 5,4 0-7,-3 2 3,1-2-2,-1 1-2,3-1 1,-4 2-3,1-2 6,0 2-2,-1-1 2,0 1 0,0-1-1,-1 0-2,0-1 3,-3 3 2,1-3-5,-5 1 5,-1-1 0,-5 0-4,0 1 0,0-1 7,-2-1-6,5 1 3,2 0-1,0-3-2,4 2-1,4 0 2,1 0 1,-1-2-2,3 1 2,-6 2 0,-1-3-4,3 3 4,-6-2-2,5 1 1,-2 1 0,2 0-2,-1 0 2,4-3-3,1 3 3,-1 0-4,0 0 4,-1 0-1,0 0 0,-3 0 0,3 0-3,-3 0 6,1 0-4,-1 0 3,3 0-4,-1 0-1,-1 0 1,1 0 1,2 0 2,-1 0-2,2 0 1,1 0-1,0 3-2,-1-3 4,2 1-1,1 1-1,0 1-2,-2-3 3,2 3-1,0-1 1,-1 0 6,-1-1-7,-1 2 2,-1-2-1,-2 1 2,-3-1-4,0 0 4,-3-1-2,-2 1-2,-2-1 4,-3 0-1,-5 0 2,1 0 0,-2 0-3,1-1-2,-2 1 2,0-1-3,3 1 2,1-1-4,0-1 2,2 1-1,1 1 4,-2-1-5,0-1-10,-3 2-19,0-1-14,-3 1-26,-1 0-26,-5 1-32,-5 1-47,2-1-48,-3-1-23,-5 1-56</inkml:trace>
  <inkml:trace contextRef="#ctx0" brushRef="#br0" timeOffset="2644.3415">2569 13217 474,'-8'-4'12,"8"5"0,-3-6 5,6 3 21,-3 0 12,3-2 12,-2 3 2,3-3 6,-1 4-12,0-3 11,-1 3-4,-2 0-9,0 0-30,0 0-4,21-6 2,-21 6 9,0 0 12,0 0-7,0 0 5,0 0-25,0 0 28,32 0-32,-32 0 36,0 0 19,0 0-11,87 0-7,-76-3-5,2 3 0,-1-1 3,-4 1 0,7-3-8,-1 2-10,5-2-7,0 1 2,2 0-4,5 0 0,3 0-5,2 0-9,2 1-2,-1 0 2,-1-1-1,0 2-3,-1 0 1,0 0-4,-2 2-1,-1-1 6,1 0-3,-2 1-6,0 0 4,2 1 0,-4 0-1,3 0-1,2-2 2,-2 2 0,2 0-1,-1-2 8,1 2-3,2-2-2,2 1 1,-1-2 4,0 1-2,4 1-3,-3-2-1,2 1 4,-1 1-1,1-1-1,-1 0 5,2 1-3,-1-1 2,4 0 1,-4 1 2,3-1-6,0 0 9,2 0-2,-6-1 0,0 1 0,0-1-5,-3 2 6,3-2-5,4 0 0,1 0-8,-2-2 1,5 2 1,4 0 4,-1 0-2,-1 0 0,-1 0 1,1 0 0,-4 0 1,3 2-4,0-2 0,1 1-2,-3 2 0,4-2-4,-3 0 9,1 2-1,2 0-4,-1-1 6,-3 0-7,-1 1-1,3-1 8,-1 0 1,2-1-11,-2-1 5,-2-1-1,3 1 1,-1-2 2,-1 2 0,0-2 1,-4 1-6,-6-1 8,0 2-10,3-1 8,-3 1-9,1-1 6,-1-1 3,0 0-8,1 1 7,7-2-4,-3 1 1,1 0 0,-4 0 4,2-1-1,1 1-7,-2 1 5,1-1-4,2 0 2,1 2 2,1-2 0,2 1 0,0 1-5,3 0 4,1 1 0,-1 1 2,-2-1-2,2 0 1,-2 2 0,-3-1-1,-2 1-2,0 1 5,-3-2-5,0 4-3,0-3 5,-6 1-1,1 0-3,1-1 2,0 3 4,0-3-2,0 2 3,3-3 1,-4 1-3,-1-1 3,2 4-1,2-4 0,-1-1-4,2 2-2,1-1 6,-2 1-4,2 0-1,7 0 2,-5-6-5,3 6 1,-1-2 4,0 1 0,-3-4-5,0 2 3,-1 2 3,0-2-8,-4 3 10,0-3 1,1 0 0,-3 0-8,1 1 3,-1-1 3,4-1-5,-1 1 8,-1 1-10,3-1 1,-2 0 0,4 0 6,2 0-3,-2 0-1,-1 0 5,1 1-3,-1 1 6,1 0-4,0 1-1,-2 2-1,0-3 5,1 4-6,-4-2-1,0 3-1,2-3 4,-7-1-1,5 3-1,-5-2 2,-1 0-2,-1-1 2,1 0-1,-1-2-1,2 3-3,0-1-3,0-2 7,4 1-3,4 0-4,-1-1 8,0 0-3,0 1 4,-2-2-2,2 1 6,-4-1-1,1 0 1,-3 0 3,3-1-5,-8-1 3,3 2-6,-3-1 7,3-2-3,-5 3-3,3-2 1,-2 1 2,2-1 0,0 1 0,3-1 6,-1 0-7,0 0-4,0 0 7,2 2-6,-3 0 2,2 0-3,-3 0 1,1 0-3,-3 2 4,4 0 0,-4 0-7,-2 0 8,0 1-6,0-2 7,-3 0-3,0 2 1,-3-2-6,-3 0 5,0 1 4,-3-1-4,-1-1 2,-3 2 1,2-2 1,-3 0 0,-1 1 13,0-1-1,0 1-1,2-1 2,-2 1 5,0-1-2,0 1-1,0 1 3,0-2-4,0 1-1,1-2-7,-2 2 5,2-1-5,-1 0 1,2 1-4,-1-1-4,0 0-1,3 1 1,-1-1 3,-1 0-4,1 2 1,-2-2-4,3 0 5,-2 1-1,-1 1-2,1-2-4,-1 1 2,-1-1-1,0 0-3,0 0-1,0 0 3,2 0 2,-2 3-4,1-3 8,1 3-3,0 0-2,2 1 2,-1 0 1,-1-1-2,1 2-7,0 0 1,1-3-7,-3 1-7,2 0-9,-1 0-11,-1 0-10,1-2-31,-1 0-20,4 1-36,-2-1-29,0-1-39,4 2-11</inkml:trace>
  <inkml:trace contextRef="#ctx0" brushRef="#br0" timeOffset="18992.1271">15735 13218 204,'-15'-1'-10,"15"1"29,0 0-1,0 0-2,0 0 1,0 0 0,0 0 18,0 0 11,0 0-14,0 0 5,0 0-5,0 0 13,0 0-1,0 0 6,0 0-16,0 0-5,0 0 2,0 0-8,0 0 1,0 0-4,0 0 0,0 0 0,0 0 8,0 0 12,0 0 5,0 0-28,0 0 45,0 0-44,0 0 47,0 0-40,0 0 42,0 0-50,0 0 38,0 0 1,0 0 0,17 2-17,-17-2 0,0 0-13,0 0-5,0 0 4,48-14-4,-48 14 10,0 0-4,0 0-9,0 0 5,94-22-12,95-13-1,-174 33-9,5 1-1,-4 0 9,2-1-9,2 1-6,0-1 6,0 0 1,1 0 4,4 1-4,-1-1 2,-1-1-2,3 2 1,1 0 7,1-1-2,-1 1-1,-3-2-2,3 3-3,-1-2 4,2 1 0,-3-2 1,0 2-6,0-2 5,-2 1 0,-1 2-3,-1-2 6,-1 1-7,0-1 3,0 2 0,-1 0 6,2-1-9,0-1 5,-1 1-1,3 0 1,-1-2 2,0 0-2,0 2-1,0-2-3,2 3 2,-2-3-1,2 0 2,0 2-1,0-3 1,2 2-2,-1 1 0,-3-2-1,3 1 4,-4 1-7,-4-2 1,0 2 0,3 0-1,-4-1 3,2 1-2,-2-1 0,4 1-1,-1-2 5,2 3-6,3 0 5,-5-1-2,2-1-3,-1 1 4,-2-1 2,3 2-5,-2-1 2,1 0 5,-2 1-6,6-1 0,0-1 3,0 1-4,1 1-2,0-2 7,1 2-4,1 0 1,0 0 4,-1 0-4,2 0-1,-4 0 0,2 0 6,-1 0-7,1 0 3,-2 0 0,2 0-1,-2 0 5,-2 0-4,1 0 4,-1 0-3,1 0 4,-2 0 1,1 0-4,1 0 0,-1 0 0,-1 0 5,1 0-6,-1 0 7,-1 0-4,2 0-1,-3 0 8,4 0-3,-2 0-1,-2 0 1,3 0-1,-1 0 1,3-1 1,-5 1 0,2-2-5,3 2 3,-1-1-3,-1 1-1,2-2 4,-1 2-7,2 0 2,0 0-2,-4 0 1,1 0 0,-4 0 1,3 2-2,0-2-1,0 1-1,-3 1 3,4-2-2,1 1 1,6-1 0,0 2-3,-1-1 1,2 2 4,0-2 0,0 0-3,0 1 2,-2-1-2,0 1-1,-2-1 7,-1-1 1,-1 0-2,-1 0 3,1 0 2,2-1 4,0 1-1,-1 0 0,4 0 3,0 0-6,-1-2 4,2 4-2,-1-2-5,0 1-2,-2-1 0,3 0 2,-1 0-2,1 0 3,0 3-5,0-3-1,0 0 1,1 0 4,0 1-2,3-1 0,-1 2-2,-2-2-5,-1 0 4,-1 0-1,-2 1 3,2-2-3,-3 1 4,0 0-3,2-2 0,-1 2 7,0 2-1,-4-2-2,-3 0-5,4 0 0,-1 0-3,1 1 4,0 1 0,-2-2-3,2 0-5,4 1 6,0 0 2,0 1-3,0-2 1,-2 1-2,2 0 1,-2 1-1,3 1 3,0-2-4,-1 1-1,1 0 0,-2 1 3,0 0-6,-2 0 2,0-2 3,-3 3 1,2-1-6,-3-1 2,-2 0 3,-3 0-4,0-1 2,-3 1-3,-5-1-5,1-1-2,-5 2-5,1-2-10,-5-2-10,0 4-24,-5-2-32,5 4-47,-4-4-40,-4 0-21,-4-4-37</inkml:trace>
  <inkml:trace contextRef="#ctx0" brushRef="#br0" timeOffset="21372.148">3268 14524 121,'5'0'15,"-5"0"11,3 0 5,1 0 12,2 0 15,-1 0 8,5-3 15,2 2 2,-2-3-2,8 0 2,-1 1-4,1-3-4,-1 0-14,6 2 14,0 2-50,-2-1 37,2 3-38,-3 0 29,2 0-39,-4 1 49,-1 2-39,-3-3-14,0 1 45,-4-1-37,-2 0 30,0-2-39,-4 3 45,0-2-48,1-1 43,0 1-1,0-2-4,6 2-3,0-3 0,1 2-1,5-4-7,3 4-9,5-3-1,3 1-9,4-3-2,5 1 0,4-1-2,6 0 1,4-1 7,3 2-6,-3-2-2,0 1-3,6 1 0,-2 1 0,4 2-1,-3 1-6,0-1-6,3 1 7,5 0-6,1 2 9,-5-2-2,0 1-5,-3-1 5,0 1 1,-5-1-2,0 0 4,-1 2 3,-3-1-3,2 0-5,-3 1 6,5 0 0,0 0-4,4-2-1,-5 2-2,5-1 2,-3 1-1,-3 0 6,-4 0-3,-1 0-4,-4-1 2,3 2 5,-1 0-8,-2 1 3,0-1-1,4-1 0,6 1-4,-3 1 1,1-1 2,0 0-4,-2 0 8,1-1-5,-2 2 0,2-1-4,0-1 5,-1 0 4,1 2 0,2-2-3,-2 0-8,2 0 6,-2 2-2,3-1 9,-4 0-8,1 1 1,-3-2 1,2 1 0,-4 1 10,0-2-6,-2 0 4,-1 0-9,-6 0 9,-3 0-6,0 0-4,-1 0 6,0 0-8,1 0 8,-2 0-8,7 0 7,2 0-6,2 0 0,0 0 8,5 0-4,0 0 2,-1 2-4,1-1 1,0 1-1,1 0 3,1 1 2,-1-2-5,1 2 2,-3-3 0,2 2-2,-3-1 7,1 1-6,-1 1 1,-1-1 1,-3-1-1,-1 2-2,-1-2 0,0 1 6,-3-1-4,0 2 1,-1 0 0,-2-1 1,0 1 0,0 0-1,-1-1 5,0 0-6,0 1-2,-5 0 4,-5-2-1,3 2-2,-3-3 0,2 0 3,-3 3-2,3-3-5,0 1 5,5 1-3,1-2 0,0 1 4,1-1 0,-3 3-5,0-2 1,2 2 3,-1-2-3,-1 1 4,0 0 2,1 0-4,0 0 0,0 0 3,3 0-2,-1-1 2,-1 0 4,3 1-6,1-1 0,-1-1-2,2 2 3,5-1 1,-3 1 1,3-1-3,-1 2 2,-1 0 3,2-1-7,-2-1 3,-2 1 2,0 0-3,0 1 1,-3 1 1,1-2-1,-2 1-3,-2-1 4,1 1 1,-3-1-3,2 0 5,-5-1-6,2-1 4,-2 0-1,-1 0 3,2 0 3,1 0 0,-6 0-1,2 0-4,-2 0 4,3 0-2,1 0-1,-2 0-2,0 0-4,0 0 2,2 2 4,1-2-6,-2 0 1,0 0 4,0 1-6,-2-1 8,1 2 0,-1-1-10,-1 1 4,2-4 5,-1 4 1,-1 0-6,3-1 4,-1 2-5,0 0 3,0-3 4,0 3-5,2 1-4,-2-2 2,4-1 2,-2 2-2,1-2 4,-1 2-5,1 0 3,0-2-3,1 3 6,-1-2-1,-2 0-4,0 0-1,1 2 1,-4-1 5,0 0-5,2-1 3,-6 0-2,0-1 3,-3 1-4,0-1 2,-2 1 2,-1-1-2,-1 1 4,1-1-6,-2 0 4,3 2-5,0-1 6,-2 1 0,2-1-5,1 2-1,-2-1 0,3 1 8,1-1-4,0 3 1,1-1 4,0 0-3,0 0 0,-2 0 0,1 0 0,0 1-4,-1-2 0,1 0 1,-3 0-1,2-1-2,-1 0 6,-1 0-2,-2-2-1,1 1 4,-3-1 0,-2 1-4,3-2 1,-6 1 0,0 0-3,0-1-1,-1 0 5,0 0-3,0 2-3,0-2 5,-1 0-2,1 0 2,0 0 1,0 0 1,0 0-6,0 0-1,0 0 2,0 0-4,0 0-2,0 0-13,1 1-14,2-1-22,-2 0-16,1 0-30,1 3-46,-2 0 7,-1-3-51,0 0-31</inkml:trace>
  <inkml:trace contextRef="#ctx0" brushRef="#br0" timeOffset="23437.2288">14691 14658 197,'-4'-22'21,"4"22"-1,0 0 5,0 0 2,0 0 15,0 0-1,0 0 5,0 0-3,0 0-8,0 0-2,0 0 2,0 0 0,0 0-14,0 0-4,0 0 7,-1-13 4,1 13-12,0 0 2,0 0 6,0 0 5,0 0-9,0 0-3,0 0 14,0 0-14,0 0 6,0 0 3,0 0 3,0 0-10,0 0 17,0 0 7,0 0 3,0 0-50,0 0 45,0 0-2,0 0 5,5-16-31,-5 16 6,0 0 22,0 0-11,0 0 2,0 0 3,45-14 3,-45 14-5,0 0-14,119-31-4,-90 27-2,3-2 0,-1 4-1,1-4-5,1 3-2,1 0-3,1 2 2,-1-2-1,5 1-2,-4 2 2,3-3 0,0 1 1,2 1 9,0 1 4,1 0-4,2 0 6,-1-2 2,5 2-2,-1-1-1,-2-1 0,-1 0-3,7-2 0,-2 1 0,3-2-11,2 1 4,-1 1 0,3-2 0,4 2-4,1 0 3,0 0-6,-3 1 3,1 0 6,-1-2-8,-3 1 0,2 0 3,0 1 1,0 0-3,-1-1 1,3-1-3,1 0 0,0 1 1,1 0 0,-2-1-1,2 0 2,-1 0-2,-5 2-1,2 1 4,0-1-4,1-1 0,2 2-2,-1 2 0,4-2-2,2 1 3,1 1 0,1-1 1,-2 0-3,-1 2 2,-1-2 4,-4 0-6,0 0 2,-4-2 1,-2 2 5,-5-1-2,0 1 0,-5-1 6,-2-1-2,0 0 3,-5 2 2,1-2 4,-2 2 0,-2-1-5,1 2 5,-3-1-3,1 0 1,-5 2-5,1-1-2,-1 3-1,-2-3-11,-5 4 10,-1-4-5,-3 5-18,-5-3-17,-3 2-20,-3-2-35,0 0-50,-4-2-16,-5 2-67</inkml:trace>
  <inkml:trace contextRef="#ctx0" brushRef="#br0" timeOffset="25921.7247">7391 16246 220,'0'0'30,"0"0"-2,-27 5 11,27-5 5,0 0 6,0 0 5,0 0 3,0 0 3,0 0-10,0 0-9,-16-2-4,16 2 0,0 0-5,0 0 4,0 0-9,0 0 7,0 0-9,0 0 7,0 0-12,0 0 0,0 0-5,0 0 10,0 0 3,0 0 7,0 0-20,0 0 16,0 0 16,0 0 9,66 2-8,-66-2-9,0 0-5,0 0-1,0 0-11,194 4-2,-165-4 1,1-1 0,-1-1 4,1 1-3,0-2 4,0-3 3,1 2 8,-1 0-10,1-2-6,2 1 1,0 0-4,-1-2-6,3 2 2,2 0-6,-3 1-12,2 1 7,0-1 1,-1 1-4,0 1 4,2 0 3,-1 0-5,-1 0 1,3 2 6,0-3-7,0 0 3,-2 1-5,5-1 3,4 0-1,1-1-7,1-1 3,3 1-3,2 0 6,7 1-4,-1 0 5,1-1-6,-2 3 1,-1-2 7,-3 0-4,1 2 2,-4-1-1,-3 0-5,0 0-1,-4-1 6,-3 0-2,-1-2 1,-1 3 3,-4 0-3,3-2-1,-5 1 3,2-2 7,0 1-7,-1 2 3,1-2-1,0-1 0,-1-1 4,7 2-6,-4-1-2,-1-1-4,3-1 2,5 0-2,2 1 0,2-1-3,4 0-3,-1 0 8,5 0 3,4 3-3,-3 0 2,-5 0-3,-1 1-2,-5 2 11,-2 1-6,-4 1-3,-6 2-1,-2 1 3,-1 0-3,-1 0 6,-3 2 0,1 1-9,-1-2 10,1 4-2,0-2 0,2 0-1,1 1 4,0 0-2,1 0-2,4 0 4,-3-1-6,3 2 2,0-2 2,0 0 1,-1-2-1,3 1-2,-1 0 1,1-2-1,-2 0-2,-1 0 4,-4-1-5,-1 3 1,-1-2-5,1 0 4,-3 2 3,-1-1-2,-1 1 0,0 0-2,3-1 2,-2 0-1,1 0 5,-1 1-2,-2-1-3,0 0 1,-1-1 2,1-1 0,-3 1 2,5 0-5,-4-1 2,5-1-1,-1-1-4,3 0 8,1 1-3,1-1 0,2-2-3,4 1 2,-4 0-2,5 0-2,-3-2 4,1 2-11,-1 2 1,-1-2-5,1 1-1,1 0-2,-4 2-4,2 0-1,-2-2 3,-1 1-3,-1-1 0,-2-1 1,-2 2 3,-3-2 1,0 1 2,-5 0-1,-2 1 1,0-1 7,-2 1-1,-1-1-2,-1 0-1,-1 1-3,3-1-7,-3 2-4,-3-1-10,3-1-3,-4 2-3,0-1 23,-1 0-48,1 2 21,-2-1-20,1 0-18,-1 2-19,-1 1-37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</inkml:channelProperties>
      </inkml:inkSource>
      <inkml:timestamp xml:id="ts0" timeString="2024-01-11T05:19:44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 7218 816,'0'0'19,"0"0"8,-55 3-4,55-3 26,0 0-27,0 0 32,0 0-15,0 0-7,0 0 13,0 0 16,-64 6-6,64-6-22,0 0 32,0 0-33,0 0 19,0 0 5,0 0-5,0 0-11,-64 2 5,64-2 2,0 0 6,0 0 6,0 0-1,0 0 9,0 0 1,0 0 5,-43 1-2,43-1 8,0 0 5,0 0 1,0 0 0,0 0-10,0 0 4,0 0 5,-38 12 6,38-12-14,0 0-4,0 0-2,0 0 2,0 0 1,0 0-10,0 0-11,-34 11-7,34-11 2,0 0-11,0 0-2,0 0-7,0 0-2,0 0-4,0 0 0,-22 7-3,22-7 0,0 0 2,0 0 8,0 0-5,0 0 2,0 0-1,0 0-3,19 7-4,-19-7 1,0 0-2,0 0 5,169 22-1,-139-17-2,3-3 5,1 1 1,0 0 3,1 0 2,-1-2-2,0 1 1,-1 0-5,-2-2-1,-5 1-3,0-2-3,-4 2 1,-4-1-5,-2 0-1,-2 0 3,-3-1 1,-5 2-4,1-2-1,-5 2 2,1-1-3,-2 0 0,2 2 5,-2-2 3,-1 1-1,2-1 6,-1 1 2,2-2-1,-2 1-1,1 0 0,0 0-3,-2 0-5,1 0 0,-1 0-7,1-1-3,-1 1-3,1 0 4,-1 0-7,3 0 2,-3-2-5,0 2 3,0 0 2,3 0-1,-3 0 1,0 0-2,2 0 2,-2 0-2,1 0 4,-1 0 0,1 0-5,-1 0 4,-1 0-1,1 0 0,0-1 8,-1 1 0,1 0 4,-2 0 0,2 0 13,0 1-4,-3-1 4,6 0 5,-6 0 6,3 0 0,0 0 0,0 0-3,-3 0-7,3 0 5,0-1 1,0 2-4,0-2-5,0 2 1,0-1 10,3 0 2,-3 0-1,0 2 0,0-2-4,0 0 3,0 0-4,0 1 2,0-1-11,0 1 0,0 0 3,0 1 5,0 0 2,0 1-1,0 1 4,0 1 4,3 2-4,-3 1 14,0 5 10,2-2 1,-1 7-9,-1-3-1,1 5-7,-1 0-1,1 1 0,-1 2-16,0-3-10,0 3-2,0 3-18,-1-1 26,1 1-20,0 3 25,0-1-32,0 1 40,0 2-44,0 0 44,-1 0-21,1 0 21,0 3-19,1 0-23,-2-2 33,2 3-39,-1-3 43,-1 1-46,1-4 51,1 5-52,-1-8 48,0 0-8,-1 1 3,1 0-2,-1-3-4,1 1-2,-2-3-3,-1 1 5,0-3-5,1-6 1,1 2-3,-3-6-4,3-1 5,-2-2-5,2-3 1,-1-1-3,2-2-6,0 3 5,0-1-5,0-2 10,-1 2-8,1-4 4,1 2 1,-1-2-4,-1 2-3,2-2 0,-1 2 4,0-4-8,0 2 4,0 4-3,0-3 0,0 1 3,0-1 0,0 2 1,0-2-4,0-2-2,2 4-2,-2-2-3,0 0 5,1 0-8,-1 0 5,0 0-7,3 1 5,-2-1 2,1 2-2,-2-4 5,0 2-6,2-1 7,-2 1 0,0-2-1,0 1-3,-2-1 3,2 0 3,0 2-4,0-2-4,0 2-5,0-1-1,0-1-7,0 1-2,2 2-9,-2-1 41,0 0-48,1-1 38,-1-1-34,0 2 17,1-2-15,-1 2 19,0-3 5,1 3-42,-1-1 46,3-1-41,-3 2 31,0 0-20,0-1 17,0 1-18,-3 0 2,3 0 1,0 0 1,0 0 10,0 0 7,-1 0 6,2 0 3,-1 0 5,0 0 2,0 0-2,0 0 3,-1 0-2,1 0 1,0 0-4,-1 0 6,1 0-5,0 0 2,0 0-1,0 0-6,0 0 4,0 0 1,0 0-4,0 0-1,1 0 4,0 0-7,2 0 3,-3 0 5,0 0-8,0 0 6,3 0 3,-3 0-4,0 0 3,0 0-2,0 0 2,0 0 1,0 0 6,0 0-6,0 0 0,0 0 8,0 0-8,0 0 7,0 0-4,0 0 2,0 0 1,0 0 0,0 0 2,0 0-7,0 0 5,0 0 2,0 0 1,0 0 3,0 0-2,0 0-1,0 0-3,0 0 6,0 0 1,0 0-3,0 0-2,0 0-5,0 0 5,2 0-5,-1 0 6,-1 0-2,1 0-1,-1 0 2,1 0 3,0 0-4,-2 0 0,2 0 2,-1 0 3,0 0-1,2 0 4,0 0-1,2 0 3,-1 0 4,3 0 2,2 0 8,-3-2-8,3 2 1,1 0-6,0 0 4,0-2-3,3 1 3,-1-1-8,0 2-3,1 0 2,-2-3-6,5 1 3,-1 0-2,3 0-1,-1 0-10,0 1-2,-2-2 3,3-2-4,0 1 2,0 1 3,-1-3-3,1 4-1,1-3 12,-1 1-1,11 1-5,-3 0-1,1 1 0,-1-2 1,1 4 1,3-2-2,-2-1-1,-1 3 1,3-1-3,-2 1 11,5 0-4,-2 1-2,0-1 2,1 0-2,-2 0 1,1 0 1,-2 0 4,0 0-7,-4 0 5,2 0 2,-3 0-5,0 0 5,-2-1-8,2-1 4,-4 2-2,3-1 1,-4-2-3,3 2 1,-1 0-3,-3-1 2,0 2 3,-1 2-5,0-4 9,-2 1-4,1 1 0,-4 0-3,1 0 6,-4 0 0,1-2-3,-2 2 1,2 0-2,-5 0-2,3 0 3,-4 0-4,5 0 0,-1 0-1,-1 2 2,1-2 3,2 1-7,1-2 12,3 1-7,0 0 6,2 3-6,3-5-3,-2 2 2,2 0-6,-2 0 3,-2 0-9,-1 2 9,1-4-6,-6 1 5,0 1 0,-1 0 0,-4 0 4,4 0 0,-6 0 3,2 0 3,-1 1-1,-1-1-1,-1 0 7,0 0 0,0 2-3,-1-2-5,1-2 3,0 2-8,0 0 7,0-1-2,0 2-4,-2-1 0,4 0 4,-2 0 6,0 0-9,1 0 4,-1 0-1,0 2 0,0-4-1,0 2 2,0 0 18,0 0 0,0 0-17,0 0 17,0 0 4,0 0-2,0 0-37,0 0 18,0 0 15,0 0 13,0 0 4,0 0-9,-24-100-41,16 75 15,-6-59-11,13 8 23,3-10-9,3-4 9,1 15-17,0 4-5,4-89 22,-10 144-8,0-1-1,1 0-5,0-1-2,0 0 3,0-1-3,2 2-1,-2 2 6,2-2 0,-2 5-6,-1 1 1,0 3 3,5 0-1,-5 4 8,1-1 1,-1 1-9,0 1 1,1 3 5,-2-3-1,2 2-2,-2 0 2,2-1-1,-1 1-4,0 1 5,0-2 2,-1 2-7,2 0 2,-1 0 1,0 0 1,0 0-4,0-1 3,-1 0 0,1 1-3,0-2 4,0 2 2,0 0-3,0-2 0,0 2 4,0-1-4,0 0 0,-1-1 1,1 1 1,0 0 0,0-1 2,-2 1-4,2-3-1,0 4 4,-3-3-5,3 3 1,0-4-1,0 0-1,0-1-3,-1 1 3,1 3-1,1-3-3,-2-2 3,1 3 0,0-1-4,0 1 0,-3 1 6,2-1-6,1 0 0,-3 0 5,2 0-2,0 0 0,1 1 4,-1-1-1,1 0-9,0 3 13,-1-3-4,1 0 2,0 2-1,0-1-2,-1 2 3,-2-3 1,3 1 1,0 2-2,0-2 3,-2 2-6,2 0 1,0 0 1,0 0 4,0-3-6,2 2 3,-2 0-2,0-1 5,-2-1-4,2 3 4,2-1-2,-4-2-5,4 0 8,-4 3 1,2 0-3,0-1-7,2 2 11,-2-2-9,0 1 2,0 1 2,-2 1-3,2-2-1,0 1 5,0 0 0,0-2-4,0 2 2,0 1 2,0-2-2,0 1 3,0 0-2,0-1-1,0 0 0,-2 2-3,0-2 3,2 0 0,0 0-1,2 0-4,-2 0 7,0 0-6,0-2 3,2 1 1,0 2 0,2-2 1,0 2 2,4-1-3,3 0-1,3 2 1,6-2 1,3 0-2,2 0 2,3 0 2,-1-3-3,3 0 4,4 1-4,-2-2-2,2-2 4,0 2 2,0-2-8,0-1-1,3 4-5,-2-2 4,-4-1 0,-1 3 3,-1-1-4,-4 3 1,-2-2 6,2 3-5,-3 0 8,0-1-3,0 1 0,-2 0-4,-1 0 2,-1 0-3,0 0-1,-1 0 3,-4 0-5,-1 0 2,-1-2 3,-1 2 3,-3 0-5,1 0 0,-5 0 7,0 0-4,-2 0-2,0 0 4,-2 0-8,1 0-3,0 0 0,-1 2-2,0-2-10,-1 0-3,2 0-5,0 0-14,0 0-16,0 0-36,0 0-30,3 0-28,-2-3-31,4 3-42,-3 0-39,2 0-53,-4 0-23,0 0-14,0 0-26,0 0-19,0 0 10,0 0-19</inkml:trace>
  <inkml:trace contextRef="#ctx0" brushRef="#br0" timeOffset="2617.7045">2656 7202 647,'-5'-2'6,"2"3"-3,3 2 9,-4-1 8,8-4 10,-1 2 5,0 0-2,-2 0 7,-1 0 1,4 0 2,-4 0-14,1-2 0,-1 4 2,0-2-43,3 0 46,-1-2-49,-2 2 39,3 0-45,-1-1 44,-2 2-36,3-2 18,-3 1 15,0 0-7,1 0 17,-2 0-17,-2 0 19,6 1 4,-6-2-15,3 2 18,0-1-17,0-2-24,-3 3 28,1-2-25,2 2 27,0-2-35,0 1 43,-2 0-49,-1 0 44,3 1-11,0-1 10,-1 1-3,-2-2 9,2 2-2,1-1 2,-1 0 3,-2 2-2,3-4-3,-2 2-7,2 0 1,0 2-3,2-2 4,-4-2 4,2 2-4,2 0 7,-2-1 5,0 2 4,0-1 10,0-1-3,3 1-4,-3 0-7,1 0 3,-2 0-7,-2 0-6,1 1-5,-4 1-15,0 0 4,-3 2 0,1-2 6,-4 2 3,1 0 2,0 0 3,0 0 2,2 0 5,1 0-8,-2-1 5,2 0-6,3 0-4,-1-1 0,1 1 0,0 0 6,3-2 2,-3 1 4,2-1-1,0 1-1,-1 0 6,-1 0 0,3-2 0,-4 0-14,0 1 0,1 0-5,0 1-3,-1-2 0,1 0-5,-3 3-3,0-3-4,-2 3 7,1-2-4,-3 0 4,1 2-1,0-2 2,1 2-6,1-2 6,-1 1 5,2 0-4,0 0 0,2 1-4,-3-1 0,1-1 0,-1 0 3,-3 0-3,4 1-3,-2 1 2,-2-1 1,1 0 1,1 0 2,-1 0-1,2-1 2,-1 2 2,0-2 0,2-1 0,-1 1-3,1 1 0,-1-1-4,-2-1 1,2 1-2,-2 1-2,2-2 0,2 1 0,-4 1 0,2-2 1,3 0 1,-2 3-5,-2-3 3,4 1-2,0-1-1,-1 2-3,0-1 3,2-1 3,-5 0-6,2 1 0,0-1 0,0 3 1,-1-3 2,-2 1 1,0 1-3,3-1-1,-1-1 0,0 2 0,1-1 1,3-1-2,-2 2 1,6-1 0,-5-1-3,5 0 2,-3 1 3,3-1 2,1 0-2,0 0 2,0 0 0,0 0-3,0 0 5,0 0 0,0-1 1,1 2 7,-1-2 1,0 0 0,0 1-2,0 0 7,0-2-5,0 2 3,0-1-2,0-1-5,0 2 0,0 0-1,0 0 0,0 0-1,1 0 3,-1 0-3,0 0 5,3 0 2,-3 0 1,0 0 4,0 0 8,0 0-1,0-1 0,1 1 1,-1 1-2,0-1 0,0 0-2,0 2 0,0-1-7,0 1-3,0-1 3,0 2-3,1-3 1,-1 0 8,0 2 10,1-2 10,-2 3 5,2 0 2,-1 0 5,0 2 5,0 1 0,0 2-2,0 2-8,0 0-7,0 1-5,0-1 16,0 1-8,0 1-6,0-2 1,0 1-6,4 0-1,-4 0 1,0 1-5,0 0-19,0 0 4,0-1-2,0 4-5,0-2 3,0-2-4,0 0-5,0 2 3,0 1 4,0 0-4,0-1 3,0-1 0,0 1 0,0 0 2,0 1-2,0-3 7,0 2-2,0-1 3,0 0 6,1 0 0,-1-3 1,0 3-3,0 0 5,2-4-7,-2 3-4,0-2 2,0 0-3,0-1-2,-2 1-3,4-3 1,-4 2-3,2-2-2,0 1 6,0 0-7,-1-1 4,2 0-3,-1 2-2,-1-1 1,1 0 3,0 0 0,0 1-5,1 1 4,-1-2-9,-1 1 5,1 1-1,0-1 2,0-2-4,0 2-2,1-2 4,-2 2-4,1-2 6,0 2-1,0-2 1,1 1-3,-2 0-2,1 0 5,0 0-3,0 0 2,0-3-2,0 2 0,0-1 0,0 1-5,0-2 7,0 2 2,0-2-4,0 2-1,0 0 4,0 1 0,0-1-3,0-1 5,0 2-1,0-2-8,0 1 2,0-2 5,0-1-3,0 4-6,0-3 8,0 2-1,0-3-1,0 2 5,0 2-4,0-2 2,0 3-4,0-1 4,0-1-2,0 2 1,0-2-5,0 0 0,0-1 5,0 2-4,-4-4 0,8 2 1,-8 0-2,4-1-2,0-2 8,0 2-1,-1 0-2,1-2 0,0 0 3,0 1 1,0-2-2,0 3 3,0-1-5,0-1 1,0 0 1,0 1-2,0-3 1,0 5 1,0-4-1,0 0-4,0 1 2,0 2-1,0-4 4,0 1-5,0-1-2,0 0 0,0 3 1,0-3 2,0 2-1,0-1 3,0 0 0,0 1 3,0-1 0,0 3-3,0-3 3,0 1-1,0 1 1,0-3-4,0 3 2,-1 0-1,1-1 0,0 1 3,0 0-3,0-1 3,0 2-1,-1-1-1,1 1-4,0-2 6,0 0 0,0 1-6,0-2 0,-3 2 0,3-2 3,3 1 0,-3-2 0,0 2-3,0-1 3,0 0 5,-3-1-1,3 1-2,0-1-1,0 0 1,0 0-1,0 0-4,-1 0-1,2 2 4,-1-2-2,0 0 5,0 0-6,-1 0 5,2 0-5,-2 0 9,2 0-4,-1 0-7,-1 0 3,2 0 1,-1 0 2,0 0-5,0 0 7,0 0-3,0 0 3,0 0 0,0 0 0,0 0-5,0 0-1,0 0 5,0 0-5,0 0-10,0 0-8,0 0-8,3 0-17,-3 0-18,1 0-36,-1 0-25,2-3-47,2-3-42,-3-1-33,-1 2-35,2-4-34,-5-3-31,-2 0-14,-1 1-20,-1-3 6,-2 3 17,1 1-3</inkml:trace>
  <inkml:trace contextRef="#ctx0" brushRef="#br0" timeOffset="7672.6067">802 10819 1238,'-10'2'-30,"10"-2"36,-5 0-17,3 0 6,-3 0 21,4 1 10,-2-1 6,3 0 7,-1 0 34,2 0-28,-2 0 28,2 0 4,2 0-20,0 0-1,0 0 6,0-1 0,6 1 5,-2 0 10,2 0-2,1 0-5,1 0 0,2 0-5,0 0-12,0 1 5,2-1-2,-4 0-5,1 0-2,1 0-5,3 0 3,1 0 0,2 0 2,-1 2-6,2-2-4,4 0-11,-1 0-2,4 0 3,2 0 1,0 3-3,2-3 5,0 1-15,2-1-1,-6 3 3,3-3-1,4 1-5,-2-1-3,-1 0 2,-1 0-6,0 2 12,1-2 1,1-2-3,-2 2-1,-3-1 6,-2 1-2,-3-1 1,-1 1 6,-4-3 1,-2 3-4,-3-2 0,0 2 2,-4-1-6,-2 1 5,-2-2-4,1 2-2,-3 0 1,-1 0 4,-1 0 0,2 0-3,-4 0 1,2 0-3,2 0 4,-2 0-5,0 0-1,0 0-2,0 0-1,2 0 4,-2-1-2,1 1-3,-1 0-1,0-2-2,2 0-1,-2 2 0,0 0-5,3-2 2,-4 1 4,3-2 0,-2 2 1,3-2 3,-3-1-1,1-2 3,-1-2 9,2-1-2,-1 2-1,2-2 5,-2-3-3,-1 2 3,4 0-2,-4 1 1,1-3-9,3 0-1,-4-1-1,5-2-6,-1-1 2,0-1-5,0-1 1,0-3-6,1 4 4,-1-3 4,1 2-5,1-1 5,-3 1-1,4 0-1,-4 1 2,0-1 0,0 1 1,2-2-7,-1 0 2,1 0-2,-3-1 1,3-5-2,0 1-2,0-1-1,0-2 1,1 0-2,2-3 3,-2 2-1,3 0-2,-2 0 2,1 0-1,0 1 5,-2 4-4,0 1 1,0 4 1,-1 0-1,-4 4 1,3 0 1,-3 4 0,0-1-3,0 0 4,2 1-3,-3 0-2,1 0 7,0 0-5,-1 1 0,1 1 0,3 1 1,-4 3 0,0-1 1,0 3-1,0-1 0,0 2 1,0 1-2,1-2 0,-1 2 1,0-3-1,0 3 0,0 0 2,0 0-4,-1-1 1,2 1 1,-2-1 0,1 1 0,0 1-2,0-2 2,0 1 0,0-1 0,0 1 2,-4-2-2,8 4 1,-8-4-2,4 2 1,0 0 3,0 0-2,0 0-2,0 0-1,-1 2 2,1-4-1,1 4 4,-2-2-6,1 1 1,0-1 0,-1 0 2,1 1 0,0-1-2,-1 0-2,-2-1-7,2 1 4,-1-1-6,-2 1-5,3-2-3,-3 2-9,-1-1-6,1 0-4,0 1-1,-1 0-5,1-1 3,3 2 2,-3-1-2,2 1 3,-1-1-1,0 1 0,3-1 0,-1 0 2,-1 0-9,1 0-12,-2 0-1,3 0 3,0 0 0,-2 0 6,2 2-9,-3-1-3,3 0 1,0-1 6,0 0 0,-1 0-12,1 0-20,-4 0-11,3 0-13,-2 0-19,-4 1-29,3 2-20,-3 0-28,0 0 7,-1-1-11,-1 3-20</inkml:trace>
  <inkml:trace contextRef="#ctx0" brushRef="#br0" timeOffset="8328.7035">1315 9948 832,'-1'-6'0,"6"8"19,-9-4-3,3 4 16,1-4 15,1 5-24,-1-3 33,1 0-17,2 3 0,-3-3-16,0 1 6,3-1-16,-1 2-8,-1-2 43,-1 0-25,2 0 25,-1 0 5,3 0 11,-1 0 6,-3 0 13,0-2-5,4 2-8,0-1 0,1 1 1,1-1 5,2 2-8,1-2 0,1 1-13,2 0 3,1 0-3,0 0 1,3-2 1,-7 4-5,9-4-7,-4 4-2,5-2 5,-5 0-9,7 0-4,-3 0-6,3-2-8,1 1-4,2-1 5,-1 0 0,4-1-2,2 1 7,1 0-1,0-1-2,2 0-1,3 0-1,-1-2-3,4 3-9,-3-2 0,1 1-3,1 0-3,4-1-2,-6 0-2,3 1-1,-2 0-1,2 2 4,-4-2-2,1 0 0,3 0 1,-7 1 3,4-1-1,-3 0 1,2-1 0,0 0 0,-3-1-1,0 1-1,-1 0-4,2 0 5,-2 1 1,0 0-4,1-1 4,-8 1-1,5-1-1,-6 2-4,3-1 7,-2 1-6,-3-1 0,-2 0 4,4 2-3,-5-1-2,4 0 2,-1 1 2,-4 0-4,-1 0 1,-1-1-2,-3 2-1,2-1 3,-3 1 2,2 0-3,-5 0 3,0 0-1,1 0 0,-2 0 1,0 0 1,-3 1-1,-1-1-7,1 0 4,0 2-9,-3-4-12,0 2-11,0 0-7,-1-1-26,-1 1-17,-5-1-11,3 1-26,-4-2-13,-2 2 0,0 0-11,-5 0-11,4 0-2,-1 0 4,2 0 19,0-3-3,-1 3 2,2 0-1,1 0 5,-5 0-9,6 3 0</inkml:trace>
  <inkml:trace contextRef="#ctx0" brushRef="#br0" timeOffset="9286.6629">2694 9861 897,'-6'-3'1,"2"4"5,4-2 7,-3 2 16,1-1 16,1 2-28,0-2 36,1 0-24,0 1 40,0 1-47,-3-1 45,6 1-50,-3-1-1,-4-1 27,1 1-23,3 1 37,-2-1-26,1 0 48,-1 1-39,2-1 40,0 1-5,-2-1 9,4 1 0,-2 0-1,0-2-8,3 3 3,-1 0 9,1-2 4,1 2-6,-2-1-6,2 0 3,-2 1 6,-1 0-1,2 1-8,-3-1-13,1-1 1,3 0 3,-4 2 5,1 0-7,-1 1-9,2 1-1,-2 0 5,0 3 1,0 1-6,0 1-1,0 2-4,-2 2-2,1 2 8,-3 0 2,2 1-2,-1 0-2,1 1-3,-2 1-5,2 1 3,-5-1-3,4 2-2,-1-1-3,0 3 2,0-2-1,0 2-1,-1-1 2,2-1-4,-1 2-4,2-1-9,1-1-5,-1-1-10,1 2-5,-2-4 4,2 5 1,0-1-1,-1 0 4,2 0 2,-1 1 1,-3-2 5,3 5-2,-2-2 1,2-1-6,0-2-2,0 0-3,-3 0-3,3-2-3,1 1-2,-1-7 1,1 2-1,0-6-2,0 1 3,0-7-9,1 1 5,-1 0-2,1-2 3,-1 1 1,0-1-2,0-1-1,0 2 2,0-2 2,0 2-1,4-4-1,-4 2 1,1-2-1,-1 2-1,0-2 5,1 1-7,-1 1 6,-1-2-6,1-2 4,-1 2-4,1 0-1,0-1 2,0 1 1,0 0 2,0-1 15,0 1-14,0 0-7,1 0 8,-2 0-2,1-1-2,1-1-2,-1 2 0,0 0-18,0-1 19,0 1 2,-1-1-3,2 1-1,-1 0 1,0 1-3,0-2 7,0 1-2,1 0-4,-1 1 20,1-1-5,-2 0-11,1 0-4,0 0 2,0 0-5,0 0 5,0 1 1,-1-1-3,1 0-12,0 0 14,1 0 1,-1 0 1,1 0-1,-1 0-1,0 0 0,0 0-13,0 0 31,0 0-18,0 2 1,0-2 0,0 0-2,3 1 20,-2 0-19,4-1 14,-2 3-32,5-2 21,-1 0 16,5 0-1,0 1 4,5-1-17,-2 0 20,4 1-19,-4-1 16,8 1-1,-1-2-17,8 0 4,2 0-5,4 0-5,5 0-2,3-2 4,8 1 1,-4-2-2,4 0-4,-4 0 0,2 0 2,-2 1 1,-1-2 4,-1 5-4,-4-4-1,-1 5 0,-3-4 2,-3 4 4,-2-4-3,-6 4-3,-3-2-3,-2 0 6,-5 0 0,-1-2 0,-3 5-2,-3-6-1,-1 3 3,0 0 3,-2 0-3,-2 2-16,-1-2 11,1 1-14,-3-1 1,-1 3-4,-1-2-6,2 0-6,-2 0-4,0-2 4,0 2-21,0-3-3,2 2-28,-1-4-12,0 4-36,-1 0-28,0 0-34,0 0-41,0 0-39,0 0-27,0 0-26,0 0-38,0 0-7,0 0-28</inkml:trace>
  <inkml:trace contextRef="#ctx0" brushRef="#br0" timeOffset="18186.9424">4270 6203 458,'0'0'2,"0"0"18,0 0-3,0 0 0,0 0-1,20-3 13,-20 3-6,0 0-4,0 0 7,0 0 6,0 0 3,0 0-21,0 0 13,0 0-6,0 0 4,0 0 13,11-14-14,-11 14-7,0 0 6,0 0 7,0 0-12,0 0 4,9-12 13,-9 12-4,0 0 1,0 0-11,0 0-6,0 0 16,0 0-10,0 0 0,0 0 5,0 0 20,8-15-12,-8 15-13,0 0 19,0 0-53,0 0 36,0 0 5,0 0-4,0 0 0,0 0 1,0 0-2,0 0 8,-5-20 0,5 20 9,0 0-5,0 0-6,0 0 8,0 0-8,0 0 2,0 0 3,0-21-8,0 21 3,0 0 1,0 0 1,0 0-3,0 0 7,0 0 0,0 0 0,7-31 1,-7 31-2,0 0 2,0 0-1,0 0-1,0 0-6,0 0-5,0 0-7,5-39-2,-5 39 8,0 0 5,0 0-8,0 0 5,0 0-3,1-41 0,-1 41 0,0 0-2,0 0-1,0 0-1,0 0 1,0 0 10,-6-39-8,6 39 3,-11-54-3,9 49-2,-1 1 0,3-1-6,-1 3 0,-1-1 5,-2 0 3,2 0-6,-2 2-1,-2 1 0,1-2-1,-3-1-3,1 1 4,-4-4-9,6 2 0,-5-3 2,6 0 0,-4 0-4,6 0 2,1 2 1,1 1 2,0 0-2,0 2-5,0-1 8,0 2 1,0-1 8,-1 1-1,1-1 3,0 1-3,0-1 4,0 2 4,0 0-6,-1 0-1,1 0-5,0-2-4,0 1 2,-3-1-4,0 1 0,3 0 0,-3 0-1,1-2 5,1 0 2,-2 0-1,2 3-5,0-2 3,1 1 1,-3 1-7,3-2 2,-1 0-5,1-1 3,0 1 0,-1-1 2,1 1-5,0-1 0,-1 1 5,1-1-3,-2 0-1,2 2-2,-2-2-1,1 0 1,1 0 6,-3 0-1,-2 2 0,4-3-1,-1 0 1,0-1 1,-3 2-1,0-2 5,1 1-5,2 0-3,-2-2 4,-2 3-1,2-4-2,2 4 0,-2-2 0,1 0-2,-2 1 3,2 1-2,0 0-1,-3-1 0,5 0 2,-3 1-1,0 0-1,0-1 0,1 2-4,2-3 4,-3 2 0,1-1-3,-2 0 3,0 0-1,0-1 4,0 1-6,1-1 7,1 2-3,-3-3-3,1 4 4,2-2-2,-1 0-2,2 0-1,-1 0 2,0 1-2,1 0 1,-4-1 5,2 1-5,2 2 1,-1-2 6,1 0-8,1 1 8,-3 0-6,3 1 5,-1-2-7,0 2 7,1-4 1,-2 5-4,2-4 6,-4 1-10,1-1 7,2 1-3,-5 0-1,3 0-1,1 2-4,-2-4 3,0 2 2,0 0 0,2 1 0,-2-1-3,1 0 3,0 0 0,-1 0-1,1 0 1,-2 2-3,2-2 4,0 1-2,1 1-3,-3-1-1,4 0 5,-1 2 2,-3-3-2,5 3-2,-4-2-3,-1 0 3,2 0 7,-1 0-1,0 0-7,-3 1 0,2 0 2,0 1 0,-1-3 1,0 3-3,2 0-2,0-2 1,1 2 3,1 0 1,0 0-5,-2 0-4,3 0 4,-1 2 1,2-2-1,-3 3 2,-1-3-2,3 2 2,-2 1-1,-1 1 7,-1 2-4,-5-3 2,5 4-2,-2-3 1,-2 2-5,0-1 2,5 1 3,-3-1-4,2 1 3,4-3-5,-3 1 2,1 0 0,3 0 7,-2 1-7,1-1-1,-2 1 5,1 1 1,-2 2-2,0-2-1,1 1-3,1-1 7,-1 2-5,-1-2 3,1 1-4,2-4 3,-1 1 2,1 2-1,-1-1 4,-1 2-8,2-2 4,0 4 2,1-4-2,-1 4-4,0 0 3,-1-1 3,1 2-1,-1-1-1,2 1 2,-2 1-1,3 0 2,-3-1-3,0 1 1,3 0-4,-2-1 1,2 1 2,0-1 0,0-1-3,0 0 2,0 1 0,2-4-3,-2 4 4,0-6 2,3 3 0,-3-2-1,0 0 1,3-1 0,-3 0-1,0 3 1,0-2 1,3 1-8,-3 3 4,1-4-2,-1 4 0,1-2-2,1 3 3,-2-3 1,2 4 1,-2 0 1,3 1 0,-1 0 2,-2 1 0,3 0 0,-2-2 1,0 2-3,2-2 1,0 0-1,-2-1-4,1-2 3,2 1-1,-3-1 2,0 1-2,2-4 2,-1 2-3,2 0 2,-3-2 1,1 2-1,0 0-1,0 0 3,1-3 1,-1 1-3,3 2 0,-5-2 2,3-1 1,-1 1-1,0-3 0,-1 2-2,3 0 0,-2 0 2,1 1 1,2-1-2,0 2-2,-3-1 3,6 1 1,-2-1-2,1 1 4,1 1-5,-1 0-1,2 0 1,-3 0 0,5-2-4,-5 0 4,1 1-1,-1-2-7,3 1 8,-3 0 1,-1-1-1,1 0 3,-2 2-3,3-5 4,-5 4-2,3 0 1,0-4-1,0 2 1,-1 0-2,3 0-3,-4 0 2,3-1 0,0 1 0,0 0 1,2-1-1,-3 0 1,4 1-2,-4-1 6,2 0 0,-1 1-6,2-3-1,-2 3 7,0 0-3,-1-2-5,2 2 8,-1-2-6,0 0 2,-2 1 0,1-1 5,1 1-8,-1-2 4,0 2-1,0-1 0,-2-1 0,2 0-2,-2 1 2,0-1-5,-1 0 9,1 0-2,3 0 2,-2 0-5,0 0 5,0 0-3,3-1 0,-1 1 3,3 0-6,-2-1 2,1-1 0,-1 2 5,1-2-3,-1-1 2,2 1 0,-3-1-1,4 1-1,-4 0 3,2-1 1,0-1-7,-1 1 5,-1-1 1,0 1 4,-1 0 2,-2 0 4,1 1-2,1-1 7,-4 0 3,1 0-3,0 2 2,-2-2 0,2 0 3,-3 2 1,3-2-3,-3 2-8,2-2 6,-1 1-5,3 0-2,-3-1-4,1 0-2,0 2-6,-1-2 3,3 0 2,-3 1-9,0 1 3,1-2-2,1 2 4,-2-1-1,0 0-2,2-1-1,-1 1-1,-1 0 5,0-1-3,0 0 0,3 1-2,-3-1-2,3 0 5,-3-1-2,1-1 4,-1-2-4,1-2 4,-1-1-6,0-3 4,3 0-2,-3-2-3,3 1-1,-3 1-3,1 3-2,-1 1 4,4 1 0,-4 3 4,0 2-3,0 1 1,0 2-3,0-1-5,1 1-8,-1 0-28,0 0-17,3-1-41,-3-1-37,5 2-46,-8-1-34,3-1-56,-2-2-44,2 1 6,-2 1-36</inkml:trace>
  <inkml:trace contextRef="#ctx0" brushRef="#br0" timeOffset="21248.6145">7928 10193 687,'-3'-9'12,"-4"3"16,5 0 9,-3 0 17,2-1 11,-1 0-25,0 1 35,1 1-19,-5-1-16,4 2 37,-3 0-38,0-3-8,2 4-5,-3-3 29,1 2-31,0 0 25,3 1 6,-2-1-42,0-2 35,-1 2-7,3 1-1,-2-3 0,3 3 4,-2-2-5,0 1 5,1 0-6,-3 0 1,3 0-2,-1 0 6,0-1 4,-2 1-2,2 1 8,-3-2-4,1 1-1,-1 1-9,-2-2 5,2 1-14,-2 2-4,0-2-9,-1 1-3,-2-1 2,3 0 4,-3 2 2,-2-1-2,2 1 13,0-1-4,0 0-1,0 0 2,0 2 1,-1-1-11,3 1 3,2 0-7,-3-1-4,1 1 1,0-1-1,2 1-4,0 1-5,2-1 5,0 1-4,0 0 4,0 0-2,2 0-1,0 0 3,-4 1 0,1-1 0,2 1-3,-1 1-3,-2-2 5,1 1 0,0 1-1,-1-1 2,0 0-1,-1 1-1,-2-1 10,-3 1 4,3-1-4,-3 0 3,0 1 6,-1 1-2,1-1 1,-3 1-1,2-1-7,-3 1 3,0 1-3,0 0-9,2 0 1,3-2-1,-2 2-1,4-2 1,1 2-4,2 1-3,-2-2 1,3 1 3,-1-2-4,-1 2-3,3 0 0,-3 0 0,2 0 8,0 1-4,-1-1-3,0 0 4,0 3-5,1 0 6,-5 0-2,4 1-4,-4 1 0,0 1 0,2-2 5,-1 2-2,-1-2 2,2 0-4,-1 0 5,3-1 1,1 1-3,-1 0 2,3 0-6,-1-1 5,-2 3-1,-2-2 0,4 1-2,-3 0 2,1 0-5,0 0 3,3-1 6,-2 0-5,1-2 0,1 2 4,0-2-2,0 4-2,0 0 6,-4-1-3,4 3 0,-1 2-1,-1-1 2,-1 0-3,4 0-3,0 0 6,-2 1-1,3-1 2,-1-1-3,2 2 3,0-1-3,-1-1 3,2 0-1,0-1-4,-1-1 3,2 1-5,0-2 2,1-1-1,0 1 1,0-1 1,1 0 1,0 2 10,-1 1-2,3-2 4,-2 0 0,0 1 0,1 2 2,-1-3-5,0 1 4,1-1-15,1-1 3,2-1-2,0 2 3,-3-4-8,2 1 3,3 1 0,-2-1-2,4-1 6,-2 1 0,0-1-3,1 2-1,4 0 5,-3 0-4,0 1 4,3-2-2,1 0 2,-4 1-4,3-1 0,0-1 1,-1 0 1,1-1 3,0 0-4,-2 0 3,2-1-4,0 3-3,-1-3 6,-1 1-2,3 0 3,-2-1-4,0-2-1,2 2 3,-3-2 4,2 2 0,2-3-4,0 1-3,1-1 4,1 2-2,-1-2 4,-1 0-5,0 0 1,-2 0-1,5 0 2,-4 0 2,2 0-6,-3 0 5,4 0-4,2-2 3,0 2-3,-1-1 2,0 1 2,-2-1 1,0 1-3,-2-2 2,3 2 3,-3-4-4,1 3 2,-1-2-2,4 0 0,-3-1 3,4 0-1,-3-2-2,5 2-3,-2 0 2,-1-2 2,3 2 1,-2-1-3,3-1-4,-3 1 6,0-1 0,-1 0 3,0 0 2,-3 0-2,-1-2 4,2 2 0,-5-1 4,2-1 1,0 2 0,-2-2 3,-2 0 6,4-1-5,-6 1 6,4-2 3,-2 1-4,-1 0 1,0-1-2,1-1 1,0 2-8,-1-1 3,1-1-7,-1 0-5,1-1 3,-1 0-6,1-1 2,-1 0-5,3 0 2,-4-2-3,1 3 0,1-1 1,-1 0 0,-3 2 1,-1 0-4,0 1 1,0-1-2,-1 0 6,-2 1-3,0-2-2,0 1 2,-2 0 0,2 0 3,0 1 0,-2-3-2,1 3-1,-1 1 0,1-1 0,1 0-1,-2 1 1,1-1-3,-3-1 0,-2 1 3,0-2-8,-1-1-10,-4-2-16,-8-2-20,1 1-23,-2-2-29,-6 0-32,-1-2-42,-6 3-35,-1 0-28,-2 2-16,1 3-22,4-2 8,0 5-35</inkml:trace>
  <inkml:trace contextRef="#ctx0" brushRef="#br0" timeOffset="24088.3763">12630 5320 600,'-8'0'3,"8"0"6,-3 0 1,1-5 7,-1 5 14,2-4 13,-2 3 7,3-2 3,0 3 5,0-3 6,-3 3-32,2-1 34,1 1-34,-3 0 18,3 0-31,-1 1 2,-1-2 7,-1 2-5,2-2 39,1 1-37,-3 0 23,2 0-29,-4-3 27,3 3-3,0-1-6,-1-2-6,0 1-10,-4-1-2,3 1 6,1-1 2,-2 2-5,1-2-1,-2 0-3,1 0 1,-1 1 0,2-1 1,-1 2-5,1 0-6,-1-2 6,2 2-7,-1 1 1,-1 0-5,1 0 7,-1-3-6,1 3-1,-1 0 0,-1 0-2,2 3 0,-2-3 0,0 0 4,0 0-8,0 1 0,0 2-3,0-2 7,-2 0-1,0 3 0,-1 0-3,-1 0-2,-1 1 7,1-1 5,-3 1 1,2 1 1,0-2 3,1 0 0,1 0 8,0 1 2,1-4-6,3 2-2,-3 1 3,2-1-5,-3 0 1,2-2 3,1 4-5,-1-3 0,0 2 6,0-1 1,0-1-3,2 1-4,0-1-1,-4 2-3,2-1-1,1 2-3,-2-1-3,-1-1-3,2 2 0,-2 2 3,-1-3 7,3 0 0,-1 1-4,3-1 6,0-1-5,-3 3 3,3-2-3,1 0 3,-3 0-10,2 3-3,-1-1 1,0-2 3,1 3 0,0-1-5,0 1 4,1-1 0,-4 0-2,3 2 2,0 0 5,-2 1-5,2-4 2,-3 2 6,3 1-3,-2 1-5,2-3 5,1 0 0,-1-1-1,-1 0-3,3 2-1,-1-2-4,0 0 3,1 1 4,-1 0-1,0 0 2,-1 0-4,1 2 1,0-2 0,-1 3 4,1-2-2,0 1 0,-1-1-2,1 1 0,0 1 2,0-1 3,1 2-3,0-3-4,0 3-1,1-1-3,-2-2 6,1 2-1,-1 0 1,3-1-1,-2 1 3,2 0 0,0-3 3,-2 3 5,2-4-9,0 2-2,-1-1 2,2 0 1,0-1-3,-1 0 0,2-1 0,1 1-4,-1 0 7,0 0 6,2-2-8,-2 1-2,0 1 1,2-3 2,-2 1-2,2 1 2,-2-1-2,0 3-2,1-2 4,0 0-3,0 1 2,-1 2 1,0-4 1,2 3 2,-2-3-2,2 0 5,1-2-7,-2 2 5,2-2 0,1 1-4,-1-2 0,-1 3 3,1-2-3,0 2-8,1 2 10,-1 0-4,2 0-2,0 3 7,0-2 1,1 2-8,-2 1 4,1-1 4,2-3-5,-5 2 0,2-2 4,-1-2-3,-2 0-2,1 0 3,1 0 0,0 0 0,0-1 1,0 1 2,1 1-5,0-1 1,1 4 1,3-4 4,-4 1-3,3-1 1,-2 1 0,2 0 0,0 2 3,0-3-1,0 0-1,2 1-7,-1 0 6,-1-1 0,1 1-3,0-1 3,-1-1 5,2 0 10,-3-1 2,2 1 10,-2 0-1,3-2 0,-3 1 0,2-1 1,1 1 1,-1 1-12,0-1 2,0 0-10,2 2-3,-1-1 2,1 1 0,1-1 1,-2 1-7,3-1-1,-3-1-2,0 2 2,-1-3 1,-1 0-4,-1 2 3,3 0-1,-3-2 0,1 0 3,-1-2-4,1 2 3,-1-2 4,1 2-1,-3 0 4,1-3 2,2 3 3,-2-3 6,3 0 7,-1 1 3,2-2 2,0 0-2,3-1-6,-2 0 1,1 0-3,0-2-7,-1 2-2,-1-3-6,0 1-1,2-1 2,0 1 1,-2-1-5,2-1 2,-2 1 1,4-1-6,0 1 8,-4 1-7,2-1 3,-3 2 1,1-1-3,-3 0 4,1 4-1,-4-3 3,1 3-5,1-1 5,-2-1 1,-1 0-2,2 4 5,2-3 1,-2 1 2,1-1 0,0 2 5,-2 1-5,2-2 1,1 0 2,0-2 0,-3-1-5,4-1 2,-3 0 2,2-2-2,-1 1 7,0-3 0,-2 3 5,1-3-2,-1 2 2,-3-1 1,2 0 0,-2-3 1,0 5 4,1-3-2,-2 0-1,0 2 0,0-1 1,0 0 1,0 0-3,0 3-3,0-2-5,0 4-3,0-2-5,0 0 2,0 2-6,0-1-2,0 2 2,0-2-5,0 2 2,0-1 2,0 0-1,0 1-4,0 0 10,0 0-7,0 1 0,0-2-2,0 1 1,0 2-5,0-2 1,0-1 4,0 2-9,-2-4 7,1 0-2,0 3-2,-2-5-1,2 4 2,-2-1 1,0-1 3,-2 3-1,3 0-3,-1 0 3,0 0 3,-3-1-1,1 2-4,1-1-2,-1 0 1,-1-2-1,-3-1-4,3 2-2,-6-1 1,6 0 4,-4-1-1,1 0 1,0 0-4,0 1 4,2 1 3,0-2-3,1 1-2,0 2 6,-1-2-4,2 2 4,0 0-3,0 0 3,-2 0-3,2 0 1,1-1 2,0 2-5,-1 1 2,1-1-2,0 0 1,0 1-4,0 1 8,2-2-3,-1 3 0,0-3-3,0 2 3,0-2-3,-1 3 1,1-2-1,-1-1-3,-1 3-3,-1-3-1,-2 0-1,0 0-1,-2 0 5,-1-2-2,2 1-1,-4-1-9,1 2-8,1-4-2,-1 3-5,2-2-13,-2 2-29,3 0-10,-2 3-27,1-2-20,-2 0-13,3 3-37,0-3-38,-2 2-32,-1 1-21,-2 3-46,0-3-12,-3-2-9,1 2-42</inkml:trace>
  <inkml:trace contextRef="#ctx0" brushRef="#br0" timeOffset="30910.66">4253 4786 703,'-16'-8'6,"16"8"20,0 0-10,0 0 10,0 0 0,0 0-18,0 0 9,0 0 5,0 0 0,0 0 12,0 0 9,0 0-19,0 0 57,0 0-25,0 0 8,0 0-9,0 0-8,0 0-12,0 0-7,0 0 27,0 0 0,0 0-10,0 0-4,0 0 10,0 0 3,0 0-2,0 0-10,0 0-1,0 0-10,0 0-7,0 0 5,0 0-12,0 0 1,0 0-1,0 0-14,0 0 21,0 0 1,0 0-1,0 0-6,0 0 5,0 0-2,0 0 3,0 0 1,0 0 3,0 0 9,0 0-10,0 0-1,0 0-2,0 0 4,0 0 0,0 0 7,0 0-3,0 0-1,0 0 5,0 0-2,0 0-4,0 0-3,0 0-7,0 0 0,0 0-9,0 0 6,0 0 0,0 0 7,0 0-3,0 0 3,0 0 8,0 0 5,0 0-1,0 0 1,0 0 2,0 0-4,0 0-7,0 0-1,0 0-5,0 0 1,4-12-19,16 2 0,-20 10 13,0 0 6,0 0-4,100-21 0,-80 18 6,3 0-5,-3-2-3,6-2-2,1 4 4,3-4-5,0 3-4,3-3-2,2 2 0,-2 0-4,2-2 1,0 2 2,-1-1-4,0 4 1,-1-2-3,1 4-1,-2-3-1,-2 3 2,3-2 2,0 2-3,1 0 0,-2-2-1,-1 2 3,1-2-1,-2 2-3,0 0 2,0 0-3,-4-1 1,-1 1 4,-1 0-3,1 0 0,-9 0 1,2-1 5,-5 1-8,1 0 4,-2 0 1,-5 0-4,12 0 1,-19 0 1,0 0-23,0 0 5,0 0-8,0 0-5,0 0 2,0 0-6,0 0-10,0 0-7,0 0-6,0 0 3,0 0 11,0 0-1,0 0-4,0 0 6,-58 0 14,45 0 11,-4 0 14,-3 0 2,4 1-8,0-1 6,-2 0 4,-1 0-1,1 0 2,0 1-4,0 1-2,-1 0 2,-1 0 7,-2 2-4,1 1 2,-1 2 2,-2 1-5,0 0 0,-2 1 2,-4-1 0,0 4-5,-3-1 3,-1 0 1,-1-2 1,-4 3-5,-1 0 7,-1 0-3,0 0 2,0-1 3,0 0-1,0-1-5,-1 0 0,4-1 5,-1 1-1,-1-3-2,5 3-2,1-3 5,8 1-3,0-1 3,7-2-1,-1 2 0,2-2-4,5-2 5,0 2-4,-3-2-4,3 0 7,2 0-3,-1 1 1,2-1 1,4-3 1,-1 2-8,4-2 5,1 1 6,0-1-10,-1 0 7,3 2-4,-1-2-6,1 0 6,1 0 4,-1 1-1,-1-1-7,2 0 5,-1 0-4,0 0 4,0 0 4,3 0-2,-3 0-2,2 0 7,-2-1 5,2 2 6,1-2 4,-3 2 0,2-2 1,1 2-4,-1-2 4,0-1-7,1 2-4,-3 0-7,0-1 0,3 0 1,2 1 4,4 0 12,3 0-4,1-1 3,4-2 0,5-1 4,4-2-6,8 1 0,2-3-6,8 0-5,0-2-2,4 1 3,8 0-3,-1-2-2,1 4-1,-1-3-3,0-1 1,2 4 0,-5-2 5,-2 1-12,-2 0 5,-1 2 1,-5-2 5,-3 2-4,-5-1 2,-4 2-3,-3 1-4,-6-1 10,-1 2-3,-9 1-1,0 0-2,-4 1 5,-1-1-2,-2 2 2,-4-1 1,3 1-5,-2 0 2,-1-1-2,0 1-1,-1 0-8,1-2-8,-2 1-29,2 1-16,-1-2-33,1 4-23,-5-2-38,-17 1-49,18 2-32,1-2 12,-2 1-44,-2 1-6</inkml:trace>
  <inkml:trace contextRef="#ctx0" brushRef="#br0" timeOffset="34179.5262">14237 4717 607,'0'0'28,"0"0"-6,0 0 18,0 0 6,0 0 10,-39-7 1,39 7 16,0 0-42,0 0 37,0 0-33,0 0 16,0 0-25,0 0-7,0 0 2,0 0-1,0 0 43,0 0-38,0 0 30,0 0-37,0 0 19,0 0 4,0 0 3,0 0-14,0 0-1,0 0-5,0 0 3,0 0 2,0 0 1,0 0 0,0 0-5,0 0-1,0 0-4,0 0 7,0 0-3,0 0 5,0 0-6,0 0 1,0 0 2,0 0-4,0 0 5,0 0-4,0 0-7,0 0 7,0 0-13,0 0 14,0 0-6,0 0 4,18-29 7,-10 27-19,2 2 5,2-3 3,0 2-2,2 0-2,0 0 3,6-1-8,-1-1 2,5 2-3,1-1 4,1-1-5,1 0-2,1 1 1,0 0-1,-1 0 1,-3 2 3,-1 0 1,1-1-8,-2 1 7,-1 0 3,-3 0-3,1 0 0,0 0 1,-3 0-4,-1 0 1,-3 0-2,1 0-5,-1 0 0,1 0-5,-1 0 4,1 0-4,-1 0 3,2 0-1,1-1 1,-1 1 0,-1 0 1,0 0 4,1 0-4,1 0 0,-2 0 2,0 0-1,-2 0-1,0 0 0,1 0 0,8 0 11,-3 0-4,-17 0-26,16 0 24,-16 0-20,0 0 2,0 0-6,0 0 3,0 0-2,0 0-4,0 0-1,0 0 0,0 0-3,0 0 1,0 0-2,0 0 3,0 0 3,0 0-2,0 0 0,0 0-6,0 0 4,0 0 0,0 0 8,0 0 0,0 0-1,0 0-9,0 0 19,-30-2 3,27 2-2,-4 0-5,0 0 4,-2 0-3,0 0 3,-3 0-5,-1 0 7,1 0-1,-2 2 2,-2-1-1,1-1 5,-1 0 2,-2 0-2,3 0 3,-1 0 0,2 0-2,-1 0 3,0 0-1,2 0-1,0 0 0,0 0-2,0 0 4,-1 0 1,2 0-1,3 0-4,-1 0 6,0 0-1,4 0-4,-3 0 1,1 0-1,-3 0 2,-1 0 0,-3 0 5,-3 1-1,2 1-3,-5-1 6,-2 2 2,2-1 1,-3 0-1,1 1 6,0 1-5,4 0-2,-3-2 2,3 3 1,5-3 2,4 1-7,1-1 0,2 1-6,1-1 1,0-1 6,2 2-3,0-2-3,-2 1-5,2-2 4,-1 2 1,0-1-2,1-1 2,-2 2-4,4-2 3,-2 1-1,2-1 3,-1 0-1,2 1 1,-1-1 5,1 1-2,0 1-5,-3-2-1,4 3 6,-2-3-2,2 1 4,0-1-7,0 2-1,0-2-5,0 0 7,0 0-1,0-2-2,0 2 0,0 0-2,0 0-1,2 0 3,-2 0 2,0 0 0,0 0 4,0 0-9,4 2 7,-3-2-5,0 0 10,-1 0-1,0 0 0,0 0-6,2 0 0,-1-2 10,0 2-8,1-1 0,-2 1 0,2 0-5,0-2 7,0 2 2,-1 0-6,-1 0-5,1 2 6,-1-2 3,6 0-8,-4 1 5,4 2-2,-1-3 1,0 3 3,1-1 2,1 0 1,2 0 0,-1 1 8,5-1-6,0-2 5,4 0 0,0 1 3,7-1-4,-1 0-1,-2-1-2,4-1-3,-3 2 5,0 0-7,1-3-2,0 3 3,-2-1-3,-2 0 0,2-1 1,-3 0 1,0 2-4,0-3 1,1 2 1,-3-1-3,1 1 3,-3-2-3,3 1 2,-1 1-2,1 0-3,-1 0 6,-1-1 0,1 1-7,-2-1 3,2 2 7,-1-2-6,0 1 0,-4 1 2,1-1-4,-1 1 0,0-2 4,-3 1-1,0 1-4,-2 0 0,1 0 6,-3 0-3,1-2 0,-1 2-3,0 0 2,0 2 0,-1-2 1,-1-2 1,2 2-1,-3 0-1,2 0 2,-3 0 3,3 0-2,-2 0-3,0 0 0,1 0-2,-2 2-1,1-2 5,-1 0-2,0 0-2,0 0-2,0 0 5,0 0-2,-1 0 1,1 0 1,0 0-1,-2 0-2,2 0 0,0 0 6,0 1-2,0-1-2,-1 0-1,1 0 1,0 0 0,0 0 2,0 2-1,0-2-2,0 0 1,0 0 3,0 0 4,1 0-4,-1 0 0,0 0-2,2 0 4,-2-2-2,0 2-2,0 0 0,-2-1-5,4 1 6,-4 0-7,2 0 6,0 0-3,-1 1 1,1-1-10,0 0-7,-1 0-6,-2 2-17,3-2-3,-3 1-21,-1-1-11,1 0-7,0 1-8,0-1-10,1 2-31,-3-2 24,1 0-29,-2 0-13,1 0-18</inkml:trace>
  <inkml:trace contextRef="#ctx0" brushRef="#br0" timeOffset="47039.1509">6566 6904 327,'-6'-21'6,"6"21"-24,-8-12 2,8 12-26</inkml:trace>
  <inkml:trace contextRef="#ctx0" brushRef="#br0" timeOffset="48573.9217">6552 6871 350,'0'0'12,"0"0"4,0 0 6,0 0-1,0 0-5,0 0 7,0 0 12,0 0-11,0 0-11,0 0 7,0 0 1,0 0-1,0 0-4,0 0 11,-2-15-2,2 15 2,0 0 1,0 0 2,0 0-5,0 0 2,0 0-1,0 0-1,0 0-7,0 0 4,0 0 6,0 0-7,-16-4-21,16 4 17,0 0 0,-24-2-8,24 2 13,0 0 4,0 0-47,0 0 51,-34 5-37,34-5 29,0 0-51,0 0 73,-51 17-25,51-17-2,0 0 13,-98 35-5,98-35 10,0 0-8,0 0 0,-89 49-12,89-49 1,0 0-40,-73 48 44,73-48-42,0 0 52,0 0-12,0 0 5,0 0-3,0 0-2,-64 42-5,64-42 6,0 0-1,-54 40-6,54-40 16,0 0-9,0 0-1,-42 26 12,42-26-12,0 0 4,0 0-1,0 0 2,0 0-4,0 0 0,0 0 1,-72 76-4,72-76 0,-35 41-5,29-34-4,2 2-5,1-4 7,-2 2-9,0 0 5,1-1-1,0 3-3,-4-1 0,4 2 2,0-1 2,-5 3-3,4-1 4,-4 2-4,4-1-3,2 1-2,-2-2 7,2 2 0,-1-1 0,1 0-5,1 0 3,2 1-4,-2-1 2,2 1 4,0 0-5,0-1 1,0 1-2,2-2-1,-2-1 2,0 1 1,0-3 6,2-1-8,-2 2 5,0-3-3,0 3 2,2-1 2,-1-1-2,-1 0-1,1 1 0,-1 1 1,3-2 2,-3 1-8,1 2 3,1 0 5,-1 0-2,3 1 0,-1-1-2,0 1 0,2 2-2,2-1 9,-3 0-2,1 0-9,3 1 2,-4-4 2,4 3 1,-3-1 1,1-2-1,-2 2-3,2-2-3,0-1 11,-1 0-5,-1 1 2,3-5-5,-5 3 7,2-4-4,3 1 2,-4-1-1,0 1 0,1 1 0,1-1-4,-1 1 6,0 0-6,4 1 5,-2 1-4,-2 0 3,4-1 1,-1 1-5,2 0 8,-3-1-6,2 1 5,3-2-4,-5 1 2,3 0 2,-3-1-3,3 0 1,-3-1 1,1 0 2,-1 0-6,2-1 4,1 0-4,-5 0 2,5-1-1,0 1 7,-2-1-7,2-1-2,-2 2 5,1-2-3,-1 1 8,1 0-3,-3-1 1,3 1-3,0-1-1,-3-1 2,3 1 0,-5-1-1,3 2 0,1-2 1,-3 0-5,0 0 0,2 0 3,0 0 2,0 0 1,3 0-1,-1-2-4,4 1 4,-2 0 5,3 1-1,3-3 4,1 2-2,0 0-3,1-1 6,2-1-1,-1 1-3,-2 1 3,1-3 5,-1 2-1,0-1 6,-3 0 8,3 0 0,-4 0-1,1-1 4,-1 1 7,-1 1 8,-1-3 7,-2 4-8,1-3-1,1 1-7,-2-3 3,0 5 0,-1-5-11,0 2-14,1 0-6,-1-1 2,-3 1-1,2 2 0,-2-4-1,5 3 0,-6-5 1,5 2-5,1-3 2,1-2-8,1 2 1,1-3 2,1 1 0,-4 0-5,3-1-4,-2 1 5,1 0-2,-1 1 1,-2 0 0,2 1-2,-4-1-1,2 1 3,0 2 4,-2 0-3,-1 0-2,0 0 4,0 1-1,1-2 0,-2 1 4,-1 1-1,1-2 0,-2 1 1,2-2 3,0 0-4,-1-1-1,2-2 4,-2 0-6,1-2 3,-1-3-1,2 3 1,-2 0 1,-1 0 3,0 1 1,-2 1-9,3 0 8,-4 1-3,1-3 3,1 3-2,-2-1 2,-2 0-4,2-2-4,0 0 6,0 2-4,-1-3 2,1 1-4,-4 0 2,3 1 0,0 1-2,-3-1 4,3 2 0,0 0-1,-2 1-3,0 0 2,2-1-1,-2 1-4,1 0 0,1-3 4,0 3-4,0-1 1,-1 0-1,1-1 3,-1 1-4,0 0 3,2 0 0,-2 1 0,-2 3 0,3-3 3,-2 4 2,-1 0-6,1 1 2,0 0 1,0 3 5,0-3-6,-1 2 3,0-3-2,1 0 0,-3-2 0,3 2 1,-2-2-2,1-1-1,-2 0-1,0 0 4,-2 1-1,3-2-1,-5 0 1,3 0 0,-3 2-4,0-2 6,2 2 0,-2 0-6,3 1 1,-2-2-3,1 3 6,0 1 0,2-1 2,-1-1-7,2 2 3,-4 1-1,4-1 1,-3 2 3,3 0-6,-2 0 1,1 0 2,-1 1-2,2 0-1,0 0 3,-2 0 0,2 2 0,0-1 0,1 1-5,0-2 1,-1 2 3,0-1 1,-2 1-5,3-2-10,0 1-17,-2 0-5,3-1-6,-6 2-24,4-4-15,-2 6-12,-2-7-24,-3 7-24,1-1-8,-4 3-15,-2-1-25,1-2 2,1 4-57</inkml:trace>
  <inkml:trace contextRef="#ctx0" brushRef="#br0" timeOffset="58932.2322">2775 11676 404,'-1'-3'11,"-5"0"9,9 5-6,-6-2 10,6-4 13,-3 4 10,2-4 20,-1 2 5,0 0 11,3 0-30,-4-1 58,5 1-42,-5 2 14,0-2 0,0 2-16,1-3 10,-1 5-11,-1-4 31,1 2-49,1 0 44,1-4-17,-2 4 0,0-2-2,1 3-3,-1-2-11,3 1-1,-3 0-2,2 0-11,-2 1-8,4-1-8,-3 1-6,1 1-16,-4-1 6,2 0-8,-1 2 2,2-2-2,-1 3-3,4 0 3,-2 0-2,2 1 11,2 2-10,-1 0 3,4 0-5,-1 4 2,0 1 1,-1 0 4,2 2 4,-3 2 0,3 1 7,-3 1 6,1 1 0,-3 1 10,-1 1 0,2 1-4,-4 1 0,2 0-3,-3 2-5,0-2-4,0-1-2,0-2-10,-4 1 0,2 1 1,-1-1-4,0 1 2,-1 0-1,-3 0-1,4-2-1,0 5-1,1-5-3,-2-2 4,1-3-2,2-1-6,0-2 6,1-2-3,0 0 1,0-2 1,0-2 1,0-3-1,1-1 2,-1 1 3,1-2-6,-1-1 5,0 0-1,0 0 7,3-1 10,-3 0 11,0-1 6,-3 1-1,3-2 4,-1-1-5,2 0 2,-2-4-4,1 0-9,-1-1-17,1-3-7,0-2 5,0 0-1,-2-1-2,2-1 2,2 2-2,-2-1-5,0-1 6,2 1-1,1-1-5,-1 5 0,2-2-3,-2 3 2,1-1-1,4 4 1,-6-1 0,3 2-2,-2-1 4,2 0 0,2-3 6,-5 2-8,5-3 6,1-1-2,-1-2-2,0 0 6,2 0-5,0-3-3,1 2-2,-2 0 4,3 0-2,0 0 1,-2 1 3,0 0-2,2 1 1,1 0 0,-5 1 0,4-2 1,-3 2-2,3 0 1,-4 1 0,5-1-2,-5 1-2,1 3 3,2-1 4,-2 0-3,0 0 0,-1 1 0,2 0-4,-2 2 3,0 0 5,0-1-6,-1 2 4,-2 0-2,2 1-3,0 1 4,0-1-1,-3 3-1,3 0 0,-1-1 2,1 2-7,-1 0 5,1 0 1,0 0-3,2 2 4,-1-1-1,2 0 0,-2 1-2,2-1 5,-2 1-5,2 1 2,-1 0 0,-1-1-1,1 1 1,-3 0-1,5 0 3,-5 0-1,1 0 2,1 1-2,0 2-1,-1-2-2,3 2 0,-5 1 2,4 0 0,-2 2-3,1 1 5,-1 0-3,-1 1-1,2-1 5,-6 2-2,5-1-3,-5-1 0,0-1 4,0 1-6,0 0 4,-5-1 0,5-1 1,-5 0-2,3 0 2,-2-1 0,-1-1 2,0-1-2,0 0-2,0 1 5,1-3-8,-2 1 6,2 0-2,0-1 1,1 0-2,0-1 0,2-1 5,-3-1-5,3 1 4,0-1-4,-1-1 5,0 0-5,1-1 2,-1-1 4,1 0-3,-4-1 1,1 0 0,4 0 1,-3-2-4,2 0 3,-1-1-1,-2 3-2,3-3 2,0 0-3,1 0-2,-4 0 3,3 0 3,1 0-3,0 1 4,0-1-4,1 0-3,-1 3 7,4-2 2,-3 1-8,0-1 3,2 0-2,0 0-3,-2 1 4,2-1 0,1 0-4,2 0 0,-3 1 7,2 0-7,1 0 4,0 0 2,-2 2-1,2 1-3,-2-1 2,3 3-2,-2-1 2,-3 1 1,0 0-1,2 1-5,0 0 0,-3 1 4,2 0-4,-1 0 6,2-1-4,-3 2-10,1 0-20,1 1-11,-3-3-26,2 5-27,-4-6-26,-3 7-35,0 1-38,1 0-17,0 1-15,1 0 14,-2 1-19,2 0-15</inkml:trace>
  <inkml:trace contextRef="#ctx0" brushRef="#br0" timeOffset="59894.9747">3239 12455 357,'-6'-4'9,"4"-1"11,4 0 6,-5 0 9,3 0 12,-1 0 13,2 0 12,0 0 1,1 0-2,-2 1-7,0-2 1,3 2 6,-2 1-37,1 0 18,-2-1-32,2 2 36,-2 0-40,0-1-2,1 3 43,-2-1-58,1 1 28,-2 0-25,0 1 20,-2-1-36,4 0 33,0 3 5,-3-3-52,2 2 45,1-1 2,-1 2-8,-2-2 1,3 2 0,-2 0 3,2 1-7,-1-1 1,1 4 1,-2-1-6,-1 3 4,2 0 2,-2 3-1,2 0-3,-4 2-1,3 1 4,-3-1-8,0 6 8,0-5-1,-3 4-13,3 0 5,-1-2-3,0 0 5,-2 1-2,1 1 3,1-3-6,-1 0-1,1-1 10,0-1-4,0-1 5,1-2-8,1 0-1,0-2 3,1-1-2,1-2 8,2-2-9,-1 0 0,1-1-1,0-3 8,0 2-3,1-4 1,-1 2-1,0 0-4,0-2 10,0 1 0,2 0-3,-2-3-8,0 1-3,0-2-12,0 0-22,0-2-11,2-1 12,3-2-49,-4-1 10,2 2-14,-2-3-17,-1 2-5,2 0 2,-4 1-16</inkml:trace>
  <inkml:trace contextRef="#ctx0" brushRef="#br0" timeOffset="60413.7486">3051 12397 474,'-5'-3'1,"5"0"8,-5 2 14,5 0-2,-6-1 9,7 1 4,1 1 19,1-3-1,-3 3 11,0 0-6,5 0-5,-5 0 11,5 0-35,-4 0 35,1 0-42,-1 0 35,-1 0-40,0 0 47,-1 0-48,1 0-3,-2 0 33,1-3-32,-4 3 27,3-1-28,0 1 30,1-2-45,1 2 37,0-2 7,1 0-7,3 1 7,1 0-2,-2-2 1,3 1-3,0-1-3,3 1 7,-2-1-10,2 0 8,3-1-10,0-1-4,4-1-1,-3-2-2,5 1 1,2-1-3,1-1-5,-1-2-3,4 3-10,2-2 2,-2 2-3,2-1 4,-2-2-4,1 4 0,-2-2 0,-1 0-1,0 1 2,-4 0 2,2 1-1,-4 0-2,0 0 1,-2 3 0,-3-2 2,1 2-11,0 0 12,-2 0-2,-4 1-4,-1 0 2,1 0 2,-2 3-3,-1-1-2,-2 1 9,-1-2-11,0 2-7,0 2-3,-1-2-19,0 1-32,-2-1-9,0 0-32,-1 0 14,-1 2-52,0 0 12,-3 3-22,-3-3-13,2 4 11</inkml:trace>
  <inkml:trace contextRef="#ctx0" brushRef="#br0" timeOffset="60846.4856">3438 12264 743,'-2'-3'17,"-2"-3"17,-1 1 22,1 2-18,2-3 42,3 1-28,-2 1 25,0 0 4,1 2-11,-3-1-14,3 3-18,-3-2 22,2 2-34,0 0 33,1 2-19,1-1-1,0-1-1,1 2-1,3-2 1,0 1 3,1 0 3,1 1-1,0 1 5,3 2 8,1-1 8,-1 2 6,-1 3 1,5-1-8,-3 2 4,-2 0 10,3 1-1,-1 1-10,-2 2-9,2-2 4,-5 0-1,1 1 11,-1 1-8,1-1-8,-3 1-10,1 0 1,0 1-6,0 0-8,2 1-4,-4-1-11,2 1-5,0 1-2,-1-1-3,1 1 2,3-1-1,-3 0 0,2 1 4,-1-3 0,2 1-3,0-1 3,1-1-2,-4 0 0,2-1 3,1-3-7,-3 2 2,1-4-3,0 3 4,1-4-8,-5 2 4,6-4 0,-3 3-3,-2-1 5,0-2-4,-1-1 1,4 0-3,-3-1 3,1 1-4,-2-2 0,1 1 5,-1-1-6,2-1 3,-4 0 0,2 0 1,-2 0-5,0-1 7,0-1-3,0 0-11,0 0-17,-2-2-43,1 0-28,-8 0-44,1-2-37,-5 2-52,-1 0-44,-1-3-14,1 1-57</inkml:trace>
  <inkml:trace contextRef="#ctx0" brushRef="#br0" timeOffset="66659.7491">9989 13857 334,'-2'-5'7,"-1"4"3,2-2 3,-5 2 5,5-2 7,-4 0 4,0 2 3,1-2 12,-4 3-14,3-5-1,1 4 6,-2-2-6,1 2-6,3 0-2,-5 0 0,1-1-10,2 2 6,-2 0 14,-4 0-7,0-1 6,2 2 1,-8 1 4,4-1-2,-2 0 0,-3 2 15,-1-2-49,0 2 44,-2-3-36,3 3 35,-4-1-24,1-1-5,2 0 3,-1-1-22,-1 1 92,3-1-89,-1 2 33,0-2-34,2 1 24,-1-1-1,2 3 2,0-2 5,-2 1-52,0-1 42,3 1-3,-3 1-3,2-1 1,0 1 3,-1 0-3,-1 0 3,3-2-6,-2 2 0,2-2 3,-3 2 1,1 0-10,-2 1 4,2-2-2,-3 2 1,2-1 2,-6 2 3,2-2 2,-1 3-5,0-1 14,-2 0-3,1 1 5,-1-1 1,-2 2 3,5 0 1,-4-2 1,3 0 5,-2 1-11,3-1-1,1 0-4,-1 0-2,2 0-2,-1 1 0,0-2-6,3 2 1,-1 1 2,-1-3 3,1 4 1,0-2 2,1 3-5,-1-2-1,-1 2 4,1 0 0,2 1-2,-2 0 0,0-1 7,0 3-8,0-1 1,3 0 2,0 0-2,1 2-3,2-2 1,0-1-6,4-1-3,-5 2 3,6-3 3,-2 1-5,-5-1 0,5 1 3,-2 0 0,-1 0 0,1 2-2,-1-3 1,4 1 2,-3 1 1,-1 1 2,4-1 5,-1 0 1,-3 0 5,5-2 2,1 3 3,-1-1-1,0 0 4,0 1-5,-1-1-4,3 1 8,0 0-2,-4 1 7,3-2-2,-2 1-4,3 0-3,0-1 3,-1 1 0,1 1-11,2-2-4,-1 2-4,1-4-4,1 1 3,0-3-1,0 3 0,-1-3-5,1 2 5,2 1-2,-4 2 2,2-1 0,2 2-4,-1 1 0,1 1 1,0 0 4,0 1-1,0-1 3,0 0-8,0 1 1,0-1 2,1 1 2,1-1-1,0 0-1,-2 0-2,2-1-2,0 1 2,1 2 2,-1-4 2,1 3-3,-2-3-2,2 2 2,1 1 0,-2-3 3,1 2 0,0-1 0,2-1 0,0 1 0,-1-2 2,0 1-1,1-1 3,-1-1 0,3 0 3,0-1-2,-2 0 1,5-1 8,-2 1 2,2-3 1,0 2 0,0-2-1,0 2 3,0-3 1,3 2-1,-4-2-7,4-1-1,-2 2 0,1-1-6,-3-1 2,4 1-9,-3-1 1,3 0 2,-3 0 3,-1 1-3,1-1 0,-5 0 3,3 0-2,2-1 5,1 1-1,-2 0-3,1-1 1,5 1-2,0 0-3,5-1 0,-2 1 3,0-1-4,0 0-3,0 1 3,2-1 0,-1 0-2,2-2 1,-4 2 1,3-3-3,-2 2 7,4-1-2,-6-1-1,2 0-8,-1 1 10,-3-1-2,1 0-1,-1 0 1,-1 0 0,0 0 3,-1 0-2,1 2 6,-3-2-5,2 0 3,1 0-1,1 0 0,1 0-1,-1 1-1,2-2-1,-1 1 3,4 0-2,-4 0 1,5-2-1,-2 2-2,0-1-1,1 0 2,-1-1-4,1-1-2,0 2 5,-1-2-3,1 0-2,-1 1 2,0-1 4,0 0-4,0 0 5,-1-1-2,0 0-4,0 1 0,-1 0 3,1-3 1,0 2-5,-1 0 2,0 1-2,-1-1 2,2 0 0,0-2 3,-1 3 0,2-1-1,-1 0-4,0 0 1,1-1 2,-1 1 1,0 1 0,0-2-2,-1 1 1,0-1-3,-2 1 4,4-2 0,-4 2 1,3-2-1,0 1 1,0 1 2,0-3-2,-2 1 4,1 2 3,2-2-2,-1-1 1,-2 2-3,2-2-2,-4 1 2,0 0-3,-4-2-1,-1 2-4,3-3 0,1 1-2,-1 1 3,0-1 2,1 1-7,4-3 1,-2 3 3,0 0 2,1 0-1,0 0-2,-2-1-2,2 2 2,0-2 3,1 2 0,0-2-5,-2 0 3,0-1 0,1 2 1,0-1-1,-1 0 3,-2-1-3,2 0 0,0 2 0,-1-3-2,1 3 1,-3-3 4,-1 2-3,4 0-4,-3-1-3,3 0 9,-3-1 0,1 1 1,0-3-4,-1 1 2,0 0 3,2 0-8,0-2 7,0-1-3,-2 1 0,-1 1 0,1-1 4,0-1-10,-1 1 1,-2 3 9,1 1-3,-2 1-3,0-1-1,0 0 2,-1 1-1,0 1 2,-2 0 3,0-2-2,-1 2 1,1-2 0,-2 3 2,0-3 0,-2 2-2,3-2 0,-2 1 4,-1 0-4,1 0 5,-1-2 1,0 0-3,0 1-1,0 2 4,0-2-1,-1-2-2,-3 2 4,3-2 3,-2 1-5,-1-1 4,0 0-2,-2 0 0,1 1 7,-3 0-2,1-2-2,-2 2-9,1-1 7,-1 0-2,-2 0-1,1-1 1,0 1-5,-2 1-6,1 0 3,2 0 5,-2-1-2,1 3-2,0 0 2,0-1-3,3-1 0,-1 2 5,-2 1-5,4-2-4,-2 2 1,1 0 3,1-1 0,-1 1-2,1 2 2,-2-2-4,4 2 5,-5-1 2,4 1-3,-2-2-3,2 2 2,-2 0 0,0-1-1,0 2 1,-2-3 0,2 1-2,-3 2 3,-1-1-5,3 0 1,-2 2 2,0-1-2,2 0 3,-2 0-2,-1 2 2,3-1-3,-2 2 7,2 0-5,-3-2 2,1 0-1,1 2 2,-2 0-1,0-1 0,3 2-2,0-2-1,0 1 0,1 1-1,-1-1 6,2-1-2,1 1-3,0 0-1,-3 0 7,2-1-3,-3 1 4,2-1-2,-2 0-2,0 0-5,1 0 6,-2 1-2,0-2-3,4 2 1,-2 0-5,-1-1 6,1 1-6,0 0 8,-5 1-3,1-1 0,-2 1 2,-2 1-3,1-1 3,-2 1-17,1 0-15,3-1-28,3 2-23,-2-2-34,4 0-24,-1 0-34,1-2-44,-1 2-33,1-1-30,-1 0 32,-2 0-74,0 1 21</inkml:trace>
  <inkml:trace contextRef="#ctx0" brushRef="#br0" timeOffset="75768.499">7542 11670 334,'-9'-2'14,"15"2"8,-10 0 17,8-3 2,-4 2 4,0-3 6,0 4 5,0-4 11,0 4-9,0-3-7,0 2-15,0 0 14,0 0-4,0-1 5,1 2-45,-2-1 34,1 0-49,0-1 45,-4 1-41,4 1 27,0 0 12,0 0 1,0 0-13,0 0-17,0 0 14,0 0 0,0 0 12,-39-15 6,39 15-55,0 0 76,0 0-79,0 0 44,-133-25-32,108 23 47,2 1-57,-3-1 48,1 0 14,-4 0-50,3 0 45,0-1-8,3 0-7,4 0 0,-6 0 8,3-1-2,0 1-9,2 2 1,-2-2-3,-1 0 0,-2 0-3,-1 1-7,2-1 3,1 3-6,1-3 8,-2 1-5,2 1-1,0 0-2,1-1 0,-1 1 7,1 0-8,-2 1 4,0-1-6,1 1 1,-1 0 3,-3 1-2,0-1 2,-2 1-5,-2 2 4,0-2 5,0 2 4,0 0 1,0 0 9,-1 1 3,2 0-3,2-1-1,1 0 3,0 2-5,-1-1-3,3 1 0,0-2-10,1 2-2,-1 1 5,3-3 0,1 2-4,1 1-2,-2-2 9,3 0-5,1 1 1,-1 0 4,2-1-5,-1 1 0,3-1-1,-2 1 5,2 1-12,0-3 6,-1 4-5,1-3-2,0 3 0,-2 0 5,2 0 2,-2 0-4,3 0 2,-5 2-5,3-1 9,0 0-6,2 1 5,1-1-8,1 1 1,1 0-1,-1 1 2,4 0 1,-1-1 0,0 2 3,0-1 4,0 1 1,1-1-3,1 3 9,0-5-1,-1 4 4,3-1-5,2-2-3,-2 4 3,3 0 2,1-2 14,0 0 3,-1 2 1,1 0 1,-2 1 0,1 2 8,-1-2-7,2-5 0,-6 4-13,4-3-12,0-1 4,-2 0-6,1 2-4,2 0-3,-1 0-3,0 3 3,1 2-2,1 1 4,0 1-8,0-1 2,0 1 7,0-1-2,0 3 1,1-3-3,3 0 2,-3 0 1,1-1-3,2 1 6,-2 0-7,1 0 7,-3-2 2,6 1 0,-6-1-1,2-1-1,-1 2 6,1-2-3,-2 0 0,1 0-5,-1 1 2,0 0-4,0-1 3,0 0-2,0 0 3,2 0-2,1-1 0,2 0 2,-4-1 0,5 0 2,0 0-1,1-1 0,-1 0-1,3-1 3,-6 0 7,6 0-4,1-2-1,-3 2-3,2 0 4,-2-3 1,0 3-1,2-3-4,-1 1-5,0-1 2,1 1-4,-2 0 7,2 0-4,0-1-1,-2 1-3,2-2 0,0 0 2,-3 1-1,0 0 2,3-1-7,-4 0 2,1 0 0,1-1 4,-4 0-1,6-1-1,-3 2 2,1-1 0,-1 1 10,4-2-4,-3 2 6,3-2 1,1 0-1,-1 1 1,2 0 1,0-2 1,-1 0-4,0 0 3,1-1-5,-4 1 0,1-1 7,1 0-3,-2 1 0,2-3-6,-3 2 2,2 0-1,0 0 3,2-2-2,-3 1-5,1 1 5,1 0-2,-1-2-2,0 1 0,2 0 0,0 0-1,0 1 0,0-1-2,1-1 0,1 2 3,2-2 5,2 1 1,-2-1-5,1 1-2,1-1 1,0 0-3,3 0 1,-5 0 1,1 0-7,1 0 0,-5 0-1,3 0 4,-1 2 2,-3-2 0,3 0 1,-3 1-5,-2-1 2,2-1 4,-1 1-3,0 1 2,1-2-2,-2 1-1,4-2-1,-4 2 2,4 0 1,-1 0-8,2-1 10,2 0-4,-4-1-4,5 1 6,-3-1 0,2 0-3,-1 1 2,2-1 3,-1-1-5,-2 0-1,2 0 5,0 3-4,-3-3 1,1 0-2,-1 1-2,-2-1 4,-1 2 0,2-2 0,-1 1 2,1 1-1,-3-2 0,3 0 6,-2 2 1,1-2-3,-1 0 3,-1 2 0,1-2-3,-1 0 1,0 0 1,0 1-5,3-1 0,-2 0-5,2-1 3,1 0-3,-3 1 2,2 0 0,1-1-2,0 0 2,0 0 0,-3 1 2,0 0-3,0 0 3,-3 0-1,-1 0-1,-2 1-2,-1-1-1,1 1 3,-1-1-3,0 1 2,0 0-5,1 0 1,4-1 2,-2 0 3,3 3-3,-2-3 0,5-1 0,-1 2-1,0-1 1,-2 1 0,2-1-2,-1 0 0,-1 2 0,-1-2 1,1 2 2,-3-1-1,0 0 3,1 0-4,-2 0 1,1 0 0,-1-1 4,-1 3-4,0-3-3,4 0 3,-6 2-4,2-2 5,0 0 1,1 0-2,2-1-3,-3 3 2,0-4 3,2 1 0,1 0-2,-3 1 0,2-2-3,3 1 3,-2-1 0,3 0 1,-2-1-5,3 2 0,-2-2 4,1 1-5,-1 0 6,-1 1-4,-2-1 5,2 1-7,-1-1 4,-1 1 4,-2 1 0,1-3 1,2 1-6,-3-1 5,1 2-4,0-2 2,-1 2 2,-1-2-7,1 1 4,0-1-3,-3 3 0,3-2 3,-1 0-1,-1 0 1,2-2-2,0 1 5,-1-1-4,-1 1 1,3-2 3,-1-1-9,2 1 2,0 0-1,-2-2 5,1 0-3,2 2 0,1-3 0,-3 2 2,0 0 1,0 1-1,-1 0 5,0-1-8,-1 2 2,1-1 4,-3 1-4,3-2 0,-3 2 2,0-2 2,2 1-3,-2-1 4,1 0-1,-1 1-4,-1-2 4,1 1 2,1 0 2,-2-1-1,2 0-2,-2 0 1,1 2-2,1-2 0,-2 0 0,1 0 2,1 0-4,-2 0-4,1-2 8,-1 2 0,2 0-3,-2-2 3,0 2 1,0 0-5,3 0 1,-3 0 4,0 2-5,0-2 0,0 0 5,0 1-5,0 0 4,-3-2-4,3 2 5,-2 1-2,2-1 2,-1 3-2,-1 0-1,2 0 2,-1-2-2,-1 2 4,-1-4-3,1 1 3,1 0-4,-2 0 5,1-1 0,0 2 1,0 0 1,-2 1-3,-1-1 0,2 0-2,-1 1 3,0-1-2,-2 2 1,2-2-1,-5 0 1,6 2-2,-3-3-1,0 3 1,1-1-3,-1 0 3,-2 1-4,3 0 0,-1 0 2,1 0 2,-1 1 1,0-1-2,2 2-2,-2-2-2,2 2 5,0-2-4,-2 1 0,0-1-1,0 3-1,2-2 4,-1-1 0,1 2-5,-4 0 5,4-1-1,-3 0-2,3 1 0,-2 0 1,1-1-4,-3 1 2,0 0 2,3 0-5,-3 0 4,3 1-1,-4 0 2,4 0 1,-2-2-3,0 3-1,1-1 7,1 0-4,0 1-3,-2 0 0,3-1 3,-2 2-1,-1-1 4,3 0-6,0 0 0,-1 0 2,0 0 2,0 1-1,-2-1-4,3 1-3,0-2 6,-2 0-3,0 2-34,-2-1-28,0 0-41,0 0-39,-1 1-65,-4-2-44,-5 0-69,-2 3-66,2-4-5</inkml:trace>
  <inkml:trace contextRef="#ctx0" brushRef="#br0" timeOffset="137320.8243">9015 8231 296,'0'0'-5,"0"0"22,0 0-1,0 0 16,0 0-3,0 0 10,0 0 6,0 0 9,0 0-14,0 0 0,0 0 11,0 0-6,0 0 0,0 0-6,0 0-16,0 0 7,0 0 1,0 0 1,0 0-4,0 0-20,0 0 29,0 0-9,0 0-1,0 0-7,0 0-39,0 0 19,0 0 19,0 0 3,0 0-42,0 0 37,0 0-45,0 0 52,0 0-40,0 0 39,0 0 20,0 0-16,0 0 4,0 0 7,0 0-11,0 0-5,17 0 9,-17 0-12,0 0-46,0 0 55,0 0-3,0 0-8,53-2 0,16-1-8,-52 1-3,-2 2 0,4-2 2,-2 0-1,4-1-8,0 1 8,1-2-3,-1 0-5,3 0 5,-1 0-2,0 1-5,0-2 4,-2 2 6,-1 0-5,0 0-1,0 0 3,-2 2-5,-1-2 5,-2 0-7,1 1 2,-2 0-1,2-1 3,-2 0 2,2 1-4,-3-2 4,3 1-6,-2 0 6,0 0-2,-1 0 0,-1 1 2,0-1-7,-5 0 8,4 3-3,-6-3 2,2 2 4,-2-1-7,-1 1 1,-1 1-4,1-2 4,-2 1-5,-2 0 2,3 2 2,-3-1 0,0 0 2,0 0 2,0 0-4,0 1 3,-3-1-1,3 0 0,0 0-6,0 2-3,0-4 5,0 2-4,0 0 7,-2 0-1,2 2-3,0-2 0,0 1 9,-1-1 2,1 0-7,-3 0 11,2 2-6,-1-2-3,-1 0 3,-1 0 0,-2 1-2,-2-1-5,-3 3 7,1-3-7,-2 2-1,-3 0-1,-1 1 4,2 0-2,-4-1 1,2 1 4,0-1-6,1 1 0,-4-1 1,2 1 5,-2-2-10,-1 2 9,2 0-4,-4-3-7,1 3 8,1 0-2,-3-2 1,5 3-1,-1-1 8,0-3-2,2 3 0,0 0 5,2 0-7,-2-2 2,2 0-4,-1 2 7,-2-2-8,2 1-4,-2 1 3,2 0 0,-1-2 6,0 1-2,0 0 6,2 1-10,-5-1 2,3-1 2,0 2 4,-1-2-2,1 2-6,0 0 2,-2-1-1,4 1 7,-3-1 3,4 1 4,-3-1-13,5 0 4,0 1 5,2 0-2,2-1-1,0 0-7,0 0 5,2 0-8,1-2 4,1 3 4,-2-3-3,1 1-2,-1 2 4,2-2-1,-1 1-3,2-1 2,-1 1 6,-1-2-8,2 1-1,1-1 3,0 0 3,1 1-3,0 1 0,-1-2-1,2 0 0,0 1 0,2-1 7,-2 0 2,0 0-7,1 0 7,0-1-2,-1 1-1,2-2 0,0 2-3,-2 0 3,1-1-6,-1 1 1,2-1 2,-2 1 2,3 0 5,-1 0 2,3 0-1,2-2-3,-1 2 4,6 0-2,-3-1-2,5-1-3,0 1 1,2 1 0,3-1 1,-1-1-2,2 1 1,6-2-1,-2 1 3,3 0-2,1-1-2,2-1 1,3 1-3,-2 0 5,0 0-6,2 1 1,-2-2 1,2 0-1,-3 0-1,0 1-4,-2 0 5,-3-1-5,1 1 9,-3 1-3,-1-1-6,-1 0 6,-3 1-2,2 1 3,-2-3-2,-1 1 3,1 1-11,-2-3 8,0 4 4,1-2-5,-2-1 2,0 0 0,-1 2-5,-4-2 2,3 1 3,-2 2-2,-3-1-3,1 1 3,-3-2 1,-1 3-4,-1 0 5,-1-1-2,0 1 0,0 0-3,-3 0 2,0 0 5,0 0-13,0 0 8,0 0-3,0 0-3,-3 0 3,3 1-1,0-1-1,-1 2-5,1-2 9,-2 1-7,0 0-1,1 1 7,1-1-6,-2 0 6,0 1-4,1 1 4,-3-2-6,3 1 12,-3-1-6,-2 2 4,-1 1 0,0-1-2,0-2 0,-2 2 1,-1-1 7,-1 0-9,0 2 6,-1-2-10,0 0 8,-2 0-1,0 0 4,-2 0-9,0 1 1,0-2-2,-5 2 4,0 0 4,-2-1-6,-2 0-2,-1 1-1,-3-1 9,-1 0-8,2 0 8,2 1-8,-1-1 1,3 0-2,1-1 6,5 2-2,-2-2-2,2 1 2,2 0 1,1-1 2,3 2 3,0-2-2,-1 0-4,1 1 0,1 0 0,2 0 6,2 1-3,0-3 0,0 1-6,1 1 4,2-1 2,1 0 2,0-1-5,2 0-5,-1 0 2,2 0-14,0 0-6,0 0-13,2 0-8,-1 2-13,0-2-22,3-4 21,0 1-77,0-2 13,4-1-28,-2 0-25</inkml:trace>
  <inkml:trace contextRef="#ctx0" brushRef="#br0" timeOffset="178974.8362">11257 7468 419,'0'0'24,"0"0"3,0 0-1,8-25 12,-8 25-1,0 0 8,0 0-1,0 0-4,0 0 12,0 0-6,0 0 6,22-62-10,-22 62-1,0 0-9,0 0 4,0 0-2,0 0-11,0 0-7,14-73 4,-16 64-36,2 1 53,0-1-27,-1 0 40,1-1-33,1 0-7,-1 0 0,0 2-12,0 0 41,2-3-54,-4 1 27,2-1-45,0 1 44,-4 0 2,4-1 6,0 3-1,0 8 7,0 0 8,0 0 0,0 0 1,0 0-7,0 0-5,0 0-3,-9-18 3,-24-20-12,-15-8-13,6 16 0,33 24-1,1 1 4,-1 2 5,0 0-5,0 0-1,-2-1-3,1 1 7,-1 2-1,0 1 2,0-3-4,0 0 0,-1 2 2,0-1 0,-2 2 1,3-1-4,-1 0 1,0 0 1,0 1-3,-1 1 0,2-1-2,1 1 3,-2-1-2,2 1 2,2 1-2,-2-2-1,1 1 6,0 0-4,2 2 4,-2-1-4,-1-2 2,4 1-2,-4 1 4,0 1 0,2-2-2,1-1 4,-2 1-4,-1 1-3,2-1 4,-3 2 4,0-2-10,1 3 0,1 1-1,-3-1-2,2 0 7,0 0 2,0 2-3,1-2 0,0 0-1,-1 0 3,3 0 4,-1 2-3,0 1-3,-1 0 1,1-1-2,1-1 2,-1 1 5,2 1-2,0-1-4,-1-2 4,-1 0-4,3-1 5,0 0 0,0 1-1,-2 2-1,2-2 0,0 3 2,0 0-5,1 3 10,-3-2-14,2 3 10,-1 2-8,2-4 4,-2 0-1,2 0 0,-1 0 5,1 0-6,-1 0 6,0 2-7,1-3 7,1 1-11,-1 3 8,1 0-4,-1-1 1,1-1 1,-3 2 1,3 0 3,0-2 1,1 1 2,0 0-6,1-1 8,0 3-5,-1-3 1,1 1-6,-1-2-3,2 0-4,-3 1 9,3-1 1,0-3-3,0 1 1,3 2-5,-1-4 10,-1 4-4,-1-2 7,2 0-4,-1 1-4,0 1 3,1-4 0,-1 4 1,0-1 0,1 1 3,0 0-4,0 2-4,2-2 3,-1 1-5,-1 0 2,0-1-1,0 0 0,3 1-1,-3-2 3,1 2-2,0-3 1,1 2 4,0-1 1,1 1 3,-1-4-3,1 4-3,-1-2-3,0-3 7,0 3-2,2-2-6,-2 1 4,1 0-1,-1-1 0,0 0 2,-1 0 3,3 0-5,-1 0 1,-1 1 5,1-1-3,-1 1 1,2-1-5,-2 0 4,3 0-4,-3 1 1,3 1 1,-4-1 1,5-1-2,0 2-4,-1-1 6,-1 2-1,2 1 0,1-2 3,-1 0-3,0 0 2,0 1-1,0-1-1,1 0 2,0-1-4,-1 2 2,3-1 0,-3-1 1,3-1-2,0 0 1,-3 0 8,2 0-7,0 0 7,-4 0-4,4-1-2,-4-1 0,4 1 5,-3-1-1,1 1-5,-3-3 2,4 2-1,-4-1 8,3 0-2,-1 0 2,2-1-4,-3-1 3,2 1 7,-1-1-7,3 2-1,-3-2 0,1 0 2,-2 0 1,2 0-6,-3-2 1,3 2-3,-3 0 4,3 0 4,-3-1 1,0 1-2,3-1 0,0-1 2,1 1-1,2 0 1,-3-1 1,1-1-1,2 3-9,-1-3 4,-1 1-1,1 0 1,-2 0-2,2-1-4,1 1 5,-2-1-5,2-1 2,0 0 4,3 0-1,-2-1-4,0 0 9,0 1 12,1-2 0,-3 2-1,2-3 2,0 1 1,2-2 1,-1 2 6,0-3 0,1 1 3,-2 1 8,0-1 4,-2 2 5,-2-1 11,-3 2 11,1-1 0,-1 0-8,0 1-13,0-2-9,3-1-4,1 0-3,-2-1-15,2 0-16,0 0-2,1 1-4,-3-2 3,1 3-2,-4-3 1,3 3-5,-3-1 0,-2 1 5,0 0 1,-2 0 0,0-2 1,2 1 2,1 2 3,-2 1 18,1-2 9,-1 2 2,1 1 5,-1-2 0,1 2-1,-2-3-3,1 3 2,1-3-19,-2 0-6,3 0-6,-2-2-8,-1 1 5,0 0-7,1 0 5,-1-3-7,2 1 4,-2-1-4,0 0 0,-2 0 3,4-2 0,-2 0 0,0 1-3,1-2 2,-2 3 0,1-1 3,0 0 0,-2 0-1,1 1-2,-3-1 7,1 1-2,0 2 4,1-1 0,-1 0 3,2 1-3,-1 1-1,1 0 1,1-1-9,-2 0 7,2 2-5,0-1 1,0-1-7,0 1 7,-1-1 0,1 0 1,-3 1 4,2 0 2,0-1-1,-4 2 1,1-1 6,0 1-6,-1-3 3,-1 3-4,2-2 2,-1 2-8,-3-3-1,3 2 0,-1-2-1,-1 3-4,1 1-1,-1 1 3,2 2-7,-3-1 3,3 1 3,-3 2-1,1 1 0,2-3-1,1 3-4,-1-1 2,-1 1 4,-1 0 1,2-3-7,-2 1 2,2 1 0,-1-1 3,-1-2 6,-1 3-5,3-3-4,0 1-3,-3 1-7,3-1-26,1 1-16,-3-3-30,2 1-28,-4-1-41,-3 5-35,3-2-27,-5 2-28,-2-3 19,-3 4-29,0 5-20</inkml:trace>
  <inkml:trace contextRef="#ctx0" brushRef="#br0" timeOffset="182560.454">17176 11721 327,'0'0'43,"0"0"-7,0 0 11,0 0 6,0 0 6,-4-27 4,4 27 14,0 0-8,0 0-4,0 0-7,0 0 9,0 0-45,0 0 47,-3-22-29,3 22-18,0 0 44,0 0-49,0 0 35,-6-16-53,6 16 25,0 0-57,0 0 55,0 0-10,0 0-35,-6 16 12,6-16 28,0 0 1,0 0 6,0 0-1,-30 140 5,23-119 7,2-1-7,1 2-1,-2 1-3,2 0-10,0 0-7,-1 0 1,2-2-4,0-1-5,2-1 2,-1 4 4,1-2-4,1 5 5,0 0 2,0 3-4,-1 5 11,1 3 6,0 2 1,-2 0-3,0 0 5,0-2-3,1 0 3,0 0 1,-1-4-9,1-1-6,0-2 3,-1 0 2,2-4-5,0 0 3,-1-1-3,2-3-1,1 0 0,-4 0 0,2-1-2,2 0 1,-2-1-4,-2 0 5,4 1-2,-2-2 6,0 1-3,-2-2 0,2-1 1,-1-3 1,0 2 1,-2-3-3,1-2 1,-1-1-10,2-2 7,0 0-4,1-1 0,0-2-2,0 0 3,-2-1-2,2-1-3,2 0 7,-4 1-4,2-2-1,0 0 2,0-1-2,0 1 1,0-4 0,-1 2 1,1-1 1,0-1-4,-2 0-19,-1 1-18,-1-3-24,0 0-17,-3-1-27,1-2-26,2-1 1,-1-2-48,-1-4-26</inkml:trace>
  <inkml:trace contextRef="#ctx0" brushRef="#br0" timeOffset="184193.2315">17087 11817 273,'2'0'8,"-4"-2"14,5-1 12,-6 0 10,2 1 0,0-1 9,1-3 6,-3 5 1,2-3-3,1 1-9,-2 0-8,4 2-6,-2-2 9,0 3-5,1 0-4,-1 0 2,1 0 0,-1 0 2,3 0-36,-2 0 55,4 0-43,0 0 33,-1 0-31,4-3 6,-2 3-1,4-3 10,-5 0 43,6-2-51,-3 1 43,0 1-27,0-3 38,0 3-2,-2-2 1,1-1-14,1 0-3,0 1-2,0-1-2,3 0-8,4 0 17,3 1-2,4-2 0,3 3 1,0 0-4,4-2-4,1 1-6,2 1-1,3-1-24,0 1-3,5-1 3,-2 0-1,6-1-1,0 0 3,7 1 0,-1-2-2,4 0-1,4 0-5,0-1-7,1-1 0,-1 3-4,0-2-2,1 1-1,-2 0 4,-2 0-1,1 0 1,-2 0 2,-1-1-3,-6 1-1,2 0 3,-5 0-1,3 1-11,-5 0 3,2-2 7,-3 2-7,-2 0 1,-2 0 6,1 1-9,-2 0 3,-5-1 8,-1 2-2,-3-2-7,1 1 1,-2-1 2,-4 0-1,2 1 4,0-1-7,-2 0 4,-2 1-4,1 1 3,-3 1 3,-3 0-3,0 0 0,-2 1-4,-2 1 6,-4 1-6,1-2 2,-4 2-2,-2 0 3,0 0-2,-1 2-3,-1-4 5,0 4-2,0-2 0,-1 0 4,1 1-3,-2-1-5,2 2 1,-1-2 2,1 0 2,0 0-8,0 0 7,0 2-6,0-1 2,0 0 6,0 2 3,0-1-2,-1 2-4,1 0 5,0 0-1,0-1 0,0 0 4,0 2-6,0-2 0,0 0-1,0 0 6,-1 1-2,1 0 1,0 1-1,-2-4 1,2 5-2,-1-1 5,0 2 1,-2 2-4,3 1 5,-2 2 2,0 0 5,1 4 1,0 2 7,-3 0 2,3 4 1,-3-1 8,2 1 1,-1 3 2,2 0 2,-3 1-3,3 1-2,0 0-9,1 1-2,-3 0-2,6 1-4,-3 0-8,1 0-3,0 1 0,1-4 1,-1 3 2,1-3 2,0 4-8,-1 1 7,3 3-1,-2-2 0,-1 3-1,4 2 3,-2-1-2,-2 3-4,0-1 7,3-2-5,-3 0 4,2-3-6,-2-2 2,0-1-1,1 0-1,-1-3 4,2-2-2,-3-1-4,1-2 4,-1-1 0,0-1 0,0 0-7,0-2 5,-1-4-4,-2 3-1,0-2 2,2-2-2,-1-2 2,-1 1-1,-1-3 6,2-2-4,-1 1 0,2-1 0,-3-2 1,3-2-3,-3 1 0,2 0 2,1-1-6,1 0 6,-2-3 0,1 3-2,1-2-2,0-1 3,0 2 2,0-2-5,0 1 5,0-1-6,1 0 0,-1 0 3,2-1-1,-2 1-3,0 0 2,0 0 4,0-2-2,1 2-2,-1 0 2,0 0 1,0 0 2,0 0 0,0 0-7,0 0 2,0 0 1,-1 0 0,1 0 0,0 0-2,0-1 1,0 2-1,-2-1 2,2 2 2,0-2-4,0 0 4,0 0-1,-1 0-1,1 0 0,0 0 0,-1 0 4,1 0-5,-3 0 1,1 0 1,-3 1-2,-3-1 4,-3 1-1,-2 1-1,-4-2 0,-2 2 2,2-2 0,-7 2-2,0-1-1,-1 1-1,0-1 1,-4 1 2,-1 1-6,-3-2 4,-4 2-1,-1-1 1,-4 1 3,1 0 1,2 0 7,0 1 14,-1 0 14,0-1 8,0 0 3,1 3 1,-2-3 0,3 2-2,-8-1-9,-3 2-12,-1 0-3,2-1-12,-4 4 3,1-2 5,0-2-1,0 2 2,0-1 8,3 1-2,1 0-7,4-3 3,0 2-5,5-1-8,0 0 3,4-1-4,3 1-5,2-2-1,0 0 2,2 1-5,1 0 0,0-1 10,4-1-6,-3 1 3,4-1-4,-4 0 0,3 2 0,-2-2 2,-1 1-1,1-1-5,-3 1 2,-1 0-2,1-2 4,2 2-1,2 0-2,-1 0-1,2-1 0,-3 1 0,4 0 1,-4 3-2,3-2-3,-2 1 2,-1 0 2,2 0-2,0 1 3,4-2-4,1 0 2,3 0 2,2 0 1,0 0-2,3-2 1,4 2 5,0-3-8,-2 1 8,5 0-6,-2 1 1,1-3 1,1 2-5,1-2 2,-2 2 1,0-2 1,-1 1-1,3-1 3,0 0-6,-2 0 3,1 0 4,2 0-1,0 0-2,1 0-1,-2-1-1,2 1-1,0 0 4,0 1-1,0-1-1,2-1-3,-4-1 2,2 4 3,2-2-2,-2-2-3,0 2 0,1 0-1,-1-1-3,0 1-34,0 0-22,1 3-48,-2-3-57,1 1-48,-1-1-70,-1 2-48,1-2-65,-3 0 8,3-2-31</inkml:trace>
  <inkml:trace contextRef="#ctx0" brushRef="#br0" timeOffset="187998.0476">19988 11818 350,'0'0'11,"0"0"17,0 0 8,0 0 9,0 0 6,0 0 3,0 0 6,0 0 2,-11-13-4,11 13-11,0 0 3,0 0-8,0 0 3,0 0 1,0 0 33,0 0-50,0 0 37,0 0-44,0 0 2,0 0 26,0 0-72,0 0 33,0 0-42,0 0 61,0 0-12,0 0 5,0 0 4,0 0-1,0 0 10,0 0-7,0 0-7,0 0 1,0 0-7,13 62 3,-13-62-3,10 91-3,1-5-1,-1 37-15,-10-118 0,0-5 21,-5 15-1,5-15 5,0 0 13,0 0 6,0 0 9,0 0 3,0 0-4,0 0-1,0 0-9,0 0-10,0 0-11,0 0 0,0 0 11,-5-68-8,5 55-8,2 1-6,-2 0 2,1 1-2,3-4-5,-1 3-3,1-2 5,3 1-4,-1-2-1,0 1 8,-1-3-5,3 2-6,-3-2 0,0 1 5,26-76-3,40 35-10,-62 56 14,-3 0-3,4 1-1,-3-1 0,1 1 0,-1 1-3,1-1 4,-1 1 1,0 0 0,-1 1-5,3 0 6,-2 0 0,-1 1 0,1 0 3,0-1 1,0 3-4,0-1-4,-2-1 4,-1 1-4,1 0-3,1 0 5,-2 2-6,2-1 3,-4 1 5,1 0 1,0-1 0,-1 1 0,2-2-1,-4 0-1,4 0 5,-4-2-3,1 2-2,0-2 0,-102 0 5,101-1-6,0 1 5,1-2 1,-1 0-4,0 1 0,0-1-2,0-1 2,103 1-1,-102 0 6,-1 0-8,-1 0-1,2 0 4,-2-2 3,1 2-2,0-1-1,-3 1-3,2-1-2,1 1 8,-1 0-5,-3-1 2,2 1-5,0 0 7,1 0-3,1-2 1,-1 2-1,-1 0 1,2 0-1,-1-1 1,1 1 5,-1-1-7,-1 1 3,2-2-2,-1 2 2,0-2-4,-3 1 4,4-1-6,-2 1 3,1 1-3,0-1 4,1 0-3,-2 1 3,2-2 0,-1 1-4,1-1 8,-1 1-10,-1-2 8,2 3-9,0-2 11,-2 0-5,2 1 1,0-2 4,0 0-5,2 0 9,-2 3-10,2-3 9,-2 0-6,1 2 0,-1 0-2,0-1 0,0 0 2,1 0-10,1 1 13,-2-1-7,0 2 1,0-1-2,0-1 4,0 2 1,-2 0-3,1 0 0,-2 0-34,1 3-29,-3-1-34,1 3-19,3-3-4,-7-1-44,1 5-25,-3 2-37</inkml:trace>
  <inkml:trace contextRef="#ctx0" brushRef="#br0" timeOffset="188844.8104">20579 12377 568,'4'-5'11,"-7"-2"10,7 0 12,-4 2 12,2 0 17,-1 1 4,-1-1 15,0 3-30,0-1 35,3 1-35,-6 0-7,0 0-5,2 1-18,-3 1-7,3-2-8,-4 2 31,2-2-43,-1 0 37,-1 2-4,1 0-1,-3 0 0,4 0 9,-4 1-2,1 0-5,-2 1 4,-1 1-14,-2 1 4,1 1-5,-2-1 7,3 3-4,-3-1-2,1 1 1,1 1-1,-1 2 3,2-2-5,-1 2 3,2 1-8,-3 1 3,4 0-3,-3 2 2,1 0-6,0-2 1,1 3-1,1-2 1,-2-1 0,5 1-5,2 0 3,-2-1 0,0-1-3,4 1 0,0-1 0,0 1 3,0-3-4,0 1 3,4 0-5,0-3 1,-2 1 3,1-1 1,2 0-3,1-2-3,0 0 3,2-1-3,-2-1 6,3 1-8,-2-2 8,3-1-4,-1 1 3,-1-2 0,3 0 5,-1-2 9,0 1 2,1-2 7,0 0 0,4 0 4,-3-1 4,3-1 1,-4-1 1,5 0 2,-5-1 2,5 0 3,-4-1-2,-1 1 3,1-3-5,-2 2-4,1-1 0,-2-3-4,0 3 6,-1-1-6,-1 0 0,-1-1 3,-1 1 0,-2-1 8,2 0-9,-2 0-7,-1-1-8,-2 0-5,2 1-1,-4-2-11,2 1 2,-2 0-3,-1 0 1,-1 1 2,-1 0-5,1 0 6,-2 0-4,-2 1 5,1 0-6,1 2-2,-2 2 3,0-1-6,-1 2 7,1 0-4,1 1 4,-2 1-6,-1 3 2,-2 0 3,-3-2-5,1 2 7,-2 0-6,1 0-19,1 0-29,-1 0-30,3-1-21,-2 1-29,4 0-27,0 0-38,4 1-38,2 1 9,0-1-4,2 2-14</inkml:trace>
  <inkml:trace contextRef="#ctx0" brushRef="#br0" timeOffset="189673.8439">21045 11836 258,'0'3'11,"0"4"3,-3-7 11,1 1 4,-6-1 14,4 0 5,0 2 9,1-5 11,0 3-2,0-3 10,0 3-2,-1-2-3,2 2-11,-2-1 5,4 1-36,-2-1 35,0 1-38,0-1 24,0 1-27,0 3-3,1-1 0,-2 1-8,0-3 35,0 3-46,1-3 37,2 4-34,-2-4 15,2-1 8,0-1-3,0 1 1,0-1-8,2 2-5,-2-1-5,0 1-1,1 0 4,-1 0-5,1 0 4,1 0-7,-2 0 6,1 0 2,0 0-1,4-3-2,0 3-1,1 0-2,3-2-4,0 2 6,1-1-10,2 0 2,2 0 2,0-1 0,-1 1 1,0-2-5,4 0 6,-3 2-2,2-1-1,2 1 1,-2-2-29,-1 2-9,0 1-7,-3-2-14,-2 2 7,-3-2-12,-3 0-27,-1 1-19,-3 1-6,2 0-23</inkml:trace>
  <inkml:trace contextRef="#ctx0" brushRef="#br0" timeOffset="191439.1844">21258 12160 250,'0'0'30,"2"-32"-4,-2 32-7,0 0 1,0 0 1,0 0 0,0 0 4,0-19-9,0 19 0,0 0 4,0 0 2,0 0 5,0 0-2,0 0 2,0 0 0,0 0 0,0 0-8,0 0 4,0 0-6,0 0 10,0 0-6,0 0-5,0 0-4,0 0 15,0 0-11,0 0 13,0 0-7,-24 8-15,3 4 1,21-12 9,0 0 6,0 0-1,0 0-3,0 0 8,0 0 8,0 0 33,0 0-46,0 0 4,0 0-1,0 0 0,0 0 1,0 0-7,0 0 32,0 0-54,0 0 29,0 0-7,0 0-1,0 0 4,0 0-18,0 0-21,22-10 13,0 11-11,-18 25 17,-5 23 6,-3-43-7,0 0 1,2 1 2,1-3-1,-1-1-2,0 0-2,2-1 1,0-1 2,0-1 2,-1 0 6,2-1 7,-1 1 0,0-3 4,-1 1-1,1 2-1,-1 0-1,1-2 0,-2 1-5,1-1-7,-1 0-2,0 0-1,2-1 3,-1 0-2,1 1 0,0-1-6,0-1-2,1 3 3,1-3 0,0 1 0,1-1 0,-1-2 0,3 2-3,2 0-10,-3-2-21,4 1-7,-2 0-30,1-2 13,-1 2-31,-2 3-33,0-1-39</inkml:trace>
  <inkml:trace contextRef="#ctx0" brushRef="#br0" timeOffset="192259.4228">21785 12034 373,'3'6'16,"0"-4"7,0-5 9,-7 1 11,5-1 3,-4 5 7,6-6 5,0 2 2,-2-2-11,7 1 9,-3-1-10,1 4-9,0-3 7,3-1-9,-2 2 4,2 0-29,4-3 39,-3 0-47,2 0 44,0-1-42,1 0 24,1-2-21,-1 2-7,0-3 32,0 4-47,-1-4 32,-2 2-42,0-3 39,-1 1-30,-3-1 25,2-1-6,-4 1-8,0-4 5,-1 1-1,-2 2 1,-1 1-4,0-1-2,-1 0 3,-2 2-1,0-1 3,-1 5-2,-4-2 2,3 1-3,-2 3 10,1-1-7,1 3-8,-3-2 6,2 2 5,-1 1 0,1 0-3,-1 0 0,1 1-6,-3 2 7,1-1 3,-3 1-3,-2 0-2,0 2-6,0-2 8,0 3-2,-1-2 6,-3 3-3,0 0 0,4 0 2,-1 3-8,-1-1 9,0 0-5,1 4 2,1-1 2,1 3-5,2-1 2,0 4 0,2 0 10,1 2-5,1-1 2,1-1-1,1 0 1,3-5 0,1-1 3,1-1-3,3-1-2,1-4 4,0 1-2,3 0 6,-1 0-1,4 0 4,-1 1 1,2-3 4,4 0-1,-2-1-1,4-2 4,3-3-6,2 0-5,3-3 4,-1 0-7,2-4-3,2 2 1,1-1-6,0 0 2,-2 0-9,1 1 1,1 1-5,-3-4-5,0 5-9,-3-6-18,0 5-11,-2-8-14,0-1 11,-2 0-42,-1-1-1,0 3-5,-3 1-16,3 2-3,-5 0-7,0 1-2</inkml:trace>
  <inkml:trace contextRef="#ctx0" brushRef="#br0" timeOffset="192743.9478">22477 11860 451,'-2'-5'5,"2"4"13,0-1 17,0-7 7,0 6 20,-2-5 11,2 4-4,-5-5 9,0 5-5,0-2-10,0 1-18,-2 1 6,-2 1-53,-1 0 41,-1 3-29,-3 0 27,0 0-32,0 3 38,-2 0-30,2 5-10,-4-5 32,1 5-55,-1-1 35,1 5-34,1-4 27,-1 6-38,2-3 32,-1 3 1,2-1-1,1 4 0,1-3-2,4 1 4,-1-1 3,2 1-4,1 0 0,2-1-1,3-1-2,-1-3 1,2 1 3,0-4-5,3-2 0,-3 1-5,4-3 4,1-2 1,-2-1 5,1 3 10,0-3 6,3 1 5,-4-1 6,5-1 13,-4 1 0,2-1 6,3 1 0,2-2-3,-1 1-4,5-2-4,-2 0-3,5-1-5,0-1-3,0-4-10,2-1 1,-3-1-5,4 0-3,-5-3-2,0-1 0,-2 1 3,0 2-1,-2-1 7,-2 1 1,-2 2 1,-2 2-1,1 0 4,-3 4-1,0 0-4,-3 2-5,-1 2-4,0 0-3,0 2-5,-1-2 0,-2 3-1,3 2-8,-1 1 2,0 0 8,1 0 0,-3 3-2,3 1 3,0 0-1,0 0-2,3 0 4,-3 0 0,1 0-3,3-1 1,-3-1-2,2 1-2,0-2 3,0 0 2,1-2-3,-1 0 1,2-1 2,-1 0-6,1-2-15,1 2-8,-2-3-26,2 0-17,-1-1-22,4 3-14,-1-6-39,-1-3 15,-1 1-15,3 0-23,0-4-3</inkml:trace>
  <inkml:trace contextRef="#ctx0" brushRef="#br0" timeOffset="193192.4252">22626 11812 639,'-3'0'9,"-2"-3"16,2 3 19,1-2 5,2-3 10,2 5 3,-4-1-30,2 1 51,4 0-41,0 0 22,0 3-39,3-2-2,0 3-11,2-4 0,2 3 37,1-1-46,0-1 33,0 3-31,2-2 20,-4 0-5,4 1 5,1 0 0,-2-1-6,-1 3-6,0 0-5,0 0-1,-1-1 0,-2 3-1,-1 0 1,0 0-8,-3 2-1,1-2 6,-3 3 0,-1 0-4,-2 1-1,-1-3 3,0 1-7,-3-1 7,-1 1 0,0-1-3,-1-2 5,0 0-4,0 0 2,0-2-1,-1 2 6,-2-3-4,4 2-3,0-3-1,0-1 2,-1 1-5,0-2 4,3 0 8,1-3 8,-1 1 10,-1-3 18,-1 1 13,2-5 4,-1 2 8,-2-4-2,2-2-7,1-1-5,-1-1-13,3-2-16,1-1-8,1-2-14,2-3 2,2 1-1,3 1-4,-1 0-8,2 1 6,0 3 2,1 0-7,-2 3 2,-1 3-7,-1 2-12,2 3-12,-4 2-25,1-1-29,-2 5-26,-2-3-6,0 2-26,-1 1-35,0 4-26</inkml:trace>
  <inkml:trace contextRef="#ctx0" brushRef="#br0" timeOffset="193673.6443">23159 11250 671,'-11'-16'15,"6"1"29,-4 2 7,2-1 29,-2 2-27,2-1 53,2-1-40,-2 3 10,-2 1-2,6 3-22,-4-3 1,2 3-25,-3 1 36,3 2-44,0 2 52,2 0-5,0 2-8,-2 0-6,3 2-5,-2-1-2,4 1-10,0 1-5,0 0-2,0 2 5,0 3 6,0 0 14,4 6 4,-8 2 5,4 2 12,-1 2 8,2 1-1,-2 4-1,-1-2-12,1 3-12,-1-2-3,0 3-5,-1 0-3,4 2-12,-2 0-7,1 1-2,0 0 0,3 2-8,-1-1 5,0 3-3,1-2-10,-2 0 1,-1 1 0,5-1-6,-4-1 4,3 1 5,-3-4-6,1 2 1,0-2 1,0-5-10,0-2-23,1-3-16,2-3-39,-2-2-32,2-2-22,-1-4-35,-4 4-24,2-5-23,-2 0-26,3-3 18,-3-1 0,1 1-34</inkml:trace>
  <inkml:trace contextRef="#ctx0" brushRef="#br0" timeOffset="194170.8593">23315 11614 930,'-10'-4'16,"8"0"29,-2 1-18,6 1 10,-4-1 0,2 3 11,0 2 1,2 1 14,2-3-14,0 4-25,2-1 18,1 0-11,2 2 7,3-2-12,0 3-5,2-1-8,1 1 1,0 0-4,0 1 4,1 0 0,1-3-5,0 3-3,1-3 6,0 1-4,-2-1-4,1 0 2,-1-2-8,-2 0 3,3-2-1,-1 3 2,-2-6-2,2 3-1,-2-2 2,-1 0-2,1-1 3,1-1-5,-2-2 3,-2 1 2,1-3-1,-1 0-1,-2-1-3,1-1 6,-2-2-2,-2 1 6,0-1-6,0 0-1,1 1 2,-5-1 2,2 1 5,0 1 9,-2 1 14,1-1 16,0 1 14,1 4 18,-3 0 12,2 1 5,-2 2 0,-1 1-10,1 1 3,-2 1-5,1 1-3,-1 4-14,-3-1-4,3 2 6,-3 3 14,1 2 1,-2 3-10,0 2-1,-1 0-6,0 4 5,-4 1-2,2 1-2,-4 1-7,2 1 0,-1 2-4,-1-2-8,-2 4-5,1-2-8,2 2-6,1-1-9,-1 1-10,2 0-3,0 0 0,4-4-7,0-1 2,1 1-22,1-1-41,2-1-43,2-2-62,-1 1-49,3-1-67,-3 7-65,2-4-36</inkml:trace>
  <inkml:trace contextRef="#ctx0" brushRef="#br0" timeOffset="195412.5694">21910 13119 552,'-4'-1'15,"8"2"5,-8 1 2,3-5-4,-3 4 10,3-2-4,1 1 4,1 0-4,-1 1-12,0-1 0,4 2 6,-3 0 18,3 2-8,-1-2 7,1 2 17,1 0-23,1 1 46,-2 0-30,3-5-1,-2 4-17,0-5 10,2 3 7,-1-4-13,2 0 28,-3-4-45,6 2 25,-1-1-2,2-1-1,1 0-7,0-2-8,0-1-13,0-1 4,0 0-4,-4 1-2,2-2-2,-1-2 4,-3 2-1,-1-1-5,-1 0 9,-2-1-7,-1 2-5,0-1 1,-2 0 2,-2 1-2,1-1-2,-1 1 2,-2 2-8,-1 1 2,1 0 6,0 1-2,-4 1 1,4 1-4,-1 0 2,0 1 1,-2 1 8,4 2-6,-3-2 2,1 0-1,2 3-2,-3-1 1,2 2-1,-1 1-3,-2-1 0,2 0 5,-3 2-1,1-1 2,-3 2-5,2 0 5,-2 0-3,-4 1 5,4 0-2,-1 1-6,-1 1 3,1 0 3,1 1 4,-2 1-1,3 1 0,2 0 1,-2-2 3,4 4 6,-1 0 4,1-1-3,-1 2 5,3 0 7,-2 1 3,3-2-4,0 3 0,0-2 1,-1 1-8,3-1 3,0 0-2,3-2-9,-2 2 1,2-1 5,-1-2-4,3 0 2,1 0-1,-1-2-5,0 2 1,2-4 0,-1 2-3,0-2-4,0 1 7,2-2-8,-3 2 4,3 0 10,1-1-3,-1 1 1,2-2 5,1 1 6,-1-3 0,3 0 4,-1 0 3,3-2-7,0-1 1,3-3-6,-1 2 0,3-3-8,-2-2-4,5-1-3,0 1-5,-1-4-2,-3 1-12,2 0-17,-4-2-28,-3 3-36,-6-1-42,1 4-41,-5-4-11,-4 2-61</inkml:trace>
  <inkml:trace contextRef="#ctx0" brushRef="#br0" timeOffset="196101.321">22635 12389 357,'-3'-9'12,"0"0"13,1 1 7,2 0 6,0-1-2,0 0 15,-2 4 5,2-2 12,-3 2 1,2-1-10,-2 3-6,0 0-2,1 2-2,-3 1-10,4 0-8,-3 0-9,0 1-10,-2 2 2,-2 2-34,1 1 32,-1 2-25,-1 2 55,-1 1-29,1 3 2,-1 1-4,-1 2 2,1 0 47,1 3-29,-2-1 37,3-1-53,-2 1 32,3 1 2,-1-1 10,1-2 13,2 2-14,2-3 4,-2 4 2,3-2-4,-1 2 9,2-2-3,2 2-2,-1 0 1,3 1 9,-2 1-9,2-2-4,-1 2 13,1 0 3,-1 1 0,2 0-5,-1-1-17,1-1-12,0 1 1,1-3-2,0 4-18,-1-2-10,0-2-1,3 0-8,-3 0 6,1 1 1,1-3 0,-2 0-5,0 1 2,0-1 0,0 0-3,1-3 3,0 3-6,0-3 5,-2 1-3,-1-1 1,2-1-1,-2 0-3,2-1 2,-1-1 1,-1-3 1,1-1-5,-1 0-1,2-2 0,-3-1 4,1 1 3,-1-1-3,0 1-3,-1 0-1,0 3 3,-1-4-2,0 2 3,-2 1-3,-2-3-2,-4 5-2,3-2 4,-3 0-18,-2-2-15,-4 1-29,0 1-29,-1-2-23,-2-1-29,-2 0-36,0 0-32,4 0-17,0 0 11,2 1 1,2-4-16,2 2-23</inkml:trace>
  <inkml:trace contextRef="#ctx0" brushRef="#br0" timeOffset="196724.9397">22882 12323 458,'-7'-12'20,"11"0"14,-2-1 13,-2 2 14,-4 1 12,4-1 7,1 4-1,-2-3 22,1 6-54,-2-1 33,2 4-38,-1-2-14,1 3-14,0-1-5,0 2 0,0 1-23,-1-2 38,-3 2-45,3 0 26,-3 4 1,0 3 7,-3 1-4,3 1 11,-1 4 11,-1 0 5,0 3 1,-1 0 3,1 3 9,1-2 5,0 0 11,-1 4-4,2-3-7,-3 3-4,2-3 8,-3 4-1,2 1-2,-2-1-9,1 2-9,2 2-3,-3-4 0,2 3 2,-1-2 1,3 0 4,0-1 0,-1 0 7,5-2-1,0 2 15,0-2 8,3-2-1,2 1-11,-3-2-4,4 2-3,0-4-6,1-2 3,-1 2-17,1 0-6,1-3-1,-1 0 2,1-1 1,0 1 0,0 0 0,1 0 3,-1 0 2,0 0-5,-1 0-3,0 2 2,1-2-9,-3 0-5,1 0 2,1-1-8,-2-1 1,0 2-4,1-3-3,0 2 2,1-2 0,-3 0 1,2-1 1,-2-1 1,-2 2 0,6-5 0,-2 2-1,-2-4-2,-2 3 2,2-1-1,-1-2-3,0 2-2,-1-1 1,-2 2 5,1 2 0,2-4-4,-3 5 2,1-4 0,-1 2-2,-1-1 0,-3 1 0,4 0-3,-3-4 2,2 3 2,-3-1-17,-2-4-32,-3 0-13,2 1-39,-2-3-40,-4-3-37,0 3-32,0 0-41,-3 0-20,3-2 27,-3 0-21,5 0-16</inkml:trace>
  <inkml:trace contextRef="#ctx0" brushRef="#br0" timeOffset="197101.3923">22369 12982 560,'-6'0'14,"1"2"14,0-1 1,2-2 12,1 2 15,0-2 2,2 2 11,0-1 11,0 0-48,0 0 31,0 0-17,0 0-4,0 0-17,0 0 0,0 0-3,0 0 0,0 0 36,0 0-40,0 0 22,0 0-8,0 0 0,0 0-3,75-17-8,-51 7-5,1 0-6,2 1-4,2-1-2,1 0-8,-1-1 8,4 1 1,-3 0 0,0 1-30,-2 0-14,-3 0-31,-2 2 7,-7 0-34,-2 1-47,-14 6-33</inkml:trace>
  <inkml:trace contextRef="#ctx0" brushRef="#br0" timeOffset="197664.3848">22898 13000 616,'0'0'20,"0"0"16,20 12 19,-20-12 22,0 0-18,0 0 41,0 0-25,0 0-7,0 0 6,41 4-14,-31-8-14,-1-6-19,-9 10 23,0 0-9,0 0-6,0 0-17,0 0 3,171-128-14,-155 115-6,-3-1 1,-2 0-2,-1 2 0,-5-3 7,0 3-7,-1 0-3,-2 1 5,-1-1-6,-1 3 11,-3 0-5,1 1-1,-2 4-3,0 0 6,0 1 1,-4 0-7,4 2 0,-4-1-6,3 4 5,-4-1-1,0 0 1,0 4-1,-2-4 3,2 3 1,-1 2 3,-2-1-1,-1 0-2,4 2 1,-4-1 6,3 0-2,0 0 3,-3 1 4,1-1 1,1 1 4,-3 1 3,7-1 2,-4 2-1,2 1 3,3-2-3,3 4 1,-1-2-2,2 3 0,0 0-3,1 0 0,0 1-6,1-1 0,-2 0-4,1 0 1,-2 0-3,3-2-1,0 0 3,3 0-2,-2-2-2,1 0-1,-2-1 7,1 1 2,2-3 5,-1 0-2,2 0 11,0-3-2,5 0 7,0 0-5,5 0 1,4-3-8,3 0-4,2 0-3,2-3-8,3-1 0,1-1-3,1-1 1,-1-3-1,1 1-5,-2-3-7,0 1-17,-6 1-38,0-4-29,-3 2-25,2-4-5,-7 1-53,-5-3-29</inkml:trace>
  <inkml:trace contextRef="#ctx0" brushRef="#br0" timeOffset="198115.5607">23665 12675 639,'-2'-6'19,"0"1"6,-1 2 15,-4 1 9,1-1 5,1 2 4,0 0 7,1 1-33,-4 1 29,1 0-36,1 0 25,-1 2-34,-3 3-1,2-3-3,0 5-3,-1-3 36,1 3-36,-3-1 36,3 2-32,-3 0 29,0 2-1,1-1-4,0 0-3,-2 2 4,0 0-3,2 0-4,0 0-10,-3 0 5,5 1-2,-1-2 9,1 3 2,2-1-12,1-2 0,-1 0-5,3 1 1,3 0-7,0-3 2,2 1-6,-1-1-7,5-1 9,-2 0-7,1-1 5,2-1 4,2 0 8,1-3 1,1 2 5,2-3 7,3 1-5,0-3 0,3 0-1,4-3-4,1-1-6,2 0-12,0 0-2,4-5-6,0 2-18,-2-2-22,1-1-29,-1 1-31,-3-4-18,-2-3-5,-3 0-33,-3-1-44,-3-2-19</inkml:trace>
  <inkml:trace contextRef="#ctx0" brushRef="#br0" timeOffset="198451.4838">24024 12212 848,'-7'-6'20,"4"0"36,-7-1-10,9 3 12,-1 0 13,1 1 6,1 2 3,0-1 2,0 2-20,0 0-23,0 6 20,0 0 3,-2 3-2,2 3 3,0 0 8,0 4 5,0 5 14,0 0 0,-2 2-1,0 0-14,2 3 3,-2 0 5,1 2-3,-1 0-6,1-1-17,0 0-4,1 1-6,0 1 0,0 0-16,2-3-14,0 1-7,1 0 2,1 0 2,2-1-11,-2-2 1,5 0-1,-3-4-2,2 1 5,0-1-2,2-3-2,1-2 0,-2 0-2,3-1-13,-3-4-34,-2-1-10,1-2-37,-2-2-26,-2 1-37,-1-1-38,-3 0-31,2-2 9,-2 1-1,-3-3-31,1 4-9</inkml:trace>
  <inkml:trace contextRef="#ctx0" brushRef="#br0" timeOffset="198650.4701">23904 12746 930,'-10'0'17,"3"-3"20,0 3-16,4-2 50,3 1-31,5-2 20,2-1 8,7 0 3,1-3-17,9-3-23,2-2 26,9-4-50,4-2 27,4-2-18,4-4-12,2 0 0,1-3-23,-4 2-23,2 0-42,-3 1-10,-4 0-35,-3 4-60</inkml:trace>
  <inkml:trace contextRef="#ctx0" brushRef="#br0" timeOffset="200301.3733">19766 13603 631,'-2'-2'12,"-2"2"13,4-1 23,0 2 5,-4-2 30,5 2-17,-1-4 8,3 3 12,-3 0 11,0-1-13,1 1-19,-2 0 7,2-1-26,-5 2 22,7 0-2,-6 2-7,3-1-21,0 0 0,0-1-5,0 2-8,0 0-3,3-1 3,-6 2 4,6 0 18,-3 3 29,0 4 7,0 2 29,0 3 7,0 4 4,0 4 3,4 1 6,-4 4-13,2 0-29,0 0 0,-2 1-14,0 1 5,0 1 13,-2 2 8,1 0-8,-3 1-7,-1 0 12,1 3 14,-1 0 1,0 3-12,-2 2-7,-1 2-3,2 5 1,-2-3 6,1 3-8,-2 2-25,4 4-9,-1 0-4,1 5-2,-1-1-6,-2 2-8,3 4 4,0 3 1,0-5 8,-1 4 20,-1-3 3,2-1 1,-2 1-6,2-5 0,-1 1-10,0-6-4,2 0-3,2-4-23,-1 1-1,2-5-6,-2-3-1,3-1-5,0 0 4,0 0-4,3 0 1,-2-2 0,-1-1-4,1 2 1,-1 1 1,2-2 3,-2 0 2,-2 0 5,1-1-2,-3-3 0,4 1 2,-5-3 0,3-1-9,-2-5 1,2 1-4,-4-2-6,3-1 0,0-2-4,1-1-4,-2 0-1,1-3 7,2 1-8,-2-2 4,1-2 0,0 1-1,-2-4 4,2 1 2,-1-4-2,1 2-2,0-4 1,0-1 3,0-2-7,0-2 0,2-2 2,0-2-3,0-1 3,0 0 2,0 0 1,0-2-28,0 0-13,-1-3-14,-2 3-44,-2-5-25,2 1-30,-5-6-41,3-2-33,-4-1-21,1-2-42,-2-2-35,1-3-5,3 3-26,-3 1-33,1-2-18,6 4-7,-2 0-33</inkml:trace>
  <inkml:trace contextRef="#ctx0" brushRef="#br0" timeOffset="201348.7">19232 15956 91,'0'0'19,"0"0"5,0 0 6,0 0 8,-92 2 17,92-2 10,0 0 1,0 0 5,0 0-12,0 0-6,0 0 9,0 0-1,-99 0-5,-8 0-9,93 0 8,1 2 6,-1-2-24,-1 3 40,-2 0-33,-1 1-5,-1 1-6,-1-1-4,2 3 0,-5-1-7,4 2 25,-4-2-30,5 0 26,0 1-1,5-2-6,0 0 16,4 0-1,1 1 8,3-2 2,4-2 4,1-1 4,0 0 4,0-1 19,0 2 5,0-4 13,0 0 5,-3 0-1,3 2-4,-1-3 2,0 0 9,1 2-10,0-2-9,-2 2-6,-1-2-5,5 0 9,-4 3 5,2-1-2,2 2-11,-2-2 9,1 1-1,1-2-3,8 1-7,-1 0-12,4-4-13,6 1-5,3-2 0,6 1-12,4-2 1,5 0-6,0 0-3,6-2 0,0 2 1,5-1 2,4-1-6,4 1-2,2-2-10,4 0-2,0 2-4,2 1-3,1-3-7,0 3-4,0-1 3,0 0-4,0 2-3,-4-1 2,3 1-1,-2-2 2,-4 2 2,0 0-2,1-2-4,2-1 2,1-2 5,3 4-4,2-3 1,3 3-4,8-1 2,3 2 1,5-3 1,0 1 2,3 1-5,-2-5 5,0 2-1,-1-2 2,-2 0 2,-4-2-2,-4-1 2,-8 3-6,-2-1 4,-1 2-4,3-2 1,-4 2-1,-1 0-4,-2 1-1,3 0 1,0 3 2,0-1-3,-4 1 2,0 0 0,1 2 0,-5 1 0,2 1 2,-1-1 3,-2 1-1,0 1 3,-1-1 1,0 0-7,-2 1 5,-2-2 0,-1 2-3,-4-1 1,-1 0-1,-2-3-6,-4 2 3,3-1 3,-9 0-3,-2 1 2,1-1 1,0 0-8,-1 0 4,0 0 5,1 0-5,-3 2-1,4-1 2,0 0-1,-5 1-4,-1-3 7,-2 3-1,-1 1-2,-2-2 1,-2 1 0,-3 2-2,0-1 5,-4 0-3,-2-1-1,2 3 1,-6-1-2,2 0 2,-4 1 2,0 0-4,2-1-2,-2 1 2,0 1 1,-1-1-3,0 0 2,-2 0 2,2 0-1,-2 0-2,0 0 1,-1 0-4,2 0-7,-4-1-6,4 1-5,-2-2-16,1 1-7,-1-2-12,1 2-9,-1-1 2,5 0-5,-5-2-28,-3 1-12,3-1-18,-4 1-10,2 1-6,-3-3-13,4 2-24,-6-2-14,3 2 8,-3 0-13,1 2-1,2-1-10,-4 1-11,2-1-9,-3-3 11,2 2-10,-4 2-18,-1-4-5</inkml:trace>
  <inkml:trace contextRef="#ctx0" brushRef="#br0" timeOffset="201727.6186">23110 15233 647,'-1'-9'1,"-16"-2"20,15 6 23,-4-4 6,-3-2 16,3 2-22,-1 0 49,2 3-24,-4 3 5,1-3-7,4 5-12,-8-2-2,6 3-14,-5-1 20,6 2-44,0-1 24,2 2-6,-1-2-9,2 0 0,2 1 0,0-1 1,2 1 11,-4-1 8,4 2 22,1-2 20,1 1 15,-1-1-3,7 3 15,0 0 14,2 1-2,1 0-10,0-1-15,-1 1-16,5 1-14,-4-1-4,2 0-11,0 2-16,2-3-6,1 3 4,-4 0-4,3 0-4,-2-1-4,3 4-1,-6-2-8,4 1-2,-5 2-3,2 0-7,-1 1-4,-2 0 2,0 1 0,-1 0-2,-2 1-1,1 1 2,-2 0 3,0 0 5,-4 0-3,1-2-5,0 1 3,-2 0-3,2 0 3,-2-2-4,-2 2 3,-2-1-7,0 0 4,-1-1 4,-4 3 0,0-3-1,-5 0-1,0 1 0,-6 0-2,-2 1 1,-2 0-6,-2 1-34,3 0-23,-11-4-53,6 7-48,-6 1-59,2-1-52,2-6-39,3 7-65</inkml:trace>
  <inkml:trace contextRef="#ctx0" brushRef="#br0" timeOffset="205515.8056">22518 16206 427,'-38'-38'42,"38"38"-8,0 0 14,0 0 18,0 0 2,0 0 14,0 0 21,0 0-21,-38-45-15,38 45 24,0 0-4,0 0-16,0 0 7,0 0-1,0 0-4,0 0 21,-29-21 8,29 21-11,0 0 9,0 0 13,0 0-2,0 0 16,0 0-5,0 0-3,-28-20-1,28 20-2,0 0-8,0 0-15,0 0 9,0 0-18,0 0 4,0 0 4,-20-15 7,20 15-11,0 0 2,0 0 12,0 0 3,0 0-4,0 0-7,0 0-15,0 0-13,0 0 0,0 0-2,0 0-11,0 0-10,0 0-5,0 0-2,0 0 1,15 28-2,-15-28-3,0 0-5,0 0-5,0 0-3,51 76-6,-44-66-5,1 3 2,0-1-7,0-1 1,2 0-1,-4 1 0,3 0-4,-3-2 4,3 1-5,-3-1-2,0 0 8,2-2-4,1 2-1,-3-3 1,1 0 0,2 0-2,0-1 4,-2-1 3,1 1-6,0 0 5,-1-2-1,0 2-3,1-2 2,-3 0-2,1 0 5,2-1-2,-2 1 2,0-1-4,-2-3 11,1 3 11,1-3 6,-2 1 11,1-1 3,0-1 18,-1 1 7,0-3 8,2 0-4,-1-1-5,-2 0-7,3-2-8,0 1-7,-2-2-16,3 0-1,-1-1-10,0-1-1,1-1-6,-2-2-1,4 0-6,-1-2-1,-2-3-1,1 0-4,5 0 4,-3-2-5,1-2 0,1-2 1,-1-1 4,2 2-4,-2-2 5,2 1-8,0 2 2,-2-1 8,-1 3-5,2 4 0,-5 2-1,1 2 1,-2 1-5,0 2 7,2 0-2,-6 4-8,0-1 2,1-1-7,-1 3-8,0-1-28,2 1-13,-2 1-19,-1 2-15,3-2-19,-2-1-25,-1 0-13,1 2-21,0 0 4,2-1-22,0 2-11,-1 2-28,1 5-26,-2 3-2,2 2-13,-2 4-16,1 2-16,-4-1-12,0 4 0,-4-1-12</inkml:trace>
  <inkml:trace contextRef="#ctx0" brushRef="#br0" timeOffset="206242.2228">23358 16502 987,'-1'-2'38,"-2"-1"-14,10 6 35,-17-8 17,11 4 14,-2-3 14,0 1 11,-3-1 14,1 0-19,1 2 37,0-5-26,2 3-8,-4 0 1,2-1-1,-3 4-5,2-3-7,-1 2-10,-4-1-17,2 1 2,-3-1-7,4 0-11,-7-2-10,7 2-5,-6-3-7,5 2-7,-3 1-7,2-3-6,-2 2-7,0 0-3,0 1-2,-3-1 0,2 0-2,-1 1 6,-2 0-1,0 3 1,0-1 14,-1-1-4,1 2 0,0 2 1,-2-1 8,1 2-8,-2 1 2,2 2-6,-2-1-3,2 5-1,1-1 4,1 3 3,-1-1-8,1 2 4,3 1 3,-1 0 0,2 2 2,-4-2 1,2 1 3,-2-1-6,3 2 9,-4-4-2,1 4 5,2-3-1,1 1-2,1-2-2,0 2 0,1-3 0,1 2-8,3-3 0,2 0-6,2 0 1,1 0-5,2-2 2,3 1-2,0-1-5,1-2 6,0-1 4,3 1 12,1-2 5,0 3 6,2-5 10,-2 2 2,-2-1 4,3-1-2,0 0-4,2 0-9,-1 1-2,2-3 2,1 2-2,3-2-2,3 0 0,-1-2-2,3 2 1,-3-3-3,1 1-9,-1-1-6,-2 2-5,-2-4-4,-1 5-3,-4-3-2,-2 2-2,-1 0-3,-5-2-16,-1 3-8,0-4-30,-2 2-25,-1 0-41,-6 1-29,7 3-43,-2-3-24,2 1-26,-4 0-32,2 5-21,-5-4-14,5 4-4,7-4 16,-5-2-16</inkml:trace>
  <inkml:trace contextRef="#ctx0" brushRef="#br0" timeOffset="206835.5154">23880 16431 1331,'0'0'59,"0"0"11,0 0 21,0 0 29,0 0 17,3-47 31,-3 47 25,0 0-3,0 0-12,0 0-17,0 0-8,0 0-20,0 0-7,-9-32-24,9 32-5,0 0-25,0 0-9,0 0 1,0 0-5,0 0-4,0 0-8,0 0-7,0 0-3,0 0-5,0 0 3,0 0-2,0 0-8,-42 46-2,36-29 6,1-1-2,-3 0-4,2 0 2,-3 2-10,2 1 0,-2 0-1,0-1 0,1-1-9,0-1 1,2 2 1,-2-1-4,3-2 5,-1-2-4,3 1 0,0-2-2,0-1 0,2 0 3,0-4-1,2 1-2,0-2-2,1 1 0,0-1 0,2-2 3,1-1 0,1 1 1,0-3-4,-2 2 4,4-2 2,-2 1 2,2-1 0,1 1 2,0-2 3,2 1-5,-1-1 2,2 2 1,2-2 2,-1-2-2,3 1 0,-3-1-3,3 1-5,-1-1 2,4 1 2,-2-2-6,1-1 0,3 3-1,-4-2 5,3 0-7,0 2 4,-3-2 0,0-1-3,-2 1-5,-1 0-2,-3 0-9,0 0-15,-2-1-26,-2 2-7,-1-1-35,-2 0-18,3 3-19,-6-4-39,1 4-25,-2-3-18,0 0-7,-5 2-32,5 2 2,-3-2-11,-1-2-13,1 1 29,-2-1-8,1 3-5</inkml:trace>
  <inkml:trace contextRef="#ctx0" brushRef="#br0" timeOffset="207145.5411">23822 16508 1078,'-1'-2'26,"2"0"-14,2 3 35,-3-1 16,4 0 16,0-1 14,2 1 15,0 0 7,2 0-19,2-2 23,-1-2-19,2 3-10,3-2-6,0 0-10,-1 3-15,3-1-6,-2-1-6,0-1-10,2 2-17,0 0-6,-2-2-12,-1 2 0,-2-1-2,0 1 0,-2-2-13,-3 3-20,2-2-18,-5 4-26,1 1-32,-2-2-22,0 2-24,0-3-35,0 0 6,-2 1-18,1 2-19,2-2-5</inkml:trace>
  <inkml:trace contextRef="#ctx0" brushRef="#br0" timeOffset="207390.6133">23903 16332 799,'-5'-5'13,"1"0"10,4-2 25,-7 2-4,1-2 11,2 4 27,3-3 8,-1 3 10,1 1-10,2 0 5,1 1-18,2-2 10,-1 0-11,6-1-23,0 0-7,1-2-9,3 2-2,-1-4-13,6 3-9,0-2-10,2 1 4,1-2-8,0 0-7,-1 2-24,3 0-23,-6 1-35,1-3-33,-3 0-22,-3 2-51</inkml:trace>
  <inkml:trace contextRef="#ctx0" brushRef="#br0" timeOffset="209151.3189">19724 13922 144,'1'-2'1,"-1"-2"12,5 2 9,0-3-8,-2 0 10,0 1 5,2 0-2,-4-2-3,3 1 0,-3 0-13,2 0-3,-2-1 4,4 3-8,0-1-6,0 0 4,-3 0 5,3 1 12,-1 0 5,-1-1 5,-1 2-1,1 0 8,1 1 3,-2-4-4,0 5 6,2-3-13,-4 2 1,5-2-5,-2 1 6,1-3-2,1 2-2,0-2 11,-1 0-1,4 0-7,-2-1 3,1-2-4,2 1 0,-3 1-4,1 0 17,-3 1-23,2 2 28,0 0-20,-5 0-4,-1 3 0,0-1-1,0 2-2,0-4-17,0 3 14,-1-2-32,-3 0 24,2 1-6,-1 1 4,1-2-1,1 2-2,-2 0-1,1-1 4,0 2-6,2-1 0,-2 2 7,0-2-4,0 0-6,-2 1 5,3 1-2,-3-1-8,0 3 7,-3 2 2,1 0-5,-6 4-1,-2 2 2,-2 3 3,-6 2-6,-3 3 8,-1 1-6,-3 2 6,-1-1 2,0 1-6,-1 0 7,2-1-5,1-1 5,2-2-2,3-1 1,0-1-5,3-2 7,6-3 1,0 1 0,3-5-4,3 2 4,2-4 2,-1 0-4,1-1 1,4-4-3,1 2 1,0 0 3,-1-2 18,2-1 3,0-1 10,2 1 15,-1-1 12,-1 1 2,1-5-4,1 1 0,-2-1-16,6-2-7,-2-3-9,5 0-13,-1-4-14,4-3-4,2 3 5,2-3-5,2-1 1,0 1-1,2 0-1,-2 0-3,-1 2 6,0 2 1,-2 0-6,-1 2 4,-1 1 0,-2 2 2,-2 1-1,-2 1 1,-2 1-3,2 0 2,-4 0 1,2 1-3,0-1 2,-1 1-2,1-2-1,4 1 1,-3-1 0,3 0-4,-3-1 7,4 1-1,-3 1-7,2 0 7,-4 0 12,3 4 9,-5-2 1,1 1 17,0 1 11,-3 1 7,-1 0 9,0 1-3,0-1-12,0 2-5,0-2-5,0 0-9,0 0-14,0 3-5,0-3-2,0 0 0,0 0 0,0 0-2,3 3 10,-3-2 0,2 2 2,0 1 7,1 1-3,4 0-2,-3 3 4,4-1-3,-2 2-6,2 1-1,0 1-5,1 0-7,-2 1 1,3 0 1,-2 3-4,1-1 4,0 3-4,2-1-3,-2 1 4,-1 0-3,2 1 0,0 0-1,0-1 2,0-1 0,0-1 1,-2-1-2,4 0 0,-3-1 4,-1 0-5,4-3 4,-3-1-2,-1-2-5,0 2 2,-1-4 3,0 0-7,-3-1-4,0-4-25,-1 0-31,-2-2-44,-1 1-47,-1-3-51,-1 0-41,1-3-1,-3-3-52</inkml:trace>
  <inkml:trace contextRef="#ctx0" brushRef="#br0" timeOffset="210186.5031">18636 13958 265,'0'-3'20,"0"1"-6,0 0 8,0-1-4,0 1 15,0-1 10,0-1 14,0 2 0,0-1-9,0 0 17,0-1 11,0 3 2,0-3-4,0 3-6,0-2-44,0 1 67,0 0-52,0 0 28,0-1-53,0 2 5,0-1-6,0 0-6,0 2 35,0-1-68,0 1 58,0 0-38,0 0 40,0 1-1,0-1 6,0 2-2,0-2-2,0 1 2,0-1-12,0 0 0,0 0 4,0 1 1,0-1-1,0 0 1,0 1 5,0-1 0,0 0 1,0 0 5,0-1-1,1 1 3,4-1-7,0 1 9,6-3 9,3 1-1,5-3 1,5 1-7,5-3-7,4 0-6,4-4-1,6 1-11,2-1-13,1-2-7,2 2 0,-1-2-6,-3 2 4,0 1-2,-5 0 1,-5 2 0,-5 1 1,-7 1 1,-3 2 2,-5 1-3,-8 0 1,1 2 3,-4 1-4,-2-2 1,-2 2-18,-1-1-13,1 1-35,-4-3-18,1 3-21,-4-1-31,-1 1-11,2 0 16,-1 0-36,-1 0 19,-2 3 11,3-1 10,-4 3 11,-1 2 21,1 1 5,-5 0-26,7 4 59,-7-1-5,5 0 11,0-1 10,0-1 11,6-3 7,0 1 9,3-4 8,0 2-3,3-4 4,-3 2 20,3-3 7,0-2 17,0 2 12,-1-1 5,1 1 9,0-3 10,0 2 7,0-2-13,-2 3 10,2-2-7,2 0-37,-1 2 42,-1 0-36,0 0-13,0 0-6,3 2-3,-3-2-7,0 0-14,0 0 31,0 1-39,0 0 35,0-1 13,-3 0 1,3 0 6,0 0-6,0 1 7,-1 1 1,1-1-7,0 1-2,0 0-12,1 1 0,2 2-5,0 0 2,0 1 1,-1 3 4,3 1-1,-2 3 3,-1 1 15,1 1 5,-1 2 14,1 2 2,-3 0 1,0 1-1,0 0-2,0 1-4,0-1-9,0 1-10,-2 0-6,2-3 1,2 2-6,-2-1-2,3 0 4,-2-2-3,1 1-4,-1-4 4,2 0-6,-2-2-5,0 0-4,2-5-5,-2 0-1,2-1 1,-3-6 6,0 0 0,0 0-10,0 0 11,0 0-47,0 0-20,0 0-38,0 0-24,0 0-24,0 0-18,0 0-34,0 0-19,0 0 38,0 0-40,0 0 42,0 0 8,0 0 14,0 0-6,0 0 22,-22-4 1,22 4-17</inkml:trace>
  <inkml:trace contextRef="#ctx0" brushRef="#br0" timeOffset="210543.3673">18967 14312 174,'0'0'30,"-63"18"-6,63-18 20,0 0 9,0 0 15,0 0 11,0 0 6,0 0 1,0 0-8,-35 9 6,35-9-21,0 0-5,0 0-14,0 0-8,0 0-3,0 0-4,0 0-30,0 0 28,0 0-4,0 0 0,0 0 39,0 18-23,0-18-7,0 0 17,0 0 1,0 0-2,0 0 4,0 0 5,0 0-9,52 13-11,-52-13-10,0 0-5,0 0-3,0 0-2,227-6 2,-198 4-15,-3 2-3,-1-1-4,-8 2 6,2-1-2,-3 0 1,-3 2-2,-2-2 4,-2 0-4,-2 0-2,-1 2 7,-1-2-2,-1 0-1,1 1 2,-4-1-2,2 0-2,-1 0 3,-2 0-5,2-1 3,-2 1-2,0 0-2,0-2-10,-2 2-17,2 0-1,-2 0-36,1 0 2,1 0-33,0-5 10,0 4-17,-2-1-9,2 0-8,-1 1-22,1-1 15</inkml:trace>
  <inkml:trace contextRef="#ctx0" brushRef="#br0" timeOffset="211425.5493">19535 14431 182,'-3'-1'2,"6"4"18,-8-3-5,7-2 8,-2 2-3,1-1 3,1 1 6,-1-1 10,1 1 13,-2-2-12,3 4 16,-2-5-2,-1 3 7,2-3 17,-2 0 2,0-1-15,1 1-5,-2-1 5,2 0-45,-1 2 46,0-2-38,-1 1 18,-1 1-39,0 2 33,-2-3-34,3 3-10,-4-2 37,1 4-52,-1-4 31,0 2-34,1-1 25,0 1-23,-1 0 22,-1 0 4,0 1-8,0 1 3,-3-2 0,3 3-1,-1 1 6,-2-1-3,-1 1 3,2-1-6,0 1 6,0 3-3,-2-3 0,3 2 6,-1-1-6,-1 0 0,3 0 2,2 2 11,-2-4-6,2 1 8,2-1 7,0 0-2,0-1 7,-2 0 1,4-2-1,0 0-7,0 2 9,0-4-8,0 4-5,-2-2 4,2 1 0,-1 2 0,1-1-4,-1 1 3,-1 0-8,1-1 1,0-1-3,1 2-3,-2 1-5,0-1-3,-1 0 13,1 1 1,-2 1 9,1-1-6,-3 1 5,3-2-3,0-1-2,-1 1 5,1-1-12,0 4-5,-2-1-3,4 2 8,-1 3-1,-2 0-2,2 1 3,-1 0-1,0 0 3,2 1 2,0-2-2,-2 1-4,3-4-2,0 1 2,-1 1 1,2-1-5,2-4-1,-2 3-3,0-1 2,2-3 0,1 2 4,0-2-3,0 2 2,1-3 4,1 1 1,0 0 1,1 1 5,-1-3 6,3 2 11,0-1 4,2 0 4,-2 1-2,1-1 4,1 0-1,0-1-5,-2-1-6,3 0-12,0 0-8,-4 2-4,4-4 1,0 2-6,2-1 1,-1-1-2,1 2-2,1 0 1,0 0 9,0-2-3,0 1-3,-2 2-1,-2-1-2,-1 2 5,0-2 0,-3 0-1,1 0-3,-4 0 0,-1 2 2,4-2 5,-5 0-4,-1 0 0,3-2 2,-3 2 1,-1 0-7,1 2-1,-1-2 6,0 0-5,0 0 3,0 0-5,0 0 1,0 0 0,0 0-3,-1 0 3,1 0-6,1 0 4,-1 0 0,-1 0-2,1 1-2,0 1-1,0-2 7,0 2 0,0-1-3,-1 2-2,1-2-7,-2 3-11,0-3-33,-1 2-18,-2 1-24,1-3-25,-1 2-35,-2-1-23,1-1 4,-3 0-22,1 1-16,-2-2-16</inkml:trace>
  <inkml:trace contextRef="#ctx0" brushRef="#br0" timeOffset="217480.5485">19555 16010 76,'-4'2'-6,"7"2"2,-8-3 0,4 2 5,-1-3 2,0 2-4,2-1 5,-2 0 11,1 1 16,-2-1 2,1-1-5,1 2 0,-1-1 9,1 0 12,-2-1-2,0 0-2,2 0-5,3 0 1,-2-2 13,-1 2 2,0-2-2,2 2-9,-1-3 11,1 2-5,1 0 0,-2-2 0,0 3-7,1-2-1,-1 1 1,2 0-25,-2-1 29,1 1-25,-1 1-1,2 0 2,-2 0-2,0 0-1,1 1-1,-2 1 20,2 0-32,-1 0 28,2-1-2,-4 1 1,4 0 1,-2-2 0,0 0-2,0 0 6,0 0 0,0 0 3,0-1 3,0 0 5,0-1 8,0 1 3,2-1 0,-2 0 2,0-1 7,1 3-6,-1 0-4,0 0-13,0 0-9,0 0-6,0 0 3,0 0 1,0 0-11,0 0 0,4-21 9,-4 21 6,0 0 9,0 0 3,0 0-5,0 0-2,18-64-3,-16 56-3,-1 1-8,-1 7-4,0 0-9,0 0 10,0 0-8,6-24 5,-6 24-1,0 0 1,15-48-10,-13 41-3,1 1-5,-2-2 5,1 2 2,0-2-6,2 2 8,-1-2-9,-1 1 3,1 0 2,-2 3 0,4 1-3,-5 3 6,0 0 2,0 0-1,0 0-8,0 0 16,0 0-5,0 0-3,0 0 7,16-21-11,-16 21 7,0 0 1,0 0-2,30-61 1,-30 61-1,0 0 2,10-31-3,-10 31 4,0 0-6,12-32-1,-12 32 8,0 0-6,23-48-5,-23 48 6,0 0 1,11-21 0,-11 21-2,0 0 0,17-24-2,-17 24 4,0 0 1,30-42-8,-30 42 4,0 0 9,0 0-6,23-39-6,-23 39 11,0 0 1,0 0-5,14-21-8,13-21-1,-27 42 12,12-22-20,-12 22 16,15-19 1,-15 19-3,0 0-1,33-39-2,-33 39 11,34-40-7,-30 35-4,0 0-3,-2 0-3,1-1 4,0 2-3,-1-1-1,1 1-1,-2 0 4,-1 1-9,4-1 3,-3 0-4,3-2-4,-1 3 6,-1-2-1,1 0-2,1 1-5,1-1 7,-2 0-4,1 1 4,-2 0-2,3-1 0,-1 1 0,0 0 0,-1 0 3,4 0-3,-2-2 0,-1 1 2,2-1 0,-2-1-5,2 3 2,-3-3 4,1 1-5,1-1 1,-1 3 1,-1-1 0,-1 0 3,1 2-2,0 0 2,0 0-5,0 0 4,0 0 2,1 0-1,-2 0-8,2 0 4,-3 1 5,1-2-5,-1 2 1,-1-4 0,0 3-2,0-1 0,0 0 2,0-2 1,0 2-5,0-2 1,1 2 2,0 0-2,-1 0 3,5 0 1,-2-1-1,-1 4-5,1-3 3,1-1 2,-1 3-2,2-1 3,-2 0-4,-1 2-2,3-2 2,0-1 3,-1 3 2,-1-2 0,0 0-2,2 1-2,-1-1 2,-1-1 1,2 0 4,-2 2-1,1-2-5,-1 1-2,0-1 5,1 2-1,0-1 0,-3 0 1,3 0-5,0 0-1,-1 0 2,1 0 1,-1 1 4,3-1-3,-5 0-3,2 0 0,-1 2 3,1-2 1,-2 1 1,3 0-2,-1-1-2,0 0 1,-1-1 0,4 3-1,-3-4 2,1 1 2,1 0-5,2 0 2,-3 0 1,5 0 1,-4-1-1,0 1 3,2-1-6,0 1-2,0-1 5,-2 1-2,1 0-3,-2 0 2,1 2 3,0-1-1,-3 0 1,1 0-1,0 0 1,-1 1-2,4-2-1,-4 1 3,1 0-2,1-2-1,-1 1 3,3 0 0,-1 0-2,-2 1 2,3-2 3,-2 0-4,0 1 1,4 1-3,-3-1-1,-2 0 8,3 1-4,-3 0 1,1 0-5,0 2 3,-3-1 2,3 0-1,-3 1 4,0-1-9,1 1 1,-1 1 2,0-1 1,1 0-2,0 1 2,1 0 4,-2-1-5,2-1 5,0 1-3,-2 0-4,4 1 8,0-3 0,-1-1-8,1 1 0,-1 1 1,0 0 0,3-3 2,-4 3 1,3-1-2,0-2 2,-2 3 0,0-2 0,3 2 2,-4-1 2,3-1-3,-1 1 2,-1 1-3,-1 0-3,1-2 7,-2 1-2,3 0-4,-1 0-5,-1 2 7,0-2 0,-1 3-1,1-1 0,-2-1-2,2 1 3,-2 1-3,-1-2 5,1 1-1,1 1-1,-2-1 1,1 1-1,1 0-1,-2 0 0,2 0 2,-1 0 1,0 0-7,0-2 1,2 4 3,0-4-2,-2 2 3,3 2-1,-1-4 2,-1 4 1,2-4-1,-1 2-1,1 0 3,-3-1 0,1 1-2,1 0 0,-2 0-2,1 0-2,-2 0 2,1 0-1,2 0 0,-3 0 0,1-1 0,-1-1 0,3 2 4,-2 0-4,0 0 4,-1-3 2,2 3-3,-1 0-1,-1 0 5,1 0-2,-1 0-6,1 0 3,1 0 0,-2-1 0,2 1-2,0 0-1,-1-2 2,-1 2-1,1-1 5,-1 1-2,1-1 1,-1 1-5,0 0 6,0 1 3,0-1-8,2 0 0,-2 0 2,0 0 2,0 1-6,3-1 4,-6 0-2,3 0 0,0 0 0,3 0 1,-3 0-2,-3 0 1,3 0 4,0 0-2,0 0 0,0 0-1,0 0 1,0 0 1,-2 0-1,2 0 2,0 0-4,2 0 2,-4 0 2,2 0-2,0 0 0,0 0-2,0 2 4,0-2-2,0 0-2,0 0 4,0 0-5,0 0 2,0 1-1,0-1 2,0 0-3,0 0 1,0 0 4,0 0-2,0 0 0,0 0 0,0 0 3,0-1-1,0 2-1,0-1-1,0 0 0,0 0-1,0 0 5,0 0 0,0 0-2,0 0 0,0 0 16,0 0 4,0 0 0,0 0-13,0 0 13,0 0-1,0 0-4,0 0-9,0 0 10,0 0-10,0 0-12,0 0 7,0 0-13,0 0 9,0 0 7,0 0 9,0 0-9,0 0 10,0 0-13,0 0-2,0 0-1,0 0-5,0 0 16,0 0-10,0 0-8,0 0 3,0 0 11,0 0 4,0 0-7,0 0 0,0 0 2,0 0-3,0 0-2,0 0-8,0 0 21,0 0-17,0 0 4,0 0-2,0 0 4,0 0 16,0 0-17,0 0 14,0 0-14,0 0 4,0 0-9,0 0 3,0 0 6,0 0 1,0 0-11,0 0 2,0 0 5,0 0 1,0 0 1,0 0-13,0 0 13,0 0-17,0 0 25,0 0-4,0 0-18,0 0 20,0 0 5,0 0 5,0 0-4,0 0 1,0 0-1,0 0-7,0 0 2,0 0 5,0 0 2,0 0 0,0 0-3,0 0-9,0 0 9,0 0 4,0 0-10,0 0 9,0 0-1,0 0-15,0 0 13,0 0-8,0 0-1,0 0-3,0 0 5,0 0-13,0 0 6,0 0 6,0 0-13,0 0 1,0 0 0,0 0 7,0 0-2,31-3 6,-31 3-11,0 0 13,0 0-17,0 0 14,0 0-5,0 0-11,0 0 8,0 0 0,34 0 5,-34 0 7,36-2-3,-6 0-17,5-2 7,34-4 9,-63 8-7,1-2 4,-1 2-5,-1-1 5,3 0-3,-1 1-1,1-2 5,-1 1-4,2-2 1,0 3-4,-2-2 3,1-1-1,1 2 4,1-2-2,-2 2-2,1 0-2,1 0 2,-3-1 1,2 2 2,-1-2-4,1 1 0,-2 1 2,1-2 0,-3 2 3,4-1 0,-3 1 0,1-1-2,0 1 4,-1 0-8,1-2 1,0 2 4,0 0-4,-2 2-2,4-2 4,-1 0-3,-1 0 0,-2 0 9,4 1-5,-3-1-2,1 0 2,-2 0 2,0-1-1,2 1 0,-1 0 1,1 0-4,0-2-1,0 0 5,1 1-1,0-1-1,2 0-1,1-2 0,-3 1 0,0-1 0,1 1 0,2-1 0,-4 0 2,2 1-1,3 0-2,-4 0-1,1 0 2,0-1 2,0 3-1,-1-2-2,0 0-4,1 2 4,-3-1 2,2 1 2,-3 0-3,0-1 0,1 1 2,-1 1-2,-1 0 0,2-2 1,0 1-2,-1 2-1,3-2 2,-2 0 0,2 1 0,2-2 2,-3 2-1,1 0-1,0-1 3,1-1-2,-3 1-1,2 1 2,-1-3-2,-1 3 0,2-1 0,-4 2 1,0-2-2,-2 2-1,-1-2 2,2 2-1,-1-2 0,3 1 1,-1 0 0,0-1-3,2 1 1,2-2 5,1 2-3,0-3 2,3 3-1,0 0 1,-2 0-4,0-1 3,1 1 2,-2 0-6,1 0 5,2-2-2,-4 2-2,-1 0 1,6 0 4,-3 0-3,-3 0 0,6 0 3,-4 0-2,-1 0-4,2 0 3,2 0-1,-4 0 0,1 0 3,1 0-3,0 0-2,0 0 0,2 0 5,-3-3-2,5 3 0,-2-1 1,0 1-5,0-1 7,2 1-2,1-3 2,0 3-3,0-1 1,-3 0 1,4-1-4,-3 1 5,5-1-7,-5 2 5,1 0 1,0-2 1,-3 1-6,1 0 4,1 1 1,-4-3-4,3 1 3,-3 2-1,0-2-1,2-1-2,-1 3 6,1-3-4,-1 2 3,0-2-3,2 1 0,-4 0 2,2 1 0,2-2-2,-3 2 0,2 0 2,-1-1-1,-1 1 2,2 0-4,2-1-2,-2 1 0,-1 0 5,3-1 0,-2 2-4,0-4 1,2 2 2,-1 1 0,-1 0 2,-1-1 1,3 1-1,-3-1-1,-1 1 5,2 1-9,-4 0 3,2-3 2,-2 3-7,2-1 8,0-1-3,-3 2 0,3-1-6,-3 1 11,3-1-5,-3 1 0,4 0 4,-2 0-7,-1-2 3,-2 2-3,4 0 5,-3 0-4,3 0 4,-3 0-1,0-1-4,2 2 2,1-1-2,-4 0 6,2-1-2,-2 1 2,4-2-4,-3 1 1,0 0 1,2 1-1,-3-2 1,1 2-1,1 0 0,0 0-2,-1 0 2,-1 0 1,3 0 1,-3-1-1,1 1-1,0 0-3,-2 0 6,0 0-3,1 0 2,-1 0-7,-2 0 5,0 1-3,1-1 5,-1 0-1,-2 0-7,0 0 9,1 0-4,-1 0 2,2 0-2,-1 0 1,-1 0-2,0 0 4,1 0-1,1 0-4,-1 0 3,-1 2 2,0-2-1,0 0-1,1-2-1,1 2 1,-2 0-3,0 0 3,-2 0 0,2 0 0,2 0-3,-2 0 4,1 0 1,-2 0-2,1 0 6,0 0-6,0 0-2,1 0 2,-2 0-1,2 0-1,-2-1 4,1 1-2,0 0-4,0 0 4,0 0 4,0 0-4,-2 0 3,2 1-2,0-1-2,0 0-1,0 0 3,0 0-1,0 0-2,-1 0 2,1 0 2,1 0-2,-1 2 0,-1-2-2,1 1 3,1-1-1,-1 0 3,0 0-6,-1 0 2,1 0-2,-1 0 4,1-1 4,0 1-10,-2 0 5,2 0-4,2 0 8,-2 0-5,0-2 5,0 2-8,0 2 2,1-2 5,-1-2-4,0 4 2,-1-2-1,1 0 0,0 0-3,0 0 6,0 0-6,-2 0 5,4 1-1,-4-1-2,2 0-2,0 0 10,0 0-14,0 0 11,0 0-7,0 0 8,0 0-27,0 0-5,0 0-19,0 0-14,0 0-38,0 0-19,0 0-33,0 0-44,0 0-36,0 0-55,0 0-24,0 0-39,0 0-12,0 0 0,0 0-20</inkml:trace>
  <inkml:trace contextRef="#ctx0" brushRef="#br0" timeOffset="218344.1962">20332 14849 62</inkml:trace>
  <inkml:trace contextRef="#ctx0" brushRef="#br0" timeOffset="220762.2256">20318 14822 54,'-2'-14'4,"2"14"25,0 0-7,0 0 3,0 0 10,0 0 8,0 0-16,0 0 2,0 0 3,0 0-8,0 0-6,0 0 6,0 0 2,0 0 4,0 0 1,0 0-9,0 0 1,0 0 6,0 0-2,0 0 2,0 0-1,0 0-3,13-15 6,-13 15-3,0 0 1,0 0 2,0 0-3,0 0-3,0 0 2,0 0-6,15-14-13,-15 14 30,0 0-16,0 0-5,0 0 2,0 0 0,0 0 4,16-13 0,-16 13-7,0 0 18,0 0-5,0 0-39,0 0 42,0 0-7,0 0 5,0 0-2,20-15-27,-20 15-18,0 0 34,0 0-37,0 0 37,22-17-6,-22 17 9,22-14-14,-22 14 12,0 0-1,29-19-8,-29 19 9,0 0 11,0 0-9,0 0 1,0 0-1,36-22 2,-36 22 2,0 0 0,0 0 0,0 0-8,0 0 5,0 0-3,29-14-1,-29 14-1,0 0 21,0 0-16,0 0-4,0 0 8,27-13-12,-27 13 9,0 0 0,0 0 1,32-16-20,-32 16 13,0 0 2,0 0 9,28-16-15,-28 16 4,0 0 9,29-16 5,-29 16-12,0 0 12,0 0-11,0 0-2,0 0 6,26-18-13,-26 18 8,28-17-2,-28 17 3,0 0-1,0 0 9,22-14-7,-22 14-2,0 0 3,0 0 2,0 0 4,0 0 0,0 0-1,0 0-5,30-14-1,-30 14-3,0 0 3,0 0-3,0 0 4,30-9-6,-30 9 3,31-9-13,3-7-10,-34 16 22,0 0 0,31-15-8,-31 15 9,0 0 5,35-16-15,-35 16 17,0 0-2,0 0-3,33-15 4,-33 15-4,0 0-4,32-15-15,3-2 0,21-7 10,-51 21-8,3 0 3,-3 0-4,1 1 0,0-1 0,2 1 2,-2-1-2,-1 1 2,2 0 2,-2-3-5,2 3 4,-2-1 4,0 1-7,0-1 1,1 0 1,-2 1-4,1-1 2,0 2 1,-2 0-4,3-2 1,-2 2 4,-1-2-1,1 0 1,1 3-2,-3-3-2,3 2 3,-1-2 3,2 2-4,-2-1 1,2 1-2,-1-2-1,2 0-1,2 3 2,-2-1 0,2-2-4,0 0-2,-4 1 2,4 0 2,-2 1 0,2-1 0,-4 1 4,0-2-9,2 2 6,-2-2 4,1 2-4,0-1 0,-1-1-1,0 2 3,0-1-3,0 1 6,2-2 0,-3 2-7,1-2 4,2 1-2,-2-1 3,3 1-4,-3 0-1,-1 0 0,3-1 0,-1-1 3,2 1-3,-2 0 0,2 0 1,-1 0 6,2 1-2,-3 0-3,1-1-2,-2-1 4,4 3 1,-5-2-3,1 2 0,2-1-5,-2 0 5,3 1 3,-7-2 2,6 2-8,-3 0 1,-1-2 7,0 2-4,-2-1 3,0-1-8,1 2 8,-1-1-4,-1 0 3,0-1 1,3 1-8,2 0 3,-1 0 0,-1 1 2,1-2-5,2 0 3,-2 2-1,3-2 3,-1 2 1,-2-2-2,1 3 2,-1 0 3,2-2-7,1 1 2,-2 1 3,0-3-7,2 2 3,0-1 2,-1 0 0,2 0 0,-2 0 4,0 0-3,3 0-5,-1 1 2,-1-2 3,2 2 0,-1-2-5,0 1-4,1 0 3,-1 0 4,0 0 3,0 0-2,-2-1-4,0 2 2,3-1 4,-4 0 3,0 0-5,-1-1-4,-1 2 2,2 0 5,-2-2-2,2 2-1,-3-1-3,2 2-3,1-2 3,1 1 3,0-2-2,2 2-3,-1 0 5,1-1-1,-1 1-1,2-2 5,-1 3-2,0-3 1,1 1 0,-1 0-1,0 1-5,0-2 2,-2 1 6,3 0-5,-1 0 0,0 1-2,-1-1 1,2-1 2,-1 2-1,-1-2-1,2 1-2,2 0 4,-3-1 0,-1 2-2,5-2 0,-4 2 3,1-2-1,3 0 3,-4 0 0,0 2-6,2-2 4,-3 0 0,-1 0-3,2 1 0,1-1 2,-2 3-5,0-3 3,-1 1-1,0 0 0,2 0-2,1 0 4,-2-1 0,1 2-4,-2-1 1,1 0 2,0 1 4,0 0-5,2-2 6,0 2 1,-2-2-9,0 2 4,0-2 0,2 2 0,-1-1-1,1 0-1,-5-1-2,5 2 2,-2 1 5,-1-3-2,1 1 1,-2 1-2,1 0 1,-2-1 2,2 0 0,0 0-4,-2 1 2,0 0 0,1-1 4,-1 2-1,1-3-3,1 3 0,-1-1 3,0-2-4,0 2-1,-1-2 2,1 0-5,1 2 1,0-1 3,-2-1-4,2 1 1,-2 0 3,2-1-2,-1 1 5,1 0 0,1 1 0,-2-1-5,-1-1 2,3 2 0,-5 0 2,3-1 0,0 1-7,-2 0 4,-1-1 2,1 1 0,0 0 2,1 1-2,-1-2-4,-1 2 2,3-2 1,-1 1-2,0 0 2,-2-1-1,3 1 2,0-1-2,-1 0-1,1-1 5,0 3-1,0-3 1,-1 0-3,3 0 2,1 1-4,-2-1 0,-1 2 10,2-1-8,0-1 0,-1 0 2,0 2-4,-1 0-1,1-1 5,1-1 1,-1 1-4,0 1-1,-2 0 0,2-2 1,-1 2 4,0 0-1,3-1-2,-4-1-4,0 3 2,0-1 6,1-2-3,0 2-1,0-1-1,0 1 1,-1-1-3,1 1 6,0 0-2,0-1-5,0 2 3,1-3 2,0 2 2,0-1-6,0 0 7,-1 0-4,1 0 0,-2 0 1,2 1-2,-1-1-4,-1 1 4,0-1 1,0 1 1,0 1-4,-1-1 2,-1 1 2,-1 0 2,-1 0-1,3-2-2,-1 2 0,-2 0-1,1 0 5,-2 0-3,1 0-2,1 0 3,-2 0 1,1 0-3,0 2 4,0-2-6,0 0-1,0 0 0,0 0 3,0 0-2,0 0-1,0 0 7,0 0-4,0 0 2,0 0-2,0 0 1,0 0-1,0 0-1,0 0 2,0 0-3,0 0-2,0 0 6,0 0-1,0 0 1,0 0 1,0 0-2,0 0-1,0 0-4,0 0 8,0 0-5,0 1 6,0-1-8,0 0 2,0 0 2,1 0-2,-1 0 3,0-1-4,0 1-2,0 0 1,0 1 6,0-2-3,0 1 3,0 0 2,0 0-5,-1 1 0,1-1 2,0-1 2,0 1-6,0 0 1,-2 0 0,4 0 1,-2 0 0,1 0 3,-1 1-3,0-1-3,0 0 3,0 0 0,0 0-4,-1 0 1,1 0 3,-2 0 3,2 0 1,0 0-4,0 0 1,0 1 2,0-1-1,0 0-2,0 0 2,0 0-7,0 0 4,0 0-1,-3 0 2,6 0-1,-3 0 2,0 0 2,0 0-6,0 0 2,0 0 1,0 0 4,0 0-1,0 0 3,0 0 2,-3 0 9,3 2 12,0-2 4,0 1 1,0-1 0,-1 0-3,1 0 4,-2 0-4,2 0-11,-1 2-4,1-4-8,0 4 3,0-2-8,-2 0 5,2 0-7,-1 0-1,1 0 4,0 0-4,0 0 1,1 0-6,-2 0 6,1 0-3,0 0 3,0 0 1,0 0-3,0 0 2,0 0-2,0 0 1,0 0-1,0 0 1,-1 0 0,1 0 0,-2 0 1,2 0-2,0 0 5,0 0-3,0 0 0,0 0 0,0 0 1,0 0-2,0 0 0,2 0 1,-2 0-5,-2 0 4,2 0 1,0 0 1,0 0-4,0 0 2,0 0 2,0 0-5,0 0 4,0 0-3,0 0 0,0 0-1,2 0-1,-2 0-1,0 0-1,0 0 7,0 0-4,0 0-17,0 1-17,2 1-14,-2-2-35,0 1-40,-2 0-36,-4 1-39,0 0-39,-4 1-20,-1 0-2,-5 0-36</inkml:trace>
  <inkml:trace contextRef="#ctx0" brushRef="#br0" timeOffset="241177.6715">15669 4653 129,'-55'0'-8,"55"0"36,0 0-4,0 0 4,0 0-1,0 0-7,0 0 12,-36 0 2,36 0-15,-19 0-15,19 0 18,0 0-25,0 0 29,0 0-9,0 0 8,0 0 0,0 0-2,0 0-6,0 0 9,0 0-7,0 0 5,0 0-8,0 0 11,0 0-9,0 0-4,0 0 23,0 0-20,0 0 2,0 0 4,0 0-9,0 0 4,0 0 0,0 0 2,0 0-13,0 0 13,16-7-8,-16 7 8,0 0 16,0 0-10,0 0 0,0 0-1,0 0 5,0 0-4,56-21 7,32-9-49,-73 25 24,0 2 1,0 0 2,0-1-8,0 0-4,0 0-4,4 2 37,1-2-23,-1 4-36,1-5 32,-2 2-39,2 0 38,-3 1 5,-2 2-39,1-1 27,1-1 3,1 0-1,-2-1 1,2 2 1,0-2-4,-1 3-3,2-3 33,-2 0-27,3 2 1,-1-1-1,-2 1-4,2 1 33,2-3-21,0 3-33,1-1 25,-1-2 6,0 3-44,-2-3 70,2 0-35,-1 2 8,-1 1-44,-3-2 69,2 2-58,2-3 23,-4 0 37,-1 3-32,0-2 7,0-1-44,-2 1 68,-1 0-26,3 2-3,-4 0 0,3-1 4,-2-1-33,0 2 24,-1-1 35,-1 1-26,0 0-38,-3-4 65,2 4-65,-4 0 34,4-3-4,-2 3 7,-1 0-34,1 0 29,0 0-7,2 0 0,0-2 45,1 4-76,-1-2 71,2 0-68,-1 0 78,-2 3-74,1-3 60,-1 0-24,2 0-43,-4-3 72,0 3-68,0-2 72,1 2-79,0-1 71,-1 1-59,1 0 34,-2 0-6,1 0-2,2 0 34,-1 0-30,-2 1 0,0-1-1,0 2 2,2-2-2,-2 0 3,2 0 8,-4 0-39,3 0 24,-2 0 3,2 0 2,-1 3 4,1-3-2,-3 0 1,3 0-11,-2 0 4,1 1 4,1-1-3,0 3 9,-1-3-14,3 1 0,3 1 3,-3-1 13,3 1-6,0-1 3,-1 0-1,2 1-5,-1-1 6,-2 1 10,-2-2-13,2 0-7,-3 1 1,0-1 4,-1 2-1,-2-2 8,2 0-9,1 0-1,-3 1 3,1-1 8,-2 2-7,2-1 4,-1-1-3,0 0-2,-3 1-1,1-1 4,2 0-4,-2 0-7,-1 1 11,2-2-4,-2 2-4,3-1 1,-2 0 7,-1 0-5,1 0-2,-2 0 10,2 0-11,1 0 3,-2 0-1,0 0 2,0 0-5,0 0-1,0 2 5,0-2 5,1 0-3,-2 0 7,1 1-6,0-1-4,0 0 1,0 0 8,0 0-4,0 0-8,-2 0 6,2 0-14,0 0 16,0 0 2,-1 0-3,0 0-8,-2 0 2,1 0 16,-1 0-9,2 0 19,0 0-20,-3 0 7,0 0-3,-2 0 14,0 3-6,-6-3-13,2 3 12,-4-2-17,-2 2 19,-4 1-6,-1-1 6,-1 1-17,-4 1 17,-2 0-13,-2-2 8,-1 5-4,0-1 2,-2-2-16,-2 0 12,1 1 0,0 1 0,-2 1-32,1 2 31,2-3-33,-2 0 33,1 1-28,2-1 23,1-2 1,0-1 2,1-4-1,1 2 0,1 0-1,1 0 3,2-1 0,0 2 8,1 1-45,3 1 63,-4 2-33,3-1 26,-1 1-48,-1 1 16,-1 1-2,1-1-23,-1 1-13,-4 0-44,7-1 9,-3 2-38,4-1 20</inkml:trace>
  <inkml:trace contextRef="#ctx0" brushRef="#br0" timeOffset="249221.1407">15220 5136 136,'-1'-19'36,"1"19"-8,0 0 6,0 0-10,0 0 12,0 0 3,0 0 1,0 0-3,-3-15-3,3 15-3,0 0-12,0 0 21,0 0-6,0 0-14,0 0-4,0 0 6,0-21-10,0 21 4,0 0 1,0 0 1,0 0 8,0 0 1,0 0-6,0 0 3,-13-27-3,13 27-4,0 0 5,0 0-3,0 0 1,0 0 5,-64-63-7,57 60 0,-1-1 1,-1 1 4,3-3-16,-1 2 15,1 2-23,-3-1-1,4 0 6,-3-1-5,3 2 4,-2 1-8,1-2 19,2 1-12,-2 0 7,2 0-3,-2 1-2,-1 0-1,0 1-2,-2-2 12,-2 1-15,0 0 5,-2 1-4,-2 0 12,1-1-1,0 1-26,1 0 35,0-3-50,1 3 48,2-2-41,-1 2 50,-1-2-54,2-1 42,-1 3-10,1-2 15,-1 1-6,1 1 2,0-2-5,-2 2-2,0 0 5,0-1 2,2 1-1,-3-2-10,1 1 13,-2-1-6,2 2 11,3-1-51,-4 2 73,2-2-75,3 1 41,-3-2-13,0 2 11,0 0-38,3 2 31,-3-4 7,0 2-35,0 2 24,-1-1 39,1 1-64,0-1 26,2 1-6,-1-1 46,0-1-40,4 2 5,1-2 2,1 1-38,-1-2 36,2 1 4,0-2 2,1 2-45,2 0 42,-2 0-5,1-1 5,-1 1 4,0 1-3,0-1-5,-1 0 7,2 0-2,-3 0-4,-1 2 5,2-2-6,3 0 0,0 0-18,-47 15 17,-36 14 3,74-26-8,2 1 7,2-1 4,0 0-9,2-1 6,0 0 0,3 1-2,0 0-3,0-1 5,0 0 0,0-2-11,0 1 10,0 0-6,0 1-2,0-1 1,0-1 8,0 1-5,0 1 2,-1 0 1,1-2-7,0 2 2,-1 1 7,1-1-4,-4 0-4,4 1 0,-2-1-3,1 3 8,-4 2 0,1-1-3,-2 3-3,0 0 4,-2-1-1,3 1 2,-2-1-1,3-1-7,0-2 9,1 0 0,2 1 3,-3-3-5,2 1 3,1 2-1,-2-2 1,0 1 5,1 0-8,1-2 2,-3 2-4,2-2 2,0 3 2,1-3-1,0 1 1,-2 0-5,2 0 5,-3 1 3,2-1 1,1 1-4,0 2-1,-2 0-2,3-1 3,0 0 1,-1 0-3,1 0-2,0 1 0,0-1 3,0-2-6,0 2 13,0-1-9,0 0 5,0 1-1,0 0-3,0 1 1,0-2-2,0 3 7,0-2-7,1 1 6,-1-2-5,0 2 1,0 0 2,1-1-2,-1-1 1,0-1-3,2 1 2,-2-2-5,0 0 3,0-1 3,1 2-2,-1-1 2,0-3 4,0 5-3,0-3-3,1 1 4,-1 1-1,2 1-2,-2-1-1,4 2-1,-4-1 0,1 1 4,2 0 6,-2 2-5,2-2-1,-2 0 0,2 0 1,-1 1 0,1 0 3,-1-3-5,1 2-1,-1-1 3,0 0-1,3 0-4,-2-2 7,-1 1 1,0-1-8,0-1 2,0 0 1,-2 0-3,2 1 3,-1-1 3,0-1-2,2 2 1,-2-1 4,1 1 0,0 0-9,0 0 8,2 0-6,-3-1 7,2 2-6,-1 0 2,0 1-1,0-1-4,2 0 11,-2 2-7,2-3 3,-1 1-6,-2 0 0,1-1-2,-2 1 3,4 0 3,-3 0-2,-1 1 6,0-2 0,0 1-2,1 0 0,-1 0 3,0-2-4,2 1 4,-1 1-3,2-3-2,-1 1 7,4 1 0,0-1 9,2 1-6,-2-2 3,2 1-3,-2-1 3,1 0-5,1 0-2,-4 1 0,3-2-5,0 0-2,0 1 1,-1 0 2,2 0-3,-3-1 4,6 2-3,-5-1-4,2 0 4,0 1 1,-3-1 0,2 1-6,-4-2 2,4 1-5,-3-1 3,0 0 7,1 0-7,2 1 0,-4-1-2,4 0 6,-1 1-3,1 0 3,0 1 3,2-1-3,-2-1 1,0 1 6,2-1-2,0 2-2,2-2-1,-2 0 3,1 0 2,2 0 3,0 0-4,0 0 0,1 0-1,-1 0 2,2 0 6,-3-2-8,2 2-2,-2-1-8,0 1 11,0-1-5,-2 1 7,2-2 1,0 1-5,-1 0 5,0 0 0,0 0 3,0-1 2,-1-1-2,2 2 0,-1-2-3,-1 2 3,2-1-5,-2 0 2,1 1 0,2 0-6,-1 0 8,1-1-8,0 1 0,1-2 0,1 1 2,-2 1 0,2-2-4,-2 1 3,0-1-4,-1 0 2,0 2 2,1-1 4,-1-1-1,0 2-4,2-2 2,-4 0 1,4 1-1,0-1-4,-4 1 4,2-1-6,-1 2-4,-2-2 4,1 1 6,-1 0-7,1 1-1,-2-2 3,0 1 1,4 0-3,-6-1 8,3 0-7,-2 2 1,1-2 1,2 0 6,-1 2-2,-2-2 2,3-1 7,-2 1 2,1 0 15,-2 0-6,3 0 4,-1-2 2,0 1 4,-1 1-1,3-3-12,-3 3 0,1-2-12,0-1 2,0 1 0,-1 0-10,0 2 1,-1-3-3,2 2 7,-3-1-2,-1 1 0,2 1 0,-2-3-7,2 2 11,-5 0-6,7-1 1,-3-2-4,1-1 2,0 4-3,-1-3 5,3 1 0,-5-1 1,4 2 2,-3 1-1,-1-1 3,1-1 0,1 0 2,-3 1-11,2-2 7,0-1-7,0-1 3,-1 4-3,0-4 3,-1 2-2,2 0 0,-4 1 3,4 0 1,-2-1 8,0 0 11,-1 1 10,0 0-1,0 1 0,-1-1 0,0 0 0,0-2-3,-1 2-6,1-3-17,-2 0-10,0-2 0,0 1 0,-2 0 2,3 1-3,-3 1 0,3-1 1,-2 1 0,0 1 0,0-1 1,-1 1-4,1-1 2,-1-1 0,-1-1 1,0 2-4,-1-2 4,-1 0 0,2 2 0,-1-1 0,1 3 2,-1-2 0,0 3 5,2-1-1,0 2-1,-1 2 3,1-3-5,0 0 7,1 1-5,1 2 1,-3-2-5,1 2 2,1-1 3,-2 0-1,3 2-1,-1-4 0,-2 3 0,2-1 1,-2-3-2,-1 2 2,0 2-6,-2-4-1,0 0 3,-1 2-2,-1-2 2,2 1-4,-3 0 3,-2 1-3,3-1 4,1 1 3,-3-1-6,2 0 3,-2 2-2,3-2 1,0 3 2,-3-1-2,4 1 1,-1-2 0,1 1 2,-1 1-3,1-1-2,-1 0 7,0 1-6,1 0 3,-1-1-1,2 0-5,1 2 0,-2-1 9,0 1-7,3 1-7,-2-3-7,1 3-24,-1 0-11,-3 0-24,0 0-18,-2 0-29,0 0-18,-6 3-14,-1-2-33,0 1-15,-3 2 9,-3 1-8,-4 5-22</inkml:trace>
  <inkml:trace contextRef="#ctx0" brushRef="#br0" timeOffset="253323.0063">18652 8355 365,'0'-3'-6,"0"3"7,-1 0 3,-5 2 13,6-2 4,-4 0 9,4 0 0,-4 0 9,4 0 7,-1 0-14,1 0 0,-4 0-3,3 0-8,-4 0-5,2 0-2,0 0-8,-2 0 1,1 0 15,-1 0-9,0 0-5,0 0 14,4 0-12,-2 0 3,2 0 0,-3 0-2,2 0-7,-2 0 7,-1 0 7,1 0-14,-2 0 12,1 0 5,0 0 2,5 0 2,0 0 3,0 0 9,0 0-1,0 0 17,-23 9 4,23-9-37,0 0 17,-46 20-40,39-14 30,1-2-53,-3-2 32,2 3-26,-2 2 26,0-1 8,0 2 7,-3 1 5,2-1 6,2-4-2,-1 3 11,2-5-10,7-2 4,0 0-10,0 0-9,0 0 7,0 0-3,0 0-3,0 0 2,0 0-1,0 0 2,0 0 4,0 0 5,0 0 7,0 0-6,0 0 5,0 0 1,0 0-4,0 0 1,40 5 0,-40-5-7,0 0 0,111-9 0,-88 3-4,1 1-8,1 0-2,3-2-5,-2 0-4,3 0 4,3 0-9,-2-3 4,4 3 1,2-1-1,1 2 5,-3-1-6,1 3 0,-2 0-2,-5 1 4,-1 1-1,-3 2 0,-3-1-3,-1-1-2,-2 0 5,-5 2 0,1 0-8,-6-5 5,1 4 4,-3-2-1,-1 2 0,-5-1 3,0 2-7,0 0 2,0-2 6,-4 1 1,1 2-11,-1-1-20,-1 0-7,-3 3-17,-3-4-10,0 2-18,-1-2-22,-2 3-15,1-2-25,-1-2 36,2 2-10,-2 2-11,6 1 6,-3-2-3,0 2 7,1-2-4,1 1 13,-4 5-18</inkml:trace>
  <inkml:trace contextRef="#ctx0" brushRef="#br0" timeOffset="253868.9973">18504 8635 529,'0'0'2,"0"-3"7,2 3 5,0 0 12,-2 0 11,1 0 12,-1 0-2,2 0 6,-1-1 1,-1 1-3,-1 0-7,1 0-5,1 0-5,-1 0-16,0 0 4,0 0-6,0 1 4,0-2-37,0 1 55,4 0-51,-3-2 45,1 2-20,0-1 7,0 1 11,1-2 3,-2 4 43,3-2-49,-3 0 43,3 0-48,-1 0 20,0 0 2,2 0-6,-1 0-12,-2 0-8,4-2 2,0 2 6,-2-1-1,4 1 11,-2-1-10,3-2 0,1 2-2,-1-1 6,1-1-9,2-1 2,6-1-4,-1 0-2,3 0 3,4-2-4,4 1-4,2-2-4,1 0 4,1 2-1,-1-2-5,2 0 4,-1-1-10,-1 1 3,2 1 9,-3-3 0,1 3-3,-1 0-5,-1-1 6,-2 1-7,-2 1 7,0 0-3,-3-1-3,-1 3 0,-1-1-3,-2 0 5,-1 3-5,-1-3 3,-2 2-1,-3 0 0,1 0-1,-3 1 2,2-1 3,-6 2-4,2 0 4,-2-1-1,-1 2-5,-3 0 4,2-2-2,-3 2-1,0 2-1,0-4-1,0 4-2,0-2 0,0 0 6,0 0-3,-2 0 0,1 0 1,0 0-3,1 0 1,-2 0-2,0 0 3,2 0-5,-2 0-21,0 0-3,1 0-16,-1 0-9,1 0-12,0 0-3,-2 0-17,1 2-21,-1-2 6,2 0 8,-3 0-6,2 0-17,-3 2-16,-1 1-20,-2-1-22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</inkml:channelProperties>
      </inkml:inkSource>
      <inkml:timestamp xml:id="ts0" timeString="2024-01-11T05:24:25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7128 7849 711,'0'0'40,"0"0"-9,0 0 2,0 0 10,-32-4 4,32 4 11,0 0-38,0 0 41,0 0-44,0 0 43,0 0-42,0 0 44,-56-4-43,56 4 54,-93-3-24,83 3-57,4 0 51,-5 0-56,1 1 43,4-1-6,-1 0 0,0 2-2,2-1-4,5-1 3,0 0 6,0 0 3,0 0-1,0 0 9,0 0-16,0 0-1,0 0-3,0 0 1,0 0-2,0 0 20,0 0-18,0 0 9,0 0 4,21 3 14,-21-3 3,0 0 8,0 0 0,0 0 0,118 0-4,-91-2-7,4 1-3,5 0-18,4-1-2,3 1-12,3-1 1,4-1-8,8 1-3,2 0 2,0 0-1,4 0 0,-4 1-4,1 1 3,-2-3-2,0 3 2,-3 0 1,-5-2-1,0 1-4,-1 1 5,-5-1 0,-5-1-5,1 2 4,-3-1-2,-6 1 0,-2 0-4,-4 0 7,-2 0-5,-5 0 4,0 0 0,-5 0-3,-2 0 2,-3 0 2,0 0 3,0-1-5,-4 1 5,0 0-3,3 0 9,-2 0 2,0-2 1,1 2-5,-4 0 5,3 0-3,-2 0 0,0-1-3,2 1-2,-3 0-1,1 0-2,-3 0 2,1-2-6,2 2 1,-1 0 1,-2 0 1,1 0-2,-2 0 2,0 0-6,3 0 3,-3 2 1,0-2 5,0 0-5,0 0 2,-3 0-1,3 0-2,0 0 5,0 0-8,-2-2-2,1 2-9,1-1-12,-3 1-27,1 0-31,0 0-32,-1 0-23,0 0-42,-1-3 1,-3 3-42,0 0-45</inkml:trace>
  <inkml:trace contextRef="#ctx0" brushRef="#br0" timeOffset="1227.0608">8273 7316 396,'-2'-24'4,"8"2"9,-3-2 5,-1 0 2,1 3 1,1 1 11,-1 2 16,-2 1 5,3 0 3,-3 3-6,-1 2 5,0-2 6,0 5 15,0-2-43,2 1 38,-1 3-31,0-3 6,2 6 13,1-3-7,-1 1-4,4-2 1,0 2 40,-2-6-36,3-1 61,-1 2 11,0-6-2,0 3 5,-4-5 23,1 3-10,-2-3-9,-4 4-7,-4-4-22,1-2-11,-5 3-3,-3-2-8,1 2-25,0-2-4,0 3 9,-1-1-1,4 3-6,1 1-4,2 1-5,0 2 2,2 2 3,3 3-3,1 0-8,0 1-6,1 0-8,-1 3-8,3 0 0,-3 2-5,1-2-4,1 1 2,-2 1 5,2 0-6,-2-1 8,2 1 3,-2 0 2,0 0 6,0 0 8,0 0 7,0-2 1,0 2 6,0 0-4,1 0 0,-1 0-8,1-1-4,-1 1-6,3 0-12,-3 0-5,0 0-6,0 0-1,0 0-5,0 1 2,0-1-1,-3 2-1,2-2 3,1 1-4,0 0 6,-1-1-6,1 2 4,0-2-2,-2 0 0,2 2-4,0-1 5,-2-1-4,2 1-2,-2-1 6,2 1-1,-1 1-2,2 0 2,-1 0 0,2 1-2,-2 1 6,2 2-1,1-1-2,-2 1-3,3 1 7,-1 0-2,-1 0 1,1 0 0,1 1-2,-2 0-1,2 1 1,0-2 2,-1 2-3,2-1 2,-2 1 2,-1 0-2,2 0 7,0 2-3,0-2 2,1-1 2,-1 2-3,-1 1 6,-1-1 2,2-2-4,-3 2 1,5 1 9,-5-2 2,2 2 7,0 1 4,-1 0-2,3-1-2,-2 2 6,1 1-3,-2-3-3,3 5-8,-2-3-7,0 2 0,0 0-5,-1 1-4,3-1 0,-5 1 8,3-1-5,-2 1 1,0-2 10,1 1-3,-1 2 3,-1 0 3,2 1 1,-2 0-7,2 4 4,0-1-1,0 0-7,-1 0-1,-1-2 1,1-1-3,-1 0-1,0 0-3,2-1-3,-2-1 7,0 1-4,0-2-1,0 2 0,0 1 0,3-1 24,-3 0 6,1-2-3,-1 3-2,1-2 5,-1 1-1,0 0-1,0 1 8,0 1-28,0 1 2,-1-1 7,1 0-5,0 2-4,-1-1 3,1 0-1,0 0-3,-3 0 3,3 0-5,0 1-1,0-1-1,3-1 5,-6 2-2,3 0 0,0-2-1,-2-1-2,1 0-4,1 2 0,-1-3 6,-1 0-2,2 1 2,-2-1-4,-1 1 4,2 2-1,0-2 7,-1 1-7,1-1-4,0-1 5,-2 1-9,3 2 6,0-1-5,-2 0 3,-1 2-6,1 0 5,-1 1 0,0-2-7,2-2 10,-3 1-11,0 0 3,3 1-2,-3-2 4,1 2-1,-2 2-4,4 2 6,-3 2-3,1 3 5,-1-5 1,1 4 2,1-3-3,-2 4-4,0-2 10,0-1-8,0 1 7,0-2-2,2 3-2,-4-3 0,1 3 5,0 1 11,-1-3-3,0 4 3,0-1 2,1 0-2,-2-3-3,1-1-1,3 0-3,-2-2-8,0-2-6,2 0 4,0 0-8,1-1 6,-2 1 4,4-1-1,-4-3-4,0-2-1,1 2 6,2-3-10,-3 0 9,3-4-8,0 0-2,-1-3-3,1 1 9,0-2-2,0 0 0,-1-2 9,1-1-9,-2-1 0,3 0 4,0-2-1,0 3-2,-1-3 1,1 0-4,0 0-1,0 0 0,0 0 6,0-3-3,0 3 0,0 0-1,0-2 1,1 2 0,-1-1 1,3 0 1,-3 1-1,1 0-5,-1 0 5,0-2 1,2 2-1,-2 0-1,0 0-24,-2 0-18,1-1-18,-2 2-21,2-2-65,-2 2-46,2-2-48,-3 2-56,1 1-49,-2 0-64,-3 4-67,-2 1-61,-3-1 1</inkml:trace>
  <inkml:trace contextRef="#ctx0" brushRef="#br0" timeOffset="4502.4662">6569 8349 679,'-3'-4'16,"3"0"4,0-4 20,-3 3-1,2-3 27,-1 0-32,-1-1 50,3 3-26,0 4 5,0-4 12,-1 6-21,-1-7 5,1 4-19,0-2 34,2 3-37,-2-3 38,-1-1-23,2 2-3,-2-3 9,2 3-4,-2-2-3,2 6-1,-1-3-18,-1 3-13,2-1 0,0 2-7,0 0-17,-2 1 4,2 3-7,-1 0 1,1 2 3,-1 4 2,-2 2-4,3-1 4,-2 4 5,1 1 3,-3 4 2,3 0-9,-4 1 3,4 1 2,-2 2 5,0 2-10,-2 1 5,3-3-7,-2 2 0,1-5 7,-1 0-2,0-3 0,3-3-4,-3-1 7,1-2 0,0-1-2,0-2 5,-1 0-7,1-1 5,-2-1-2,1-1 3,0 0-12,-1-1-21,1-2-13,1 2-31,-2-4-1,0 1-30,1 0-18,1-3 8,1 0-27,-2-3-11,2 2-16,0-5-5</inkml:trace>
  <inkml:trace contextRef="#ctx0" brushRef="#br0" timeOffset="5148.1124">6399 8387 560,'0'-8'16,"-1"2"27,5-4 13,-8 5 3,4 4 16,1-4-36,2-2 54,-2 2-30,1-2 38,5 0-48,-5 1-4,4-1 0,-1-3-11,-1 2 39,2 2-56,2-4 28,0 3-46,1-1 20,3-2-9,-2 1-2,1 0-7,-1-1-1,3 3 1,-1-1 7,-4 2-14,4 0 3,-3 2-1,3 0 0,-1 0 0,1 2 2,-4-1-1,2 3-5,0 0 1,0 0 3,1 0-2,1 3 5,-1-3 0,-2 2-6,3 0-4,-2 0 7,-2 0 1,2 2-1,-4-2 0,-1 1-4,-1 2-4,-2-1 8,0 1-2,-1 2-7,-1 1 4,0-1-1,-1 3-4,-1 0 3,0 0 5,0 1-1,-3 2 4,0 1-2,1-3 1,-2-1 3,3-1-3,0 2 4,1-1-1,0-1-5,1 1 4,0-1-2,1-1 3,-3 3-9,3-4 11,3 3-8,-3-4 3,0-1-2,0-1 0,0-1 4,1-1-3,0-1 2,-1-1-3,2 0 5,-1 2 3,0-2 12,2 0 6,-2 0 11,1-2-1,1 1 8,3 1-5,-2-1-5,3-1-1,0-3-7,4 3-9,0-2-12,-2 1-1,3 1-4,-2 1 1,1 0 3,-1 1-7,0 2 1,1 0 1,-3 4 6,0 0-4,0 0-1,0 3 7,-1 2-5,0-1 6,-2 3-3,3 1 1,-4 1-8,2 2 13,-2 0 2,-1 0-4,-2 1 5,0 0-2,-1 2 2,0 0 3,-1-1 1,-2 0-1,0 0 10,-1 2 1,-4-1-1,1-3 3,-1 3-3,-1-4 2,-5 3 2,1-4-3,-3 2-5,2-3 2,-7 3 2,0-5-1,2 3-2,0-3 0,-4 0-5,7-4 7,-5 0-13,5-2-1,2-2-3,0 0-3,1-1-10,0 0-24,-1-3-19,1 3-35,-2-3-24,4 0-51,1-3-10,-3 2-64,4-5-42</inkml:trace>
  <inkml:trace contextRef="#ctx0" brushRef="#br0" timeOffset="8383.2132">8544 6030 443,'-7'-34'9,"7"34"11,0 0 9,0 0-1,0 0 4,0 0 12,0 0 11,0 0 5,1-23-2,-1 23-10,0 0-5,0 0 24,0 0-43,0 0 32,0 0-31,0 0 44,2-15-52,-2 15 57,0 0-44,0 0-10,0 0 40,0 0-35,0 0 14,0 0 4,0 0-59,0 0 40,0 0 2,0 0-6,0 0-14,0 0 14,-6 17-10,5 1-11,1-18 24,0 0-8,0 0 8,0 0 1,0 0 17,0 0 3,0 0 9,0 0 10,0 0 9,0 0-7,0 0-7,0 0 5,0 0-13,0 0-8,0 0-5,0 0-11,0-24 9,0 24-19,0 0 0,0-64-4,-5 57-3,4 1 3,0 2 1,-2 1 1,3 3 4,-2 0 3,0 0 5,0 0-9,2 0 1,-3 0-3,3 0-8,-2 1-4,2-1-5,-1 0-2,1 0-5,0 0 4,0 2 2,1 2-2,1 2 5,0-1 0,1 2 2,-1 1 2,0 0-4,1 0 1,-1-1-2,3-1 2,-2 2 0,-1-2-1,0 1-2,0-3 3,0 2 4,0-2 0,-1 3-3,-1-3-1,0-1 0,0 1 4,0-1 0,0-3-1,0 1 1,0 2-1,0-3 9,0-1 3,0 1 3,0-2-4,0 2 7,0 0-5,0-1 3,0 1-3,0-3-7,0 3-1,0 0-2,0 0-2,0 0-2,0 0 3,0 0-8,0 0 4,0 0 1,0 3-2,2-3-2,-2 3 1,3 0-1,-2 0-2,2 1 2,-2 0-3,5 0 7,-2-1-3,1 3-4,1-4 5,-1 1-4,-2 0 4,5-3-1,-5 2 4,1-1-6,-3-1 0,1 0 3,-2 0-3,2-1 7,-1 1-8,-1-2 4,2-1-1,-2 0 0,0-2 6,0 1 0,0-2 4,-2-2-4,1 0 9,-1-3-5,-1 1-3,0-1 3,1 0 1,-1-1-1,-3 2 0,1-1 4,1 3 7,-3-2 5,3 5 2,0 0-2,-2 4-2,2-3 3,1 2-2,2 1-7,1 0-8,-2 1-2,2 0-2,0 0-2,0 1-2,0-1 3,0 1-5,0-1 4,-1 3-5,-1-3 2,-1 3 1,-1 0 3,0-3-1,-3 1-2,0 1 3,0 1-4,1-2 4,-2 2 3,1-2-1,3 2 1,-5-1 2,3 3-4,-3 0 3,2 1-2,1 1 4,-2-1-4,-1 2-3,3 1 0,0-1-3,1-1 4,-3 0-1,3 0-3,1 3-1,-2-4 0,3 3 4,-1-1 0,-1 2-2,0-1 0,2 3 4,0-1 1,0 0-1,-1 3 3,2 0-2,-1-1-4,1 1 3,-1 2 0,1 0-4,-2 1 2,3 0-1,-1-2-3,1 2-1,1-2 7,-2 1-3,1-2 1,1 0 4,-1-1 3,-3 0 2,2-1 0,1 1 3,0-2-4,1 0 2,-1-2-1,1 0-6,0-1-4,0-1-2,0 1-1,0 3 0,1-4 3,-1 3 1,1 0-3,0 0 3,2 0 1,1-2-2,-1 1 3,0-1 1,2-1-1,0-3-2,0 1 4,1-1 5,0 0 9,4-1 12,0 0 4,3-3-1,2 2 3,0-4 4,2 1 1,2-1 6,-2 0-6,-2-2-10,0 1 0,-1 0 0,-1 0-2,0 0-4,-1-2 3,1 3-15,1-2-2,0 2 2,2-2-8,-2 0 1,0 2-3,-2-1 1,-1-1-5,-2 1 2,1 0-2,-2-1 0,0 4-1,-1-3 1,0 1-3,-3 0-4,1-1 2,-3 2-18,0-2-26,-1 3-36,-4-3-44,3 2-56,-2-1-60,-2 1-56,-3 0-67,6-2-20,-4 2-46</inkml:trace>
  <inkml:trace contextRef="#ctx0" brushRef="#br0" timeOffset="9842.3554">8243 9648 987,'0'0'41,"0"0"-23,-6-33 57,6 33-19,0 0 33,0 0 13,0 0 13,0 0-1,0 0-13,0 0 15,-4-28-48,4 28 25,0 0-27,0 0-8,0 0-14,0 0-9,0 0-1,0 0 1,0 0 0,0 0 8,0 0 2,0 0 2,0 0 4,0 0 5,0 0 9,0 0 10,-1 14 3,1-14-13,0 0 1,0 0 0,0 0 1,-12 102-3,8-79-10,2 2-13,0-1-8,0 1-2,1 1-2,-5 1-6,5-2-6,-2 1-1,-1 1-3,3-1 3,-2-1-7,1 1 1,-1-2-4,1-1-2,-1-2 1,2 0-3,-1-1-2,0-5-1,2 0 2,-3-1 0,3-2 1,-1-2 0,1-1-2,0-1 3,0-1-1,0-7 14,6 17-12,-6-17 15,0 0 6,0 0-5,25 11-6,-25-11 14,70 4-9,-56-7-10,0 2-1,0-2 0,2 0-1,-3-1-4,1 1-2,-1-1-2,-1 1 6,0-1-2,-1 1 2,0 0-4,-3 0 1,3 1-2,-3-1-2,-1 0 0,1 1-2,-4 0-2,0 2-4,2 0-10,-5 0-22,-1 0-20,2 0-32,-2 0-31,0 0-36,-2 0-51,0 0-36,-3 2-33,1-4-26,2 2 10,-6 0-24</inkml:trace>
  <inkml:trace contextRef="#ctx0" brushRef="#br0" timeOffset="10203.4919">8210 10045 647,'0'0'23,"0"0"10,0 0 9,0 0 28,0 0-16,0 0 51,-12-27-18,12 27 9,0 0-12,0 0 1,0 0 1,0 0-19,40-33 16,-29 31-44,-1-1 21,2-1-3,-1-1-9,3 2-8,-1-3-8,1 0-7,-1-1 4,4 0-9,-3 1-6,2 0-3,-4 0-2,5-1-3,-7 2-4,1 0 1,-1 2-7,-2-1 5,0 1-2,-1 1-1,-1 0-5,-1-1 5,-2 1-5,-2 0-10,2 1-8,0-1-15,-3 1-22,0 1-14,-3-1-28,1-2 18,-2 3-70,0-3 28,-3 1-13,-1-2-10,-1 3 4</inkml:trace>
  <inkml:trace contextRef="#ctx0" brushRef="#br0" timeOffset="10465.0906">8273 9734 711,'-7'-6'7,"7"-3"12,-5 0 10,3 0 6,-2 2 6,0 0 17,2-1-26,-3 3 48,2-1-34,0 2-9,2-2 9,0 1 4,1 0-3,0 1-4,0 2 30,2-1-46,1 0 35,0-3 5,3 4-14,3-4-7,-1 2 3,0-2-1,2 0-4,2 1 10,-3 1-6,4 0 2,-2 1 2,-1 2 6,3 0-3,-3 1-11,3 0 1,-1-3-10,1 1-5,0-3-9,0 2-7,3-2-8,-2 1-5,2-3 1,0 1-2,-2 0 3,-3 1-10,1-1-13,-2 0-22,-5 5-21,-2-3-31,0 5-33,-3-4-49,0 2-22,0-3-37</inkml:trace>
  <inkml:trace contextRef="#ctx0" brushRef="#br0" timeOffset="18630.505">2756 11794 545,'0'0'21,"-27"8"-4,27-8 0,0 0 1,0 0 26,0 0-26,0 0 5,0 0-5,-18 7-7,18-7 8,0 0-1,0 0 7,0 0-7,0 0 5,0 0-5,0 0 8,0 0-1,0 0-8,0 0 8,0 0-6,0 0 5,0 0-7,0 0 4,-17 19-38,17-19 41,0 0-47,0 0 57,0 0 14,0 0 12,-6 15-22,6-15 15,0 0-5,0 0-4,0 0-11,0 0-10,0 0-46,0 0 49,0 0-7,0 0 0,87-3-15,-26-9-13,38-8 8,-4 3 7,-95 17-36,0 0 1,0 0-3,0 0-11,66-8 30,-66 8-46,0 0 36,0 0-55,0 0 38,0 0 10,0 0 10,0 0-2,19 0-33,-19 0-4,0 0-3,0 0 8,0 0-22,0 0-5,-28 14-11</inkml:trace>
  <inkml:trace contextRef="#ctx0" brushRef="#br0" timeOffset="19720.1345">2881 11973 679,'0'0'18,"0"0"27,0 0-20,0 0 16,-40 18 0,40-18 4,0 0 1,0 0-8,0 0 16,0 0-7,-23 17-4,23-17 5,0 0-10,0 0-9,0 0-23,0 0 27,0 0 1,0 0-9,0 0 12,0 0-2,-14 15-5,14-15 8,0 0-5,0 0 6,0 0 5,0 0-4,0 0-1,0 0 1,0 0 6,0 0-17,0 0-3,0 0 0,0 0-10,0 0 5,0 0 7,21-4-21,-21 4 9,127-26-16,-110 22 2,3-1-1,-1 1-1,1 0 3,-2-1-1,5 1-2,-5 1 4,0-3-7,2 1 4,-3 2-3,1-3 3,-5 2 1,4-1-2,-2 2 5,-4-2-5,2 3 7,-1-1-13,-2 0 5,-4 2 3,0-1 1,-1 1 2,0-1-5,-2 2-1,1 0-8,-3-1 12,-1 1-1,0 0-2,0 0-3,0 1-3,0-1 4,0 0 0,0 0 4,0 0 0,0 0-4,-1 0-1,1 2-3,-2-2 8,2 1 1,-2-1-1,1 0-1,-1 2-1,1-2-3,-4 1 3,1 1 4,3 0-7,-4 1 0,0 0 6,0 1 2,0-2-6,-1 2 3,-1 1-6,0-2 6,-2 3 0,2-1 0,-2-1-4,-1 0 1,0 2 0,0-2 5,-1 1 1,-1-1 2,-1 2 1,-1-1 0,0 1 0,2 0 3,-3-2 3,1 1 6,3 0 5,-5-1 1,3 2 8,-1-2-1,1-3 3,-2 5-3,-1-3 0,2-1-9,-2 0-6,3-1-3,-4 2-13,0-3 7,1 0-7,3 0-4,-4 0 4,4 0-4,3 0 2,-1 2 0,4-1 3,-2 0-7,5 1 8,2-2-5,1 1 1,1 2 1,-4-1 0,3 0-1,-2 1-1,1 0 5,-1 0 1,0-1 8,3 1 4,-4-2 13,1 1 2,3 0 1,0-1 4,0-1-2,0 1-7,0-1 1,-2 2-5,2-1-14,0-1-2,0 0 1,2-1-7,-2 1 3,0 0 1,0 0 1,3-2-1,1 1 3,-1 0-2,-1-1-2,-1 2 4,1-2-5,1 2 2,-3-1-2,1 1-1,-1 0-3,0-2-1,4 1 6,-4 0-7,1-2 7,4 0-6,2 2 1,1-2 0,2-1 3,3 2 0,2 0-7,2 0 6,-2 1-4,2 0 4,-2 1-2,-1 0-1,-1-2 0,0 2 5,-2-3-3,-1 3-2,0-3 3,-3 1-6,2-1 2,-2 2 2,2-2-3,-2 1-1,0 1 5,-1-1 0,2 1-2,-2-2 2,-1 3 1,-2-1 0,0 1-4,0 1 0,-1-2-2,0 1 3,-2-2-2,0 4-17,-4-6-25,1 4-23,0-2-34,-5 2-23,0 3-29,-3 0-23,3 1-31,-2-1 8,-2 0-6,-1 1-27</inkml:trace>
  <inkml:trace contextRef="#ctx0" brushRef="#br0" timeOffset="21078.4016">2836 11858 319,'-8'0'-10,"7"2"16,-11-2-2,10 0 0,-4 0 11,3 0 13,1 0 3,4 0 4,-4 0 19,2 0-14,2 0 13,-2-2 2,1 2-13,-1-3-1,0 3 0,0-1 6,2 1-16,-2 0 10,2 0-17,0-1 0,-2 2 11,0-2-11,3 1-1,-2 0-14,2 0 9,-3 0-6,0 0 1,0 0 10,3 0-50,1 1 43,1-1-42,-4 0 52,0 0-42,1 0 37,0 0-24,-2 0 26,0 0 8,0 1 6,-2-1-6,4 2 6,-2-2-17,2 0 20,-4 1-23,2 3-32,-2-6 33,2 5-45,0-3 47,0 3-56,-2-3 63,2 2-59,2-2 49,0 0 1,0 0-1,1 0-4,0-1 3,1 0 4,-1-1-8,5 1 0,-6 0-1,1-1-6,2 0 4,-1 1-4,-2-2 1,3 2 0,2 0 1,-2-2-2,1 1 4,1 1-4,-1-2-2,5 1 3,-3 1-7,0-1 4,3 0-2,-2-1-4,1 2 5,2-2-1,-1 2-1,0-2-2,2 0 7,1 0-8,1-1-2,-4 1 4,3 2-4,-2-2 5,-1 0-3,2 2 5,-1-2-6,-2 0 6,0 2 0,-2 1 6,-1-3-7,1 2-3,-3-1 7,1 1-3,-4-1-1,2 1 2,-1 0 3,-1 1-3,1-1-1,-3 1-1,2 0 1,-2 0-4,0 1 4,0-1 0,0 0-6,0 0 2,-2 0-1,2 0 8,0 0-12,-3 0 14,3 0-7,0 0 0,0 0 1,0 0-4,-2 0 2,2 1 2,0-1 7,-2 1-12,2-1 11,-1 2-10,1-2 3,0 0-3,-1 1 12,1-1-13,-3 0 10,1 0-6,2 2-1,-4-1 6,-1-1 1,0 3-1,-2-3-4,0 3 2,-3 1-7,-1 0 8,3 0-3,-5 1 0,-1-1 0,2 1 5,-1 0-7,-3-1-1,1-1 8,1 0-4,-3 2-1,1-2 0,-1 1-3,1 1 0,-3-3 8,3 4-5,0-3-3,-3 3 2,3-3 7,-1 3-5,3-3 4,-2 1-6,6 2 3,2-2 4,-1-1 0,3 0-3,5-1-6,-3 0 6,3 0 0,-2 1 5,0-3-6,3 2 4,-5-2-2,5 1 6,-4 1 0,1-2 1,3 0-4,-2 0 4,4 0-3,-2 0 1,0-2 2,0 2-4,3 0 0,-3 0-1,4 0 3,-4-1-8,0 1 4,0 0-1,2 0 2,1 0 2,-3 0 10,1-3 5,0 3-5,-1-2 10,4 1-6,-4 0 2,0-1-6,0 0-5,0 0-3,5 0-11,-1 0 8,6-2-7,-3-1 2,6 0-4,5-1 1,-3 1 2,9-2-3,-3 1 2,4 0-6,-7-1 5,5 0 2,-1 0-1,-4 2 1,2-1-3,-1 0 0,-3 1 0,-1 2 5,-1-1-7,0-1 2,-4 3 1,-1-1-1,-1 3 7,0-3-9,-3 3 7,-1-1-7,0-1 6,-2 2-3,0-1-3,-2 1 4,0 1-6,0-1-8,-2 3-16,0-3-11,-2 3-26,2-3-15,0 4-21,2-4 20,-1 3-67,-3 0 22,0-2-24,-5 2-25</inkml:trace>
  <inkml:trace contextRef="#ctx0" brushRef="#br0" timeOffset="28751.8165">17245 9924 663,'13'-2'13,"-10"-1"4,3 1 9,-6 1 5,4-1 5,0 0 14,-2 0-10,1-1 14,-2 3-17,5-1-1,-5-1 2,2 1-39,-3 0 47,2-1-51,-3 1 53,4-1-40,-5 1 8,5 0-4,-6 1 0,5-2 48,-2 2-42,2-1 39,0-2-42,0 2 25,-2-2 1,4 0 2,-4 0-9,2 0-10,1-1-10,-2 0 1,1 0 2,2-1 7,-3 0-8,2 0 4,-1 0 0,1-1-4,1-1-1,-2 2 4,3-2-2,-2 1-5,0-1 7,1 0-3,-3-1 0,3 3 3,-1-3-2,-1 2 2,2 1 4,-3-2 6,3 0-1,-1 0 1,-1 1-1,-2-2 8,4 0 9,-2 2-5,-1-3 6,-1 1-6,0 0-2,0 0-1,0-2 1,-1 3-6,1-3-9,-2 2-3,0-2-7,-1 2-7,2-2 3,-1 1-1,-1 3-1,0-3-7,-2 3 2,2-1-1,-2 0-2,4 0 4,-5 2-1,2-4-1,2 1 4,-3 1 8,1-3 6,0 3 6,0-3 5,0 6 2,0-4 3,1 3 2,-2-3-6,0 3 0,1-1-11,2 1-1,-5-2-5,3 2-1,0-1-7,-3 0 4,1-1-2,1 2-8,-3-2 6,-1 1-5,0-1-1,1 0 2,0 0 4,1 0-8,1 1-1,2-2 6,-2 2-5,0-2 3,-1 2-2,-1-1-1,-1 0-1,-1-1 1,-4 2 4,0-2-4,0 2 4,0-2-3,-1 2 0,3-1 4,-2 0-1,1 3 0,-1-3 2,2 1 3,1 2 2,-2 0 4,1-1 8,3 1-4,-3-1 3,3 0 1,-1 2-4,1 1 3,-2-3-5,2 1-1,0 1-8,0-1-1,0 1-6,0 1 1,-1-1-2,0 1-4,0-2 2,-1 3-2,0-2 2,0 2-3,1-2 6,-2 1 1,0 1 0,2 1-4,-1-2 3,-1 1-1,2 0-1,-1-1 1,1 2 0,0-1-5,0 1 4,0-2 5,1 2-5,1 0 6,-1 0-7,3 0 10,-3 0-7,0 0-2,1 0 0,1-1 2,-1 1-1,0 0-3,-1 0 7,-1 0-8,3 0 3,-2 0 6,3 1-2,-4-1-1,0 0 2,1 2 2,0-2-2,-3 0 1,3 0-1,-2 0 3,0 0-1,0 0-2,1 0 1,-2 1-1,3-1 1,0 0-3,-3 0 0,3 2 2,1-2 1,-3 0 0,0 0-3,3 1 0,-3 0 0,3-1 4,-3 2 0,2-2-9,-1 1 2,0 2 1,1-3 2,-1 3 0,0-2-1,0 1 3,1-1-1,0 0 4,-1 1-4,2-1 1,-1 1-6,1-1 7,0 1-1,0-1-2,0 0-2,2 1-1,-1-1 4,1 1-3,-1-1 6,2 0-4,0-1 1,-2 1-5,1 1 5,-1 0 3,1-1-4,-2 0 5,0 1-6,0-1-2,0 1 1,-1-2 4,-2 2 2,4-1-5,-1 1 3,0 0-4,-1-1 4,3 2-1,-2-2 2,1 1-3,1 0-4,1-1 4,1 1-4,-1-1 6,1 1 1,0 1-1,-3-2-1,3 2-2,0 0 6,0-1-3,-2 1 0,2-1-2,0-1-3,-1 2 0,1 0 2,1 0 5,-1-2-5,-1 2 1,3 0 3,-2 0-3,1-1 0,-4 3 3,4-4-2,0 2-1,0 0 0,0-1 0,-1 3 0,1-2 3,0 1-2,-2 0 0,2 0-1,0 2 2,-1-2-1,0 3-1,0-3 0,0 1 0,1 2-1,-3-2 3,4 1 0,0 1-2,-2 0-2,0-1 2,2-1 1,-1 1 2,0 2 2,-1-1-1,-2 0-2,3 0-2,-1 0 2,2 1 4,-3-2-8,2 2 0,0-1 5,0 0-6,2 1 3,-4-1 4,4 0 0,-1 0-6,2 1 7,-1 1 1,1-1-5,-1 1 2,1-1-1,0-1 1,-1 0-1,1-2 2,-2 0-1,2 1-1,-1-1-3,0-2 4,1 1-1,-3 1-2,2-1 3,1 3-3,0 0 1,1-1-1,-1 2 4,3-4-4,-3 3-4,0 0 8,1 0-7,-1 0 5,0 0-2,1 1-1,1-2 2,-1 4 4,-1-3 0,2 1-5,-2 0 4,2-1-2,-1 0-1,2 0 1,-1 0-1,-1 0 0,0 0 2,3 1-1,-2-2 1,0 2 0,0-1 1,1 0 0,-1-1-1,2 2-6,-3-3 7,2 2-5,0-1-2,0 2 1,0-4-1,1 3 6,-1 0-2,1-1 0,-2 2-5,2-2 8,-1-1 0,2 2-2,-3-1 1,3 1-3,-3 0 0,2 0 1,1 0 5,-2-1-6,1 0 0,2-1 2,-3 1 0,1 0 1,0-1-3,0 0 3,0 0-6,1 0 4,1 2 0,-3-2 2,2 0-1,0 2 0,1-2-2,-1 1 0,3 0 3,-3 0 0,1-1-3,1 1-1,-2 1 1,3-2-2,-4 0 7,1 2-6,-1-2 1,-1-2 1,1 3 3,-2-3 0,5 1-3,-6 0 0,4 0-1,0-2 3,-2 4-4,1-2-1,-1 1 1,4 0 0,-1 0-3,0 1 3,-1-1 1,1 2 0,3-1 4,0 1-3,-1 0-5,2-3 5,2 2 2,-4 0-3,2-1 0,2 1-3,-3-1 4,3 0-2,-2-1 8,-2 0-9,4 2 1,-2-2 1,-2-1-1,1-2 1,-1 2 0,-1 0 0,-1-2 0,1 1 1,-1-2 2,0 1-1,-2-1-1,2 0 3,-1 0-3,2-1 2,-1 1-3,1-2 2,2 2 2,-1-1 1,2-1-3,-1 2 1,3-1-4,-1 1 5,0 0-3,3-1-1,-2 1-1,0 0 0,1 1 2,-4-1-1,4 1 2,-5-1-6,5 2 5,-3-2 3,0 1-3,0-1-1,0 2 1,0-2-2,-1 0 3,1 1 2,-2-1-1,1 0-6,-1 0 2,1 0 4,-2 0-2,2 0 3,-2 0-3,0 0-1,0 1-3,-1-1 3,-1 0 4,1 0-3,1 0-3,1 0 3,-1 0-4,1-1 5,2 1 3,-1-1 0,2-1-1,3-1-4,0 2 4,2-3-1,-2 2 0,3-1 0,-2-1-4,3 0 2,-1 0-5,-3 2 6,-2-2 4,3 1-4,-3-2 2,-1 3 0,0-2 4,0 0-2,0 2 7,-2-2-5,1 0 3,3 0-3,-4 1-1,-1-2 4,5 2-2,-5-1 1,4-1-2,-1 1 5,-1-2-7,0 2 6,1-2 3,0 1-7,-3-1 0,2 1 0,-3-1-2,2 2-2,0-2 0,-4 2 0,0 0-4,2-2 5,-3 2 0,1 0-2,0 1 1,-1 0 0,-1-1 0,1 0-1,0 0 0,0 1-3,-2-2 0,4 1 2,-1 1-3,0-1 4,-1 0-3,0 1-2,0-3 5,0 2 1,0-1 0,-1 0-4,-2 1 8,2-3-2,-2 2 7,-1-4 6,2 3 4,-2-1 0,1-1 5,-1-1 5,0 0-7,0 0-1,0 0-1,0 0-6,0-1-6,0 0-4,0 2-3,0-2-3,0 3 3,0-1-4,0 1 2,0 1 1,0 0-3,0-1 3,0 1 2,4 1-6,-4-2 0,3 0 1,-3 0-2,1 2-2,0-1 3,1 0-3,-1 2 1,-1 0 3,1 0-2,-1 1 3,0 1-4,2 1 2,-2-2 1,1 0 2,-1 0-3,2 1 0,-2-1 2,3 0-4,-3 1 6,-3 0-6,1-2 0,1 1-1,-1 0 3,0-3-7,0 2 4,0-1-3,0 0 0,1 0-14,-2-2-15,2 1-17,0 0-22,-1 1-16,2-2-32,-1 4-39,-2-3-40,1 3-18,-4 1-26,3 0-21,2 1-47,-3 1-8</inkml:trace>
  <inkml:trace contextRef="#ctx0" brushRef="#br0" timeOffset="44640.686">1904 16719 273,'0'0'24,"0"0"0,0 0 0,0 0 10,-19-7 5,19 7 1,0 0 10,0 0-7,0 0-3,0 0 2,0 0 15,0 0-9,0 0 8,0 0 5,0 0 14,0 0-34,0 0 29,0 0-42,0 0 17,0 0-21,0 0 16,0 0 6,0 0-65,0 0 38,0 0-47,0 0 50,0 0-52,0 0 54,0 0-3,0 0-7,0 0 6,0 0 1,0 0-3,0 0-5,0 0 4,0 0-11,0 0-5,0 0 17,25 24-9,-25-24 13,0 0-3,38 50-15,-20-24 0,-18-26 16,35 42-21,-18-22 5,-5-2 6,1-6-13,-13-12 5,0 0 29,0 0 15,0 0 6,0 0 14,0 0 1,0 0 4,0 0 4,0 0-7,0 0-3,0 0-18,0 0-1,0 0-4,0 0-6,0 0 7,17 0-3,-17 0-8,0 0-7,0 0 3,0 0-3,0 0-7,0 0 4,0 0 2,0 0 9,0 0-17,20-5 0,-20 5 14,0 0-14,0 0 0,0 0 5,0 0 6,18-7-10,-18 7 9,0 0-7,0 0-1,0 0-15,0 0 17,0 0 1,0 0 16,0 0-11,17-8 5,-17 8-10,0 0 2,0 0 5,0 0-8,0 0 0,0 0-1,64-58-18,56-64-1,-99 98 0,2-2-5,-2 1 3,3-3-1,0 0 1,2 0-1,-2-2-3,-1-1 4,1 2 0,2-2-2,-3 1 2,-2 1 4,-1 0-7,1 1 3,-3 1 1,-1 0-4,-2 1 2,3 2 0,-4 1 3,2 3-9,-5 0 9,1 3-5,-2 3 5,-2 3-1,1 0-3,-4 4 0,-2-1-3,0 2 6,-2 0-4,3 3 3,-4-3-5,0 2 3,0 0-1,0 1 4,0 0-3,0 1-2,0-1 3,0 0-2,0 2 3,0-1 1,0 1 2,0-2-3,0 2 0,0-2 7,0 1-4,0 1 3,0 0 2,0-1-4,0 1-1,0 1 5,0-2-3,0 1-19,0-1-17,0 1-26,0 0-30,0 1-27,-4 1-47,4 0-23,0 1-31,0-1 27,0-1-58,-1 2 30,-2 3-8,1 0-9</inkml:trace>
  <inkml:trace contextRef="#ctx0" brushRef="#br0" timeOffset="52097.91">9547 16982 350,'-9'-21'18,"9"21"18,0 0-3,0 0 8,0 0 7,0 0 1,0 0 12,-7-16-3,7 16 2,0 0-13,0 0-1,0 0-7,0 0-7,0 0 11,0 0-20,0-12 2,0 12 6,0 0-4,0 0-2,0 0-8,0 0-24,0 0 42,0 0-8,0 0 13,0 0 17,0 0-33,0 0 25,0 0-26,0 0 23,0 0 0,0 0-16,0 0 0,0 0-2,0 0 8,0 0 5,0 0-1,0 0 7,0 0 2,0 0 1,0 0 7,0 0 8,17 2-9,-17-2 0,0 0 8,0 0-2,0 0-9,0 0 8,0 0 4,0 0-4,23 0 4,-23 0-5,0 0-13,0 0 1,0 0 1,0 0-13,0 0-7,0 0-5,20 6 7,-20-6 4,0 0 6,0 0-4,0 0 0,0 0 2,46 11-9,-40-11-1,-2 0-12,2 2 0,-1-2-9,3 0 1,-2-2 3,0 2-6,3-1 4,-2 2-5,2-1 3,-1-1-1,5-1 3,-4 2 0,4 0-4,-3-1 3,1 1-2,1-1 5,1-1-6,0 1-2,1 1 0,-2-3 0,3 1-2,-2 1 5,2-2-5,0 2 3,-1-2-1,0 2 1,1 0 7,-4-1-6,1 2 4,-3-3-4,-1 3 1,-1-1-3,3-1 0,-5 1 0,6 0-5,-1-1 2,4 0 0,0 0 0,3 0 2,1 1-3,0-2 0,3 2 2,-3-1 1,0 0-2,-2 0-1,1 1 3,0 0-3,-1-2 2,-1 3 6,-3-2-4,1 1-4,1-1 3,0 1 2,0 0-7,-1-1 0,1 2 2,1 0-8,1-2 9,-1 1 1,0 1-4,1-2 1,0 1 4,1 0-1,2 0-2,-1 1 7,0-2-7,-1 1 2,1 0 0,1-1-2,-2 1 1,-1-1-1,1 2 3,-4-1-2,0-1-2,0 2-2,-4-1 2,3 1 2,-2 1-1,1-1-1,-2 0 2,1 2 2,1-1-5,-1-1 5,1 2 1,0-1-7,0-1 1,2 2 7,-1-1-6,2-1-1,-2 1 5,6-1-4,-3 0 1,0-1 2,0 0 0,0-1-3,0 1 3,0-1-7,-2 2 6,0-1 0,-1-1 1,-3 2-5,3-1 3,-3 0 2,-1 1-2,0-2 6,-1 2-6,0-1 1,-3-1-1,1 1 3,1 1-1,-3 0-1,1-1-1,1-2 3,-2 3-2,2-3-2,0 1 1,1 0-3,0 0 2,2 0 0,-3 2-1,2-2 0,-1 2 1,-2 0 3,3 0-3,-3 0 5,1 2-5,2-2 1,-1 1-2,2-1 4,-4 1-2,2-1-2,0 2 1,-2-2-3,2 0 5,-5 1-3,6-1 4,-5 0-2,3 1 0,0-1-1,-1 0 5,3 0-3,-4 0-2,2 0 5,-3 0-5,4 2-2,-1-4 3,-1 4 1,1-2-4,0 0 3,-1 0 2,1 1-6,2 1 3,-3-2 2,1 0-2,2 0 4,-1 1 0,2 1 0,0-1-4,-3-1 3,3 1 2,-2 1-3,1-2 0,2 0-4,-1 0 3,1 1 0,-1-2-2,-2 1 2,3 0 3,-2 0-3,1-2 1,-3 2 3,-259 65-1,246-62-9,3-3 4,-3 0 1,-1 2-1,1 0 1,1 0 1,-1-1 1,1-1-1,-1 1 6,1 1-8,-1-1 2,1 0 2,-2-1-1,2 0-3,-1 2 2,1-2-1,-1 0 0,1 3 3,-1-3-4,3 0 1,-3 0-1,3 0 1,0 1-1,-1 1 4,2-2-3,2 0 2,-1 0 0,2 1-2,-3-1 2,3-1-2,0-1 1,-1 2-5,2-1-21,-1 1-27,1-3-21,-1-4-49,1 4-42,0-1-51,-2 0-38,1-2-48,-1 1-3,-1-5-20,3 5-15</inkml:trace>
  <inkml:trace contextRef="#ctx0" brushRef="#br0" timeOffset="57784.8548">12794 16931 167,'0'0'25,"14"-4"-15,-14 4 24,0 0-5,0 0-6,0 0-3,0 0-4,0 0 4,0 0 16,0 0-9,0 0-8,0 0-3,0 0 4,0 0 2,0 0 14,0 0-19,0 0 4,0 0 1,0 0 15,0 0-8,12 14 0,-12-14 8,0 0-1,0 0 4,0 0-3,0 0 8,0 0 12,0 0-22,0 0 30,0 0-19,0 0-8,0 0-1,0 0-1,0 0-2,0 0-10,0 0 25,10 17-25,-10-17 15,0 0-1,0 0-1,0 0-7,0 0-6,0 0-4,0 0-1,16 14-6,-16-14 19,0 0-8,0 0 8,0 0 2,0 0-4,0 0-2,20 10 3,-20-10 1,0 0-6,0 0-3,0 0-3,0 0 2,0 0-3,0 0-3,61 5-2,-61-5 3,0 0 1,0 0 9,146 5-13,-130-5-7,-4 0 1,3 0-4,-1 0-1,3 0 0,-2 0-2,2 1 7,-1-1-6,3 0 2,-3 0-3,3 0 2,2 0 1,0 0-3,5 0 4,-1 0-5,6-1 1,2 1 5,-1 0-5,1 0-1,-1-2 2,1 2 1,0-2-4,-3 2 6,-3-2 1,-2 0-8,0 1 6,-2-2-4,-2 2-1,0-2 1,0 0 4,-4 2-1,1-2-2,-1 2 0,0-3 0,1 1 6,-1 0-4,1 1 2,0-2-4,3 1 1,0 1 4,3-1-2,-3 0 1,4 0 0,-2 0-4,3 1 1,-1-1 3,-3 0-1,3 0-3,1 2 3,-3-1-4,2 0 1,-4 0 8,0 2-5,-3-2-2,-2 0 3,1 1-4,-3 0-1,3 0 3,-1 1 0,1-1-6,1-1 5,3 2 0,4 0-7,-3 0 4,0 0 5,-1 0-5,1 0 1,-2 0 2,0 0-4,3 0-3,-6 0 7,5 0 4,-4 2-11,-1-2 8,1 1-1,-3-1-5,6 1 4,-2-1 0,-2 1-1,1-1-4,2 0 7,0 1-3,-2-1-4,0 2 6,1-1 1,0 0 1,-2 2-1,1-2-3,-1 1 3,2-1-3,-1-1 3,1 3-2,2-1-1,-3-2 2,2 1-1,2 0 1,-1-1-5,1 2 5,-1-1 0,0-1 1,0 0-3,0 1-2,-3-1 2,4 0 3,-4-1 0,1 1 0,0 1 0,1-1-6,-2 2 3,1-1 1,0-1 3,-3 1-2,3 1 2,-2 1-4,1-3 1,-3 1 2,1 1 1,3-1-3,-4 2-2,4-2-1,2 1-1,-1-1 3,4 0 3,-4 1-2,2-2 2,0 1 5,-1 1-5,0 1-1,-5-2 8,-2-1-8,-2 1 1,-2 2-2,0-3-3,-2 0-1,0-1 6,-3-2-1,4 3-4,-2-1 4,2 1-2,-4-3 3,3 3 1,-3 0-3,2 0-3,-1 1 3,2 1 0,0 0 1,27-2-2,-24 2-3,-1-2 2,3 1 1,0-1 0,0 4-2,-1-3 2,-1-3-3,-22 3 3,21 1 4,2-2-1,0 1-5,-6-1 3,5 0 4,-7 0-5,2 2-2,-1-1 2,-1-1-2,0 1-3,3-1 5,-6 2 0,3-1-5,1 0 3,-4 2 2,2-3-5,-2-1 2,1 1 0,-2 2 1,0-2-4,1 0-3,-1 0-7,0 0-12,-1 0-9,-1 2-13,0-2-22,-1 0-20,-3 0-28,2 0-19,-4 0-2,0-3-20,-5 3-21,0 0-28</inkml:trace>
  <inkml:trace contextRef="#ctx0" brushRef="#br0" timeOffset="62079.7996">5630 9201 623,'-7'-2'4,"-2"0"9,2-1 4,2 1 6,1 0 2,-2 1-1,-1-2 16,4 3 4,-3-1-7,2-1-14,-3-1 5,2 3 7,-1-1-11,-2 0 12,1-1-11,-2 2-36,-1-1 51,2 0-44,-2 1 39,-2-2-45,2 2 44,1-3-38,-5 3 33,2 0 2,1 0-8,-3 0 8,1 0 5,-1 0-18,1 0-34,-1 0 31,-1 3-30,0-3 31,-1 2-36,0-1 46,-1 0-51,-2 1 52,1 2-6,-2-1-1,0-2-5,-2 5-5,4-2 2,-5 3-7,2-1 2,0 0-5,1 0 1,-1 1 7,0 0-8,2 2 9,-3-2-15,3 0 6,-1 0 4,-2 1-3,3 0 4,0 0-9,-2 0 5,1 0 1,2 1 2,0-1-2,1-1-9,1 2 9,2-2-2,-2 2 2,2 1-1,0 0-4,-2 1 2,-1 1 6,2 0-1,-5 3 5,1 0 6,-2 0 3,2 2 2,2 1 5,-3-1 0,1 2-3,2-4-2,-1 1-1,3-4-4,-1 3-11,3-1 7,0 0-13,1 0 11,2 0-3,-1 3 4,4 2-9,-3-1 1,4 3 2,-5-2-4,4 2 7,2-3-10,-3 3 3,0 0-5,3-2 18,0 3 3,0-1 10,2-1 11,3 2 12,-4 0 6,5 0 3,-2 1 9,2 0-11,2 0-2,0 2-10,0-2-11,1 1-13,-1-3-4,2 2 0,0-3-7,1 1 0,0-2-3,-1 1 9,1-4 3,0 3 6,3-3 3,-1 0 1,0 1 5,4-2-8,-3 2 3,2-3-6,0 3-3,0-2-8,2-1 0,2 0-2,-3-1-7,4 0 8,-2 1 0,3-1-7,0-1 1,1 1 3,1 0-1,-1-2 1,2 3 4,0-3-3,1 2-1,2-2 10,1-1-3,0 0 7,0 1-2,1-4-1,1 2-1,-3-1-1,2-2 5,-1 1-9,-2-3 4,0 1-6,1 0 1,-1-1-1,-2-3 1,1 2-6,0 0 1,-1-2 8,3-1 3,-3 0-2,4-1 2,0 0 6,2-2-1,-3-2 6,4 0-4,-2 1-6,0 1-1,1-3-5,-1 1 2,1 0-4,-1 0 1,-4 0 1,2 0 3,1-2 0,-1 1-5,0-2 7,-1 0-5,1 0-4,-1 1 1,-2-1-2,-4-1-5,-3 0 2,1 0-1,-2 0-2,1-1 1,-1 1 1,2-3 0,-2 2-2,7-2 2,-2 1-4,2-2 2,0 1-2,3-3 2,0-1-5,-1 0 1,3-1 1,-1-1 1,1 1-2,-4-2 2,1-1-3,-1 0-1,-2-1 6,2 0-3,-6-3-2,2 2-3,0-3 4,-2 1-4,1-1 7,-3 0-3,-1 3-1,-3-3 3,-1 3-4,-3 1 3,-2 0 3,-1 1 11,-2 0 1,-1 1-1,0 1-4,-3-2 2,-3 2 5,2 0-1,-1-2-3,-3 0-12,-3-1-2,2 0 2,-4 0 0,0 1-2,-1-1 0,-1 1 1,2 1 0,-1 2 1,-3 2-2,1 2 1,3 2 0,-3-1 4,2 1 2,-3 4 0,0-3-2,2-1 0,-2 0 1,-1-1 0,-1 0 6,0 0-8,0 1-1,2-1 1,2 1-3,0-1 0,0 4-3,0-2-1,1 0-1,-1 2 4,-1-1-6,0 3-1,-2 0 0,-2 0 5,-3 0 2,2 2-3,-2 2-1,-2-1-4,-1 1 6,0 2-2,-3-1 5,0 2-8,0 0 3,-3 0 2,-1 3-5,-2-1 6,3 1-5,-2 0 3,2-1-1,1 2 3,5-1-2,0 1-3,3-4-9,4 3-21,5-2-19,1-1-22,3 1-23,3-4-39,2 4-19,0-2-38,2 1-18,-1 0-4,1 1-11,3 2 3,-3 0 18,-2 2-6,2 0-6</inkml:trace>
  <inkml:trace contextRef="#ctx0" brushRef="#br0" timeOffset="63873.0156">5801 9134 182,'0'0'19,"0"0"1,0 0 5,0 0 7,24-11 12,-24 11 7,0 0-4,0 0-7,0 0 4,0 0-9,0 0 6,0 0 4,0 0-20,0 0 2,0 0 11,0 0 6,0 0 4,0 0-2,0 0-3,0 0-6,0 0 9,0 0 11,0 0 1,0 0-22,0 0 1,0 0-35,0 0 25,0 0 4,0 0 0,0 0 19,-109 153-44,86-118 33,-6 5-37,-3 6 43,-2-4 3,-5 4-13,-3 7 13,-6 3-12,-7 4 6,-5 5-3,-4 2-7,-2 0 0,-5 7-1,-2-2 0,-2-2-9,0-4 4,-2-1-2,3-6 3,7-6-5,3-5-3,2-2-3,10-6-8,3-5 4,7-4-4,5-4 1,7-2-10,1-4 11,8-3-7,1-1-5,5-4 8,1-2-4,6-3 0,0 0-1,4-4 4,0-2-4,1 1 2,3-3 4,0-1-1,3-2-3,-2 0 3,1-2-7,-1 0-6,3-3-12,-4 1-13,2-4-16,2 4-25,-2-5-12,2 4-28,3-3-19,0-1 12,1 4-18,-4-2-9,4 5-24</inkml:trace>
  <inkml:trace contextRef="#ctx0" brushRef="#br0" timeOffset="64671.2064">6128 9304 497,'4'0'-1,"-4"-1"9,3 1 14,-6-2 13,3-3 6,2 3 4,-1-2 6,1 4 5,-2-1-4,1-1-1,-2 1-13,1 1-8,1 0-3,-1 0 0,0 0-9,0-2 9,0 4-32,0-1 39,0 1-35,1-4 35,-1 5-28,0-3 26,-1 3-30,1-2 29,-1 2-1,1-1-2,-3 3-10,-3-2 9,2 4-22,0-3 30,-3 3-17,-1 3-34,-3-1 45,-1 1-44,0 1 51,-1 3-49,0 0 45,-3 1-57,-2 2 46,0 0-3,2 1-4,-6 3 0,3 1-2,-4 0 4,-1 5 20,-5 4 2,5 5 6,-10 5-4,3 5 3,1 5 4,-5 7 4,0 5 0,-7 1-9,-2 4 8,-5-3 6,3 1 6,-9-3 2,-3-3-10,0-3-8,1-2-2,1-6-8,7-4-9,2-4-10,2-2-8,6-7-5,8-2-1,-3-2 2,8-4-1,1-2-2,5-3-5,2-3 2,0-2 3,6 0-3,1-2 5,0-3 0,5-3-6,0 1 8,1-3-1,2-1-2,0 0-4,3 1 5,-3-2-4,2-4-1,1 4-2,0 0 3,0-2-1,0 0 0,0-1 0,1 1-2,-1-3 6,3 3-2,-3-1 6,2-2-7,-2 0-1,0 3 1,0 0 3,0-4-1,0 5-3,-2 2 1,-1-3-3,3 0 3,-1 0 1,0 3 0,1-3-2,-2 0-4,2 0-4,0 0-16,-2 0-13,0 0-8,-1 0-15,3 0-13,-3 0-15,2 4-19,-2-5 1,3 2-12,-2-1-1,2-1 14,0 1-15,0-6-27,0 6-18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</inkml:channelProperties>
      </inkml:inkSource>
      <inkml:timestamp xml:id="ts0" timeString="2024-01-11T05:27:10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 6440 695,'-3'-4'11,"-5"3"13,3-3 11,-2 2 3,-1-2 25,5 1-28,1-1 36,-3 2-13,4-1-10,-3 1 0,3 0-3,-3 0 5,3 0-17,-1 1 29,0-1-35,1 2 17,-1-3 6,1 0-8,1-1 0,-3 3 2,6-2-2,-3 2 0,0-2 7,1 3-2,-1-2-3,2 2 1,-1-1-7,1 1-2,-1 0-7,5 0 5,-2 0-5,2 1 5,0-1 10,4 2-5,3 0 4,-1-1 0,4 0 1,1 1-1,1-1 7,6 0 2,-1 2-10,6-3 9,2 1-8,3-1-6,-2 0 0,5-1-2,2 1-9,0-1-13,-3-2-5,3 0-8,-3 2 0,4-2-1,3 3 2,-4-3-2,1 1-5,1 1 2,3 0 3,0 1 1,-1-4 1,2 1 0,-5 3-4,0-3 1,-2 0 2,-3 2 1,-5 0 3,-1-1-6,-3 2-1,-4-1 3,-2 1-3,-2 0 4,2 0-1,-1 0 2,2 0-4,0 0 4,-3 0 0,-1 1-5,0-1 0,-5 2-4,-2-2 6,-1 1-7,-1-1-2,-4 1-8,0-1-4,0 2-2,-1-2-1,-3 0-6,0 0-9,-3 1 1,3-1 0,-3 0 5,2 0 1,-1 3 5,0-3-9,-1 0 3,2 0-7,-2 0 3,2 0-7,0 0-3,-2 0-7,2 0-6,1 3 9,-2-3 0,2 1 5,-3-1-9,6 3 10,-6-3 0,3 1 6,-1 0 8,-1-1-3,-2 2 5,3-1 7,-3 1 5,-3-2 1,1 2-2,-4-1 5,-2 0-11,-2 1-5,-5-2-9,-3-2 1,-3 2 5,-3 0-3,0 0 45,-6 0-37,-1 0 5,1 2 61,-1 0-41,-2 1 51,3 1-46,0 2-2,0-2 10,2 5-14,2-4 57,-1 1-101,2 2 99,-1 1-101,4-1 98,-3-1-44,-1 3-50,9-1 55,-6-1-51,3 2 52,-3-3-44,4 3 60,-3-2-48,0 3 53,-2-2 2,-6 1 6,0 0-3,0 1 7,-1-1-1,1-2 2,2 2-1,2-3 0,2 1-2,8-3-7,0 2 5,5-4-10,6 1-2,-1-4-17,6 3 2,2-2-6,1-1 2,1 0-4,0 0 2,0 0 4,1-1 1,-1 0 7,0 1 0,0-2 5,0 2 4,0 0 7,3 0 13,-1 0 13,5 2 1,2 0 3,4 1 9,-1 1 1,8-1-1,4 1-1,-1-1-16,11 1-16,-4-3 0,6 1-7,6-2-11,-2-2-8,6 1-9,6-2-3,6-1-1,3 0-1,5 0-1,4-1-3,6 0-3,3-1 6,3 0 3,-5-1-5,1 2-2,-3-1-1,-2 1-5,-4-1 2,-5 3 0,-4-3-3,-3 1-3,-6 1 1,-5-1-2,-5 3 0,-3-2 7,-4 1-7,-6 0 2,-5 0 3,-2 2-1,-4-1 6,-5 0 4,0 0-1,-5 2-1,-3-1 10,1-1-3,-3 2 2,-1-1 2,1 1-11,-2 0-6,-2-3-9,1 0-7,-1 0-6,-3 0 2,0-2-8,-1 3-4,0-3 2,-3 1-4,1 1 5,-1 3-4,0 0-1,1-2-4,-1 4 6,-2-2-5,0 3 6,0-1 8,-1 0-4,1-1 8,-5 3 2,3-2-8,-4 1 1,1-1 5,-2 1 2,-3-1 1,0 2 7,-3-3 5,-1 1-3,0-1 15,-5 1-3,-3-2-1,-4 1 2,-1-2 0,-5 1 1,-6-2 1,-6 1 1,-4 1-2,-6-2 4,-5 1 2,0 1-3,-4-1 6,1 1-3,1 1-4,9-1 3,5 1 0,8 1 0,9-2 0,6 3-5,8-2-1,11 2 0,6 0 4,-1 1-6,4-1 3,5 2-6,0 2 4,2 0 7,0 3-3,0-1-2,0 1-4,0-1 4,3 0 2,-2-2 7,3 0-5,-3-2 5,4-3-4,-4 1 8,3-2 4,1-1 7,-4 0 0,0-1 5,4 1 5,-4-1 0,1-1 6,1 0-3,3 1 1,0-1-7,4-2-1,-2 1-3,1-1-8,11-1-5,-1 1-1,1-1-5,4 0-2,-2-1-2,3 3-4,-1-1-11,-1 0 2,-5 3-12,-5-1-9,-4 5-27,-5-3-20,-8 6-51,-5-4-18,-15 5-41</inkml:trace>
  <inkml:trace contextRef="#ctx0" brushRef="#br0" timeOffset="42946.4947">6947 5796 607,'0'0'29,"0"0"-8,0 0 6,0 0 10,0 0-3,0 0 6,0 0 6,0 0 2,0 0 3,0 0-29,0 0 30,0 0-29,0 0 46,0 0-41,0 0-6,0 0 7,0 0-5,0 0 33,0 0-38,0 0 27,0 0 9,0 0-3,0 0-11,0 0-1,0 0-4,0 0 6,0 0-7,0 0-2,0 0-1,-13 0-4,13 0 5,0 0-3,0 0 3,0 0 0,0 0 2,0 0 4,0 0 10,0 0 5,0 0-5,0 0 7,0 0 17,0 0 8,0 0 1,0 0 1,0 0 2,-7 20 4,7-20-1,0 0-4,0 0-26,0 0-11,0 0-4,0 0-6,0 0-11,-2 38-6,2-38-3,0 0 16,0 0-10,0 0-1,0 0 3,0 0-8,-6 54 1,6-54-1,0 0 10,0 0-2,-13 145-9,12-127 3,1-2-5,0 3 2,-1-4-1,1-1-1,-2 1-2,2-3-6,0 0 0,0 0-1,-1-3-4,1-1-1,-2 0 0,2-1 1,-2 3 2,2-6 0,0 3-3,0-1 1,0-2 4,0-4-3,-4 14 0,4-14 5,0 0-28,0 0-4,0 0-13,0 0-9,0 0-16,0 0-26,0 0-35,0 0-29,0 0-27,0 0-24,-16 12-19,16-12-42,0 0-5,0 0-34</inkml:trace>
  <inkml:trace contextRef="#ctx0" brushRef="#br0" timeOffset="43661.2209">6863 5833 592,'0'0'43,"-22"-17"-1</inkml:trace>
  <inkml:trace contextRef="#ctx0" brushRef="#br0" timeOffset="45265.1024">6841 5816 734,'0'0'84,"0"0"-28,0 0 49,0 0-28,0 0 3,0 0-7,-6-20 0,6 20 0,0 0-14,0 0 28,0 0-49,0 0 36,0 0-18,0 0 3,11-29-10,-11 29-6,0 0-9,0 0 9,0 0 13,0 0-4,0 0 6,0 0-10,36-51 4,-36 51-10,0 0-6,0 0-7,0 0-13,0 0 2,28-19-17,17-4 8,-39 20-3,-2 1-3,-1 0 1,1 1 0,1 1-2,-1 0 0,0 0-6,1 0 2,0 1-2,0 3 3,2-4-1,2 3 1,-3 1 1,0-1 1,4 1-4,-1 2 1,-2-2 1,0 0-5,-1 1 4,2 3 0,-1-4 1,-3 1-2,3 2 3,-4-2 0,-1 0-1,1-1 5,1 0-8,-4 0 4,0-1 1,1 1-3,-1-3 1,0 2-1,0 1-1,0-2 0,0 2 8,0 0-7,0 2 1,-1-1 1,1 0-1,-12 40 7,10-43-3,1 0-5,-1 1 5,2-1-6,0-1 2,0 0-3,0-1 2,0 0 5,-2 0-2,1 0 7,1 0 1,0-1 19,0 1 5,0-1 3,0 2-2,0-2 3,0-1-3,0 1 0,0 0-8,0 0-14,-1-1-7,1 0-3,0 0 1,-2 0-5,1 0 5,1 0-6,0 2 3,-1 0 2,1-3-1,0 3-4,0-1 1,0 1 2,0 0-2,0 0 3,0 0-1,0-1-3,0 1 2,0 0 2,0-1 5,0 1-4,0 0-2,1 0 3,-2 0 3,1-1 4,1 1 2,0-2 6,-1 4 10,0-5 9,0 4 6,2-4 1,-1 3 1,-1 0-1,0 0-4,1-2-1,1 1-9,0-1-2,-1 0 1,1-1-2,-1 2-6,1-1-1,0 0 3,1-2-3,-3 3-4,1-3-1,-1 1-11,3 0-2,-3-1 6,0 0-3,0 1 2,1-1-1,-1 0 3,0 1-7,0 0 6,0 0 0,0-1-7,0 3 5,0-2-6,0 2 2,2-2-4,0 1 2,1 0 0,-2 1-3,3-2 4,-1 1-6,2 0 6,-1 1-2,-2 1 2,2-1-4,1-1 0,-4 1 3,2 1-3,0-1 2,3 1-2,0-2 1,0 2-1,0-1 1,4 1 3,-4 0-1,4 0 0,-2 0 1,0 0-5,-1 0 0,0 0 2,0 0 2,1 0-5,-4 0 1,0 0 3,-1 0-3,1 0 3,-3 1 2,1-1-3,-1 2-1,1-2 3,0 2-3,-1-2-3,0 2 3,0 0-5,3 0 0,-3 0-1,2 1 6,0 0-2,-1-3 4,1 4-2,1-2-2,-2 1 8,1-2-7,0 2 5,-1-2-6,2 1 4,-3 1-4,2-1 2,-2 0 3,2-1-4,-2 2 9,3 0-9,-4 0 5,3-1-3,-1 1 2,0-1-1,-1 3-1,0-3 0,1 3-10,-2-4 11,1 1-1,0 2-2,-1 1-3,0-3-2,3 1 3,-1 0 3,-2 2 4,0-2-8,0 2-1,0-1 8,0 1 3,2-1-1,-4 0-3,2 1-2,-2-2 3,-1 2 4,1-1 1,0 0-7,0 0-2,-2-1 6,1 1-2,-2-3-2,2 3-1,-1-4 2,-1 3-1,3-3 0,-3 2 5,2-2-7,-1 0 3,-1 0 3,2 0 1,3 3-2,-4-3 0,0 1 3,2-1-5,-1 3 5,0-3-1,-1 1 0,-2 1-3,-1 0 4,0 0-4,-2-1 1,-2 2 1,0-3-3,-1 3-3,1-3 6,-3 3 0,3-5-4,0 4 5,0-2-5,3 1 1,-2 2 3,7-1 1,-1 0-2,1 2 2,0 0-5,-1 0 1,0 1 2,-2 1 2,1-3-3,1 0 2,-2 1-3,0-2-4,0 0 6,3 0-3,3-2-1,-3 2-1,1-2 3,2 0-1,0 0-2,-2 0 6,2 0-3,-2 0 2,1 0 3,1 2-1,-1-2-2,1 0 1,0 0 1,-3 0-4,3 1 6,-2-1-3,-1 0 0,3 0 3,-1 0-7,0 0 4,-2 2-1,0-2 3,-1 0-8,2 0 0,-1 2 3,0-2-2,-2 0 5,3 0-5,-2 1 3,0-1-3,4 0 2,0 0 4,-1 0-2,1 0-2,0 0-2,0 0 4,0 0-1,0 0 3,0 0 0,0 0-1,0 0-1,0 2-2,-2-2 5,4 1-7,-4-1 6,2 0-7,0 0 0,0 0 3,2 0-4,-2 1 4,0-1-2,0 0 6,0 0-3,0 0 1,0 0 7,0-1-7,1 1 6,-1 0 2,3 0 3,-2 0 0,-1 0-1,4 0 8,-3 0-1,3 0 3,-2 0 1,-2 1 1,3-1-1,0 0-1,-1 0 1,4 2-6,-4-4 1,2 4 0,4-2-2,-4-2-3,0 2-2,5 0 1,-5 0-1,2-1 2,1 1-7,-1 0-1,-2 0 2,-1 0-1,1 0-4,-3 0 2,5 1 1,-3 1-4,2-2 0,3-2 1,-2 4-1,2-2 0,1 3 1,2-3-1,-1 1-1,-2 1-2,2 0 3,-2 0-4,0 1-1,2-3 2,-4 1-2,0 0 3,-1 1-4,0-1 2,-1-1 3,1 3-3,-2 1 0,-1-1 0,1 1 4,0-1-6,1 1 2,0 0-1,0 2-6,-1-4 4,1 3-4,0-1-3,-3-1-2,3 2 0,1 0-1,-3-1 3,1 1-3,0 0 7,0-1-2,1 1 6,-2 0 0,1 1 2,-2-2 1,3 0-1,-1 0 5,-2-1-2,2 2 1,-1-1-4,0-2 6,-2 1-1,1-1-2,0 3 3,-1-3-1,2 1-4,-2-1 3,0 1 1,1 0-6,-1 0 3,0 1 1,1-1-4,-1-1-4,-1 2 6,0 2 2,-1-2-1,1 1 2,0 1-2,-4 0 2,-1 2-1,1-2 9,1 2-6,-1-1 0,-1 0-4,3 0 0,-5-1 4,4 0-2,0 1 2,-1-1-4,1-1 2,-2 1-1,0 1 5,2-1-3,0 1-5,-3 0 6,2 3 3,-5 0 1,4 0-2,-1-1 2,2 1-1,-1-1 7,-2-2-6,4-2 0,0 0-3,-2-3-1,5 1 3,-2 0 1,0 0-1,2-2-1,-3 2 7,3-1-4,-2-1 2,1 3 6,-4-3 0,-2 0 6,0 2 6,0-1 3,4 0 3,-5-1 0,4 0 0,-4-1-7,6 0 2,-2-1-12,-2-2-6,-2 3-3,0-3-6,-1 1-1,2 0-1,-5 2 2,1 0-3,2-3 2,-1 3 0,1 0-4,-2 0 4,2 0 4,3 0-3,-3 0-4,2 3 2,3-3 0,0 0-1,2 0 2,0 0 2,3 0-4,-4 0 0,3 0 0,1-3 6,-1 3-2,1 0 2,-2-1 2,2 1-3,0-1-2,-2 1 7,2-2-2,0 2-8,0-3 2,0 3-1,0-1 1,0-1-1,0 1 2,0 0-8,0-1-5,2-1-16,-2 2-20,2-2-26,-2 2-24,-2-4-35,0 3-43,0-1-36,-4 2-41,0-2-33,0 0 5,-4 1-26,-1 4-41</inkml:trace>
  <inkml:trace contextRef="#ctx0" brushRef="#br0" timeOffset="47335.6363">8985 7363 971,'0'0'41,"0"0"26,-7-35-35,7 35 25,0 0 9,0 0 12,0 0 9,0 0-22,0 0 35,0 0-41,-5-17 37,5 17-13,0 0 2,0 0-3,0 0-5,0 0-9,0 0-8,0 0 16,0 0 9,0 0-6,0 0 2,0 0 3,0 0 0,0 0 6,0 0 2,0 0-24,4 17-10,-4-17-1,0 0-8,2 43-10,-3-33 10,0 3 3,-1 2 17,-1 2-5,1 0 3,0 1-2,-1 0-5,2 2-2,-2-3-20,1 0-9,-2-5-14,4 4 5,-2-1 6,2 2 2,-1-2 4,0 1 2,-1-2 0,2 2 1,-2-2-3,2 0-5,0-3-10,-2-1-12,2-2-2,0-1-2,0 0-1,0 0 4,0-2-5,-2 0 2,2-1-6,0 2 7,-1-3-4,1 0 1,-2 0 3,2 1-6,0-1 10,0-1-6,0 1 4,-1 1-4,1-2 4,0 1 0,0 1-3,-1-2-2,1 0 0,0 3 1,0-3 0,-3 1 0,3 0 0,0-2-2,0 2 2,0 0 4,0 0-5,0-1 4,0 0-3,0-1 1,0 0-4,0 1 2,3-2-2,-3 0 4,0 0 2,0 0-7,0 0 6,1 0-1,0 0 3,1 0 2,-1 0 1,4-2-6,0 2 2,3-1 5,1 1-4,-1-1 0,4-1 0,-2 0-3,2-1 1,2 0 0,-1 0-3,4-1 1,-2 0-3,2 1 1,-2-2 0,1 1-3,0 1-1,-1 0 2,-1 0-1,0 0-10,-3 1-3,2 0-12,-1-1-1,-4 2-3,2-2-4,-3 2-7,2 1-4,-3-2-13,2 2-5,-3 0-12,2 2-14,-2-4 1,0 4-25,2-4-8,-6 2-12,3 0-4,-4 0-7,0 0-2,-1 0-11,-2 0-37,0 0-10,0-2 18,-1-1-18,-4 2-11,0 1-28</inkml:trace>
  <inkml:trace contextRef="#ctx0" brushRef="#br0" timeOffset="47701.4206">8848 7576 631,'-3'0'11,"3"-1"19,0 0 18,0-1 32,-3 2-23,6-1 67,1 1-30,1-1 6,0-1 8,0 1-2,2-1-8,1 2-18,-5-1 33,5-1-56,0 1 47,-1-2 2,5 1-14,-4 0-10,6 1-1,-5-2 2,4 2-6,-4-1-2,3-1-15,0 0-9,-1 1 3,-1-1-6,3 0-5,-2 0-10,2 0-8,-1 0-4,-1 1-1,0-1 1,-2 0-7,-1-1 1,1 2-10,-1-1-6,-2 0-3,0-1-14,2 0-6,-4 3-17,0-2-28,-2 1-30,-2 0-17,0 0-21,-1 0-32,1 0-30,0-1-1,-1 2-24,-2-2-21</inkml:trace>
  <inkml:trace contextRef="#ctx0" brushRef="#br0" timeOffset="47977.7391">8892 7340 711,'-9'-4'20,"8"-5"17,-9 2 22,10-2-19,-1 3 53,-2-3-36,-1 0 19,3 0 8,0 1-17,1 2-10,-3-1-18,3 3 25,-2 0-48,3 0 40,-2 2-16,3-1-4,0 1-7,1-1-2,4 1-2,1-2-5,0 2-1,-2 2-6,6-5-3,0 5-2,2-1 6,0 0-6,2-1 3,1-1-7,3 0-4,3-2 0,-1 2 5,6-4-4,-1 0-4,1-2-12,1 1-24,0-2-12,0 0-30,-5 2-5,1 1-50,-8-2-43</inkml:trace>
  <inkml:trace contextRef="#ctx0" brushRef="#br0" timeOffset="50097.6458">9421 5046 600,'-2'-4'17,"2"1"10,0 0 14,-3 1 1,6 0 8,-6 1 7,6 1 7,-6-2 7,6 2-55,-2 0 37,0 2-45,-1 1 33,2-2-33,-1 1 25,0 3-34,1-2 40,-2 1 5,4 2-35,-3 0 40,2 0-29,-3-1 21,2 1-23,0 1 34,-1 0-46,-1-1 40,4-1-13,-4-1-2,1 1-8,0-1 5,2 0-8,-3 0-6,1-2-1,0 1-5,-1-1 2,0 0-2,2 0 3,-2-1 1,0 1 4,-2-1 1,2-2 10,0 1 9,2-2 0,-2 2 8,0-2 12,1 2 11,-1-3 2,1 3 10,-1-1 7,2 0-1,-2 1 5,0-3-15,3 1-12,-3-2-11,1 0-4,1-3-15,0 0-12,-2 0-8,1-4-1,0 2 7,-1-3 7,0 3-7,0 0 4,-1 0 3,1 2-5,-1-2-1,-1 4-7,0 0-1,1-1-7,-2 4 1,3-2-6,0 1-1,-2 2 2,1-1-2,1 2-3,-1 0 1,1-1 0,-2 2 0,2-1 3,-1 2-5,1-2 0,0 1-4,-1 0 5,1 1-6,-3 0 4,3 2 1,0 2-4,-1-1 5,1 0-2,-1 1 6,1 0 0,-3-1 5,3 3-4,-1-4-2,1 1 2,0-1 2,0 1 0,0-1-2,0 0 1,1 0 0,-1-1 2,0 0 0,0 0 5,3 0 4,-3-2 0,-3 1 6,6 0 6,-3-2-8,0 0 6,0 0 0,0 0 2,0 0 0,0 0 7,0 0 3,0-1 0,0 1 7,0-1 2,0-1 5,0 1 4,0-1-1,0 1-4,1-2-7,-1 0-7,1-1-2,2 0-6,-2-2-7,-1 0-8,1-1-4,1-1-5,-1 0-1,-1-1 2,0 3-3,0-4 1,0 2 1,-1 1-1,1 0-1,-2 1-1,2 2 4,-1 0-1,0 0 0,1 3-5,-3-1 6,3 2-3,0-1 0,-1 1 2,1 0-5,0 0 3,-1-1 6,1 1-1,-3-2-3,2 1-1,1 1 4,-1 0-3,-1-2 4,2 1-4,-1 1-1,0-2-4,-2 2 5,2 0-4,0 0 2,-2-1 4,1 1-5,0 0 0,-1-2-1,-2 1 5,2 1 0,0-2 3,-1 2-6,-1-2-2,0 2 6,1-2 2,0 2-3,-1 0-2,0-1 1,-1 1 0,0 0 4,1 0-2,-1 0-3,-2 0 0,1 1 3,-1 1-4,1-1 0,-1 2 0,-1-2 0,1 2 6,1 0-8,1 0 1,-2 1 0,1-1 5,0 1-3,-1 0-1,0 2-3,0-2 1,0 2 0,0 0 1,0 0 4,2 1-1,1 0-3,-4-2-2,5 1 5,-2 2-2,3-1 4,-4 1 0,2 1-8,-1-1 1,0 1 3,2 1 3,-1-4-7,1 4 5,0-3-2,-1 3-2,1-2 6,0 0-2,1 1 0,0-2 0,-1 2 2,1-2-4,-1 1 5,2-2-2,-3 4 0,1-3-1,2 1 3,-1-2 0,2 2 0,0-2 1,0-1-7,-2 1 3,2-2-1,0 2 0,1-3 1,-2 2-3,2 1 3,0-2-1,0 2 3,0 1 0,2-1 1,-1 1-3,3 1-4,-3-1 5,1 0-4,0 1 2,1-1 3,-1 1-3,0 1-1,4-4 2,-2 2 1,0 1-4,1-2 6,-1 1-4,1 0 0,3-3 2,-3 2-2,2-2 0,-2 0 2,2 1 3,0-2-2,0 1 0,0-2-3,2 1 2,1 1 4,0-4-1,1 1-1,0 1 0,3-1-1,0-1 1,-1 0 2,3-1-4,-3 1 0,4-2 2,-1 1-2,-1-2 0,1 2 2,-1-2-3,1 3-1,2-2 4,-3-2-5,0 2-1,0-1 4,0 0-2,-2 3-1,-1-3 1,0 0 0,0 1-1,0 0 2,0 1 1,-1 0-6,-1 1 4,1-2-2,-2 1 2,-2 1 0,-2 0 0,1 0 1,-3 0 1,-1 0 0,1 0-3,-2 0 2,1 0 1,0 0-2,0 0 1,-2 0-1,1 0-4,-1 1 3,2-1-1,-4 0 0,2 2-4,0-2-2,-1 0-9,1 0-10,0 1-20,0-1-29,0 3-18,0-3-36,-2 1-19,0-1-35,0 1-39,0-1-35,-4 3-28,1-3 5,-3 0-53</inkml:trace>
  <inkml:trace contextRef="#ctx0" brushRef="#br0" timeOffset="128436.1008">15099 5866 54,'0'0'23,"-34"9"-15,34-9 13,0 0-3,0 0 9,0 0 4,0 0-9,0 0-2,0 0 8,-29 6 3,29-6-1,0 0-9,-22 2-15,22-2 13,0 0 7,0 0-23,0 0 22,0 0-2,0 0-2,0 0 1,0 0-2,0 0 0,0 0 20,0 0-14,0 0-4,0 0-5,0 0 12,0 0 1,0 0-8,0 0-2,0 0 0,0 0 9,0 0-5,0 0 9,0 0-13,0 0 14,0 0 0,0 0-4,0 0-3,0 0 0,0 0 2,85-9-7,-71 6 2,1 1-14,-2 0-9,2-4 9,0 4-1,0 0-5,0-1-3,-1 0 4,-2 0-36,-3 2 37,3 0-31,-2 0 31,-2-1-37,1 1 33,-4 1-34,2-1 41,-2 1-5,1-1 11,2 1-12,-2-2 8,2 2-4,0-2 13,3 2-10,-2-2 3,-1 1-13,2 0 5,-1-1-5,-1 2 8,3-1-5,-4 1-3,1 0-6,-1-1 6,1 2 3,-3-1-2,1 0 5,-2 0-7,-1 0-5,-1 0 10,-1-1 2,0 1-6,2 0-1,-3 0 0,0 0-2,0 0-5,-3 0 10,3 0-11,-1 0 6,1 0-11,0 0 9,-1 0-9,-1 1 8,2-1-9,-1 1 10,-1 1-8,1-2 11,0 0-10,-2 1 44,0 0-77,2 1 66,0-2-31,0 1 37,-1-1-32,0 1 25,-2 1-30,0 0 0,-2 3 41,-3-1-25,2-1-9,-5 2-3,-1 3-4,-1-4 8,1 0 4,-3-1-3,3 0-7,1-3-2,-5 4 10,5-4-3,-2 0 3,2 1-3,-2 2-5,1-1 7,1 2-1,2 0-1,-1 0 5,0-2-2,-1 3-1,3 1 6,-4-4 4,1 3-8,-5 1 7,1 1-4,-3 1-1,0 1 7,0-1-5,2-1-4,3 0 1,-2-3 4,6 0-5,3-1 10,1 0-5,4-3-4,-2 1 5,3 1-6,0-1-2,-2-1 2,3 0 2,0 0-7,0 0-1,3 0 0,-3 0 8,2 0-31,0-3 38,0 2-31,0 0 34,1-1-33,1 2 53,-1-1-32,2-1 27,2 2 9,1 0-33,2 2 30,3-2-34,0-2 41,-1 0-53,3 0 30,2 1-28,-1-4 24,0 3-3,1-1 0,0-1 1,1 3-6,-1-3 2,2 3 1,0-2-3,-2 1 0,1-2-2,1 1 3,-2 0-5,2-1-3,-2-1 1,0 0 1,1 2-3,0 0-2,-2-2 2,-2 3-1,2-4 5,-3 4-1,-1-1-3,-1 1-2,-3 1 2,0-1-3,1 2 2,-4-1-3,0 1-1,-1-1-2,-2 1 2,2 0-3,-3 0 6,2 0 2,-2 0-6,-1-2 2,0 5 0,-1-3 2,-2 3-1,1-2-3,-1-1-4,3 2 5,-3-1 0,2 2-2,-2-3-8,0 3 35,0-5-38,-1 5 44,-5-2-51,3 5 42,-3 0-43,-1 0 33,-1 1-27,-2 0-8,0 4 37,1-4-55,1 4 31,-1-4-54,2 0 25,0 0-57,1 1 9</inkml:trace>
  <inkml:trace contextRef="#ctx0" brushRef="#br0" timeOffset="128600.657">13060 8410 1928,'-4'-14'-46,"-12"-9"-59,2 7-38,1-1-95</inkml:trace>
  <inkml:trace contextRef="#ctx0" brushRef="#br0" timeOffset="140704.2965">16906 10984 792,'6'-9'26,"6"-1"12,-1 2 23,-2-1-16,0 3 8,0-2 7,0 2 16,0-1 17,1 1-30,-1 2 8,1-3-17,-4 2 33,2 0-11,1 0 4,-2-1-8,-1 2-9,-1 0 2,0-2-15,-3 2 0,1 1-18,-1-1 4,1 0-12,-6 1-10,3 0-14,0-1 3,-2-1-6,2 1-11,0 1-13,-1-1-5,-1 1-6,1 2-1,0 1-6,1-2-1,-2 4-8,2-2-4,0 0 8,0 0 5,0 0 5,0 0-1,0 0 16,0 0 2,0 1 7,0-1 12,-1 0 7,-1 0-5,4 0 9,-2 0 1,0 0 12,0 0 0,0-1 15,0 1 4,0 0 0,0 0 18,-2-2 4,1 2 8,1 0-4,-2 0 2,2 0-1,-2 0 1,1 0 0,1 0-7,0 0-5,0 0 7,-1 0-2,2 0-1,0 0-3,1 0-5,-2 0 0,0 0 4,3 0 2,-1 0-3,1 0 2,-1 0 2,1 0-6,3 0 7,-1 0 7,3 0-4,-2 0-6,5 0-9,-2 0-4,5 0-1,1 0 2,-2 0-10,3-3-5,1 2-1,9-2-2,0 1-5,8-1-7,2 0-5,10 0-4,8 0 2,6 1-3,5 0-7,3 1 0,6 1 2,0 0 1,6 0-1,-3 1-3,2 1-1,0-1 4,0 0-6,-1 1 2,-2-1 0,-2-1-1,-6 0-4,-2-1-1,-2-2-7,4 0-7,-3-1 3,-3 1-3,-2 0-4,2 1-3,3-4 4,-1 5 2,-3-1 3,-2 1 1,-3-1 2,-3 2 1,-1 0 1,-7-1 3,0 1 3,-9 0-1,-2 0 4,-9 0 2,-5 0 5,-5 0 0,-6 0 4,-1-2-1,-3 2-1,-2 0 0,-3 0-6,0-1-18,-3-1-22,0-4-15,-1 3-28,-6-5-11,1 2-22,-3-3-15,-6 4-14,3-4 0,-3 5-10,0 4-17,1-3-9,1 0 12,2 2-13,-3 6-26,0-1-10</inkml:trace>
  <inkml:trace contextRef="#ctx0" brushRef="#br0" timeOffset="141672.9097">17301 11265 616,'-23'4'9,"3"0"29,3 0 14,4 0 14,2 0-24,1 0 52,5-1-17,-2 3 4,3 0 15,0 0-17,-4 1-3,2-2-5,2 0 35,-2-2-46,1 0 33,2 0 4,1-3-15,2 0 8,2-3 0,1 2-2,2-1-2,-1 2 15,1-1-7,2-2-7,2 1-4,5-1-9,2 1-4,5-3 1,5 1-1,4-1-17,6-2-6,4 1-1,5-1-2,4-1-11,3 0-7,0-1-4,6 2-7,2-3-5,1 3-5,1-3 3,2 3-3,0-2 1,1 0 0,-1 2-8,0-2-1,0 1-2,-3-1 5,0 0-5,1 1 0,-4 0 0,-2 1-3,-3 0 2,2 0 0,0 1-2,1 1-3,0 1-5,-4 1 0,0-2-7,0 3 5,1 1 3,-12-1-6,-1 1 8,-5 1-5,-5 0 11,-3 0-6,-2 0 8,-2 1-2,-6 1-1,1-1-2,-2 1 3,-5 0 2,1-1-4,-4 2-1,0-3-1,-4 2-4,0-1-2,-3 1 4,0-1-7,2-1-6,-3 1-13,-3-1-8,2 0-5,-2 0-1,-1 0-11,-1 0-13,-1 0-8,-2-1 7,-3 2 0,0 1 7,-4-1 1,2 0-2,-5 2 3,0 0 11,-2 0 3,0 0 0,-2-1 8,-1 3 5,-4-1 1,-2-1 6,-2 1 13,-2-2 5,-6 0 10,0 1-3,-5-3 7,-5 1 2,10 1 3,-10-4 8,2 4-7,-5-2 7,-1 0-7,-4 0 7,6 0-5,-5 1 4,-8 1 2,0 0-2,-2 0 1,3 2 3,-1 0 8,1 0 2,-1 1 7,-4 2 0,-2 0 0,2-1 1,-1 2 7,2-2-2,1 0-6,4 0 2,4 1-8,7-3 1,9 2-1,3-3-4,8 1-2,10 0-3,0-1 0,9 0-8,3-2 4,4 1-1,1-1 0,4-1 3,0 0-3,0 0 7,0 0 8,0-1 7,1 1 3,5 0 1,0-2-1,3 2 9,3-1 12,2 1-2,6-3-4,2 1-3,4-3 0,2 1-4,3-2 1,5-1-16,0-3-14,7 2-4,4-2 0,6-1-6,0 2-3,7-2 1,3 1-2,5-1 1,0 1 3,0 0-3,2 2-2,-3-1-1,-2 1 1,-4 2-1,-2 0-1,-4 0 2,-6 1-4,0 1 3,-2 1-2,-10-2 4,-1 3-2,-4-2 2,0 1-1,-3-1 2,1 1 3,-5-1-3,0 1-1,0 2-4,1-1 2,-5-1 1,-1 2-1,-1 0-2,-4 1 1,-1-2-3,-3 1 3,-3 0 1,-1 1-3,-2 0-2,-4 0-8,1 0-6,-4 0-16,0-2-1,-3 2-4,-2-1-4,-5 1-4,-2-3-3,-3 3 0,-6-2-2,-1 4 9,-5-2 2,-1 0 1,4 4 1,2-1-5,0 2-7,0 1-1,2-1-18,-3 0-4,2 2-28,1-3-31,-4 0 10,-6 0-26,2 0-33</inkml:trace>
  <inkml:trace contextRef="#ctx0" brushRef="#br0" timeOffset="154647.9817">22194 9356 227,'0'0'30,"0"0"-11,0 0 13,17 0 10,-17 0 8,0 0 5,0 0 8,0 0 2,0 0-5,0 0 11,0 0-14,0 0-6,0 0-1,0 0-9,0 0 1,0 0-10,0 0-5,0 0-5,0 0 0,0 0-1,0 0-37,0 0-8,0 0 31,0 0 10,0 0 5,0 0 3,0 0 3,0 0 12,16 0-27,-16 0 47,0 0-41,0 0 38,0 0-40,0 0 38,0 0-2,0 0 4,17 9 1,-17-9-10,0 0-5,0 0 5,0 0-6,0 0 4,0 0-6,0 0-3,0 0-4,0 0-4,0 0-1,0 0-6,0 0-1,0 0-2,0 0-3,0 0 9,0 0 3,0 0-1,0 0-7,23 14 11,-23-14-15,0 0 2,0 0 5,0 0-1,0 0 6,0 0-2,0 0-2,20 11 1,-20-11-5,0 0 3,0 0-1,0 0 6,0 0-1,0 0 5,0 0 3,16 13-2,-16-13 0,0 0 0,0 0-5,0 0-6,0 0-3,0 0 4,0 0-15,0 0 8,0 0 2,0 0-22,0 0 13,0 0 3,0 0-7,0 0 1,0 0 12,0 0-2,0 0-2,0 0 5,0 0 10,0 0-5,0 0-12,0 0 4,0 0 2,0 0 5,0 0-5,0 0 5,0 0-14,0 0 14,0 0-3,0 0-2,0 0-1,14 12-17,-14-12 18,0 0-2,0 0-7,0 0 12,0 0-17,0 0 17,0 0 2,0 0 2,0 0-1,0 0-3,0 0-2,0 0-7,0 0 0,0 0-18,0 0 23,0 0-12,0 0 6,0 0-6,0 0-9,0 0 8,0 0 5,0 0 5,0 0-14,0 0-2,0 0 20,0 0-8,0 0 8,0 0-1,0 0-1,0 0-3,0 0 4,0 0-4,0 0-5,0 0-4,0 0 1,0 0-2,0 0 1,0 0 4,0 0-10,0 0 9,0 0 12,0 0-14,0 0 6,0 0 2,0 0-9,0 0 1,0 0-5,0 0 11,0 0-9,0 0 15,0 0-15,0 0 14,0 0-14,0 0-5,0 0 4,0 0-5,0 0-1,0 0-11,0 0 17,0 0-17,0 0 11,0 0 16,0 0-10,0 0 3,0 0-2,0 0-2,0 0 11,0 0-4,0 0 10,0 0-15,0 0 11,0 0-17,0 0 9,0 0-6,0 0-16,0 0 21,0 0-12,0 0 20,0 0-12,0 0 9,0 0-4,0 0 1,0 0-12,0 0-2,0 0 10,0 0 9,0 0-18,0 0 17,0 0-2,0 0 10,0 0 4,0 0-4,0 0 0,0 0 0,0 0-6,0 0 4,0 0 2,0 0-9,0 0 9,0 0-2,0 0 4,-16-15-5,16 15 5,0 0-3,0 0-17,0 0 5,0 0-10,0 0 20,0 0-4,0 0-5,0 0-13,0 0-7,0 0 17,0 0-10,0 0-6,0 0 13,0 0 16,0 0-1,0 0 2,0 0-2,0 0 7,0 0-11,0 0 5,0 0 0,0 0-7,0 0-18,0 0 24,0 0 3,0 0 2,0 0-13,0 0 9,0 0-15,0 0-4,0 0 0,0 0 5,0 0 18,0 0-2,0 0-5,0 0 1,0 0 3,0 0-8,0 0-6,0 0-5,0 0 8,0 0-2,0 0-11,0 0 6,0 0-4,0 0 5,0 0 5,0 0-1,0 0-6,0 0 2,0 0 2,0 0-8,0 0 10,0 0-8,0 0 1,0 0 5,0 0-2,0 0-3,0 0 0,0 0 6,0 0-4,0 0-17,0 0 13,0 0 5,0 0-10,0 0-1,0 0 10,0 0 1,0 0 8,0 0-5,0 0 2,0 0 5,0 0-7,0 0 4,0 0 0,0 0-7,0 0 4,0 0 9,0 0-10,0 0 11,0 0-4,0 0 6,0 0-11,0 0 7,0 0 7,0 0 1,0 0 1,0 0-15,0 0 13,0 0-17,0 0 17,0 0-2,0 0-16,0 0-3,0 0 14,0 0-19,0 0 23,0 0 4,0 0 0,0 0-2,0 0-15,0 0 13,0 0-4,0 0 5,0 0-11,0 0 11,0 0-2,0 0 1,0 0-16,0 0-13,0 0 17,0 0-7,0 0 16,0 0-7,0 0-5,0 0 1,0 0 1,0 0-4,0 17 3,0-17 15,8 74-11,-3 16 4,2 28-3,-6-108-2,-1 0-7,3 0 7,-2-2-4,0-2 1,2 2 2,-2-2 0,-1-6 18,0 0 6,0 0-7,0 0 2,0 0 8,0 0 2,0 0 16,0 0 6,0 0-2,0 0 5,0 0 4,0 0-5,0 0-1,0 0-4,0 0-22,0 0-2,0 0-2,0 0-6,50-21-6,-50 21 6,152-89 3,-122 70-17,3-3 2,0 0-2,7-6-2,2-2 2,1-2-1,0-2-4,4-8-9,1-3 4,6 1-9,-1-1 2,5 3-1,-2 1 1,0 4 0,-4 1-1,2 5 7,-8 5 5,-4 3 2,-8 4-1,-4 2-3,-5 3-5,-3 1-6,-2 3 4,-3 2-12,-4 2-31,-3 0-15,-2 1-14,-1 2-13,-1 3-11,-1-3-30,-2 3-11,0-1-31,2 1 5,-4 1-20,4-1-13,3 3-24,0 1-26,2 0-3,-1 2-22,2 4 6,-1-3-7,-1 0 8,-1 0-4,-1-3 59,-5 2 17,0 0 22,-4-1 10,0 3 6,-4-2-5</inkml:trace>
  <inkml:trace contextRef="#ctx0" brushRef="#br0" timeOffset="155309.9981">23037 9214 743,'-3'-4'10,"-7"0"31,11 1 8,-6-1-26,3-3 56,2 4-24,-3 0 20,2 2 15,-3-1 1,1-1-14,3 3 10,-4-1 32,3-2-41,1 3 37,1-4 2,-1 4-5,0-3-8,5 2 5,-6-1 2,4 2-3,-3 0-4,-2 0 3,2 2-10,-1-2-4,0 1 1,-2-1-21,3 3-23,-4-3 10,3 4 3,-2 0-9,3 2-4,-2 1 7,2 1 6,-3 4 10,6-1 8,-2 4-10,2-3-9,0 5 8,0-3 3,2 4-4,-3-1-9,6 2-4,-6-1-5,5 1 0,-5 2-3,5 0-12,-3 0-16,2 1-4,1 0-1,-3-1-2,-1 1-4,4-6-3,-4 1 0,3 0-2,1 0-1,-3 0 4,-1 1-8,3-1-1,-2-1 6,1 3-1,0-2 3,-2-1-3,-1-3 4,2-2-7,0-2 8,-1-2 0,0 0-1,-2-4 7,4 1 2,-1-1 12,-2-1 8,1-2 7,0 0-3,1 0 5,2-1 9,2 1-1,1-1 0,1-3-7,7-2-2,-1-1-5,6-3-1,4-4-5,3-2-11,2-3-6,6-2-10,1 2 0,2-2-4,2-3-4,0 3-1,0-2-4,-2 4 1,0-1-2,1 4 4,-5-3 1,-4 2-6,-2 4-1,-4 1 2,-3 4 8,-4-1-7,0 5 2,-6-2-5,0 2-2,-5 3-4,1-2-5,0 1-9,-5 1-7,0-2-14,0 1-22,1-2-4,-2 2-38,-3-2-19,4 1-27,-4 2-23,1-1-39,-1 0-10,-2 0-4,-1 2-31,0 0-3,0 6-7,-2-4-3,1 0-11,-1 2 33,-4 2 0,0 0-17</inkml:trace>
  <inkml:trace contextRef="#ctx0" brushRef="#br0" timeOffset="167206.9277">15698 5439 288,'0'0'16,"13"-18"-15,-13 18 32,0 0-3,0 0-10,0 0 13,0 0-11,0 0-7,0 0 6,0 0-4,0 0 3,0 0 3,0 0-5,0 0 4,0 0-3,0 0 5,0 0-4,0 0-15,0 0 11,0 0-11,0 0-10,0 0-16,0 0 4,0 0-12,0 0 4,0 0 3,0 0-6,0 0 7,0 0 2,0 0 0,0 0-1,0 0 4,0 0 11,0 0-18,0 0 1,-13 14-3,13-14 8,0 0 0,0 0-15,0 0 14,0 0-6,-16 15 14,16-15-9</inkml:trace>
  <inkml:trace contextRef="#ctx0" brushRef="#br0" timeOffset="167717.3545">15682 5450 235,'0'0'17,"0"0"-3,0 0 3,0 0 0,0 0 2,0 0 2,0 0 4,-18 10-8,18-10 3,0 0 5,0 0-4,0 0 10,0 0-12,0 0 1,-20 7 12,20-7-11,0 0 1,0 0-11,0 0 8,0 0 11,0 0-8,0 0 4,0 0 0,0 0-6,0 0 4,0 0 2,0 0 12,0 0 0,0 0-8,0 0 0,0 0-9,0 0 3,0 0 13,0 0-26,0 0 6,0 0 2,0 0-26,0 0-14,0 0 4,0 0 5,0 0-17,0 0 1,0 0-8,0 0 7,0 0 13,0 0-1,0 0 16,0 0-19,0 0-6,0 0-3,0 0 13,0 0-14,0 0 14,0 0-4,0 0 1,0 0-1,0 0-10,0 0-4,0 0 2,0 0 4,0 0-7,0 0 27,0 0-10,0 0 12,0 0-13,0 0 6,0 0-12,0 0 2,0 0-4,0 0 2</inkml:trace>
  <inkml:trace contextRef="#ctx0" brushRef="#br0" timeOffset="169765.1386">15644 5467 273,'0'0'5,"0"0"18,0 0-5,0 0-15,0 0 14,0 0 0,0 0-16,0 0-1,0 0 16,0 0 12,0 0 5,0 0-9,0 0 0,0 0 12,0 0-14,0 0-16,0 0-14,0 0 10,0 0-18,0 0 17,0 0 3,0 0-9,0 0 22,-9 12-30,9-12 19,0 0-21,0 0 15,0 0-16,0 0 10,0 0 18,0 0-3,0 0-14,0 0 17,0 0 9,0 0-12,0 0-26,-11 17 18,11-17 15,-11 13-8,11-13 12,0 0-4,0 0 2,0 0 14,0 0-13,0 0 17,0 0-5,0 0-14,0 0 0,0 0-2,0 0 7,0 0-4,0 0-20,0 0-10,0 0 6,0 0 24,-13 15-27,13-15 28,0 0 12,0 0-10,0 0-4,0 0 1,0 0 12,0 0-1,0 0-6,0 0-6,0 0-21,0 0 16,0 0-16,0 0 22,0 0 0,0 0 2,0 0 2,0 0-2,0 0 5,0 0-5,0 0-25,0 0 44,0 0 12,0 0-11,0 0-3,0 0 2,0 0-2,0 0-4,0 0-14,0 0 8,0 0-11,0 0 5,0 0 3,0 0-1,0 0 13,0 0-17,0 0-5,0 0 6,0 0 13,0 0-16,0 0 0,0 0 7,0 0-5,0 0 2,-24 1-15,24-1 19,0 0-2,0 0 9,0 0-16,-27 0 7,27 0-7,0 0 3,0 0 2,0 0-4,0 0 2,0 0 11,-30 0-19,30 0 25,0 0-13,0 0 5,0 0 1,0 0 5,0 0-1,-31-1 6,31 1-2,0 0-8,0 0-2,-62 0 10,52 0-3,2 1 4,-1-1 2,-1 3-6,-1-3 5,-1 2 2,-2-1 0,1 0-14,-3 1-3,-1 1-5,-1-1 2,-4 1-2,2 1 2,-2 0 1,1 0 2,4 1-1,-1-4-1,5 2 1,0 0-10,3-2 10,2 1-8,-3-2-4,2 1 0,3 0 3,-5-1 0,5 2-3,-2-1 7,3-1-11,-3 0 10,1 0-2,1 2-1,-2-2 6,4 0 3,-3 1 5,0-1 0,-1 0 4,1-1-5,-1 1 5,-3 0-3,3-2-1,-2 2-3,2 0-4,-4-1-3,2 1 0,-2-2 2,2 2-5,0-1 6,-3 0-4,1-1 0,2 1 2,-2 1-1,1-2 0,3 2-2,-3-1 1,3 0-4,-1 1-2,0 0 4,-1 0-6,3 0-2,-3 0-1,1 0-3,2 0 0,-2 0-3,0 0 6,0 0-8,1-2 2,-2 4 8,0-2-6,1 0 6,-2 0 0,1 0 4,1 0-8,-1 0 4,-1-2 3,1 4-6,-3-4 9,-2 4-8,0-2 1,-1 1-3,-4-1 4,3 1-3,-1-1-1,0 2 0,4-1-2,-1-1 2,2 2-3,3-2 2,-1 0-3,2 1 4,0-1 0,1 0-4,2 0-2,-1 0 2,2 0 3,0 0-4,-1 1-1,3-1 1,-2 0 1,2 0 1,0 2 0,2-2 1,-3 0-5,3 0 6,0-2-3,-1 2 0,1 0-3,-3 0 2,4 0 1,-2 2 0,1-2 3,0 0-3,0 0 2,1 0-2,0 1 3,0-1-1,0 0-2,0 0 0,0 0 2,0 0-2,0 0-3,0-1 3,0 1-1,0-2-3,0 2 4,0 0-2,0 0 0,1 0 0,-1 0 6,0 0-2,0 0 0,0 2 1,1-4 0,-1 2-3,0 0 1,0 0-1,0-1 0,-1 1-1,1 0-1,0 0 2,0 1-1,0-1 1,0 0-3,0 0 2,0 0-1,0 0 2,0 0-4,1 2 2,-1-2-10,0 0 10,0 0-14,0 0-16,0 0 1,0 0-11,0 0-13,0 0-5,0 0-13,0 0-4,0 0-17,0 0-14,0 0-21,0 0-19,0 0-41,0 0-39,0 0-53,0 0-63</inkml:trace>
  <inkml:trace contextRef="#ctx0" brushRef="#br0" timeOffset="172328.2297">12684 5639 513,'0'0'36,"0"0"0,-28-13 23,28 13 5,0 0 6,0 0 10,0 0-25,0 0 40,0 0-37,0 0-7,-26-11-15,26 11 18,0 0-5,0 0-5,0 0 28,0 0-43,0 0 37,0 0-1,-16-7-8,16 7-23,0 0 7,0 0-1,0 0-1,0 0-6,0 0-1,0 0-2,0 0 3,0 0 3,0 0-2,0 0 3,0 0 8,0 0 7,0 0-6,0 0 2,0 0 2,0 0-3,0 0 2,0 0 4,0 0 2,0 0-7,18-19 4,-10 19-4,5 0-1,-2-1-3,4 2-7,-2-1-10,5 0-11,1 0-1,0 0-9,2 0 3,0 0-3,-1 0 4,-2 2-4,-2-2-5,3 0 4,1 0-3,-3 3 2,6-3-4,-1 0-2,3 0-2,5 0 2,0 1 3,0-2 0,-1 2-3,-1-1 0,-4 2 1,3-2 1,-3 1 1,0-1-2,-3 0 2,-1 1-4,-1-1-2,-3 1 4,1-1 1,-2 2-4,-1-2-1,-2 0 4,-1 0-5,-3 1 4,1 0 4,-2-1-7,3 0 0,-2 1 6,1-1 0,2 0 0,-1 2 3,2-4-8,1 2 9,0 0 0,2-1-5,-1 1-1,1 0 2,0-1-1,-1 1-1,-1 0 7,-1-1-11,-2 1 0,-1 0 11,-4 0-6,3 0-1,-5 0 2,1 0 3,-3 0-4,3 0 1,-3 0 4,1 0-10,-1 0 8,0 1-3,1-1-1,-1 0-3,0 0 3,-1 0 2,1 1-5,2-1 5,-2-1 1,-1 1-4,2 0 6,-2 0 1,0 0-8,1 0 7,-1 0 7,0-1-2,0 2 5,0-1 8,0 0 4,0 0 6,0 1 10,0-1-4,0 0 2,0 0 4,0 0 0,-1 0-2,2-1-5,-1 0-2,0-1-5,2 2 1,-2 0-6,0-1-2,0 1-6,0 0 7,0 0-8,0 0-1,0 0 2,0 0 0,12-19-11,-12 19 10,0 0 3,15-21-5,-15 21 10,0 0-3,0 0-5,14-21 11,-14 21 1,0 0-8,25-42-9,-21 38-7,-2-1 5,0 0-3,-2 5 10,0 0 5,0 0-5,10-15-7,-10 15 7,0 0 6,13-25-2,-13 25-4,9-18-7,-9 18 11,0 0-12,0 0-24,0 0 12,0 0-13,0 0 3,25 24 10,5 7 6,-26-21 0,0 1-2,1-2 3,1 3 1,-1-1-4,1 2 0,-2 1-4,0-2 5,3 1-3,-1 1 2,2-1 1,-3 1-4,2 0 2,-1-1 0,1-1 5,0 2-4,-1-5 4,-2 1 0,1 0-2,-1-1-3,2-4 4,-2 2-2,-2-3 0,1 0 1,-1-1-1,1 0 0,-3-1-2,2 0 2,-1-2 3,-1 2-2,0-4 0,0 2 2,0 0-5,0-2 2,0 2 6,2 0-1,-2-2-4,0 2 5,1-1 3,0-1 1,-1 1 5,2-1 4,-1 2-2,1 0 8,-2-2 7,3 0 0,-2 0-2,0 0-4,2-4-1,-1 0-8,4-4-3,-2-3-11,5-2-7,1-4-8,1-1-8,2-4-9,-3 0-7,2-4-2,2 3-6,-3-2 8,2 5-2,-4 0 6,2 0 2,-5 2 14,4 4 2,-2 0 1,-2 3 9,-1-1 0,2 4 0,-3 3 1,0 0-2,2 0-2,-5 4 4,2 2-1,-3 1-3,0 0-1,-3 0-2,3 1-1,0 1-4,-3-2-2,3 1-2,0 3 1,-1-1 2,2 1 0,1-1-1,-1 2 6,3 0 3,-1 2 5,3 1-1,-1-2 2,2 4 2,-3 0-2,2 0 3,3 1-2,-2 2 11,2-2-8,-2 2 5,3-1 0,-2-3-4,0 4 2,-1-2 0,1 0-2,1-1-2,-1 0 4,1 1 2,-2-3-3,2 2 2,-4 0-5,1-2 4,0 0-1,-4 0-7,0-2 4,2 0-4,-3 1 2,-1-2-4,1 0 6,-1-2-1,0 2-1,0-3 3,0 1 1,0-2-3,0 1-2,2-2 6,-2 0-1,0 0 0,0 0 0,0-2 2,0 2-4,0 0 2,0-1 5,1 1-2,-1-3 1,1 2 1,-1 0 2,2-1 3,-1-1 2,3 2 0,-1-3-5,1-3-1,-1 1-8,4-6-4,-1-1 2,3 0-6,1-4-4,-1 0 1,0 2 1,-4 0 1,4 2 7,-2 4-2,-2 1 0,0 1-2,-3 2 4,4 1-4,-5 1 1,3-2 0,-1 3-1,-2-1-4,-1 1 7,0 2 1,0-2-5,0 2 5,0 0 0,0 0-4,0 0 1,1 0 6,1 0-7,-2 0 1,0 0 2,0 0 0,1 0-6,-1 2 4,0-2 1,0 0-5,-1 0-1,1 0-3,-2 1-1,1-1-2,0 1 0,-2-1-5,3 2-1,0-1 2,0 0-5,-2 0 9,4 2-2,-2-1 1,0 3 0,4-2 4,-1-1-1,-1 2 3,1 1 3,1-3-5,-1 2 1,0-2-1,3 1 6,-4 1-7,2 1 0,-1-3 2,0 4 1,1-2-1,0-1-3,1 1 1,-2 0-1,1-1 6,-1 2-3,1-1-3,-2 0 4,3 0-5,-2 0 5,0 3-5,0-4-2,0 1 0,1 0 3,0 1 2,-1-1-3,-1-1 3,2 0 1,-3-2 4,2 2 2,-2-2-4,1 0 3,-2 0 3,3-1-6,-3 0 5,2 2-2,-2-2-1,1 0-8,-1 0-7,3 0-4,-6-2-15,6 2-3,-3-1-10,1 1-11,-1-2-20,3 2 0,-6-3-20,3 3-13,0 0-15,-1 1-24,-2 1-26,0-1-20,5-1 7,-7 0-43</inkml:trace>
  <inkml:trace contextRef="#ctx0" brushRef="#br0" timeOffset="173133.0174">14050 4620 735,'3'0'1,"-4"1"25,-3-2 13,1-8 16,7 9-25,-4-3 54,1 1-33,1 4 11,0-2 7,2 3-9,-3-6-7,0 6-9,-1-3 30,2 3-42,-2-3 45,1-3-3,-1 3-1,0-3-10,0 6-1,0-8 1,0 5-12,-1-2-12,1 4-8,0-2-2,0 0-9,0 0 0,0 0-2,0 0 8,0 0 19,0 0 7,0 0 1,0 55 0,0-55 13,0 0 13,0 0 1,0 0-12,-10 226-13,8-194-7,0-2-2,-1 2-2,3-7-15,0 0-10,0-2-1,0-2 0,0-1-4,0-2 4,0-1-1,0-2-2,0 0 3,3-3-8,-2 1 3,-1-3-5,0-3 5,0-7 3,0 0 2,-1 22-35,1-22-18,0 0 7,0 0-15,0 0-31,0 0-23,0 0-23,0 0-34,0 0-25,0 0-27,0 0-32,0 0-1,0 0-19</inkml:trace>
  <inkml:trace contextRef="#ctx0" brushRef="#br0" timeOffset="174004.1462">13921 4838 889,'0'0'26,"0"0"27,0 0-15,4-83 5,-4 83 32,0 0 4,0 0 12,0 0 19,0 0-20,0 0-18,0 0 30,25-82 1,-25 82-27,0 0 7,0 0-1,0 0-7,0 0-4,0 0-6,0 0-17,64-62 1,-64 62 2,0 0 5,0 0-3,83-58-7,-65 49 0,-1 3-4,-1-1 5,-2 3-1,2-6-7,-2 6-11,-1-2-3,3 1-1,-3-1 0,3-1 1,-2 4-1,-2-3-6,0 1-1,-5 0-4,2 1-5,1 1-5,0-1-6,-4 3 5,4-2-11,-4 2 4,4 1 1,1 0-1,-3 0-2,1 1 3,-1 2-3,0-2-2,-3 1 8,0 1-8,1 1-5,0 0-1,-1 1-3,-2 1-3,-1 0 4,-3 2-2,2 4 3,-1 0 8,-1 2-2,-3 1 1,0 5 6,-1-4 3,-3 2 2,3-4-1,-3 1-2,-3-2-1,3 0 2,0-1 1,-2 0 3,-1-1-3,3 2-6,2 0 5,-3-1 2,3 1-3,2-3 4,-1 1-6,-3-2 1,1 0-1,-1-1 7,-4 1-4,1-1-2,-3-1-1,-3 0-1,4-1 4,-3 1 2,2-2-7,2 0 1,-1-2 2,3 1-6,2-1-4,-1 1-1,1-1-8,0 1-7,0 0-1,2 1-1,1-1-3,-2 0 5,3 0 5,1 3-1,-3-6 8,5 2 4,0-1 7,-1-2 3,1 1 2,0-1-2,1 2 4,0-2 2,0 0 3,0 0-2,0 0 3,0 0-1,1 0 4,0 0 4,-1 0 3,2-2 9,-1 2-2,-1 0 3,1 0-3,-1-1 8,4 1-5,-4 0 4,0 0-3,1-2 5,-1 2 7,1 0 2,1 0 7,-1 0-10,0 0 4,1 0 1,-1 0 1,-1-3-8,1 3-10,2 0-2,-2 0-7,-1 3 3,2-3-2,2 2-8,0-1-2,3 5-5,0 0 5,2 2-1,5 0-5,-1 4 1,4 0 0,-1 3 4,2-2-2,-1 3 2,3-1-4,-6 1 1,3 0 5,-4-3-4,3 1 0,-3 1-3,2-3-2,0-1-2,2 2 0,-2-5 2,2 2 0,-1-4-2,-2 0 0,-2-1 6,-3-2-4,-2 1 2,-3-4-1,-2 2 1,-2-2-4,0 0-3,-1-2-5,0 2-9,-1 0-7,0 0-10,-1 0-8,3 0-21,0 0-16,3 0-6,-6 0-26,7 0-34,-8 0-24,4 0-24,-4 0-22,-1 2-13,1-2 8,-4 0-41,-1 1-16</inkml:trace>
  <inkml:trace contextRef="#ctx0" brushRef="#br0" timeOffset="174581.3588">14627 4933 987,'4'-6'18,"-4"1"-23,2-1 56,-5 3-28,4-2 27,-2 1 13,2 1 8,-1 1 22,2-2-5,-4 4 38,2-3-44,-1 1 40,-2 0-17,7 2 0,-4 0-4,0 0-19,0 2-10,0 0-15,-1-2-11,-2 3-13,3-3-11,-2 4-12,0-4-5,0 2-6,1-1 0,0 1 5,1 0-4,-3 1 3,3 1 10,3 2 15,-2 2 7,2 2 7,-1-1 1,3 2-4,1 3 4,-2-1 5,1 1-6,0 1 2,1-2 4,-5 1 0,8 0-1,-5 0 2,1 1-2,0-2-9,-1 0-1,-1 1-14,4-3-9,-3 0 2,0 2-1,-1-1 3,0 0 2,0 1 7,2-2-9,-1 2 2,-1-2 0,1 1-7,0 0 1,-1-1-5,-1-1-1,3 1-3,-3-1 0,2-2 0,-1 2 1,-1-4-4,-1 1-1,3-2 3,-4-2-6,1-1 1,-1 0 5,0-1-5,-1-1-3,1 0 6,1-1-5,-1 1-4,0-2-3,2 0-16,-2 1-36,1-4-23,-4-1-41,3 0-52,-5-1-38,-1-4-50,0-2-33,1 0-3,-1-1-21</inkml:trace>
  <inkml:trace contextRef="#ctx0" brushRef="#br0" timeOffset="175558.0321">14547 5013 856,'-4'-5'12,"7"0"18,-9 2 24,9-1-35,1 2 50,-1-1-27,-3-2 2,4 1 4,-3 0-2,4 0-3,-2 1-18,1-1 43,0-3-40,5 3 40,-4-2 5,4-1 2,-2 1 1,3-1-5,0 1-1,-1-2 0,3 3 5,-3-2-3,1 2-5,0-4 0,0 1-13,-1 2-5,2 0-9,-1-3-7,0 1-10,3 2-5,-1-2-1,0 2-7,0 1 2,0-2-3,0 2 6,-2 0-1,2 0-3,-4 3-4,1-2-1,-4 3-3,3-2 2,-3 3-4,-1 0-2,1 0-4,1 1 2,0 1-3,0 0 1,3 1-3,-2-1 0,4 2-1,-2 1 3,0 1 2,0-2-6,0 3 4,-1-1-2,-1 1 2,-2-2-7,-1 5-6,-1-3-10,0 0-3,-3 3 4,1-2-6,-1 2 4,-1 2-1,-2-1 11,2 4 6,-4-2 4,0 0 6,0 2-3,-1-4 5,-2 3-3,1 0 3,-1-5-3,-1 4 1,0-4 6,1 1-6,1-1 6,1-4-2,0 3-2,1-3 1,0-1 2,3-1 0,-1-2-2,2 2 4,-1-2-6,0 1 3,1-2 6,1 0-2,0 0 2,-2 0 1,2 0 1,0-2 0,2 2 6,-2-1 2,1 1 2,-1 0-1,0 0-1,2-1 5,-2 1 1,2 0 1,-2 0-3,0 0 2,1 0-6,0-2 1,1 2-4,-2 0-1,1-1 1,0 1 5,2 0 8,-2 0 0,0-3 11,3 3 1,-3 0 6,0 0-5,2-1 2,1 0-1,-1-1-6,0-1-2,1 2-7,2-2-7,0 0 0,5 0 2,-2 0-6,4-1-8,2-1-5,0 3-2,0-1 0,0-2 1,0 3-3,-2 0 2,0 2-1,-3 0-2,0 2-1,0-2 5,-1 3-2,-4 1-3,4-1 2,-5 0 1,3 1-3,-1 2 3,-2-2 7,4 2-7,-4 0-6,-2-1 3,2 2 2,1 0-2,-2-1 1,0 0-1,-2 2-7,0-2 4,2 3 3,-3-3 2,0 2-6,-3 1 2,1-1 3,-1 2-2,-1-2 8,-1 2-3,0 0 2,-3 1 2,-1-2 1,-3 3-6,0-3 1,-1 2 4,1-2-5,-3 2 6,0-2-4,-3 0-3,2 1 1,-3-2 6,2 0-1,-3 2 0,0-3-3,-1-1-2,-1 1 4,5 0 4,-2-4 0,1 2-6,3-1 0,2-4 3,2 2 5,-1-2 1,4 0-7,3 0 2,1 0 4,0 0 1,1-2-1,1 2-1,2-3-2,0 3-3,-1-3 6,0 2-5,-1-2-9,2 1-4,-1 0-1,1-2-8,0 2-12,-2-2-25,4 1-14,-2-2-21,0 3-10,0 0-21,-2 0-23,1 1-11,-3-3-26,3 4-7,1-1 11,-1 1-19,-2-3-24</inkml:trace>
  <inkml:trace contextRef="#ctx0" brushRef="#br0" timeOffset="176100.159">15272 4821 1045,'-5'-9'34,"10"-3"-18,1 0 15,-6 4 28,0-2 11,0 1 18,-2 4 11,4-2 20,-4 1-25,2 2 37,-1 1 3,1 2-21,0 0-16,0-1-6,1 2 2,-1 2-12,0-2-3,-1 0-14,1 0-17,0 1-7,0-1 4,-1 1-13,1 1-11,0-1-5,0 2-3,0 1 6,0 1 15,1 2 12,0-2 8,1 5 15,0 1 5,2 0 6,1 0 4,-1-1-3,1 0-6,1 2-7,-2-3-2,0 1-6,2 0-5,-4 0-3,4 0-9,-2 2-6,2-2-7,-2 0-6,3 1-1,-4 2-5,3 0-3,-2-2-4,4 3 5,-3-3 4,1 3-1,0 0 5,-1 0-3,3-2 1,-3 3-1,1-1-3,-2-1-2,2-1-2,-1 0-5,-3 0-1,2-2-2,0 0-3,-1 1 4,-1 1 0,3-4-3,-3 2 0,2 0 1,-4-3-7,5 1-7,-2-1-10,-2 0-16,0-1-9,0-2-24,2 0-23,-3-1-27,1-1-27,-1-2-19,-1-1-36,-2 0-31,1-2-29,-2-1-12,-1 0-16,-3-2 28,1-5-34</inkml:trace>
  <inkml:trace contextRef="#ctx0" brushRef="#br0" timeOffset="176799.9467">15205 4937 922,'1'-7'21,"-2"2"24,-1-2-16,2 2 4,0 0 28,2 1 11,-1-1 10,0 1 9,2 1-7,1-2-19,-2 0 24,1 1-1,0 0-15,2 0-11,0-2-2,2-1-5,2 0-4,0 0 6,-1-1-6,5-1 3,-2-1-9,5-1 3,-3 1-9,3-2 0,-2 2-10,2-2-8,-2 3-4,2-1-7,-2 0-5,-2 3 4,2-1-3,-4 2-6,0 1 0,-4 1-2,2 2 7,-5 0-6,2 1 5,-1 1-8,1 0 2,-2 3 0,0-1 0,3 1 2,-2 0-6,1 5 2,3-2-5,-3 4 1,1 1-5,0 0-6,-2 1-14,1 0-7,-4 2 1,2 0-1,-2 1-2,0 2 1,-1-5 4,-1 5 4,0-4 8,-3 2 9,0-1-2,-1 1 1,2-2 4,-5-1-3,2 1-3,-3-4 8,2 2 6,-2-1-6,0-2 5,0 2 0,3-3 1,0-4 6,2 3 4,-1-3-2,1 0 2,2 0 7,2-2 4,-2-1 3,2 0 3,0 0 9,2-1 12,-1 1 13,0-1 4,2-1 12,-2 1 17,3-1 2,-2 2 8,1-2 2,-1 1 2,2 0-11,-1-1-2,0-1-18,5 0-19,-2-1-3,3 1-12,1-3-16,2 1-13,0 0-5,1 2 0,3-2-2,-3 0-3,4 2-3,-3 0 3,0 2 1,1 1 1,0 0 0,-1 0-5,-1 1 2,-1 5 1,0-5 3,-3 3-2,0 2-1,-3 1-4,2 0 3,-2 0 0,-2 0-2,0 2 2,0 1-5,-1 0-1,-2 1-6,0-1 4,-1-2-7,0 4 4,2-4 0,-2 1-3,0 1 5,0-1 0,-2 1 10,1-1 0,-3 0 5,-1 2-2,-2-2 3,-6 2-1,3-3-1,-5 1-1,-1 0-5,0-1-7,0 0-18,-1-2-12,3 1-38,-2-4-37,2 2-36,2-1-40,1 0-34,0-3-55,2-1-4,0 2-46</inkml:trace>
  <inkml:trace contextRef="#ctx0" brushRef="#br0" timeOffset="178735.2084">12623 5644 799,'5'2'22,"-6"-2"17,1-2 30,1 1-25,1 1 7,-2 0 22,2 0 11,2-1 12,-4 2-15,0-4-3,2 5-20,-3-4 28,2-2 1,-1 2-15,0-3-2,0 4-8,2-3-9,-2 1-7,3-1-1,-2 2 4,0-1 0,-1 2-6,2-1-1,-2 1 1,0 0 1,2 1-6,-2 0-5,0 0-3,1 0 6,-1 0 3,2 1-1,-2-1 2,1 1 4,-1-1-1,1 3 0,-2-3-2,1 2-3,0-2-3,0 1 0,0-1-2,0 1-1,0-1 4,-1 1-7,1 0-6,-2 1-4,1-2-5,1 1 0,0 2-7,-2-2 3,0 3 2,1-1 7,1 1 8,1 3 5,-1-1 4,2 1-2,0 1 10,-1-1-1,2 2 4,0 0 5,-1 1-7,2 0-2,-2 1 2,1-1 4,-2 4-7,1-4-8,-2 4 2,0 0-11,3 3 3,-3 0-2,1-3-5,-1 2-7,1-2-1,1 4 13,1 0-6,-1 3 10,-1-2 0,0 2-1,1 1 4,-1 6 0,0-1 1,-1-2-11,1 2-1,2-2-8,-1-1-4,0 0-2,-1 1 0,1-1-1,-1 0-3,2 1 5,-3 2-1,1 0 6,0 0-4,-1-1 2,0 0-5,0 0 2,0 1-2,0 0 0,0-2-3,0-2-3,3 1 6,-3 0-3,1-1 1,0 0-4,1 1 3,-1-4-2,0 2 5,2-4-6,-2 2 1,4-2-1,-4 0 3,2-2 1,-1-2-4,-1-1-1,-1-2 0,0 0 3,3-1-2,-3-2-2,0 1 2,0-6 2,0 2-3,0-1 6,0 1-9,0-3 3,0-1 1,0 0 6,0-1-6,0 1 2,0-1 6,0 0-5,1 0 6,-1 0-2,0-1 1,1 0-4,-2 1 3,2-1 1,-1 1-9,3 0 2,-6-2-11,3 2-10,0 0-8,3-2-23,-6 1-26,3 1-49,-1-2-41,-3 1-55,3 0-50,-4 1-43,-2 1-44,0 0-27,1-1-4,-1 2-2</inkml:trace>
  <inkml:trace contextRef="#ctx0" brushRef="#br0" timeOffset="179782.9493">12847 6936 751,'-7'-4'4,"4"3"10,-5-1 13,0-3 14,1 2 0,-3-3 25,1 5-31,-2-2 57,0 1-39,1 3 9,-2-4 1,0 5-6,-1-4 21,-1 2-10,-1-1 42,1 1-40,-2-2 35,1-2 4,-1 4-1,-1-3 2,1 3-13,0 0 0,1 2 2,-2 0-10,2 0 5,0 2-16,0-1-6,2 2-2,-2-2-3,2 3-13,1-1-2,-1 2-8,1-3-1,1 4 4,-3 0-2,0 1 1,-1 0 5,2 2 2,0 0-4,-1 1 4,-1 1-1,3 0 3,-1 2-8,0-1-2,1 0-11,2-2-1,-1 2-4,1 0-2,-1 4 0,1 3-10,2-2 3,0 1-3,-1 5 2,3 1-4,-2-1-2,3 1 4,-2 0-4,2-4 5,2 0-5,1 0 0,-2-2 3,3 0-1,1-2 1,0 0-3,1-1 3,0 0-4,3 0 2,0 0 3,1-1-2,2 0 1,-1-2 2,2 3 0,-1-2-7,3-2 1,-1 1 5,0-1-3,3-1-3,0 0 0,-4-1 2,6 2-1,-2-4 2,2 1 3,-1 0-2,0-3 9,3 1 7,-2 1 2,1-3 4,0 1 5,0-2 2,2 0-5,-4 1-2,2-3-4,0 1-11,2 1-2,-1-2-7,1 1-3,1 0 3,1-1 0,-2-3 2,3 3-4,-3-3 5,2 0 2,-1-2 4,1 1-3,0-2-2,5-1 1,-2-1 0,1 0-2,1-2 1,-2-1-1,1-1-5,-3 1 4,0-1-11,0-1 8,-3 0-8,2-1 4,-2 1-4,2-1 5,1 3 1,-4-3 2,3 1 24,-3 0-6,2-1-17,-5 1 17,1 0 3,-1-1-2,0-1 0,0 1-5,-2 0-14,3-3 1,-5 2 18,3-4-18,-2 0-4,1 0-1,-1 0-4,-1-5-2,2 0-2,-4 0-3,3 1 1,-4 0 1,4 1-1,-5-1 1,2-2-4,-1 2 7,-2 0-5,2-1 3,0 1-5,-1 0 5,0-3 2,-1 3-2,-2 3 6,0 3-3,2-1 6,-3 1-3,-1-2 9,-1 3-1,-3 1-2,2-1 2,-2-3 0,-3 0-2,-1 0-3,-3 1-1,1-1-2,-3 4-3,-2-2-3,-2 1 2,-2-1-5,1 5-4,-6-2 1,4 2 0,-5 1-8,1 0 2,-2 2-2,1 1-1,2 0-2,-1 3 0,3-2-27,-1 1-13,8 0-12,0 1-14,6 0-13,-1-3-33,0 3-8,2-3-25,3 2 5,-2 1-20,-1-1-21,-3-1-33,-1 1-24,-1 0-5,-1 1-30,0 2-9,0-1-23,-1-1-6,0 0 24,-2 2 6,3 2 8</inkml:trace>
  <inkml:trace contextRef="#ctx0" brushRef="#br0" timeOffset="180524.8823">12573 7175 381,'3'-4'9,"-12"4"21,9-1-2,-1 0 6,1 1 8,-4 1 5,4-2 2,-4 1 7,3 0-5,1 1-7,0-1 10,1 1-2,-1-1 1,1 2-30,-1-2 56,0 1-34,0-1-3,0 0 7,0-1 8,0 1-1,3-3 5,-3 3 41,1-1-48,-1 1 39,0 0 11,1 0-17,-1-2 1,0 2 15,0 0-11,2 0-10,-4 0-3,4 0 4,-2 2-1,1-2-1,1 1-10,-1-1-13,1 3 5,-1-3 5,3 2 1,-1 0-8,1 0-6,1 0 8,2 0 1,3 0 3,-2 1-3,2-3-6,2 2-5,1-2-6,0 0-2,4 0-8,-2 0-5,1-2-5,3 2-6,-2-3-4,1 1-1,2 0-2,-1 0-3,-2 0-1,-3-1-3,-1 0-7,-4 1 1,-1-1 1,3 0-5,-6 1-1,3 0 0,-2-1-9,5 0 0,-3 0-1,2 2-4,-5 1-11,3-3-9,-4 3-17,1-1-14,-1-1-21,-3 2-10,3-3-33,-4 2-37,0-2-20,-1 2-25,-3 0-24,-2-1-22,2-1 25,-9 0-21,0 1-14</inkml:trace>
  <inkml:trace contextRef="#ctx0" brushRef="#br0" timeOffset="180874.7268">12687 7021 832,'-1'-3'24,"1"3"4,1 2 22,0-4-27,-2-2 51,2 4-30,-2 3 17,1-5 16,0 5-16,0-4 15,1 4-7,3-3 38,-2 0-33,0-2 35,-2-2-4,1 4-2,1-3 1,-2 3-11,0-3-15,1 5-7,-1-2-8,0 1 3,0-1-6,0 2-11,-1 0-6,1 0-6,-2 1 3,1-2 2,-1 3-5,2-1-3,0 3 2,0-1 9,0 4 6,0-1 4,2 2-3,-1-1 4,2 1-3,-3-1-4,3 0-9,-2-1-10,0-2-8,-1 5-3,3-4-1,-3 7-9,0-2-2,0 2-1,1 6 0,-1-3 2,0 3-7,0-2 2,1-1-3,-1-1-4,0 0-9,0-4-7,2 0-6,-4-1-32,2-2-14,0 1-39,0-3-26,-1 0-31,1-3-29,-1 2-32,-2-2-43,2 0 5,0 0-36</inkml:trace>
  <inkml:trace contextRef="#ctx0" brushRef="#br0" timeOffset="181484.3714">12494 7656 816,'1'-2'14,"1"0"10,0 2 10,-2-3 11,-1 3-29,0-1 46,1 1-23,0 0 54,1 1-46,0 1 10,-1-2-3,0 1 3,0 1 44,3-2-31,-3 0 37,0 2-42,0-1 51,0-2-8,1 2 4,-2-1-3,2 0 1,-1 1-3,1 1-10,-1-1 1,3-1-8,-3 1 0,2-1-4,1 1-6,-2 1-9,4-2 1,-2 0-1,3 1-3,-1-1-6,2 0 1,1 2 6,0-2 4,4 1-2,1-1-9,0 1-5,2-2-8,1 2-3,0-2-8,1 2-9,-1-2-9,-3 1-2,0-1 1,-2 1 1,-3-2 3,3 2-1,-5-1-4,1 1-6,-1 0-1,2 0 4,-4 0-8,0 0-3,1 0-1,-1 0-9,-1 1-6,1-2-3,0 1-5,-1 0-10,0 0-8,0 0-25,-2 0-28,0 0-16,-1 1-37,3-1-32,-6 0-34,2 2-48,1-1-57,-1-1-35,1-1-22</inkml:trace>
  <inkml:trace contextRef="#ctx0" brushRef="#br0" timeOffset="182409.8225">13502 7090 1062,'-1'-9'32,"-3"3"-14,7 3 33,-2-3 21,-1 0 21,1 2 21,0 0 14,1 0 19,-1 2-13,-1 1 25,4-4-3,-3 4-16,-1 2-9,1-2-12,-1 4 5,0-3-16,0 3-13,0-3-14,0 4-23,-1-4-5,1 1-13,0-1-7,-1 2-19,1-1-7,-4 2-4,4-2 8,-1 1 3,-1 2 6,4 2 3,-1 2 6,4-1 4,-2 2 3,1-4 5,1 4-6,-1-1-6,1 3-2,-1-2 0,2 5-4,-1-2-3,-3 4-2,2 2-5,0-1 5,-3 3-4,2-2-2,-2 3-1,0-1 0,1-1-5,-2 2 5,2-2 0,-2 2-3,0-3-4,2 1-3,-2-3 3,0 1-4,0-1 5,0-1-2,0-1 0,2-1-1,-2-2 0,0 1 3,0-3-5,1 0 4,1-1-1,-2-2-1,3-1-2,-2 0-1,0-4 5,3 1 0,-4 1 0,4-3 1,-3 0 2,2 0-3,-1-2 7,2 1 3,1-1 9,1 1 19,0-4 7,1 0 2,4 0 1,3-3 0,2 0-2,2-4-5,1-2-6,2-3-20,1-2-12,2-2-3,-3-2-3,-1-4 2,-1 1-1,-1-2-1,-4 1-1,1 0-1,-1 2 3,-3 3 0,0-1-5,-6 5 3,2 2 0,-2 2-1,-1 1 1,-1 2-3,3 4 3,-3-1 0,-2 2 4,1 3-4,0-1 1,-1 2 2,-1 2-6,2 0 2,-1-5 1,-1 5-1,2-3-5,-2 1 3,0-2-2,0 0-4,0-3 1,0 5-4,-3-2-4,1 1-2,1 0-7,-2 4-9,1 0-10,-2-2-1,-1 2-2,1-1-1,1 0-16,-2-1-9,1 3-3,1-4-4,1 3-8,-1-3-9,-1 4-26,1-3-10,0-2-15,2 2-23,-3-2-15,3 3-26,-2 0-14,0 0-27,1-6 26,0 4-42</inkml:trace>
  <inkml:trace contextRef="#ctx0" brushRef="#br0" timeOffset="183866.7771">13854 7544 719,'0'-1'9,"-4"1"4,4 0 13,-3 1 19,1-4 1,4 3 31,-2-1-29,0 1 47,0 0-37,2 0 13,-2 1-1,0-1-15,0 2 12,0-4-18,1 2 40,-1-1-43,2 0 42,-2 1-13,1-1-6,-1 1 4,1-3-10,-1 3-8,0-2-1,2 2-2,-1 0-7,0 0-2,-1 0-8,2 0-2,-2 0-8,0-2 1,1 2-12,-1 0 1,0 0-5,1 0-4,-1 0 2,0-1-2,0 1 4,0 0-8,0 0 2,0 0-2,0 0-2,0 0 0,0 0 1,0 1-1,0-1-4,0 0 3,0 0 1,0 0-2,0 0 2,0 0 0,0 0-1,0 0 2,0 0 1,0 0 1,0 0-2,-1 0-1,1 0 2,0 0 1,0 0-1,0 0 0,0 0 1,0 0-2,0 0-1,0 0 1,0 0 0,1 0 0,-2 0 6,2 0-2,-1 0 6,0 0 0,0 0 12,0 0 1,0 0 5,0 0 4,0 0-8,0 0 5,0 0-5,0 0 7,0 2-13,0-2-3,0 0-6,0 0-2,0 2 5,0-2-7,0 1 2,-1-1-8,1 0-1,0 0 7,-1 2 0,1-4-1,-2 2-5,2 0 4,0 0-3,0 0 5,0 0 8,-1 0-3,1 0 1,0 2 4,0-2 4,-1 0 2,1 1 4,-2-1 2,4 1 2,-4-1-3,4 0-1,-2 0 0,0 0 0,0 0-5,0 0 2,0 0 1,0 0-4,0-1 2,0 1 2,0 0-1,0 0-1,-2-1 4,2 1-7,0 0-3,0 0 0,0 0 1,0 0-3,-1-2 2,1 2-3,1 0-2,1 0 4,-4 0-1,2-1-3,0 2 0,0-1-1,0 0 1,0 0 2,0 0 1,0 0 1,0 0 5,0 0 1,2-1 5,-2 1 2,0 0 0,1 0 1,-1 0-1,0-2-1,0 2-6,1 0-2,-1 0-2,0 0 1,0 0 0,0 0 4,2 0 4,-2 0 5,0 0 3,0 0 5,1 0-4,-1 0-1,0-2-3,0 2-7,0 0 0,0 0-9,0 0-3,0 0-3,0 0-1,0 2-4,0-2 2,0 2 4,1-1-6,-1 2 2,2-1 5,-2 1 0,0 1-3,2 0 5,-2 0 2,0 1 2,0-1-3,0 2 11,-2-1-6,0 1 0,2 1 4,-1 0 4,-2 0 0,1 4-6,-1-2 4,-1 1-7,-1 0 2,-1 1 2,-1 0-2,3 1-5,-1-3-4,0 2 2,-2-2-3,1-1-1,2 1-2,0 0-1,0-2 1,-1 1-4,0-2 3,0 2-5,2-3 3,-1 3-4,1-1 3,0-4-1,1 3-5,-2-1 4,1 1-2,1 0 2,-2 0-4,1-1 3,-1 1 0,3 2-2,-2-1 4,1 0 0,-1 0-1,2 0-1,-2 0 3,2-2 0,0 1-3,1-2 3,0 0-6,-3-2-1,6 0 4,-3 1-3,1-2 3,-1 0-4,1-1 2,2 0-1,-2 0 2,2 0 2,-2 0-7,2-1 6,1 1-1,-1 0 2,3-1 1,-2 1-4,1 0 7,0-2-1,0 2-2,2-1-2,-1-1-6,2 1-6,-1 0-12,0 0-12,4-2-15,-2-1-11,0 2-8,2-2-30,-2 2-12,1-3-26,1 2-22,-3 0-24,0 0-17,-1-1-32,2 1-34,-5-1-19,1 0-27,0-1-7,1 0 19,-2-2-14</inkml:trace>
  <inkml:trace contextRef="#ctx0" brushRef="#br0" timeOffset="184549.8069">14059 7192 767,'6'-9'19,"3"3"19,1-2 22,-2 3-30,-3 2 51,3 1-28,-3-1 5,0 0 15,3-1-3,-3 1-19,2 3-15,-3-1 42,0 1-46,2 0 38,-2 1 4,-1-1-15,1 4-8,-2 2 10,1-2-9,0 2-7,-2-1-2,2 2-9,-2-4-3,1 4-4,-2-5-3,3 3-12,-3-3 3,0-1-1,-3 2-5,3 0-2,-2-1 0,2 1 6,-1-2 2,-1 0 3,1 2 0,1-1 9,-1 2 0,-2-2 5,0 3-11,1 0 1,-4-1-8,2 5 4,-3-4-4,2 4-12,-2-1 1,0-2-8,2 0 11,-1 0-3,2-2-3,0 2-3,1-4 3,-1 0 2,4 1 3,-1-1 7,0-1 6,1-2 22,-2 1 13,2 0 10,0-2 24,0 2 12,2 0 10,-2-3 3,1 1-4,0 0-16,2-2-4,0 1-9,-2 0-17,2-1-13,-2 0-10,2 0-3,-2 1-4,1 0-9,2 0-2,-3 0 1,2 1-13,0-1 2,2 0-3,-2-1-7,1 1 3,0 0-3,2 0-1,-2 2-5,-2 0 4,0-1 1,3 2-4,-4 0 0,1 2-6,-1-2 5,0 1-1,-1-1-2,0 0-2,0 1-7,0-1 2,-1 0 0,1-1-4,0 1-7,-1-1-5,-1 1-7,1 1-8,0-2-8,1 1-26,0 0-18,-4-2-36,4 2-35,-2 0-45,0 0-44,-1-6-29,-4 3-19</inkml:trace>
  <inkml:trace contextRef="#ctx0" brushRef="#br0" timeOffset="186387.1822">12703 7893 663,'0'1'23,"1"-1"-2,3 1 22,-4-1 1,0-1 7,0 1 3,0 0 25,0 0-41,-3 0 26,3 0-29,-1 0 26,1 0-38,0 3-4,1-5 18,-1 4-15,0-2 48,3 2-38,-3-4 38,0 4-32,1-4 42,-1 0 14,1 2-12,-1-2 5,0 0 10,2-1-4,-2 3-1,0 0-16,0 0 7,0 0-1,0 0 0,0 0-13,0 0-14,0 0-6,0 0-4,0 0-2,0 0-5,0 0-18,0 0 9,0 0-7,0 0-5,0 0 12,0 0 3,0 0 9,0 0 3,0 0 8,0 0 6,0 0 6,0 0 1,-4 25-2,4-25 0,0 0-1,0 0 2,0 0-3,0 0-3,0 0-3,0 0-5,-5 26-6,5-26 2,0 0-2,0 0 1,0 0-3,0 0 2,0 0-3,0 0 4,-4 46-1,4-46-9,0 0-5,0 0-2,0 0-4,0 0-5,0 0 4,-25 158-2,21-136 11,2 0 11,-2 2 0,0-1-1,1 3 0,0-4 1,-1-1-6,1 3-4,-1 0-11,1-2-11,0 1 1,2 1-7,-3 0 5,0 2-4,2 4 7,0-2-3,0 0 3,-1-4-1,1-1-9,0-2 10,1 0-4,1-3-6,-1-3 3,1-1-2,0-1-2,0 1 2,0-2 5,1-3-11,-1 2 7,0-1-1,0-1-2,0-2 3,0 1 1,0-2-1,0 0-1,0 1 0,0-2-2,-1 0 5,1 0-1,1 1 1,-1-6 17,-4 15-9,4-15 0,0 0-39,0 0-4,0 0-30,0 0-28,0 0-43,0 0-39,0 0-50,0 0-47,0 0-46,0 0-46,-17-11-34,17 11-27,0 0 16,0 0-19</inkml:trace>
  <inkml:trace contextRef="#ctx0" brushRef="#br0" timeOffset="186995.791">12275 8889 775,'0'0'29,"0"0"14,0 0 26,0 0-20,-55 9 5,55-9 33,0 0 2,0 0 20,0 0 0,0 0-2,0 0-13,0 0 47,-50 12 10,50-12-8,0 0 17,0 0 9,0 0-2,0 0-1,0 0 12,0 0-7,-36 9 3,36-9-14,0 0 3,0 0-23,0 0-13,0 0-14,0 0-17,0 0-4,-16 1-7,16-1-4,0 0-16,0 0-9,0 0-2,0 0-3,0 0-7,0 0-13,0 0-10,0 0 4,0 0 4,0 0-9,0 0 1,0 0-5,54 3 4,26-1-2,-48-4-5,-1-1 0,7 0-3,1-1-7,1 0 2,1-1-1,3 0-5,-2 0 4,2-1 0,2 0-5,1-1-1,-8 1 0,0 1-6,0 1 6,-3-2-2,-4 2-10,1-1 0,-4 0 5,-3 4-5,1-2-1,2-1 5,-3 3-8,-1-2 1,0 1 11,-1 1-2,-2-1-5,-1 1 3,-1-1-3,-4 1-8,-1 0-8,-4 1-11,-2 0-13,-3-2-7,-2 2-5,-3 0-26,-2 0-7,0 0-27,-2 0-25,2 2-35,-4-2-38,-2-2-31,-3 4-26,2-1-16,-5-1-31,2 0 15,-2 0-23</inkml:trace>
  <inkml:trace contextRef="#ctx0" brushRef="#br0" timeOffset="187521.0134">12499 9116 913,'3'-2'20,"-2"2"10,-1 0-12,-1 2 45,3-2-23,0 0 23,-1 0 12,-2 0 10,4 1-6,-3-1 3,1-1 25,-1 1-36,2-2 32,-2 2-18,0-3 9,1 3 1,-1 0-9,3-1 6,-2 2 6,1-1-2,1 3-6,0-3-1,4 2 0,0-2-2,1 3 3,0-2-17,1-1-8,3 0-2,0 0 7,2-1-4,3-1-13,-3 1-7,3-1-6,0 1 1,0-2-10,-1 2-6,1-2-10,-1 2 4,-2-1-8,2 1-4,-2-1-2,-1 1-1,0 1-4,0-2-5,-4 1-2,0-1-10,-3 2-10,0-1-18,-1 1-11,-3 0-24,-1-1-14,-1 1-33,-3-2-30,3 4-23,-4-2-33,1 1 0,-4 0-31,3-1 17,-1 3-35,-4-1-20</inkml:trace>
  <inkml:trace contextRef="#ctx0" brushRef="#br0" timeOffset="187948.9793">12632 9272 1062,'-2'3'64,"5"4"-14,0-5 14,1 0 23,-4 2 19,3-1 15,-1-2 11,2 1 22,-3 1-52,1-3 20,0 2 2,-2 1-11,3 0-12,-2 1-10,3 0-8,-2 3-7,0-4 6,2 4 7,-1-1-1,1 0-7,-1-2-2,0 1 3,0-2 3,-1 0-5,2 1-9,-2-4-9,1 1-8,-1-1 4,-2 1-5,1-3-2,-1 2 11,0-1 7,0 1-4,3-2 3,-3 2-1,0-1-6,1 0 9,-2 2 1,1-2-8,0 2-13,0-1-2,-3 3-5,3-5-2,0 4 1,0-2-12,0 1-4,4-2-8,-4 1-2,1 0-4,-1 0 6,0 0-2,0 0-3,0 0-40,0 0-10,0 0-18,0 0-4,0 0-22,0 0-28,0 0-25,0 0-29,0 0-40,0 0-33,0 0-35,-22-43-55,22 43-36,0 0-20</inkml:trace>
  <inkml:trace contextRef="#ctx0" brushRef="#br0" timeOffset="192644.2761">18474 9750 443,'0'0'23,"0"0"4,0 0 10,0 0 11,0 0 2,0 0 9,0 0 10,0 0-3,0 0-10,0 0 0,0 0-9,-2-14 7,2 14 19,0 0-48,0 0 2,0 0 4,0 0 13,0 0 5,0 0-13,0 0 53,0 0-40,0 0 29,0 0 3,0 0 5,0 0-12,0 0 0,0 0 6,0 0-3,0 0-4,0 0 1,0 0-5,0 0-8,0 0 2,0 0 9,6 18-6,-6-18-9,0 0 0,0 0-3,0 0 10,0 0 6,0 0-4,0 0-10,2 23-3,-2-23 7,0 0 6,0 0-2,0 0 4,0 0-6,0 0 11,0 0 1,7 15 7,-7-15-6,0 0-1,0 0 17,0 0-3,0 0-5,0 0-14,0 0-3,0 0-1,0 0 1,0 0 1,0 0-14,0 0-5,0 0 3,0 0-1,0 0-3,46 9-7,14 0-5,-50-7-14,3-1-3,2-1-8,4 1-6,2-1 2,4 1 4,7-1-2,10-1 0,8 0 0,4-2-2,6-1 1,3 1 2,5-2-1,0-2-5,-3 2-2,-3-2-1,-2 0 0,-2 2 0,-8-1 5,-2 2-5,0 0 0,-10-1-2,-3 3 4,-5 0-2,-5 1-2,-2-2 2,-6 1-1,-1 2 1,-3 0 2,0 0 1,-4-1-1,3 0 1,1 1-2,1-2 2,2 1-1,1 0-1,1 0-5,2-2 1,1 1-1,2 2-5,-1-2 7,0 1-4,1 0-3,-1 1-1,-6 1 1,0-1-4,-2-1 8,-3 2-1,-5-1-6,-1 0 5,-4 1-2,1-1 5,1 0 0,-3 2 0,2-2-9,-2 0 5,1 0 1,0 2 0,2-2-2,-3 0 3,1 0-5,-1-2 6,1 2 3,2 0-3,-3 0 2,0 0-2,1 0 3,-1 0-4,0 0 6,1 0-1,-1 0-1,-1 0 0,2-2-1,-2 2 1,1 0 1,0 0 1,0 0 0,0 0-1,0 2 1,-1-2 1,1 0 2,1 0-2,-1 0 2,-1 0 1,1 0-1,0 0 2,0 0 5,0 0-2,0 0 5,0-2 2,-3 2-2,3 2-4,0-2 6,-1 0 0,1 0 1,0 0 9,0 0-2,-1 0 8,1 0 1,-3 0 9,3 0 2,0 0 22,0 2-2,-1-2 1,-2 1 4,5 1 1,-4 0 5,0 1-4,-1 1 1,0 0-23,-2 2 11,1 1 1,-1 3-2,-3-2-3,2 3-41,0 3 26,1 0-5,-1 2-23,-1-2 17,-1 6-37,3-2 22,-1 4-28,-2-2 70,0 3-64,3-2 34,-1 3-13,0 0 10,1-1-12,-2 1 18,3-1-22,0 2 7,-2-1-7,2-2 7,-3 2-9,2-3 2,1 1-7,0-3 3,0 1-5,1-3 7,0 0-9,2-3 2,-3 1-3,2-2 5,-1-2 0,0 2-1,2-2-1,-1 0 5,2-2 1,-1-2-1,0 1-2,-1-2 6,2 0-4,-1-2 1,1 0-1,0-3-3,0 1 3,-1-2-1,2 0 2,0 0 0,-1 0 0,0 1-46,0-2 49,2 1-52,-2 0 55,0 0-49,0-2 48,0 4-54,0-4 46,0 1-9,1 1 31,-2-2-37,1 1 9,0 0-55,-3-2 12,0 2-13,1-1-51,-2 1-29,1-2-56,1 1 1,0-2-66,1 1 1,1 1-71,-1-3-39,-2 2-16,1-1-15,-2 3-35,1-3 15,-2 1-5</inkml:trace>
  <inkml:trace contextRef="#ctx0" brushRef="#br0" timeOffset="193226.074">19496 10505 922,'0'0'14,"-1"0"16,1 0-13,0 2 51,1-2-27,0 0 23,-1 1 11,0-2 13,0 4 4,0-3 0,0-3 27,0 1-36,0-1 48,0 3-9,0-1-2,2 1 10,-4 0-6,2 0-7,0 2 10,0-2 1,-1 4-11,0-3-1,1 1 5,0-2-8,0-3 0,0 3 5,0 0-24,0 0-9,0 0 5,0 0 5,0 0-7,0 0-11,0 0-7,0 0-10,0 0 9,0 0 5,0 0-10,0 0-12,0 0-2,0 0-5,0 0 0,135-11-7,-110 10-6,3-1-6,6-1-8,0 1-6,5-4-6,2 2-2,0-2 0,4 1 2,-5-1-3,3-2-6,0 2 1,1-1-3,3 0 0,2 3 0,0-3-7,3 2-4,2 0-1,-4-1-5,-2 1-4,-6 2 5,-6-1-3,-2 1-1,-7 1 0,-4-1 3,-4 1-3,-1 2 2,-3-3-1,-15 3 0,0 0-1,0 0-10,0 0-20,0 0-14,0 0-21,0 0-28,0 0-42,0 0-37,0 0-43,0 0-36,0 0-17,0 0-28,-25 3-29,25-3 4,-55 6-10</inkml:trace>
  <inkml:trace contextRef="#ctx0" brushRef="#br0" timeOffset="193783.6669">19958 10615 427,'0'0'19,"0"0"17,0 0-17,0 0 19,0 0-5,0 0 6,-53 15 8,53-15-14,0 0 18,0 0-4,0 0 6,0 0-13,0 0 14,0 0 11,-41 17-34,41-17 32,0 0-29,0 0 7,0 0 15,0 0 8,0 0 5,0 0-3,-18 18 43,18-18-25,0 0 33,0 0 1,0 0-1,0 0-7,0 0 9,0 0 0,0 0-11,0 0 1,0 0 3,28 16-5,-21-14-17,4-4 7,-1 3-21,1-4-9,4 3-3,0-3-12,2-1-19,0 4-7,1-3-4,0 2-6,-4-2-7,2 2 0,-4-1-2,1 1-2,1-2 3,-3 3-3,3-3 3,-2 2-3,5-1 1,-4 1 1,5 0-1,-3-1 1,-3 2-3,0-3 1,-4 3-1,4 0-1,-3 0 2,-2 0-6,1 0-6,-2-1-1,-1 1 2,0 0-10,-2 3-7,-3-5-12,3 4-24,-1-4-23,-2 1-34,2 0-25,-5-2-34,-1 3-34,-3 0-35,2 0-29,0-4 16,-8 4-24,3 2-14</inkml:trace>
  <inkml:trace contextRef="#ctx0" brushRef="#br0" timeOffset="194275.2328">20013 10828 1020,'1'2'14,"2"-5"-19,2 4 49,-2 2-16,2 1 16,-3-2 15,0 3 8,2-1 7,-4 0-3,4 0 35,-3 0-43,2 0 28,-2-1-5,1 1-15,1 2 0,0-4-3,-1 1 3,1 2-9,0-3 0,1 2-10,-2-1-9,1-3 5,-2 3 8,0-1 9,2-1-9,-3 2-3,0-2 1,0-1 4,0 1 15,0 1 4,0-4-7,0 2-15,0 0 0,0-1 10,0 1-2,0 0-2,0-1-11,0-1-4,0 1-4,0-2 0,0 3-1,0-3-12,0 3-4,0-3-1,0 1 0,0-2-7,0 1-1,0 1 1,0-1-1,0-1 5,0 2-4,0-1 2,0 2-3,0-1 4,-1 0-2,1-2 0,0 4-4,0-1 1,0-1-2,0 1-1,0 0-2,0-2-5,0 1 3,0 1 0,1-2 1,-1 2-3,0-1-1,-1 0-1,1-1 1,0 3-1,0 2-3,0-2-3,0 0-1,0 0-8,-2 1 1,2-2-16,-2 1-16,-1-2-21,3 1-25,0 1-33,-1-1-22,-3-3-33,3 3-41,-2 1-34,1 1-35,1-1-28,-4-1-6</inkml:trace>
  <inkml:trace contextRef="#ctx0" brushRef="#br0" timeOffset="200414.5182">22963 5546 404,'0'0'29,"0"0"-4,0 0 14,0 0 0,0 0 15,0 0 5,0 0 5,0 0-1,0 0-2,0 0-7,0 0-12,0 0 0,0 0-9,0 0-5,0 0 17,0 0-50,0 0 39,0 0 15,0 0-25,0 0-7,18 7 15,-18-7 12,0 0 2,0 0-2,0 0 8,0 0 12,0 0 3,0 0-5,0 0-7,0 0 0,0 0 12,0 0-7,0 0-8,0 0 3,0 0 0,0 0 8,0 0 2,0 0-2,0 0-4,0 0 19,0 0 0,0 0-2,21 11-4,-21-11 0,0 0 3,0 0 9,0 0-2,0 0-15,0 0-3,0 0 4,16 10 2,-16-10-5,0 0-5,0 0-7,0 0 11,0 0-6,0 0 8,0 0-8,0 0-7,0 0-3,0 0 7,0 0 2,0 0 0,0 0 5,0 0-5,0 0-4,28 0-1,-28 0 2,0 0-10,0 0-5,0 0-8,0 0 4,0 0-2,0 0 3,34-1 5,-34 1-1,0 0 0,0 0-3,0 0-2,0 0-8,0 0-3,0 0-5,43-6 1,-43 6-1,0 0 6,0 0 1,0 0 2,0 0 1,0 0-2,0 0 3,54-10-3,-54 10 1,0 0-9,83-15 0,-72 13-5,1 1-5,3 0 3,2 0 1,3-2-4,0 0-6,4 2 3,-2-1 0,6 2 1,-1-3-2,3 3 1,0-1-5,0-1 2,0 2 3,1 0-2,1-1-1,-1 1-1,1 0 3,-1-2-4,1 2 1,-1 0-4,-1 0 4,-1-1-2,-1 1-1,0 0 20,-1-1-17,1 1-1,-1-1 1,2 1 4,0 0 16,-1 0 2,1 0-21,0 0-18,-1 0 37,-1 0-3,-2 1 4,-1-1-2,-2 0-19,0 0-4,0 0 23,0 0 1,-7 0-24,5 0 2,-3 0-1,0 0-22,0 0 2,-3 0 1,2 0 15,-6 0 1,4 0-16,-3 0 3,-1 0-5,-3 1 25,2-1-5,-4-1 23,0 1-19,-1 0-23,-1 0 21,-2 0-3,1 1 3,-2-1-3,4 0 1,-4 0-20,2 0 1,-2 1 18,1-1-2,-2 0-1,1 0 2,0 0-7,-2 0 2,-2 0-4,4 0-1,0 0 1,0 0 1,0 0-3,0 0-3,0 2 2,-2-2-1,2 0-2,-1 1 3,0-1 0,-1 0-4,1 0 7,0 0-1,-1 0 2,2 2-1,0-4 8,-2 2-3,2 0 6,0 0 2,-1 0 0,-1 0 7,1 0 1,0 0-1,-2 0-1,3 0 3,-3 0-6,-3 0-2,3 0 2,1-1-4,-2 1-1,0 0-1,1 0 5,-2 0-4,5 0 1,-1-2 5,-2 2-5,-2 0 7,3 0-4,0-1 3,1 1-4,-1 0 4,1 0 2,-3 0-3,3 0 13,1 0-11,-1 0 4,-2 0 3,-1 0 2,3 0 3,-1 0 1,-2 0 2,4-1-6,-4 1 6,3 0 21,0-1 3,0 1-7,-1 0 3,2 0-4,-1-2 1,0 2-3,1 2 2,-4-2-22,3 0-4,1 1 4,-2-1-7,0 0 7,2 1-4,-3 0 3,2 1-5,-1-1 3,0 2 2,-1 0-5,0-3 7,2 3-10,0 0 8,-2 0-1,3-1 5,0 1-4,0 0-1,0-2 7,0 2-3,0 1 5,0-3-2,0-1 4,0 2-7,0-1 6,-1 1-1,1-4-2,0 2 6,0 0-7,0 2-5,0-2 2,0 0 5,0-2-54,0 4 45,0-2-4,0 0-1,0 0-39,0 1 42,0-1-46,0 0 37,0 0 15,1-1-8,-1 1-37,0 0 31,0 0 14,0 0-12,0 0 6,0 1-8,0-1 5,0 2-8,0-2 7,0 1-3,-1 2-4,1 0-1,-4 1 5,3-1-1,-3 2 3,0 2-4,1-1 1,-2 2 3,0-1-1,1 2 0,-1 2 4,2 0-5,1-1 5,-1 3-2,-2-2 5,2 0-11,-1 1 5,2 0 2,-1-1-2,-1 1-3,2-2-4,-1 2 2,0 2 0,2 2 10,0-1-2,-2 0 0,2 1-3,-1-1 2,1-3-2,-2 0 6,2 4-6,1-2-2,-1 1 0,0 0 2,1 0-3,0 2 9,0 1-8,0 1 2,0-1-2,0-1 9,1-2-15,0-1 11,-2 0-11,0 2 13,1-4-10,0 0 6,0-1-4,-2-3 3,2 2-9,0-2 9,0-2-2,-1 1-6,2-2 5,-2 1 1,1 1-8,0-2 5,-2 2 3,2-3-1,-2 2 1,2-2 9,0 0-12,0-1 0,0 0 3,-1 1-3,1-3 0,-1 1-2,1-1-2,0 2-5,-2-2 6,2-1 3,0 0-1,0-1-7,0 2 8,2-1-7,-2 0 10,0 0-16,-2 0 13,2 0-18,0 0 13,0 0-14,-1 0 11,0 0-17,1 0 8,0 0-7,0 0 10,-2-1-4,2 2-2,0-1 7,0 0-10,0 0 13,2 0-14,-2 0 20,-2 0 26,2 0-68,0 0 78,2 0-78,-4 0 86,4 0-85,-2 0 86,-2-1-39,4-1-46,-1 2 83,-1-1-37,1 0 2,-1 1-8,-1 0 43,1-2-41,1 2-6,-2 0 46,1-1-44,-1 2-5,-1-1 39,4 0-50,-2 0-5,0 3-3,0-2 3,-2-1-6,2 3 1,-2-3-2,2 2 4,-3 1 6,0-2 9,2 0-3,-3 2 1,0 1 8,1-1-1,0 1 6,-2 2-4,-2-2 8,2 2-3,-3 2 3,0-2 3,0 1-5,2-1 4,-3 0-7,4 1 8,1-1-6,-3 0 0,3-2 6,-1 3-4,0-3 2,1-1-5,1 3 5,1-2-6,-4 0 9,5-1-4,-2 1-4,1 0 4,0-1 0,0 0 4,-1-1-6,1-1 2,1 0 0,-1 2 0,1-3 2,1 1-2,-1-1-2,1 0 2,1 0 5,-1 0-4,1 0-4,-1 0 5,3 0-5,-1-1 0,0 2-2,1-2-1,0 1 4,-2 0 1,3-3 4,0 3-3,0 0 4,0 3-2,4-3-2,0 1 3,0 2-3,0 0 3,2 0-6,0 0 9,2-1-6,-2 2 3,0-1-1,-2 0-1,-1-1-1,1 1-1,-1-1 4,-2 0-11,0 0 5,-1 1 0,1-3 6,-1 2-3,1 1 0,1-1-5,0 0-4,0 1-2,0 1-9,2-1-1,-3-1-7,0 0-2,0 1-27,-1-2-2,-1 1-2,-1 0 4,1 1 0,0 0-2,-2-2 0,-1 2-2,1-3 18,2 3 5,-3 0 9,0 0 1,-1-2 4,1 0 7,-2 2 2,0-3 7,-1 3 0,0-3 6,-1 0-9,-1 3 7,1-2 4,-1 3-7,0-1 6,-6 0-2,1 4 4,-3-3-2,-3 2 1,0 1-5,-3-1 3,2-1-1,0 1-5,4 1 1,-1 1 6,2-2-1,4 1 4,1-3-2,1 3-5,2 0 5,-1-4 3,1 3 0,1-4-4,1 1 5,1 0-3,-1-3 4,2 3 2,0-3 0,0 2 2,0-1 0,2-1-1,-1 0-2,1-1 7,0 1-2,-1 0 4,2 0 3,-1 0-4,4 0 7,-2 1-2,0 0 3,2 2-6,0-1 1,4 1-8,-1-1 1,2 2 2,1 0-6,4 1 3,2-1-5,1 0 4,1 2-4,-1 1 5,-1-2-8,0 1-1,-4 0 2,-2-1-5,-3-2-4,2 1-7,-5 1 0,1-4-4,-1 2-3,1-2 1,1 1-5,-4 0 2,1 0 1,-4-2 4,2 1 4,-2-1-1,-1 0 8,0 2-2,0-2 6,-3 0-8,2 1-1,-3-1-5,3 1-13,-4-1-2,1 2-9,-2-2 2,2 1-3,-1-1 5,-1 3 1,1 0 3,-3 1 10,6 0 6,-3-1 7,4 3-2,-4-1-1,0 0 5,-2 2 2,2-1-1,-3-1 7,-2 2-3,2-1 1,-4-1 0,2 2 2,-1-4 4,1 3-1,1-4-1,0 3-2,-1-1 0,1 1 0,-3-2 2,3 3 4,2-1-7,-1 1 2,0-2 2,0 1-3,0 0-2,2-2 5,0 0-6,4-2 2,-1 2-2,2-2 2,-2 1-2,3-1 0,0-1 3,0 0-4,3 1 3,-2 0-5,0-1 6,1 0-1,-1 0 2,2 0-1,2 2 2,-1-2 3,0 0 1,1 1 3,0-1 4,0 2 2,3 0 8,0-2 5,-3 2 3,2-2 1,1 3 0,-2-1 1,2 0 0,0-1-8,1 1-3,-2 0-5,1-1-4,3 2-6,-3-2 2,1 1-4,3 0-6,-3 0 4,-1 1-3,-1-2 0,0 2 1,-2-3 1,-1 1-1,0 1-4,-4-2 2,0 1 2,1-1-2,-1 0 1,0 0-3,0 2 6,0-2-6,0 1 3,0-1 2,0 0-5,0 0 4,0 2-1,0-2 3,0 0-3,0 2 1,0-2 7,0 0 2,0 0-2,0 0 4,0 0 1,0 2-1,0-2 5,0 2 11,-1-2-1,1 3 1,0-3 9,0 2 1,-1-1 5,1-1 27,-3 2 3,3-1 7,-1 0-7,1 1-4,-3 0 0,2 0 1,1 2 1,0-3-23,-1 4 3,1-2-5,1 3 6,-1-2 2,3 4-33,-3-3 24,1 4-29,-1-1 27,1 1-38,-1 3 22,3 1-32,-6 0 38,3 1-16,3 0 24,-3 0-28,0 2 16,0-5-18,1 3-28,-1 0 33,0 1-39,0 1 47,0 2-57,0 0 59,1 2-54,-1 1 49,0 2-6,0-1-2,0 2-2,0-2-4,0-3 7,0 3-12,0 1 7,0-1-2,0-1 3,0 0-3,0-4 1,0 4 2,0-1-5,0-3 6,0 0-1,0-2-2,0-1 2,0 0-3,0-1 2,0-2-2,0 2 3,0-4-2,0 0-5,0 0 3,0-1-1,0 0 0,0-1 0,0 1-2,0 0 1,0-1 1,0 0 1,0 0-1,0 0-1,0 3 4,0-3-3,0 2 2,0-1-6,0 0-1,0 1 2,0-2 0,0 1-2,0-2-2,0 1 0,0 0 2,0 0 3,0 0-1,0-1 3,0-1-7,0 1 4,0-2 0,0 1-2,0 0 1,0-1-2,0-1 4,0 1-9,0-1 7,0-2-1,0 2 0,0-1 0,0-1-6,0 2 2,0-3-1,0 1 2,0 0-7,0-1-1,0 0-19,0-1-22,0 1 36,0-3-49,0 3 11,0-1-31,-1 0-30,1-1-62,0 2-34,0-4-36,0 1-96,0-1-26,0 0-114,-4 2-51,3 1-46</inkml:trace>
  <inkml:trace contextRef="#ctx0" brushRef="#br0" timeOffset="201084.6894">23733 7881 963,'-20'2'11,"6"-2"22,-2 2-15,0-1 63,2 3-16,-2 0 9,2-1 13,3 0 13,0 0 1,0-1-8,1 1 25,5-3-51,1 0 35,-4 0 4,6 3-9,-3-3 17,4 3-6,-3 1 6,2-3 10,0 3 0,0-2 7,-1 1-2,3-3 11,0 0-12,0-3 5,0 1-10,3 1 2,-2-3-2,2 4-19,-1-4-9,3 3-10,-1 1-13,-1 0 8,3 2-3,0-2-14,-1 3-3,5-2 1,2 2-3,0-2-6,5 1 0,2-2-17,3 0-7,3 0-10,5 0-2,3-3-11,-1 2-2,4-2 4,4 0-2,-2-1-5,0 1-3,5 0 1,-6 0-2,3 0-1,-1 1 4,0-2-6,-2 1-4,-3-1 7,-2 1-5,0 1 1,-2-2 0,-3 0 3,0 1-3,2 0 3,-3-1 0,4 1-2,-1-1 1,1 1-3,0 2-8,4-2 0,-3 0-5,-1 0-5,0 2 3,-1 0-6,-3-1 4,-1 1-3,-5-1 6,0 1 1,-3 1-1,-4 0 3,-1-2-5,-3 1 2,-2 1 5,0 0-3,-5-1-3,2 2-9,-3-2-20,-1 1-6,0-2-14,-1 2-24,-1 2-35,-1-2-33,2 1-22,0-1-25,-3 1-22,0-1-31,-1 3-24,1-3-15,-1-3 23,-1 3-14,0 0-21</inkml:trace>
  <inkml:trace contextRef="#ctx0" brushRef="#br0" timeOffset="201571.9091">24014 8129 1020,'-6'3'-5,"6"1"28,-4-4-24,4-3 65,0 3-25,0 3 22,0-3 15,4 3 20,-4-4 21,1 2-9,4-2 38,-4-1-41,1 2 31,-1 0 12,0-3-4,1 6 1,0-3 4,2 4-4,-3-4 4,4 2-9,-1-2 14,4-2-24,-1 2-7,2-4-11,-2 1-8,3 0-2,0 3-9,0-3-11,0 3-19,0-1-10,1 0-2,2 2-7,0-2-12,4 1-16,-1 0-3,5-1-8,-1 1 1,1-2-3,0 2-2,3 0 0,-1-2-2,-2 1 0,-4 1-1,-3 0-1,1-2 2,-5 1-11,0 0-15,-4 1-23,-1-2-15,-2 4-24,-2-4-31,0 6-31,1-4-29,-4 0-32,1 2-33,0 1-22,-3 0-32,0-1-19,4-2 19,-2 0-20</inkml:trace>
  <inkml:trace contextRef="#ctx0" brushRef="#br0" timeOffset="201871.5467">24173 8395 1204,'2'-2'32,"-2"-5"27,-2 8 26,6 1 25,-4 1 26,3-3 17,1 1 23,-3 1 15,2 0-15,1 1-2,-2-1-12,3 0-1,-1 0-8,2-1 6,-4-1-8,4 3-8,-1-3 1,0 0-17,0 0-7,-2 0-22,1-3-15,-2 6-23,0-3-13,-1-3-6,-1 3-22,0 0-4,0 0-6,-1 0-13,1 0-16,0 0-31,-2-1-35,2 1-50,0-2-40,-1 0-53,0 0-54,-3 4-47,1-4-55,2-1 0</inkml:trace>
  <inkml:trace contextRef="#ctx0" brushRef="#br0" timeOffset="202803.9222">23046 6500 840,'8'-5'24,"0"-2"7,-3 4 24,-3-2-19,-1 1 70,4-1-29,-1 2 7,-2-1 21,0 3-5,-2-2 9,1 0-14,-1 3 35,0-4-46,1 3 35,-1-1 7,3 2-6,-2-3-8,0 3-14,-1 0-3,2 0-13,-2 3-10,-2-3-1,4 0-7,-5 2-6,4-1-9,-2-1 2,1 0-6,-1 1 1,0-1-11,1 3-5,-2-3 1,1 0-3,0 3 1,1 1-2,1 0 1,-1 2 1,3 2 7,-1 0 12,3 2 3,1 5 5,0-1-2,2 1 4,-3 1 2,5 2 7,-4 1 3,3 0-5,-4 1-12,5-2-3,-9 2-2,8 1-1,-5 0-1,1-1-12,0 1-7,-2 1-8,0-1 5,-1 0 0,1 2 3,-2-4 4,0 1-4,-1 1 0,0-1-1,0 0 0,0-1-3,0-1-2,0-2-4,-1 1-5,1 0-4,-1-6 0,1 3-1,0-3-3,0-1-1,0-3-3,-3-1-3,3-1-6,0-2 2,-1 1-6,0-4-14,1 0-5,-2-2-8,1 2-1,1-3-6,-2 1-9,1 0-28,-4-1-11,1-1-26,-4-1-23,2 3-17,-1-6-27,1-1-29,-2-1-18,-1 0 0,0-1-20,3 0-6,2-3 2,-1-6 27,-1 6-18,3 1-6</inkml:trace>
  <inkml:trace contextRef="#ctx0" brushRef="#br0" timeOffset="203789.1001">23121 6560 743,'6'-1'14,"-9"-1"22,2 1 5,-3 1 22,4-2-27,5 2 48,-6 0-32,2 0 13,-2 0 6,1 0-9,0 2 2,-4-4-12,6 2 47,-5 0-41,4-2 54,1 0-11,-2-1-2,3 3-1,-1-3 4,2 2-10,0-2-16,2 0 4,-2 1-5,1-1 3,3-2-11,0 0-10,1 1 2,-2-2 9,3 2 10,0-2-7,0 1-9,-2-2-5,3 2 3,-3-2 2,3 0-6,0 2-9,2-2-12,-1 1-1,1-2-5,4 2 6,-3-2-9,3 2-1,-1-1 0,-1 2 0,0-1 1,0 1 3,-1-1-3,-1 2-1,0-1 4,-1 2-4,0-2-2,2 3-2,-4-3-3,0 3-5,1-1-1,-2 2-3,0-1-6,-1 1 0,0 2-2,1-1 0,-2 2-2,2-1-2,-3 5-1,4-1 2,1 1-1,-1 4-1,1-2 0,1 3-3,-1 1 7,1-1 0,-3 0-2,0 1-1,-2 0-2,1-1 2,-3-1-4,0 0 1,-3 0-8,1-1 2,-3-1 0,2 2-5,-2 0 1,-2 0-8,-1-1 1,-1 1 0,-2 1 4,1 2-1,-5 0 4,-2-1 3,-1 4 4,-1-2 5,-4 3 5,0-2-2,-4 2 4,2-3-3,-2 2 1,-1-4 0,2 1 1,1-2-2,1 0-3,0-1 3,4 0-1,-1-2-2,2-2 4,4 1-3,-1-3 0,5 0 1,-1-2 6,4-1-1,-1-1 4,2 2 3,0-2-5,-2 0 7,2-2 3,1 2 1,1-1-4,-3 1 4,2 0-1,0 0-4,-3 0 2,1 0-3,2 0 0,-1-2-6,-1 2 3,3 0-4,-1 0-1,1 0-1,0 0 5,1 0 5,1-1 0,-2 1 5,1-2 2,1 2 5,0-1-4,2 1 7,-2-2-5,-1 2 0,2-2-1,-1 2 4,3 0-1,-2-3-1,-1 3 8,2 0 4,2 0-2,-1 3 2,-1-3-2,5 2 1,-3 0-3,4 2 0,-2-1-9,3 2-2,1-1-7,1 1-1,0 1-4,2 2-1,0 0-3,0-1 0,0 1 2,3 1-6,-2 0 4,1 0 1,0 0-4,2-1-1,-2 2 1,2-1-1,-3 0 2,-1-2 2,2 3 2,-3-3-6,1 1 5,-2-2 0,-3 1-7,-2-3 5,2 0-2,-2 0-2,-3 1 0,1-3-4,-1 1-3,-3-3 2,1 3 1,-2 0-5,2-3-4,-2 0-7,2 1-19,-3 1-17,1-2-6,-2 1-16,1 0-26,-4 1-24,3 2-27,-2-1-20,0-3-21,-2 0-34,-1 4-37,0-1-35,-3-2-28,3 0-7</inkml:trace>
  <inkml:trace contextRef="#ctx0" brushRef="#br0" timeOffset="204871.9224">23842 7228 727,'21'21'10,"-21"-21"26,0 0 8,0 0 16,0 0-25,0 0 48,0 0-24,0 0 8,14 15 10,-14-15-20,0 0 5,0 0 1,0 0 36,0 0-40,0 0 43,0 0-2,25 11-7,-25-11 3,0 0 2,0 0-12,0 0-9,0 0-5,0 0-5,0 0 3,90-12-3,-81 6-9,-1 2-6,2-2-6,-1 1-1,0-2-1,1 0-12,-4 0-7,4 0-12,-1-1 2,-2 0-6,1 0 1,-1-1-4,1 2 1,-2-3-1,1 3 1,-2-1 3,-1 2-4,1-2-1,1 2 3,-6 6 11,0 0 5,0 0-7,0 0-1,0 0 4,0 0 3,0 0-1,0 0 1,0 0 0,0 0-1,23-52-1,-23 52 4,0 0 4,0 0-3,0 0 7,0 0-6,0 0-1,0 0 2,-5-28-6,-5-4-3,5 26-2,-1 3-2,-2-1-7,4 2 5,-1-1 3,1 1-7,0 1 6,0 1-6,0-2 2,3 2-3,-3-1 1,4 2-5,-1-1-3,-2 0 2,1 0-3,-1 2 2,0-1-4,-1 1-1,0 2 3,-6 1 1,4 1 2,-1 1 2,0 0-2,-3 1 1,3 1 2,-1-1 6,2-1-2,-3 2 4,3-3-5,0 0 1,1-1 6,-3 2-1,3 0-2,2-3 1,-2 2 2,1-2-6,0-3 8,0 2-2,-2 0 0,2-2-2,0 3 2,0-1-1,0 2-6,1 1 4,-2 0-1,3 1-8,-1 0 2,2 0 1,-2 0-2,2 0 2,-2 2 3,-1-2 1,3 2-4,1 0 7,-3-2 1,2 1-3,1 1 7,-1-1-3,1-2-4,1 2 6,-1-2 1,0-2 3,0 2-6,1-1 4,0 0-5,2-1 0,0 0 1,-1 3-2,1-3-1,0 1-5,1-1 3,1 1-1,-3 0-2,2-1-1,1 0 2,1-1-4,-2 1 3,2-1 7,2 0-6,-2 1 2,0-1 4,3 1 2,-3-1 0,1-2 12,1 3 1,1-1-2,-3-1 9,2-1 1,-1 2 2,4-3 0,-3 3 0,3-3-11,0 1-3,-1 0-4,-1-1-5,5 2-4,-4-1-6,1-1-1,2 1 1,0-1 2,3 0 1,-3-1 3,2 1 0,0-1 3,-1-1 5,-1 1-1,-2 0-1,-1 1 8,1-3-5,-2 3 0,0 0 0,-1-3 4,0 2 0,-1-1-3,0 1-1,1-1-8,-3 2 22,-1-2-2,-2 0-1,0 4-4,0-4-5,-1 2 4,2 0-7,-2-1 6,-1 1-22,0 0-2,0 0 0,2 0-6,-4 0-21,2 0-5,0 0 0,-1 0-13,1 0-13,-3 1-17,3 1-2,0-2-24,-1 0-1,1 0-19,0-2-30,0 1-39,0 1-34,-1-3-50,-2 0-53,-3 2-41,1-3-51,-2 0-30</inkml:trace>
  <inkml:trace contextRef="#ctx0" brushRef="#br0" timeOffset="243199.4875">22107 14205 84,'-13'1'13,"6"2"10,-3-1 1,6-1 12,-4-1-5,6 0 13,-2 2 1,1-2 7,3 0-5,0-2-7,-2 2 14,0 0-11,1 0 7,0 0-9,-2 0 3,1 0 0,-3 2-6,-1-2 8,-2 1-9,2-2-2,-4 2 9,3 0-7,-4 1 10,-1 1-37,2-1 46,0 1-46,0 0 36,-1 3-28,0-5-10,0 3 4,3-3-10,0 3 37,-1-3-56,2 0 39,1-1-37,1 3 29,0-2 9,2 1 1,-1-1 7,1 0-2,-2 1 12,4-1-3,-1 1-3,0-1 1,-2 2-3,1-1 6,0 0 0,2-2-2,-1 2-3,2-2 5,-1 2-2,1-2 5,1 1 7,-1-2-6,2 1-5,-1-2 2,1 2-3,-1 0 7,1 0 6,-2-3 3,2 3-2,1 0 1,-1-1-4,1 2 17,1 0 9,-2 1-3,4-2-3,0 5-7,1-4 1,1 4-3,-1-4 14,3 3-12,-1-3-9,4 2-3,0-2-2,0 0-1,0-1-4,6 0 0,-3 0-8,2 0-6,-1-1 1,4 0-2,0 0 0,-3-1-4,6 2-3,-3-1 0,2-1-1,-1 2-4,4-2-1,2 1-1,0 0-1,2-1 4,0 0-5,1-1 2,1 2-2,-1-1 2,-1 0-1,0 1 4,-1 0 3,-2-2 3,-1 1 3,-1 1-3,-2 0 2,-2-1 0,2 0 3,-5 0-4,3-1-3,-2 2-2,-1-2-3,0 2 0,2-1-3,-1 0-6,2 1 1,-2-2-2,2 2 1,0 0-4,1-1 4,-5 1-4,-1 0 1,-2-1 1,3 2-1,-3-3 2,6 3 1,-7-3-4,7 2 0,1-2-4,4 0 5,-2 2 1,-1-2-4,3 2 0,-4-2-1,5 0 2,-4 3 2,1-3 0,1 3-2,-2-1-4,2 1 6,-1-1-1,2 1-1,-3-2 0,3 1-1,1 1 6,-3 0-3,2-2 1,0 2-3,0-1 0,0-1 2,1 2-4,-4-1 2,1 1-1,1-1-3,-1 1 6,1 0-3,-5 0 0,2 0-1,1 1 4,-2-1-1,2 0-2,-2-1 0,2 1 0,-2 0 3,3 0 0,-1 0-2,-1 0-1,4-2 1,-5 2 3,4 2 0,-4-4-1,2 2 0,-3 0 1,-1-1 1,2 1 0,0-1-5,-3-1 3,4 2 5,-1-1-5,0 0 1,2-1-1,-2 2 0,-2-2 4,4 1 0,-4 1-6,1-1 2,-1-1 2,0 2-2,-2-1 4,-3 1-2,-3-2-4,1 2-1,-1-1 6,1 1-7,-2-1 1,-1 1 0,-1-1-2,7 1-2,-1-2 1,0 2 5,-3 0-6,1 0 2,2 0-3,-2 0 1,1 0 1,-3 0 2,2 2-3,-1-2-1,-3 0 1,0 0 0,-1 0 3,-2 0-5,3 1-6,-4-1 0,0 1-2,-2-1-3,0 1-1,-1-1-2,2 2-5,-2-1-9,-2 1-17,0-2-20,0 2-24,0-2-35,-1 0-42,-3-1-40,-2 1-39,-7-1-36,-2-1-40,-3-1 3,-1 2-52</inkml:trace>
  <inkml:trace contextRef="#ctx0" brushRef="#br0" timeOffset="244590.6367">20594 14832 451,'-22'4'4,"9"0"11,-3 0 2,8-2 9,2 0 7,1-1 5,0 0 10,3 1 15,-1 1-3,1 0 5,-1 0 12,-1-1-25,3 1 28,-1 1-18,1-2 7,-1-1 0,0-1 13,2 2 5,-1-2-3,2 0 35,-1 0-24,0-2 31,2 2-6,-2-1-4,3 1 0,-4-2-5,4 2-5,-5 0-11,2 0 1,0 2 1,-1-1-3,4 1-7,-2-1-8,3 3-4,-1 0 2,4-1-7,0 0-2,3 1-17,-1 0-3,3-1 5,1 1-4,1 0-5,1 0-6,2-1 7,1 0-4,2 0 3,1 0-6,-1 0-4,4-2-5,1 0 5,5 1 2,1-1 2,3 0 2,4 1-4,2-2 3,1 2-5,3-1 4,2 0-5,-2 1-4,4-2-13,-2 0-4,0 0-4,-2-2-1,0 2 5,1-1-5,-9-2-7,5 3 0,-4-3 5,0 0-1,-3 1-2,4-1 0,-6-1 3,1 1-1,3 1 0,0-2-1,0 1-2,-2-1-1,1 3 3,0-3-1,1-1-6,2 1 2,-3 3 3,4-2 0,-5 0 1,3 0 0,-1 1 0,-2 0-4,-1 0 8,3-1-3,-5 1-2,1 1-1,-2-1 4,0-2-2,-2 2 2,-1-1 2,0 0-5,-1 1 0,1-1 2,0 1 3,0-1-6,-4 2 3,2 0 1,0-1-1,2 0-3,-3 1 3,3 1-1,-1-2 1,1 1-1,-1-2-2,1 3 0,2-3 3,-3 3 4,0-2 1,-4 1 0,1-1-2,1 2 5,3-2-1,-2 2-9,1 0 2,0-1 4,2 1-4,-2 0-2,4 0 2,-3 1-1,0-1 0,-2 0 10,3 0-5,-1 2-4,0-2 0,2 1 2,-2 0 1,3 0-6,0-1 1,0 2-4,0-2 5,2 3-2,-1-3 0,-1 0 1,0 0-1,1 0 6,-1 0-3,1 0 3,-5-3-4,2 3 4,-1 0 0,1-2-3,-2 1 2,0 0 0,0 0 0,-1-1 1,-2 1-2,1-2 2,-1 2-2,2-1-1,0 1 0,-2-1 3,0 1-1,-1-1-5,3 2 3,-3 0-3,3 0 5,-2 0 0,-1 0 1,-1 0-5,0 2-1,1-2 8,-1 0-3,-1 1 0,2-1-2,-5 2-3,-1-2 0,-3 1 1,1-1 2,-2 0-4,-1 2-1,-1-2-4,0 3-2,-1-2-1,4 0-4,-1 1-14,1-1-8,-1 0-5,-6-1-19,3 1-24,-6-2-32,1 1-51,-5-1-62,-2-2-58,-9 2-69,1-5-100</inkml:trace>
  <inkml:trace contextRef="#ctx0" brushRef="#br0" timeOffset="311730.864">13511 14623 114,'0'-21'-10,"0"21"26,0 0 16,0 0-18,0 0 7,0 0 1,0 0 3,0 0 3,0 0-1,0 0 5,0 0-4,0 0 1,0 0 3,0 0-5,0 0 6,0 0 1,0 0 1,0 0-1,0 0-4,0 0-3,0 0-4,0 0 8,0 0-7,0 0 0,0 0 0,0 0 2,0 0 7,0 0 5,0 0 1,0 0-8,0 0-1,0 0 0,0 0 8,0 0-7,0 0-11,0 0-2,0 0 1,0 0-1,0 0 0,0 0 5,0 0-1,0 0 17,0 0-58,0 0 42,0 0-49,0 0 54,6-13-47,-6 13 57,0 0 3,0 0 2,0 0-2,0 0 0,0 0-7,0 0 1,0 0-16,0 0 7,0 0 3,0 0-5,0 0-1,0 0 5,0 0 1,31 55 1,-31-55-2,0 0-8,0 0-3,0 0 16,0 0-12,23 53-11,-11-20 6,-8-27-7,-3 3 7,1 0 4,-1 3 9,0 2-4,-1-1 5,1 2 0,-1-1 1,0 3-2,0-1-3,0 1-9,-1-2-6,0 2 2,-2-2 2,2 2 1,-3 0 2,3 1 0,-4-1-2,2 0 0,0 3 6,-1-3-1,0 0-5,2-1-1,-1 0-2,1-2-2,-1 0-3,3-1 2,-2-1-3,0 1-6,2-2 6,0 0-1,0 1 0,0-1-1,2 0 4,-2 0-2,0-1-4,2 1 6,-2-1-3,0 0-4,0 0-1,0-2 2,-2 2 1,2-3 1,0 1 1,0-2-1,-2 0-2,2 1 5,0-1 3,-1-1 1,1 0-2,0 0 1,0-2 1,0 3-1,0-2 6,0 1 2,1 0-4,-1-1 3,0 1-4,2 1 1,-2-2-1,0 1-3,2 2-2,-2-2-1,0 1 2,0 1-5,0 0 0,0 0 3,3 0-4,-3 1 6,0-2-5,1 2-4,-1-1 4,0-1 1,1 0 0,-1-1-5,0 1 2,0-2-3,2 1 2,-2 0 1,0-2-2,0 0-1,0 0 0,1-1 2,-1 0 0,0-1-2,1 1-4,-1-2 5,0 0-2,1 0 0,-1 0-1,0 0-1,0 0 6,0 0 1,0 0 1,0 0-3,0 0 1,0 1 1,0-1-4,0-1 2,0 2 0,0-1 1,0 1-1,0-1 2,0 2-3,0-1-1,0 0 4,0-1-2,0 1-3,0-1-2,0 2 4,0-2-4,0 0 1,0 0 2,0-2-1,0 2-3,2-1 0,-2 1-9,0-1-29,4 1-17,-2-3-31,1 1-34,1-1-35,4-2-37,1-2-40,5 0-11,-1 0-17</inkml:trace>
  <inkml:trace contextRef="#ctx0" brushRef="#br0" timeOffset="312967.6172">13740 16227 443,'2'-2'9,"2"4"11,-8-4 11,4 0 12,-1-1 19,0 0 4,1 2 6,1-2 25,-1 1-34,0-1 28,0 1-26,1 2-9,-1 0-10,2 2 14,-2-4 3,2 4-24,-2-2 35,1 0-28,-1 0 24,2-2 7,-2 2-4,1-3-9,-1 3 0,3-2 5,-3 1 0,1-2 7,0 3 3,1 0-1,3 0 16,-4 2 5,2-1-3,1 2 2,-2 0 6,3 0-3,-2 1-9,1 0 8,-3-1-13,2-1-1,-1 1 3,1-1-2,-2-1-1,-1 1-2,2 0 0,-2 1-6,1 0 1,0 1 2,1 2-2,-1 0-3,0 2-8,1-1-12,1 3-1,-1 0-5,-1 1-8,1 0-7,0 0 2,-1 5-2,1-2 0,-1 1 8,-1 2-6,0 1 3,0 0-1,0 2-8,0 0-5,0 1-4,-1 0-5,-1 1 1,2 0-4,-1 1 2,-1 0 2,0 0-1,-1 1 5,2 0 3,-3 0-3,2 1-3,-2-3 4,1 2-2,-3-1 0,3 2 1,-2-2-1,0 0-2,1 0 2,1 0-2,0-1 1,1-3 2,0-2-4,0 0 10,1 0-5,-2-1 1,2 1 2,-2-3 0,2 1-5,-2 3-1,-1 2 1,2-2-10,-1-1-1,0-1 1,-2-1-4,3 1 1,-2-4 4,0 1-1,1-2-2,-1-2 2,2 0 1,-1-3-4,2 1 0,-1-2-2,1-1-1,1 0-2,-1-2 1,1-2-4,0 0-1,1 0 5,-1 0 1,0 0-2,1 0-1,-1-1 1,2 0-2,-1 2 4,-1 0 4,1 1-9,-1-2 0,2 0 3,-1 0 2,-1 0-4,0 0 2,0 2-3,0-2-1,0 0 4,1 0-2,-1 1-1,0-1-1,0 0 1,0 0-2,0 0-2,-1 0-7,1 0-17,0 0-16,0 0-23,0-1-17,0-1-13,1-1-37,-1-2-21,0-3-30,-1-1-36,-3-1-19,0-2-28,-2 0-16,-4-1-36,0 5-4,0 1-29,-4 1-15,7 1 14,-5 5-30</inkml:trace>
  <inkml:trace contextRef="#ctx0" brushRef="#br0" timeOffset="314260.9468">13275 17344 513,'3'-1'4,"-14"0"12,13-1 9,-6 0 8,1 0 22,6-1 4,-3 1 3,4 1 13,-6 0 15,4 1-35,-1 0 24,-1-1-23,0 1-12,-3-2 11,3 2 11,-3-1-9,4 1-13,-2-2 37,2 1-17,1 0 21,0-1 4,3 2-4,-3-2-7,2 1 9,-2 1 11,2-1-6,-4-1-7,1 4 9,-1-2 1,0 0-7,-1 0 0,-3 0-3,4 0-3,-4 1 0,4-1 0,-4 0-10,2 0-1,0-1 2,2 1-3,-1 0-5,2 0-6,-1-2-4,2 2 3,0 0-3,-1 0-5,2 0 0,-2 0 1,2 0-3,-3 0 0,0 0 4,0 0 3,0 0 3,0 0-3,0 0-3,0 0-2,0 0-1,22 9-3,-22-9-7,0 0 0,0 0-2,0 0 0,0 0 2,0 0 7,0 0 1,28 11-1,-28-11-3,0 0-9,0 0-2,0 0-5,0 0-3,0 0-8,74 20 0,-65-19 1,1-1 4,2 0-4,-3 2-1,4-2 1,-2 0-6,1 0 7,-1-2-6,1 2-2,0 0-3,-1-1-4,2 1 0,-1 0 3,-2-1-4,5 1-7,-3-2 8,2 2-3,0-1 3,2 0 2,0 0-2,2-1-3,0 0 5,0-1 1,2 1-4,-3-3-4,2 2 2,-2 1 5,2-1-2,-1-1-3,-1 0 1,2 2 1,-1-1 1,-2-1 2,2 0-2,-2 2-6,1-1 5,-2 1 1,3 0-2,-4 0-1,3 0-1,-2 1 1,1-1 0,-1 1 6,0 1-6,0-2 1,-1 1 2,-2 0-1,-3 1-1,3-2-1,-2 1 0,0-1-3,1 1 3,0 0 0,-2 1 0,1-2 6,1 2-4,-1 0 1,0 0-2,0 0 4,-2 0-2,0 2-2,2-2 1,-2 0-4,-1 0 4,0 1-4,1-2 1,-3 1 1,-1 0 1,1 1-1,-4-2-1,0 2 1,1-1 0,2 0 1,-3 1 2,0-1-4,-1 2-1,0-2 1,2 1 1,-2-1-5,0 0 4,0 0-4,0 0 1,0 0-1,0 2-3,0-2 3,0 0-2,0 0-1,4 1-3,-4-1 3,0 1-1,0 1-3,1-2 4,-1 1-1,0-1 3,0 2-2,1-2 2,-1 0-1,0 0-2,0 0 3,0 1-1,0-1 0,0 0-4,0 0 1,0 0 0,0 0 4,0 0-1,0 0-1,0 0 4,0 2 1,0-2 0,0 0 2,0 1 2,0-1 0,0 0 2,0 0-3,0 0 2,0-1-2,0 1 3,0 0-3,0-2-2,0 2-2,0 0 4,0 0 5,0 0-2,0 0-5,0 0-1,0 0 6,0 0 0,0 0-3,0 0 0,0 0-3,0 0 0,0 0 5,0 0-2,0 0-3,0 0 3,0-1 0,0 2-2,0-1 1,0 0-4,0 0 2,-1 0 0,1 0-2,0 0-3,0 2 1,0-2 1,0 0-3,0 1 5,0-1-3,1 0 1,-1 0 3,0 0 0,0 0-1,0 0 1,0 0 3,0-1-3,0 2 3,0-1 2,0 0-2,0 0-2,0-1 2,0 1-1,0 0 1,0 0 3,0-2-8,0 4 1,0-4 4,0 2 1,0 0 1,0 0-2,0 0 0,0 0-1,0 2 2,0-2-1,0 0 0,0 1-1,0-1-2,0 1-2,0-1 1,0 0-2,0 0-2,0 0-10,0 0-3,0-1-7,0 1-5,0 0-5,0-1-2,0 1 0,0 0-1,0 0 4,0 0 4,0 0 3,0 0 3,0 0 3,0 0-1,0 0-5,0 0-6,0 0-4,0 0-8,0-2 1,0 2-10,0-1-13,0-1-28,0 1-16,0-2-31,0-1-32,0-3-37,0 2-31,0-1-28,-2-3-26,2 0-28,0 1 7,-4 4-25</inkml:trace>
  <inkml:trace contextRef="#ctx0" brushRef="#br0" timeOffset="320981.9571">2246 14841 303,'0'-3'3,"-7"-3"15,5-1 16,-4 2 13,4-1 7,1-1 3,-1 0 17,-1 1 9,3-4 7,0 6-7,0-4 6,0 1-42,0-1 31,0 0-29,0 0-12,0 1 4,0 1 2,0-2-2,-4 5-20,1-1 31,1 0-35,0 2 32,2 0-4,-1 0-6,1 3-14,-2-1-6,2-1 2,0 1-3,0 0 0,0 0-6,0 1-1,0 0-4,0 2 4,2-2 1,-2 3 1,0 0 3,1 1-4,0 0 3,0 2-3,1 0 4,1 1-4,1 2 2,-4-1-1,3 2 2,-1-1-5,-1 1 0,3 4 10,-2-1-4,0 1-2,0 3 1,-2 1-3,0 4 0,3-1 9,-3 2-3,0 1-6,0 1 2,0 1-2,-3-1 0,3-1-1,0 2 2,0-1-4,-2 0 0,1 0 1,0-1 2,-1-1 3,0-2-5,0 0 1,1 0-4,1-2 2,0-2 0,0-1-1,0-2-4,0-2 1,1 0 5,3-1 2,-2-1 3,2 0-5,-1-2 0,1 0-2,2-1 0,-1-2 2,-3-1-3,4 1 0,-2-3 1,0 1 1,-1-1 1,3-1 6,-2 1-3,1 0 1,0-3-1,1 0-2,2 0 6,1 0 13,1-3 1,1 3-3,2-4 7,4 0-4,-2-2 1,2 2 0,1-3-7,0 0-10,1 0-2,1-3-1,-1 4-4,-2-2 1,2 0 0,-2-1-4,0 2-1,-3-3 1,1 2 0,-2-2-5,0 1 3,0 0 0,-1-2 1,-2-1 1,-1 1-3,0-2 1,1 0-3,-5-2 0,1 1 2,-2-1-2,2-1 1,0 1 0,-6 0-1,3-1-2,-1 1 0,-1 0 4,0 1-1,-1 2-3,0 0-1,-1 1 3,1 2-1,0 0 5,0 0 1,0 1-5,0 0 2,0 1-1,0-1 2,0 1-6,-1 0 3,1 2-3,-5-2-2,5 2 2,0 0 0,-5 1 0,4 1-2,-4-1 7,4 1 0,-1 0-4,0 2 2,1-2-4,1 2-2,-4 1 6,4-2 0,0 2-4,0 0-1,-1 0 5,1 0 0,0 0 2,0 0 3,0 0-8,-1 0 2,1 0 0,0 0-1,0 2 1,0-2-1,0 0 3,0 1-2,0-1-2,-2-1 0,2 1 1,0 1 0,0-1 3,0-1-1,-1 1-1,1 0-3,1 0-3,-1 0-1,0 0-18,0 0-9,-1 0-6,1 1-16,0-1-27,-2 1-22,0 2-17,-1-2-21,2 2-27,1-1 9,-3-1-45,-1 2-35,4 3-3</inkml:trace>
  <inkml:trace contextRef="#ctx0" brushRef="#br0" timeOffset="321475.998">2938 15638 719,'1'-2'10,"-1"-7"23,2 2 17,-2 1 14,0 0-17,5-1 43,-4 3-22,-2 0 16,2 4-4,-5-3-23,0 4-7,-1-2-4,3-1 23,-3 4-40,5-4 25,-3 2-8,1-1-9,2 1 3,0-1-14,2 2-7,-2-1-4,0 1-6,-2 2 2,2 2-4,-1 0 12,-4 2-1,-2 4 12,2 2 4,-7 1 3,1 6 12,0-3 0,1 1 3,-7 4-2,5 1 3,-1 4-7,2-2-8,2 3 0,-1 0-13,2 2-1,2 2-6,0-1-3,-1 0-4,0-3 0,-1-1-1,1 1-2,-4-4-2,6-4 1,-2 1-5,2-3 0,-1-3-1,1-2-2,4-2-1,-3-1-6,3-2 4,1-3-8,-4 0-6,2 0-12,2-3-23,-3-2-27,1 0-18,-2-2-17,3-5-35,1-3-30,1-4 12,3-2-26,-2-5-14,3 0-10</inkml:trace>
  <inkml:trace contextRef="#ctx0" brushRef="#br0" timeOffset="321932.8812">2718 15676 568,'-7'-3'13,"1"3"19,3-5 12,3 0 14,-3-1 2,4 1 19,4-1-30,-4 1 41,1 2-35,1-1 18,-3 4-45,3 4-3,-1-4 11,-2 5-9,-2-3 36,-1 2-33,3-5 31,0 5-28,-5-4 43,4-4-10,-4 4-8,4-5-3,1 4 3,0-1-3,0 2-6,1-4-2,1 2-5,1-1 8,3 0 0,-1-2 2,2 0-3,4-2-4,-4 3-4,3-2-8,7-1-1,-1-1-8,2-1-2,1 2-12,6-4-3,0 3 0,5-1 0,3-1-2,0 1 0,1-1-2,1 1-1,0-1-4,-1 3 2,-2-2-1,-4 1 1,-1 1 1,-3 2-1,-3-1-1,-2 1-3,-3 2 9,-7-3-5,0 5 2,-1-2-3,-3 1-1,-1-1-2,0 1 1,-1 1-2,-1 1-16,-2 0-17,-2 1-26,-1 2-15,1 2-37,-1-3-10,0 2-31,3-1 20,-1-3-52,0 1 26,-2 2-6,2-2 4,1 1 11,-1 0-13</inkml:trace>
  <inkml:trace contextRef="#ctx0" brushRef="#br0" timeOffset="322326.8435">3054 15538 897,'-8'-5'9,"8"4"25,3-4-16,-3 1 64,0 1-23,-3 2 11,3-2 18,0 3 18,-2-1-2,4 2-17,-4-2 32,2 2-59,0-4 33,2-2 2,4 4-10,-3-2-10,2 1-7,-3 0-8,1 0-17,-2 1-3,3 2-2,-3 1-4,3-1-1,-3 2 5,4 3 2,0 0 5,0 3 13,0 4 14,0-1-1,-1 4-4,0 0-2,1 3-11,-5-1 4,1 4-4,-1-1-7,2 0-11,-2-3-5,-2 3-5,2 1-4,-1-2-2,1 4 3,0 0-4,0 0 1,0 2-6,-3 3 0,3-4-1,-1 3 0,1-1 1,-1-3-9,1-2 3,-3-2-3,3-2 0,3-3-2,-6 0-1,3-5 2,0-3-5,3 0 5,-3-3-4,1 1-2,-1-4-3,0 0 2,1-1-9,2 0-3,-3-1-10,1 0-14,1-1-20,0 2-22,-2 0-41,-4 0-32,-1 0-33,-4 0-41,-4 3-29,7-3-8,-6 4-35,-4-1-34</inkml:trace>
  <inkml:trace contextRef="#ctx0" brushRef="#br0" timeOffset="322998.1272">3592 15115 258,'0'0'38,"-63"17"-4,63-17-1,0 0 7,0 0 11,0 0 0,0 0 3,0 0-2,0 0-10,-51 11 6,51-11 4,0 0 0,0 0-4,0 0 14,0 0-28,0 0 36,0 0-28,-24 1 40,24-1-29,0 0 4,0 0-4,0 0-5,0 0 33,0 0-24,0 0 26,0 0-39,0 0 33,0 0-5,0 0 1,0 0-4,0 0-14,0 0-10,0 0-3,0 0-19,0 0-2,0 0 2,13-21-21,-3 18 0,-1 1 1,2-1-4,1 0 4,2 0-8,3 2 4,1-3-2,-2 0 2,7-1-6,0 1-6,2-3 3,1 1-11,1-2-3,0 1-18,0 1-5,0 0-19,-5-1-8,-3 3-5,-2 1-12,-7 0-14,-2 1 23,-4-1-65,-4 2-1,-5 2-30</inkml:trace>
  <inkml:trace contextRef="#ctx0" brushRef="#br0" timeOffset="323293.9189">3493 15441 751,'0'0'16,"0"0"16,0 0 34,0 0-17,0 0 5,0 0 22,-20 18 12,20-18 6,0 0-8,0 0-4,0 0-22,0 0 16,0 0 1,0 0-11,15 10-5,-15-10-1,0 0-5,50 6-6,-37-8-6,4 2-1,0-3 6,0 1-6,4-1-4,1 1-6,-3-2-2,6 0-6,-1 1-7,2-4 0,-2 3-10,0-3-9,1-1 0,-2 2-6,-6-1-10,0 2-8,-6 1-12,-1 2-15,-2 2-28,-7 0-14,1 2-40,-2-2-10,-2 0 1,1 2-34,-2 0-33</inkml:trace>
  <inkml:trace contextRef="#ctx0" brushRef="#br0" timeOffset="324327.1193">3865 14982 631,'-3'-7'22,"0"-2"19,8 0 27,-2 0-14,1 0 51,-2 2-32,0-3 23,3 3 5,-2 0-12,-1 3-8,2-2-11,-3 3 18,2-1-42,-3 3 34,1-2-15,0 3-3,-1-3-6,3 3-12,-3 0-8,1 0-4,1 0-3,0 0 3,-2 0-7,2 0 4,2 3 0,-2-3 1,1 3 2,2-3 5,-1 1-2,-1 2-5,0-2 0,1 1-7,2-1 2,-2 2 2,2-3-1,0 3-2,-1 0 5,1-1 0,-1 1 1,1 0 6,2 0-7,-1 1-2,1 0-1,-3 0-11,4 2 1,0 1-5,2 0 1,-1 2-5,0 1 3,0-2 4,1 3-9,0-1 9,-1 1-10,2 2 3,-4 1 2,2 0 2,1 1 2,0 0-1,-4 3 7,3 0-6,1 2 11,-5-1-2,-2 1-1,4 1 3,-2-1-7,-4 1-3,3 0 3,-1-2-3,0 2-3,-3-3 1,2 0-4,0 2 1,-2-5 1,-1 2 1,1-3-7,-1-1 5,0 0-7,1-1 5,1-3-1,1-1-5,0 0 2,3-1-2,-1-1 3,1-2 5,1 0 11,-1-2 4,1-1 13,-3 2 9,2-6 11,1 3 11,3-4 7,-1 1-6,3-4-6,0 2-7,5-5-12,1 0-9,3-1-11,-1-2-9,-2-2-12,4 1 1,-1-1 0,-2-3-6,1 1 8,-4-2-2,2-2-4,-1-1-2,-6 0 5,3-3 0,0 1-2,-5-2-1,2-2-3,-2 2 0,-3 0 3,1 2-2,-2-1 3,1 1-3,-2 2-2,-1 2 5,-2-1-1,1 1-3,-1 3 3,-1-1 0,0 3-4,0-1 1,0 1 2,-1 1-6,1 2 2,0 1 1,-2 3-5,2-1 1,-1 1-4,1 1 1,-1 2-13,1 3-5,0-1-6,-2 0-9,2 2-6,0 1-13,0 0-8,2 1-13,-2 1-10,1-1 0,-1 0-9,3 2-16,-3-2-3,1 1-8,-1 1-16,-1-2-4,-1 1-11,1-2-22,1 0-7,0 0 28,0 0-16,-1 1-12,1 0-1,1-1-18</inkml:trace>
  <inkml:trace contextRef="#ctx0" brushRef="#br0" timeOffset="325225.129">4875 15434 897,'-4'-8'13,"8"5"28,-2-5-18,-1 0 61,0 1-21,2 2 11,-2 0 12,3 1 22,-4 1-2,2 0-13,-2-1 26,3 1-43,-3-1 36,0 0-5,1 0-6,-1 0 2,2 1 0,-2 0-10,0 1-1,0 2 1,-2-2-1,2 3 3,-1-4 1,1 5-12,-5-4-2,5 2 5,-4-1-4,4 1-15,0 0-8,0-1-3,-1 2-8,2-2-14,-1 2-3,-1-1-11,1 3 0,-1 1 1,-2 0-4,0 3-2,-1 0 1,-2 4 7,0 2-4,-1 1 3,-2 3 1,-1 0-4,3 1 2,-4 1 3,3 1-4,-1 1 1,0-1-1,-1 0-3,6 0 1,-3-1-2,0 1-4,3-1-2,2 1-2,-4 1-1,4-4-1,0 0 1,1-2-4,-1 2 0,2-5-1,0 5-3,0-3 3,0-2-2,0 0 1,0 2-1,2-2-2,-2 1 3,0-5 3,0 0-1,0-3-3,0-1-2,0-2 2,0 0 2,-2-2 1,4 0-5,-2 0-2,-2-2 4,2 2 1,0-2 0,0 2 0,0-3-1,0 1-1,0-1 2,0-1 0,-1 0 0,1 1-1,0-1 5,0-3-4,0 2-2,0-2 2,1 0-4,2 0 5,-1-3-3,6 0 1,-4 1-3,5 1 2,1-4 0,1 3 0,2-3 1,0 3 1,2-4-4,2 1-2,1-2 4,0 0-3,3 0 0,-3 1 1,1 1 3,0 0-4,-1 1 2,3 3 2,-3-1-1,-2 4-1,0-1 5,-1 2-3,-3 1-2,2 0 1,-4 2 4,0 2-2,-1 0-1,-1 1 0,1-1-1,-2 2 2,-1 0-2,3 1 1,-2 0-1,-2 2 6,1-2-8,-3 3 8,2 0-5,-1 1 0,1 0 5,-3 2-2,0-2-1,0 5-3,-2-3 5,0 1-5,0 3 0,-2-4 6,-1 1-5,-1-5-1,1 3 0,-1-3 0,-3 3 3,1-3 1,-4 1-1,3-1-3,-4 1 3,-3 4-1,3-2-4,-1 2 9,0-5-10,-1 2 0,0-1 4,-1-2-3,0 2-1,0-3 2,-2-1 7,4 0-12,-2 1 6,-1-4 2,2 0-3,-1 0-2,0 0-4,-1-3-4,2 1-17,-3-1-8,2-2-7,-2 2-11,2-2-19,-2 0-14,6-2-17,-4 4-13,4-1-20,0-1-7,2 5-31,-2 0-28,-2 2-14,5 1-19,-3 1-14,3-4-33,-2 3 22,1 1-32</inkml:trace>
  <inkml:trace contextRef="#ctx0" brushRef="#br0" timeOffset="326346.4052">5534 15753 451,'-9'3'1,"8"-3"12,-1 0 4,0 0 28,4 0 14,-5 0 0,1 0 4,1-2 7,-3 2 15,4 0-34,-4 0 29,1 2-44,0-2 28,3 0-17,0 0 7,-1 2-2,1-2-7,-1 0 33,1 0-22,0 0 23,0 0-32,-3 0 28,2 0-1,1 0 4,1 0 0,-1 0 3,3 0-7,-3-2 1,0 2-7,1 0 9,3-2 0,-1 2-3,-2-1-6,2 0-8,1-1-4,2 1-6,0-1 4,0 0-24,-1 0-6,6-1-2,1-2 0,-2-1-6,3 2 3,1-2-2,1-1-7,-1 0 7,-5-1-6,2 2-2,-6-2-3,3 2 1,-3-2-1,0 2-3,0-1 0,1 0-3,1 0 2,-1-1-2,3-1-1,-3 2 1,2-3-1,-4 2 5,1-1-1,0 0 1,-3 0-2,0-2 2,-3 2 2,2 1-3,-1 1-3,0-2-1,-1 3 1,-2-2-1,1 1-3,-3 0 4,1 0-5,-4 0 5,5 3 3,-6-3-3,1 3 0,2-2-2,-1 2 3,2 0-2,1 1 1,0 3 0,2-3-5,2 2-1,0-1 1,-3 2 1,0-1 3,0 1 1,-2 0 1,-1 1-2,0 1 7,-1-1 5,0 0-2,-2 1 2,4 1-2,-4-2-1,3 2 5,-1 1 1,-2 0 1,1 1-4,0 0 2,1 2-2,-3-1 0,2 1 3,-1 1-1,-1 0-1,2 1 2,1 0 5,2 2 7,-4-1-1,4-2 4,1 2 2,0-1 2,-2-1 1,5-2-3,-4 2-1,-1-1 0,3-3-1,0 1-3,1 0 0,-1 1-1,-1-1 4,0 1-4,3-2-4,-2 4-1,3-5 1,-3 3 0,0 0-1,1 1-4,2-3-7,0 4 3,0-3-1,2 0-3,-4 2-4,2 0 1,-2 0-2,4 0-2,-2 0 2,0-2-1,2 2 2,-2-3-2,0 1 2,6-3 1,-6 0-1,2-2 7,-1 0-3,1 1 1,1 2 5,0 1-2,-2-2 5,0 3 1,1 0 1,0 1 0,0 0 2,1-1 1,-2 1-3,5-3 6,-5 2-2,3 1-6,3-2 3,-3-1-6,3 1 4,-2 0-2,1-1-3,2 0-2,0 0-3,-2 0 3,1-2-6,-1 0 5,4 0-3,-3 2-4,3-3 2,0 2-3,0-2-2,0 0 1,0 2 3,3-2-1,-3 0-3,1-2 0,-3 2 0,-1 2 1,1-4 3,-2 2-4,0-2-2,2 1-1,0-2 1,1 2 4,1-2-4,5 0 4,-4 2-4,2-4 0,-2 3 3,-1-2-2,2 1 2,-4 0 0,-1 2 4,3-2-2,-1 0-2,-5 0 6,3 1-7,-2-1 3,2 1-5,-4 1 1,0-1-2,-1 0 0,1 0 2,2 2-1,-5-1 2,1 1-1,2 0 2,-1-2 2,0 2-4,0-1 2,1 1-1,-3-1-1,3 2-2,-1 0 2,-2-1-10,0 0-12,0-1-19,0 0-20,0-1-26,-4 1-41,3 1-45,1-3-49,-5 6-55,-2-3-41,1 1-35,2 1 2,-1 3-43</inkml:trace>
  <inkml:trace contextRef="#ctx0" brushRef="#br0" timeOffset="333650.0916">10193 16120 545,'12'-1'3,"-1"1"17,-12-1 11,9-1 22,-3-1 8,1 3 12,-1-2 7,-2 2-28,4 2 46,-3-2-41,-2 3-5,1 0-16,-2-2-9,5 3 4,-4-1 1,2 1 33,-2-2-41,4 2 28,-5 0-6,7-1 4,-2 0 12,-2-2-13,-1 2-2,1 0-6,1-1 5,0 0 3,3 2 1,-2-4 0,1 4-10,1 1 1,3-1-4,-2-2 4,1 2-7,1 0 0,1-2 6,-4 2-4,4-2 6,-2 0-3,0-1-1,0 0-1,0 1-6,-2-1 0,2 0 5,-1-1-1,1 2 0,-1-2 6,2 0 0,-2 0 1,1 0 2,-1 0-8,2-2-7,-1 2-5,2 0-5,0-1-2,1 0-6,1-1-1,0 1 0,2-1 1,1-1-7,0 0 0,0 1 1,-2-1-4,4 1-2,-3 0 3,0-1-3,3 0 2,-4 1 3,2-1 1,-1 0-5,-1 0-1,-2 0 3,1 0-5,-1 1 6,-1 0-3,-1 0 2,1 0-5,-3 2 6,1-3-2,1 2-2,-2-1 6,1 0-7,0 0 5,-1 0-4,-1-1 1,1 1-3,-1-2 2,-2 1 6,6-1-2,-4 0-3,1 1 3,1-3 1,1 1 2,-2 0 0,2 0 4,-1 1-6,-2-1 1,0-2 4,2 1-4,-2 0 3,1-2-2,1 0 3,1 1-3,-1-3 2,3 2 2,-3-2-4,3 0 5,-1 0-2,-1 1 5,-1-1-2,-1-1 1,2 2 5,-2-3-7,0 3 4,-1-2-4,-2 0 6,3 2-12,-3 0 5,-1 0 3,0 0-3,-1 0 1,0 1 3,0 0 1,0 0-5,-3-3 5,2 1-1,-1 1-2,0-1-2,-1 2-1,0-2-4,-1 3-1,3 0 0,-2 4 2,0-2-7,-1 2 4,-1-2 0,0-2 1,-2 0 1,2 0-1,-2-3 2,1 2 1,-1-3 2,-3 0-3,0 1 0,2-1 0,-1 2-1,0 1 6,-2 1-5,1-4-2,-2 3 1,0-1 0,2 1 2,-2 0-6,0-2 2,0-1-1,-1 2 0,0 0 2,-1 0-2,2 1 1,-2-2-2,-1 2 4,2 1-2,-1 0-4,-1-1 2,3 2-1,1 0-1,-2 0-3,2 2 1,0 0-1,-1-2 4,0 3 2,2-1-2,-2 0-3,0 1 4,0-1-1,-1 1 0,0-1 0,1 1-3,-3-1 0,1 4 4,1-6-2,-2 3 0,-1 0 1,-1 0 2,0-1 2,1 0 1,-2 1-2,-1-2-3,-1 3 5,1-1 0,-3-1 0,2 2-2,2 0-1,-2-1 4,2 0-2,1 1-2,-2 0 3,5 0 1,-3 0-2,2-1-2,0 2 5,-1-2-3,-1 2 5,0-2 0,0 1-4,-1 1 1,0 0 1,0-1 3,-1 2-3,1 0 1,0-1-5,0 1 1,-1 0 1,2-2 0,-1 2-1,3 2-2,-1-2-2,0 0 0,0 0 5,-1 1-1,4-1-1,-3 0-1,-1 2-2,0-1 4,1 0 2,2 1-4,-2-1-2,0 2 2,1 0-2,-1-2-2,1 2 6,-1 0-1,1 1-4,2-2 1,-3 1 1,0 1-2,1-2 7,2 1-2,-3-1-2,0 2 0,0 0 4,2 0 0,-2 0-2,-2 0 6,1 0-8,0 1 6,-1-2 0,3 1-1,-1 0-3,0 0 1,-1 1 1,3-1-5,2 2 4,-5-1-2,4-2-4,-2 4 1,1-3 1,1 1-1,3 0 1,-1 0 1,-1 0-4,1-1 0,3 1 7,-1-1-2,1 1 1,-1 0-2,-1 1 0,0-1-1,4-1 3,-1 1-4,-1-2 0,3 2 1,-4-1 1,5 0 3,-2 2-2,2-1 2,-1 2-1,1 2 9,0-2-9,0 1 3,0 1-3,0-1-3,0-1 6,0 1-2,0 0-3,0-1-4,0 0 9,0-1-4,0 0-1,0 0 1,0 1 0,0-1-2,0-1 2,0 1-3,0-1-2,0 1 6,0-2 0,0 3-3,1 0 2,1-2 2,-1 1-2,3-3 4,-2 3-2,1-3-3,0 3-1,1-2 4,0 0-5,2 2-1,-2 0 5,1 2-4,0 1 1,3 1-3,-2 0 3,-1-2-2,2 1 3,-1 0 1,-2 0-2,2 0 1,-1-1-1,2 0 3,-4 0-1,3 0-2,1 0-1,0 0 0,0 0 0,-1-1 0,1 1 2,1-2 3,1 1-6,-3 0 8,4-1-3,-1-1 1,-1 2-3,2-1 2,-2 0-4,3 1-3,0-1 10,-3-1-8,2 0 3,-3 0 1,1 0 1,-1 0-3,2 0 5,-3-2-2,2 1-3,-2 2 2,3-2-3,-3 2 0,0-1 1,2 1 1,2 0-4,-3-1 8,2 1-8,1 1 6,-3-2-2,3 1 2,-2-2-3,2 2 0,0-2 3,-2 2-5,2-3 6,-2 2-6,1 1 4,-2-2-6,3 2 4,-2-2 2,-2 0-4,2 0 1,-1-1-2,-1 1 4,-2-1 1,1 0-2,0-2 2,0 2 1,1 1 0,-1-1 1,0 0 0,-1-1-1,2 0-6,1 2 8,0-1-8,-3-2 1,1 2 1,1-2-9,2 1-4,0 0-3,-1-1 1,0 0-11,4 1-15,-2-2-26,1 1-32,1-2-27,-1 2-35,1-1-29,-3 2-48,-1-2-44,-3 0-26,4 0-8,-5 0-42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</inkml:channelProperties>
      </inkml:inkSource>
      <inkml:timestamp xml:id="ts0" timeString="2024-01-11T05:33:25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3678 13748 1238,'0'0'27,"0"0"17,0 0 20,0 0 8,-7-14 13,7 14 37,0 0 61,0 0 0,0 0 24,0 0 15,0 0-1,0 0 4,0 0-1,0 0-37,0 0-40,0 0-15,0 0-31,0 0-28,0 0-14,0 0-6,25 43-9,-25-43 6,0 0-8,0 0-2,0 0 0,0 0 6,0 0 0,0 0 3,29 49 3,-29-49-2,0 0 1,0 0-8,0 0-4,30 49-9,-24-42-6,-3-2-4,2 2-5,-1-1-4,1 2 2,-2 0 0,1 0 0,1-1 0,1 3 0,-3 0-4,2-2-2,-2 2 2,2-2-6,-2 2 2,0 0 0,0 0-1,0-1-2,1 2 1,-2 0-1,0 1 0,1 0-1,-3 2-1,0-2 0,0 2-1,2 2 1,-4-1-3,2 2 5,0 1-1,-3 1-3,1-1 1,2 2-3,-2-2-4,-1-1 1,3 1-2,-1-2-4,1 2-2,1-3 3,-1-1-1,3 1 1,-3-3 4,2-1-5,0 1 3,1-5-5,-1 0 2,0-2-7,1 0 7,2 0-3,1-2-1,0 0 10,2-2 0,-2 1 4,2-2 7,1 0 5,2-3-2,2 0 0,-1 0 6,-1-2-7,5-2 1,0 2 6,0-3-7,2-1 1,2 0-3,0 0 5,-1-2-9,0 1 7,1-4-4,-2 2-3,0-1-2,-1 0-2,0 2 4,-4-3-6,0 2 8,-3 0-7,-1 1 5,0 1 0,-3 0 0,-1 1 2,0 0-4,-1 3 4,5-2-2,-2 1 1,-3 0 1,1 0-5,0 0 4,-1-2-2,1 2 2,-2-1 1,0-1-1,2-2-4,-3 1 3,2 0 3,-2 0-6,1 1 5,-2-1-4,2 1 1,-3 1-2,0 1 3,-1-1-3,-1 2-1,1 0 2,-1 0-3,1 1-4,-1 2-4,0-1-1,0 0-10,1 1-8,1-1-13,-3 2-2,1 1 0,-2-1-3,2 0-4,1 0-18,-3 2-2,-1 0-4,4 2-3,-1-2-19,0 2-19,1-2-19,-1 2-24,0-2-7,-6-2-13,5 2-28,-6 0-12,5-1-14,-1 0-14,2 1-19,-3-2 28,4 1-12,1 4-29</inkml:trace>
  <inkml:trace contextRef="#ctx0" brushRef="#br0" timeOffset="635.3939">4480 14507 971,'-3'-4'1,"6"-2"33,-5 6-22,2-2 48,-3 2-22,5 0 16,-6-2 7,3 4 17,1-4 17,0 4-24,-5-6 40,6 1-39,-1 3 32,0-5 0,4 6-2,-4-5-8,-4 6-9,2-2 15,-2 2-8,-2 0-5,-2 1 5,1 3-5,-5-1 5,0 1-4,-1-3-1,1 5-15,-5-2-6,1 0 3,-3 2-5,0 0-2,-1 5-9,3-2-4,0 3-8,3 0-6,1 5-5,4-5-7,3 3-10,4-2-10,2-1-3,0 3-2,0-3 1,0-1-11,0 1-2,0 1-7,0-4-5,0 2-3,1-3-7,-1 2-7,0-2-9,3 0 12,3-3 2,0 0 2,4 0 7,-2 0 5,5-4 9,2 0 8,1-2 11,-1-2-6,0 0 2,2-3 12,-2 0 10,0-1 11,0-1 4,-1-2 1,-1-1 11,-1 0 6,1-1 8,-1-3-3,3 2-5,-4-1-12,2-3-5,-2 1 0,0-1-11,2-1-3,-4-1-9,-3 2-11,-1 0-1,1-1-2,-5 2-2,-1 1-9,-1 1-4,-3 0-16,-1 1-9,2 1-21,-5 0-15,-1 3-29,-1 0-16,-5 2-29,0 1-14,-7 2-23,-1 1-19,-5 1-13,-1 0-21,-4-2-5,4 2 11,1 0-27,4-3-19</inkml:trace>
  <inkml:trace contextRef="#ctx0" brushRef="#br0" timeOffset="1342.0115">3225 15243 1272,'-14'1'-12,"-2"-2"34,8 3 41,-8-2 20,5-1 35,1 0 17,2-1 34,-1 2 13,2 0 45,0-1-22,2 1-15,1 0-3,0 0-12,1 0-2,1 1-17,-1-1 6,1 0-20,4 2-9,-8-2-19,6 1-1,-1-1-10,1 1-7,-4 1-13,4-2-18,-1 3-5,0-3 1,1 3-2,-3-3-8,2 1-7,1 0-2,1 2 3,2-2 23,0 2-3,5-2 4,-1 1-2,4 0-6,6 0 1,-3 0-2,6-1-12,5 1-17,1-2-8,4 0-6,5 0-7,5-2-2,2 1-5,7-2-3,0 0 3,7 1-9,1-3-8,5 0 0,-2-1-7,5 0-6,-1-1-1,1 0-24,-2 0-4,-2 0 2,-7 2-2,-1-2-2,-2 1 3,0 1 1,-5-1-6,-1 1 25,-2-1-2,-3 1 4,4 1 5,-5 1 3,-2-1 8,-3 0 4,-3 0 9,-5 1-2,3 1 3,-5-1 1,2 0 4,-5 1-4,-1 0-1,-2 0-2,-1-1-13,-1 3-13,-3-5-22,-2 4-3,-1-2-24,-5 2-21,0 0-34,-5-2-30,3 3-42,-3 0-37,-5 0-32,-2 1-59,0 1-52,-2-1-12</inkml:trace>
  <inkml:trace contextRef="#ctx0" brushRef="#br0" timeOffset="2380.3793">3623 15527 1028,'-8'-7'31,"-4"0"6,11 4 29,-8-6 25,5-2 27,0 3 20,4-1 28,-4-2 11,2 4-3,0 0 5,1 0-4,-1 3-12,2-1-10,0 0-11,0 5-12,0-2-8,0 2-21,-2-1-7,4 0-21,-2 1-10,0-2-19,0 4-5,0-4-10,2 4-5,-1-1-4,1 2-2,1 0-1,3 1-3,-2 0 6,1 2-3,1 1-3,0 0 0,0 0 0,2 1-5,0 1-1,-3-1 0,4 3-4,-2-1-1,0 2-3,-2 1 2,1-1-2,1 2 3,-4 0 1,1 1 1,0-1 0,-3 3-1,3-2 0,-4 2 0,0-1 2,0 1-4,0 0 1,0-3-3,0-1 2,0 0 2,-2 1 0,2-2-2,2 2 1,-2-4 4,0 3-7,0-1 6,2 5-3,1-5-3,0-1 1,1-2-1,-1 0 2,1 1-2,1-3 5,0 0 0,0-2 10,1-3 2,1 1 7,3-1 5,1 0 1,1-2 0,0 0 3,5-3-1,1 0-9,0 0-1,-1-1-5,1 0-5,-1-3 1,2 1-4,-4-2-6,1 1 3,-1-4 2,1 2 2,-2-1 5,1 0 2,-1-1 1,0-3 5,2 3 6,-1 1-2,0-1-2,0 1 0,0-1-2,0-1 0,0 1-1,0-1-3,-1-3-3,-1 1-5,-5-1 3,3-1 2,-1 2-6,-5-1-3,0 1-2,-4 0 0,5 0 1,-5 0-2,0 0-4,-1 1 0,0 1 2,0 0 4,0 1-5,0-1 0,-1 1-1,0 3 3,-5-1-1,5 0-4,-1 1-2,-1 0-2,0 1 3,1 2 2,-1-1-5,2 2 0,0-2 1,0 2 0,-1 2 3,2-1-3,-2 1-3,1 2-11,1-3 1,0 3-9,0-1-11,1 1-5,-1-2-2,0 2-7,0 0-2,2 0-14,-4 0-11,2 0-1,-1 0-9,1 0-13,0 2-16,0-2-13,0 1-28,0-1 9,-3 0-21,1 1-7,-1 1-13,2 1-14,0 0-12,-1-2-20,-1-2 38,0 1-54,-2 3 32,1-2-20</inkml:trace>
  <inkml:trace contextRef="#ctx0" brushRef="#br0" timeOffset="3130.0232">4327 15968 560,'0'0'12,"-9"-2"17,5 1 19,-7-1 5,5 0 18,4-1 17,-3 2-20,2 0 38,3 1-33,0 0 3,0 0-9,0 0 0,0 0 3,0 0-8,0 0 34,0 0-25,-26 7 37,26-7-10,0 0 9,0 0-7,0 0-1,0 0 7,0 0-5,0 0-8,-20 3-5,20-3 7,0 0-10,0 0 6,0 0-20,0 0-9,0 0-5,0 0 3,0 0-11,0 0-13,0 0-10,0 0 4,0 0 3,0 0-4,0 0-2,0 0-4,-14-15-1,20 16-1,5-2-2,-2 0-6,5-1-4,3 1 0,0-2-5,3 2-3,2-2 1,-2 0-4,3 2 2,-3-3 0,1-1-2,0 3-6,3-3-2,-1 1-3,-3 0-6,1 0-1,0 2-11,-3-2-6,-1 3-9,-1-2-7,-3 4-16,-4-1-5,-2 2-19,-1-1-18,-6 2-24,-2 0-18,-3 1-32,-5-1-20,1-2-15,0 0 0,-2 4-17,-5-4-16</inkml:trace>
  <inkml:trace contextRef="#ctx0" brushRef="#br0" timeOffset="3476.3654">4353 15991 1103,'-3'-3'20,"9"1"-15,-6-3 20,3 2 18,-6 0 15,4 3 22,-3-3 6,3 5 28,-1-2-14,1 1 38,1 2-10,-2 0-10,2 0 8,-3-1-11,5 5 0,-5-2-26,2 2 3,-1 0-10,0 1-5,1-1 2,-2 0-18,1 3-9,-1-3-5,2 3 6,-2-2-8,1 1-4,-2 1-5,2 2-7,-2-1-2,2 2 11,-4 1 4,2 0-2,1 2-2,-3-1-11,3 1 3,1-1-2,-4 2-8,4-2-7,-3 0-9,3-3-4,-3 2 1,3-1 4,-2-1-3,0-2-5,0-1 6,1 1-10,2-3 2,-2 1-4,0-3-3,-1 1-8,1-3-1,1 2-2,0-3-8,-1 1 0,1-2-4,1 1-4,0-2-8,-1 0-17,3 0-8,-2-2-16,1 2-17,-5-2-23,2 2-20,-2 0-20,-3 0-21,0 0-18,-1-2-10,1 0 8,1 0-7,0 4-30</inkml:trace>
  <inkml:trace contextRef="#ctx0" brushRef="#br0" timeOffset="3890.3729">4154 16445 881,'-4'0'6,"5"0"30,-3 0-18,3 0 46,-1-3-21,0 6 19,-1-3 8,1 3 5,-1-2 3,1 2-16,0-2 27,0 2-40,0-3 28,1-1-6,-1 1-3,0-2 8,1 2 3,2-1-2,-2 1-3,3-2 1,3 4 12,-1-4-5,0 2 6,2 0-12,1-1-12,-2 1-10,5-2-5,0 0-6,2 0-15,1 1-7,0-2-12,3 2 5,1-3-6,2 3 2,2-3 2,-3 3 3,3-2-4,0 2-1,-1-2-1,0 2-3,-4 0 2,2 0 1,-1 1-5,-1 0 1,-5 0-6,4 1 3,-4 0-1,0 0 2,-4 2-3,2-2-5,-1 0-6,-5 1-5,0 1-3,0-3-12,-3 0-23,-2 0-17,0 2-30,-4-2-27,-4 3-30,1 0-34,-4-2-39,5-2-7,-8 4-34</inkml:trace>
  <inkml:trace contextRef="#ctx0" brushRef="#br0" timeOffset="11323.3152">5602 14848 435,'0'0'42,"0"0"-11,0 0 15,0 0 16,0 0 2,0 0 11,0 0 3,0 0 1,0 0-58,0 0 53,0 0-48,0 0 19,0 0-25,0 0 22,0 0 1,0 0-11,0 0-6,0 0 17,0 0-67,-11 24 49,11-24-43,0 0 49,0 0-13,0 0 12,0 0 14,0 0 0,-6 18 7,6-18 2,0 0 1,0 0 8,0 0 2,0 0 2,0 0-6,0 0-2,0 0-5,0 0 0,0 0 3,0 0-12,0 0 3,0 0-6,0 0-3,0 0-7,0 0-4,0 0-7,0 0-1,0 0 0,0 0 5,0 0-1,0 0-2,0 0 7,0 0 3,0 0 6,0 0-1,0 0-3,0 0 0,0 0-6,0 0 10,0 0-3,0 0 6,0 0 4,0 0 1,0 0-1,0 0 2,0 0-2,0 0-7,0 0-3,0 0-6,0 0-3,0 0-3,0 0 3,0 0-6,0 0 3,74-6-8,-69 3-2,2 1-4,2-2-3,2 1 2,-1 1-5,5-2 1,1 1-3,3-1 2,-2 2 3,1-2-3,1 3-2,-1-2 1,-1 2-2,-4-1-2,5 1-2,-4 1-1,-1 0-2,-3 0-2,1 0-3,-1 1-6,-1 1-4,1-2 2,-1 0 0,-4 1-13,4 2-19,-8-2-7,5 1-4,-5-2-15,3 3-12,-4-2-17,-5 2-16,3 0-7,-3-1 1,-2 0-21,0-1-12,-4 1-13,3-1 17,-1 2-15,-1 0-14,-3 1-19</inkml:trace>
  <inkml:trace contextRef="#ctx0" brushRef="#br0" timeOffset="11831.2578">5670 15153 840,'-4'0'18,"4"1"4,1-1 27,-1-1-22,-1-1 51,1 2-39,1-2 16,-1 3 17,3-2-15,-3 3 6,-3-3-12,3 2 29,0-1-44,0 0 45,-1 2-10,1-4-7,-1 4 4,2-4 1,-1 4-5,0-2 2,1 1-3,2 0 2,-2 1-3,0-1-10,2-1 4,-2 3 0,3-3 0,-1 2-3,-3-1-3,4 2-1,-2-2 6,0 1 11,0-2 0,0 5-2,-1-5-6,3 3-3,-2-2 7,6 1 2,-8-1-5,8 1-7,-3-2-8,4 0-3,-1 0-1,3 0-2,0 0-7,5-2-6,-3 1 1,3-1-8,0 1-3,1-2-6,0 1-1,-1-1 1,3 2-1,-3-1-4,2 0-4,-4 0 5,0 0-2,3 2 2,-4-3 2,2 0-6,-1 2 2,-4-2-1,1 2 1,-1 0-4,-1-1-1,0-1 2,-7 3-6,4 0-6,-3 0-2,-2 0-10,2 0-12,-1 0-19,0 0-17,-2 2-28,2-1-34,-2-1-37,0 3-28,-1 0-38,1-1-36,-1-2-21,-1 3-42</inkml:trace>
  <inkml:trace contextRef="#ctx0" brushRef="#br0" timeOffset="13259.6971">7118 15098 451,'0'6'8,"-5"-4"11,2 0 7,-5-1 13,7-1 11,-2 3 15,-2-3 5,-3 3 6,3-3 16,-5 1-41,1 1 30,0-1-35,-2 2 45,3-1-45,-1 3 5,1-4 1,-1 5-10,0-4 41,3 3-25,-1-2 25,-1 0-40,3-1 37,1 0 1,1 0 0,-2-2 0,0 2-5,1-2-5,0 1-1,0-1-6,1 0 6,0 0-2,1 3 0,-1-1-11,2-2-2,-3 2-2,3 0-2,0 0 0,-1-1-7,0 1 1,1-1-3,1 1 3,0-2-2,-1 0 10,1 0 7,1 2 6,0-2 3,1-2 10,0 2 4,0 0 4,-2 0 7,4-2 8,-1 2 2,-3-3-10,0 3-2,2 0-3,1 0 3,0-1 1,2 1-4,4 0-20,0-1-10,2 0-4,-1-1-2,0 1-16,1-2-5,4 3-6,-3-3-7,0 2 1,0-2 2,0 2 4,2-2 1,-1 2-6,4-2-1,0 1-5,4 1 0,2-2-2,3 0-1,5 2-8,3-2 0,2 0 4,0 2-8,4-2 3,1 1 1,1 0-2,2-1 1,1 0-2,0 2-1,2-5-1,0 5 2,-2-3 2,0 0-3,-3-1 6,3 2 0,-3-2 0,-2 0 0,0 0 4,-6-2-4,5 0-4,-5 1 20,1 0-1,-3 1-2,1-1-11,0-1 14,-2 2-4,1-1 6,0 0 5,-2-2-20,3 2-3,0-1-3,-4 2 16,0-2-17,4 0 1,-1 1 3,5-1-8,-2 1-2,7-1 5,-4 2-2,9-2-1,1-1 5,0 2-7,-1-2-5,1 1 7,-2-1 2,0 2-4,-3 1 4,0-1-2,-4-1-2,1 2 11,1-1-1,-4-1-4,1 3-1,-1-3 4,1 2-1,1-2-2,-4 0-1,2 3-1,1-1 3,-1 0-3,1 1 6,0-2-3,-2 1-3,5-1 6,-3 2-1,1 0-1,-4-2-1,3 5-15,-8-3-6,3 1-1,-2 1 4,0 0-6,2 0 1,-2 2-2,0-3-4,2 0 23,3 2-1,1 0 2,2-2 2,-5 2 3,2-1-3,-1 1 0,0 0 2,3 0-4,-2 0 4,0-2-4,1 0-2,0 2 1,-1-1 0,1 0 3,-1-1 3,-3 1-5,1 1 2,0 0-3,-3-1 2,-1-1-2,0 3 4,-1-2-5,-1 2-2,-1-3 3,-1 3 0,-2 0 3,-2-2-5,1 2 2,-2 0-6,-2-1 8,1 1-4,-2-2 2,-1 2 0,3 0-1,-3-1 2,-3 0 2,3 1 2,-4 0-11,1 0 7,1 1-2,-5-2-2,2 2 3,-3-1-1,-1 1 1,1-1-5,-1 0 4,0 0-5,-3 0-6,1 0-1,1 0-12,-1-1 2,-2 2-11,-1-1-12,0 0-21,-3-1-12,-2 1-28,0 0-18,-1-3-43,-2 1-55,1 0-49,1-1-30,1 0-30,-5-2-35,-2-1-23,0 1 4</inkml:trace>
  <inkml:trace contextRef="#ctx0" brushRef="#br0" timeOffset="15906.0956">15326 9233 536,'0'0'38,"-20"-12"9,20 12 18,0 0 12,0 0-25,0 0 49,0 0-19,0 0-2,0 0 11,-28 0-16,28 0-12,0 0-4,0 0 35,0 0-39,0 0 28,0 0-3,0 0-15,-103 17 2,96-13-4,-2-4-5,0 2 1,2 0-3,2 1-1,-1-1-3,2 1-1,0-1-3,-3 1 0,3 1 8,0-2 7,1 2-2,0-1-1,2 0 1,-2-2 6,3 1 15,-1-2 7,1 1 3,0-1-7,1 0 6,-1 0 2,0-3 2,0 3-4,3-3-15,-1 3-1,0-4-13,0 4-8,1-4-8,2 3-11,-1 0-4,5 1-10,-2-3-1,3 3-1,3-1-1,0-2 1,3 2-3,-1 0 0,5-2 1,1 1 0,0-1-3,3 1-3,1 0 0,3-1-4,0 1 0,0 0 5,-1 0-5,2 1 3,-3 0-4,-1 0 3,1-1-4,-3 1 2,-2-1-1,-2 1-1,0 0 1,-5-1-4,-1 2 4,-3-1-3,-1 1-1,0-1-2,-3 1 5,0-1-5,0 1 1,-3-1 0,-1 1 2,1 0-4,1 0-1,-3 0-3,-1 0-17,2 0-10,-4 0-9,4 0-11,-4 1-28,1-1-26,-1 1-36,0-2-25,-1 1-29,-1 0-33,-1 0-26,0-1-28,-4-1-23,1 1 31,-2-2-16,-2 2-22</inkml:trace>
  <inkml:trace contextRef="#ctx0" brushRef="#br0" timeOffset="16391.3854">15386 9123 979,'-1'-6'26,"2"3"-10,-1 0 68,4-1-24,0 0 15,-3 0 14,2 1 20,-1 0 8,-1-1-10,-1 1 24,2-1-52,-2 2 38,0 0-11,0 0-1,0 1-2,0 0-3,0 2-11,2-2-12,-2 2-14,2-1-15,-2 1-1,0 1-13,1-1-7,-1 0 4,0 1 11,-1 1 3,1 1 7,0 0 9,-2 2 6,2-2 2,0 2-5,-2-1-3,2 2-15,0 0 2,0-1-1,-2 3-4,2 0-2,-1 0-5,0-1 4,0 5-4,-1-2 2,1 2-7,0 1-5,-3 1-4,4-1-4,-1 1-2,-3 2-5,2 1 3,2 0-2,-3 0 0,2 0 2,1-1-2,-1 2 1,0-4 2,1 0-1,0-2-7,0 0 2,0-2-1,0-3 2,1 0-5,-1 0 5,1-3 5,-1 0 4,3-1 6,-3-1 0,1-1 2,-1 0-5,0 0 9,0 1-8,0-2-2,0-1 0,0 1-5,0 0-4,0-1-3,-1 0 1,2 0-4,-1 0-2,-1-1-2,1 1-3,1-1-5,-2 0-6,2-1-27,1 1-14,-2-1-28,0 4-33,0-4-50,0 4-65,-2-4-44,-1 7-57,0-5-47,-1 0-27</inkml:trace>
  <inkml:trace contextRef="#ctx0" brushRef="#br0" timeOffset="17488.7545">15120 11547 1238,'-7'0'-10,"2"-1"16,6 2 27,-7 0 20,2-2 21,3 1 24,-1 0 8,1 0 30,1-1 24,-3 1 8,3 0-12,-2 0-4,2 2 0,0-2-11,0 3 11,-4-3-21,4 1 4,-3-1-8,3-1-2,0 1-8,-1-2-2,1 2 3,0 0-9,0 0-3,0 0-12,0 0-3,0 0 3,0 0 5,0 0-17,0 0-15,0 0-5,0 0 3,0 0 1,0 0-8,0 0-11,0 0-2,0 0 22,0 0 6,0 0 1,0 0 3,0 0-9,0 0 5,0 0-8,0 0-10,0 0-20,0 0-1,38 9-5,-38-9-13,64 7-1,-51-7-7,4-2 3,-2 1-1,2-1-2,2 0-6,0-1-2,2 3 2,-3-3 1,2-1-3,2 2 0,-2-1 3,2 0-2,0 0 1,-1 0 0,-2-1 2,2 3-4,-1-3 2,-1 2 4,0-1-4,-3 0 1,0 0-2,-1 0-1,3 1-4,-6-1 5,2 1 4,-2 0-11,1 0-1,1 2 6,-3-2 2,-1 1-1,-2 0 7,1 1-7,-2-2 0,-2 2 4,-1 0 4,1-1-5,-2 2-6,-1-1 5,1 0-2,-2 0 0,-1 0-3,1 0 1,-1 2-6,0-2-9,-2 1 5,-1 0-18,6 1-13,-3-2-32,0 2-23,-3-1-14,6-1-36,-6 0-13,6 0-44,-2-1-35,-2 1-45,-6-2-29,3 2-38,-4 0-55,-2-2-35,1 2-32</inkml:trace>
  <inkml:trace contextRef="#ctx0" brushRef="#br0" timeOffset="28865.4057">12738 8187 435,'4'5'13,"-7"-4"8,4 2 9,-6-2 10,8-1 8,-6 2-1,6-5 8,-7 4 23,5-3-12,2 2 1,-1 0-43,0-2 46,-1 4-39,2-2 49,-2 1-40,3-1-21,-4 1 3,2-2 13,-1 1 42,1-1-53,-2 1 39,1-3-40,-1 2 39,-1-1 3,1 1 6,0 1-21,-2-1-2,2 1 7,0-2-1,-1 2-1,-1-3-5,4 6 0,-4-6-6,4 3 8,-4 0-1,2 0 1,0 0-5,0 0-2,0-1-5,-3 1 1,2 1-5,1-1-10,0 0-7,-1 0-4,-1 0 4,2 0-2,-1 0 4,1 0-3,-1 0-1,-1 0 3,0 0 3,-1 0-6,2 0-2,-3 0-4,3 0-3,-5 3-4,-4-3 3,-3 2 2,-3 0-2,-2 1 3,-8 0-4,1-1 2,-5 2 7,-2 0-3,-3-1 8,-2 2-6,-5-2 2,1 1-5,-3 2 4,-2-4-1,-6 2-4,4-2 1,-4 2-4,-2 0 1,-1 0-2,3 0 4,-1 0-6,0-1 1,2 0-3,0 1 6,4 0-6,2 0 3,1-1 1,2 1 0,3-1-2,2 1-1,7 1 5,-2-1-5,4-2 4,-1 2-5,6 1-1,-3-4 2,2 4 2,-4-2 1,-2 0-8,3 1 1,-2-2 1,0 1 2,4-2-1,-1 2-3,3-2 4,1 0-3,2-1 6,3 0-2,0 2 2,2-2-5,3 1 5,-2-1-3,3 0-4,1 0 5,3-1-1,1 1-2,0 0 1,4 1 1,-2-1-3,-1 0 1,2 0-3,1 1-1,-2-1 1,0 0-9,0 0-18,1 0-12,2-1 3,-1 2-7,1-1-3,1 0-20,0 0-4,1 0 0,1 1 5,-2-1 0,1 2-8,0-2-2,1 1-8,-1-1 6,0 3-2,1-3-5,-2 1-8,2 1 10,-2-2-6,0 0 49,0-2-48,0 2 41,0-4 4,2 3-21,-2-4 6,0 1-11,1 0-5,2 0-47,-2 1 45,2-3-41,-1 2-4</inkml:trace>
  <inkml:trace contextRef="#ctx0" brushRef="#br0" timeOffset="29658.2769">11089 8245 451,'5'-5'19,"0"5"16,1-3 7,1-2 25,-2 2 19,-5-2-36,3 3 64,1-4-36,-1 3 35,1 0-56,-2-1-2,3 4-13,0-3-8,1 1 47,-1-2-58,-2 2 45,1-1-49,-3 0 50,-1-1-10,0 1-9,1 2-7,-1-1-11,0 2-7,1-1-8,-1 2-8,0-2-10,0 1 6,3 0-4,-3 1-6,-3 1-2,3-1-4,-1-1-4,0 3 5,-3 1 1,0 2 0,-6 0-1,1-1 4,-2 3 3,-3 1 2,-2 0 4,0-1-2,-2 0 2,0 1-4,-1 1 5,-1-2-2,2 2 1,-1-2 5,0 2-8,-1-1 2,3-1-1,0-1 1,3 1-5,1-2 3,0-2-1,6 0-3,1-2 6,-2-1-1,7 1-2,-2-2 0,0 0 2,2 0-1,1 0 2,1 0 4,-1 0 0,3 0 10,-2 0 2,1 0 1,-1 0 7,2 0 2,-1 0 7,1 0-1,-1 0 3,1 0-7,-3 0-1,2 0 0,-2 0-3,2 0-4,-2 0-2,1 0-6,0 0-1,1 0 0,-2 0 7,3 1 5,0 1 5,0-1 0,1 2-4,3 1 4,-1 2 1,1-1-2,2 1-5,-1 1-2,2-1-7,-1 1 6,2-2 6,1 2 2,-2 1 1,2-3 6,2 1 4,-1 2 0,4-1-1,-2-1-8,2 1-3,1-1-7,3 2-1,-2-1-8,3-2-2,-2 2-6,-1-2-4,2 2 8,-1-2-3,-2 0-2,0 0 1,-1-1-3,-2-1 0,-3 1-1,0-1 4,-2 0-5,-3-1 2,-1 1 2,-2-1-5,2-1 1,-3 1-2,-1-1 7,-1 1-4,0-1-3,1-1 1,-1 0-2,-1 1 5,1-1 1,-1 2-2,0-4 1,2 2-1,-2 2 10,-2-2 0,2 0 11,0-2 4,0 1 7,0 0 8,0-1-1,2 1 6,-2-1-4,1 1 8,-1 1-2,0-2-1,-1 1 0,-1 2 2,1-2 2,-2-1-2,2 1-2,0-3-7,-1 0-4,0-5-1,1 1-5,-2-3-4,0-1-5,-1 0 0,2-2-1,-2 0-6,0 1-3,0-1-1,-2-3-4,0 5 1,1 2-5,0 0-1,0 0 0,-1 0 3,0 0-3,-1 0 1,1 1-4,1-3-3,1 1 3,-4-3-5,4 2 3,0 2 1,-1 0 0,2 0-2,2 3 2,-3 0 7,3 2-3,-2 0 2,2 1 0,-1 1-7,1 1-2,0 2-6,-1-3-3,2 3-17,0-1-7,0 1-6,0-2-20,2 4-8,-1-4-28,0 1-7,-1 1-27,0-2-22,3 3-29,0 0-35,-3 2-14,0 0-14,0 0 29,0 3-18,-3 1-15</inkml:trace>
  <inkml:trace contextRef="#ctx0" brushRef="#br0" timeOffset="31307.4643">12088 7553 482,'0'0'24,"0"0"10,0 0 14,0 0 11,0 0 6,0 0 7,3-41 12,-3 41-32,0 0 29,0 0-59,0 0 45,-11-85-41,7 76-9,2 0-1,-3 2-12,1-3 36,-3 3-48,-1-1 50,3 1-56,-4 0 38,1 1 8,-4 0-4,2 0 4,-1 1-10,0-1 3,-4 4-4,0-2 0,-4 1-6,3 1-5,-2 1 2,-1-1-7,-2 1 7,3 1-3,-2 0 2,3 1-2,-2 2-5,3 1-1,2 0 0,-2 4 1,3-2 3,-2 3-1,0 4 5,1-2 3,-1 2 2,1 0 3,2 0-5,-1 1 2,0-1 0,2 0 4,4-2-11,-2 0-1,2 2-2,0-3-4,2-2 3,-1 1 3,4-1-12,0-2 4,2-1-1,0 1 1,3-1 4,-2 0 0,4 0-4,-1 1 2,0-1 2,2 0-5,-1 2 1,0-3-1,2 0 1,0 2 0,1-2 3,-3 2-4,4-1 5,-3 0-2,2-3 4,-1 2-2,2-2 7,-3-1 6,2-1 1,-2 0 10,3-1 9,-4-1 7,3 0 6,-1-2 9,0 2-2,1-4 0,4 1 7,-2-2-6,2 0-7,0 0-5,2-1-2,-3-1-5,2 0-5,-1 0-3,2-2-12,-3 2 3,1-2-3,2 1 5,-2-1 0,0 2 0,-2 1-6,0-1 2,-1 1 10,0 0-7,-3 0-1,0 0-5,-1 0 1,1-1-5,-2 1 8,1-1-2,-1 0-11,0 1 8,-2-1 1,2 0 1,-3 1-6,1-1 4,0 1-7,-1 2 5,-1 0-1,1 0-6,-1 1-1,0 0-4,0 3 3,0 0-5,0-1 2,0 3-5,-1 0 8,1 0-4,0 0-1,0 0 3,-1 0-3,1 2 0,0-2-1,0 1-2,-2-1-4,2 2 2,0-1 0,0-1-3,0 1 0,0 0-1,0 1 4,-2-1 2,4 2-3,-2 0 2,0 3-1,0 0 7,2 0 1,-1 4 3,0 1-4,2 2 2,1-1 4,-3 3-1,3 1 2,-1 4-5,-1-3 4,1 1-2,0 3 2,0 2-5,0 1 11,-1 3 1,4-1 7,-1 2-1,-1 0 2,0 3-1,1 0 5,0-2 3,2 1-12,-2-3 2,0-2-5,-1 2 2,1-5-3,-1-1-2,-1-1-3,2-2 2,-1 1 4,-1-4-6,-1 1 0,1-2-4,0-2 4,0-1 3,-1 1-6,-1-4-4,0-1 0,-1 2 2,0-1 1,1-1-1,-1 0-6,-1 2-2,1-1 4,0 0 0,1 0 1,-2 1-2,1-3 1,-1 1 0,0 0 4,-1-1-2,-1-2 2,-1 0 0,0-1-5,0 1 2,-3 0 2,2-1-3,-1 1 2,-1 1 4,-1-1-4,-1 0 3,-3 0-1,-4 0 0,2 2-4,-4-3 0,-2 2 0,0-1-4,-4 0-2,2 0-5,2 0 10,0-1-8,0-3-3,3 2 1,1 1-6,2-3 4,0 1 2,2-1 4,4-1-6,1 1 4,1-3 4,0 1 3,0-2 0,1-2 2,2 0 4,-2-2-8,0-1 6,0-2-1,1 1 3,1-1 2,2 0 2,-3-1 1,4 0 0,0 1 2,1-1-3,2 2 5,-1-2-7,4 1-4,0-2-1,2 0-4,3 1 0,0-2 1,5 0-1,2 0-9,1 1 2,5-1 3,2 1-3,0 1 1,4-1-1,-1 3-2,1 0-2,0 2 6,0 1 6,-1-1-7,-3 2 4,-1 0-3,1-1 3,-5 0-3,-2 3 6,2-3-8,-4 1-13,0 2-9,-3-2-12,-2 2-5,0 0-21,-3 1-21,-1 0-34,-3-1-21,-2 4-21,0-1-23,-1 2-15,-1-1-42,-1 0 18,0 3-25</inkml:trace>
  <inkml:trace contextRef="#ctx0" brushRef="#br0" timeOffset="32584.6772">12358 8012 458,'0'0'20,"0"0"7,0 0 15,0 0 13,0 0 1,0 0 11,0 0 12,0 0 6,0 0-50,0 0 52,-6-21-59,6 21 36,0 0-34,0 0-3,0 0 2,0 0 20,0 0 1,0 0-10,0 0-6,0 0-3,0 0-8,0 0 4,0 0-9,0 0-16,0 0 3,23 48 10,-20-30-8,2-1-13,-5-17 22,0 0 2,0 0 8,0 0 7,0 0 6,0 0 6,0 0 20,0 0-7,0 0 8,0 0 0,0 0-10,0 0-6,0 0-6,0 0 0,0 0-17,0 0-5,10-14 8,-10 14-4,0 0 4,0 0-7,0 0 4,0 0 1,29-54-6,-14 26-1,-13 22 2,3 1 4,-1-2-1,-1 4 1,-1-1 1,2 0 4,-3 1 3,0 0-3,2 3-4,-1-1-6,1-1-10,-2 2-1,3-1-4,-3 0-7,2 1 0,0-2 0,0 1-1,1-1 1,-1 1 3,2 0-8,0-1 0,2 2-6,-3 0-1,3 0-5,-2 2-4,1 0-1,0 1-6,0 1 3,1 1-3,-1 2 6,0-2 3,1 4 5,-1-1-3,0 1 0,-1-1 7,0 3-2,-1-4 2,0 2-4,0 1 2,-1-3-6,1 1 7,-3-2 1,1 1-7,1-2 2,-2 0-1,-1-1 3,1-1-2,-1-2 8,0 0-2,-1 0 6,1-1 4,1 0 3,-2 0 3,1 0 6,1-1-2,-1 1 7,0 0 3,0 0-5,0-1 4,-1 1-1,2 0 3,-1 0 12,0 0 4,2-1 3,-2 1 2,0-2 3,0-1-3,2 1-2,-2 0-2,0-4-11,4 1-4,-3-1 0,1 1-2,0-4-4,2 2 3,1-1 2,-2-2 0,2 0-2,0 1-4,1 0-3,0 0-3,0 0-3,0 3-1,-1-1 3,-1 1-7,0 2-3,1-2 1,-1 4-1,0-1-2,0 0 0,1-1 0,0 2-3,-1 0 4,4-1 2,-4 3-1,1-1-8,0-1 8,-1 2 0,0 0-2,2 0-1,-3 0-2,0 0-1,2 0 0,0 0 6,-1 0-12,0 3 4,2-2-3,-3 2-2,0 0 2,1 1 1,1-1-1,-1 2-4,0 1 7,3 0-2,-2 2 2,0-1 3,1 3 2,1-2 0,-1 3 1,-2-1 1,0 0-2,1-1 4,-1 2-2,-1-3-1,-2 1 0,1-1-2,-1-1 1,0-1 2,-1 1 3,2 0-5,-2-3 6,0 1 1,0 0 0,0-1-3,0 0 5,0 0-5,0-1-1,0 0 8,0 1-10,0 1 1,0-2 1,0-1 1,0 1-4,0 0 5,0 0-3,0-3-2,0 0 2,0 0 5,0 0 0,0 0-3,0 0 0,0 0 1,0 0 2,0-3-2,0 3-4,0 0-10,0-3-33,0 2-19,0-3-48,0 1-45,0 3-42,0-5-42,0-2-11,0 1-55</inkml:trace>
  <inkml:trace contextRef="#ctx0" brushRef="#br0" timeOffset="33502.7254">12970 7340 995,'-3'-6'22,"7"-1"-11,-2 2 68,1-1-26,-4 3 16,2-2 20,-1 3 14,2-2 20,-2 4-17,3 0 22,-3 0-53,0-3 38,3 3-13,-3 0-14,3 0-11,-3 0-16,4 0-2,-4 0 1,0 0-11,0 3-9,0-3 2,0 3-8,0-3-4,0 1-2,0-1-2,0 0-14,0 0 1,4 2-1,-3 0-4,3 1-1,1 2 4,0 0-3,1 1 2,4 2 8,-1 1-9,-3-1-2,4 2 0,-2 0 4,-1-1-8,1 2 9,3-1-9,-5 3-2,3-1 3,-1 2-1,0-2 3,0 1-2,-2 0 2,0-2-8,-1 3 8,1-3-4,-2 2 2,1-2-3,-1 2 1,3 0-3,-3-1 4,1-1 0,-2-1-3,2 0 4,-1-3-2,-2 0-1,0 0-1,3-3 7,-2 1-1,-1 0-1,1-2 3,2 1-1,-1-2-7,-2 1 10,1 0 0,0-1 2,2-1 6,-1 2 10,2 0 5,1-1 6,-1 1 6,2-2-2,-1 1 10,4-1 6,-1-1-3,0 0-1,2-1-5,1-4-3,1 2 1,1-3 0,0 1-11,1-1-8,-1-1 2,0-1-5,0-1-1,-1-1-4,-2 0 2,-1 1 1,-1-1-1,0 0-4,-1-2-6,0 1-2,1 0-4,-4-1 1,0 0-2,2 1-4,-3-1 0,1 2 0,-1-3-1,-1 2-1,-2 0 4,1 1-1,-2-2-3,0 1 0,-1 0 0,0 1 0,0 0 3,-1 0-1,1 2-3,-4-2 2,4 3-3,-2-1 6,-1 1-5,0 1 2,0 1-6,0 0 3,-1 1 3,1-1-5,2 1 4,-2 2-2,2-2 1,-3-1 2,4 2 2,0-1-1,-2 0-1,0 1 1,2 3 1,-1-3-1,1 2-3,0-1-2,-1 1-2,1 1-6,0-1-6,-2-1-3,2 1-12,-1 1-19,-1 0-8,1 0-22,0 0-23,-4 0-32,3 0-27,-1 1-27,-4 1-22,2 0-7,0-2-29,-2-1 31,3 2-50,-1 2 31,-1 0 1</inkml:trace>
  <inkml:trace contextRef="#ctx0" brushRef="#br0" timeOffset="34622.1803">13729 7643 451,'0'-5'8,"-1"2"13,2-1 11,-2 0 8,0-1 24,1 0 11,-3 2 17,3-1-32,0 0 47,0 1-36,0-1-3,-1-1 18,1 1-17,0 2 5,0-3 6,0 4 38,-3-3-38,3 1 34,-1 2 5,1-3-9,-2 2 0,2-1-14,0 3-15,-1-1 7,1 1-7,0-2-8,0 2-8,0 0-20,1 0 2,-1 2-5,0-2-9,2 1-11,-2-1-13,0 0-1,0 0-7,1 2 4,-1-1-7,3 2-2,-3 0 5,1-1-1,-1 1 3,3 6-5,-2-1 9,0 0-4,3 2-3,-3 1 9,2 2-7,0 0 0,-2-1 8,2 2-1,-1-2-4,-1 2 2,1 0 4,-2-2-4,0 1 1,0 1 2,0-1-5,0 0 3,-2 0 0,1-1-2,-1-2 2,2 1 0,-2 0 2,1-1-4,0-3-2,1 2 1,-2-1 2,1 0-3,0-1-1,-1 0-2,1 0 0,0-1 4,-2-1-1,2 0-1,0 0-3,-2 0 5,2-2-2,1-1-2,-3 1 1,3-1-3,-1-1 2,1 0 2,0-1-2,0 2-1,0-2 5,0 0 3,0-2 3,0 2 6,0 0-4,1 0 5,-1 0 7,0-1 3,0 1 5,0-1 2,3-2-5,-3 0-2,0 0 6,1-1-6,-1 0-3,0-2-3,3-1-10,-3 3 0,1-3-3,0 1 1,2 0-6,-1-1 1,0 1-2,0-2-2,2 0 2,1 1-9,1-1 10,1 0-5,-1 0 0,0 1-3,2-1 5,2 2-2,-3-2-2,2 2 5,0-1-4,-1 1 5,0 1-3,1-1 0,1 1-3,-3 2 1,2-2 3,-3 4-2,1-2 0,-2 0-4,-1 2 3,1-1 0,-2 1 0,0 1 4,1-1-2,0 1-2,1 0 0,-2 0 3,2 0 0,1 1-1,0 0-4,2 2-5,-3 0 3,3 0 2,1 1-1,-1 3-2,0-1 1,-1 0 2,2 1-4,-1 1 8,-2 0-9,0 1 3,-1-1 2,-1 1-4,1-2 0,-3 1 2,0 2 6,0-3-5,-1 1 7,1 1-2,-2 1 3,0 1 0,0-2-2,0-1-3,0 2-1,-2-3 3,1 0-4,-1 0-1,0-1-8,0-1 7,-3-1 1,1 2-4,0-2 0,-3 1 0,2 0 4,0-2 0,-4 0-3,2-1 2,-2 1-1,-1-1 5,2 0 2,0 1-3,0 0-2,-1-1 2,0 0 6,2-1-2,2 0-2,-2 1 3,-1-2-3,1 0 4,0-2 2,-3 1-4,1 0 0,1-1-4,-3 1 4,-1-1-1,0-3 0,1 3-1,0-2-3,0 1 1,0-2 1,1 1 4,0 0-3,0 0 0,3 0-2,-2-1 0,1 1 2,0-1-3,3 0-4,-3 2-15,3-1-7,0-1-11,-2 2-5,2-3-13,2 3-21,-2-3-8,3 4-15,-3-5-13,0 5-18,0-3-26,1 1-21,2-1-8,-1 2-18,2-1 11,-3 0-15,5 3-29</inkml:trace>
  <inkml:trace contextRef="#ctx0" brushRef="#br0" timeOffset="35706.5091">14122 8021 703,'1'1'11,"-1"-1"8,0 0 21,3 0 16,-1 0-35,2-1 66,-1 2-35,1-2 53,0 2-54,2 3 3,-2-2-14,-1 2-1,3-4 40,0 3-63,-1-3 50,2 2-43,-1-2 47,2-2-2,-3 2-10,4-3-6,-3 3-3,1-4 7,0 2-14,-1-2-6,0 2-2,0 0-2,3-3 7,-2 1-3,1 2 9,-2-2-5,3 0 1,-1 0-1,-3-1 4,0 1-5,-2-1-6,1 1-3,-3-1-12,0 1-6,-1-1 2,0 2-8,0-3-3,2 2 0,0-1 1,0 0-2,3 0-2,-3-1 1,1 2-4,1 0 6,-1-2-3,0 2-1,-1 0 2,-2-1-4,0 0 4,-2 1 1,2-2-2,-2 1-4,-1-1 2,0 0-1,-2 0-2,3 0 2,-3 0-6,3-1 3,0 1 1,0 0 5,1 1-6,1 1-1,-1-1 1,-3 1 0,4 0 9,-2 1-2,0 2-5,0-2-1,-2 2 7,4-1 3,-2 1-3,1 1 0,1 0-6,-3 0 2,2-2 8,0 2-3,-1 0-3,1 0-3,0 0 6,-2 0-6,-2 2 9,5-2-5,-2 0-7,0 0 7,0 1-4,1-1 4,-4 2-2,1-1 2,0 2-4,-1-2 2,-2 4 4,0-1-2,0 0 0,-1 0-2,2 2 3,0-1 1,-2 1 0,4-2-5,-2 2 4,0-2-6,2 0 5,1 0 2,-1 0-3,1-2 5,1 2-1,1-1 2,0-1-4,1 1 8,0 0-7,0-1 0,0 1-7,1 1 3,-1-1-3,0 0 3,1 1 0,-1 0 3,0 1 1,0 0 0,0 0 5,0 0-11,0-1 9,0 2-5,-1-1 2,2 0-7,-1 0 7,0-1-4,0 1-1,0 0 6,0 0-4,2 0 0,-2-1 0,0 1 3,0 0-7,1 1 7,1-1-3,1 0 4,-2 0-4,0 1 3,1-3-3,0 2 3,0-2 1,3 1-3,-2 2 1,1-2-1,0 0 11,-1-1 6,2 1 1,-1 0 8,2 1 3,-1-1 2,0-1 11,0 1-6,0 0-4,1-1-1,0 0 7,-2 1-2,0-3 4,2 3 4,1-2-1,1 1 4,-3-2 0,2 3-2,-2-3-2,0 1-3,-2-1-7,1 0-1,-3 1-5,3-2-5,-1 1 2,3-1-3,0 1-11,5-1 1,-3 1-6,6-1-6,-2 0 2,-1 0 1,3 0 1,-6 0 2,2 0 6,-1-1-1,-2 0 6,2 0 4,-3-1-2,2 0 5,-1 0 0,0 0-1,-1 1 2,3-2 3,-5 2-5,1-1 1,1 0 1,-2 1-3,3-1-6,-3 1 5,1 1-10,-2-1-3,0 1 4,1-1-3,-1 1-2,-2 0-3,1-2 2,1 4-4,-3-4-1,2 2 0,-2 0-7,1 0-1,-1 0-5,0 0-11,0 0-14,0 3-10,-1-3-10,1 2-20,0 0-16,-2-1-25,5 1-22,-6-4-12,5 4-25,-4-2-26,-1 0-26,1 0-35,2 0-8,-4 0-62</inkml:trace>
  <inkml:trace contextRef="#ctx0" brushRef="#br0" timeOffset="44095.631">7599 14216 319,'0'0'27,"0"0"-3,0 0 3,0 0 12,0 0 5,0 0 18,0 0-7,0 0-2,0 0 11,0 0 0,-17-8 0,17 8-1,0 0-35,0 0 39,0 0-28,0 0 36,0 0-48,0 0 5,0 0 13,0 0-7,0 0 33,0 0-49,0 0 34,0 0-36,0 0 42,0 0-3,0 0-15,0 0 6,0 0 4,0 0 6,0 0-3,0 0-2,0 0 2,0 0 4,0 0 6,0 0-6,0 0 0,0 0 10,0 0 3,0 0 6,0 0-6,0 0-9,0 0 1,0 0 15,0 0 0,0 0-16,0 0 8,0 0-1,0 0 10,0 0 2,0 0-2,0 0-14,0 0 3,0 0 6,0 0-15,50 8-8,-36-10-12,0 0-1,-1 1-5,4-2 3,-2 0-9,3 2 0,-1-3-3,1 1 2,2 0 4,0 0-5,-1-1 1,2-1-9,-1 1 1,0 0-8,1 0 4,-1 0-8,1 1 0,-2-1 2,0 1-4,1 1 4,0-2-6,-3 1 8,0 1-11,-1-1 9,0 2-5,-2-1-2,-2 2 3,-1-2-3,-2 1 4,-1 1-3,0 0 4,-2-2-5,-3 2 2,2 0-2,-3 0-4,1 0 3,1 0-3,-3 0 1,1 0-2,-2 0 2,0 0-2,1 0-1,-1 0 4,0 0-2,0 0-2,-1 0-3,1 0 5,0 0-8,0 0 5,-2 0-7,2 0-10,-1 2-19,0-2-8,1 0-6,-3 3-29,2-3-17,-1 0-34,0 0-21,-4 0-17,-1-2-16,-1-1-31,-2 2-23,-1-1-18,-3-1-11,2-3 16,2 3-1,-1-1-15,4 0-9</inkml:trace>
  <inkml:trace contextRef="#ctx0" brushRef="#br0" timeOffset="45504.0816">8702 13982 342,'6'1'25,"-6"-2"11,9-1 4,-3 2 13,3-1 24,-2 1 7,1-4 8,0 2 25,-1 1-51,2-1 33,-5-2-35,3 1 11,-1-1-11,-1 0-5,1 1 4,-3-3-20,2 1 37,-2-1-37,2 1 36,-2 0-20,-1-2-3,0 3 2,0-3-7,2 3 0,-3-2-10,1 1-3,-2 0 3,2 1-4,-2-2-4,0 2-4,-1 0-4,1 0-5,-3 0-1,1 0-3,-3-2-9,-2 3 1,2-1-6,-3 0 2,-1 1 1,1-2-2,-2 1 0,-2 2 2,2-2 4,-2 2-8,-1 0 5,-3 0 1,2 0 2,-2 1 4,2 0-3,-1-1 3,-1 2-1,3 0 3,-4-1-2,4 2-2,1 1 0,1-1 5,4 0 7,-1 1 5,-1 0 2,3 0 2,1 1 5,-3 0-1,2 1 0,-2 0-9,-2-1 0,-1 1-8,2 2-3,1-2-1,-2 3 0,0-2-1,0 3 2,-3-2 4,5 2-4,-1 0 1,0-1 1,2 1 2,-1 0-5,2 0-1,1 0 0,0 1-3,0-1 7,1 2-4,0 0 2,2 0-3,-1 0 1,2 1 2,0-1-5,-2 1 0,3-2-6,3 0-1,-3 0-3,1 0 3,2 0 0,-2-1-2,1-2 1,4 1 2,-2-3-4,1 3 2,4-3-1,-3 2 5,2-3-2,4 0-4,-3 0 1,2-2-2,2 0 7,-2 0-3,0-1 1,2-1-7,-1-1 7,2-3 3,-5 1 0,-2 0-1,6-3 2,-5 0 1,3-3 2,1 0 0,-1-1-3,0-3-2,4-1-2,2 1 3,-1-2-5,1 0 2,1 1-7,-3-1 4,-2 2 2,1 1 2,-2 1 2,0 1-3,-3 1 6,-1 2-2,-3-1 5,3 1 2,-4-1-3,1 1-1,-2 2 4,-1 0-1,1-1 1,-3 1-2,3 0 1,-2 0 0,0 1-1,1 0 1,-1 0 0,0 2 0,2-2-1,-2 3 10,-1-1-2,0 3 4,1-1 2,-2-1 0,1 1 0,0 1 2,0-1 1,0 2-9,-1-1-3,1 0 1,-3 0-1,6 0-2,-6 1 2,3-1-2,0 0-4,0 2 4,0-2 1,-1 1 3,1 1 2,-1 0 3,-1 1 5,1 0-3,0 3 3,-2-1 1,0 1-1,1 1-2,0-1-6,-1 2 1,1 0-9,2 1 13,-1 1 0,2 0 0,-1 1 7,0 0 0,2 0 3,0 1-1,-1 2 4,3-1-10,-3 2-2,1 0 0,2 1-11,-1 1 2,2 4 11,-1-2-2,0 2 0,3 2-5,0-3 4,-2 2-2,2 0 1,-4-2-6,3 3-13,-4-5 1,1 3-7,0 0 7,-1 0-7,0 0 3,-1-2 1,0-1 0,2 0 1,-1-1 1,0-3-1,-1-3-6,0 1 4,0-1-4,-1-1 4,4-2-4,-4 3 1,3-4-8,-2 2 0,-1-2 8,2 0-1,-2-2-2,0 0-4,0 0 1,0-1-2,-2-1 3,1 0 3,1 0-9,-3 0 0,3-1 2,-4 1-3,3-3 2,-3 1 3,3 1-4,-4 0-9,0-1-1,2 0-1,-5 1-5,0-2 3,3 1 1,1-1-8,-1 0 0,-2 0 1,1 0-3,-2 0-5,2 0-1,-4 0-7,1 0-6,0 0 8,-1 0-2,1 0 9,0 0 8,0 0 6,0 0 5,-2 0 6,1 0 4,1 0-2,-2 0 5,0-1-5,2 1 4,-1 0 0,1-2-2,1 0 1,-1-1 2,-1-4 2,0 3-4,2-1 5,-2-2-4,2-3 2,1 2 0,0 1 2,3-1-3,1-1 3,2 4 0,-1-4 0,2 3 3,0 0-1,0-2 2,0 1-2,0 2-2,0-2 0,0 0 5,0-2-1,0 1-3,0 0 0,0-1 1,0 2 1,2-3 2,1 0-1,0-1-1,4 1-4,-1 2-2,4-4 1,-1 0 0,5 1 0,1-1 1,-1 3-3,0-1-3,2 0 1,-2-1 6,3 2 3,0 1-3,1-2-3,-2 3-2,4-3 4,-2 3 1,-1 0-3,1 1-1,-4 1-10,2-1-7,-7 0-17,1 2-3,1 1-13,-7 2-16,-1-2-22,-3 3-24,1 0-25,0 0-17,-1 0-24,-1 0-29,-2 0-28,2 3-22,-3-3-15,4 1 21,-3-1-12,-6 3-21</inkml:trace>
  <inkml:trace contextRef="#ctx0" brushRef="#br0" timeOffset="46532.0726">9073 14361 979,'2'-3'13,"5"-2"24,-3-1-22,0 3 73,0-1-29,-2 0 19,0 1 17,1 3 9,-3-4 5,1 2-14,0 1 34,-1-2-61,2 3 40,-2-2-13,5 3-17,-5-2 2,2 1-4,-2 0 2,0 0-12,0 1-6,2-2-14,-2 3-4,1-2 15,0 3-1,-1-3-1,3 4-7,1-1 2,1 0 2,-2 1 2,3 1 2,-1 0-7,1 2-12,-1 0-6,0 1 0,-1 2-5,0-1-2,2 2 1,-3-1-2,0 1-7,-1 2 1,1-1-1,-3 0-6,1-1-1,-1 0 0,0 0-2,0-4-4,0 2 1,0-3-1,0-1-3,0 1 1,-1-2 0,1-1-2,0-1 4,0 1-1,0 0-3,-3-1 1,3 2 3,-1-4-3,1 3 1,-1-2-1,-1 2 0,2-2 0,0-1 1,-1 0 1,1 3-5,1-3 7,-1 0 0,0 0 2,0 0 0,0-3-3,0 3 5,0-4 5,0 0 0,0-2 5,0 3 5,2-3-4,-1 0 5,4-4 2,-1 0-2,2-1-1,1-1-1,1-3-7,2-2-6,2-1 2,1 1-4,-1 0 2,5 3 2,-4 0-2,4 0-1,-4 0-3,4 1 2,-4 1-3,4 2 3,-4 0-2,1 1-4,-3 0 0,3 2 2,-2 2 1,-2 1 0,2 1 1,-4 2-2,0 1-4,-2 3 2,4 0-1,-4 1 0,2 2 0,-2 2-1,3 0 2,-2 2-2,-1 1 5,0-1-3,-1 2 1,-1-2-1,1 2-2,-4-2 5,2 0-4,-3 1 2,0-1-7,0 0 2,0 1 1,0-3-2,-1 2 2,1-3-3,-3 3 1,1-4-3,1 0 7,1-2 2,-4 1-2,4-1-2,0-1 5,-1-1-3,0-2-1,1 1 3,-3-1-2,3 0-4,0 0 4,0 0 0,-1-1 0,2 1 6,2-2-4,-3 0 4,0 0-1,0-1 6,0-4-5,1 1 2,0-2 0,1-3-5,1-1 6,0 1-4,1-2 5,3-1-2,-2 1-1,3 1 1,0 2-1,-1-1 2,0 0 1,1 4-2,0-3 0,1 3-2,-3 0 2,4 1 0,-3 1-1,3 0-1,0 0-2,-1 2-2,1 0-2,0 2 2,-1 1-2,0 0 0,-3 1-2,2 3 2,0-2 1,-2 3 4,1 0 0,0 2-1,0-3 7,-3 3-3,3-1 6,-1 2-3,0-1-3,1 0 2,-3 0 1,1 0-3,0 3-1,1-2 1,-2 2-1,0-1-2,-2 1 6,1-1-5,1 3-2,-3-3 5,0 3-4,1-4 3,0 1-4,-2-1 2,3 2-5,-3-4 7,1-1-2,3 1-5,-1-4 2,-2 1 1,-1 3-3,3-3 1,-3-3-1,1 0-8,0 3-18,1 0-22,-2-1-11,1 0-26,1-1-24,0-2-33,-1 1-45,0-2-42,-1-1-37,2-2-22,-2 1-37,0-4-2,-2-1-49</inkml:trace>
  <inkml:trace contextRef="#ctx0" brushRef="#br0" timeOffset="47322.6891">9894 13665 767,'0'-7'28,"1"6"8,-1-6 33,3 4-24,-2 0 62,-2 0-27,1-1 11,-3-1 20,3 0-12,3 2 9,-2-1-19,-1 2 46,0-2-51,0 4 36,4-2 16,-3 2-15,1 2-6,0-2-6,-1 0 6,1-2-10,-1 2-7,0 0-5,1 0-20,0 0-1,0 0-5,4 0-6,-1 3-19,-1 1-6,3 1 0,-2 0-3,3 3-1,-3 2-2,0 1-2,2 0 0,-3 2 1,0 3 0,0-1-1,-2 0 0,-2 4-5,2-4-2,-2 4-1,2 0-3,-2 1-2,0-3-3,0 1-6,0 2 2,0-3-2,0 0 0,0 0 0,0-2-4,0 1-3,0-1 2,0-4 7,0 2-9,0-3 4,0 0-3,0-1 0,1-1 5,2-2 2,1 1-5,1-2 2,-1-3 4,4 1 6,1 0 0,1-3 6,1 0-5,3-3 9,1 0 3,-1 0 1,3-1 6,1-1 3,-1-1 1,0 0 1,2-2 2,-4 1-7,4-3-1,-4 0-6,0-1-4,0 0-9,0 0-1,-1-2-9,0 0 1,-2 2 0,-2-2-3,2 2 1,-2-3 3,2 3-2,-4-2-3,0 2 6,-2-1-4,1-1-2,-1 1-1,-3 0 3,3-1-9,-3 0 5,0 1 1,-2-2-1,0 1-1,-1-1 2,0 1-1,2 1-1,-1 0 4,-1 1-4,1 0 1,2 2-4,-3 0 6,2 1-4,-2 2 6,0 0-2,0-1 1,0 3-4,-2-2 4,-1 3-1,3 0-4,-2 1 1,0-1 2,1 1-6,0-1-1,-2 2 4,0-2-4,0 2-4,0 0-8,1-1-17,-2 1-11,1 0-3,-2 0-5,2 1-22,-1-2-11,3 4-11,-4-4-13,2 4-6,3-1-17,0-1-23,3 1-10,-6-1-15,6 1-15,-6-1-9,3-1 2,0 1-16,0-1-11,0 1 40,0 0-11,3 2 9,-2 0 2</inkml:trace>
  <inkml:trace contextRef="#ctx0" brushRef="#br0" timeOffset="48146.2234">10463 14105 1246,'-2'-3'-12,"5"1"19,-10-1 26,9-1 24,-5-1 19,4 1 24,-1-1 17,2 2 22,-2-1 24,-2-1 9,5 2-14,-3 1-5,1 2 0,-2 0-15,1-3-5,0 6-14,-3-3 0,3 0-16,-1 0 7,1-3-9,-2 3-18,4-2-3,-1 1-6,-1 0-10,3-1-5,-3 1-10,1 1-15,1 0-3,-2 1 9,1-1 1,-1 2-2,0 2 4,1 1 0,-1 1-3,2 1 2,-4 4-1,2-1-6,-1 3 1,0 1 5,-1 0 2,0-1-1,-1 1-2,-2 0-3,4 1-2,-4-1-7,1 0-6,1 0-6,0 0-8,2 1-2,-2-1 2,2 0 0,-2 0-3,1 0 0,2 0-2,-1 0 0,-2-2 1,3 0-1,0 0-3,0-2 3,0 1-1,-2-3-1,2 0-1,0 0 1,-1-2-1,1 1-1,-1-3 4,1-1-6,0 1-1,-2-1 1,1-1 6,1-2-6,-2 0 0,2 0 3,0 0-2,0 0 2,0 0 5,2-2-7,-2 2-1,0-1 3,1-2 3,-1 0-1,0-1 1,0-3-6,2 0 1,-1-3 2,2 0 2,0 0-4,2-2-1,0 3-2,0-3 3,3 1 2,-1 2-3,2-2-1,-1 2 3,2 0-4,-1 0 2,1-1 6,2 2-8,0-2 2,1 3 3,0-2 3,0 1-9,3 1 6,-2-1 0,2 2-8,-2-2 5,2 2 5,0 0-5,0 2-3,0 1 6,-2 0 2,0 0-7,0 3 5,-1 0 2,0 2-5,-3-1 3,1 2 3,-1 0-2,-2 3-1,0-1 2,3 2 1,-4 1-3,-2 0-2,2 2 6,-3-2-2,0 2-1,-1 0 2,0-1 2,-3 2-2,1-2-1,-1 1 6,0-1-10,0 0 4,-1 0 0,-2 0-2,0 1 2,-1 0 1,-1-1 1,-2 2-5,2 0 1,-4-1 3,0 3-2,-1-3-1,0 1-1,0-2-1,-2 1-7,-1-1 5,1-1-2,1-1-5,-2 0-5,3 0-1,-2-5-4,2 2-9,-1-3-5,1 1-6,-2-1-2,3-1-4,-4-1-6,2 1-26,0-3-8,-5 2-16,6-3-18,-7-2-22,6 2-34,-3-3-41,4 1-26,-3-1-10,-2 0-25,2-3-17,-1 2-14,5-1 21,-3 4-18</inkml:trace>
  <inkml:trace contextRef="#ctx0" brushRef="#br0" timeOffset="48975.1903">11061 14301 872,'10'0'23,"-10"1"12,7 4-10,-5-3 49,1 0-25,-2-1 25,2 3 7,0-2 10,1 2-3,0-1 1,-1-2 23,-1 2-37,0-3 34,-1 1-6,1-1 4,0 3-3,0-6-6,-1 6 3,2-1-2,0-2-9,1 2-11,-3 0-6,4 2-5,-1-4 5,3 1-9,-1-1-8,2 0-7,0-1 0,3-1 1,-1-2-5,-2 0-2,4 1-9,-1-2-2,1-2-5,-3 1 0,4 1-1,-4-3 9,-1 1-11,2-1 3,-2 2-5,0-2 3,0-1 1,-2 2-1,-2-2-1,3-1-7,-5 1 4,1-2-5,-2 2 1,-1 0-8,-1 0-1,0-1-3,-3 1 1,0 2-5,1-1-5,-1 0-4,0 1 1,-2 2 1,1 0-4,-2 1 0,2 1-1,-2-1 2,-2 0 2,0 1 2,0 0 0,0 2-4,-4-4 5,1 4-2,-1 0 3,0 1-3,0-2 4,0 4-2,-2-2 1,1 2 5,1 1-4,-1 0 4,1 3-1,-3-2 5,3 3 4,-1-1 2,3 2 5,-1-1 1,0 1 5,0 0 4,0 1 4,4 0-3,0 3-1,2-3-2,-2 2-4,4 0 7,0 1-2,2-2 1,0 2-1,0-3 5,0 1-1,4-2 5,0 3 1,0-2-1,0 0-2,1 0-1,2-1-3,1 1-5,-2-1-1,0 1-4,3-1-1,-2 0-6,4 2 0,-4-3-1,3 2 2,0-2 5,2 1 3,-2-1 8,0 0 0,4 2 10,-3-5 1,2 3-2,0-3 5,0 2-9,-2-3-2,3 1-6,2 0 1,-2-2-9,2-1 4,0 2-5,2-1-1,1-2-1,0 0 2,0 2-4,-1-4 0,-2 2 1,0-2-9,-1 2 7,-1-2-6,0 2 1,-3 0-4,0 0 4,-1-1-7,1 1 5,-2-1-4,2 1-4,-4 0 2,1-2-5,1 2-3,-2-2-7,-1 1-3,0-2-4,-1 2-3,0-2-9,-2 3-14,1-4-14,-1 4-3,-2-3-7,2 3-17,-2-1-16,-2 1-22,0 0-30,1-2-23,1 1-26,0 0-35,-1 1-45,1-2-26,-3 1-47,-1-3 5,2 2-40</inkml:trace>
  <inkml:trace contextRef="#ctx0" brushRef="#br0" timeOffset="50451.2714">11553 13263 848,'10'-5'29,"-4"-2"28,7 1-17,-1 2 14,-2-3 25,-6 1 21,4 1 18,-1 1 22,3 0-13,-5 0-4,3 0 31,-1 2-2,-1-2 0,-1 4-11,-3 0-5,1 2 0,0 0-8,-2-2-10,0 3-2,-3-4 2,3 2-17,-5-1 4,7 0-8,-6 0-14,3-3-2,0 5-8,3-5-11,1 6 0,1-2 6,4 1-5,-5 2 4,4 3-7,-1 0 1,0 2 6,0 2 14,-2-3-7,-1 2-7,0 0-3,-1 1-9,-2 0 1,0 3-3,-1-1-8,0 1-12,-1 4 0,1 1 1,-1 2-9,1 0 1,-3-1 3,3 0-4,-3 2-4,3 1-4,-1 0 33,-2 5 16,0 0 8,2-1-4,-1 2-2,0 0-2,0-4-1,-1 2 1,-2-1-33,4-2-22,0 0-2,-2-1-3,3-2 0,-2 1 4,1 1 0,1-3 1,0-4-4,0 1-3,1 0 1,-1-3 1,2-1 1,-2-2 2,3 0-4,-2-1-2,0-3 2,1-1 3,0-2-8,-2-2 4,0 0 3,1-1-3,-1-1 6,3 0 2,-3 0-4,0 0 0,0-1 3,0-1-5,0 1-8,0 0-7,0 0-13,0-1-14,0-2-15,-3 1-44,2-1-24,-1-2-12,2 2-31,-7-3-12,5 2-26,-6-1-21,3 2-17,0-1-4,2 3-8,0-1-39,-1-2-8,2 4-30,-3-3-1,1 0-22,2 1 25,-6-3-18</inkml:trace>
  <inkml:trace contextRef="#ctx0" brushRef="#br0" timeOffset="51609.7177">11664 13329 719,'2'-4'14,"11"-6"20,-12 9 17,2 4 19,-7-3-18,1 0 58,3-2-36,0 4 21,-2-4-11,4 1 0,-4-4-4,4 1-9,-2 2 36,4-4-46,-1 4 48,-2 0-2,5 0 6,-3 1-8,-1 1 9,-2 0 0,4 0-6,-1 0 1,-3 0 4,1 0-14,-1 0 2,3 0-3,-3-3-15,4 2-4,-1-2-7,4 0-6,-1-3-10,4 1 3,2-1-7,2-1-5,-1 2-1,4-4-1,-1 3-1,2-2-5,1 5-4,2-5-3,0 2-2,1 0 3,-2 1 5,0-1 3,2 2 2,-6-2-6,3 1 4,-2 2-4,1 0 3,-2-1-10,-1 1-5,0 1-7,-1 0-6,2 2 4,-3 0-5,-3 0 0,3 0-4,-1 2-1,1 0-2,-4 2-2,2 2 3,2-2-1,-3 2 2,0 1 0,0 0-1,-4 1 2,3 2-1,-1-1 2,-1-2-3,-2 4 0,0-2-3,-1 1-2,-1-3-2,0-1 2,0 1 2,-3 3-4,0-1 4,-1 2 0,-4-1 3,2 2 2,-2 4 0,-2 1 3,-2-2-2,-3 0 1,1 2-2,-5 0-2,-1 0-2,-1-1 6,-4 1 8,-4-1-5,2 3 7,-2-3 0,0 0 1,2-2-2,-1 0 5,2 0-6,2-4-8,2 2-3,0-3-3,3 0-1,1-1 1,-2-1 3,4-1-2,0-1-2,2 0 1,0-3 1,1 1-4,-2 0 3,5-2-5,-2-1 1,3 0 1,-4 0 1,5-1 1,-4 1-1,4-2 1,-1 0 1,0-1 1,0 0-1,-1 0-4,2 2 1,-3-2-2,1 0-1,1 2 3,-3-2-1,5 0-4,-4 2 4,0 1 1,1 0-2,1-2 4,-1 2-2,2 0-3,-2 0-1,3 0 6,0 2-7,0-2 2,0 0-3,1 1 3,1-1 3,0 2-3,0-2 5,-2 1-2,3-1 6,1 0-8,-1 0 7,1 0-5,0 0 0,0 0 5,1 0-5,0-1 3,3 1 0,-4 0 9,1 0-1,-1 0-2,1 0 1,1 0 3,-1 0 0,-1 0-4,0 0-5,2 0-1,-2 0-2,3 1 7,0 0 5,-2 1 1,5 1 7,-2-1-1,4 1 5,-3 3 7,5 1 1,0-1 0,2 0-6,-1 2-5,0 0-4,1-1 0,-1 0-2,1 1-7,2-1 3,0-1-9,-1 3 4,4-4-1,-1 4 3,-1-2-1,1 1-4,1-1 1,0 2-7,0-1 7,-3 0-4,3 0-1,-2 1-1,4 0 1,-2 0 1,0 0 1,5 1-2,-1 0 1,0 1-4,0-1 2,1 1 2,-4-3-1,0 1 0,-1-1-1,0-1 2,-4 0-2,0-2 1,-2 0 0,0 1-11,-3-2 2,0-1 0,-1 1-1,2-1-5,-3 0-4,1 0 2,-2-2-6,-2 2 0,6-2-6,-7 1-8,2 0 3,-1-2-2,1 2-6,-3-4-22,0 4-9,-1-2 0,2 0-10,-2 0-23,0 1-15,0-1-34,-2 0-21,2 0-28,-1-3-34,1-1-54,-5-3-27,2 3-24,-1-7-14,-7 1-33</inkml:trace>
  <inkml:trace contextRef="#ctx0" brushRef="#br0" timeOffset="52828.0307">12740 13987 1178,'3'-3'-16,"-2"1"76,3-1-29,1 0 23,-4-1 29,2 1 10,-1-3 22,-1 2 12,-1 0 35,0 2-69,0 0 29,0 2-12,0-2-27,0 2-6,-1 2-22,1-2-14,0 2-15,-2 0 1,1 0 0,1 0-6,-2 4 1,-1-1-3,0 2 9,1 2-3,-1 1-3,0-2-1,1 0 0,-2 1-3,3-1 3,-2-2 0,2 1-4,-1-2 8,1 0 0,-1 0-2,2 0 3,-1-2 0,-1-1 0,2 1 2,0 0-3,-3-2-1,3 1 2,0-2 7,3 1 6,-3-1 6,2-1 1,-1 1 4,2 0 6,0-2 5,-3 1 8,3 0-8,-1-4-9,2 3-8,-3-1-4,1-2-11,-1 1-8,0-1-5,1-1-14,0-1-2,1 1 0,-1-1 2,1 3-6,0-2 3,-3 2 4,1 0-7,2 4 5,-3-3 1,0 3-5,1 0-6,-2 3 6,-2-3-4,3 2 1,0-1 6,-3 2-10,3-1 5,-1 1 1,-1 0 5,2 0-3,2-2 2,-4 1 0,2-1-6,0 1 6,0-2 3,-1 1-3,2-1-1,-2 1 3,1 0 4,0 1-5,1-1 4,-1-1 1,-1 1-1,1-1 6,-2 0 1,2-1 1,-3 1 0,3 0 10,-1-1 7,0-1 16,2 1-1,-2 1 3,2-1 4,-1 0-2,0-1 1,0 1-9,0-2-8,0 3-17,0-5-3,0 1-5,0 0-5,0 0-2,0-3-1,-1 2-1,1-1 2,0-3-1,-2 4-5,1-4 4,0 1 3,-2 1-2,-1 0-2,2-3 2,-1 3-2,-1-1 1,-1 1 5,1 1-5,0 0-3,0 1-1,-2-2 1,2 4 2,-1-3 0,-1-1 2,1 4-5,1-1 3,-2 0 3,0 1 3,-1 0-4,3 2-1,-2-1 4,0 2-2,0-1 2,0 1 1,-2 1-6,1 1 5,0-1 6,-5 4 1,2 0 1,0 1 7,-2 1 3,-1 1 6,0 2 10,1 0-2,2 1-3,-2 1 1,1-1-3,2 0-2,-1 0 0,2 2-12,1-3-2,1 0-4,0-1-1,1 1 0,0 0 0,0 2-2,0-3 3,1 1 7,0 0-2,-1 0 9,1-1 0,-1 1 7,0 0-6,2-1 4,1 0-7,0 0-2,0 0-5,1-1-3,2 1 4,-1-3-8,4 2 6,-3 0-3,3-2 3,1 2 21,0-1 5,1 0-2,-1 0 0,4-2 8,1 4 0,-1-3 4,1-2-3,2 2-26,2-2 1,-3 0 0,3 1 0,-1-1-11,1-2 1,1 1-7,0 1 0,0-3 4,-2 3-4,3-1-3,-2-2 0,3 0 3,-1 2-1,-3-1-3,1 0-1,-1 0 5,1-1-3,-1 1 2,0 0-5,0-1 0,-6 1 2,6-2-1,-2 0 6,-1-2-11,-1 2 8,-2-1-4,0 0 4,-1 0-2,0-1 1,-2 1-1,0 1-6,-3-2 6,4 2-8,-4 2-5,1-4-2,1 2-7,-3 0-15,0 2-28,1-2-12,-1 0-17,1-2-18,-1 2-3,0 0-28,-1-3-11,0 3-28,-1-3-7,1 3-38,-5-1-40,2 1-43,-3 1-64,-3-2-38,-1 1-35</inkml:trace>
  <inkml:trace contextRef="#ctx0" brushRef="#br0" timeOffset="53706.2335">11029 14708 39</inkml:trace>
  <inkml:trace contextRef="#ctx0" brushRef="#br0" timeOffset="54842.6644">11029 14708 303,'16'17'13,"-16"-17"18,0 0-4,0 0 9,0 0 4,0 0-3,0 0 8,0 0 7,0 0-1,0 0 6,0 0 4,0 0-9,0 0 3,0 0 9,0 0-24,11 15 30,-11-15-26,0 0-7,0 0-7,0 0 13,0 0 4,0 0-6,0 0 25,0 0-42,0 0 26,0 0 3,0 0 6,0 0-2,0 0-5,0 0 1,0 0-6,17 26 3,-17-26-3,0 0-2,0 0-7,0 0-11,0 0-4,0 0 9,0 0 11,17 24 4,-17-24 1,0 0-3,0 0-1,0 0 2,0 0 0,0 0-20,0 0 0,22 21 9,-22-21 8,0 0 2,0 0 4,0 0-3,0 0 8,0 0 14,0 0 2,0 0-6,0 0-9,0 0-1,0 0-4,0 0 8,0 0-8,0 0-3,0 0-4,38 7-11,-38-7 0,0 0 2,0 0-2,0 0-2,0 0 1,0 0-5,0 0-3,27 6 5,-27-6-1,0 0 1,0 0-3,0 0-1,0 0 0,0 0-3,0 0 1,16 2-2,-16-2-1,0 0 8,0 0-11,0 0 8,17 3 0,-17-3-5,0 0 12,0 0 2,0 0 1,0 0 4,0 0-1,0 0 2,22-2 1,-22 2-10,0 0-3,0 0-7,0 0-2,0 0 11,33-2-10,-33 2 4,0 0-3,0 0 1,0 0-3,0 0 11,33-3-4,-33 3 3,0 0 5,0 0 2,0 0 5,0 0-7,0 0-5,0 0-7,83-8 1,-76 6-2,-1 2-4,-1-1 1,3-1-8,-4 1 5,3 0 4,-2 1-1,-3-2 2,1 1 3,-2 1-3,1-1 0,-1-1-1,4 2-2,-1-1 0,4 1 3,-2-3-3,1 3-2,1-2 3,3 1-3,-3 0 2,0-1 0,0 1-2,1 0-4,1 1 1,0-2-4,1 1 2,-1 1 17,4-2-19,-4 1 17,1 1 1,0 0 1,1-3-22,-2 3 20,0 0-2,-1 0-16,2 0 16,-1-1-17,1 2-2,-1-1 2,2-1 19,1 1-16,-1-2-5,2 2-2,-3 0 1,1-1-4,1 1 7,0-1-2,-2 2-1,2-2-2,-1 2 6,2-2-5,-1 1 5,0 0 4,2 0-9,0 0 2,0 0 5,1 1 1,0-1-6,1 0 4,1 0-2,-3 1 1,3-1 0,0 2-1,0-2-2,2 0-3,-4 0 6,3 1 0,-1-1-4,0 0-5,1 0 7,-2 0 1,1 0-3,-2 0 2,2 0-4,-1 0 0,-2 0 3,2 0 0,-1 0-3,0 0-1,-1 0 7,2 0-6,-2 0-2,2 0-1,1 0 6,-2 0 4,1 0-6,1 0 2,-1 0-8,0 0 9,1-1 2,-1 1 2,1 0-10,0 0 0,0 0 7,2 0 0,-3 0-2,3 0-3,-1 0 6,0 0-5,-1 0 7,-1 0 0,1 0-10,1-2 7,-1 2-5,-1 0 6,0 0-6,1-1 5,1 1-1,-7-1-7,1 1 5,-2 0-4,0 0 7,-1 0-8,3 0 0,-3 0 0,3 0-4,-3 1 6,6-1 2,0-1-7,1 1 3,-2 0-1,2 0 2,-1 0 2,2 0-5,2 1 1,0-1-4,0 3 3,0-2-2,-1-1 2,1 3 0,1-2-8,-2 2 5,0-3 3,0 2-3,-1-1 4,0 0 1,0 1 1,-4-2-10,2 1 9,-2 0 3,0-1-2,-2 2-1,-1 1 3,-1-3-3,-1 0 0,2 0 8,-2 1-1,-1-1-7,2 0-1,-2 0 10,1-1-5,-2 1-1,1 0 0,-1 0 0,1 1-1,-3-1-1,3 2 5,-3-2-6,-1 0 0,-1 1 6,2-1-7,-2 0-6,-1 0-20,-1 0-5,2-1-11,1 1-16,-2 0-17,-2 0-13,3-2-26,-3 1-19,3 1-18,-3-6-36,0 1-34,-1-1-51,-2 2-33,-5-3-55,-2 0-29,-4-6-63,-5 3-5</inkml:trace>
  <inkml:trace contextRef="#ctx0" brushRef="#br0" timeOffset="77964.0403">17532 13193 671,'-1'-3'19,"8"-1"1,-7 1 30,2 4 6,2-3 20,0 0-24,-3 1 45,3-2-28,-3 1-3,0-2 16,2 2-22,-3-4 3,3 3-1,-5 0 36,5-1-32,-2 2 38,1-2-8,1 3-6,-3-2 6,3 2 1,-5-1-12,5 2-3,-3 0 4,0 0-7,0 3 1,0-3-10,-1 3-11,-1-3-12,1 2-8,1-1-6,-2 2-15,1-3-2,1 1-9,0-1 2,-2 3 1,1-2 6,1 2 10,-1 0 4,-2 4 2,0-2 7,2 1 1,-4 3 0,1-2 6,1 2 6,1 1-7,0 0-8,-1 2 0,1-3-6,2 1 13,-1 0 17,2 1-2,-1 5-5,0-1 3,2 3 1,-1 2 1,1 5 1,1 2-4,0 4-14,-2 1 0,3-2 3,-4 1-4,5 3 4,-5-3-5,3 0 1,-2-2-13,0 1-3,1-3-9,0-1-4,1 1 1,0-3-6,2-1-1,0-1-1,1-1 4,-2-2-5,0-2 3,2 0-3,-1-3-1,1 1 4,1-3 2,-2 0-2,0-2 3,0 0-2,0 0-1,1-1 1,-2-1 4,0-2-3,-2 0 3,0 0-2,1-2 4,-2 1 0,1-2 1,-1 1 4,-1 0-1,0-1 1,2-1 0,-2 1-4,1-2 1,-1 0-3,0 2-3,2-3-4,-2 1-6,0-1 4,2 0-4,-2 0 4,1 0-8,-1 0 5,3 0 2,-3 0-3,1-1 2,0 0-15,-1 1-7,2-2-14,-2 1-6,1 0-24,0 0-32,1-1-30,0 2-38,2-1-35,0-2-39,0 2-34,0 1-39,-4-1-23,1 1-22,3-2 7,-5 2-36</inkml:trace>
  <inkml:trace contextRef="#ctx0" brushRef="#br0" timeOffset="78936.8302">17927 14222 767,'2'-6'24,"2"1"13,-7-1 25,6-1-16,2 3 6,-4 0 1,-1 0 22,0 1 18,-4 0-24,3 1-6,-3-2-14,1 0 30,-5 0 1,3 0 5,-5 2-7,2-3-9,-1 1 7,-5 0 15,1 3 3,-2-2-10,2 2 7,-5 0 13,2-1-5,-4 4-2,0-4 8,1 4-9,-3-1-6,0 0 3,0 1-5,-2-1-10,0 2-2,3-1-2,0 1-8,-1 0-8,-1 2-3,4-1 3,-1 1-3,1 2-7,-2 1-3,3-2 0,-1 4-9,-1 0-2,1 1-2,0-1-10,3 2 0,-1 0 5,3 1 3,-4-1-4,3 2 10,0-1 0,3 0-2,-3 2 6,1-1-6,4 1-6,1 1-3,3-2-2,2 5-2,-1 0-3,1-2 1,1 2-2,1-3 4,-3 4 9,0-2-3,1 6 4,-3-4-3,3 1 6,1 1-3,2 4 1,0-1-7,1 3-6,0-3 1,2-1-6,1 0 2,1-1-7,3 0 3,-3 0-2,0-3 0,2-2-4,-3 2-1,0-1 0,4 0-1,-3-2 2,1-1-6,3 0 0,0 1 3,2 0 0,3 0-2,-1-2 0,5 1-2,-4 0 1,5-2 0,-2 2 0,2-3-4,-1-1-1,4 1 1,-2-2 0,1-2-1,4 0-3,0-2 1,0 0 1,2-1 3,0-2-2,1 0 2,2-2 0,1 0-1,-2-2 4,3-2 1,0 1-1,-1-1-4,1-2 7,1 0-2,1 0-1,-2-2 2,0 0 1,-1-1-2,0 0-1,-1 0 2,-2-3-4,-1 2 1,0-2 4,-4-1 0,2 0 0,-3 1-2,-2-2 5,1-1 1,-3-2 2,0 1 0,0 0-4,-3-4 1,3 1 0,1-3-2,-3-1-2,2-1-2,-3-2-2,3-1-1,-1-1 2,-2 0-1,0 0-3,1 1 2,-4-2 3,-1 3 3,1-1-5,-2 1 4,-2 0-5,-4 2 1,4-1 5,-7 2-1,0 4-7,-7-1 1,4 0 1,-6-1-1,-2 0 2,-4-1-2,-1 0-5,-5-1 2,-1-4 0,-3 2-2,-2 1 2,1 1-3,-4 0-3,1 1 1,-2 4-2,1 0 0,0 1-4,1 1-3,0 2-5,3 1-1,0 2-1,2 1-2,-1-1 2,4 4-6,0 0 2,-1 0-17,3 1-13,0 1-8,2 2-24,0-2-18,4 3-29,0-2-32,2 2-39,1-2-14,1 3-26,-2-1-28,1 1-29,4 1 4,-1-2-31</inkml:trace>
  <inkml:trace contextRef="#ctx0" brushRef="#br0" timeOffset="79455.8435">17608 14579 600,'1'-4'8,"-1"-1"12,0 4 5,0 0 17,4 1 9,-7 0 6,6-2 11,-6 0-26,6 2 41,-6-3-31,2 0-3,0 0-1,-2 6 8,2-3 1,-2 0-7,3 3 44,-4-3-34,2 1 34,-1 3 9,2-1-5,1-2-7,0 1 12,0 1 5,-3-3-17,6 1-5,-5-1 6,4 0-1,-2 2-8,-2-2-4,2 1 7,0 0 1,2 2 8,-1-2 2,5 1-19,1-1-1,6-1-2,0 0-6,5-1-24,2-1-13,2 1-5,4-2-15,0 2 1,1 0-11,1-2 0,-1 0-6,1 1 4,-2 0 1,-1-1-3,0-1 0,-5 4-10,0-6 2,-3 6-8,-3-1-8,-1 1-7,-3-2-14,-4 1-15,0 1-13,-2-1-7,3 2-27,-6-2-19,1-1-14,-2-1-37,-2 2-5,1 0-27,0-1-22,-3-1 10,0-1 1,1 3-9,-3-3-7</inkml:trace>
  <inkml:trace contextRef="#ctx0" brushRef="#br0" timeOffset="79747.9134">17875 14401 1331,'0'-3'-13,"-2"-4"34,-1 4 25,0-1 22,2-1 21,-1 2 25,0 1 21,0-1 6,2-1 43,0 3-28,-1 1-17,1-2-20,0 5-19,0-2-15,0 3-1,-1-1 2,1 4-18,-1-1-1,1 4 4,0 0 1,0 2 6,0-1-1,0 2-15,0 3 0,0-2-3,0-2-4,-2-1-5,2 1-2,0 3-7,-1 1-8,-2-1-7,1 2-6,0 1-7,-1 2-7,-1 3-1,2 0 0,0-3-3,-2 3 0,0-2 4,3-1-4,-2-2 0,-2 1 3,5-2-6,-2-3-6,2 0-10,-2-2-17,2-1-26,0-1-27,0-2-36,2-1-28,-4 2-54,1-4-40,-3 4-44,2-5-40,0 0-15,-4-1-42</inkml:trace>
  <inkml:trace contextRef="#ctx0" brushRef="#br0" timeOffset="80203.1241">17652 15095 938,'-4'-1'10,"9"1"35,-7-3-14,4 3 22,-2 0 20,2-2 17,0 1 15,0 1 10,0-1 5,-1 2-21,2-1 26,-1-2-8,1 2-7,0-2-17,1 2-8,-4-1 4,4 1-3,-3 1-5,0-1-8,3 2-11,-3-2-6,0 2 8,1-1 0,-1 2-5,1-3-2,-1 3-5,1-3 3,1 2 10,1-1 0,0 1 0,1-2-1,3 0-5,1 1-2,3-2 3,1 1-6,2-3-15,5 1-6,-2 1-8,2-2-5,1 0-4,0 1-7,3-1-5,-1-1 0,-2 2 0,0-1-3,1-1 2,0 0-2,-2 1 1,-2 0-2,0 0 1,-1 0-5,-1 0-7,-1-1-9,-4 3-10,-1-1-12,-2 2-22,-4-1-31,-1 0-32,0 2-40,-6 0-56,-1 1-42,-4-1-65,-2 1-29</inkml:trace>
  <inkml:trace contextRef="#ctx0" brushRef="#br0" timeOffset="81041.8379">15856 14532 979,'0'-5'14,"4"-1"27,-10 2-14,6 4 19,-1-5 24,2 2 20,-2 0 16,2-3 23,-1 1 11,2-2-6,-2 3 29,1-1 9,3 1-12,0 0 2,0-1-1,-1 4-7,0-3-13,5 3-7,-4-2-1,4 0-15,-3 0 0,4-1-19,-1 3-10,2-5-6,5 3-3,-6 2-5,5 1-9,1-2-7,-1 4-10,0 1-2,1 2-2,-2 2-9,-2 3-11,0 1-6,3 0-4,-5 1-3,3-4-4,-3 5 0,-1 0-4,1 2 2,0-1-1,0 0-2,-1 3 0,-1 1 1,-2 3-1,1-2 0,-2 2 3,2-2-5,-1 2 2,-1-2 1,0 0-4,1 1 2,-2-3-2,0 0 0,1-3 1,2-1-1,-4-1 3,3-1-4,-1-2 5,0-1-4,0 0 3,-1-3 1,2-1-5,-1-1 6,1 0 4,-1-3 3,1 0 8,2-3 6,1 0 3,-1 0 3,2-3 0,2-3 1,2-2-4,3-1-1,-1-4-9,1 0-6,-1-5-6,0-1-2,3-4-1,-2-2-1,1-3-3,1-1-6,2 2 2,-1-1 1,1 2 0,1 0-1,-3 3-1,-4 5-2,0 4 1,-3 0 5,-4 3 1,-2 3-6,-2 1 0,0 1 3,-2 3-1,1-1-3,-4 1-5,2 0-6,-4 1-8,3 0-2,-2 3-4,0-2-9,-1 2 0,1-1-5,0 3-20,-1-2-6,1 2-6,1 2-21,0-4-17,2 4-19,-4-4-37,4 5-12,0-3-7,-1 2-22,0 0-17,-2 2-3,0 2 3,2 0-6,0 0 18,2-3 23,3 1 10,1 0 14,4 0 1,2 0 3,1-2-8</inkml:trace>
  <inkml:trace contextRef="#ctx0" brushRef="#br0" timeOffset="81865.2459">16713 14950 303,'-2'-2'9,"-3"1"4,1-1 14,1 2 11,-1 0 9,2 0 13,-2 0 4,2-2 18,-1 2-9,0 0 13,2 2 9,0-2-29,-2 0-1,1 0 8,-3 2 15,1 1-5,1-1 13,0 2 0,-1-1-7,3-1 27,-2 2 11,2-2-5,1 2-7,0-1 2,1 0 0,-1 2-2,2-2-7,0 2 12,1-4-5,3 3-14,-1-1 2,2 1-5,2-1-8,1-3-8,4 3-8,0-6-19,2 3-11,-1 0-8,5-1-9,-2-4-9,3 3-9,-1-1-2,-1 0-4,1 2-2,-1-2-1,-4 1 1,3 0-5,-3-1-5,-1 2-4,-2-1-9,0 0-7,-2 2-13,-1-1-3,1-2-22,-5 3-13,1-1-3,-1 1-12,-2-1-14,-2 1-13,-1 0-12,-1 0-17,1 2-2,0 0-7,0 0-21,0-1-4,-2 0 36,1 1-28,-2-2 24,-3 1 11,0 1 8,-2-1 14,-1 1 7,0 0 18,0 2-26,-1-2 39,1 2-5,5-3 16,-4 2 14,0-2 17,1 1 31,5-2 12,-3 0 29,2 1 27,-1-2 23,-2 2 19,5-2 12,-1 1 25,2-2-27,-4 1 3,4 1 6,-1 0-3,-1 0 12,1 0-14,1 0 6,-2 0-17,0 0 41,0 1-5,0 1 8,0-1-3,-1 3-14,2-1 8,1 4-3,0-1-2,0-1-14,0 1 4,0 0-23,0 2-1,0-1-2,0-1-18,-1 2-8,1 1-10,-4 0-7,2 2-7,0-2-10,-1 2-11,0 1-9,1 0-4,-1-2-4,1 3-2,-1-2-4,1 1-4,-1 2 13,2 1 3,-3-4-5,4 4 4,0-3-3,0 0 6,-2 1-2,1-1 2,1-3-13,-4 0-6,3-1 1,-2-1-4,1 0-2,-1-1-10,-1-1 1,0-1 0,2 1 1,-2-2 2,1-1 0,2 1-2,-2 0-3,2-2 0,1 1-7,0-2-10,0 1-8,-2-1-13,4 0-26,-2 0-6,-2 0-25,1 0-9,-3 0-25,2 0-3,-2-1-23,0 1-8,-2 0 5,0 0-20,1 1-8,0-1 4,0-3 25,-1 2-13,1 1-4,-3-3-6,2 3-11</inkml:trace>
  <inkml:trace contextRef="#ctx0" brushRef="#br0" timeOffset="82191.6036">16594 15408 711,'0'0'17,"3"4"12,-2-5 22,2 1 25,0-2-12,2 5 29,-2-3 9,0 4 22,3-4 0,-2 2 10,2-2-11,1 2-4,-1-2 28,0-3-24,1 2 14,0-2-9,3 2-12,-3 1-12,1-1-2,2 2-7,0-2-10,-1 1 0,2 0-23,1 1-11,-2-2-5,3-1-12,-2 2-5,4-1-18,-2 1-4,-2 0-4,4 0 6,0 0 0,2 0-1,4 0-2,2 0-3,0 0-6,2 0-22,-2-2-27,-3 2-38,-2-4-27,-3 6-33,-4-3-35,-4 2-30,-4 1-30,0-2-15,0-2-11,1 2-31</inkml:trace>
  <inkml:trace contextRef="#ctx0" brushRef="#br0" timeOffset="85805.1987">17540 13204 357,'-4'-3'4,"3"6"5,-9-3 16,7 0 2,-2 1 13,3-2 7,-1 2 5,1-3-3,-2 3 6,4-2 16,2 1-9,-4-2-1,2 2-9,-1-1 13,1 2-45,0-1 57,0 0-43,-2 2 17,2-2-32,-2 2-2,0-3 9,1 5-3,-2-4 50,0 5-53,-2-4 45,3 2-17,1 1 36,1-3 10,1 4-5,3-4-6,-1 5 7,0-6 13,1 5-1,-1 0-6,1 0 9,-2 0-2,1 0 3,-3 2 5,0-4-2,0 2-11,0-2 2,1 0-2,-2 0-18,4 0 1,-2-3-2,8 1-9,-5-1-9,3-1 7,2 2-13,2-1-2,-1-3 0,3 2-7,1 1-8,-1-3-3,5 3 3,3-1 5,2-1 6,4-2-3,6 4-2,5-1 3,4 1-3,5-1-3,2 1-7,5 0-16,0 0-6,-1 3-8,1-3 0,-2 0-3,0 3 1,-3-1-1,1-1 1,1-1 2,-4-1 0,1-1-1,-3 1-2,-2-1 0,0 1 3,-4-4-2,1 3-6,-3-1-2,-4 0 3,-3 1 3,2-2-1,-2 1 0,-2 0-2,-1-1 3,-3-1 3,-1 2-3,-1-1-3,-4 0 4,-2 1-1,-2 1 2,-2 0-4,-4 0 4,1 0-1,-4 2 2,0-2-2,-1 1-4,-1 0 5,0-1-4,-1 2 2,3-1 0,-2 1-1,-2 0 1,1 0-1,0 0-1,0 1 0,1 1 2,0-1-2,-2-1-2,0 1 1,1 1-1,-1-1 2,-1 0 1,2-1 2,-2 0-2,0 0 1,0 0 3,0 0 0,1 0-2,1-1 3,-2 1 2,0 0-7,0 0-1,0 0-1,1 0 7,-1-1 0,-1 1 6,1 0-1,-2 0 3,2-2 13,0 1 6,2 0 6,-2-1-3,0 0 7,0 1 2,0-3 1,1 3-2,2-2-5,-3 3-4,0 0-6,0 0-1,0 0-7,0 0 9,0 0-11,0 0-10,0 0 10,0 0-15,0 0 15,38 54-6,-38-54 11,0 0-4,60 77-4,-23-25-14,-31-40 5,1-2-4,-1 0 2,-2-2-1,1 1 1,-1-3 0,-1-2-2,2 0 7,-2-3-5,1 2-2,-2-5 1,1 1-1,2-2 1,0-1 2,2-1 5,1-2-9,1-3-2,-1-4 4,5-3-1,0 0-2,1-1 4,4-2-6,3-4-3,-1 0 0,1-1-2,3 2-2,0 0 0,-3 3 0,2-4-2,-5 3 0,1 5 0,-4 2 2,-3 2 6,0 3 1,-4 1-1,0 3 4,-4 1-6,1-1 1,1 5 2,-4-3 2,2 3-5,-2 0 4,2 0-2,0 0-3,1 3 5,3 1-1,-4 1 5,4 1-2,-2 1 1,1 2-4,2 1 9,-1 2-3,-3-1-3,1 4 6,3-3-8,-3 2 4,2 2 4,-2-1 3,3 2-5,-1-3 5,1-1 1,0-2-3,3 2 4,0-5 0,1 2-5,1-3 4,-1 1-5,2-2 1,-4 2 4,4-2-5,-6 0 1,3-1-2,-5-2 0,1-3-1,0 0 5,0 0-4,0-3 1,0-2-1,1-1 2,4 0-2,-2-1 1,1 0-4,0 0 1,0-1 1,1-2-8,-5 0 8,0-4-6,-1 0-6,0-3 2,-1-1-5,-1-3-4,2 2-3,1 1 3,-1 3-3,3 1 4,-3 2 2,1 1 3,-1 3-2,1 2 6,-5 2 3,-1 0 0,2 1-2,-3 3-2,-1 0 4,3 0-4,-3 0 5,-3 0-2,3 1 1,3 1-1,-2 2 4,0-1-2,2 1 1,-2 2 2,2-1-4,2 5 3,-2-3 2,1 2-1,0 0-1,2 0 3,-2 1 0,-2-3 3,4 2 6,-3-1 1,-2 1-1,3-1 1,0 0 1,-1-1 0,0 1-1,0 1-2,-1-1-3,1-2-2,1 2-3,-1-2 1,-2 1-4,4-1 4,1-1-1,-2-2-1,-1 0 1,0 1-3,2-2 1,-2-1 4,-2-1-2,2 0-3,-2 0 1,0 0-2,2 0 2,-3 0 2,3 0 3,0 0-7,0 0 2,-1 0 1,0 0 1,-2 0-2,5 0 2,-2 0 1,-2 0-5,-1 0 2,3 0-1,-2 0 5,-1 0-5,1 0 7,1 0-4,0 0-1,0 0 1,0 0-2,-2 0 4,1 0-7,-1 0 5,1 0-4,-1 0-2,2 0-2,-2 0 4,1 0 2,-1 0-1,1 0 0,-1 0-4,0-1 1,0 1 1,0 1 2,0-1 0,0 0-4,0 0 0,0 0 2,0 0 4,0 0-1,0 0 4,2 0-3,-2 0-3,0 0 2,0 0 4,0-1-4,4 1-4,-3 0-1,2 0 1,-1 0 0,6 0 1,1 0 5,3 0-6,3 0 0,3 0 3,0-2 3,3 2-4,2 0-2,5 0 1,3-1 0,9 1-1,3 0 3,7 0 3,2-2-6,4 1 0,4-2 6,-2 3 1,1-3-5,-4 0 2,0-2-4,-4-1-3,3-2 3,-1 1 0,-3 0-8,-2-2 0,-3 0 2,-4 0 2,-7 3 2,-4-1 1,-7 0 0,-7 3-4,0-3 5,-5 3-5,1-1-3,2 0-3,0 1-1,-2 1-2,8 0 1,-2 2 1,2-1 2,-3 2 3,2 2 2,-2-2 4,-4 1-6,-1-1-2,-1 3 2,-2-3-1,-5 3-5,4-2-2,-6 1-3,1-1-5,-2 2 0,0-3-2,-1 1-4,0 0 1,0-1-2,0 2-1,0-2 6,0 0 1,-1 0 4,0 3 5,1-3 3,-3 1 2,2 1 5,0-1 1,-1 2-7,0 0 1,1-1-1,1 0-1,-3-1-6,3 4 1,0-3-5,0 1 1,0 0 2,0-2-3,-2 1 3,1 1 2,0-3 3,-1 1-1,1 0 4,1-1 1,0 2 5,-1-2 6,1 0-4,0 1 8,0-1-4,0 0 4,1 0-1,-1-1-1,-1 2 3,2-1-1,-1 0 4,0 0-5,0 1 13,1-1 3,-1 0 5,0 0 6,2-1-1,-4 1 1,2-3 2,0 3 7,0-1-10,0 1-7,0-1 3,-1 1-5,2-2-2,-1 2 4,2 0-6,-2 0-3,1-1 6,-1 1 3,1-1-6,-1 1 7,0 0 3,0 2 5,-1 1 2,0 1 2,-2 0-1,2 3 1,-4 1 2,2 1-6,-2 0-4,0 0-7,-1-1 3,2 3-5,-2 0 1,1 3 2,-2 3 13,1 1-1,0 5 4,0 4 2,-3 3 4,4 3 24,-1 0-3,1 0 1,-1 1-10,-1-1-3,2 2 8,0-1-2,-1-3-3,0 2-25,1-4 1,-4 1-9,3-2-3,1 0 18,-3-3-20,3-1-2,-4 1 2,5-4 4,0 2-7,0-3 6,2-1 5,-2-1-20,1 0 18,2-2-4,1 0-3,-5-2 2,5 0 0,-2-2 3,2 0-5,0 0 7,0 1-10,2-3 0,-2 1 3,0-2-7,0 2 7,1-3-6,3 1-3,-4-1-1,0-1 1,-4 2 2,4-4-7,5 4 4,-5-5 0,-1 0-45,1 0 44,1 0-3,-1-1 3,0 0-47,0-1 49,-1 0-43,1 1 36,1 0 43,-1 0-39,0-1-4,0 1 4,0-1 1,0 1-3,0-1-5,0 0 7,0-2-43,-1 3 36,1-1 8,0 1-9,0 0 45,0-3-43,-4 1 45,4 1-48,0-1 48,0-1-41,4 2-1,-4-4-4,0 2 2,-4-1 3,9 2 0,-5-1 1,0 0-2,0 0 2,0 0-1,0 0 2,3 0 2,-2 2-2,-1-4 0,0 2-6,-1 0 3,2 0-6,0 0-2,-1 0 3,0 0-13,-1 0-5,0 2-6,1-2 3,2 0-5,-2 0 1,0 0 1,-1 0 0,0 1 1,2 1 1,-1-2 10,-1 1 0,-2-1 1,3 2-1,0 0-2,0 1 3,-1 0 0,1-2 6,-5 4-8,5-3-2,0 4 5,0-2 4,-2-1 4,1 0-2,-1 2 2,-1-2-1,-2 3 5,1-1-1,-4 1 1,-2-3-1,-1 2 1,0 0-2,0 0 7,0 1-6,-3-3 2,0 2-1,-1 1 2,1-1 0,1 0-20,0 2 0,0-3 18,2 2 5,2-1-1,3-2 4,-2 3-24,4-2 2,1 0 16,2-1 5,0 0-19,-2-2-6,2 2 24,1 0-20,0-2 34,0 0 4,1 1 1,2 1-2,-1-2-3,2 2 8,3-2-21,1 2 25,1 1-16,2 1 0,3-4-3,2 2 2,3 0-1,2 2-2,0-3 3,-2 1-4,-1-1-2,-4 0-3,4 1 4,-8 1-4,3-3 2,-5 2-1,1-2-3,-1 2-4,5-1 1,-3-2-2,2 1 0,-3 1 2,0 2-5,-2-2 4,2 4-4,-5-2 2,1 3-3,-2 2 0,-2-4 0,-1 4-2,-1-1-16,-1 2-7,-3-1 4,1 2 3,-7-3-5,3 4 0,-5-1-1,-1-1 0,2 0 15,0 2 0,1-2 3,1-1-1,1 0 1,3 0 3,-1 0 3,4 0 5,-1-1 1,-1-1 4,-4 2-4,4-1 2,-4-1 2,2 2-2,-1-2 1,2 1-3,-2-1 4,3 0-4,-3 0 3,2-1 2,3 2-1,-2-2-1,1 0 0,0 1 3,0 0 0,1-1 3,2 2-4,1-2-4,0 0 6,4 0 5,0 2-3,-2-2-1,2 1 2,3 0 2,-2-1 5,4 1 2,-4-1-5,4-2 20,-2 1 2,5 0-1,-4 1-2,2-1 0,-1 1 1,-2 0-6,-2 2 7,0-2-26,-3 3-4,0 1 2,-1-2-1,-1 2 0,3 0-6,-3-2 3,5 3-1,-5-1 5,0 0 4,0-1-5,3 2 2,-3-2-5,0 0 4,0 2 2,0-1-3,0 0 2,0-1-5,0 0 9,0 0 0,0-1 8,1 1 3,0-2-1,-1 0 1,2-1-3,-2 0 4,0 0 1,0 0-4,0-1 3,0 1-6,0-2 3,0 0-4,-2 2 9,2 0 4,-1 0-2,1 0 2,0 1 1,-1 0 2,1 2-1,-3-3-3,3 3-5,-1-1-2,1 1-8,-4-2 0,4 3-7,-1-2-3,1 2 1,-2 1 7,2-1-7,0 0 1,0 1 0,0 0-1,0 1-1,0 0 6,3 0-45,1-1 35,-3 2 6,-1-2-6,0 0 1,0 1 4,4-1-7,-4-3 0,0 1 41,1 0-31,3-3-43,-2 1 38,1 0 0,0-1-3,-3-2 9,1 1-4,-1-2 0,1 2 1,1-3 11,-4 2-8,2 1-28,-1-2 27,5 1-24,-1 0 22,2 0-20,-5 2 13,0 0 12,4 1-8,-1-2 8,-1 1-6,-3 1 1,2-2 4,-1 0-2,1 0-4,-1 1-2,0-2 4,0 2-1,0 1-1,3-3-3,-3 3-2,0-1 4,-3 1 3,3-2 0,0 1-1,0 1-1,-1-3-4,1 0 5,0 1-1,0 0-1,0-1-3,-1-1-4,0 1 1,2-2-15,0-2 7,-3 2-6,2-2-33,-3 0 13,-1 3-72,2-3-12,4 0-59,-2-2-1,3-1-73,1-1-45,2-1-52,4 3-65,0 1-26,-3 0-30,1-1-29</inkml:trace>
  <inkml:trace contextRef="#ctx0" brushRef="#br0" timeOffset="86675.6519">20938 15884 824,'-4'-4'19,"-5"3"9,5-1 30,-6 2-14,3 0 3,1-2 24,-1 4 17,-2 0 15,2 0-6,-2 1 6,4 1-8,-5-1 25,7-3 20,-1 0-10,-1 0 10,2 0 2,1-3 1,-1 3 13,3 0-2,0 0 6,0 0 1,0 0 4,0 0-16,0 0 10,0 0 0,0 0-19,0 0-5,0 0 3,0 0-13,0 0-12,0 0 0,0 0-19,0 0-8,0 0 1,20 10-13,-20-10-16,0 0-8,0 0 13,0 0-6,0 0-10,0 0-8,200 25-4,-160-23-6,4 0-2,3 0-3,4-1-16,0 1-6,2-2 1,-2 0-5,-1 0-24,-1 1 1,5-1-9,-5-1-5,0 2-9,1-1 2,-1 1-8,1-1-3,0 2 16,-5-1 2,-3-1 1,-2 3 3,-2-3 9,-6 2-1,-1-2 4,-3 2 0,-1-2-3,-6 2-10,0-2-11,-7 0-6,-1 0-1,-3-2-24,-4 0-18,-2-3-16,-3 2-24,-1-1-27,-1 1-33,0 2-50,-6 2-57,2 1-43,-5-1-28,2 3-17</inkml:trace>
  <inkml:trace contextRef="#ctx0" brushRef="#br0" timeOffset="87069.0624">21266 16312 848,'-3'0'20,"2"3"11,-2-1 22,3-1-7,1-1 9,-1 3 28,3-2 8,-3 1 31,3-1-8,-2 0 7,0 0-1,2-1 29,-3 0-5,2 0 1,0 0 3,2 2-14,-1-4 9,3 5-8,-1-3-14,3 2-6,-2 0 7,3-1-24,-1-1 2,0 1-7,2 1-19,1-1-4,-2 1-2,3-2-11,0 0-11,1 2-9,4 0-11,0-1-12,1 1 0,-1 1-8,-3-2 0,-1 0-10,-1 1-2,0-1-6,-3-1-16,-1 2-15,-3-1-20,-2 2-22,3-3-35,2 3-23,-3-2-30,-3 0-31,2 2-15,-5 0-19,-2 1-24,6-1-25,0 0 15,-5 1-23</inkml:trace>
  <inkml:trace contextRef="#ctx0" brushRef="#br0" timeOffset="87305.014">21302 16626 1322,'-4'3'-9,"9"3"36,-2-5 30,-2 0 28,2 2 17,1 0 27,2-1 13,0 3 35,-4-1 13,6-3-14,0 2-8,2 3-25,1-5 0,4 4-17,1-3-6,2-1-32,4 0-4,-5-1-20,2 0-20,-5 0-9,0-1-25,-2 1-23,-5 1-27,2 0-46,-5-2-45,-2 0-54,0 1-54,-4 0-57,4-1-40</inkml:trace>
  <inkml:trace contextRef="#ctx0" brushRef="#br0" timeOffset="90272.6556">21880 14396 727,'-9'-24'18,"9"24"18,0 0 28,0 0-15,0 0 58,0 0-20,0 0 15,0 0 22,-3-21-5,3 21 0,0 0-13,0 0 38,0 0-43,0 0 26,0 0 12,0 0-12,6-16-5,-6 16-5,0 0 4,0 0-16,0 0-2,0 0-1,0 0-13,0 0-1,0 0-1,0 0-3,0 0-7,0 0 2,0 0-4,0 0-3,0 0-2,0 0 2,20-6 8,-20 6-7,0 0-6,0 0-6,0 0-3,0 0 15,0 0 1,0 0-7,37 14-3,-37-14-4,0 0-3,0 0-4,0 0 3,0 0-11,0 0-12,0 0-3,57 67-6,-57-67-1,0 0 2,0 0 6,0 0 5,0 0-7,0 0-1,0 0-2,41 92-2,-41-92-2,0 0-1,0 0-3,22 116 15,-22-116-12,0 0 4,0 0-7,13 99 7,-11-85-5,0-1 3,-1-2-7,3 0-16,-4-2 5,0-1-8,0-2 9,0 0-7,0-1 2,0-1-2,0-4 20,0 0-8,0 0-50,-10-20 11,10 20-1,0 0-2,-19-57-6,15 41 6,2 2-4,0-1-1,2 1 20,0 0-2,0 0 1,2-2 1,0-1 9,1 6-8,-3 11-1,0 0-4,39-90 5,-39 90-5,60-90 11,-52 82 5,0 1-7,1-1 2,0 1 1,-2 1 3,0 0-2,3 0 0,-3 2 1,1-2-4,3 2 4,-2 0 0,0 1-2,3 0 0,-2 0-1,-1 1 1,3-1 7,-2 2-3,0 1-2,1-2 3,-2 2 1,-1 2-2,3-1 6,-2 2 1,-1-1-5,1 1 1,0 0 5,0 1-6,0 2 5,-1-1-4,1-1 0,-2 1 2,1 1-1,-1 1 1,1 0-4,-1 1 6,-2 1-1,0-1 2,0 2-2,0 0-4,-2 0-1,-2-1 2,0 2-1,-1-1 0,-1 0-3,1 1-4,-1-5 4,-3 2-3,0-3 3,-1 0 0,0-3-2,4 1-3,-5-3-3,2 0 1,0 0-3,-2 1 0,0 1-2,-1-1-2,1 1-1,-1 0-2,-2-1 7,1 1-3,0-1 4,0-1 0,2 0 5,1 0-2,1-1 8,-1-1 0,3 1-1,-1 0 8,0-2-1,1 2-2,1-1-1,0 1 3,1 1 2,0-3-1,1-1 3,0-1-1,2 0-1,1-4 2,-1 1 0,3-4 3,1 2-2,-1-2-3,2 2 0,-2-1-4,1 1 5,1 3-5,-1-1-2,-3 1 1,2 3-2,-1-2-2,0 2-4,0-1-2,2 1-17,-4 2-6,0-3-7,3 2-27,-2 1-20,-2 2-28,3 1-35,-1-1-29,-1 1-21,-2 1-34,1 0-40,0 2-17,-1 2-28,-1-1-13,0-5 9,-1 5-19</inkml:trace>
  <inkml:trace contextRef="#ctx0" brushRef="#br0" timeOffset="90825.7526">22267 15051 799,'2'-11'26,"0"3"34,2-4-14,2 4 11,-6 1 27,0 0 10,5 0 17,-3 4 18,0 0-15,-1 1-22,-1-1 29,1 0 13,3 3-22,-3-2-4,1 1-3,-2 1 1,1-1-2,-1 2-3,0-1-2,0 1-5,-1 0 3,1 3 17,-2 0-4,2 2-5,-1-2 4,1 3 9,-1 1-7,1 1-14,0 1 7,0 0-8,0 2-4,-3-2-8,2 1-9,-2 2-15,2 1-2,-3 0 7,-2-2-12,2 4-9,-2-2-2,1 1 1,0 0-4,-1-1 1,-1 0-4,3 0-13,-1-2-3,0 3-6,-1-3-1,1 2-6,-1-2-4,2 0-1,0 1 1,0-3 0,0 1-2,1-3 2,-1 1 0,1-1-4,1-1 2,1-1 1,0-1-5,1 1 1,-2-3-1,2 0-8,0-1-14,0-1-9,0 1-13,0-4-7,0 1-8,0-1-28,0-1-7,2 0-23,-4 0-17,2 2-20,-1-3-26,-2-1-37,2 1-25,-3 1-11,2-2-29,-1-1-8,2-1-11,-1-7 23,2 3 4,2 0 2</inkml:trace>
  <inkml:trace contextRef="#ctx0" brushRef="#br0" timeOffset="91161.1198">22202 15004 938,'0'-2'9,"3"1"18,-3-1-14,-3 1 46,1 0-25,2 1 17,-3 0 13,2-2 6,1 4-2,-2-2-8,2 2 27,-1-2-37,2 0 46,1 2-4,-1-2-6,2 1 14,-2-1 8,3 2-4,-2-1 16,2-1 2,-1 3-8,5-2-4,-3 2 11,3-1-17,1-1-13,3-1-1,1 0-28,4-1-7,0-2-12,5 0-14,0 0-11,3 0-9,1-2-3,0 1-2,4 1-1,-1-2-7,-1 3 2,1-2 4,-3 2-9,0 0 9,-6 1-2,-3 0-4,1 1-6,-6 0-2,-2 0-8,-3 1-17,0-1-17,-1 0-9,-1 0-28,-2 1-13,-1 0-20,1 0-14,-3 2-22,0-1-13,-3 0-15,1-1-9,-3 1 11,-4-2-15,-2 3-4,-4-3-12,0 0-3</inkml:trace>
  <inkml:trace contextRef="#ctx0" brushRef="#br0" timeOffset="91413.4021">22436 15025 1128,'-4'-3'49,"4"3"-12,4-2 16,-7 2 24,2-1 12,2 0 20,-1 1 17,3 1 32,-2 0-37,-1-1 45,0 0 1,0 0 5,0 0-6,0 0-3,0 0 3,0 0-13,0 0 2,25 67-26,-20-54-12,0-4-22,0 6 9,1-5-7,-1 3-13,0 1-16,2 0-12,-2-1-8,-2 1-2,2 3-6,-1-3-12,-3 0-14,3 1-6,-3 0-1,2-1-4,-2 0-5,-1 0-5,1-2-22,2 0-20,-2-1-18,0-2-29,1 1-36,-1-1-33,0-2-32,0 1-14,-1-1-26,0 2-18,0 1-26,-1-3-7,1-5 21,-1 4-23,0-3-30</inkml:trace>
  <inkml:trace contextRef="#ctx0" brushRef="#br0" timeOffset="92325.8942">23119 13818 490,'0'0'18,"0"0"20,0 0 13,0 0 19,0 0 11,0 0-28,0 0 56,-36-37-29,36 37 36,0 0-47,0 0 3,0 0-10,0 0 5,0 0 42,0 0-43,-25 0 45,25 0-43,0 0 42,0 0 1,0 0-1,0 0-11,0 0 15,0 0-6,-18 12-7,18-12 6,0 0 5,0 0-8,0 0 4,0 0 10,0 0-24,0 0 9,-13 24 5,13-24-5,0 0-14,0 0-1,0 0 8,0 0-6,0 0-4,0 0-13,27 20-8,-27-20-11,0 0-3,0 0-5,0 0-25,171 31 7,-141-31-21,2 0 0,-2 0 0,3 0-3,-2 0-2,-1-2 0,1 1-2,1-1 0,-2 0 9,-1-1-8,-2 0-1,-2-1 2,-1 2-2,-4-2 1,-4 1 2,0 0-3,-8 1-3,1-1 0,0-1-2,-5 2-2,-2 0-10,1 1-17,-2-1-21,-1 2-17,0 0-29,0 2-26,-4-2-25,0 0-32,-2 0-30,-2 0-21,-4 0-12,0 0-20,-3 0-17,2 1-3,0 0 38,1 0-13,-2 2 9,2 0 4</inkml:trace>
  <inkml:trace contextRef="#ctx0" brushRef="#br0" timeOffset="92747.174">23347 13734 979,'-4'-1'18,"11"-4"28,-11 1-24,5-1 30,-7 2 14,8-3 25,-2 3 19,3-2 19,-2 3-2,1-2-6,-1 3 41,0-1-12,3 1 5,-2 2-14,-1-1-6,2 2-1,-3-1-8,0 1-13,-4-2-5,4 1-12,-3-1-13,3 1-5,0-1-10,0-1-12,0 1-4,1 1-1,1-1-6,-2 0-4,4 1 2,-4 0-1,1 1-4,0 0 2,2 2 4,-2 0 8,1 3 3,-1-1 4,2 3-7,0 0-1,0 1 4,-3 0-10,1 1-4,-1 2-8,0 0-8,-1-1 1,1 2 1,-3 0 3,0 1-3,1 0 4,0 0-4,0 1-2,0-1 0,0 1-11,0-1-1,-1 2 0,2-1-5,-1-2-2,2 0 1,0 0-4,0-1-3,2-2 2,-1 0-4,-1 0-15,3-1-14,-2 0-8,-1-2-13,1-1-32,-1 0-11,-1 0-38,0-1-34,-2 0-32,3-3-29,0 2-39,-1-2-27,-1 4-16,-1-4-35,5-1 23,-1 1-21</inkml:trace>
  <inkml:trace contextRef="#ctx0" brushRef="#br0" timeOffset="93503.5591">23239 15577 357,'-9'0'9,"10"9"16,-2-7 13,1-2 12,3 2 19,-3-5 13,4 3 14,-4-4 23,4 3-29,-6 3-7,2-3 9,0 5 0,-1-5-2,2 5 2,-2-6-4,1 5-6,0-1 28,0-2 9,0 0-6,0 0 2,0 0-15,0 0 8,0 0 3,0 0-8,0 0-6,0 0 3,0 0-4,0 0-3,0 0 4,0 0-8,0 0-9,0 0 4,0 0-2,0 0-2,0 0-9,0 0 5,0 0-7,0 0-7,0 0 12,0 0 0,0 0 8,0 0-7,0 0-2,0 0-14,0 0 0,0 0 5,0 0-14,0 0-7,0 0-8,43 1-5,-43-1-2,0 0-1,0 0 1,0 0-9,0 0-3,170 7 4,-151-7-12,0 0-5,-1 0 3,0 0-3,-1 2 0,0-2 0,-4 0-1,-1 0-2,0 1-1,-2-1-2,-1 0 3,-1 0-3,1 0 0,-2 1-4,0-1-7,0-1-12,-1 0-8,0 1 0,-6 0-10,0 0-20,0 0-23,0 0-14,0 0-25,0 0-20,0 0-37,0 0-39,0 0-51,0 0-24,0 0-34,0 0-1,0 0-51</inkml:trace>
  <inkml:trace contextRef="#ctx0" brushRef="#br0" timeOffset="94178.75">23579 14737 1004,'0'0'56,"0"0"-28,0 0 32,0 0 7,-13-78 22,13 78 16,0 0 19,0 0-1,0 0-14,0 0 30,0 0-23,0 0 7,-6-55 4,6 55-13,0 0-11,0 0-1,0 0-1,0 0-9,0 0-2,0 0-9,11-35-23,-11 35 2,0 0 2,0 0-10,0 0-16,0 0-3,0 0-2,0 0-6,20-8 5,-20 8-5,0 0-6,0 0-1,0 0 2,0 0-2,0 0 0,0 0-1,44 55-5,-22-9 5,-20-32-9,1 3 2,0-2-4,-1 0-1,1 3-1,1-1 1,0 0-1,1-1 3,1 1-1,0-1-6,0-2 3,1-2-1,2 0 4,-1-2-4,0 1 5,2-4-2,2 1-2,-1-2 5,4-1 4,-3-1 0,4-1 0,0-1 4,1-2-7,-1 0 3,2-2 6,0-2-1,-1-1-4,0-1-2,-1-4 1,1 0-2,-1-2 4,-2-2-3,2-3-3,-2-1-4,-1-2 1,1-5-1,-2 0-2,-3 0-1,1-3 0,-1 0-3,-3-1-4,5 2 8,-4 3-6,1 1 2,-1 4 1,1 2-5,-2 3 4,0 5 1,-2 2 3,-1 0-4,-2 2 2,-1 0-2,-1 1-2,0 1 7,-1 2-9,-1-2 1,0 1-3,0 2 4,-1-2 0,-1 0 0,0 2 0,0-1 0,0 0 3,-1-1-1,2 1-2,-1 1-2,1 0 2,2 0-4,-1-1 4,2 2-5,-1 0-2,2 1-6,-1-1-5,-1 0-11,1 1-13,2 0-15,-1-2-13,0 2-23,2-2-11,-2 0-18,0 0-13,1-1-22,-1 2-16,-3-2-14,2 2-11,-3 1-21,2-1 14,-2 2-25,-5-2-19</inkml:trace>
  <inkml:trace contextRef="#ctx0" brushRef="#br0" timeOffset="94859.9939">24083 15028 1120,'0'-8'26,"0"-3"-4,8 4 36,-5-1 26,2-1 24,1 1 10,-3 2 28,0 0 15,-1 2-12,0 0 28,-2 0-26,2 1-25,-2 3-17,1-3 0,-1 3-20,2-2-12,-1 5-6,-1-1-20,-1 0-6,-2 2 0,-1 1 8,2 1-3,-2 3-8,-1 2 4,0-1-3,-1 2 4,0 1-3,2 2 0,0 0-9,-1 1-4,0-1 2,2 2-3,0-2-8,-1 3 1,1-2-2,1 0-2,1 0 1,-2 1-7,0-3 3,0 0-7,-1 0 3,0-1-6,3-1 4,-2 0-2,0-1-9,0-1 3,2-3 1,0 2 0,0-3-5,-1 1 4,1-1-9,1-2 7,0 0-1,0-1 1,0-2 0,0 1-1,0-2 3,0 0 2,0 0-1,0-2-3,1 1 8,2 0 0,-1-2-9,2 0 5,2-3-3,-1 1 0,4-1 5,0-2-1,1-1-6,1-1-2,1-1 4,1-2-3,1 1 2,-2-1-3,4-1 0,-1 0 2,0-1-2,0 2-1,2 2 4,-2 1 1,2 1 2,-4 0 0,0 4 1,1-1-7,-2 4 6,-3-2 1,1 2-5,-1 2 2,-1 0 0,-2 2 3,3 0-5,-3 1 4,2 1-1,-3 1 4,2 2 0,-3 1-3,-1 0-4,3 1-1,-2 1 5,-3 1 1,-1 0 0,3-1-5,-3 3-1,-3-1 1,3 0 5,0 0-3,-5 1 1,2-1-4,-3 1 0,2-1 3,-4-1 0,0-1 2,0 1-3,-1-1 0,0-2 0,-3 1-3,2-4 3,-2 4 0,0-4-1,-1-2 0,-1 1-7,1-2-6,-3-1-7,1-1-7,-1 0-17,2-1-12,0-1-8,-3 0-15,6 0-19,-3-1-15,3-1-15,1 0-12,-1-2-19,2-1-11,-1 0-22,2 1-13,1-3-12,1-1-15,0-4 33,0 0-19,1 0-5,5-2-16</inkml:trace>
  <inkml:trace contextRef="#ctx0" brushRef="#br0" timeOffset="95469.4363">24372 15372 1020,'6'1'10,"1"5"32,2-5-24,-8 2 15,3-3 24,-3 3 9,-1-3 15,2 2 14,-1-2-3,4 2-18,2-3 32,-1-2-9,2 0-19,1-2-2,3 2-2,-3-3-8,5 2-7,-6 0-5,4-2-6,-2 2-4,1 0-4,-1 0 0,1-2-7,-3 2-2,1-2 3,1 2-7,-3-3 5,0 2-2,1-2 4,1 2-4,-2-1-6,-1-1 0,1 0-2,1 2-3,-3-4-10,0 3 5,0-3-4,-1 0-4,-1-2-2,0 1-1,3 0-1,-3 0 3,-1-2 1,0 1-5,-1-1 1,-1 2-2,0-1 2,-1-1-3,-1 2 0,0 0 4,-2-1 2,-1 1 0,-1 1 3,1 1 1,-3 2 0,3-1 2,-4 0 3,2 3-6,0 0-1,-1 1 0,-3 0 3,2 3-4,1-2 4,-3 2 4,2 2-2,-1 0 8,-3 0 6,3 3 1,-3 0 0,1 0 6,2 1-7,-3 0 3,1 2 9,0 1-3,3 0-2,-1 2 4,4 0-1,1 0 6,1 2 3,0-1 8,4 2-8,-1-1 2,0 3 2,1-4 1,0 4-5,0-4-1,0 4 8,0-1-2,1 1 3,-1-2 5,3 3 1,0-3-5,7 3 3,-4-3 7,6 1 1,1 1 2,1-2 0,2 1-7,2-3-4,1 2 8,-2-3 7,2 0-11,1-4-4,3 4-8,-2-6-7,4 1-1,-2 0-1,5-3-5,-1 0-13,2 0-2,-1-1-5,-1-1-5,-2 1-3,-1-2-5,1 0-4,-7-2-9,2-1-5,-5 3-12,-1-5-12,-5 1-15,-1 0-29,-2-4-23,-2 2-39,-5-4-47,-2 3-46,-4-4-57,1 6-40,-7 1-50,0 0-38,-1 3-26</inkml:trace>
  <inkml:trace contextRef="#ctx0" brushRef="#br0" timeOffset="96905.725">17778 15343 922,'-5'-2'17,"10"4"27,-10-4-18,5-2 55,3 4-28,-2 0 22,-1 0 13,0 0 18,0-3-3,1 6-5,-2-6 28,1 3-35,1 0 42,-1-3-7,2 3 5,-1-3-3,-1 2-9,0 1-4,-1-1 3,2 2-15,-2-1-11,1 0-2,-2-1-11,2 1-7,-1 0-2,1 0-14,0 0-7,-1-1-3,1 1 1,1-2-8,-1 4-4,0-4 2,1 4 3,-1-1 2,0 1-1,0 1 5,0 3 3,0-2 15,2 4 9,-4 0-4,4 0-1,-4 0-1,4 2 8,-4 0 11,1-1-1,0 2-15,-2-1-11,2 1-1,-3-1 0,1 1 7,-2 0-9,2 3-3,-3-2 0,2 3 14,-4 2 3,4 1 11,-3-1-6,4 3-9,-4-1 4,2 3-16,1 1-6,2 0-16,-2-1-3,0-2-13,-1 1-1,0 3 0,3 1-5,1-1-1,-3 1 0,1 0-4,2 0 3,0 0-7,-1-1 4,0 0-3,-1-3-1,0 0-2,0-1 7,0-3-3,0 0-5,0-1 7,0-2-2,0 0 0,1-2-3,-1-4 4,3-2-7,-4 2 3,3-2 1,1-2-2,0 2-1,-2-2-1,2-4-13,0 0-7,0 0-13,0 0-2,0 0-35,0 0-22,0 0-22,0 0-31,0 0-32,0 0-37,0 0-40,0 0-38,0 0-26,0 0-40,0 0-41,0 0-14,0 0 31,0 0 2,0 0-13</inkml:trace>
  <inkml:trace contextRef="#ctx0" brushRef="#br0" timeOffset="97368.6294">17209 16300 865,'0'0'37,"0"0"15,-83 0-18,83 0 13,0 0 15,0 0 16,0 0 6,0 0 3,0 0 9,0 0-10,-66 3 30,66-3 6,0 0 6,0 0-11,0 0 21,0 0-3,0 0-6,0 0 5,-47 8 4,47-8-5,0 0-5,0 0 12,0 0-5,0 0-3,0 0 12,0 0-5,-18 10-9,18-10-2,0 0 0,0 0-2,0 0-16,0 0-8,0 0-22,0 0-14,44 14-3,-44-14-10,0 0-12,124 13-15,-86-15-9,2 1-2,7 0-2,2-2-4,5 3-9,5-3-5,5 1-2,1 0 0,0 0-1,0 0-5,2 2-1,-3-1 2,-4-1-1,0 1 3,-3 1-5,-6 0-2,-8 0-1,-4 0-8,-6 0-7,-7 0-14,-5-1-3,-7 1-9,-1-1-20,-5 1-17,-4-3-35,-2 2-17,0 1-37,-2-2-31,-3 2-50,-2 2-42,-1 0-38,-1-2-32,-4 2 1</inkml:trace>
  <inkml:trace contextRef="#ctx0" brushRef="#br0" timeOffset="97692.5798">17385 16598 1028,'-7'2'30,"4"2"-9,-2-7 36,8 4 20,-7 2 23,4-2 23,-3 1 14,3 0 29,0 0-17,1-2 45,2 4-22,-4-1 11,3-2-9,0 3-4,-4-4 8,4 5-13,0-5 3,4 0-33,-1 1-3,6-2-20,0 2-7,5-2-18,2 2-22,2-2-16,-1 2-15,1-1-3,1 2-13,-1-1-12,3 1-9,1-1-7,0 0-12,-2 1-13,0 0-7,0 1-28,-6-2-24,1 3-20,-5-3-34,1 3-41,-7-3-24,-2 3-36,-4-2-29,-1 5-25,3-5 5,-4 0-37</inkml:trace>
  <inkml:trace contextRef="#ctx0" brushRef="#br0" timeOffset="97894.4551">17494 16924 1229,'-10'-1'28,"13"5"22,-9-10 24,7 0 25,2 3 15,-1 3 25,0-1 11,1-3 4,3 4-12,-3-1-5,4 2-26,-3 3-25,3-3-15,1 2-29,-3-2-25,1-1-22,-2 1-30,2-5-45,-5 4-34,3-1-41,-8 0-41,3-3-51,-2 1-3,2 3-47</inkml:trace>
  <inkml:trace contextRef="#ctx0" brushRef="#br0" timeOffset="99323.2388">19229 11978 1020,'3'-6'26,"0"2"-7,0 0 43,-1-4 18,2-1 26,1 2 22,0 0 23,-1 4 24,-2-2-9,1-1 34,-2 5-26,0-1 6,1 1-19,-1 4-7,-1-3-11,0 1-20,-1 1-8,1-1-19,0 2 2,0-2-14,1 3-5,2-2-1,-2 3 6,2 2 9,1 2-4,-2 0-2,1 4-14,1 3-3,-2-2 10,1 0-3,0 0-6,-1 3-5,1 4 8,1 2 8,0 3 5,0 1-1,-1 5 15,1 5-5,0-1-3,1 2-6,0-2-10,1-1-15,-3-2-4,2 1-2,-1-2-22,-2-2-6,4 2-6,-4-2-4,1-3-7,1-1 3,-2-2-4,1-2-4,-1-4-6,1-2 0,-2-1 3,1-3-4,-1-4 2,-1 1-1,1-5 2,-1 0-2,0-1 0,0-2 5,2-1-10,-2 0 3,0-1-12,0 1-11,0-3-37,0 1-31,0-4-14,-2 2-49,2-5-17,-1 1-42,1-3-38,-1-1-35,-1 0-22,0-2-34,0 2-36,2 2-18,2-2 4,-1 3-33</inkml:trace>
  <inkml:trace contextRef="#ctx0" brushRef="#br0" timeOffset="100138.4261">19160 12077 848,'3'-6'26,"-6"-4"17,6 6-11,-3 1 63,2 3-25,1-3 10,-2 2 21,3-5 23,-3 1-10,5-2-5,-1-2 27,3-2-45,1 1 30,1-3-5,3 2-19,2-3-16,5 3-2,-1 0-1,0-2-11,5 3-15,-3 0-1,1 2-3,-1-1 7,2 2-7,-2-1-3,1 3-10,-1-3 0,3 4-2,0-3-2,3 1 3,-1 2-8,0-1 4,-1-1-11,1 3-1,-1-1-4,-2 1 4,0-1-8,-2 3-3,1-2 6,-3 1-8,-1 2 1,1 0-2,-2 0 2,0 2-6,-2-1 9,-2 3-5,1 0-1,-1 2-1,-2 0 1,-1 2 2,-1 1-1,-1 1 1,-2 3-4,-3 1 2,-2 2-1,-2 1 2,-3 3 3,-2 0-2,-5 0-3,1-1 3,-5-3-3,0 1 1,-6-1-3,1-2 3,-3 0-8,-2-1 4,-1-1-3,-3 2 0,2 3 0,-2-4-2,4 1-3,0 0-3,2-2 4,4-2-3,1-2 3,3 0-5,3-3 8,1-2-2,3 0 3,0 0 4,0-2-1,-2 1 1,1-2-4,-1 2 7,-3-1-2,0-1 0,-1 2 0,1-1-1,-1 1 0,0 1-1,1 1 4,4-2-4,-1 2-3,2 0 6,3 2-4,0-2 0,1 2 3,0-2-1,2 0 0,1 0 1,1 0-4,0-1 3,1-2 4,1 1 0,-2-2 3,5 0 10,-4 0 8,2 0 4,2 0 10,1 0 4,0 0 8,2-2 6,2 4 0,0-2-2,2 0-5,2 0 1,1 3-6,-1-3-6,2 1-8,0 2-7,3-2-2,1 2-4,1 1-5,1-1-2,1 3-3,2 0 1,0 2 1,-1-2-2,-1 3-5,2 0 1,-2 1-1,-2-2 1,-2 2-1,2-2 1,-1 1 1,-3 1-6,4 0 3,-4-1 0,2 0-1,0-1-8,1 1 2,-1-2-5,0 1-6,-3-2 2,2-2-8,-6 0-11,2-1-12,-6 0-8,-1-2-9,-1 2-24,-4-3-14,-1 0-22,-2 0-24,-1 0-29,-1-3-26,1 2-30,-2 0-32,-1-1-16,1-1 18,0 0-14,0 1-24</inkml:trace>
  <inkml:trace contextRef="#ctx0" brushRef="#br0" timeOffset="100656.9601">20208 12435 1137,'0'0'38,"45"-58"0,-45 58 20,0 0 23,0 0 20,0 0 20,0 0 23,0 0 24,0 0-42,9-24 38,-9 24-12,0 0 1,0 0-3,0 0-11,0 0-8,0 0 3,0 0-9,6-22-6,-6 22 2,0 0-18,0 0-7,0 0 12,0 0-5,0 0-14,0 0-6,8-13-20,-8 13-6,0 0-6,0 0-6,0 0-23,0 0-5,0 0 4,0 0 7,0 0 8,0 0 3,0 0 4,0 0 3,0 0 1,10 36-1,-10-24-6,-2-1-8,2 3-2,0-1-5,0 1 2,-1 0 0,1 0-4,-1 1 1,2-3 1,-2 2-2,2 0-4,-2 0 4,2 1-1,-1 1-7,1-2 5,-2 2-3,4-1 2,-3 2-4,1 0 3,0-2-8,-1 1-4,2-1 2,2-3-7,-3 1 25,0-3-26,2-1 3,-3 1 14,3-5-19,-2 2 25,0-1-23,-1-3 3,2 1-23,0-1 40,-2-2-17,2 0-2,0 1 21,-2-2-26,1-2 4,-1 2-1,0 0-7,1-1-25,1 0-4,-2-2-32,2 2-19,0-2-30,2 0-6,-3-1-38,-1 1-34,-1-1-38,1-2-28,-4 2-31,1 0-37,-2 1-9,-5 0-17,6 0 0,1 0 37,-2 1 7,3-1 11</inkml:trace>
  <inkml:trace contextRef="#ctx0" brushRef="#br0" timeOffset="101364.955">20296 12487 824,'-1'-7'12,"-4"0"18,5 3 27,-2-3-18,0 3 8,0 1 9,2-3 25,-2 1 7,-3 2 6,5-2 3,-1 0-13,1 2 30,1-3 6,2 2 7,1 0-8,0 0 3,3 0 4,-3-1-12,1 1-9,1-4 0,0 2-8,-2-2-1,5-1-6,0 1-9,0-2-21,4 1 1,0-2-3,3 1-9,-1 2-6,1-2-11,2 3-11,1 0 0,-2 0 0,-1 3-11,3-2 2,1 3-4,-4 1-2,3 0-1,-4 2-2,1-1-3,-2 1 0,2 1 3,-4 1-1,-2 0-3,1 3 2,-2 0-2,0 4 4,-1-1-11,-3 3 5,0 2-3,-2 1-6,-2 1-5,-1 1-5,-4 2-2,-2-1-4,-5 2-1,1-1-10,-6 0-4,0-1-6,-3 1-1,-1-1 0,-1-3 4,3 3 4,-1-5 5,5 0 6,-1-2-1,5-1 15,0-1 9,4-3 0,2 0 0,0-1 0,3-2 7,-3 1 2,4-3 9,-1 0-3,1 3 6,0-3 6,0 0 12,0 0 7,0-3 6,-2 3 1,2-1 2,-1-1 0,1 0 3,0-1 2,1 2-7,1-4-5,-1 5-3,3-3-6,0 2 4,1-2 2,1 2-4,2-2-3,1 1-2,2 0 6,1 0 0,-1 1 7,5-3-2,-2 2-2,2 0-1,1 1-3,1-1-2,-2 1-9,2-1 0,-2 2-9,1 0-1,0 0-5,-3 1-2,-2 1-4,2 2 2,-2 1 0,-1 0-6,-3 3 4,0-1-2,-1 3 4,0-1-2,-3 2-1,2-2 3,-4 3-3,2 0 2,-3-2 0,-1 1-2,-1-1 0,-3 1 0,2-2 1,-2 0-4,-2 0 3,-4-2 0,1 2-1,0-2 4,-4 0-6,-2-1 2,-2 0-2,-2 1-1,-2-1 1,-4 0 3,0 1-4,-3 0-5,-1-1 1,-1 0-1,2 0-2,5 0-7,0-1-12,1 1-10,4-3-4,4 2-11,1-2-17,4 0-6,0 0-7,0-3-18,5-3-2,-3 0-27,6-1-5,-5-3-24,3 0-5,-2-1-30,-3 0-18,4 2-4,2-2 6,-2 2-9,-2 0-31</inkml:trace>
  <inkml:trace contextRef="#ctx0" brushRef="#br0" timeOffset="101806.8045">21105 12417 1062,'-2'-7'25,"1"-3"-11,1-1 7,0 5 30,0 0 10,-1 2 13,1 0 19,0 1 8,0 2-5,-1 1 18,1 0 14,1 0-14,-2-2-4,2 4 8,-1-2-3,0 1-1,1-1-17,-1 0 10,0 0-7,0 0-9,0 2 0,-1-2-11,1 3 1,0-1 4,-1 2 6,1 2 2,-3 0-8,2 2 3,0 2-4,1 1-3,0 1 2,-3 1-5,3-1-2,0 3-16,-1 1-5,1-1-4,0-1-5,1 3-4,-1-2-14,3 2-3,-2-2-7,0 2-1,3-1 4,-2 1-4,1 0 2,1 0 1,-1 0-6,1-1-1,-1 0 1,0-2-4,-1 1-4,-1-1-3,3-1 1,-3-3-7,0 1-8,0-1-9,2-3-4,0 2-10,-3-5-32,1 2-11,-1-1-29,2 0-22,-2-1-17,0-2-32,0 0-38,-2-1-23,2-1-15,-4-1-30,3-2-22,-2-1 11,-2-2-44,1 1-9</inkml:trace>
  <inkml:trace contextRef="#ctx0" brushRef="#br0" timeOffset="102418.9536">21015 12462 1246,'0'-10'-7,"0"-1"35,6 0 21,-3 2 27,0 2 15,0 1 18,2 2 28,0 0 11,-2 1 18,4 0-11,1-1-10,4 3-21,-2-5 3,1 3-6,1 0-21,5-1-3,-4-1-2,4 0-20,-2 1-6,0-1 0,1 2-13,1-3-10,0 1-7,0 2-7,3-2-7,-3 1-3,2 2-4,-2-1-7,-1 3-6,1 0-1,-4 2-2,1 0-1,-6 2-1,1 2-3,0 2 3,-2 1-2,-2 3 2,-1 1-7,0 1 7,-3 1-5,-2 2-2,1 1-2,-3 0-7,-3 2 2,-1 0-6,-3 0 0,-3-3-18,0 2 2,-4 0 2,0-4-1,-1-1 2,-1 2-2,4-5 5,-2 0-1,0 0 16,6-4-2,1 1 1,1-3 2,2 1 1,3-2 3,1-1 4,0 0 6,3-2 6,0 0 7,-1-1 5,2 0 12,-2 0 14,1-1 3,1 0 5,-1-2 8,1 1-1,3-1 5,0-2 0,2-1-3,4 1-9,-2-1 1,4 1-10,2 0-5,1 0-6,1-1-3,1 3-1,2 0-5,0 0 0,-2 3 1,2 0 3,-1 0-2,-3 3 5,0 0-3,0 0-2,-4 0 0,1 2-6,0 1-1,-3-2-1,-2 3-4,0 0-6,-3 0-3,-1 0 2,0 3-1,-2 0 0,3 0-3,-3 1-2,-1 0 5,3 1-1,-2 0 3,0 0-3,-2 1-1,0 0 2,-2-2-2,2 1 4,-3-1-4,-2 0 4,-1-1-3,-1 0-1,-5-2-2,0-1 3,-6 0 0,1 0-4,-5-2 2,2 2-2,-2-3 0,3 0 1,-2 0-5,4-1-19,3-1-35,2 1-35,3-1-45,-1-3-58,2-2-72,0 0-66,0-1-75,0-5-38</inkml:trace>
  <inkml:trace contextRef="#ctx0" brushRef="#br0" timeOffset="105345.6681">13958 17138 1220,'-92'-94'-6,"92"94"44,0 0 38,0 0 36,0 0 35,0 0 17,0 0 32,0 0 6,-5-38 33,5 38-28,0 0-24,0 0-26,0 0-23,0 0-9,0 0-23,0 0-3,3-23-20,-3 23-9,0 0-5,0 0-9,0 0 1,0 0 5,0 0 0,0 0 6,0 0-2,0 0-3,0 0-8,0 0 4,0 0-3,0 0-5,0 0 1,0 0-4,94 13 2,-84-10 0,-3 2 0,3 1-6,-2 3-5,2 0-7,-3 4-6,1 0-4,-2-1-2,3 2 1,-4 3-2,2-1 0,-3-1-2,0 3-1,1-1-4,-1 1 1,-2 1-10,-1 0 2,1-2 4,-1 1-2,2 1-3,-2-2 1,-1 0-2,0-1 0,0 1 7,0 0-3,-1 0-10,1 0 5,0-2 5,0 1-5,0-1 4,0-1 0,1-1-6,-1 0-3,3-2 7,0-1-1,-1 1-4,2-1 7,2-2-5,0 2 2,0-3 1,0 2 2,1-4-1,1 1-1,1-2 1,1 0-2,2-2 0,0-2 3,2 0 6,2-2 7,1-1 16,-1-2 6,1-1 6,-3 1 4,0-4 2,-2-1-4,0-1 1,-4 0-5,6-3-16,-1 0-6,0-1-5,1-3-1,2 0-1,1 0-1,-2-3-2,4 1-4,-7-2-3,2-1 2,-2-1-5,0 2-1,-3-2-2,0 0 0,-1 0-5,1-3 2,-1 1 0,-3 0-3,1 0 7,0-1-7,0 4 8,-2 1-6,1 3 3,-2 0 1,-2 3-2,-1 2 2,0 3-7,-1 0 5,0 1-7,-2 0 1,-1 5-5,-1-2 1,0 4-10,3-2-10,0 4-23,-4 0-12,4 2-7,1-1-18,-3 1-2,4 4-20,-4-3-14,4 3 0,-9-2-12,7 5-10,0-2-28,-6 2-11,7 2-41,-1-2-14,2 2-9,-1-4-21,4 3-13,-5-1 4,2-1 2,7 0-3,-1-2 29,5 3-7</inkml:trace>
  <inkml:trace contextRef="#ctx0" brushRef="#br0" timeOffset="106148.7965">14837 17534 1297,'0'-10'-7,"0"2"31,10-3 29,-10 1 33,4-1 26,0 2 22,-1 1 9,1 1 24,-3 1 26,0 0-16,1 2-7,-2 3-22,-2 0-13,1 1-11,1-2-1,-1 2-15,1 0-7,0-3 0,1 3-18,-1-1-2,1 1-10,2 0 9,-3 1 16,4-1-2,-4 5-10,1-1 6,-1 2 12,0 0 0,-1 2 6,-2 1-13,2 2-7,-3-2 5,1 4 3,-2-2 1,2 2-8,-2 1-2,0 1-4,0 1-8,0 0-12,-2 1-8,2 0-6,1 1-21,-2-1-8,2 0-8,0 1 1,-1 1-6,-1-1 3,3 0-6,1-1-2,-4 1 0,2-1-1,-1 1 1,2-1-1,-3-1 1,4-1-10,-5 1-1,2-3 1,0 2 2,0-2-5,-1-1-9,2-2-14,-4 3 5,4-5-2,-2 1-7,1-2-5,1-2 2,1 1 0,2-3 8,-2-1 10,0 1 3,3-3 1,0 1 13,-1-1 7,2 0-1,-1-1 5,0 0 1,0-2-5,0-2 1,3 0 4,-1 1-2,-2-3 7,2 0 2,0-3-2,2 0 5,0 0 2,1 0-2,0-1 0,4-1 1,-1 1-13,1-1 1,4 2 4,-2 2-4,1-3 6,0 2-4,2 1 5,1-2-3,-2 1 2,2 3 0,0-2-7,0-1 4,2 3 0,-1-1 1,0 2-6,2 0-5,-3 1 10,0 1-5,-3 0 5,1 2-10,-1 1-2,0 0 2,-1 1 1,-3 4 4,1-1-5,0 2 4,1 0-5,-3 2 7,0 1-5,-1 2-1,1-2 4,-4 4-2,-1-2-5,0 2-1,0-1-2,-4 2-5,0-2 2,1 1-12,0 0-10,-2-2 2,0 1 2,-3 2 1,2-4 2,0-1 5,-1 1-4,0 0 10,-2-3 11,-2 1-1,0-1-4,1-1 2,-2 0 1,0-1-2,-1-2 6,-4 0-3,1 0-5,0 0-8,-2-1 0,0 0-6,-1-2-11,-2 0-5,0-1-7,1-2-7,0-2-19,3-1-6,-2-2-3,7-1-17,-3 0-11,2 0-15,0-1-24,2 4-7,0 0-5,2 2-20,2 0-24,1-2 3,0-1-16,0 3-10,-1 1-8,1 0-22,1-1-15,3-3 11,-3 4-22</inkml:trace>
  <inkml:trace contextRef="#ctx0" brushRef="#br0" timeOffset="106853.2898">15245 18033 930,'0'-1'37,"3"4"3,6 5 30,-8-6 16,1-2 21,3 0 12,-1 2 18,3 0 12,-1-2-26,0-2 8,-1-2-14,6 1-12,-3 3-22,2 0-6,2 0-10,-1 0-2,0 1-5,3 0-2,-2-1-10,2 0-4,-1-2 4,-2 0-1,6-1-5,-4 0-6,-2-3-5,3 2-1,-1-4-3,-2 2 5,0-1 2,3-3 0,-3 2-4,0-1-1,1 0-4,-3 0-4,0-2-4,0 1-2,-3 0-9,0 0 3,-3-1-1,0 1-1,-3-1 4,0 0 0,0-2 3,-3 2-2,0 0 9,0-2-4,-2 4-1,1-2 6,-2 4-4,2-3 3,-4 6-1,2-4 3,0 2-1,0 3-3,1 0 1,-3 1-1,1-1 1,1 2 0,-2-1 1,-1 2 3,0 0 1,-2 0 1,-1 3 6,-1 0 0,1-1 6,0 1-6,-1 2-1,-2 1 1,2 0 6,-1 3 4,2-2-1,2 1 0,-2 2 0,0 0 6,-1 0 0,4 1-7,1 0-13,-2 0-3,3 1-3,0 0-3,1 0-3,-1-1-1,4 1 0,-1 1 3,1-2 6,2 2 0,1-2-1,0 2 5,1-1 0,0 1 0,2-2 0,1 1-1,3-1 0,-1 0-1,2 0 1,-1 1-8,4-1 0,1-1-4,0-2-2,1 3-2,2-3 3,-1 1 0,3-2-3,1 0 5,-1-1-1,1-2 4,0 2-2,2-3 2,1 0-2,1-1-3,0 1 3,0-2-4,2 2 2,2-3 1,-3 0-3,1 0 1,-1 0 1,-3 0-3,-3 2-5,-1-2 5,-3 0-7,0 0-1,0 1 3,-4-1-6,3 2-1,-1-2 2,0 0-4,-2 0-3,-1 0-6,-3 0-8,-1 1-10,-1 0-2,-3-1-22,3-2-28,-4-4-13,4-1-38,-6 0-23,0 4-29,-2-1-38,2-1-33,0 0-36,-4 1-16,-1 6-50,-2 3-13,3-7-28</inkml:trace>
  <inkml:trace contextRef="#ctx0" brushRef="#br0" timeOffset="108884.6269">16429 17488 971,'-8'-1'28,"8"0"5,0-2 15,0 1 25,-4 2 14,1-3 23,3 2 17,-1 1 15,-2-2-9,0 2 8,2-1-5,-3 1-12,1 3 7,-4-1-15,2 2-9,-3 0-6,1 0-4,-3 0 0,2 2-10,0-1-1,0-1-12,1-1 0,0 1 1,6 1-6,-5-1-2,5-3-4,-1 2 7,2-1 4,0 0-8,2 1-9,1-2 0,-2 1 9,3-1-3,-1 0 7,3 1-3,-3 0-11,3 0 9,-1 1 8,2 0-1,4-1-3,3 0-4,2 1-13,3 0-5,5-2-6,1-1-8,5 2-7,0-2-9,2 0-10,3-2-5,-2 2-1,-2 0-4,2-1 5,-2 1-8,-3-2-9,1 2-12,-1-1-11,-5 1-8,2-3-16,-7 1-23,2 1-18,-7 0-23,1 0-22,-5 2-19,-5 0-25,0 0-34,-4 1-21,-1 1-9,-6 4-26,2-1-7,-3 2-12,-1-3 16,0 1-27,-3 3 9</inkml:trace>
  <inkml:trace contextRef="#ctx0" brushRef="#br0" timeOffset="109192.6468">16431 17829 889,'-7'0'11,"2"0"34,7 3-3,-4 0 11,2 0 30,2 0 14,-1 0 27,1 0 13,1-1 10,-2 1-17,3-3 24,-1 0-3,1 3 3,1 0-6,-1 2-5,-1 2 6,4-2-11,-3 0-2,2-1-5,-1-1 4,4-3-20,2-1-1,1-2-13,4 0-16,-2 0-13,6-1-15,-2 4-13,6-1-15,-3-1-12,3 1-5,-2-1-12,2 1-2,2 0-3,-1 1-18,0 0-27,-2 2-25,-1 0-33,-1 1-28,-5-3-45,-1 0-44,-3 1-52,-3 3-29,-2-2-37,-2-5-25</inkml:trace>
  <inkml:trace contextRef="#ctx0" brushRef="#br0" timeOffset="109913.8732">17427 17513 1070,'-10'-15'39,"9"-2"15,-12 5 34,22-1 40,-10 0 24,2 0 22,-1 3 23,3-1 19,-2 4-26,0-1 12,4 1-27,-5 0-14,0 1-12,2 0-3,-2 3-12,0 3-8,0 0-12,0 0-14,0 0 4,0 0-12,0 0-10,0 0-11,0 0-11,27-11-8,-27 11 0,0 0-6,0 0-13,0 0-6,0 0 3,0 0-2,0 0 6,46 25 1,-46-25 4,61 57-4,-54-41 4,-3 2-9,-1 1-4,3 0-3,-5 0-6,3 1-5,-3 1-2,-1-1-6,0-1 0,1 2 5,1-1-3,-1 0-3,0-1-2,2 0 3,0-2-2,1 1 2,1-1-4,1-2 2,1 1-2,-1-3 1,2 1 0,1-1-4,0-1 2,3-2 0,1 0 2,-1-2-2,1-2 3,1 1 1,1-2 0,0-2 9,2 0 1,1-2 10,-1-1 2,2 0 3,-1-3-2,1-1 7,-1 0 5,1-3-4,2 1 0,-1-2-10,0-2 0,1-1-2,-1-1-1,-1-1-2,2-1-4,-1-2 6,-2-4-13,0 3-2,-1-2-1,-1-2-4,0 2 4,-5 0-8,1 0 0,-1 1-9,-4 1 10,-2 4 5,2-3-3,-4 2 0,-2 1-1,-2-2-1,-3 1-1,-2-1 3,3 0-3,-4 0-4,-1 1-2,0-2 2,-1 2-2,2 0-1,-1 1-2,1 2-5,1 0-2,1 2-3,1 1-1,0 2-11,2 2-1,-2 2-6,3-1-8,1 2-13,0 1-9,-1 0-5,-1 0-9,2 0-16,-1 0-6,-1 0-18,0 1-16,1 0-17,0 1-15,-1 0-22,-1 1-26,-1 0-13,0 1-27,-2 2-21,2 2-6,1-4 9,0 2-7,0 4-8</inkml:trace>
  <inkml:trace contextRef="#ctx0" brushRef="#br0" timeOffset="110743.6288">18329 17915 897,'-9'-1'7,"5"1"27,0 2-3,-1-3 15,-1 1 22,1 1 15,-4 0 18,3-2 19,-35 1 16,35-2-11,-2-2 24,3 1 2,-3 0 1,4 3 4,1 3-10,0 1 1,31 0-7,-29 1-10,0-3-7,2 0-2,-1-2-16,1-3-8,2 1 3,-2-2-15,0-1-6,2 1-1,-1 2-4,4-1-1,2 3 2,-2-2-7,6 2-11,2 0-1,0 0-9,5 0-9,2 0-8,-2-1-10,2 1-15,1-1-1,-3 0 3,4-1-5,-2 2-6,0-1 6,-3 1-6,0-2-7,0 2-5,-2-1-22,-1 1-8,0 0-6,-4 0-9,-2 0-23,-1 0-15,-2 3-19,-4 1-16,0 0-4,-1-3-33,-2 1-17,1-2-15,-3 0-10,1 2-9,-3-1-3,-2 0 6,0 3-9,-1-4 48,0 2 1,-1-1 12,-2 1 14,-1 1 25,0-2 15,0 2 15,4 0 33,-4 3-9,4-1 34,2-1 22,0-1 17,-1-3 24,4 0 31,0-3 23,1 2 35,2 2-11,-2 0 19,-1 1 11,1-2 25,1 0 5,0-2 3,-1 2 8,1 0-14,-2-1 36,2 2-6,-5 1 11,10 0-8,-4-1-5,0 0 6,-4-1-17,2 0 0,0-1-7,0-2-9,1 3-20,-4 0-3,1 4 0,1 3-20,1 2-6,-1 2-8,-3-1-15,3 1-5,0 2-2,2-3-12,-4 1-10,1 0-8,0 1-4,1 0-1,-4 0-3,4 2-6,-2-1-3,1 0-9,0 2-6,0 1 2,1-2-4,-4 0-8,4-1 1,-1-2 0,-1 1-2,1 2 0,-1-1 1,-2 0-5,2 1 2,1-1-10,-2 4-4,2-4-20,0 3-3,-3-5-13,6 1-8,-3-1-5,3-1-14,-1-1 3,2 0-14,-1 0-7,2-3-5,-1 3-11,2-5-19,-1 1-7,0-5-13,0-1-19,1-2-4,-1-1-13,-1 1-14,0 2-20,0 1-3,-1-2-32,-2 2-8,1 0-16,2 2-4,-3 2-8,2-2-15</inkml:trace>
  <inkml:trace contextRef="#ctx0" brushRef="#br0" timeOffset="111050.5502">18170 18448 995,'0'0'25,"-37"0"1,37 0 2,0 0 37,0 0 9,0 0 21,0 0 15,0 0 15,0 0-18,-27 0 11,27 0 13,0 0-22,0 0-3,0 0-17,0 0 2,0 0-3,0 0 3,-25-1-13,25 1-7,0 0-2,0 0 6,0 0 10,0 0-12,0 0 2,0 0-4,0 0 10,0 0-3,0 0-6,0 0-10,0 0-12,0 0-5,0 0-11,0 0-9,43 9-5,-43-9 0,123 6-18,-101-6-4,0-1-9,4 1-3,-1-3-15,2 3-13,-1-3-23,1 2-31,-3-1-26,-1 1-39,-1 2-45,-7-2-34,1-3-66,-2 4-32</inkml:trace>
  <inkml:trace contextRef="#ctx0" brushRef="#br0" timeOffset="112127.6473">19193 17187 1263,'-4'-15'-3,"0"2"44,-1 0 38,0 2 43,5 3 29,-2 1 42,-1 2 18,1 1 39,-3-2 25,2 1-13,3 1-19,0 2-14,-1-2-11,1 0-32,2 0-5,-2 1-13,4 3-17,-4 0-28,3-2-10,-3 2-18,-3-1-7,6 4 5,-6-2 11,7 5-7,-3 1-3,6 3 6,1 1 0,2 0 2,2 5 4,2 1-11,2 1-20,0 1-31,-1 1 10,2 0-15,3 1 1,-3 4-23,2-1-1,0 2-11,3 1-6,-3 0 34,4 3-37,-1-1 31,2 1-27,1 1 3,-1 0 15,3 0-20,-1-2 30,-1 1-47,1-2 22,-2 0-21,-2 1 16,1-3 1,-2-2-12,1-2 6,-5-1-18,2-1 8,-3-3 11,3 0-7,-5-2-6,-1-2-12,-1 0-27,1-2 17,-4 0-17,-2-1 6,-3 0-27,3-3-15,-1 1-12,-3-2 2,1 1-5,-2-4-17,-1-1-13,0-3-5,1-2-20,0 0-3,2-1-21,-6 3-30,4-2-19,-2-4-24,0 0-16,0 4-30,-2 2 3,0-4-19,1-4 20,1-2-12,-1 2-23</inkml:trace>
  <inkml:trace contextRef="#ctx0" brushRef="#br0" timeOffset="112938.2193">19881 17250 832,'-6'-11'17,"1"1"38,6 0-8,-4 2 28,1 1 18,4 1 17,-2 2 18,0 0 13,-1 0-2,-2 1-22,0 1 32,0 1-17,2-2-3,-3 3 2,1-1-8,-1-1 4,3 1 5,-2 0-8,2-2-10,-2 3 2,1-3-6,-2 0-6,0 0-2,3 2-6,-2 0-12,0-1-7,1 2-8,2 0-5,-3 2 1,3-2-3,-1 1-1,0-2-5,-2 1-6,2 0-2,-1 0-4,0 0-4,-2 1-11,0-1-4,2 1-5,0 1-5,-2-1 8,0 0 2,2 1 2,0 1 3,0-3 4,2 0 1,-2 0 3,2 0 2,2 0-6,-2 0-1,0-3-5,0 3-5,0-3-4,0-1-6,-2-1-3,1 0-3,0-2-4,-2 0 0,2-3 0,0 4 1,-2-2 1,3 1-1,0 2 2,0 0 0,0 0 4,-2 0 2,4 3 1,-2-1-1,0 3-1,3-2 0,-2 1 0,0-1 3,2 2-6,-3 0 3,1-1 0,-1 0 4,0-1 1,0 4 1,0-2-3,0 1-5,0-2 2,-1 1-5,-2 2 1,3-2-7,0 2 2,-1-1 2,0 1 1,1 1 4,0 1 7,-3 3 2,3-3 9,0 3 15,-2 2 1,0-3 2,-2 2 2,0 0 2,0-1-5,-1 3 7,0 0-13,-2 1-4,-3 2 7,1-1-1,-3 5 5,-5 0 4,1 3 2,-4 1-15,-1 0 5,-3 1-5,2 2-6,-3 2-18,-1 0 5,1 2-14,-1 0 5,0-1-4,1 0 5,3 0-9,-3-1 2,3 0 7,1-2-7,0 1 1,2-4-6,1 2 8,-1-2-3,4 0-2,-1-2 1,-2 0-1,3-1-3,-1-1 1,1 0 2,0-2-6,0-2-2,-1 0 8,2-1-13,-2-2 5,3 0-2,0-2-1,0 1-19,2-4 3,0 2-11,1-1-1,2-1-1,-4 0 1,6-2-4,-2 1 6,1-4 9,1 3 6,-1-2 5,2 0 0,0-1 0,0 0-7,0 0-3,-2 0-5,3 2-13,-1-2-2,0 1-9,2-1-7,0 2-5,2-1-1,-1 0-5,4-1-3,-2-1-8,3 0-9,-3-4 1,4 2-13,-4-1-15,1 0-11,0 3-17,-3 1-18,3 1-10,-1 2-11,1-6-38,3 3-25,-1 0-28,-1 2-26,2-5-29,9-5 0</inkml:trace>
  <inkml:trace contextRef="#ctx0" brushRef="#br0" timeOffset="113840.7994">20526 17709 703,'-7'3'10,"-6"-1"19,6-2 10,-3 0 22,3 3-7,-1 0 13,-2 1 13,0-1 20,4 1 3,-2-1-4,5-2 13,-1-1-3,2-1 27,2-1 13,-2 1 1,6 0 9,-6 2 1,4 0 12,-7 2-1,0-1 2,4-2 3,-5 0-6,6 0-4,-1-2-5,1-2 7,1 1-23,1 2-8,2 0-6,-3 2-3,3 0-16,-4 1-5,0 0-16,1 1-14,-5-1 2,7-2 3,-3 0-9,2 0 3,3 0 2,5 0 0,-2 0-5,6 0-2,3 0-6,5-2-10,4 1-6,2-1-23,3 2 1,0-2-1,6 0-1,3 0 2,4-1-2,2 0-5,5 1 0,4-2 2,1 2-7,4-2-4,0 0-2,1 0-3,3 0-3,4-1-3,-7 0-3,6-2-8,-1 1-6,6 0-10,-2 0 4,5-1-5,-2 1-4,0-1 1,7 2 0,-5 2 0,2 1 8,-5-1 3,0 2-5,-6 0 3,-2 1 4,-5-2-1,-2 2 4,-7-1 4,-2 0 1,-1 1 4,-5-2-2,-2 1 2,2 1-2,-7 0 2,3 0-1,-1 0-7,-3 1-10,-3 1-7,-5 0 1,5 0-6,-4 2-2,3-1 2,-1 0-4,-1 1 1,2 0 12,0 0 3,0 0 4,-3 1 6,-2-1 4,-4-3-1,-3 2 3,-5-1 9,0-1 1,-4-1-1,-1 1-2,0-1-1,-3 0-1,-2 0-11,1 0-1,0 0-13,0 0-5,-2 0-27,4-2-11,-4 0-25,0-1-26,-2 0-39,-1 1-32,1-3-51,-1 1-41,-5-2-28,-2 2-26,-2 2-40,2-6-2,-3 3-12</inkml:trace>
  <inkml:trace contextRef="#ctx0" brushRef="#br0" timeOffset="115051.6069">21440 16883 679,'0'0'20,"0"0"28,0 0 28,0 0-19,-2-54 12,2 54 19,0 0 15,0 0 0,0 0-15,0 0-24,0 0-16,0 0 39,-8-39-6,8 39-7,0 0-3,0 0 10,0 0 14,0 0 12,0 0-7,0 0 0,0 0 9,0 0-6,0 0 0,0 0 10,0 0-8,0 0-4,0 0 6,0 0-5,-24 58-3,24-58 9,0 0 3,0 0-19,0 0-5,0 0-1,0 0 7,0 0-7,12 33-7,-12-33-11,0 0-12,0 0-1,0 0-2,0 0-9,0 0-13,0 0-2,41 91-2,-41-91-4,0 0-4,0 0 5,0 0-5,45 101 0,-40-83-2,-2 2-2,-1-3-1,0 1 0,-1-1-1,-1-1-4,0-1 2,0 0 0,0-2-7,0-3-3,0 0-1,0 0-1,0-1-3,0-3-6,0 0-3,0 1-5,0-2 1,0 0-6,-1-1-5,1-1 1,-2-1 0,1 1 5,0-1 2,-2-1 3,1 1 3,1-1 4,-1-1 3,2 1 1,-1-1 6,1 0 0,0-1 0,0 0-4,0-2 4,0 1 3,0-3 2,0-2-2,1 0 2,1-3-4,-1 0 3,1-1 2,0-1-5,0-2-1,-1 1 0,1-2 3,-2 3-6,0-2 5,1 1-4,-1 0 4,0 3-5,0-1-1,0 3 2,0-1-1,0 1 2,0 1 0,0 0-5,0 0 0,0 0 8,0 0-1,0 2-2,0-1-1,0 0 2,0 0 2,0 1-1,0-1 1,0-1-4,0 2 2,0-3 2,0 4-2,0-1-2,3 2 2,1-2 2,1 1 2,-1 0-1,2 1 2,-1-2 0,6 0 3,-3-2 0,2-1-1,2 2 6,-3-2-3,2 2 2,2-2-2,0 1 3,0 0-3,2 1 0,0-1-6,3-1 2,-1 2-8,-1 1 4,3-1-2,-2 0 1,0 2 1,-1 1 0,-1 0 8,-1 2-4,-1-1 1,0 2-1,-4 2 1,-1-1-3,1 3 1,-3 1-5,2 2 1,-3 1-2,-1 1 5,0 2-3,0 0 2,0 3 1,-1 0 2,-1-1 1,0-3-4,0 1 1,-2 0 2,0 3-2,-2-2 2,0 1-3,1 0 1,0 3-1,-2-1-3,-1 1 3,2-2-6,-1-3 2,0 0-8,-1 0-1,-1-4-8,0 2 2,1-2-4,-2 0-3,0-4-1,0 1 2,-1-1 2,1-2-1,-2 1 5,2-4-4,-1 1 11,0-2 3,0 2 2,-1-2-1,1-3 0,1 1 3,-2-1-1,4-3 9,0 1-4,-3-3-7,5 0 5,-1-1 0,2 1 2,1-5-1,1 1 2,3 1-7,1 0 2,0-1 8,1 1-6,2 0 0,-1 1-1,1 0-1,-1 5 2,2-5 1,0 3 2,-1 0-4,0 2 1,1 2 1,-2-1 1,0 2-2,0 0 1,-1 1-1,1 2-3,1-1 2,-2 2 1,1-1-4,-1 2 4,3 0-2,-2 0-10,1-2-9,-2 4-21,0-1-10,-1 1-19,-1 3-29,-3-2-28,3 5-29,-7-5-16,2 4-29,-4-2-23,-1 3-30,-7 1-26,2 0-29,0 0 7,-4-1-25</inkml:trace>
  <inkml:trace contextRef="#ctx0" brushRef="#br0" timeOffset="115551.5877">22077 17295 872,'4'-14'16,"-8"3"37,14-1 7,-15 4 27,10-1 27,-2 1 21,0 2 18,0 0 19,-1 2 6,3-1-28,-5 1 23,3 1-20,-3 1-9,1-1-3,-1 1-10,0 2-14,0 0-16,-1-1-3,1-1-26,-2 1-4,2 0-10,-1 2-10,1 2-4,0 0 6,-4 2 4,4 3 3,-1 1 6,1 1-4,-3 2-2,3 0 1,-2 2 10,0-1-4,-2-2-6,1 2 0,-4-1-10,4 2 1,-5-2 1,3 3-8,-2-1-15,0-1-1,-2 2-8,2-1-4,0-1-6,0 0 4,-2-1-5,1 3 1,2-3-3,-2 0-2,2 0-1,0-2 0,2 1 4,-1-1-5,2-2-2,1 1 0,-2-4-6,3 2-2,1-2 2,0 0-14,0-2-11,0-2-24,0 1-8,-1-1-25,1-1-12,-4 1-19,4 1-21,-1-1-28,1-2-24,0-1-14,0 1-36,-3 0-14,1-1-35,3-3-5,-3-1-32</inkml:trace>
  <inkml:trace contextRef="#ctx0" brushRef="#br0" timeOffset="115930.8688">21901 17290 808,'4'-2'17,"1"1"25,-9 1-1,7 0 16,-2 0 23,2 0 15,-2 1 14,2 1 21,-3-1-2,7 1-9,-1 0 6,0 1 2,7-2-16,-2-1-3,4 2-11,0-2-22,1 0-6,2-2-5,2 1 3,-1-2-16,2-1 0,2 1-9,1 0-2,0-2-4,1 1-4,4 1-13,1-2-8,0 1-1,1 2-8,-1-1-3,0 2 0,-2-1 4,0 2-4,-6 2 1,-2-2-1,-3 3 1,-4-1-2,1-1-6,-5 2-7,1 0-17,-3 0-8,0-3-12,-5 3-11,-1-3-23,1 1-11,-4-1-22,-1 1-21,-1-1-14,-4 0-9,-1-1-20,1-2 22,-2 2-12,-3-2-1,2 3 5,-3 0 13,2 0 2</inkml:trace>
  <inkml:trace contextRef="#ctx0" brushRef="#br0" timeOffset="116186.593">22286 17304 711,'2'0'33,"1"-5"8,-6 4 29,1-2-5,3 1 16,-1-1 20,1 1 14,-1 1 21,2 1-9,-2 0 7,2 0-2,1 0 17,-3 3 18,2 0-3,0 1 2,-1 0 1,0 0-1,1 0 0,0 2-12,2 0 3,1 1-17,-2-2-11,0 2 2,3 2-8,-2 0-16,0 0-13,-1 1-8,2 2-12,-3 0-17,0 0-2,-2 1-17,0 1-9,0 0-7,0 1-2,0 0-6,0 2-3,0-1 2,1 0-10,-1 1-11,1 0-9,1-3-21,-1 1-28,3-1-22,-3 0-33,3 0-42,0 0-39,-1-4-62,1 2-52,-1 1-51,3-5-23</inkml:trace>
  <inkml:trace contextRef="#ctx0" brushRef="#br0" timeOffset="117468.0969">20705 17970 695,'0'0'21,"0"0"18,0 0 35,0 0-9,0 0 17,-55-43 25,55 43 17,0 0 26,0 0-1,0 0 9,0 0-11,0 0 39,0 0-1,-20-20-4,20 20 3,0 0-7,0 0-6,0 0-14,0 0-9,0 0-20,0 0-5,-20-10-7,20 10 5,0 0-5,0 0-8,0 0 2,0 0 0,0 0 3,-14 18-5,14-5-12,-1 0-14,1-1-3,-1 1-2,2 0-6,-1-1-11,3 2-9,-2-1-4,1 1 0,0-1-8,2 2-1,-2 1-4,1 0-7,1 0-1,-4 2-6,4-2-1,-3 1 0,3 1-1,-1-5-9,-2 2 0,1 0 0,1 2-3,0-3 2,-1 3-2,-2-1-1,0 2-1,2 0 1,-1-1-4,-1 0-1,-1-2 0,1-1 5,-2-2-4,2-2 1,-1 0-1,0-1 1,-2-2-1,0 0-1,3-7-21,0 0 5,0 0-4,-6 13 12,6-13 13,0 0-22,0 0-3,16-120 6,-10 101-1,1 1 3,-2 0 0,1 5-5,0-1 4,-1 1 1,0-1-5,-1 3 11,0-2-1,1 0-2,-2 1-2,-2-3 5,2-1-5,1 3-2,1-1-1,-3 0 2,2 1 0,-1-1-1,2 1-2,0 1 0,2 1 5,-2 1-2,0 0 2,2 0-1,-3 3 7,4 0-1,-2 1 4,-1 1-4,4-1-1,-3 2 3,5 0 3,-4 0-1,4 1-2,0 0 0,-3-1 3,4 1 0,-1 0 0,1 1-1,2 0-1,-1 0 1,3 1-1,-2 0 2,2-1 0,-2 2 0,3 2-1,-3-1 4,4 0-2,-4 1-1,3 2 0,-4 0 2,3 0-2,-3 1 0,-1-2 3,2 2-2,-5 1-1,3-2 3,-2 2 0,-3-1-3,2 4-3,-2-1 6,0-1-6,-4 2 0,1 0 0,-3 1-1,-2 2-7,1-1-6,-4 0 2,0 0-7,-3 2-1,-2-2 1,-1 1-2,0-1-2,2 1 0,-4-3 4,1 1-6,0-3 2,3 0 2,-2-2-8,3 0 1,-1-1 2,1 0 6,1-3 6,2 2 5,-1-3 1,1 2 4,2-2 4,0-2 1,0 2 1,-2-3 1,2 0 0,-2-1-1,0 0-1,2-2 1,-2-2 1,-1 0 1,4 0 6,-1-1-5,2-3-1,0 4 2,0-5 3,3 3-1,1 2 1,1-2 1,-2 0-5,2 1 3,1 0-2,0-2-2,1 2 1,-1 0-1,4-2-4,-3 1 1,3 1-1,-4-1-3,4 2-2,-1 2-4,-1 1-1,2-1-4,-3 2-5,3 1-8,-4-1-11,4 1-23,-1 0-11,1 2-25,1 2-41,-2 1-40,0-1-41,-3-1-44,-4 3-41,-1 4-15,-2 0-34,-2-4 6,-6-1-23</inkml:trace>
  <inkml:trace contextRef="#ctx0" brushRef="#br0" timeOffset="117941.5791">21268 18362 1494,'7'-8'18,"-3"5"48,-1-1 30,-4-3 42,2 1 26,1-5 30,-2 4 18,4-3 21,-3 5-1,0-2-28,1 4-12,-1 3-36,2 0-7,-2 7-7,5-4-13,-6 2-17,2-2-12,-2-2-4,0 2 6,2-3 2,-2 6-15,2-5-7,-2 5 2,0-2 7,0 6 2,1-2 3,1 1-22,-4 4 6,-1-2-4,1 3-9,-1-2-5,-2 4-15,0-5-4,-3 5-17,3-1-3,1 0-11,-4 1-6,1 1 0,1-3-3,-1 1 3,0 2-1,-1-2-2,0 1-2,-1-2-4,1 0 10,3 0-7,-3 0-3,0-1 0,2 0 0,2-2-7,-2 0 1,1-2-6,2 1-8,1-2-10,-2-1-6,-1 0-9,4-1-6,-2-3-8,2 1-9,1-2-6,-3 1-1,2-1-13,2-1-8,-1-1-6,0 0-27,0 0-19,0 0-21,0-3-24,-1-1-33,1 2-21,-6-3-29,2 1-33,-1-2 4,1-2-15,1 2 17,0 3-20,2-2 5</inkml:trace>
  <inkml:trace contextRef="#ctx0" brushRef="#br0" timeOffset="118262.5386">21213 18376 913,'0'-1'7,"-6"-2"16,2 5 17,4-4 0,-1-3 15,-1 4 23,2 0 16,-1 1 14,-2 0 8,2 0-3,1 2 1,-3-4 27,2 4-6,1-4-7,0-2 10,0 0-7,0-4-4,1 4-6,2-6 4,1 6-21,0-4 4,1 5-6,3 3-16,3 0 0,0 3-3,3-6 2,2 9-19,0-5-1,3 5-8,1-6-7,3 1-10,0-4-4,1 2-11,1 0-6,-1-3-5,-1 2-5,1-1-8,0-2-1,1 2-4,-4-1 0,-1 1-5,0-1-2,3 0-5,-6-1-8,1 1-10,-10 1-14,5-3-14,-7 3-17,1-1-32,-5 4-23,0 2-25,1 1-27,-6 2-19,0 1-25,-1-3-23,-1 1-23,0 6 14,-8-6-15</inkml:trace>
  <inkml:trace contextRef="#ctx0" brushRef="#br0" timeOffset="118551.0315">21525 18325 1280,'0'0'9,"0"-5"22,-9 1 36,9 4 29,0-4 18,0 0 28,0 2 6,0-1 27,0-1 5,0-3-18,1 4-12,-1-6-9,0 13 2,0-7-9,0 6 16,0 4-10,0-1-10,0 7 20,0-3-7,0 10-12,0-13-17,0 8-8,0-1-9,0-2-1,0 2 1,0-4-23,0 5-11,0-2-9,0 1 1,0 0-6,0 1-7,0-1-15,-1 3-5,1-1 1,-2-1-5,2 0 1,-1 1-3,1-1-4,-2 0-5,2 1-5,-2-1 3,2 0-7,2-2-3,-2 1-14,2-2-4,-2 1-11,1-2-19,-1 0-19,3-2-17,-3 0-31,2-3-15,-2 0-34,0 0-27,1-2-45,4-1-15,-5 1-26,-1-4-38,1 0-10,0 0-39,0 0-1</inkml:trace>
  <inkml:trace contextRef="#ctx0" brushRef="#br0" timeOffset="119110.022">22187 18260 568,'-7'0'14,"3"-2"7,-6 1 16,4 0 10,4-5 7,-2 3 30,1 0-12,-1-2 14,-2 5-4,1-6 18,-3 4-10,3 4 4,-4 0 5,2 2-14,-1-6 23,3 2 1,1-2 7,-4 2-12,3 0 4,-4-2-3,4 0 6,-6 2-3,4-1-5,-4 7-2,-2-6-4,0 8 2,-1-7-10,4 7 4,-4-7-11,4 5-4,-1-4-2,3-2-4,2 3-8,2-6-4,3 4 7,-3-4-7,6 6 2,0-3-10,2 2 1,-3 1 4,4 0-1,-2 0 7,-1 0-3,2 0 1,1-1-3,-3-2 15,4 3-1,1-6 1,0 5 0,5-5-10,0 3-6,3-2-6,0 2-7,5-5-15,-4 5-4,7-3-11,-2 2-8,2-2-3,-2 1 0,4 0-8,-2 1 7,2-1-1,1 2 1,-2-4-4,3 2 4,2-1-2,-2 2-3,3-1 6,-3-2-5,2 3 2,-2-2-6,-2 2-2,-1-2-12,-3 3-9,-1-3-10,-5 3-11,-1 0-7,-4 0-22,-4-3-19,1 3-20,-4-1-18,0 2-26,-3-2-23,-3 1-36,0 0-29,-4 0-26,-2 0-18,1 2-23,-2-2 7,-4-1-20,-5 1-15</inkml:trace>
  <inkml:trace contextRef="#ctx0" brushRef="#br0" timeOffset="119464.5533">22292 18052 1220,'-2'-9'40,"-2"6"34,6-6 34,0 0 27,-1 2 22,0 4 32,2 2 20,-3-2 31,0 3-20,-3 0-14,6 2-16,-6-2-11,6-2-10,-3 0-25,1-2 3,0-1-21,1 2-12,0 0-11,0 3-7,0 5 4,-2 0 3,2 2-1,-2 0-12,0 1 2,2 1-4,-4-1 4,4-1-3,-4 1-3,4 0-2,-2-2-3,2 2-4,-4-1-6,2 1-7,-2 1-6,0 2-7,1 0-17,0 3-10,-2 2-2,-1-2-6,0 1-7,2 5 7,-2-2-5,-1 3 3,-2-2-3,3 3-3,-1-1-2,-2 3-9,2 0-8,-1-3-6,0 2-10,2-5-21,-2 6-21,2-6-24,1 3-17,-2-5-21,3 1-18,0-1-48,4-1-30,-2-4-37,2-2-33,-4 4-55,-1-6-43,-1 2-47,1-1-21</inkml:trace>
  <inkml:trace contextRef="#ctx0" brushRef="#br0" timeOffset="119946.2898">22909 18000 1229,'4'-10'33,"2"3"36,-1-4 37,-11 2 36,6 3 20,0 1 30,-1 2 16,1-1 27,1 1-12,-1-1-15,-1 0-8,2 1-20,0-1-3,2-2-9,0 0-6,-2 1-22,-1 1-12,2 2-14,-2 2-14,0 2-4,-2 2-9,4 1-10,-2 0 1,0 2 8,1-1 6,-1 2 14,0-1-5,-1 1-3,2 1 1,-2-1-4,-1 0 1,2 2 0,-1 0-7,0 1-19,-4 1-12,3-1-4,-3 3-5,2 1-5,1 2-20,-5-3 1,2 6-17,2 0 8,-3 1-6,2-4 13,0 4-23,0-3 26,-2 1-17,2 4-17,-3-3 36,1 1-36,0 3 9,0 1-20,2 3 56,-4-2-61,3 0 25,1-2 4,-1-2-28,0 1 25,2-2-2,0-2 0,1-1-29,-1-3 17,1 2 3,4-3-2,-2 0-23,2-2-13,-4-3-13,0 0-16,-1-5-42,4 0-14,-2-4-19,-2 3-37,2 0-7,1-6-26,-1 0-42,-1 2-36,0-1-30,-3-2-30,-3-3-50,3 4-9,-2-3-28</inkml:trace>
  <inkml:trace contextRef="#ctx0" brushRef="#br0" timeOffset="120579.5545">22784 17938 1204,'0'-2'-5,"4"1"42,-3 2 17,2-6 30,2 3 23,-2-2 18,5 1 25,-3 3 16,-1-3 27,1 1-26,3 1 2,1 2-10,1 1-11,5-2-6,-2-2-15,4 0-3,-4-5-9,2 1-3,-4-3-14,2 0-14,4 0-12,-3 0-7,3 1-2,-1 2 0,6-1-13,1 1-4,5 1-9,-2 1-5,1 1 2,1 3-3,-2-3-5,0 6-8,-3-3 2,2 3-6,-2 1 2,-4 1 4,-3 1-5,-2 2-1,0 1-3,-3 2-5,-2 2-4,-2-1 0,-2 2-1,-2 2-1,-1-1 1,-4 4 2,1-4-4,-3 5 4,-5-2-2,0 2 1,-2-3-8,-4 2-9,1 0-7,-3-3-20,-3 0-5,-2-2-6,-4 1-6,0 1-5,-4-3 5,0-2 7,-3 0 7,3-2 19,-1-1 9,3 0 3,1 0 8,3 0 5,4-3 0,0 3 1,1-4 3,3 6-2,0-6-4,-1-1 7,4 0-4,0-2 7,1-1-2,1 0 6,3 0-2,1-1 4,1 1 5,1-1-2,1-1 6,1 2 9,0-3 11,1-3 5,-2 3 3,4 0-2,-1 1 2,1 0 0,-2 1-5,2-3-12,2 5-6,-1 2-7,-1 0-9,6-5 4,-3 2-1,0-1-1,3 2 3,-1-1-4,2 2 4,1 1-5,0 1 6,2 0-4,-1-1-2,2 4 4,-1 1-3,3 1 1,3-1-4,-3 3 4,-2-1-2,4 3 1,-1-1-1,-1 1-2,5 0-5,-3 1 6,-2 0-3,1 0-1,3 1-5,1 1 1,1-2-2,-4 0-6,1 2-7,0-4-18,3 0-8,-5 2-20,1-5-25,-5 1-25,-3-3-30,1-1-36,-2-2-29,-2 0-39,-3-1-39,-2-2-38,-7 1-17,6-2-38,3 4 4</inkml:trace>
  <inkml:trace contextRef="#ctx0" brushRef="#br0" timeOffset="120989.8347">23533 18420 1830,'0'-10'26,"8"5"53,-8-1 45,1-12 48,-1 9 30,3 2 31,-1-3 17,0 6 31,3-3-10,-5 3-33,1 4-18,3 3-39,0-1-20,-1-3-24,-1 4-8,-1-6-27,-1 4-11,2-1-14,-4 2-23,4-1 10,-4 3-3,2 1 6,2 3-5,-4 1 3,2 0-5,0 3-3,-1 2 4,-1 3-15,-1-3 4,3 2-3,-3 0 1,-1 2-7,2-2 2,-3 2-6,2 0-2,-1 0-10,1 1-7,-2-4-12,1 2-1,0-1-2,2 1 1,-2-1 2,0 0-8,0-1 10,3 1-3,-1-1-5,0-1-5,0 0-4,1-1-6,1-2-19,0 2-7,0-2-13,0-2-8,0-2-28,-2 1-12,5-5-18,-3 2-10,2-2-19,2-2-7,-4 1-37,1-2-22,-1-1-17,3 0-31,-2-2-23,0 0-32,-3 0-4,-2 0-15,2-7-11,5 5 8,-4 0-13</inkml:trace>
  <inkml:trace contextRef="#ctx0" brushRef="#br0" timeOffset="121669.8749">23452 18340 1062,'0'-5'27,"0"5"11,4-9 32,-4 3 28,1 2 26,2-2 10,2 1 23,1-1 14,2 1-20,2-4 7,0 4-16,2-7-18,1 4-8,0 1 5,4-1-12,-2 2-8,2 2 2,3-2-13,3 2-9,-1-1-2,2 0-7,0-1-7,-1-1-1,2 1 0,-7-2-2,3 5-1,-4-2-8,0 1-7,-5 0-12,1 2-10,-3 2-11,2 2-5,-5 2-5,0 0-5,0 3 0,-1 1 0,-2 5 1,-1-2 1,-3 7 1,0-2-5,-3 3-8,-1 0-12,-5-1-9,-2 3-8,1-6-8,-3 4-9,0-5-8,-4 1-3,0-6 3,-1 5 11,1-4 12,0-1 7,0 0 8,0-1 7,0-2 10,3 2 4,-1-1 7,2-2 0,3 0-1,-2 0-1,4-1 3,0-1 4,2-2 5,0 0 5,3 1 7,0 0 9,1 1 11,0-2 15,2 3 12,2-4 3,-2 5-3,4-4 2,-4 1 10,2 0-5,0-1 3,3-1-10,-4-1-8,4-1-8,-2-1 1,5 0-4,-2 1-15,2-1-7,5-1-6,-4 1-2,7 1-1,-3 1 8,3-2 3,-1 3 4,5-3 2,-4 3 3,2 0-2,-1 0-6,1 0-1,-2 2-5,-1-1-9,1 3-5,-3-2-1,0 3-1,0 0-3,-1 1 1,-2-1-2,0 3-1,0 1 2,-3-1-2,1 3 0,-1 1 4,-2-1-5,-2 1 3,2 1 1,0-2-1,-2 2 1,-1 1-1,-2-1-3,0-2 3,-1 4-2,-3-2 1,3-2-2,-8 2 2,5 0 1,-4-3 1,0 2-1,-2-2-1,0 0 0,-2-2-3,-3 1 5,2-1-8,-5-1 2,0-1 1,-2 0-1,-2-1-4,-1-1 0,2 0 0,-2 0-11,0-2 3,0 1-6,2 0-4,0-2-3,2 0-20,-2 0-17,5-1-4,-3 0-11,5-2-24,-2 1-16,2-5-25,3 1-30,-4 0-6,6-2-12,1 2-30,0-1-12,2 0-1,0-1-19,-2 2 3,4-2-11,2 0-6,2 1-3,0-1-7</inkml:trace>
  <inkml:trace contextRef="#ctx0" brushRef="#br0" timeOffset="122191.5154">24117 18316 1297,'-2'0'-4,"11"-6"32,-5 4 22,1-3 25,0 0 18,-2 1 17,1-1 24,-1 1 9,2 0 33,-4-3-14,2-2 1,0 7-5,0-7-4,1 6 2,-2-3-9,0 2 6,0 2-12,2 0-16,-2 2 2,0-6-5,0 6-2,2-5-15,-3 5-1,4 0-5,-1 1-6,-2-1 2,1 0-16,0 3-14,2-3-9,-1 3 1,0-3-5,1 2-2,0-4-9,-1 5 7,1 0-5,1 1 9,-4 0 15,0 0 2,-2 5-2,2-4-3,-2 4 4,0-2-9,0 4 9,-5-4-1,2 4-7,3-4-6,0 3-5,-2 0 1,0 1-1,-2-5-5,2 5-9,0-2-5,0 0-17,-3 0 16,1 0-13,3 2-7,-2-2 2,0 4 2,1-3 3,0 4-1,-3-3 11,2 3-19,-2 0 20,1 0-1,1-1-6,0 4 3,0-3-2,-1 3-5,2-2-3,-1 1-1,0-1-4,3 2 3,-4 0-1,4-3-3,-3 3 2,3-1-1,-2-2 1,2 0-1,2 0-8,-2 0-12,1-3-7,-2-1-12,2 1-13,-1-3 5,2 2-21,0-1 7,-2-1-26,0-2-8,1 0-32,0-2-12,2 0-16,0-1-19,-3-1-14,2-1-28,1 0-14,-2-2-36,3-3-22,-4 2-23,-1-1-41,-3-2-37,-1-3-34,2 1-21</inkml:trace>
  <inkml:trace contextRef="#ctx0" brushRef="#br0" timeOffset="122910.547">24218 18265 1020,'-5'-5'32,"5"-4"-3,-3 3 31,4 1 17,2-2 22,-3-1 21,0-1 11,-1 5 27,2 0-16,0 0 13,-2 2-5,0-1-7,2 3-11,2 3 3,0-6-1,1 6-14,1-4-10,-1-1 4,3-1-21,0-1 0,3-3-3,-2-1-13,2 4-5,4-5-3,0 5-7,4-3-7,-1-1-5,-3 0-3,-1 2 0,-3 1-2,5 1-3,-7 1-5,-1 2 4,1-1-1,-1 2 0,1 2-6,2-1-6,-2 2-10,4-1 0,-5 3-4,4 1-6,1 0-3,-6 2 1,3-1-5,-2 3-1,-1 1 3,0 0-6,2 2-1,-5-5-1,0 5-11,-3-2-7,0 4-10,-1-3-7,-4 0-4,-3 0-2,-1 2 2,-4-2 3,-2 1-8,-1-3 6,1 0 3,2 1 2,1-3-4,-2 2-2,1-3-4,2 2 1,3-2 14,-2 3 3,1-3 9,1 2 4,-5-1 8,4 0 6,1-1 3,-3-1-1,5-1 4,0-2 1,0 0-3,0-2 7,-1 2 9,6-2 7,-2 2 11,2-3 13,1 4-2,-2-4 6,2 3 24,2-3-1,-1 2 5,-1-1-8,2 0-4,-1-1-10,1-1 2,2 1-2,-1-3-14,2 3 2,1-3-3,1 2 1,1-2 3,3 2-1,0-2-6,4 3-1,-6-3-3,1 5-3,2-4-5,0 2 2,1 0-8,-3 0 4,3 0 2,-1 3 0,6 0 0,1-1-6,1 2 3,-3 0-1,-1 3 0,1-2-4,-1 4 1,-5-2-1,1 2-2,-4 0 0,0 2-6,-2-1 9,3 4 0,-5-4-1,0 3-1,1-1-2,-2 3 1,-2-2 0,-1 0 0,-1 1-10,0 0 1,-4 0 5,2 2-2,-1-2 0,0 0-2,-4-1 0,2 1 4,1-2-2,-5 1-1,1-1 1,3 0 1,-3-4 2,1 3 4,-1-2-4,-3 0-1,-2-3 0,4 1 4,-4-2-1,-5-1 1,1-1 0,3-2-5,0-1 1,3 0-5,-3 0-13,1-1-15,1-1-24,0-3-41,-3 1-33,-1-1-40,0-2-53,-4-1-54,4-1-53,-1-1-63,-3-1-52,3-2-44,4 1-29</inkml:trace>
  <inkml:trace contextRef="#ctx0" brushRef="#br0" timeOffset="130046.4956">7799 15612 647,'0'0'22,"0"0"10,0 0 37,0 0-20,0 0 46,0 0-29,-24-19 23,24 19 8,0 0-16,0 0 6,0 0-18,0 0 27,0 0-34,0 0 37,0 0-9,0 0 0,0 0 6,0 0-7,0 0-13,0 0 11,0 0 9,0 0-2,-11-19 4,11 19 15,0 0 4,0 0 6,0 0 16,0 0 1,0 0-8,0 0 5,0 0 6,0 0-17,0 0-5,0 0-13,0 0 0,0 0-12,0 0-2,0 0-8,0 0-20,0 0-7,0 0-5,0 0 0,0 0-9,0 0-5,0 0-5,0 0-2,16 10 7,-16-10-1,0 0-1,0 0-1,0 0 7,0 0 1,0 0-4,75 88-1,-66-74-4,-3 1 2,4-1-6,-4-2 0,6-1-17,-6 4-4,4-2-2,-1 1-2,-2-2-4,3 4 0,-4 2 5,4 1-8,-4 1 4,2 0 1,-2 0 1,1 0 0,0-1 2,0-1-5,-2 1 0,-1-5 7,6 1-6,-6-1 2,1-2-3,1-2-1,-1 0-1,0-1 1,2-1 0,-3-2-2,1 1 1,-1-2-2,0-1 4,0 0-2,1-1 1,1 0 1,1-1-6,-2 0 1,3-2-2,0 1-6,2-1 1,-3-1 1,2-2-4,3 1 3,0-3 0,0-2-5,0 1 3,4-4 1,-2 1-5,2-3 1,0-3 1,1 1-4,-1-5 5,3 1-18,-1-3 0,0-1 0,3-4 2,-3 0 0,1-1 2,-3 2 1,-1 1-3,0-3 16,-3 2-4,-3-1 7,-3 1-4,-1 3-5,0-2-1,-2 0-3,-3-1-4,-3 2 4,-3 3-3,0 2-1,1 1 1,-1 3 4,-2-1 1,-3 3 1,2 1 1,0 1-7,-1 3-3,0 0-6,3 2-7,-1 2-4,0-2-2,0 5-1,2-1 7,-3 4 8,2 0 7,-2 0 7,1 2 12,-3 2 7,4 2-3,-1-1 7,0 3-3,0 1 2,2-2-3,1 0 2,1 2-4,0-1 2,1-1 6,1 0-6,2 0 3,2 0 4,-2-1 5,3-2 11,2 1 9,-2 0 3,2 0 5,0-2 6,2 2 0,-1-4-4,2 4 1,0-4-4,0 2-5,3-2-2,-3 3-1,3-6-1,2 5 8,0-2-3,2 0 0,0-1-3,-1 1 9,2-1-1,1-2-18,-1 2 12,0 0-5,0-3-1,-4 2-7,0-1-19,-1 2-19,-6-2-4,3 0 7,-2 1-31,-5-2-19,3 0-13,-2-4-31,3 2 2,-2-5-44,-6 6-29,3-3-53,-2 1-40,-1-1-51,-1 6-46,-2 1-18,-3 0-20,2 4-21</inkml:trace>
  <inkml:trace contextRef="#ctx0" brushRef="#br0" timeOffset="131034.4898">8587 15854 1229,'6'-6'-13,"-10"-3"60,11 3-19,-7-2 25,1 2 18,-1 3 17,1 2 17,2-2 21,-3 2 26,1-1-59,-1 0 46,5-1-16,-5 0-8,3 0-8,-4 0 6,2 0-10,-1 1-7,-4 0 14,5 1-14,-6-2 0,5 3 2,-1 0 2,1 0-11,-3 0-3,6 3 15,-2-2 0,1 3-6,3 2-1,-2 0-9,2 1 10,2 3 0,-1 2 1,-4-1-18,2 2-13,-3 0 0,2 1 5,-3 3 11,-1-1-13,1 1 9,-3 1-6,3 0 0,-4-2-2,4 4 1,-4-2-12,4-1-10,-2 3-11,2-3-18,-2 1-6,2 2 3,0-3-4,-3 2-6,1 0 0,0-2-6,2 1 6,-1-2 0,-1-1-1,1 0-6,0-1 1,1 1 3,-2-2-3,1 0-2,-1-3-6,2 0-2,0 1-4,-1-4 2,-1 1-5,0-2-3,2 0-1,0-2 3,0 0 1,-1-2-2,1 0 5,0 0-19,0-1 5,0 0-1,0-1 6,0 0-7,1 0 3,1 0 2,-2 0 5,0-1 20,2 1 0,-2-1-4,1-1 3,-1 1 2,0-2-3,2 0 1,-2-1-5,1-1 0,2-1-3,0-3 6,-2 2 0,3-1 3,1-1 2,-3 2-1,2-2 2,1 0-3,0-1 5,1 0-2,2-1-2,0 1-5,1 0 5,2-2-5,1 0-1,0 1 5,1 0-4,3-2 2,-2 2-5,3-3 4,0 0-9,1 3 9,1-2-3,-1 2 0,0 0 5,-1 4-6,0-1 4,-4 3-4,1 1 10,-2 1-8,-3 4 4,0 2-2,1 1-2,-1 1 5,-2 3 3,0 2 2,1 0-7,0 4 2,-2-2 0,-1 2 0,-1 1-3,3 0-3,-5-1-2,0 2-3,2-2-5,-4 0 0,0 0-5,1-1-6,-1-1 4,0-2 1,0 1 1,-3 0 0,3-2 7,-1-2-1,0 1 2,-2-1 3,-3 0 2,3-2 1,-2 0-3,-3-1 3,0-1 1,-5 2 0,1-3 3,-3 2-4,-1-1-3,-2 0-10,-1 0-3,1-3-15,1 0-3,-1 0-1,1 0-16,2-4-22,0-1-11,2 1-19,-3-3-21,5 3-16,-2-6-38,2 3-36,0-1-23,-1 1-12,-3-1-25,0 3-22,6-1 15,-2 1-38,-2 2-4</inkml:trace>
  <inkml:trace contextRef="#ctx0" brushRef="#br0" timeOffset="131659.4853">9145 16377 1145,'3'0'-7,"3"3"60,-4-3-6,7 1 29,-3-1 17,1 2 15,0-1 19,0 1 18,3-2 20,-2-2-37,3 2 17,0-3-25,2 1-6,3 0-4,-3-2-6,2 0-12,1-2-9,1 1-21,-2-2-8,3-1 2,-3-1-9,1 0-5,-1-1-12,0-2-9,-1 0 4,-3 0 3,2-1 0,-1-1-4,-3-1-1,2 1-3,-4-1-2,-1 0 1,-1-1-6,-1 1-2,-1 1-2,0 0-3,-3 1 3,0 2 2,-1 1-5,-1 1 4,1 0-1,-3 2 3,-1 0-3,3 1 1,-2 0-1,-1 1-1,1 1 5,-1 3-3,-1-1 5,0 2-5,-2 0 6,0 0 0,-1 4 0,-3 0 4,3 0 2,-5 2-2,2 2-2,0 0 2,-3 0-3,2 2 3,2-1 0,-1 2 0,2-1-4,-2 1 11,3 0 5,-2 2-2,1-2 3,3 0-5,-1 1 4,2 1-2,-1-1 0,1-1-7,3-1-3,-2 1-2,4 2-1,-2-3 1,3-2-8,0 4 1,1-3 4,1 2-4,2-2 5,-1-1 3,3 1 1,3 1 1,-1-2 9,1 2-4,2-2 0,1 2 5,-1-3-4,4 1-2,0 0-4,0 0-1,3-2-1,-2 1-2,2-2-7,0 1-1,1-3-1,0 2-5,-1-2-1,-1 0 1,1 0-5,0-2-2,1 0-1,-1-1-7,-2 1-11,1-2-17,-2 0-5,1-3-17,-2 1-36,2-1-31,-2-2-38,-1 1-50,-4-2-40,-2 1-45,-4 1-48,1-1-50,-4-1 0</inkml:trace>
  <inkml:trace contextRef="#ctx0" brushRef="#br0" timeOffset="132240.4618">9842 15555 922,'-3'-7'31,"-2"-2"-16,9 3 76,-7-6-25,2 4 21,-3-3 21,4 5 25,0-3 27,0 5-16,-3 0 51,4 1-62,-2 0 46,1 2-2,0-1-8,1 2-5,1-1-11,-1 4 1,2-5-18,-2 1-4,2 0 8,-2-2-6,-1 4-7,0-4-2,3 3 6,-3 2-7,0-1-13,-3 3 10,6-2 8,-2 2 5,2-2 11,2 3-9,-1-2-16,2 1 13,5-1 8,-2 0-14,-1 2-28,5-2-15,-4 3-32,-1-3 34,3 4-47,-2 0 31,1 0-56,0 1 54,-3 2-50,0 3-2,-1 1 25,2 1-47,2 2 42,-2 1-49,1 1 42,4-1-58,3 2 45,0-4-1,2 0-7,1 1 0,-1-2 4,1 1-9,-3 0 4,2 1-6,-3-1-4,0 2-4,-2 1-2,0-4-3,-1 3-9,-1-4 1,1-1-12,-1 0-3,-1-2 40,-4-1-37,4-2 21,-4-1-20,2 0 15,-3-3-27,-2 2 18,3-3-12,-5 0-52,3 1 22,-4-3-56,3 2 0,-3-2-39,4-2-12,-3-3-56,2-1-29,-2-3-34,0-2-58,2 2-18,-6-1-32,-3 1-21,-1-2-18,3 0 9</inkml:trace>
  <inkml:trace contextRef="#ctx0" brushRef="#br0" timeOffset="132805.1013">10301 15445 872,'-2'-7'21,"7"3"29,-3-4-16,2 5 14,-4-3 24,3 2 16,-3-2 15,0 3 14,0-1-3,1 1-15,-2-1 27,1-3-3,2 1-11,0-1-5,4 3-14,-6-3 2,4 2-5,-3-1-2,0 3-7,-1 0 1,0 1 2,0 0-1,-1 1 6,1 1-9,-3 0-1,3 0-6,-6 0-2,6 1-10,-1-1-10,0 2-4,-2 0-1,-1 2 1,3 2-1,-7 0 3,4 2 4,-6 1-2,3 1-3,-4 0-3,1 3 4,0-3 3,-1 3-3,-2-2-4,3 2-3,-5 2 2,5-1-2,-2 3 6,-2 2-8,-2 0-6,2 1-8,-2 0-1,1 2 5,-4-1 1,0 3 7,1 0-7,1-3-5,7-3-7,-4 3 5,1 2 1,-4-2-10,3 1-3,-1 0-7,0 0-2,-4 1 3,0 2-2,-1-1-7,2-2-4,4-1 0,-1-1-4,4-3-9,-1-3 0,3 0-3,1-4 0,0 1-1,3-4 2,-1 0-5,1-3 4,3 2 9,-3-2 3,3-1 0,0-2 5,-1 2 5,3-3-1,0 0 4,0 2 2,0-4-1,0 1-1,0 1-3,0-2-9,-2 1-4,2-2-4,0 0-12,0-2-27,2 2-12,-2-3-25,0 1-16,3-1-27,-3 3-21,0-1-29,0 0-21,-3 4-26,3-2-25,-2 4-37,2-2-16,0 3-2</inkml:trace>
  <inkml:trace contextRef="#ctx0" brushRef="#br0" timeOffset="133679.7275">11016 15829 759,'0'0'41,"0"0"21,0 0-19,0 0 55,-115-42-17,115 42 16,-58-20 18,47 17 6,4 3 3,1-1-21,0 2 40,0-2-34,0 1 35,0 0 9,1-2-10,0 2 9,0 1 0,0-2 5,1 1 1,1 0 2,0 0-8,2 0-7,1-2 17,1 2-19,2 0-7,0 0 2,-2 0-6,5 2-12,-3-1-8,1 0-3,-3 0-14,2 1-1,2 0 17,0 0-14,3-2-8,4 3 1,0-3 0,3 2-10,1-2-4,3 0 1,5 1-28,-3-1 4,4 0-4,1 1-1,2 0 1,4-1-7,-1 2-2,3-1-5,-1-2-24,6 2 13,1-1-26,3 0 10,-5-1-5,5-1 7,-3 0-31,7-1 23,1 3-4,0-3-1,2 1 21,-2-2-17,5 3-20,1-1 13,4 2 25,-4-2-26,4 2 28,-4 0-18,1-1-24,1 1 18,0 0 22,-4 0-19,1 0 2,0 0-2,-5 0 2,1 0-6,0 0 25,-5 0-18,1 0-25,2 0 28,-4 0-34,4 0 33,-2-2-43,-2 2 36,-2 0-14,0 0-12,-2 2 14,-5-2-26,2 1 31,-6 2-37,-2 1 30,1-2-34,-3 3 14,-4-2 3,-2 1 4,-5 0-7,-3-1-1,-3-2-3,-2 1-10,-2 0-6,-4-2-8,2 0-2,-2 2-5,3-2 1,-4 0-1,3 0 0,-3 0-1,0-3-12,0 2 0,5-2-5,-5 0-25,-2 0-14,2-1-34,-3 0-25,2 1-26,-1-1-30,-2 1-48,-2 1-35,-2 0-21,2 1-8,-4 1-23</inkml:trace>
  <inkml:trace contextRef="#ctx0" brushRef="#br0" timeOffset="134932.8693">10776 15115 792,'5'-3'15,"-1"3"19,-2 0 11,-2-3-7,0 2 51,0 1-19,3-2 16,-3 2 20,0 0-2,1 0-8,0 0 6,1-1 20,-1 1-39,-1-1 42,3-1-8,-6 1-7,6 0 7,-6 1 2,6-2-12,-2 2 2,1 0 6,-1 2-15,2-2 5,2 1-4,-2-1-8,4 1 0,-2 2 10,5-2-4,1 2-10,-1-3 7,1 3 4,2 0-1,0 0-10,0-1-4,0 2-10,-1 1-7,-2-1-1,1 3-8,0-1-9,-3 2 1,2 1 3,-4 3-3,1-1-2,-1 3-9,1-1 2,-3 4-2,-2-2-7,2 3-2,0-2-8,-2 1-1,1-1 0,0-1 3,-1 2-8,2-2 1,-1-1-4,0 2-6,1-2 3,-1 1-8,1 0 3,-2-1-3,0 0 2,1-2-2,-2 2-5,3-3 8,-4 1-3,1-1-2,-1-2-3,0 2 3,0-4-4,0 1-3,0-2 6,0 0-10,-1-1-3,2-2 4,-1-2-1,0-1-2,0 0 3,2 0 0,-2 0-1,0 0 8,0 0 4,0-1-2,0 1 3,-2-2-2,2 0 4,-1-2-2,1-2-1,-3 2-4,2-4-3,-3 0 2,1-2-1,1-1 1,-3 3-7,1-1-1,0-2-2,1 1 4,-1 0-2,3-2-2,-2 0 4,2 1-3,1-1 6,-2-1-1,4 0 4,-2-1-3,1-1 3,1-1 2,0 2-6,2-1 4,0 1-1,0-2 4,1 2-3,1 0 0,1 1-1,0-1-1,0 2 7,2-1-5,0-1 1,-1 2-3,-1-1 0,4 3 2,-3 0 3,2-1 2,-3 3-8,3-1 3,-2 3-3,1-2 2,0 1-2,0-1-1,2 2-5,2 0-1,0 0 6,0-1 3,0 3-2,3-1 0,-1 2 2,1 0 1,1 0 2,-2 0 5,0 3-5,-1-3-2,-3 2 1,3 0 4,-4 1-2,-1 0 3,-2 1-1,0 1-4,-2 3 2,-3-1-3,4 3 3,-6 0 1,1 4-1,1 0-4,-1 1 2,1 3 1,-2-1-1,0 1-3,-2 0-2,2-1-9,0 0 2,-1 0-6,-2-2-9,3-1 1,0 1-3,0-3 1,-2 0-1,1-3 5,0 1 2,-2-1 6,2-2 8,-2 0-1,-3-1 3,5-1 4,-4-1 1,2 1-1,0-2 0,0 0 2,-1 0-2,2-2 7,-3 1-2,-3-1 1,1-1-2,3 1 0,-1-1 0,1 0 0,-1-3 5,0 2-6,3 0-1,0-1 0,-1 0 0,2-2 4,0 1-1,-1-1-1,2-1-3,0 2 0,2-2 2,-1-1-2,-1 0 2,4 1-3,-3-3-1,3 4 1,0-2 0,1 1 3,-1-1-1,0 1-5,1 0-12,2 0-10,-2 1-11,4-2-4,-2 3-9,0 1-16,-2-1-19,0 3-11,0-1-13,-3 2-23,0 2-17,-2 0-35,1 3-28,-1 1-22,-1 1-12,-1 1-24,1 1 24,-3 0-3,-5 3-12,2 0-5</inkml:trace>
  <inkml:trace contextRef="#ctx0" brushRef="#br0" timeOffset="135564.7702">11553 15497 1339,'-6'-7'-17,"14"9"34,-8-7 11,3 4 29,-3-2 10,-1 3 19,1-3 7,1 2 16,1 1 33,-2-6-28,1 6-6,-2-3-7,1 2 9,-3 4-13,1-2 7,-2 6 9,-2-3-8,2 5 13,-6-2 6,4 1-4,-2 2-4,4-3 4,0 2-8,0-2-6,3 4 4,-2-4-10,6 3-4,-3 0-13,5 4-13,-9-3-9,8 2-1,-8 2-12,3-4-6,0 3-5,-1-2-7,1-1-6,-2 2 5,1-2-2,1 0-2,0-3-8,1 1-6,-2-3-4,0 1-1,2-2 2,-1-1-5,1 0 0,0-1-3,0-2 2,-1 0-4,1 2-1,0-1-9,-2-2-15,1 2-10,0-2-3,-1-2-9,-3 1-33,0 0-7,2-2-33,-4 2-14,5 0-17,0-2-31,0 3-39,2 0-29,3 0-6,-4 1-28,3-1-7,3 0-22,-2 0 10,-2 0-2</inkml:trace>
  <inkml:trace contextRef="#ctx0" brushRef="#br0" timeOffset="135935.4549">11505 15476 735,'0'0'18,"-1"-1"15,2 2 5,-8-4 21,3 2-24,1-2 41,-1 6-22,0-5 9,2 5 7,1-3-9,2 3 12,-2-1-4,4-2 39,-5-2-26,6-1 32,-2 3 7,-1-5-6,4 2 1,-5 3-11,0 0-2,0 0-9,0 0-4,0 0-6,0 0-18,0 0-17,0 0-8,37-13-6,-37 13-13,0 0-6,142-27-1,-119 26-12,-2 0 1,2-1-2,-2 1 2,0-1 0,-2 2-4,1 0 2,-4 0-3,1 0-3,-1 0 5,-2 0-1,-1 0-8,0 0-9,-3 0-11,-1-1-20,0 2-4,-1-2-20,-8 1-17,0 0-19,0 0-9,0 0-22,0 0-4,0 0-13,0 0-29,0 0 25,0 0-14,0 0-17,0 0-11</inkml:trace>
  <inkml:trace contextRef="#ctx0" brushRef="#br0" timeOffset="136252.0796">11805 15430 1045,'0'0'24,"0"0"41,0 0-28,0 0 17,-18 5 27,18-5 18,0 0 23,0 0-10,0 0 41,0 0-34,0 0 57,0 0-7,0 0 3,0 0-3,0 0-1,0 0 2,0 0-3,0 0 2,0 0-30,0 0 17,-14 38-18,14-38-9,0 0-6,0 0 1,0 0-12,0 0-8,0 0-5,0 0-16,35 100-6,-35-100 4,0 0-11,0 0-15,0 0-8,0 0-3,0 0-4,0 0-9,33 101-4,-33-101-11,0 0 6,23 73-52,-23-73-7,0 0-10,0 0-23,0 0-28,0 0-16,0 0-32,0 0-27,9 26-38,-9-26-21,0 0-44,0 0-17,0 0-29,0 0-37,0 0-29,0 0-10</inkml:trace>
  <inkml:trace contextRef="#ctx0" brushRef="#br0" timeOffset="136930.9936">12389 15372 735,'0'0'39,"0"0"2,0 0 10,-41-10-21,41 10 46,0 0-22,0 0 4,0 0-4,0 0-9,-85-18 5,77 18-7,0 0 22,3 0-33,0 0 36,-4 3 10,5-3 1,-3 1-4,3-1 3,-1 1 0,2-1 22,-4 2-4,5-4-7,0 2 8,-1 0 11,2 0-3,-3 0 10,3-1 12,-2 2-6,2-2 3,-2 1 11,2 0-7,2-1-3,-1 1-3,0-3-18,4 3-2,0-3-3,2 3-5,0-1-15,7-1-10,-3 1-9,1 1-8,4 0-7,1 0-10,1 0-13,0 0-5,0 0 1,1 0-7,-2 0 1,5-3-1,-1 3-4,-1-1 1,2-1-1,-1 1-2,-1-1-3,1 1 5,-2 0-4,0 0 0,-2-1 2,-1 2-6,0 0 0,0-3-1,-2 3 1,-1 0-6,0-1-7,-4 1-8,0-2-19,3 1-18,-6 1-14,-1-2-26,2 4-31,-3-4-23,-2 4-30,-1-2-32,0 1-16,-2 1-13,0-1-29,-4 2-11,1-3 3,-1 0 35,-3 0 4,-1-3 20,1 3 3,0-3 9</inkml:trace>
  <inkml:trace contextRef="#ctx0" brushRef="#br0" timeOffset="137334.4733">12352 15165 808,'-4'-2'21,"4"2"19,0-2 29,0-1-14,0-2 31,0 2 16,0-1 22,0 1 21,0-2-9,0 3 20,4-2-21,-8-2 47,4 4-21,0-2 8,-2 0-3,0 3-6,-1-2 2,3 0-21,-3 0 8,3 2-20,0 0-4,0-2-15,2 3-10,-1-3 2,0 3-7,1 0-12,-1 0-12,0 0-11,-1 0-1,0 0-7,2 2 1,-4-1-7,2 0 10,-1 5 0,-2-2-4,1 2 3,-2 0 6,1 2 6,-1 1-5,2 0-3,-7-1-11,7 3 23,-2-2 11,4-9 2,0 0-3,0 0-8,0 0 0,0 0-3,0 0 0,0 0-33,0 0 0,0 0-1,0 0-5,0 0 1,0 0 7,-44 150-11,43-135 2,-2 0 3,2 0-6,-4 2-12,5 0 0,-2 0-4,1 0-7,-2 0 0,2 0-13,1 1-18,0 0-8,0 1-12,0-1-26,1 2-22,1-4-32,-1 4-30,-1-6-28,-1-3-26,1 0-36,-2 1-33,0-2-27,-2-3-41,0 4-26,0 2-34,-2-2-14,2 0-1</inkml:trace>
  <inkml:trace contextRef="#ctx0" brushRef="#br0" timeOffset="137877.4167">12875 15251 1382,'-2'-4'-23,"-3"0"34,12 2 43,-12-2 23,5 0 24,3-2 24,-3 3 16,-3 1 29,3 0 35,0 1-10,0-2-27,0 3-2,0 0-10,0-3-10,0 3 3,0 0-20,0 0-6,0 0-8,0-1 3,3 2-13,-3-1-2,0 3 14,3 0-2,-2 1-4,1 3 1,-1-1-1,-1 5-5,0-3 21,3 4 1,-2 0-14,-1-3-15,-1 3 4,4 0-5,-3-1-15,3 0 0,-2 4-14,1-3-5,-1 2-15,2-3 3,1 3-37,-4-1 32,5 3-29,-5-1 9,2 0-36,-2-1 19,2 3-26,-4 0 16,0 0 9,0 1-14,-1-1 7,0 0-2,2-2 0,-1 2-5,0-2 2,0 0 0,-2 1 1,4-4-36,-5 2 10,5 0-41,-2-4-10,2 3-49,0-5 3,1-4-40,3-1-7,-5-4-1,2-1-28,-1-2-8,0 0-4,0-2-28,2 2-30,-4 1-29,-2 2-17,3 3-36,-1-3-9,1-5 10,1 4-3,-1-4 0</inkml:trace>
  <inkml:trace contextRef="#ctx0" brushRef="#br0" timeOffset="138525.4403">12856 15224 979,'-2'-5'15,"8"-1"25,0-3-19,-8 3 13,2-2 24,2 0 13,-4-1 17,4 3 18,-2-3 1,1 4-11,-1-4 27,0 1 3,0-2-15,0 2-2,1-1-15,-1 1-6,2 1-6,-2-1 2,0-1-6,5 1-10,-1 0-8,1 1 0,4-3 6,3 2-3,-3-3-6,5 2-11,3-2 0,-1 0 0,-1 1-4,4-1-9,-4 0 0,5-1-4,-3 2-5,4 2-2,-3 0 3,2 2-4,-1 0 8,-3 1 0,1 2-7,-1 3-2,-1 0 0,0 1-2,-1 2-2,-2 2-3,3 0-2,0 5-7,0-2 4,0 3-1,-1 1-2,-1 0 2,-1 2-3,-3 0 0,-1 2-2,-6 1 5,1-2-3,-3 1 0,-4 1-2,-3 0 0,-1-2-1,-4 2 2,-3-2-2,-2 2-1,-2-3-4,-4 1-3,-1-1-4,-1-2-1,-1 2-3,-4-1-3,6-3-1,-3 2-5,2-3 3,1 0 1,2 1 3,3-1 3,0-2-2,4 1 5,-2-2-2,4 2 9,-2-2-1,3-2 2,1 2 2,2-2 0,3-1 1,0 1-2,-1-1 5,3-1-2,1 1 2,0-1-3,1-1 2,-3-1 0,1 0 0,-1 2 1,4-4-1,-2 2 0,1 0-2,0 0 0,0 0-3,2 0 4,0 0-1,0 0 3,0 0-1,-1 2 1,1-1 2,1 0 8,-1 2 5,2-1 0,-1 2 8,2-3 4,3 2 8,-2 0 3,0 1 3,0 0-4,1-1-5,0 1 1,2 1-8,-1 1-3,3 0-9,1 0-4,1 1-6,5 0 0,2 1 2,-1 1-5,1 1 2,1 0-6,-2-1 1,2 2 0,-3-1-1,1 2-5,-4-2-6,2 2-9,-5-2-15,4 0-15,-4-2-22,1 4-24,-2-4-22,-1-1-42,1 3-30,-5-2-33,1 2-27,-5-3-45,4 1 1,-4-2-35</inkml:trace>
  <inkml:trace contextRef="#ctx0" brushRef="#br0" timeOffset="138927.4325">13332 15510 1263,'0'0'18,"0"0"48,49-58 32,-49 58 26,0 0 18,0 0 13,0 0 27,0 0 16,0 0-21,0 0-13,27-18-21,-27 18-7,0 0-4,0 0 0,0 0-11,0 0 8,0 0-10,0 0-9,29 10 9,-29-10-14,0 0-10,0 0-11,0 0-4,0 0-1,49 77 5,-47-64-5,-2 3-18,-2-3-3,1 4-1,-1-1 2,2 0-3,-3-1-10,-1 1-6,3 0-14,-1 1 2,0-2-3,1-1-2,-1 0-1,1-2-11,1 0-2,-1-1-8,-2-1 2,2-1-2,1 2 2,-1-3-4,1 4-8,0-3 0,1 3-16,-1-6-6,4 2-11,-3-2-31,2-1-12,-2-1-17,0-2-24,0-4-18,1 1-17,-2 0-25,0-3-29,0 1-17,0 2-25,-2-1-24,1 0-13,1 2-18,3-4-10,-2-1 10,4 3-1</inkml:trace>
  <inkml:trace contextRef="#ctx0" brushRef="#br0" timeOffset="139599.2877">13451 15438 1153,'-1'-4'1,"4"4"16,-4-5 26,2 2 15,-1 1 16,3 1 14,-1-2 9,1 1 15,-1 1 1,5-5-5,3 2-9,-4-3-7,6 2-12,0 0-7,1 1-4,0-2 1,4 1 7,-3-1-3,2 2-13,0 0 2,1-2 9,-1 2 5,-2-2 5,2 4-18,-2-4 3,-1 3-5,0 0 4,-4 2-8,3-2-9,-3 3-13,-3 0-9,2 1 0,-1 2-9,-2 0-1,0 4-11,0 1 3,-1 1-2,0 2-1,0 3 0,0-3 0,-1 3 1,0 2-5,-3-2 4,0 0-5,0 0-1,-3 0-4,0-1-1,-2 1-4,-2-3-6,1 0 0,-3 1-8,-1-2-1,-1 1-4,-1-4 4,-4 1-1,2 1 1,-2-2 3,0-2 3,0 1 7,-1-2-1,2 2 5,0-1-1,2-1 3,1 0 3,1-2-1,5 1 1,0-1 1,2 1 1,1-2 1,1-1 2,1 0-1,1 0 1,0-1 6,0-2 5,0 2 7,0-1 2,0-1 2,1 0 5,2 0 5,0-1-1,2 0-3,-1 1-3,4-1-6,1-2-3,3 2-2,-1 0-3,4 1-4,0-3 1,2 2 1,1 1-1,0 2-2,0-3-3,1 2 3,1 1-1,0 0-1,-5 1-6,5 0 3,-6 0 8,0 2 0,-2 1 2,1 1 3,-4-1-2,-1 3 5,0-1 3,1 1 0,-5 2-5,1-1 4,0 3-4,-2-1-4,0 1 3,0 1-1,-2 3-4,-1 0-3,0 1-2,-1-2-5,-2 0 7,0-2 3,-3 3 0,0-1-4,-3 1 6,2-3 5,-4 0-3,-1 1 2,-1 2-2,1-2-2,-1-2-2,-1-1 2,-2-2-2,2 0-7,-3-3 1,0-2 3,-1 1-8,0-3-8,-2 2-15,-1-4-3,3-2-16,-3-1-17,0 0-17,1-2-23,1 0-19,-1-3-27,5 2-16,-1 1-26,3 3-29,0-2-17,5 2-23,1-2-16,4 1 7,0-1-14,3-1-26</inkml:trace>
  <inkml:trace contextRef="#ctx0" brushRef="#br0" timeOffset="140042.5618">13925 15559 1297,'1'-4'-12,"3"7"35,-2-10 35,6 1 26,-5 2 21,-1 0 33,0 0 8,2 3 31,-2-2 20,-2 1-4,2-2-19,-4 5-9,2-2-9,0 3-22,-2-2 6,1 0-22,-1-1-2,4-2-26,-4 3-7,4-2-10,-2 3 7,0-1 2,3 4-7,-1 0 0,-2 4 0,0-1 17,3 2 7,-2 4-3,0-2-14,1 4-2,-4-3-1,1 3 0,0-2 4,-2 2 2,3-2-7,-2 1 4,-3-1-3,2 1-3,1 1-7,-1-5-5,1 0-8,-3-1-24,2 1-4,1 0-11,0 3-3,1-3-8,1 2 5,-2 4-9,0 0-2,2 1 3,-1 1-2,1-2 4,-2 1-4,-1 0-1,2-1 3,0-4 4,0 2-3,-1 0-7,1-2-6,-1-1 0,2-3-13,0 1-10,2-5-35,-2 2-12,0-2-15,0-3-8,1-1-1,-1 0-37,2 0 0,-1-5-28,0-1 2,2 0-36,0-2-31,0 1-38,-3 1-43,2 1-28,-4-1-34,0-3-30,-1 1-2</inkml:trace>
  <inkml:trace contextRef="#ctx0" brushRef="#br0" timeOffset="140669.3774">13939 15519 1028,'1'-1'16,"3"-4"-18,-1 5 62,0-5-28,2 4 22,-1-2 7,1 3 18,4-4 12,-4 2-9,2-2 24,2 2-49,0-3 34,0-4-16,-2 4-3,4-5-7,-1 5-5,0-4 3,4 4 3,-3-2-8,4 0-11,-3 1-3,4 0-1,-3 1 5,-1 1 0,1 1-4,-1 0-6,-1 2 1,-4-1 2,3 2 1,-1 0-5,-1 2-15,-1-1-9,-1 3-5,0 0-2,1 1-7,-3 3 3,-1 1 1,1-1-1,-3 3-2,-1 0 1,-5 2-1,2 1-2,-1-2 4,-6 1-5,3 0-6,-3 0-2,-3-2 4,0 0-5,-1 0-3,-2-1-1,0 0-7,2 0 3,-4-3 2,3 2 0,-3 0-6,5-2 7,-1 0 4,0-1 5,2-1 3,2-2 0,0 2 0,1-4 4,4 2 11,0-3-1,2 2 13,0-2 6,3 1 2,1-1 4,-1 0 8,2-3 5,1 3 8,-1-3 5,1 3-11,1-4-4,2 2 1,-2-1-2,2 1-5,4-1-7,0 2-6,0-2-5,4 1 2,-1 1-1,1-1 1,3 2-6,-4 0 7,2 1-1,-1 0-4,0 0-2,0 2 0,0 0 2,-2 0 1,0 4 3,0 0 1,1-1-2,0 2-1,-3 2 3,-2 0 3,1 2 0,-2-2 0,-1 0 6,0-2-9,-4 2 5,2-1 2,-2 2-1,-2 1-6,4 0 2,-4 2 10,0 1 2,0 4 11,-4-3 3,1 1-1,-2-1 0,-1-2 1,-2 0 3,-2-1 0,-2-1-3,-3-2-1,-1 1-3,-3-4 0,-1-1-4,-2-1-1,-3-2-12,-1-3-15,0 0-10,1-2-33,-3-1-16,1-1-41,-1-3-32,3-2-58,0 2-53,0 0-75,4 3-70,-1 1-65,5 0-53</inkml:trace>
  <inkml:trace contextRef="#ctx0" brushRef="#br0" timeOffset="141872.4135">11257 16165 979,'5'-4'28,"-5"-5"-13,3 2 59,-6 0-16,2 0 18,1 0 24,1 3 14,-2 0 18,2 1-10,-2 3 38,1-2-49,-1 0 45,-2-1-3,-1 1-1,0-2 7,-1 1 2,4 1 1,-2-1-10,6 2 12,-3 1-25,0-1 7,1 2-9,2 0-8,1 0-16,-3 2-18,3-2 2,-3 1 0,2 1 7,2 1-21,1 1-9,-2 3 0,2-1 0,3 3 12,-1 1-13,-2 1-19,2 0 12,-2 2 4,1-2-6,2 2-9,-4 0 2,2-2-16,-2 3-5,2-1 4,-1 0-20,-1 0-2,3 0-6,-3 0-1,3-1-3,-1 1 3,-2-1 1,3 0-1,-5-1-8,4-1-2,-6 1 4,1-2-4,-1-1-2,0 0 4,-2-2-9,1 1-3,0 0-1,0-2-2,0 1-8,0-1 2,1 1-20,-1-3-8,0 2 7,0-2 1,2 0 1,-2-1 4,1-3 7,-1 3-1,0-3 21,0 0 3,1 0 0,-1 0 1,0 0 4,0-3-5,0 1 5,0-2-1,0 0 1,0-3-1,0 0 1,0 0-2,0-4-4,0 0 5,0-1-2,0-2-1,0 0-1,0-3-1,0 2 2,3-2 1,-3-1-5,5 0-2,-2 1 1,1 1 1,2-1-3,-2 3-3,1 0-5,0 0 0,1 2 5,-3 0-2,3 2 3,-4 0-3,4-1 7,-4 1 1,3-1 2,-1 3-2,2-2 3,3-3-2,-1 3-1,1 0 1,2 1-1,1-2 1,0 2-1,2 2 3,0 0-2,-1 1 5,0 5-3,1-2 0,-3 3 0,0 3 3,0-2 3,3 4 1,-1 1-4,-2 2 2,0-1-1,0 2 2,2 0-1,-2 1-1,-3 2 2,0-3-4,-1 1 6,1-2-3,-2 2-1,0-3 4,-3 0-1,1 1-4,1 0-1,-2 0 2,0 0-7,0-1-1,-3 1 0,1 0-8,-2-2-3,0 2-4,-1-2 1,-3 1 0,0-2 2,0 1 2,-1-1-3,-3 1 1,1-2 0,0 0 5,-2 0-5,0 1-6,1-4 4,1 1-5,1 1 10,2-3 2,-1 1 0,2-1 4,2-1 2,1-2 6,0 1 2,1-1 2,-3-2 0,2-2 2,1 1 0,0-3-4,0 0 2,0-1-2,4-4-6,-2 3-3,3-2-13,-3-1-11,2 0-3,1 0-31,-4 0-16,1 0-25,-5 0-23,3 3-21,0 1-18,0 3-22,3 2-28,-2 4-13,1 2-24,4 4-3,-3-1-12,-2 1-13,3 2 24,1 1-23,-4 0-12</inkml:trace>
  <inkml:trace contextRef="#ctx0" brushRef="#br0" timeOffset="142304.7829">11839 16612 1339,'0'-7'28,"17"3"41,-8-3 35,-1 1 30,-1-1 18,0 3 23,0 1 8,-3-1 16,-1 3-4,-3 1-31,-2 0-23,2 1-14,-1-1-6,1 0-11,0 0 7,3 0-9,1 1-19,3-1 7,0 4 5,-1-2-10,3 2-4,-2 1-11,1 0-4,-3 2 3,0-1 8,-1 2-10,0-1-10,0 3-5,-3-3-5,0 3 1,-1-1-9,0 1-5,-1 0-12,0 3-8,-3-2-6,1 0 1,-2 1-2,2 0-3,-1 1 1,-1-2-4,1 1-4,-2-1 0,-1 1-2,2-2-10,-1 0-4,0 0-6,2-2 1,-2 1-10,1-2-11,-2-3-20,5 2-7,-2-6 3,1 5-13,-2-6-24,1 4-12,-1-3-25,-2 1-11,5 2-6,-1-2-22,3 1-32,0-2-13,1 0-7,-1 1-28,2 1 1,-1-4-5,0-2-13,3 0 20,-3-2-3,-2 3 0</inkml:trace>
  <inkml:trace contextRef="#ctx0" brushRef="#br0" timeOffset="142679.6616">11826 16564 865,'-4'-4'15,"11"0"19,-10-1-5,3 1 54,-1-1-25,-1 5 23,2-2 7,0 0 26,-1 0-3,1 2 1,-2-1 19,4-1-33,-1 2 38,-1-3-15,3 2 8,-4 1-8,2 0-4,-2 1 0,-1-1 6,4 5-10,-4-5-2,5 3 5,1-1-5,5 0-8,2-1 2,4-1-12,2 2-10,2-5-10,4 4-10,-1-2-10,7-1-7,-2 0-10,4 1-11,2-1-9,2-1-7,0 0-3,6 0-4,-3 0 2,1 2-3,-2-1-3,3 0 0,-3 2 2,-3 0-7,-1 0-1,-1 1 4,-4 0-9,-1 1-3,-3 0-11,-4 0-14,-3 2-19,-3-1-6,-1 1-21,-4-1-33,-5-1-22,-1-1-19,-3 1-30,-2-1-16,1 0-26,-3-1-29,-5 0-14,5-1 29,-6-2-13,1 3-12</inkml:trace>
  <inkml:trace contextRef="#ctx0" brushRef="#br0" timeOffset="143066.4978">12346 16542 963,'0'0'48,"0"0"-17,0 0 32,23-40 16,-23 40 26,0 0 19,0 0 16,0 0 16,0 0-17,0 0 27,0 0-10,9-12-5,-9 12-9,0 0 1,0 0-2,0 0-8,0 0 1,0 0 1,0 0-3,0 0 3,0 0 6,0 0-5,0 0-6,0 0 3,0 0 4,0 0-11,0 0-14,13 18 4,-13-18-17,0 0-2,0 0-2,0 0 4,0 0-10,0 0-1,0 0-1,4 56-17,-4-56-5,0 0-14,0 0 3,0 0-30,0 0-5,0 0 3,-12 148-13,11-137-3,-3 0-4,4 2-11,0-2 4,0 1-17,0-3-30,4 2-25,-4-11-25,0 0-31,0 0-27,0 0-50,0 0-63,0 0-48,0 0-54,0 0-69,10 23-72</inkml:trace>
  <inkml:trace contextRef="#ctx0" brushRef="#br0" timeOffset="216213.4682">18251 9973 54,'22'2'4,"6"-4"1,0 2-8,1-2 8,-2 0-1,-3 1 6,-2-2 29,-8 1-2,-1 0-2,-5-1 8,-5 2 6,-3-2-11,-6 2-2,-5-1-10,5 0-36,-8 1-23,4 0-2</inkml:trace>
  <inkml:trace contextRef="#ctx0" brushRef="#br0" timeOffset="218020.8691">17352 8725 505,'-1'-6'5,"11"-2"14,-15 2 3,4-1 0,1 1 4,1 1 8,-2-1 9,2-1-6,4 2 4,-4 0-7,3 0-2,0-1 7,-1 2-4,2 1-3,2-1-9,-2 0 12,-1 1-2,1-1-34,3 1 44,-3-3-42,3 2 43,-4 1-30,1-1 6,-1 0-6,2-2 1,-2 6 39,-2-4-27,0 3 37,-2-2-38,3 3 30,-6 0 0,3 0 8,-2 0-5,-1 0-8,-1 1-20,-1 1-1,1-1-3,-4-1-5,0 0-7,0 1-9,-3 2 1,-1-1-9,0 3 6,-2 1-1,-1 0-5,1 2 1,-3 0 5,0 3-4,0 1 1,-1-1 0,2 0-2,2 3 4,3-1 2,0 3-1,4-1-4,-4 2 5,3 3-8,-1-2 9,-4 4-3,0 2 1,-3 0-2,-2 2 3,-3 2 2,2-2 0,0 4 8,-1-2 0,1 1 4,-1-2-3,2 1 4,0-1-3,2-2 4,1-3 1,5 1-4,-1-3-3,1 0 0,5-2 3,0 0 5,1-2 9,-1-1 7,5 0-1,-2 1 4,2-2 5,0 0-2,2-1-1,-2 1 0,5-1 7,-2 1-3,0 1-3,1-1 2,0 0-6,0 0 9,2 2-7,-1-4 5,-1 1-15,1-2-4,0 0 1,-1-1-4,3 3 1,-3-5-4,1 0 3,0 0-10,-3 0 4,2-2-4,1-1 3,-2 3 0,0 0-3,-3-1-3,5 3 1,-1 2-3,-2 1-6,0 3 3,-1-2-7,0 0 1,1 0-2,-2 1 4,0 1-6,0-4 2,-2 3 5,1-4-5,-2 4 0,1-3-4,-4 1 6,3-1-2,-3 0 0,1 3 2,-1-3-6,-4 4 4,-1-1 0,2 1 4,-5-1-4,0-1 2,-1 2 2,2-2-6,0 0 0,-2-2 4,2-1 0,0-1-3,3 0 0,-2 1-1,0-3 2,2 1-1,-2-2 4,0-1-3,0 2-2,0-1 5,0-1-6,0 0 5,-1 1-6,-2-4 6,1 3 0,-3 0-1,-2 0 0,-1 1-2,-2-3 4,2 2-3,1-3 3,2 0 0,1-1-5,4 0 6,4-4 3,2 2 5,4 0 9,0 0 1,2-2 1,0 2-3,0-1 6,0-1-2,2 2-1,-2-1-5,2 0-1,-2 0-1,2 1 2,-1-2 3,0 1-3,1 0-1,-1-1 2,4 2 1,-5 0 0,1-3-2,0 3-1,-1 0 2,2-1 2,-1-1 4,-1 1 0,3 0 3,-3-1-4,3 2 4,2-3-1,-1 2 0,1 0-1,5-1 0,-3 1 4,3-2 1,3 0 4,0 0-3,0 1 2,-1-1-1,-1 3 0,0-3-3,0 1-5,-3 2-7,2 0-6,-2 0 1,-2 2-2,3-1-3,1 1-2,-3-1 2,1 2-5,2 0 3,-3 1-2,1 0-3,1 0 3,-1 2-1,0-2 0,-3 3-3,2 0 3,0 0-3,0 1 2,1 3 5,-2-2-3,2 2 2,0 2-3,1-1-2,-1 2 2,-3 0 1,3 0-5,-2 1 1,1 2 0,-2 3 9,2-2 17,-2 5-1,0-3 2,-1 0-1,-2 3 3,4-5-3,-5 0 4,2-2-10,1-2-9,-3 0 2,0-1-2,2 0 12,-1 3 3,1 3 12,-2 1 1,-1 1 3,0 1-4,-1-1-2,2 3-1,-2-3-9,0-1-4,-1-2-9,0 0-7,2-1-1,-1-2 4,-1 2 8,1 0 7,-4 3 0,2-2 16,-1 4-2,1-2-19,1 1 20,-1 2-6,-2-1-9,3-1-4,0-1 3,0 4-7,-4 1 1,1-1 21,2 2-15,0-1 0,0 0-4,-2 3 3,1-5-7,0-2-8,1 3 5,1 0 2,-2 0-6,1 4 4,-1 0-1,3-3-3,0 3 1,1-2 0,0-1-7,0-4-4,1-1 1,2-4-1,-1 1 5,2-1 0,3-1 3,-2-1 0,0-1 4,3 0 2,0-1-1,0-2 1,-2 0-2,2-1 1,0-3 3,-4-1 1,4 2 1,-1-2-4,0 0 12,1 1 3,3-3 8,-2 3 6,6 0-41,-2-2 33,5 3-28,0-3 23,1 2-10,1-1-5,4 0-31,-3 0 15,2-1 38,-3-1-56,0 1 51,-2-1-52,-2 0 22,1-2 0,-2 2 2,3-3 1,-2 3-25,1-2 41,4-1-24,-3 2 27,6-1-19,-6-1-25,-1 2 44,0-2-20,-1 0-7,-4 0 4,-1 2 2,-4-2-54,-2 0 13,-1 3 9,-6-2-46,2 1-42,-1-2 1,1 3-44,0-3-40,0 0 27,1 0-57,-2-1-35,1-1-28,-1 1-20,-3 2-22,-4 1-38,-3-1-18,0 0 4,-2 1-4</inkml:trace>
  <inkml:trace contextRef="#ctx0" brushRef="#br0" timeOffset="221789.1508">17723 11598 190,'1'2'1,"3"2"10,-2-4-3,1 0-2,1 0 8,-3 0-10,3 2 9,1-1-4,-1-1 5,0 1-14,5-1 5,-5 0 10,-3 2-14,3-1 2,3 1-10,-3-1 12,2 0-14,1-1 4,-4 2 8,3-1-2,1-1-3,-5 0 16,-2 0 0,2 3-6,-4-3 11,4 0 11,-4 0-10,2 0 13,-1 0 3,1 0 0,0 0 9,0 0-1,0 0 4,0 0-9,0 0-2,0-3-14,0 3 6,0 0 1,0 3-13,-1-3 11,-2 0 0,1 2-2,0 0 4,-2 0-1,0 1 2,0 0-6,0-1 6,-3 1 4,2 1-41,0-3 47,1 3-32,0-1 45,-3-1-36,4 4 6,-4-4 19,2 3-11,0-2 40,1 2-39,-3-2 38,3 0-31,-3-2 30,1-1-1,1 3-18,0-3 9,0 3-1,1-5-5,1 5-2,-2-3-8,3 0 8,-1 1 2,2-1 3,-2 2-5,2-2-5,-3 3-1,2-3-5,2 1-5,0 1-4,0 0 0,0 0 7,2-1 3,-2 2 5,4 0 5,-3-2 2,0 4 6,2-3 17,1 4 0,1-5-12,0 4 4,3-4 6,1 2-5,1-2 4,5 0-3,-1-1-11,3-1-7,2 1 4,3-3-4,1 5-8,3-4 1,4 2-2,2 0-8,0 2-6,5-1 0,1 0-7,2 2-11,1 0 1,-1-3-5,0 3-5,0-2 2,0 2 0,-1-1-1,2 0-1,0 1 1,1-2-1,-3 0-2,0 0 4,-6 1-2,0-1-3,1-1 1,-2 1-2,1 1 1,-3-1-3,-1-1 1,1 1-1,3 0 3,2 1 0,-2-2-1,-1 1 2,-1-1-1,2 0 0,0-1 3,1-1-5,-1 2 1,1-1 1,1 0-3,-6 0 3,6-1 0,-5 2 0,-5-1 0,2 1 0,-3 1-1,-1 1-2,-3-1 7,-3 0-4,-2 0-1,0 1 4,-1 0-6,-1 1 3,-2-2 3,1 2-1,-2-2-2,-1 2 0,1 0 2,-3-3-4,1 3 2,-2-2 3,-1 0-4,0 1 2,-1-1-2,1-1-1,-2 0 4,0 2-4,0-2 6,-1 0-5,1 0 0,-1 0-5,2 1 1,-4-2-15,2 2-45,-2-1-30,0 0-50,-1-4-48,-4 0-51,-1 1-42,-4 0-62,0-5-14,-9-1-13</inkml:trace>
  <inkml:trace contextRef="#ctx0" brushRef="#br0" timeOffset="223213.1875">17579 10098 121,'-4'5'9,"-9"-1"10,9 0 6,-10 0 4,5-1 12,-1 1 4,4-1 7,-1 0-5,0 1-5,1-1-5,1-3-1,0 3-1,0-2-2,3 3 8,-3-3-1,1 2 17,3-3 3,0 2-8,-1-2 5,2 2-5,-1-1 3,2 0-48,-2 1 30,2-1-45,-1 0 51,-1 1-24,0 0-2,-1-1 1,1 2 0,-4-2 43,5 3-26,-5-2 42,5 0-56,-2 0 34,2-2 2,0 2 6,2-2 1,-1 1-3,3-1 5,2 2 2,0-2 2,3 2 3,0-1 0,4 3 3,-3-2-8,7 1-8,-2 1-9,2 0-9,-3 2 0,4-3-11,-1 1-4,1 0-2,2 0 1,1-1 6,-1 0 5,4 1 3,2 0-3,0-1 2,3 0-3,0-2-4,2 2-11,-1 0 0,4-2-10,-1 0-4,3-1-1,0 2 2,-1-2-2,-1 0-5,1 0 3,-4 0-9,-1 3 8,-1-3 1,-3 0-1,-1 0-5,-2 1 1,1-1 0,-2 0 3,-1 0 7,0 0-10,2 0 1,-3 0-2,3 0 4,-1 0-2,2 0 6,-3 0-4,3 0 0,-1 0 1,-1 2-4,-1-1 1,5-1 1,1 2-1,0-1 1,5-1-2,-1 1-3,2-1 3,3 0 0,-3 1 2,-2-1-3,-1 0 2,0 0-6,-5 0 4,-3 0 5,0-1-7,-3 1 5,0-1 1,-2 0 0,1 1 1,-1-3 2,-2 1-2,2 1 1,-1 1 3,4-3-2,-1 1-1,0 1 1,3-2 0,-2 2-7,7-2 3,-2 2 1,2 0 0,-1-1 1,0 2-2,-1 0-1,-4 0-4,0 0 6,-4 0-1,-4 0-5,-1 0 2,-2 0 0,-2 2 1,0-2 0,-1 0 2,1 1 3,-1-1-6,0 0 6,-2 0-3,-1-1 1,2 1-4,-4 1 6,1-1-5,2 0-2,0 0 3,-1 0-2,0 1 3,2 1-6,-3-2 7,2 0-4,-2 1 2,-1-1 0,2 1 0,-3-1 0,-1 0-2,0 0 5,2 2-4,-4-2-1,2-2-2,0 2-1,0-1-8,-1 1-20,0-3-27,-2 2-26,1-2-28,-4 0-37,-2 2-13,-1-2-34,0-1-34,0 0 19,-4 1-8,-1-1-6</inkml:trace>
  <inkml:trace contextRef="#ctx0" brushRef="#br0" timeOffset="225746.1253">19428 8679 396,'3'-6'6,"-1"2"14,1-2 11,-4 0 1,2 0 3,-1 1 13,2-3 1,-1 2 7,-1-1-4,-1 0 1,1 1-5,-2 0 3,1 0-6,1 0-11,-2 0-4,2 1-6,-2-1 1,1 1-11,1 0-6,-2 1 11,2-1-38,-2 2 49,1 0-37,0-1 46,-1 1-44,1 1 43,0-2-42,-3 1 26,2-1 5,0 3-17,-1-2 10,0-1-17,-2 0 10,0 0-44,1 2 42,-2-2-39,3 1 40,-2-1-41,-2 0 32,-2 2-33,0-1 62,0-1-35,-3 3 45,-1-1-41,-1 0-1,1 0-2,-4 1 6,2 1 7,0-2-37,-1-1 39,1 1-49,-1-1 44,0 1-2,2 0 5,0 1-7,-2-1-4,1 0 6,2 2-7,0-1 5,-1 2-1,2-1-5,-1 2 2,2-2 3,-1 2 1,1-1-3,-2 2-1,0 2-2,2-2 0,-4 0 2,5 2 2,-4 2-1,2-1-2,0 1-3,-1 0 9,0-1-3,2 2 0,-2-2 3,2 0 2,-4 0-1,1 1 8,4 1 5,-2 1-1,0-3 8,-1 2-4,0-1 2,1 2-7,-1-1 1,2-1-4,-4 2-3,6-2-3,-3 0-1,-1 2-2,4-3-1,0 2 4,-1 0-4,2-1 0,2 3 2,1-1-1,1 0-5,2-1 6,-2 2-9,1 0 4,-1-2 0,0 3 3,-2-1-3,-2 0-1,0 1 3,2-1-6,-2 0 10,0 2-5,0-1 2,1 0-6,1-1 6,-1 1-7,-1-1 3,2 0 5,-2 1-6,3-3 4,0 2 0,-1-1-1,1 2-4,1 0 7,-2 1-2,2-1-6,-1 0 6,0 0-2,1 1-6,-2 0 5,0-1 7,3-1-6,1 2 3,-3-1 6,1-1-7,1-1 0,0 2 10,2-1-7,-2-1-6,1-1 6,-1 1-5,2-1 3,1-1 3,-1 0-1,-1-1-9,1 1 8,1-2 2,0 1-6,0-2 1,0 2-4,0-2-1,0 0 3,1 2 8,1-3-9,-1 1 2,0 0 2,1 0 6,-1-1-4,1 2 5,1-1-4,-2 1-4,2-2 8,-2 0-3,1 3 0,2-3-2,-1 1-1,0 1 6,0-1 4,1 1 2,1 0-1,0 0 1,2 0-4,-1 1 3,-1-2-2,3 2-4,-2-1-2,0 1-4,2 0 2,-1-1-2,0 1 6,1-2-2,0 0 0,-1 2-8,0-3 4,2-1 1,-1 3-1,-1-1 2,1-3 5,-1 2-2,1 0 8,-2 0 5,-2 0-4,-1-1 6,0-1-3,-2 1 1,2 0-6,-1-2 8,3 1-8,-2-1 2,4 1 5,1-1-5,2 2 5,-1-2 1,0 1-5,0-1 1,3 1-1,-4-1-1,1 0-7,2 0 5,-1 3-6,0-3-1,3 0-1,-1 1-5,1-1 7,0 0-4,1 1 5,0-1-12,-1 1 6,1-1-3,-1 3 3,1-3-1,-1 1-4,1-1-4,-3 2 4,1-1 3,0-1-2,-2 0 2,-1 0 0,3 2-2,-3-1 4,0-1-1,3 1-3,-3-1 5,0 0-2,2 0-1,-4 0 1,1 0-1,1 0-4,-2 0 5,2-1-2,-2 1 1,3-1 1,-1 1-1,0-3 5,3 1-1,-3 1-3,2-2 3,0 2-2,0 0-1,-1-2-2,1 2 3,-2 0-7,1 0 8,-2-2-1,1 2-2,-3-1-2,3 0-2,0 1 3,-3-2-2,0 2 2,1 0-5,0-1 4,-2 1-2,0 0 4,0-2 1,-1 1 0,3 1 1,1-1-4,-1-2 4,-1 1 0,3-1 0,-1 3-4,-1-4 0,-1 3 1,3-2 1,-3 1 0,2 0-2,-3 0-2,2 0 4,-2 1 5,2-1-5,-1 0-1,-1 0-3,2-1 4,-2 0 2,0 1-2,2 0-5,-3-1 3,0 0 3,2 0-2,-2-1 4,1 1 0,0 0-3,-1-1 1,1 1 6,1-1-6,-2 1 1,2-1 3,-1 1 0,1-1-1,-2 1 7,0-1 2,0 1 7,-2 1-1,1-1-3,2-2 4,-3 2-1,1 0 0,0-2-4,0 1-3,0 0-3,-1-2 3,0 1 0,0 0-6,-1-2 1,0 0 0,1 0-4,-2 1 2,1-2-7,-1-1-1,-1 3 4,1-1-4,-2-2-3,1 3 6,0-3 0,-2 2 1,2-1 4,-3 2-8,3-1 3,-1 1 3,1-2 1,-1 2-2,1 0-2,-1 1 1,1-2-6,1 2 16,-1 0-8,0 0 0,-2-1-1,1 0 3,1 1-4,-1-2 6,1 1-1,-2-2-5,2 2 0,0 0 1,-3-1 1,1 0-3,2-1 2,-4 0-4,3 1 4,-2 0-2,-1-3-2,3 1 2,-2 0-2,-3 0 0,3 0 2,-2-1-2,-1 0-2,2 1-1,-2 1 2,2 1 0,-1-3-1,1 2 1,1 1-1,0 1-1,-2-2 1,2 4 4,0-1 1,-1 0-3,0 1 3,1-1-1,-2 3-4,4-2 1,0 2 4,-1-3-3,0 4-3,1-2 7,1 0-5,-1 0-1,1 2 4,0-2-4,-2 2 5,1-2-6,0 1 2,1 0 0,0 3 0,-3-3 1,4 0-2,-2 2 6,0-2-10,0 0 7,0 1-2,-2-3-4,1 2-5,-3-1-2,-3-1-12,2 2-28,-3-3-21,-2 1-36,-2 0-22,-2 1-26,3 0-29,-3 0-30,6 2 5,-3-1-10,1 5-18</inkml:trace>
  <inkml:trace contextRef="#ctx0" brushRef="#br0" timeOffset="237312.0264">20104 7917 114,'0'0'23,"0"0"4,29-24-12,-29 24-47,9-16 10</inkml:trace>
  <inkml:trace contextRef="#ctx0" brushRef="#br0" timeOffset="245683.8757">19470 10049 327,'3'2'1,"-1"-5"-3,-1 3 6,-4 0 8,3-1-5,-1 1-5,1 0 22,0 0-3,0 0-13,0 0 1,0 0 16,0 0 7,0 0-4,0 0-2,-6-15-4,6 15-5,0 0 1,0 0 4,0 0 1,0 0-5,0 0 10,0 0 2,0 0-4,0 0 4,0 0 6,0 0-2,0-16-9,0 16-9,0 0 1,0 0 1,0 0-1,0 0-1,0 0 10,0 0-19,0 0 9,0 0 3,0 0 6,0 0-11,0 0 10,0 0-6,0 0 6,0 0 0,0 0 4,0 0 7,0 0-34,0 0 22,0 0-50,0 0 46,0 0-38,0 0 6,0 0 31,0 0-2,0 0-6,0 0-13,0 0 8,0 0 1,0 0 2,0 0 4,0 0 12,0 0-13,0 0 5,0 0 4,0 0-8,0 0-8,0 0-1,0 0 8,0 0-15,0 0 0,0 0 15,0 0-5,0 0-12,0 0 19,0 0 8,0 0-12,0 0-10,0 0 9,0 0 4,0 0-8,0 0-12,0 0 15,0 0 1,0 0 0,0 0 8,0 0-14,0 0-5,0 0 16,0 0-20,0 0 11,0 0-10,0 0 9,0 0-4,0 0 1,0 0 19,0 0-21,0 0 9,0 0 6,0 0-4,0 0-13,0 0 20,0 0 10,0 0-10,0 0 1,0 0 5,0 0-5,0 0-6,0 0-7,0 0-3,0 0-5,0 0 14,0 0-20,0 0 16,0 0-2,0 0-5,0 0 7,0 0-6,0 0-17,0 0 36,0 0-13,0 0-9,0 0 17,0 0-10,0 0-1,0 0-5,0 0 9,0 0 6,0 0-15,0 0-3,0 0 15,0 0-2,0 0-12,0 0 14,0 0-9,0 0-28,0 0-34,0 0-15,0 0-2,0 0-31,0 0-55,0 0-34</inkml:trace>
  <inkml:trace contextRef="#ctx0" brushRef="#br0" timeOffset="260433.8045">19798 11471 227,'13'-26'3,"-13"26"-19</inkml:trace>
  <inkml:trace contextRef="#ctx0" brushRef="#br0" timeOffset="262545.5113">22510 10037 482,'-10'0'12,"6"0"3,-4 1 6,4-2 9,-2 1 10,4-3 6,1 1-2,-2 1 25,-1-2-15,3 1 3,0 0-4,-3-1-10,3 2-1,-2-2-38,3 0 51,-1 3-63,-3-2 56,4 1-38,-2 0 38,2 1-31,-1-2-7,1 4 35,0-2-35,0 0 45,0-2-45,0 4 38,1-2-40,-1 0 42,2 0 2,-1-2 0,2 2-8,-2 2 1,-1-2-2,3 0 2,-2 1 3,0-1-8,3 0 5,-1-1 3,0-1-8,1-2-7,2 2-2,2-3-2,3 0-5,4-2 2,1 2-6,3-2-7,6 2 4,0 0 1,2-1-3,8 0-5,-2 3 6,2-1-3,3 0-1,1 1 6,-1 1-1,-2 0-1,7 0-4,-1 1 7,4-1-10,-2 2 3,3-1 0,-1 0-7,7-1 2,-2 2-1,-1-2 1,-4 1-2,0-1-2,-2 1 5,-3 0-5,-2 0 4,0-1-6,-3 1 1,-3 0 3,0 1-4,-3-2 4,-3 2-5,1 0-1,-6 0 2,0 0-1,-2 0 3,-5 0-5,1 0 6,-1 2-6,-1-2 4,-2 0-1,2 0-3,-1 0 6,-1 1-3,0-1-3,1 0 3,-1 0 3,-3 0-5,0 0 3,1 0-4,-5 0 2,-1-1-7,0 1-6,-1 0-28,-2 0-14,-1 0-16,-3-2-25,0 2-17,-2-3-36,1 2-27,-6-5 27,1 1 8,-4 0-10,-8 0 9,-1-2 4,-9 2 8,-1-1 28,-8 1 20,-2 4-40,-2 1 8,-1-2 22</inkml:trace>
  <inkml:trace contextRef="#ctx0" brushRef="#br0" timeOffset="262895.1162">22883 10035 381,'-30'10'1,"0"0"-7,-4-2 16,-2 1 8,2-1 2,4-1 7,3 2 4,0-2 13,3-2 1,0 2 18,6-4-13,6 3 0,3-5 4,1 3 4,5-4-3,2 2-14,1-2 0,2 1-8,0-1 7,1 0-35,2 3 58,-1-3-35,2 3 19,2-2 12,-1 2 0,3-1 16,3 1-4,2-1 35,3-2-59,1 2 34,4-2-16,1 1-6,5-1 6,1 1-21,1 1-5,5-1-5,-5 0-3,3 1-14,-2-1-4,6 0-3,0 2-9,4-2 2,1 0-3,-1 2-1,8 0-3,-1-2 6,2 2-2,0-1-4,-2 1 2,1 0 2,-7 0 3,-2 0-2,1-1-1,-4 0-1,-3 2-2,-4-1 3,-2 0-2,-6 0 1,-4-2-6,-5 2-6,-2-2-5,-7 1-13,-2-1-14,-3-2-22,-1 2-11,-3-2-38,-4-1-28,0-3 27,-5 2-21,-4-3-19,-5 2-18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</inkml:channelProperties>
      </inkml:inkSource>
      <inkml:timestamp xml:id="ts0" timeString="2024-01-11T05:42:17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 8292 600,'0'0'2,"0"0"27,0 0-12,0 0 8,0 0 12,0 0 6,0 0 6,0 26-1,0-26-3,0 0-18,0 0 11,0 0-4,0 0-8,0 0-8,-16 18 3,16-18-2,0 0-45,0 0 9,-40 11-9,40-11 43,0 0 14,0 0-12,-34 14 5,34-14 12,-71 29 13,61-26-62,3 1 45,-3-2-51,10-2 56,0 0-8,0 0-2,0 0 13,0 0 2,0 0-4,-24 7-6,24-7-6,0 0-4,0 0 1,0 0 0,0 0 3,0 0 2,0 0 4,0 0-10,0 0-6,0 0 13,0 0-19,0 0 10,0 0-2,93 1-18,-72-2 3,4-1 1,2 0 0,3 2-6,1-2 4,7 1-2,4 1-2,-2-2 6,-1 2-6,1 0 2,-3 3 4,-4-1-4,-2-1 0,-3 2 0,-6-2 2,3 2-2,-8-2 1,1 2 1,-1-1-7,0-1 3,-4 2 5,-13-3-20,0 0-9,0 0-6,0 0-12,0 0 3,0 0-4,38 4-1,-38-4-22,0 0 2,0 0 39,0 0-50,0 0 34,0 0-9,0 0-7,-23 3-12,23-3 6,0 0-7,-86 24-40,65-13 37,0-2-24,2 2 8,4 0 15,-5-1 22,4 1 10,0 0 19,-1-1 7,3 0 22,-2-2-9,-1 0 11,0 0-2,1-1-14,-2 0 12,3-1-7,2-2 20,-4 1 10,1 0 17,-2-1-7,0-1 4,2-2 13,-2 2 5,1-3 13,-4 1-18,6-1-6,-4 0-1,6 0 10,-1 0-9,0 0 8,7 3-13,-5-3-11,-1 2 9,5-2-44,2 1 29,-2-1-9,2 0-33,-2 0 40,4-1-39,1 1 56,-1 1-42,-1 0 94,-1-1-80,6 0-8,-2 0 50,0 2-44,-2-1 47,4 2-52,-3-3 33,6 1-51,-3 1 48,1-1 2,-1-1-9,5 3-10,-3-3-5,4 0-4,3 0 9,-2 0 1,4 1-9,0-1 5,1 2-3,6-2 4,4 1-4,0-1 7,4 2-10,5-2-4,3 1 1,6-1 1,-1 0-3,0 0 2,3-1 1,-3 1-7,0-2 4,2 1 2,-4-1-1,0 2-1,-3-1 1,-3 1-2,-1 0 0,-4-3 0,0 3-2,-4 0-1,-4 0 8,1 0-8,-5 0 6,1 0-4,-1 3-1,-7-3-1,3 1 3,-2 1-2,-2-1-4,-2 1 0,-2-1-18,0 0-4,-2 1-2,-2-1 4,0 2-2,-3-1 0,-2 0 3,-3 2 3,-1 0 13,-1 0-1,-4 1 3,0 1-3,-2-3 3,1-1 4,-1 3-4,-1-3 2,2 2-2,0-1 7,-3-1 0,2 1 0,-1-1 5,2 0-7,-5-1 0,5 0-4,-6-1 5,1 0-1,-2 0 3,2-1 0,-5-2-5,3 2 2,-5-2-3,-2 0 8,0-2-5,2 1-2,-5-1-1,0 0 2,0 2 6,3-1-2,2 0 4,4 0-6,2 0 4,1 2-3,6-1 3,-1 0 0,9 1-7,-7 1-1,8 1 3,2-1 1,-1 1 1,3-2-1,2 2 1,1 2-4,1-1-1,2-1 2,-2 0 2,1 0-1,5 1-1,-3 1 3,5 1-3,1-2-3,-2 2 4,4 0 2,-2-1-7,5 1 1,3-1 1,0-1 1,0 2 3,5-2 2,1 1-8,5-2 6,1 1-2,-5 1 1,5-2 0,-4-2 1,3 2-8,-2 0 4,1 0 6,-5-1-2,3 1 0,-1-2 0,-3 2 3,1 0-3,-4-1 0,-2 1 0,2 0-1,-3 0-4,-1 0 7,-4-1-9,0 1 5,-4 0-3,0 0 8,-3-2-4,1 4 7,-5-2-4,0-2-4,0 2 4,-3 0-2,0 0 3,-1 0-1,0-1-2,-4 0-10,-1 0 5,-2-2 3,-3 1-6,-2-1-8,-2 0-23,0 1-11,1 0 29,1-1-52,-1 3 7,4-1-17,-2 2-13,3 0-14,0 1 1</inkml:trace>
  <inkml:trace contextRef="#ctx0" brushRef="#br0" timeOffset="2963.8134">1536 3595 897,'-3'-13'14,"10"-1"22,5 3-13,-7 0 56,-5 4-24,2-2 9,2 1 2,-3 2 13,4-4-9,-2 3-9,-3-1 20,8-4-48,-6 4 31,3-1-5,-1 2 0,-2-2-6,3 2-4,-1 1-7,-1 3 4,-2-2-8,2 3 0,-3-1-3,0 3-1,0 3-1,0-1-5,-3 0-12,1 3-9,0 2 1,-2 3-3,-3 3-5,0 3 1,-2 5 0,-2 2 1,-3 5 5,-1-1 4,-2 3-4,1 1-1,-1-2 1,0 3-1,-1-4 0,-1 1-2,1-1 7,0-2-10,5 2 1,1-4-1,0-2 4,2 0 1,2-3-10,0-1 1,3-1 1,2-4 3,-2-2 5,0-2-5,0-1-6,-1-2 7,5-3 4,-3 0 2,4-2 2,-1 1 30,1-1 15,-2-2 28,4 2 28,-2-2 20,1 1 25,3-3 13,-4 2 3,3-3-28,1-3-21,2-3-27,-2-4-22,2-4-33,0-4-25,-2-6-11,11-6-13,-1-2 2,5-3 1,3-5 1,0 1-3,3-3 6,4 2 1,2 3-8,-2 0 5,-1 6 0,-4 7-1,0 3-2,-5 2 7,2 9-4,-6 0 3,-4 6 4,-1-1-2,-3 4-2,-1-2 0,-3 4 0,0 0-6,-2 0 4,2 3-1,-3-1-4,0 2 3,0 2 2,-3-3-6,3 3 4,0 2-4,0-2-4,0 0 0,3 1 5,-3 2-1,1-1-1,4 3 5,-2 1 0,1 1 2,2 0 4,-1 4-4,-2 1 4,1 0-2,1 4 0,-3 1 0,0 2 2,1 0-3,-3 2 5,0 1 1,2 0-3,-4 0 0,2 3 2,-3 2 2,3-2-1,0 0 4,-2 1-5,0 0 4,1-3-2,1-1 2,-4-2-3,4-3 0,-1 0-5,-2-5 2,3 0 0,-3-3 0,3-3 2,0 0-4,0-2 2,-1-1 2,1-1 0,0-3-2,0 3-12,0-3-15,-3-2-14,2 0-17,0-1-23,-1 0-30,2-1-32,-5-3-54,0 0-30,-4 0-29,2-1-10,-5-2-15,5 0 16,-3-1-18,-2 0-1</inkml:trace>
  <inkml:trace contextRef="#ctx0" brushRef="#br0" timeOffset="3236.1234">1384 3823 1037,'-3'-1'19,"1"-4"-27,-6 4 56,13-2-32,-8 0 30,1 0 3,1 1 19,1 0 13,-5-1-10,5 3 30,-4 0-49,5 0 35,-2 0-23,2 0-2,2 0-8,-3 0-10,6 0-5,-1 0-1,0 0-7,-3 0-6,7 0-5,-6-3 0,10 2-12,0-1 0,5 1-3,5-1-3,5-2-1,6-3 6,5 2-5,2-2 0,4 1 4,-3-1-8,-1-3-23,-3 2-24,-4-2-28,-4 3-50,0-3-12,-9 2-58,-4-1-48</inkml:trace>
  <inkml:trace contextRef="#ctx0" brushRef="#br0" timeOffset="4142.5618">2478 3707 1477,'0'-3'-23,"0"-2"12,1 2 10,-2 3 18,0 0 3,-1 3-3,0 0 2,1-1 1,1-2 18,-4 5-13,3-4-7,1 2-21,0-2-6,0 2 8,0 1-7,-3 0 3,3 2 6,-1 1 0,0 0-2,-2 3 5,1-3 4,0 2-4,-1-2 5,1-1-4,1 1-3,1-4 0,0 3 1,0-6 4,0 0 1,0 0 5,1 0 19,1 0 12,0 0 17,-1-4 15,2 1 5,-2 3 5,3-2 29,0 2 2,-3-4 3,4 1 1,0 1-17,-3-2-10,3 0-6,-1-2-8,0 2-31,0-1-8,-1 1-24,-1-2-8,-2 4 0,1 0-7,2 0 7,-3 1-5,0 1-1,0-1-4,0 2 2,0-1-1,-3 0-2,3 1 2,0-1-2,0 2-3,-1-2 2,1 0 3,0 0-1,0 0-1,0 2 2,0-2-2,0-2 1,0 4 2,0-4-2,0 2 0,0 0 1,1 0 2,-1 0-4,3 0 4,-3 0-3,0 0 4,0-2 4,2 2 10,-2-1 5,1 0 4,0-3 6,-1 0 8,2-2 2,-1-1 5,-1-3-3,4 2-10,-4-5-4,1 0-4,-1-1-4,1-1-3,-1-2 4,-1 1-8,0-3 0,-1 1 0,-1-1-2,1 2 0,0-1 3,0 1-8,-2 4-7,0-5 2,3 7-5,-1-1 2,0 2 3,-2 4 0,0 0-9,2 1 4,-1 0 6,0 5-4,1-2 6,-1 2 1,-2 0-4,1 0-3,-2 0 4,-2 0-2,-1 0-6,-3 0 0,-4 2-1,-2-2 0,0 3-3,-2-1 0,-1 0 5,0 1-3,-2 3 2,5 0 0,-2 2 4,0 4-5,0-3 1,1 4 0,1 2-2,-1-2 3,0 3 0,1-1-3,2 2-3,-1-2 6,5 5-1,-3-1 4,3 4-3,0-1 6,2 0-3,2 1 4,-1 0 0,3 2-1,4-4-2,1-1 1,-2 1 0,6-4-2,-2 3 1,5-1 3,0-2-1,-1-1 2,3-1 5,0 1-2,4-2 3,-1 1-4,4-2 1,-1-1-1,3 0 0,0 1-1,6-3 3,0-1-5,3 1-1,-2-2 1,5-1 3,-1-2-1,1 0 0,-2-2-6,3 0 1,-1-2 4,-1-1 2,0 2-6,-5-4 2,-1 2-3,-1 0-3,-2-1 10,-3-1-4,-3 1-2,-2 1 3,-1-2 1,-5 1-2,2 1 0,-3-1 3,-1-1-20,-1 1-30,-2 0-30,-1-2-44,-3 1-38,-2 1-55,-3 0-60,-1 2-60,3-2-13,-7 2-40</inkml:trace>
  <inkml:trace contextRef="#ctx0" brushRef="#br0" timeOffset="5224.8151">3532 3641 881,'2'-7'15,"1"-1"26,-2 3-22,2 0 58,-3 3-21,0-3 10,1 5 1,-1-2 10,0 2-12,-1 0-18,-2 2 22,2-4-55,-2 2 21,3 2-11,-2-2 0,2 0-12,-2 0-2,2 3-12,0-3 4,0 2-6,-1-2 0,1 0-1,0 3 2,0-3-3,1 1 2,-1 2 0,0-3-1,0 0 0,0 2 6,0-1 0,2-1-4,-2 5 6,0-4-10,0 3 11,0-3-2,0 2 1,0 0-5,2-3 0,-2 2-1,0-1 2,0-1 10,0 0-3,0 0 11,0-1 11,0 1 18,0-2 11,0 2 5,0-4 1,3 1 0,-3-5 9,1 3 2,-1-2-5,2-1 1,-4-2-6,2 0 1,-1 1-2,-2-2-9,1-1-8,-1-1-15,-3-3-6,0 1-19,1 1-6,-3 0 4,4 0 0,-3 1 1,0 3 0,2 2 1,-2 3-6,3 0 12,1 1-1,-3 1-7,2 3 5,2-2-3,-2 2 1,-3 2 1,1-2 4,-6 5-9,-4 0 1,-2 4-4,-8 2-3,2 3 5,-7 3 0,2 1-4,0 1-3,1 2 4,3-2 2,-2 3 0,6-3 0,1 3 4,2-2-11,2 0 5,-2 1-2,4 1 1,0 1 2,4 2-1,2-3 0,-1 1 1,5-2 3,2 2-3,0-1 6,4-1-3,0 0-7,5-2 8,3 0-2,1 0-3,2-2-2,1-1 9,6-2-4,-2 0 3,5-1-3,0-4-3,2 1-3,1-3 8,4-1-2,2-1-3,1-4 3,2 1-8,-4-2 9,3-2 1,-1 1-2,-2-4-7,-4-1 6,-1 1 1,-3-2 0,-1-1 4,-1-1-4,-2 1-4,-2 0 3,-3-1 0,4 0-3,-5 1 3,0-1-2,-3 2-3,2 0-2,-2-1 10,-2 1-7,2 4 4,-4-4 3,0 2-3,-1 2-1,-2-1 6,1 0-1,0 1-6,-1 0 11,0 0-2,-1 3 5,-1-1 6,2-1 6,-3 2 1,0 0 6,2-1 4,-2 2-6,0-1 4,0 2-9,-2-2-8,4 1-5,-4-1-5,2 3-6,0 0-5,-3-2-1,2 2-5,0 1 6,0 2-6,-2 1 4,0 1 0,-1 5 3,2-2 6,-2 3-3,1 2-2,-1 0 1,0-1 6,-2-1-5,5 0 5,-2-2 0,0 1-5,3-2 6,-2 0 3,2-2-5,0-1 0,2 0 3,-2-3-8,3 0-18,-1-1-20,0-2-17,3-2-31,-4 0-17,1 0-21,3-4-33,-2 2-10,0 0-11,5-4-16,1-2-2,0-2-2,2 1-23</inkml:trace>
  <inkml:trace contextRef="#ctx0" brushRef="#br0" timeOffset="5413.0173">3862 3693 1416,'-8'-11'-14,"8"-1"16,0 1 19,-1-1 19,0 2 4,-1-1 13,1 1 1,-1 1 1,-2 2 12,4 2-9,0-1-19,0 3-30,0 2-19,0 1-38,2 0-23,-2 3-41,4-2-5,-4 5-20,3 1-31,-2 5-15,5-2-17</inkml:trace>
  <inkml:trace contextRef="#ctx0" brushRef="#br0" timeOffset="5888.5312">3943 3938 1103,'-4'-3'76,"9"-1"-15,-8-2 25,6 2 16,-2 1 9,3 0 13,-3 2 4,2 0 6,-1 1-69,-4 0 20,2 0-24,0 1-18,0 0-6,0 2-11,0-3-3,0 6-7,2-5-6,-2 2-7,1 1 2,3 1-2,-2-1 0,5 3 1,-3-2-6,2 2 2,1 3 0,-1 0-2,2 1-3,-1-2 4,0 3-3,-2-1-2,2-1 4,-2 2 1,-1 0 0,1-1 3,-1-1 3,-2 3-2,1-4 1,-1 0-2,-1 2 3,1-2-3,-2-3 1,0 1-2,0-1 0,-2 0 0,1-3 3,-1 0 2,1 0-4,1 1 4,-2-4 2,2 0 5,-2 0 2,2 0 12,0-3 12,0 6 28,2-6 22,-2 3 33,0-1 4,0 1 0,0-6-7,-2 1-1,1-4-6,-2 0-33,-1-3-19,2-3-33,2-1-11,0-1-3,-3-1 5,6-2-8,-1 0-16,2 2 5,2 0 0,-3 0-8,4 1 1,2 0-2,3 2-4,-3 1-7,6-1 2,0 1-16,5 2-23,-3-1-11,1 2-34,-4 2-38,2 1-33,-6 2-33,1 1-30,-6 2-24,4 2-15,-8 1 10,2 0 2,1 4-23</inkml:trace>
  <inkml:trace contextRef="#ctx0" brushRef="#br0" timeOffset="6368.1418">4413 3948 1053,'7'-7'81,"-7"-2"-13,14 1 20,-19-1 16,7-1-1,-4 1 1,2-1 10,-3 1 18,3-2-67,-3 2 19,1 0-17,2 0-8,-1 4 9,1-1 19,-3 0-6,2 1-11,-2 2-11,2 0-5,-4 1 1,2-1-8,-1 3-12,1 0-24,-2 0-3,-1-1-5,1 2-7,0 0 3,-6 1-5,5 0-2,-5 3 6,3-3 1,-3 5-3,0-3 2,0 5 2,-1-1-5,1 3 2,-3 0 5,5 3-4,-3 0 1,4 2 0,2 0 0,-2 1-2,4 0 3,0 0 1,1-3-2,2 2-1,-1-2 2,-1-1 4,0 0-3,2 0 1,1-4 3,0 1-5,1-3 1,2 0 4,-2 1-5,3-3-2,-3 3 6,2-4-6,0 1-3,-2 0 5,3-1-2,0 1-1,4-1 9,2 3 2,2-3-9,1 2 10,6-3-3,2 1 3,0-1-1,-1-2-4,1-1-10,-3-3-14,0 2-34,-6-6-43,0 4-40,-3-5-38,-4 1-37,2-3-13,-2 0-37,1 1-47</inkml:trace>
  <inkml:trace contextRef="#ctx0" brushRef="#br0" timeOffset="7153.5361">4631 3915 1103,'3'-6'76,"1"-1"-18,-4-4 23,0 3 20,0 2 17,3-1 15,-3 3 14,0 0 3,0 0-57,0 0 32,2 2-22,1 2-19,-1 0-18,-2 3-13,1-1-19,-1 0-8,0 1-19,0-2-14,0 4-1,-1 0-4,1 2 2,-2 2-1,-1 1 5,2 3 3,-3-1 3,4 2-2,-1 1 0,-2-1 6,0 0-2,2 0-1,1 0 4,0 0 1,1-1-5,2 0 5,-1-3-2,0 2-1,1 1 3,-1-6-2,4 2-1,-2-2 0,2-1 1,0 1 0,0-4 0,2 3-2,0-3 3,0-1-3,2-1 2,2-1 1,3 0 0,-2-3 2,3 0 1,2-3 2,2-1-3,0-4 5,2-1 2,1-3 1,-1 0 5,1-3-4,1 1 0,-2-3-2,-3 0 6,1 2 9,-7 1 1,2 2 1,-4 1 0,-2 3 1,-1 1-3,-2 2-1,-4 2-3,2 1-14,-3 1-5,-1 4-5,1 0-7,-2 0-3,0 0 3,-3 2 0,2 2-4,-1 1 3,-1 1-3,-3 2 2,-1 4 5,2-1 1,-2 4 2,-3 0-3,4 0 3,0 0 2,2 1 3,0 0-4,3-3-4,-1 0 5,3 0 0,3 1 2,-1-3 1,1 0-3,3-1-2,0 1 3,2-4 2,4 2-3,-2-3 1,3-1 0,0 0-3,2-1 3,-1-2 2,-1-2 2,3 0-2,-2 0 2,2-2-6,0-2 3,0-1 1,2-3-4,-2 2 2,4-7-3,-3-1 0,4 0-1,1-3 2,-3-1-1,1 3 2,-3-2-2,-3 3 0,1 0 2,-7 3-1,-1 4 1,-3-1-2,-1 1 0,-1 2-1,-1 3 3,-2-1-3,1 1-1,-2 2-1,2-2-3,0 4 3,-4 0-3,2 0 0,2-1-2,-2 2 1,0 1-1,-1 2 0,-1 0 0,0 2 3,-2 0-1,2 0 2,1 1 0,-3 2 0,2-2 1,0 2 4,2-2 0,0 1-3,-2-1 2,4 1-1,4 0 1,-4-1 2,2 1 4,1 0-4,0-1 1,1 1 1,2-3 2,-3 0-2,2 1 0,1-4-8,0 1-26,-2-4-10,2-1-37,-2 3-23,-2-6-35,0 3-23,2 0-42,0-1-50,-2-5 2,1-2-50</inkml:trace>
  <inkml:trace contextRef="#ctx0" brushRef="#br0" timeOffset="7367.903">5238 3626 1103,'-4'-14'15,"4"-3"-16,-5 8 78,9-3-36,-4 1 24,1 1 9,3 3 3,-3 2-4,4-2-14,-5 7 10,3-3-79,-1 2 32,-1 1-22,3 2-9,1 0-27,-3 5-5,4 0-34,0-1 17,1 3-56,3 3 4,-5-2-28,6 4-22,1-1 2</inkml:trace>
  <inkml:trace contextRef="#ctx0" brushRef="#br0" timeOffset="7732.53">5693 3562 1112,'5'-12'93,"-7"0"-18,8-4 22,2 10 18,-8-8 23,3 8 16,-3 1 34,0-1 9,0 0-66,5 4 31,-4 2-17,1-2-5,-4 4-14,1-2-12,-1 1-32,-4-1-6,6 1-30,-5 1-15,4-1-6,-2 2-12,2 0-10,1 2-7,0-2-2,1 1-7,-1 2 4,0 4 2,-1-1-3,-1 4 4,-1-1-1,-3 5 6,0 2-3,3 4 9,-2 3-6,1-2 4,0 4 4,2-2 0,2 4-4,0 1 1,0-2 3,0 2-4,0-2 3,0 0-1,0 0-1,0 0 2,0-4 4,-1-1-2,1 0-2,0-2 5,0-1 1,0-2 0,0-1-9,0-1-20,0-5-20,1-1-32,-1-4-25,0 1-58,0-3-44,0-1-40,0 0-33,0-4-14,0-3 20,0 2-16,0 1-39</inkml:trace>
  <inkml:trace contextRef="#ctx0" brushRef="#br0" timeOffset="7931.9584">5636 3846 1220,'-5'-8'-21,"-1"1"61,11 1-16,-10-2 4,5 4 19,0-2 14,0 4 4,5-3 10,-4 5 29,0 0-59,3 0 13,-4 0-1,3 0-24,2 0-6,-1 0-6,-2 0-9,7 0-8,4-4-9,4 2-16,0 1-31,9-1-26,2-1-45,-1-1-11,6 4-36,-6-2-49</inkml:trace>
  <inkml:trace contextRef="#ctx0" brushRef="#br0" timeOffset="131690.1909">5110 5366 1272,'0'-2'-16,"4"-2"33,-5 3 18,1 0 21,-3-1 21,6 1 12,-3 1 11,0 0 17,0 0 24,0-1-24,1 2 3,-1-1-8,1 0-16,-1 3 6,0-3 4,2 2-8,-4-2 3,2 3 2,-1-3-16,1 3-11,0-5 0,0 4-9,-1-2-17,1 2-1,-3-1-8,6 2-5,-2 0 0,-1 2 6,3-1-6,-1 3-2,-2 2 4,5 0-8,-3 3 3,-1-2-5,0 4-4,1-2-8,-2 1 1,0 2-3,0-1-2,-2 1 6,1 2-3,0-2 2,-1 3 1,0 1 2,-1-2-3,1 1 1,-1 0-1,-1-1-5,4 1-2,-1 0-3,1-1-3,-4-2 0,4 2 4,-2-1-3,2-2-2,0 2 0,-3-4 2,3 0-1,0-2 4,0 0-1,0-2-6,0 1 5,0-1-6,0-2 3,0-1 1,0 2-3,0-4 0,0 1 1,0-3 2,0 1-3,0-2 3,0 1-2,0-1-1,0 0 2,0 0-7,0 1 1,0-1 2,0 0-24,0-1-10,0 4-27,0-6-33,0 3-29,0 0-46,-3-3-69,0 3-33,-1 0-25,-1-2-23,0-4 13,0 4-19,1 0-27</inkml:trace>
  <inkml:trace contextRef="#ctx0" brushRef="#br0" timeOffset="132575.6166">5030 5519 905,'6'-5'29,"-1"0"-17,-1 0 58,0 0-23,1 0 14,0-2 15,3 2 16,-4-1 9,1 0-21,-1-1 32,4 1-45,-3-2 24,2-3-7,2 4-12,-1-3-13,1 2-3,1-1-6,1 1-10,-2 2-8,5-1 7,-7 2-13,3 1 3,0-1-4,-2 4-8,2-1 1,-1-1-5,0 1-4,2 0-8,2 1 5,-2 1-2,5-2-3,-2 1 4,-1 0-5,3 1 1,-3 0-2,-2 0 0,-2 0-2,-2 0 0,1 1-1,-2 0 0,-1-1 6,0 3-10,1-2 6,-4 2 0,5 0 0,-4-1 1,2 4 1,-4-2-4,4 2-4,-4 2 11,3 0-7,-3 2 7,0 1-2,-1 0-5,-1 2 5,-2 2 4,0-2 0,-3 3-10,-2-1 10,-4 0-6,4 1-1,-2-2 2,-2 0 2,1-1-3,-1 0-1,1-3 9,1 0-10,-1 1-5,3-3 2,0-1-5,2 0-4,-1 0 1,3-3-1,1 0 3,-1-1 2,3 1-2,-2-4 2,2 2 9,0-1 3,1-1 2,-2 2 1,2-2-8,0 2 3,0-2 11,0 0-3,2 0-5,-2 0 3,1-2 2,0 2 7,-1-2 15,3 2 14,-2-1 2,1 1 7,0-2 3,1 2 1,1-3-3,2 2-6,3-5-8,2 1-12,3-1 1,6 2 1,-2-6 2,7 5-7,1-4 0,2 2 1,-4 1-3,3 2-3,-3 0-8,-1-1-2,-1 2-6,-4 2 0,-2 1 1,-5 1-5,1 1 6,-1 1-3,-4 0 0,2 2-1,-2 0 1,-4 3 0,5 0 2,-6 1 1,1 1-7,-2 0 2,-1 0-1,0 2 1,0-2-1,0 4 1,0-3-6,0 2 3,0-3 3,0 2-1,0 0 0,-3-2-2,0 0 2,-5 1-1,1-3 4,-5 5 0,-5-2-4,-2 1 1,-5 0 2,2-2-1,0 0-1,-6-2 1,2-1 1,0-3-4,1 0 4,2 1-1,2-5-1,-1 3-5,2-2 7,3 2 0,0-2-5,4 5 5,-4-5-2,5 1-2,0-1 4,1 2 5,3 0-8,-2-5 1,3 2 0,-1-2-1,3 2 0,0-3 1,0 1-2,2-2-2,-5 3 1,5-1-33,-2 1-5,-1-1-37,-1 1-11,2-2-34,-5 3-27,1-1-25,-1 1-23,0-2-9,2 2-4,-1 0-11,2 0-34</inkml:trace>
  <inkml:trace contextRef="#ctx0" brushRef="#br0" timeOffset="134436.7682">7856 4606 576,'0'0'19,"0"0"5,0 0 24,0 0 1,0 0 6,0 0 19,9-16-38,-9 16 47,0 0-58,0 0 39,0 0-32,0 0-28,0 0 13,-11 43 0,11-38-17,0-1 10,0-4 8,0 0 10,0 0-4,0 0-1,0 0 5,0 0-22,0 0 14,0 0-1,0 0 10,0 0 29,0 0-35,0 0 46,0 0-4,0 0-9,0 0-6,0 0-3,0 0-1,0 0-19,0 0-11,14-5-6,-12 1 0,2-1-7,-4 5 4,2-3-5,-2 2-5,0-1 6,0 2-8,0 2 0,-2-2-7,2 1 5,-3 1-1,3-1 4,-1 2-9,0 2 6,1-1 11,0-2-3,-1 2 1,1-1-2,0-1-5,0-1-2,0 0 15,0 1-8,0-1-6,0 0 2,0 1 2,1 1-2,-1 0 7,0-1 0,1 1-12,-1-3 9,0 1 2,1 1-1,-1-2 2,0-2 4,3 2-1,-3-1 7,0 1 13,0-2-2,2 2 12,0-2 2,0 1-5,-2-2 3,1 2-4,3-3-6,-3 2-5,2 0-6,2 0-13,-1-3 1,-2 1 0,1-4-5,-2 2 3,3-2-1,-2-1 1,-2-1-1,0 4 1,0-3-1,0 3-1,0 1 3,-2 2-2,2-3 1,-2 3-4,0 3 5,-1-2-4,2 0 2,-1 2-1,1-1-3,-2 1 1,-3-2-3,-1 2 4,0-1-7,-1 1 8,-3 0-7,-1 0 6,-3 0 0,-3 0-2,2 1-2,0 2 1,-1 1 4,-1 0-3,1 2 5,-1 1-4,2 0 1,-1 4 3,1 2 4,-1-6-3,-1 3-1,1 0 0,-1 1-1,5 1 3,-4 2-1,4-1 3,0-1 0,-2 5 1,5-2 0,-2 2 2,3 0-1,2 0-2,1-1 5,-1 0-5,3 0 2,0-2 0,2-3 2,-1 3 8,2-2 2,1 2 9,0-2-2,1-1 0,1 0 4,1-1-5,-1 0 8,3 0-7,2 0 10,0-2 3,0 0 1,2 0 3,3 1-7,-2-2 6,2 3-5,4-1-1,-3-2-5,2 0-4,0-1 4,-1 0 3,-1 0 7,1-1 3,-1-1 0,-2-2 0,2 1-4,0 0-1,1-3-6,1 2-4,0-2-4,0 0-5,0 0-2,0-2-4,-1 2-3,-1 0-3,-1 0-2,-6 0-4,1 0 1,1 0-5,-2 0 2,-1 0-1,-2 0-1,0 0 0,-2 0-4,3 0 6,-4 0-10,3 0-9,-3 0-20,1 0-25,-1 0-43,0 0-31,-1 0-43,-2 0-39,-1 0-51,0 0-19,-3 2-49</inkml:trace>
  <inkml:trace contextRef="#ctx0" brushRef="#br0" timeOffset="135919.5589">7456 7522 743,'3'-3'3,"-9"-2"18,7 1 11,-6 0 26,4-2-21,2 2 47,-1 0-31,0 0 25,-1 0 3,1 1-6,0 0 8,-3 3-17,2-3 25,0 2-36,-2-1 38,0 1-20,3-2 10,0 3-4,0-1-15,3 1 0,-3-2-1,0 2-6,0 0-5,3 0 1,-3 2-7,1-1-2,-1-1 3,1 1-4,-1-1 1,0 0-2,0 2-2,0-1-2,0 1-6,0-2-4,0 1-5,-1-1-2,1 0-7,-1 3 0,1-2 1,-3 1-1,3 1-1,-3 1 4,2 0 0,1 2 4,-4 2 2,4-1-1,0 2 6,-1 2-4,1 1 4,-2 2-7,2 1-3,-1 0-4,0 0-1,0 1-3,0 2-6,-2-2 5,0 2-7,1 0 2,0-1 2,-3 0-2,2 1 1,1-2-1,-1 1 5,-2 1-5,2-4-1,1 3-1,-2-2-6,3-1 6,-1-2 1,1 0 2,0-1-5,-1 1 1,2-1-1,-1-3 3,1 1 2,0-1-4,0-1 0,0 0 0,0-1 3,1-2 4,-1-1 7,3 0-2,-2-1 6,1 0 1,2 0 6,-2 0 6,1-2 2,-1 0-3,2 0-1,-1 0 2,2 0-2,0 3-2,3-6 0,-2 3-9,5 0-3,-1 0-4,1 0-1,3-2 0,0 1-5,2-2 1,0 1-8,3 0 5,-3 1-3,1 0 4,-1-1-5,-2 2-3,-1 0 3,0-3-2,-4 3 1,1 0-6,0 0-2,-4 0-13,0 0-11,2 0-13,-2 0-20,0 0-26,-2 0-22,2 0-35,-2-1-19,-2 1-12,1-2-20,-2 2-17,4 2-17,-1-2-15,-3-2 16,-2 1-4</inkml:trace>
  <inkml:trace contextRef="#ctx0" brushRef="#br0" timeOffset="136236.8502">7461 7717 521,'4'1'3,"-4"-1"4,2 0 8,-4 2 7,4-2 2,-4 1 16,3-2 9,0 1-3,2 0 8,-3-2 6,0 2 9,5 0-34,-3 0 49,3 0-48,-3 0 54,1 2-28,3-1-8,-2 1-5,4-1-11,-1-1 37,1 1-52,-1-1 38,5-1-60,-5 1 33,5-3 0,-1 2-8,-2-1-4,2-1-13,2-1 5,-3 1-15,2 1-9,-3-1-14,-2 0-14,2 0-22,0-1-18,-1 1 12,-5-1-33,1 1-23,-2 0-32,-1-2-28</inkml:trace>
  <inkml:trace contextRef="#ctx0" brushRef="#br0" timeOffset="136461.9015">7489 7495 751,'-7'-7'20,"9"-2"13,-4 4 22,4-2-23,-2 1 46,2 0-32,1 1 58,1 1-30,3-1-9,-2 1-14,2 0-17,-1 3 27,3-2-34,-1 0 38,1 0-57,3 0 27,2 0-8,2 1 0,2-1-6,3 0-4,2 2-16,-1-1-18,2 2-14,1 0-23,-1 2-29,-2-2-11,-1 1-37,-1 3-37</inkml:trace>
  <inkml:trace contextRef="#ctx0" brushRef="#br0" timeOffset="138612.626">18097 10387 647,'2'2'10,"-3"-4"11,2 1 8,-2 0 22,1-2 1,0 3 21,0-1-22,1 1 49,-1 1-40,2-1-9,-2 2 13,-2-2-9,4 2 5,-2-2-14,-2 0 27,2 0-40,0-1 36,0 2 6,0-2-16,-1 1-10,1-1 1,0 1 0,0 0 0,0 0 0,0 0 1,0 0 2,0 0 2,0 0 4,0 0-2,0 0-6,0 0-4,0 0 1,0 0 11,0 0 0,0 0 2,0 0-6,0 0 3,0 0 7,0 17 7,0-17-9,0 0-16,0 0-2,0 0-11,-8 60 4,7-50-6,-2 1-10,0 2-8,0 0 4,-1 1-6,1 1-2,-2 2 2,1 0-5,-1 1-3,-1 0 4,2 1-1,-2-1-5,0 4 3,-1 1 1,1-2 1,1 1-4,-1-2 8,6-20 8,0 0 0,0 0-3,-30 152 4,30-152 3,-8 175-3,11-158-16,-2-1 4,3-2 1,-1-1-5,-2-4 0,2-1 1,-3 0-2,4-3-3,-4-5 3,4 13 3,-4-13-43,0 0-15,0 0-31,0 0-55,0 0-52,0 0-37,0 0-45,0 0-46,0 0-2,0 0-31</inkml:trace>
  <inkml:trace contextRef="#ctx0" brushRef="#br0" timeOffset="139206.7354">17568 11255 727,'0'0'16,"0"0"16,0 0 32,0 0-12,0 0 12,-65-9 29,65 9 11,0 0 23,0 0-5,0 0-1,0 0-14,0 0 36,0 0 3,-64-6-3,64 6 5,0 0-8,0 0 7,0 0-5,0 0-9,0 0-12,0 0-2,-32-3-18,32 3-10,0 0 0,0 0-7,0 0-8,0 0 3,0 0-15,0 0-11,14-5-5,-14 5-8,0 0-9,0 0-13,0 0 0,0 0 1,267 8-17,-217-4 4,-1 1-8,4-1 2,1 0-2,0 0 3,-2 2 0,-1-2-2,1 0 4,-5-1-5,0 1 6,-3 0-4,0-1 2,-5 0-5,-4 0 3,-2 0 1,-3 0-3,0 0 3,-4-1-4,-5 1 5,-3 1-5,-2-2 3,0 2-8,-3-1-4,-3-1-3,1 1-13,-2 0-20,-3 0-18,-1 0-19,0 0-23,-2-2-23,-2 0-39,-2-1-37,-4 2-34,-3-2-38,1-2-28,-3 0 4,-5-1-34</inkml:trace>
  <inkml:trace contextRef="#ctx0" brushRef="#br0" timeOffset="139649.9668">17709 11586 1053,'-1'-3'23,"3"2"-11,-2 1 22,-3-2 22,1 1 17,1 0 18,1 1 14,-1-2 16,1 2-20,-3 0 30,2-3-6,2 3-16,-1-1-9,4 1-16,-4 0 8,3 0-3,-1 1 0,2-1-18,2 3-2,0-4 2,4 2 2,-2 1 4,6-1-19,-1-2-7,4 2-4,2-2 1,2 1-9,-1 0-10,6 0-6,0 0-11,2 0-2,-1 1-3,3 0-1,-1-1-2,-3 2-5,3-1 1,-3 0 0,-1 1 0,-1 1 0,-2-3 0,-4 3 1,2-1-1,-5 0 3,1 0-2,-6 1-7,2-1-3,-3-1-12,-3 1-26,2-2-14,-5 0-28,1-2-19,-1 4-32,-3-4-24,-2 2-28,0 2-22,-2-2 2,-3 0-2,2 0-8,-4 2-9,0-2-13</inkml:trace>
  <inkml:trace contextRef="#ctx0" brushRef="#br0" timeOffset="139941.5979">17843 11823 1095,'-3'5'31,"14"0"-18,-5-2 37,-3 0 23,3-1 17,-2 0 20,-1 1 13,3-2 10,-1 2-14,-1-4 28,2 2-32,-1 1-14,1 1-7,2 0-4,-2 1-6,1 2-5,-3-3-9,4 2-1,-2-4 8,-1 5-4,0-6-7,1 4-15,-2-4-3,1 0-10,-1 0-1,1-2-12,-2 0-12,2 0-2,-2-1-9,-2 0-4,3-3-11,0 1-28,-2 1-36,-2-7-31,-1 5-39,0-2-54,-4 2-40,1-4-48,-1 3-18,-1-1-33</inkml:trace>
  <inkml:trace contextRef="#ctx0" brushRef="#br0" timeOffset="142441.7834">15066 6193 129,'0'0'25,"16"-10"-16,-16 10 26,0 0-16,0 0 10,0 0-11,0 0 1,0 0-2,0 0 0,0 0 6,0 0-5,0 0 9,0 0-10,0 0 4,0 0 0,0 0 2,0 0-4,0 0 0,0 0-2,0 0 2,0 0 2,0 0-5,0 0 3,0 0-11,16-4-19,-16 4 27,0 0-2,0 0-8,0 0 13,0 0-23,0 0 20,0 0-7,0 0 2,0 0 0,0 0 6,0 0-1,0 0 15,0 0-12,0 0-2,0 0 7,0 0-25,0 0 6,0 0-26,0 0 33,14-3-9,-14 3-19,0 0 2,0 0-6,0 0-10,0 0 7,0 0-5,0 0-22,0 0-3,0 0 6,0 0-4,0 0-12,0 0 0,0 0-8</inkml:trace>
  <inkml:trace contextRef="#ctx0" brushRef="#br0" timeOffset="143613.7545">15128 6228 46,'0'0'16,"0"0"5,0 0-6,0 0 1,0 0 0,0 0-11,0 0 17,0 0-5,0 0 8,0 0-7,0 0 1,0 0-7,0 0 7,0 0-12,0 0 19,0 0 1,17-11-17,-17 11-3,0 0 17,0 0-5,0 0 1,13-14-8,-13 14-13,0 0-3,0 0 22,0 0-17,0 0 16,0 0 4,0 0-1,0 0-4,0 0 8,0 0 1,0 0-6,0 0 2,0 0-3,0 0 3,0 0-2,0 0 8,0 0-2,0 0-2,0 0 6,0 0-2,0 0 6,0 0-12,0 0 2,0 0-3,0 0-4,0 0-7,0 0 14,0 0-5,0 0-2,0 0 10,0 0-8,0 0 13,0 0-12,0 0-1,17-7-31,-17 7 40,0 0-2,0 0 9,0 0 0,0 0-50,0 0 36,0 0-36,0 0 41,0 0-21,0 0 17,0 0 0,0 0-5,0 0 7,0 0 6,0 0 1,0 0 1,0 0 2,0 0-3,0 0-7,0 0-1,0 0 4,0 0-21,0 0 17,0 0-4,0 0 1,-25-4 2,25 4-4,0 0 5,0 0-6,0 0 9,-104 0-7,83 1 8,2-1-2,-4-1 2,-3 1 11,-4-1 1,0-1 11,-4-1 6,-1 3 10,-2-3 5,2 0 2,-5 0-10,2 1-9,0-2-5,-1-1-6,1 2-5,-3-1 1,5 2-6,-6-4 3,8 2 1,3 0-3,1 2-5,0-1 2,1-1-12,5 1-9,1 0-5,2 3-7,-5-1 1,-1-1 4,6 2 3,-4-4-4,4 4 6,-2-1-2,3-1 1,-2 2-2,0-2 4,-1 2-6,1-2-2,-1 1 3,-1 1-1,0 0 1,0-2 1,1 1 2,-1-1-4,2 1-1,0 0 1,1-1 1,-1 1-2,1 0-1,3-1 0,-2 1-3,2 1 2,4-2 2,1 1 0,-2 1 0,7 0 1,-2 0-1,3 0-2,1 0 3,1-2 0,1 2-5,-1 2 2,2-2 1,0-2-5,1 2 0,-2 0 2,2 0-2,1 2 3,0-4 6,0 2 2,-1 0-8,1 0 4,0 0 2,-2 0 0,3 0-3,0-1-2,0 1-5,3-1-32,-3 1 0,0-2-16,1 1-25,0 1-25,-1 0-21,2 1-26,-2 1-30,1 0 20,0-2-22,4 2 33,-1-2-5,2 6-5,0-4-9</inkml:trace>
  <inkml:trace contextRef="#ctx0" brushRef="#br0" timeOffset="144981.141">12031 6170 679,'-6'-1'11,"9"0"15,-6-1 14,6 2 3,-7 2 0,4-4 13,-1 4 19,-2-4-31,6 4 34,-3-2-43,1 0-8,-1 1 19,0-1 8,0 0-9,1 0-19,2 1 36,-3-2-45,0 0 42,0 1 0,3-2-17,-3 2 0,1 0-1,0 0 11,1-3 8,0 3 2,3-1-9,3 2-2,4-1 2,2 3 5,5-3 2,4 2-8,6 0-12,2 0-3,3 1 0,5-1-11,1 1 0,2 1-13,2-2-7,0 3 0,-1-1-1,-1-1 0,-1 2-4,-3-1 6,-1 0-6,-5 0 5,-2-2 1,-2 2-7,-6-1 4,-2-2-2,-4 2-1,1-2 3,-5 1 3,-1-2-2,-1 1 12,0-1 10,-3 2 4,3-2 1,-4 0 7,-1 0-6,-1 2-1,0-2-4,-3 1-11,0-1-8,4 1-6,-2 0 0,0 1-8,1-1 4,-1 2-5,3-2 0,-2 2 3,3 0-2,-3 1-2,0 1 2,1 0 0,-2 1-1,2-1 5,-2 0-2,2 0-2,0 1 4,-1-2-4,3 1 2,-5 0 8,4-1 2,-1 0 0,1 2 0,-2-3 1,0 0 0,0-1 11,-2 1-4,1-3 3,-1 0 13,-1 1 12,-1-1 14,2-1 2,-2 1 6,2 0-6,2-5 5,4-1-8,-2-3-14,4 1-14,2-5-14,4-1-4,3-4-2,1-3-9,0-2 1,0-1-4,1-4-1,-1 0-2,-1 0 3,-1 0 2,0 2-7,-3 3 13,0 2-8,-3 2 1,-1 2 6,-4 3 1,-1 1-4,-2 4 3,-1 1 6,3 2-5,-5 0 4,2 1-1,-2 5-5,-1-2-3,0 2 4,0 0-7,0 3-5,0 0 2,-1-2-5,0 2 1,1 0 2,1 2 1,2 3-1,-1 2 0,5-2 4,-3 4-3,4 0 6,-1 3-1,-1-1 3,3 3-1,1 0-4,-5 0 5,2-2-3,1 2 3,-3-1-3,4-2 3,-3 0-3,-1-3 6,0 1 2,-1-3-5,2 0 4,-4 0 1,4-2-2,-3 0 0,2-2 1,-1-1-3,-1 0 4,3-1 0,-3 0 1,0-2-4,0-1 3,-1 2-1,0-1 5,2-1-1,-3 0 0,1 0 3,0 0 3,2-1 0,1 1 3,0-2-1,1 1-3,3-2 8,2 0-4,0-2 1,2 2-8,2-4 2,1 0-3,0-2 0,2 0-5,-2-1-5,1-1 2,1-2-8,2-1 6,-5-1-1,2 3-4,-1 2 2,-2-1 4,-4 3-1,1 0-2,-4 4 5,-2 2-4,-2 1-1,-1-1 3,0 1 0,0 1-7,-1-1 3,-1 1-1,2 0 0,-1 1 0,1 0-2,0-1 0,1 3 3,0 1 4,1-2-3,0 4-3,0-1 2,3 0 2,-1 2 4,2 0-2,-1 0-2,1 3 1,-2-3-2,2 3 8,-2-3-5,2 2 0,-1-1-2,0-1 2,-2 1-2,1 0 1,-1 1-1,1-2-2,-1 0 5,0 0 0,-2 0 5,0 0-6,0-1 1,1-1 3,-1-2 1,-2 1 0,2 0-3,-2-2-2,1-1-4,1 1 12,-2-1-5,0-1-1,1 0-2,-1 0 0,-1-1 5,0 1-3,0 0 5,0-3-7,0 3 1,0 0 3,0 0 3,0-1-5,0 1 2,1-1-7,0-1-7,1 2-15,-1-2-12,1 2-21,-2 0-22,1-1-40,1-1-49,0 2-28,-4 0-61,4 0-40,-2 0-41</inkml:trace>
  <inkml:trace contextRef="#ctx0" brushRef="#br0" timeOffset="145693.575">13252 5133 759,'-8'-3'11,"12"-1"27,-4 1 21,2-3-11,-3 2 16,1 0 27,1 1 3,1-1 19,-2 0 6,4 1-11,-4 0-6,1 1 27,-1-1 3,1 0-17,2 0 24,-3 2-8,1-1-10,-1 2-8,2-3-8,-1 3-11,-1 0-17,0 3-16,-1-3-22,1 0-14,-2 2-10,2-1-10,-1 2-7,1 1 2,1 0-6,2 3 4,-1 3-6,3 1 9,-1 3 3,2 2-1,2 2 1,-3 2-4,2 2 4,-3 1 7,-1 3-1,0 1-4,-3-2 3,0 3 5,0-1-4,0-1 5,0 1-4,0-4 0,-2 2-1,1-3-2,-2 0 2,2-2-3,-2-1 0,2-2-6,-4 0 7,4-3-11,-2-1 7,2-2 0,0-1-4,-1-2-3,2 1 5,0-4 0,0 1-3,0-2 7,0-2-6,0 1 2,2-3 1,-1 0 0,0 0-12,1-3-3,-1 1-18,3-2-15,-2 0-39,-1-6-36,-2 3-37,-1-3-41,-2-2-24,1-2-33,-1-1 3,-2-2-32,0-1-3</inkml:trace>
  <inkml:trace contextRef="#ctx0" brushRef="#br0" timeOffset="146347.522">13186 5167 840,'-6'-5'23,"12"-2"26,-4 2-22,0 0 61,0 1-42,4-2 28,-3 1 10,1 0 12,1-1-20,0 2-14,-1-2 28,4 0-59,-1-2 43,4 3-19,0-2 5,-2-1-4,5 1 5,-2 0-9,3-3-5,1 2 1,4 0-1,1-2-7,2 0-7,3 1 2,2-1 0,-2 2-1,-3 1-5,0 0 8,-4 2-1,-2 1 1,-3 1-5,-2 1-7,2 1-9,2-1-1,2 2 3,3 2-15,-2-1 2,3 1-3,0 2-6,-4 0-2,0 0-3,0 4-1,-6 1 0,0 2 7,-3 0-3,-1 3 2,-2 1-3,-1 1-2,-2-2 5,-3 2-3,-5 2 2,-1 0-5,-4-1 4,-5 3-8,-2-2 10,-7 2-2,-2-2 0,-2 2 6,-3-1-8,1-2 7,-1-1-7,0-1 11,1 1-9,2-2 3,5-2 2,-2 0-10,3-2 4,3 0 0,1-1 2,3-3-7,0 1 11,3-3-1,4 2-3,-2-2 7,5-1-5,-1-1 2,2-1 7,3-1 0,-1 0-2,1 0-2,1 0-1,-1 0-2,1 0 8,0 0-5,0 0-3,0 0-3,1 1 0,-1-1 2,1 0-1,-1 0 5,0 3-5,2-3-1,-2 0-5,1 0 8,0 0-5,1 0-1,-1 0 5,0 1 1,4 2 2,-3-3 1,3 3 4,-1 0-3,1-1 4,3 1-2,2 3-1,2 1-2,3-1 3,3 3 2,1-3-1,4 2-2,0 1-4,3 1 5,1-1 3,1 1-3,-2-1-6,-1 2-3,-2-1 5,-2 0-1,0 0 5,-3-2-6,-2 1-9,-3-1-21,0-2-12,-4 1-35,-3 0-35,0 0-32,-2-3-43,-1 0-18,-5-1-37</inkml:trace>
  <inkml:trace contextRef="#ctx0" brushRef="#br0" timeOffset="147002.8221">14180 5431 816,'-8'-10'30,"5"-1"16,6 2-22,-5-1 46,1 2-26,-2 0 5,2 4 2,-3-1 1,3 2-30,-3 4-15,2-1 21,1 2-46,0-2 22,-1 2-5,-3 2 1,0-1 0,-1 4-2,-4 0-2,-1-1-2,2 3 4,-3 0 2,-1 2 3,2 0-2,2-1-2,-1 0-7,1 2 5,2-5 3,-2 3 0,4-2-3,0-1 0,-2-1-2,3 0 5,1 0 2,-3-1 3,5 1-5,-2-3 4,1 0 7,-1 0 3,3-2 14,0 1 1,0 0 1,0 1 4,0-2 4,3-1 1,-2 3 5,0-3 7,1 1-2,0-1 2,3 3 17,-1-3-4,0 1 6,1 1-7,2 1 0,2 1-13,-3 0 1,2 0-15,0 1-7,1 0-2,-1-1-2,0 2-6,1-2-2,1 0-2,0 1-9,14 0 16,-13 2-12,0-2-6,-1 2 0,-2-1 0,2-1-2,-4 2 1,4-1-1,-18 1-12,13-2 8,0 2-1,1 0 3,1-4-2,-3 3 3,-1-1-4,1 0 0,-3-1 1,0-1 0,1 2 0,-2-2-6,-2 1 6,1-1-5,0-1 2,-3 1-5,2-1 11,-2 1-5,-1 0 3,-1-2 6,1 2-2,-3 0 3,0 0-4,-2-1 5,-2 2-6,4-3 5,-2 0-5,0 2-3,1 1 0,-1-4 5,-1 3-1,3-2-2,0 1 2,0-1-2,-2 0-7,4-1-14,-2-1-5,3 1-19,0 0-5,0-1-14,3 2-21,-2-4-19,-1 6-24,3-4-20,0-4 22,1 4-8,1-2-32,0 2-17,3-2-13</inkml:trace>
  <inkml:trace contextRef="#ctx0" brushRef="#br0" timeOffset="147334.562">14482 5556 1062,'-7'-3'46,"12"-4"-24,1 3 30,-6 1 5,-3 1 8,3 0 9,-1 1 1,1 2 3,-4-1-53,3 0 29,-2 2-32,2-1-8,-1 1-8,2 0-13,0 1 2,-2-3-3,-1 4 4,2 0-3,0 0 3,-2 2 2,2 1 8,-4 0 0,2 2-2,-3 2 2,5 0 1,-1 1 2,0 0-3,0 0-2,-1 0-5,3 1 6,0-1-4,0 2-2,1-3 5,1 2-2,-2-4-5,4 1 6,-2 0 3,-1-1-1,2-2 0,1-1-6,0-1-14,0 1-7,0-1-14,0 0-21,4-2-23,-2-5 6,5 2-23,-6-1-30,3-1-22,2-3-34</inkml:trace>
  <inkml:trace contextRef="#ctx0" brushRef="#br0" timeOffset="147532.6682">14388 5280 816,'-10'-1'1,"12"-2"8,-6 2-1,7 1 2,-2 0-6,3 0 3,-2 1 0,1 1-8,3 2 1,0 0-7,-1 1 3,4 3-6,3 0-7,-3 0-14,1 1-15,5 2-11,-2 0-30</inkml:trace>
  <inkml:trace contextRef="#ctx0" brushRef="#br0" timeOffset="148260.6701">15009 5525 865,'0'-6'23,"7"1"13,-1-4-30,-5 0 54,2 2-27,-4-3 54,1 3-50,-3 2 4,2-4-24,-4 5-1,1-4 33,0 4-43,-5-2 24,5 2-55,-4 0 52,3 0-5,-2 1-6,-1 1-9,-2 0-4,0 0-13,0 4-1,-4 0 5,0 0-4,1 2-3,-4 2 8,1 1-5,0 1 4,1 3 0,-1-1 6,2 0-6,0 2 6,2 0-1,0 1-1,4-2 1,-1-1-1,3 0 3,1-1 1,1 0 2,3-1-3,0 0 9,2-3 1,0 2 3,2-3 7,2 0 5,-1-1 1,4-1 5,0-1 7,3-2 6,0 1 14,2-4 9,2 2-3,2-5-6,3 1 5,-1-3-4,2 2 0,-1-3-11,1-1-15,0-2-13,2 0-2,-2 0 3,-1 3-6,-4-2 1,-1 2 4,-3 3 4,0 0-4,-6 4 11,1-2-8,-5 4-8,0 0 4,-1 1-9,0 0-12,-1 0-8,0 1 1,-1 0-9,0 2 1,1-1 2,-2 3-2,2 0 2,0 2 5,2 1-2,-2 3 7,1 0 0,0 1 2,2 3 4,-3-1-5,0 1 6,2 2 3,1 2 6,-2 0 4,2 2 6,0 0-3,1 0 0,2 4 5,-1-2-3,4-2-3,-2 3-6,-1-2-3,0 0-4,-1-6 3,1 1-2,-2-1 0,-1-1-4,-2-4 0,1 2 3,0-3-2,-2-2 0,-2 2-7,0 2 4,0-3-3,-2 0 5,0 2 0,-5-3-1,0 2-6,1-3 5,-3 0 4,0 2-3,0-3 6,-3-1-7,1-1 5,-2 0-3,1-1 4,0 0-4,-2-3 1,2 0-3,-2-3-2,4 0 5,-1-1-3,3-3-1,-2 0 3,3-3-3,2 3 0,0-5 6,3-1 16,-3-1 11,5-1 2,0 1 4,2-1-3,3-4-3,3-1 7,2-1-10,3 0-17,4 1-15,2-2-3,5-4-6,3 6-18,3-2-7,3 3-20,4 4-20,-2 1-20,2 3-25,-1 3-28,-3 3-31,-2 0-24,-4 2-15,-5 0-37</inkml:trace>
  <inkml:trace contextRef="#ctx0" brushRef="#br0" timeOffset="150117.5419">12058 6184 647,'0'0'53,"0"0"0,-9-27 24,9 27-17,0 0 59,0 0-31,0 0 19,0 0-5,0 0-4,0 0-9,-4-20-10,4 20 25,0 0-44,0 0 42,0 0-10,0 0-6,0 0-12,0 0-2,0 0-12,0 0-13,0 0-7,0 0-10,0 0-11,0 0 0,0 0-1,0 0-2,0 0 6,0 0 7,0 0 0,0 0 0,0 0 7,0 0-3,0 0-3,0 0 4,0 0-9,0 0-6,0 0-1,0 0 1,0 0 7,0 0 4,0 0 10,0 0 1,0 0 10,0 0 2,0 0-3,-17 59 1,17-45-3,0 1-1,3 1-1,-3-2-1,0 1-2,0 1 0,0-1 8,0 3 0,1-1-3,-1 0-4,1 0-10,-1 1-2,0 1 3,0-1-3,0 0-6,0 3-5,0-3-4,0 3-3,-1-2-2,1 2 0,-1-3-11,1 3 3,-3 1-1,3-2 2,-3 2 2,2 2 9,0 1 11,1 0-4,-3 2 7,3-2 4,-1 2-1,1 0-2,-2-3-3,2 3-2,-1 0-2,1 5 3,0-3 0,0 2-11,-1 1 7,2-1 0,-1 5 2,0-2-7,0 3-1,1-2-1,-2 0-4,1 2 7,0 1-1,0 2-3,0-2 1,0-3 2,1-1-5,-1-3-7,0-1 2,0-2-1,2-4-4,-1 1-1,-1-3 2,3 3-3,-3-5 5,1 0 1,-1 0-4,1-2 0,2-2 0,-3-1 1,0-6-4,0-1 6,0-2-8,0 1 5,0-3-3,0 0 4,0-1 1,0-3-1,0 2 0,0-2-4,0 0 6,0 0-2,0 0 3,0-2-4,0 2 9,0 0-5,0-3 1,3 3 1,-2-2-2,0 1 1,1 0-4,-1-1 6,0 1-8,3 0 2,-4 0-1,1-1-6,-1 0-37,-1-1-19,-1-1-35,-4 0-44,4 2-43,-5-4-42,2 3-43,1-3-41,-1 4-14,0 1-31,2 0-13,2-1 23,-1 4-4</inkml:trace>
  <inkml:trace contextRef="#ctx0" brushRef="#br0" timeOffset="150859.8024">12107 7682 743,'-3'-5'29,"5"-3"13,-3 2 18,0-1-32,1 0 51,-2 1-23,-1 1 8,0 2 22,2-1-21,-2 0-10,-1 1-14,3 2 34,-6-2-51,4 1 25,-2 1-4,0 0-21,-1-1-11,-2 2-2,-3 2 1,0-2-9,-4 2 10,2 3-1,-5 0 5,0 0 2,-2 2 6,-1 1 2,2 1 7,-3 0 22,1 3-8,-4-1-2,3 0-2,1 2-1,0-1-6,0 1 4,2 1-4,-1 2 19,0 3 35,-1 2 5,0 2-5,1-1-2,1 2 3,0 2-2,3-4-7,0 3-21,1-3-22,6 1-1,-3 0-3,3 2 4,1-1-2,-1 1-4,2-1-1,4 0-5,-1 1-7,5 1-3,2-1 3,3 1-4,1 0 1,6-5 4,-2 5 1,5-4-12,1-1-4,4 0-1,-2 2-2,3-4 6,1 2-5,0 2 2,3-2-7,0-1 4,1-5 2,-2 0-1,2-3 3,3-3-5,0-4 5,4 0-2,1-3 2,3-4-2,1 0 0,2-5-4,5 0 3,-3-4-1,3-1-2,-2-2-5,2-3 6,-3-3 3,0-1-3,-2 0 2,-2 2-5,1-1 1,-5-1 4,0-2 2,-3-1-4,-4 3 0,0-1 1,-7-3-1,1-4 1,-7 0-1,0 1-3,-1 0 0,-7 2 2,1-1-7,-3 1 3,-2 2 2,-2-1-1,-1 2-4,-1 2 0,-3-3 2,0 2-3,-4-1 0,1 1-4,-4-1 2,-1 1 2,-1-2 3,-1 0 1,-2 2-8,-1-1 1,0 1 2,-4-1 5,0 2-4,-2 0-3,-3 2 0,-3 0-2,-2 2 0,-3-1 3,-2 4 2,-1 0-5,-1 2 0,-3 3 6,6 2-8,-1 2 0,2 5-4,4-2-14,1 4-25,6 4-14,0 0-30,5 5-28,1-1-33,0 5-33,2 2-10,0 2-21,1 1-18,3 1 6,-1 2-29,4-1-14</inkml:trace>
  <inkml:trace contextRef="#ctx0" brushRef="#br0" timeOffset="151440.3471">12006 7990 342,'-3'-1'14,"3"1"9,-1-3-1,-2 2 13,-2-1 8,4 0 8,-2 2 15,0-3 9,1 5-17,-1-5 3,0 4 4,-1-1-12,2 2 2,-4-2-7,3 1-44,-2 1 51,2-2-28,-1 6-6,-1-5 4,1 4 14,2-3 4,-2 1 4,0-1 30,4 2-56,-4-4 43,5 0-10,-1 1 1,0-1-14,0 0-11,3-1-2,-2 2 8,2-1 0,-1 0-3,0-1 17,2-1 6,-2 1 15,6 1 10,-3 0 3,7 1-11,-4-1-3,7 2-6,-1-1-10,1 1-7,2 0-16,3-1-12,-4 2-3,4-3-4,1 0 2,-3 3 1,2-1-9,1-2-3,-4 1-5,0-1-4,-2 1-10,0-1 3,-2 0-15,-3 0-26,-1-1-11,-1 2-21,-8-1-20,0 0-19,0 0-30,0 0-30,0 0 7,0 0-11,0 0-35</inkml:trace>
  <inkml:trace contextRef="#ctx0" brushRef="#br0" timeOffset="151731.8869">12140 7929 1178,'0'0'54,"-6"-42"-9,6 42 25,0 0 26,0 0 10,0 0 13,0 0 14,0 0 16,0 0-58,-8-35 15,8 35-24,0 0-26,0 0-8,0 0-15,0 0-11,-8-16-11,0 36-12,-6 81 5,13-81-5,-2-3 3,-1 1-7,3 2 9,-2-5 1,-1 4-10,3-3-6,-1 1-34,2-1-30,-1-1-41,1 3-31,0-5-54,3-2-29,-3 2-57</inkml:trace>
  <inkml:trace contextRef="#ctx0" brushRef="#br0" timeOffset="152116.0216">11795 8371 824,'-5'-2'24,"15"6"15,-6-2-20,-4-4 64,0-2-29,1 0 27,-2 3 5,2 3 19,0-3-15,1-3-5,-4 4 27,6 0-62,-4 0 34,3-3-17,1 3-5,1-1-22,3-1-3,3 2-10,3 0-7,2 0-2,4 0-6,4-1-3,0 1-8,4 0 7,0 0-10,2 0-17,2 0-24,-5 1-24,1-1-37,-1 2-50,0-2-16,-1 0-51</inkml:trace>
  <inkml:trace contextRef="#ctx0" brushRef="#br0" timeOffset="152793.6881">12937 7950 930,'3'-7'73,"-4"3"-13,5 0 28,-6-2 29,2 0 27,4 1 17,-3 0 17,-4 0 9,3 2-42,0 1 24,-2 1-3,4-1-9,-2 2-25,-2-1-5,2 2-11,-1-2-8,2 2-24,-3-1-6,2-1-26,-2 1-15,5 0-5,-3 0-8,-1 1-9,1 1-1,0-1-8,0 3-4,1 0 1,0 2-7,3 2 7,-3 2-6,3 1 2,0 3 2,0 3 0,3 0-2,-3 1 2,0-1-1,2 4-1,-4 0 2,3 0 3,0-2-4,0 2 1,2-3 3,-2 0-2,0-1 4,-1-3-3,4 0-1,-4-3-3,2-2 1,-2 0-3,0-4 3,-1 0-2,2-3 3,0 1-1,-1-2 7,4-2 6,0-2 8,5-3 8,1 1-2,2-6 7,3 1-4,1-5 3,3-1-8,0-4-5,0-1-6,-1-4-8,1-1-3,-3-2-5,0-1 0,-1 0 0,-4 1 0,-2 3 3,-1 0-4,-3 3 2,-3 3 2,1 4-2,-1 3-1,-2 1-2,0 1 4,-3 3-8,2 0 2,-2 2-5,-1 2-15,2 0-8,-4 0-11,2 3-20,-1-1-14,0 1-32,1 0-37,-2-2-31,1 4-28,-3-1-30,2 0-25,-1 1 0,3 1 31,-3 0-19,-1 2 43,-2 2 5,2 3 4</inkml:trace>
  <inkml:trace contextRef="#ctx0" brushRef="#br0" timeOffset="153347.4815">13541 8144 1145,'4'-5'-5,"-5"2"68,8 3-28,-11-3 12,6 3 13,-2 0 9,0 0 6,0 0 5,-1 0 3,0 0-65,-1 0 30,1 0-20,-1 3-11,-1-3-11,-1 3-8,1 0-2,-1 1-1,-1 0 2,-1 0-7,-1 2 11,-2 1-2,0 0 2,0 1 2,-1-1-1,3 3 8,-1-1-7,0 0 4,-1 0 3,1-1-1,1 0 6,3 0 3,-3-1 4,3-2 5,0 2 7,0-4 6,3 4 7,0-1 11,2 0 2,-2-2 3,3 1-6,-2 1 10,4 0 16,-3 2-1,1-1 7,2 1-1,-3-5 9,5 6-3,-4-6 11,6 2-15,-3-2-13,0 2-1,0-2-16,4 2-6,-2 0-17,1 2-2,-2 2-12,3-4-4,-3 5-10,1-3-1,-2 1-4,2 1-3,-3 0 3,-1-1-1,1 0-4,-2 1 1,2-1 2,-3 1-1,1-1-2,-1 1 0,-1-1 0,0-1-3,-1 1 4,-1-2-2,1 2 1,-3-2 0,0-2 5,-1 1-5,1-1-2,-5-1 5,4 0 1,-5-2-3,0 0 2,2-1-7,-2 0-15,2-2-16,-4-1-12,2 0-32,2-1-13,-2-2-31,3 1-20,0-1-30,1 0-15,-3 0-18,4 1-20,-2-1-6,4-1 11,-1 2-12,1-1-30</inkml:trace>
  <inkml:trace contextRef="#ctx0" brushRef="#br0" timeOffset="153643.9786">13834 8260 1590,'2'-6'28,"-8"3"30,7 0 24,-1 2 18,-1-1 3,-1 2 8,2-5 8,0 5 11,-1 2-21,0-2-27,1 4-26,-2-4-16,1 5-4,1-4 1,-1 5 0,-3 1 2,3 5 2,-2-3 0,-1 4 3,3 0 2,-2-1 4,-1 2-11,3-1-6,-2 0-15,2-1-9,0 4-1,1-4-2,-2 4-5,2-1-2,0 1 5,0 1-7,2-2-3,-1-1-28,2 0-16,-2-4-37,2 1-20,-1-1-31,1-3-28,0 0-33,-1-2-22,1-1 5,0-2 6,0 1-9,1-4-26</inkml:trace>
  <inkml:trace contextRef="#ctx0" brushRef="#br0" timeOffset="153814.8053">13862 8052 1070,'-15'-9'19,"4"-2"-16,1 4 55,6 0-33,-4-2 2,3 4 1,0-1-3,2 5 1,2-4-26,1 4 15,0 0-72,1-3 30,2 4-26,2 0-33,0 4-25</inkml:trace>
  <inkml:trace contextRef="#ctx0" brushRef="#br0" timeOffset="154623.5126">14270 8267 1062,'-6'-7'32,"7"1"-34,7 0 48,-11 3-35,-2-2 6,0 2-2,1-1 2,-2 4-3,-1-4-30,-2 4 37,0-3-43,-2 5 36,1-1-3,-4 2 5,-4 1 6,2 0 8,0 2 6,-1-2-2,-2 3-5,-1-2 2,1 4-2,4-1-1,-1 2-5,0-2-9,2 2-5,2 0-4,2 1 2,2-3 2,2-2-3,0-1-1,3-1 1,2-1-2,1 1 3,1-1 6,2-3 5,3 3-5,-1-1 1,0 3 5,2-3 5,1 1 10,2-1-2,2-4-3,3 2 0,0 0 5,3-3 3,1 1 6,0-3 0,-1 0 10,-2 2 6,3-1 5,-4-3 0,-1 0 5,-2-1 8,-3 0 6,0-1-2,-1 3 7,-3-3 10,-2 2 1,0 0 9,0 4-2,-1-2-1,0 1-10,-4 2 7,4-1-14,-2 2-10,0-3-3,-2 4-12,0-2-8,2 2-8,-1-1-7,1 1-10,0-1-10,-2 1-8,2 1-5,-2 2 1,0-2 7,0 5 15,1 0 6,-3 3 1,-1 2 4,3-1-1,-2 3 5,2-2-1,-1 5-7,0 0-16,1 3-1,4-1-3,-4 4 1,2 1 1,0 4-6,0 1 5,0 0-2,0 1-3,0 0-1,2 0-2,1 2 1,2-1 1,1 2 5,0 0-7,4-1 1,0 0 2,2 0-6,-1-1 6,0-3-6,-1-2 0,-2-1-7,0-2 6,-6-2-5,4-1-1,-5-3 2,0-1-2,-1-2 1,0 0-10,0-2 2,2 1-13,-2-2 5,0-1-2,0 1-5,0-2-2,0 0 3,0-2 3,0 0 0,-2 0 8,2-2 4,0 0 5,0 0 1,-2-3 0,-2 1-3,-2 0 9,1-2-5,-2-2 2,-1 1-5,-2-1 1,0-1 3,1-1 0,0-1 1,-1-1-1,0-2 3,1 0-3,1-2 5,-2-2-2,-1-1 5,0-1-2,2-1 14,-1-2 3,1-1 2,2-1 6,3-2-4,1 0 8,-2 3-4,5-5-5,0 4-6,0-4-5,5 2-1,-2 1-3,-2-1 0,4-1-10,0 2 0,2-1 6,1-1-9,-2-1-5,6 2 1,0-1-7,0 2-28,2-3-19,5 2-39,-2 0-42,3 2-48,-2 0-57,3 2-81,-6 0-68,4 0-69,-1 2-34</inkml:trace>
  <inkml:trace contextRef="#ctx0" brushRef="#br0" timeOffset="156070.5328">12121 8579 679,'0'-2'11,"0"4"7,0-2 6,0-3 17,0 2-6,1-2 12,0 1 7,-1 1 4,2-2-44,0 2 41,-2 1-6,0 0-33,0 0 21,0 0 5,0 0-10,0 0 1,0 0 18,0 0-4,0 0-3,0 0-2,-4 21 6,4-21 0,0 0-2,0 0 6,0 0 8,0 0 6,0 0 11,0 0 21,-2 15-8,2-15 1,0 0-3,0 0 6,0 0 2,0 0-14,0 0 3,0 0-19,0 0 8,0 0 4,0 0-2,0 0-14,0 0-11,0 0 4,-17 54-5,17-48 7,-2 0-14,2 1-2,-1 0 4,1 2 4,-2-1 13,0 2 6,2 1 1,0 2-4,0 0 10,0 2 0,-1 1 1,1 2 4,-1 1-13,1 1-7,-3 1-7,2 2-5,-2-1-11,2 2-5,-4 0-11,3 1-10,-1-1-1,2 2-2,0 0-1,0 0 6,-1-1 2,1 1-2,1 0-2,-2-2 2,2 1-1,0-2 1,-2-2 1,4-2-4,-2-1 0,2 0 3,-4-3 1,4-2 0,-2-1 2,0-2 3,1-1-5,-1-9 3,0 0-1,0 0 11,0 0-8,0 0-3,0 0 14,0 0-4,0 0-7,0 0-8,0 0-43,0 0-19,0 0-10,0 0-38,0 0-21,0 0-43,0 0-22,0 0-32,0 0-18,0 0-18,0 0-41,0 0-6,0 0-18,0 0 25,0 0-20,0 0-33</inkml:trace>
  <inkml:trace contextRef="#ctx0" brushRef="#br0" timeOffset="156655.4602">11693 9400 616,'0'0'24,"-62"8"11,62-8 19,0 0 2,0 0 4,0 0 3,0 0 21,0 0-44,0 0 42,-49 3-43,49-3-1,0 0 17,0 0-1,0 0 10,0 0-10,0 0 47,0 0-51,-43 10 28,43-10-2,0 0-11,0 0 6,0 0 12,0 0 5,0 0 6,0 0 15,-38 7 3,38-7 6,0 0 13,0 0-3,0 0-8,0 0-2,0 0-3,0 0-10,-30 6 14,30-6-8,0 0-12,0 0 14,0 0-4,0 0-5,0 0-14,0 0-3,0 0-13,0 0-5,0 0-4,0 0-23,0 0-14,0 0-2,205 8-4,-165-7-5,4-1-6,1 3-5,3-1-6,0-1 3,3 2-1,-1-2-2,2 0 2,0-1-1,3 3 2,-3-3-3,2 0-1,-3 1-1,-1-1 2,-4 0-1,-2 2-2,-7-2 0,-3 0 2,-4 2 1,-5 0 4,-3-2-1,-6 2-6,-2 1 2,-3-3-2,-2 2-1,-3-2-16,0 0-8,-4-2-13,1 2-31,-3 0-9,1 0-28,-2 0-27,-2 0-30,3 0-41,-3 0-47,-4 0-35,-1 0-4,-4 5-34,2-5 17,-1-2-34,0 4-16</inkml:trace>
  <inkml:trace contextRef="#ctx0" brushRef="#br0" timeOffset="157087.2681">11787 9744 1062,'0'-1'40,"0"-2"-23,8-1 32,-13 2 13,5 1 23,0 0 15,2-2 16,-4 3 18,4-1-20,-2 1 37,-2 0-25,2 1 8,-3-1-10,3 0-9,-2 2-5,4-2 1,-4 1-13,2 1-4,2 0 9,-2-1-17,8 0-2,-4 1 0,7-2-3,-4 0-10,7 3-1,2-3-6,1 0-11,2 0-3,2 1-15,0-1 0,1 2-10,2-2-6,-1 1-6,-2-1-3,0 0-5,1 3-4,-5-2 5,1 1-6,-4-2-3,2 1 1,-3-1 1,2 1-2,-5-1-6,1 0-20,0 0-26,-2 0-20,-1 0-43,3 2-37,-5-2-41,1 0-35,-5 1-36,0 2-19,-2-1-15,3-1 17,-3 2 13,-3-2-1,0 3 3</inkml:trace>
  <inkml:trace contextRef="#ctx0" brushRef="#br0" timeOffset="157438.4622">11903 10084 979,'8'0'15,"-6"2"34,6-2-25,-5 0 30,1 0 17,-3 0 23,5 0 19,-2 1 20,-1 1-2,-2-4-13,2 2 34,-2 0-24,1 0 4,-1 2-8,-1-1-11,2-1-14,-2 2 1,0-1-9,2 0-3,-2 1 1,2 0-21,1-2-10,2 2-1,2-2-4,1 1-10,0-1-14,3 0-6,-2 0-7,1 0-1,1-1-6,-3-1-4,-2 1-10,-1 0-24,2-3-41,-3-1-49,0 4-48,-4-3-57,-1-1-61,-2 0-38,-2 0-62</inkml:trace>
  <inkml:trace contextRef="#ctx0" brushRef="#br0" timeOffset="161442.0527">22633 6147 373,'2'-2'3,"-4"2"4,2 0 18,0 0 11,0-2 14,0 1 12,0-2 17,4 2 1,-4 1 4,0 0 10,0 0-49,0 0 41,0 0-46,0 0 28,0 0-49,0 0 7,0 0-10,0 0 58,0 0-15,0 0-5,0 0-18,0 0 6,0 0-11,0 0-4,0 0 1,0 0-3,0 0 5,0 0 4,0 0 1,0 0 1,0 0-1,0 0-1,0 0 3,0 0 3,0 0-7,0 0 0,0 0-1,0 0-5,0 0 3,0 0-4,0 0-9,0 0 4,0 0 2,0 0 3,0 0 7,19 16 9,-19-16 0,0 0 1,0 0 20,36 25 8,-31-22 2,0-2-6,2 0 1,-1 1 5,1 1 0,3 1 5,0-1-17,1-1-14,-2 0-2,4 1 1,0-2-7,4 1-9,0-1 1,4 0-7,1 2 1,1-2-4,1 1 1,6-1-2,5 1-2,6 1-5,0 0-7,9-1-3,-2 1-2,11 0 1,4 0-3,5 0 2,2 1-2,0 0 4,2 0-1,-2-1 3,-2 0-6,-3-1 1,-2 1 3,-6-2-3,-3 1 4,-2-2-3,-2 0 3,-1-2-4,-3 1 8,0 0-2,-3-1-7,-4 0 4,-3-1 0,-6 2-1,-8-1-2,-3 0 0,-6 1 1,-4 0-4,-9 1-15,0 0-20,0 0 6,0 0-28,34-2-17,-34 2-36,0 0-39,0 0-29,0 0-33,0 0-13,0 0-29,0 0 10,0 0-34</inkml:trace>
  <inkml:trace contextRef="#ctx0" brushRef="#br0" timeOffset="163784.2198">23636 6356 824,'-3'-7'24,"1"0"20,6 1-16,-6-1 65,2 2-16,0-1 9,-1 0 14,-2 4 12,2-1-17,-4 0-14,5 1 21,-3 1-62,2 1 23,-2 0-4,3 0-16,-1 1-13,1 1-3,-1-2-10,-1 3 4,2-1 1,-3 0 10,1 2 18,-2 0 15,2 2 30,-6 2 4,4 1 7,-5 2 7,1-1 7,2 4-4,-5-3-22,3 3 2,-2 0-17,3-3 1,-3 4 2,5 0 2,-3-2-3,2 1-4,0 1 6,0 1-16,2-2-8,0 3 1,0 0 9,-2-2-6,4 4-5,-3-1 0,1 1-5,-1 0 4,2 2 17,-1 1 10,0-1-9,0 4-7,-2-2-8,1 2-7,-2 0 2,2 1 5,-2-2-21,0 1-15,1 0-1,1 4 3,-2-5-1,3 2-1,2 0 1,-4-4-15,2 1 5,0-3-7,1 1-5,-2-3 0,2 4 3,0-4 0,-1 3-6,0 1 5,2 3 1,0-4-2,-1-1 1,2-1-4,-1-3-3,0-1 7,0-2-5,2-2 0,-1-1 0,0-3 6,1 0-5,0 0 1,0 0 1,-2-3-3,4 1 4,-4-3 5,2 1-8,0 0-2,-1-1 4,1 0-3,0 0 1,0 0 2,-2 0 0,4 1 0,-2-3-1,0 2-1,0-1 2,1 1 0,-1-2 2,0 0-5,0 0 3,0 0-6,2 0 6,-2 0 0,1 0-2,-1 0 2,1-2 3,-1 2-1,4-1-4,-4 1 1,2-2-2,-2 2 1,0 0 2,1 0-1,-1 0-5,0 0 1,0 0 2,0 0 0,0 0 0,0 0-1,0 0-1,0 0-1,0 0 0,0 0 2,0 0-1,0 0-1,0 0-3,-1 0 0,1 0-1,0 0-3,-2 0-2,0 0-6,-1 2 2,0 1 1,-1-1 1,-2 0 7,-3 3-1,-2-1 3,1 3 0,-4-1 7,2 2-5,-4-1-3,2 1 3,0 1-6,-1-2-7,1 0 3,1-1-2,0-1-4,1 0 5,0-1-1,5 0-1,-3 0 3,5-2 7,1 0-2,0 1 5,2 0 1,-2-2-6,3 1 8,-1 0-1,1-2 0,-1 1-2,2-1 7,0 2-7,-2-1 3,4-1 6,0 0-6,-2 0 0,3 1-2,-2 0 4,4 1-4,-1 0 7,0 1-1,1-1 2,3 4 0,2-3 1,1 2 0,1-1 2,2 0 0,2 2-3,-1-2 0,1-1-3,-1 1 0,1 0 0,1-1-3,-4 0-5,3 1-1,-6-1 0,3 1-1,-5-1-3,1 0 1,-3 1-3,1-1 2,-3-1-1,-3 1-7,2 0-2,0-1-7,-2 0-13,-1 1-6,1 1-1,-3-1-7,-2 1-1,1 1 2,-1 2 5,-3 0 13,1 0 10,-3 1 9,1 1 1,-3-1 8,1 2 1,0-2 5,-2-1-2,0 1-2,0 0 3,-2-2-5,4 2 5,-4-2-1,3 2 4,-3-3-1,3 0-1,2 0 2,-2-1 1,3 1-1,1-2 5,-1-1-4,2 1-2,2 0 0,-3 0 6,5-2-6,-1 2 0,-1-1 4,3-1-4,-2 0-3,2-1 5,1 2-2,1-1 0,-1-1 1,3 0 0,-1 1 1,0-1 1,-1 2 6,2 1-9,1-3 7,1 3-5,-1-1-1,2 1-1,2 1 2,1 1-4,-2-1-4,7 0 11,-2 0-8,1-1 6,-3 3-3,5-3-2,-2 0 1,0 1-1,0-2 4,-5 1-5,1-1 3,0 1-3,-3-2 0,-2 2 5,0-2-2,-1 2 1,0-2-4,-2 1-1,-1-1-3,1 2 2,-2-3 1,0 3 0,-2 1-5,0 0 2,-1-1 3,0 3-1,0 0 5,0-1-4,-3 0 2,2 2 1,-2-1 2,2 1-1,-1-3 0,-2 3 4,2-1-2,0 1 1,0-3-1,0 1-3,0 0 2,2-1 1,-2 1 2,2-1-3,0-1 1,-1-1-1,3 1-1,-2 0 1,1-3 3,2 3-4,-2-3-2,1 2 2,-1 0 0,2-1-2,-1 2 1,0 0 4,0 0-7,0 0 5,-1 1 0,1 0 2,-3-1-6,2-2 7,0 4 2,-1-4-6,3 2 4,-2 1-5,1-1 5,0 0 4,1-1 9,0 1 7,-3 2 19,4-3 11,-1 1 4,-3-2 8,4 4-4,-3-4 5,2 1 5,-4 0 2,3-1-11,-2-1 20,3 2 2,-4-4 5,5 2 7,-4 0-6,3-3-3,-3 3-4,4-2-3,0 1-7,-1-2-7,2 3 2,-2-3-29,2 3 48,-1 0-34,5-3 15,-5 6-1,1-3-17,-1 0 14,0 0 6,0 1 26,-1-2-43,1 1 34,-5 0-23,5-3 8,0 3 9,0-3-7,0 2-6,-1-3 8,2 2 1,-2-2 7,2 4 7,-2-3-9,2 0 5,-1 3 12,0-2-8,0 0-11,-1 1-6,1 1-11,0-3-8,0 3-3,-2-3-17,4 3-23,-2-3 2,0 2 0,1-2-4,-1 0-3,0 1-2,0-1-6,0 0 11,0 2-5,0-2-4,0 0 5,0 1-7,0 0 10,0-1-10,0 1 2,4 1-4,-3 0 2,-1 1 3,4 0-10,-2 2 7,2 0-12,0 1 14,4 2 0,-1 0-9,-1-1 3,1 1-4,-1 0 3,1 0-1,-1-2 0,1 1 4,-2 2-2,3-2 3,0 0 2,1 2-4,-1-2 6,2 3-4,2 0 4,-2-2-10,-2 0 5,4 0 0,-6-1-3,1 0 7,-2-2-2,-1 1-4,0-1 6,-4-2 5,0 2-10,0-2 3,-2 0 3,2 0-6,-2 0-1,2 0 8,-2 0-4,2 0-6,2 0 13,-4 0-5,4 0 0,-2 0 6,2 0-8,-2 0 0,0 1-8,2-1 12,-2 1-8,1 0 2,-1 1 2,3-1-2,-3 1 0,1-1 4,0-1 2,1 3-6,-2-1 2,2-1 2,0 0-4,0 1-3,1-1 3,-2 0-6,1 1-1,0-1 0,2-1-3,-2 1-3,1 1-2,-2 1 2,0-3-11,2 1-9,-1 1 0,-1 0-6,-1 0 0,1 3 3,-1 0 4,2 3-2,0 1 6,-2 3 14,0-1 1,0 3 8,0 2-4,-2 1 2,2 1-2,-3-1 4,2 1 3,-1 0 0,1 3 6,1-1-5,-2 4 6,1-1-1,0 1-2,0 3 0,-1 5 2,-2 0 2,1 2-10,0-1 8,-1 1-4,-1 0-1,1 2-1,0-2 2,-1 0 2,0-2-9,0 1 9,-2-1-5,3-3 3,-1 0 0,-3-1 4,3 0-2,-2-2 0,2-2 5,1-1-6,-1-1 4,-1-1 1,2-4 1,-3 2-5,3-4-2,-1-1-1,0 0 1,0 0 4,-1 0-1,0 0-4,2-1-1,0-2 4,-1 1 6,0-1-5,-1 0-4,2 0 3,0-1-9,2 0 11,-2-2-4,0 2 6,-1 0-12,4 0 10,-4 1 0,2-3 0,-1 2 9,1 1-15,0-2 6,1 2-4,-2 1 9,-1-1-7,4-1 6,-1-2-3,1 3-8,-3-4 8,2 3 3,0-1-4,1-2-2,-2 0 1,2-1-2,-1 0-5,0 0 8,2-2 0,-3-1-2,1 1 2,-2-2-2,4-1-4,0-1 6,0 0 0,0-1-2,0 1-2,0-2-2,4 2-1,-3-1-3,0 1 3,-1 0-17,0-2-8,-1 2-9,2 0-13,-3 2-9,2-1-15,-5-1-8,6 4-36,-2-5-14,-1 4-21,2-6-15,0 3 4,0 0-34,0 0-58,0 0-47,0 0-41,0 0-49,0 0-49,0 0-66,-30-41-78,30 41-3</inkml:trace>
  <inkml:trace contextRef="#ctx0" brushRef="#br0" timeOffset="164445.4443">22627 9607 1120,'0'0'35,"0"0"-1,0 0 15,0 0 27,0 0 12,0 0 17,-28-9 10,28 9-31,0 0 38,0 0 10,0 0-20,0 0-5,0 0 4,0 0-10,0 0 0,0 0 9,0 0 2,0 0-16,0 0 5,0 0-9,0 0-7,0 0 3,0 0-2,0 0 1,0 0-5,0 0-2,0 0 10,0 0 8,0 0-2,0 0-2,0 0-5,0 0-9,0 0 1,0 0-1,0 0-14,0 0-24,0 0-5,0 0-5,27-10 0,16-2-10,-20 10-10,3-1 1,5 0-9,8-1 3,-4 2-1,6-1-3,-2-2-6,1 1-1,1 1-3,-1 0-8,-5 1 4,2-1-8,-3 0-5,6 2-2,-7-2 1,-1 3 2,-3-2 1,-2 1-2,-1-2-3,-3 2 6,2-2 3,-5 2-9,4-2-3,-6 0-20,3 2-5,-2-1-8,0 1-20,-3-2-16,1 6-20,-3-5-10,-1 5-32,-3-3-12,0-1-29,-4 2-20,-2 2-19,-4-3-12,0 0-19,0 0 13,0 0-11,0 0-37</inkml:trace>
  <inkml:trace contextRef="#ctx0" brushRef="#br0" timeOffset="166103.4109">23045 9826 881,'-1'0'7,"-3"0"12,8 0-1,-8 0 3,3 0 4,2 0 9,-12 1-29,11-2 46,-9 2-39,9 0 38,-10 1-24,10-2 3,-4 0 17,5 0-5,0 0 37,-1 0-44,2 0 44,-2-2-48,4 2 33,-8 0-1,4 0-18,-2 0 0,2 0-8,-1 0 6,1 2-19,0-2 6,0 1-8,-1 0-3,1-1-2,0 1-4,0-1-6,0 0 12,0 0 1,0 0-7,0 0 4,0 0 2,0 0 10,0 0 22,0 0 5,0 0 1,0 0 8,0 0 15,0 0 4,0 0 0,0 0-7,0 0-16,0 0-3,0 0-7,0 0-7,63 20-16,-63-20-10,0 0 7,212 40-9,-180-37-13,-2-2 3,-2-1-4,-2 0-1,-1 0 0,-6 0 0,-3-1 2,-2 1-1,-3-1 1,-3-1-12,-8 2-8,0 0-31,0 0-18,0 0-35,0 0-37,0 0-31,0 0-38,0 0-24,0 0 15,0 0-16,0 0-14</inkml:trace>
  <inkml:trace contextRef="#ctx0" brushRef="#br0" timeOffset="166373.4122">23209 10144 1028,'-65'60'30,"65"-60"-14,0 0 28,0 0 25,0 0 30,0 0 10,0 0 15,0 0 12,0 0-8,0 0 25,0 0-21,0 0-21,0 0-19,0 0 1,0 0-12,0 0-12,29 11-20,-29-11-10,0 0-9,0 0-3,0 0-11,0 0-42,40 7-23,-40-7-37,0 0-38,0 0-35,0 0-48,0 0-9,0 0-52,0 0-35</inkml:trace>
  <inkml:trace contextRef="#ctx0" brushRef="#br0" timeOffset="168044.2265">23782 7732 568,'0'0'27,"0"0"1,14-22 4,-14 22 5,0 0-3,0 0 6,0 0 16,0 0-12,0 0 5,0 0-17,11-14-2,-11 14 22,0 0-31,0 0 43,0 0-45,0 0 21,0 0 6,0 0 10,0 0 14,0 0-15,0 0 48,0 0-41,0 0 51,0 0 5,0 0-4,0 0 2,0 0 9,0 0-1,0 0-5,0 0 1,0 0-10,0 0-9,0 0-9,0 0-4,14-2-17,-14 2-7,0 0 3,0 0-1,0 0-8,0 0-9,0 0 1,0 0 3,0 0 2,0 0-1,0 0-10,0 0-1,0 0-4,0 0 0,0 0-9,0 0-3,0 0-6,0 0-2,0 0-2,0 0 7,0 0-1,11 24 0,-11-24-2,0 0-4,21 92 16,-19-75-11,1 1 4,1 0-1,-2 1 5,2 1 0,-1 0-5,-2 1 4,1-1-1,1 0-6,1 1-6,-3-2 1,2 1-4,0-3-5,1-1 3,-2 1-4,1-2 0,-2 2 4,0-4 1,1 2-2,-2-3-1,1 2 7,-1-1-5,0 0 0,1-3-4,-1 1 3,1 0 2,-1 0-8,2-2 4,-1 1-2,2-2 1,-3 0-1,1-2 1,0 0-4,-1-6 14,0 0-7,0 0 7,0 0 6,0 0-22,0 0-17,0 0-16,0 0-13,0 0-38,0 0-44,0 0-44,0 0-36,0 0-31,0 0-24,0 0-34,0 0-34,0 0 4,0 0-1,-40-52 31,30 51 6,1-1-11</inkml:trace>
  <inkml:trace contextRef="#ctx0" brushRef="#br0" timeOffset="168942.5508">23813 7787 482,'-1'-3'14,"0"1"3,-2-1 11,-1 1 9,4-3 4,-2 2 7,-1-2 3,3 2 13,-1 0-8,1 0 2,-2 0-1,4 0-36,-4-1 53,2 1-39,0 0-2,0 1-5,2 0 2,-2-2 10,0 2-3,0-2 32,1 0-59,2 1 40,-1-2-1,2-2-14,0 1-5,0-1-14,3 0-5,2-2-10,-2 1 11,1-1-4,2 1 8,0 1 11,-4-1 5,2 2-2,-1-2 7,2 2 5,-4 0-5,3-1-1,-3 2 5,4-1 0,-4 1-4,2-1 2,-1 3-5,1-1 2,2 0-7,-1 0-1,0 1-11,5-2-4,1 2-5,4-3-3,2 3 0,2-3-5,0 1 4,2 2-3,-2-1-1,0 2 2,-2-1 0,-4 3 0,-1 0-1,0 0 4,-1 0-3,0 3-1,2-1 7,-3 0-8,1 2 0,-1 0 4,0 1-4,0 0-3,-2 2 3,-1 1 1,-2 0-3,1 2 3,-1 2 2,0 2-1,-3 1 5,0 1-7,-2 1 2,-2 2-1,-3 2 2,-5-2 0,0 3-2,-4-1 2,-5 0-3,-1 0 4,-4-2 1,1 1 2,-4-3-3,-3 0-3,1-2 2,-3 0-4,3-3 0,-1 1 5,0-2-5,1-2-3,2 0-1,3-2 8,3-1-2,3-2-4,2 0 5,5-1-9,-1-1 3,3 0 6,1-2 1,4 0 0,-2 0-1,2-2 5,0 2-3,-2-2 5,0-1-1,-1 2-9,-1-4-2,1 3-3,-2-2 1,2 0 3,0 2 0,-3-1-2,4 0 1,1 2 4,1 0 4,1-1-2,0 2-4,0 0 1,0 0 2,1 0 6,-1 0 2,2 2-2,-1-2 0,-1 1-1,3-1 6,1 1-4,1-1-1,0 2-5,3-1 4,0 2 3,3-1 4,2 0-4,3 2 3,-1 0 1,0 2 0,0-1 0,0 2-4,1 1-3,-1-2-5,0 3 9,0 1-9,0 2-1,3 0 5,-2-1-2,-1 2-3,2 1 3,0-1-4,-2 0 0,0 1 2,0 0 3,0 0-4,-2 0 1,1-2 0,-1 1-7,2-2-9,-3 1-36,-1-3-24,0 0-22,-3 0-22,0-3-20,-1 3-32,-1-6-4,-2 2-34,-2-3-4</inkml:trace>
  <inkml:trace contextRef="#ctx0" brushRef="#br0" timeOffset="169540.9073">24767 8197 1112,'9'-6'22,"-6"0"-18,4 6 15,-9-6 27,3 1 2,-2-1 2,1 2 6,-4-3 8,3 4-16,-3-1 24,1-4-5,-2 4-24,3-2-2,-3 1-1,1 0-5,-1 3-9,0-2-7,-1 1-5,-4 1-10,1 1-4,0 1-2,-4 0 1,3 1-1,-3 0-1,1 3 2,-6 0-2,3 1 3,0 2 1,-1 1 1,-1 0 10,1 2 11,-2 0 8,2 3 4,2-1 7,-2 1 20,5 1 5,-2 0 9,1 3 4,3 0-2,2 0 8,1-1-3,-4-3-3,5 2-15,0-2 4,3 3-1,-1-2-11,3 1-8,0-2-1,3 1-6,-1 3-1,5-1-2,-1-1-14,5 2 3,-2-5 6,2-2-1,3 3-3,0-3 5,3-2 6,2 0 4,1-2 7,3 0 1,1-2-8,1 0 3,2-2 0,-3-1-1,2 1-6,-2-1-6,-1-1-3,-2 0-9,-2-1-3,-1 1-8,0 0-4,-3 0-4,2 0-2,-4 0 1,0 0-2,0 0-6,-3 0 5,-4 0 2,2 0-2,-6 1 0,2-1-10,-4 0-25,0 0-23,-1 1-22,1-1-36,-4 3-19,4-2-38,-4 0-47,-2 3-35,-1 0-13,-2 2-41,-3-4 6,-1 0-42</inkml:trace>
  <inkml:trace contextRef="#ctx0" brushRef="#br0" timeOffset="182886.0709">4879 10470 631,'0'-4'4,"2"-1"2,-2 2 3,0-1-1,-2 0 15,2 1-9,-1 0 1,0-1 3,-1 1 3,-2 1-10,0-1-7,-1 3 9,0-2-18,1-1 11,-1 2-5,0 1-2,-1 0-8,2 0 5,-2 0 3,2 0-4,-1 1 6,1 1-8,-1-1 4,3-1 3,-3 2 5,2-2-1,-3 0-4,4 1 1,0 1 2,-5-1-3,4-1 10,-1 0-8,-2 0 5,0 0 5,2 0 4,0 0-3,-4-1 5,3 1 4,-4-2-7,3 1 4,-2 1-6,0 0-6,-5 0 2,4 0 0,-3 0-5,0-2 3,2 4 2,-2-2-3,-1 0-10,2 0 14,0 1-2,0 1-2,2-1-4,2 0-7,0 1 3,-1-2 6,4 1 5,-1 0-1,-1-1 13,-2 0-36,5 2 53,-3-2-27,4 1 35,-7-1-37,8 2 50,-6-2-53,5 1 52,-3-1-18,4 0-53,0 0 48,-3 2-36,0-2 39,2 0-44,-2 0 49,3 0-50,2-2 62,-4 2 2,5 0-1,-4 0-7,4 0-2,-2-1-2,1-1 4,-1 1-10,3-1 1,-3 1-7,1 1 2,0-1 5,3 1 1,-3-2 3,3 4 3,-4-4-3,2 4-3,1-4 1,1 2-2,-2 0-6,-1 0 4,3 0 1,1 0-3,-1 0 1,-1-1-8,0 1 0,1-1-11,3-1 1,2 1-4,2 1-7,-1-2-7,9-1-1,0 2 4,3 0-1,7 1 5,2-2 0,3 1-3,7 0-2,0-1 1,5 2 1,1-2-2,2 2 1,2-2 2,-1 0-5,2 1 5,-3-2-2,3 0 3,-3 1 2,-2-1 0,0 1-4,-3-2 1,-1 1-3,-4 1 0,-2-1 0,-7 1-2,0-1-2,-4 2-4,-7 0 10,-4 1-5,-3-2 6,-4 1-5,-2 1 4,-2 0-2,-4 0-2,0 0 1,0 0-5,0 1 1,0-1-1,-1 0 5,1 0-5,0 0 2,-3 2-1,-3 0-7,-5 1-19,-3-1-8,-6 3-8,-6 1-18,-2-1-12,-5 1-11,0 0-10,1 0 1,2 2-4,1-5-17,6 5 3,1-4-13,4 1 7,2-3 47,1 3-48,4-4 51,0 0-41,-2-1 65,3-1 0,-2 2 22,-2-3 2,-1 2-43,0-2 58,-3 4-48,-4-4 66,1 2-44,-4 0 5,0 2 5,-2-1 1,-3 0 9,0 2 3,0-3 4,1 3-3,-2 1 6,1 2-1,0-2 1,0 2 11,2 0-8,2 0-5,2 0 9,2 0-3,3 1-3,0-1-1,2-1 16,4 0 6,0 0 9,3-2 9,-1 2 12,2 1-32,0-2 45,-1 0-30,4 0 33,-7 4-52,6-4 46,-2 1-60,-2-2 40,0 3-12,-1-2-44,1 1 38,0-3-46,0 1 55,-1 0-48,6-1 53,-7 0-52,5-1 56,-1-1 6,3 0 5,-4 1-1,5-1-11,-1 1 1,1-1 7,0 0-7,3 0-8,1 0-6,1-1-5,1 1-2,-1 0 3,0 0 3,2-1-7,0 2 8,-2-2 2,1 1-5,-1 0 1,2 0 6,-2-1-7,1 1-6,3-2 12,-3 2-4,2-1-2,2 0 5,2 1 0,0 1 0,4-1 7,2 0 12,1 1-2,6 1 1,-3 0 3,8 1-2,3-2-3,5 1-1,1-2-14,7 0-9,1-2-10,6-1 4,2 1-5,2-2-6,3-2-1,-3 2-5,4-3 10,-2 3-5,1-2 1,-1 1-6,-4 1 4,0-1-1,-2 4 1,-6-2-1,-2 2-2,-1 1 1,-5 0 1,-5 0-4,-4 1 5,-2-1 1,-4 1-4,-1 1 5,-2-2-4,-7 1 0,1-1-2,-6 0 7,2 3-7,-3-3 1,-1 0 7,-1 0-7,-1 0 2,0 0-1,0 0 0,0 2-3,0-2 2,0 0 1,-3 0-7,0 0-3,-3 0 2,1 1 2,-6-1-3,2 1-2,-7 1-8,0-1-14,-3 2 5,-1-1-1,-3 0-5,0 4-3,-6-3 5,6 2 0,-2-2 10,0 3 12,-1-2-4,0 1 7,2-2 3,0 3 4,-1-3-5,0 2-1,-3 0-1,2-1 1,-1-2 7,2 0-3,-2 2 2,-2-1-6,0-2 2,2 2 5,-5-3 2,3 2-3,-1-1-5,-3 1 0,2-1 5,-2-1 2,3 1-1,-1-1-1,1 0-3,1 0 1,1 0 7,5-1-5,-3 0-4,6-1-2,0 1 6,1-1-1,3 1 0,3-1-1,2 0 2,-1-1 0,3 1 2,1 0 0,2 1-3,2-1 1,1 2 0,1 0 6,2 0-8,0 0 2,2 0-3,0 0 6,-1 0 0,3 0-2,2 0 4,1 0-1,-1 0 3,4 0 2,2 0-2,0 2-1,5-1 1,2 0 6,4 0-1,0 1 1,7-1-5,2 1 4,6-4 2,1 1 1,2-2 0,3 1-7,1 0 0,0 0-3,1 0 4,-5 0-8,1 1 4,-2-1-2,-3 2-3,-1-1 7,-3 1-3,-3-1-2,-2 1-1,-2 0 9,-1 0-7,-1 0 6,-6-1-1,2 1-6,-3 0 3,-2 0 3,-4-2 3,1 2-9,-2 0 5,-6-2-6,-1 2 0,-2-1-9,-2-1-19,-2 2-4,-1 0-22,-3 0-15,-1 2-32,0-1-8,-1 1-29,-2 0-3,-2 1-1,2-3-8,-3 0 44,3 0-44,-2-1 43,-1-1-12,1 0 5,0 2 5,5 0 2,-2 0-4,1 3-41,3-3 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458.27972" units="1/cm"/>
          <inkml:channelProperty channel="Y" name="resolution" value="458.27972" units="1/cm"/>
          <inkml:channelProperty channel="F" name="resolution" value="0" units="1/cm"/>
        </inkml:channelProperties>
      </inkml:inkSource>
      <inkml:timestamp xml:id="ts0" timeString="2024-01-11T05:46:11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4878 5604 727,'0'0'19,"0"0"12,18-16 1,-18 16 28,0 0-25,0 0 45,0 0-30,0 0 63,0 0-48,0 0-5,0 0 19,0 0-19,0 0 31,0 0-33,0 0 40,0 0-58,0 0 41,0 0-3,13-15-10,-13 15-7,0 0 0,0 0-8,0 0-6,0 0-2,0 0-11,0 0-8,0 0-3,0 0-2,0 0 6,0 0 7,0 0 1,0 0-2,0 0 4,0 0 3,0 0 2,0 0-5,0 0-7,0 0 0,0 0 13,0 0 6,0 0 2,0 0-3,0 0-4,0 0 9,0 0 1,0 0-10,0 0-12,0 0-9,0 0-2,0 0 1,13 51 1,-13-51-3,0 0-3,0 0 6,0 0-1,0 0 2,0 0-1,0 0-1,4 172 0,-4-155-9,0-2 0,-3 0-7,3-4-5,0 1 1,0-1-2,0 0 3,0-4 0,0 4 1,0-3 1,3 1-2,-3 2 3,0-1-2,0-3-1,0 1-2,1-3 3,-1 0-1,0 1-3,0-3 2,0-2-2,0 2 2,3-3-2,-3 1 2,0 1-2,0-2 6,0 0 0,0 0-4,0 0 0,0-2-2,-3 2-4,2 0-12,1-1-12,0 1-22,-3-3-15,3 2-32,-1 1-38,-1 0-31,-1 0-39,0-3-34,-2 3-48,5-2 6,-5 1-40</inkml:trace>
  <inkml:trace contextRef="#ctx0" brushRef="#br0" timeOffset="843.9286">4823 5701 735,'0'0'26,"0"0"15,0 0 13,10-44-14,-10 44 55,0 0-47,0 0 60,0 0-27,0 0-21,0 0-14,0 0-3,56-73 30,-56 73-45,0 0 57,0 0-49,0 0 32,0 0 3,0 0 2,97-80-8,-84 72-11,0 4-8,3-4-7,-2 3-10,1-2-2,-1 2-11,3 0-5,1 0 5,2 0-7,-2 1-3,-2 0-2,6-1-7,-4 4 3,-2-1-2,1 1 4,-4 1-6,2 0 6,-5 1-2,0 1-1,2-1 1,-4 2-2,1 0 3,0 1-4,-3 1 3,2 1-4,-1 1 1,0 0 0,-1 4-2,-4 0-6,1 1-5,-1 1-1,-2 3 0,-2 0-4,-2-2 2,-1 0-3,-3 2 7,0-1 3,-1-1 5,-1 2-1,-3-4 1,2 3 0,-5-3 0,3 2-2,-2-5 2,2 3-2,-2-2 3,2 0-1,1 0-2,1-3-2,0 0 2,0-2 8,5 0-7,0-1 8,2-1-3,2-2 3,-1-1 3,0 1 7,3-1 1,0-1 2,0 1 4,0-1 4,0-1 5,0 0 11,0 2 3,0-3 4,0 1-1,3 1-2,-2 1-4,1-3-3,-1 0-5,1 0-14,2 2-7,1-3-4,1-1-1,1 1-6,0-1 7,2 2-5,3-3-2,-2 2 4,5 0 1,0 1-1,0 0 0,4 0 3,2 2-5,-4-2 3,1 3 2,2 0-1,-5 0-4,1 3 0,-3-2-3,-2 5 5,3-4-1,-7 3 0,3 3 1,-2 0-4,-2 3 4,4-1 3,-5 1 0,2 2 1,-3 1-5,-1 3 0,1-3 4,-3 1-1,-1-3-2,-1 0 2,-2 2-3,0 0-1,0-3 8,0 2 1,-6-2-3,1 2 6,-1 1 7,-4 0 6,0-3 3,-7 3 6,3-5-2,-5 2-1,0-3 4,-4 0-7,-1-1 0,-3-2-15,0 1 4,-2-2-9,2-1-1,-4 1-1,4-2-3,0 1 0,2-2 1,-1 1 3,5 0-9,-1 1 1,2-3 4,2 0-2,5 0 0,0 0 5,5 0-8,2-2 4,0 1 3,5-1-3,2 0-4,-1-1-17,-2-2-25,1 1-41,-1-1-28,-2 0-50,2-1-54,1-2-21,-3-1-62</inkml:trace>
  <inkml:trace contextRef="#ctx0" brushRef="#br0" timeOffset="2616.9146">8092 7121 954,'0'0'30,"-2"-3"-9,4 0 65,1-1-26,0 1 6,0-2 27,3 2 26,-4-3 10,1-3-14,3 4 28,-4-3-55,0 3 24,0-3 15,0 6-14,1-2-19,-2 1 5,0 3-5,-1-1-4,0 4-5,1-3 1,-1 2-17,0-3-12,0 2-4,0-1-17,0 2-6,0-2-15,2 1-5,-2-1 3,1 2-4,-1 1 5,0 1 6,0 1 16,0 1-3,3 1 7,-3 0 8,0 2 1,1-2 8,-1 3-6,2 1-1,-1 4-6,-1-2-2,0 4-5,0 2-7,0 1 2,0 1-4,4 3-1,-8-2-6,4 1-3,4-2 3,-4 2 12,0 2 3,1 2 0,0-2-8,-1 1 4,2-1-6,-2-1 3,2-2-10,-2-2-8,0-2-8,0-2-5,0-2 6,0-2-4,0 1 4,2-2-4,-2 0 0,0-3 2,1-2-1,-1 1 1,1-1-2,1-2 2,1 0-2,-2 0-2,2-1 4,1-1-3,-1 2 1,2-1 1,0 0-4,2-2 3,2 2 3,0 0 0,4-2 0,4 2 1,1-3-1,4 0-2,1 0 9,0 0-9,1-3-1,0 2 1,-2-2 1,2 0-2,-5 2 1,1-2 2,-2 0-11,-3 0 1,-2 2-12,-3-1-26,0 0-24,-4 1-37,0-1-45,-4 1-49,-1 1-28,-4 0-42,2 1-43,-4-1-26,4 0-9,-3 2-24</inkml:trace>
  <inkml:trace contextRef="#ctx0" brushRef="#br0" timeOffset="2911.6936">8181 7412 995,'-3'-8'12,"-7"3"25,6-5-26,2 6 72,0-3-26,-2 3 22,3-2 16,0 3 0,-1-1-4,2 3-18,0 1 32,0-3-73,2 3 26,-2 0-25,2-3-14,2 2-1,1-1-5,2 1-6,2-2-6,2 1 0,4-1 4,0 1-4,6-2 6,-2 1-6,3-1 1,0 0 0,2 2-4,-1-2 4,-3 0-2,4 0 5,-4 1-6,-4 0 7,-2 0-5,-1 0-17,-7 1-21,0 0-30,-5-2-38,-1 0-15,-5 2-44,3-4-58</inkml:trace>
  <inkml:trace contextRef="#ctx0" brushRef="#br0" timeOffset="3115.0415">8158 7048 1145,'-3'-8'-7,"8"-1"74,-4 0-45,3 1 10,1 0-1,3 2 1,0-1 1,0 3 2,1-3 9,2 2-76,-1-2 52,3 2-16,1 2 3,3-1 2,2 0-6,3 2 2,-1-2-1,5 2 1,-4 1-10,3 1-4,-1 1-34,-3-5-6,-3 6-49,0-2-66</inkml:trace>
  <inkml:trace contextRef="#ctx0" brushRef="#br0" timeOffset="4537.0757">8898 5351 872,'4'-2'23,"-1"-5"34,2 4-32,2-2 61,-6 0-50,3 1 21,-1 2 4,3-1 7,-5 0-24,1 3-28,-4 0 28,2 0-59,-1 0 51,1 0-22,0 3-1,-3-3-10,3 1 2,0 2 3,-3 1 0,3 2 1,0 0 8,0 3-2,-1 0 2,1 1 6,-2 2-7,1-1-2,1 1 3,0-1-4,0-1-13,1 0 8,1-2-7,-2 2 0,1-2 2,-1-1-4,0-4-2,3 3 1,-3-3 8,0 0-5,3 0 5,-3-2-3,0-1 12,0-1 9,0 1 17,1-1 9,1-1 9,-1-1 7,-1 3 3,0-3 5,5 0-9,-2 0-4,1 0-4,-2-4 5,1 1-3,0-2-2,1 0 0,-1 1-6,0 0 4,-2 0-6,1-1-7,-2 3-16,2 0-11,-2 1-3,0 1-3,0 1-6,0 1-2,0 1 3,-2 0-5,2 0-1,0 0 4,-2 1-6,2 0-3,-1 0 6,0 0-2,-1 2 0,-1 0-2,-1 1 1,2 0 2,0 1-1,-1 0 6,0-1-3,0 3 0,1-3 2,1 2-3,0-2 3,-2 0-3,3 0 0,0-1 1,0-1 2,0 1-4,0-1 1,0-2 7,0 0-3,3 0-3,-3 0 6,0 0 9,1 0 9,0 0 7,-1 0 1,2-3 4,-1 1 5,-1-1 6,2 0 5,-2-2-3,0-1-3,2 0-2,-1-2-3,-1 1-1,1-3-5,-1 2-1,0-2-11,0 1-7,2-3-7,-4 2-3,1 1-1,0-3-2,-1 3-3,0 1-3,-1 2 2,2 2 2,0-2-1,-2 5-1,3-2 5,-1 3-4,-1-1 1,1 1 1,-5 0-1,2 0-5,-2 0 1,-4 0 1,2 1-2,-5-1 0,3 3 1,-5-2 3,4 2 3,-4 0-2,4-2 0,-1 2 3,0 0-5,2 0 4,-3 0-1,1-1-2,0 2 0,0 2 4,-1-2-2,1 1 1,0 0 3,0 0-1,0 1 4,0 0 1,0 3 0,1-2 3,-1 1 3,2 1-2,-2-1 3,1 4 3,2-3-5,0 1 1,1-2-4,3 3 1,0 0 1,-1 0 1,2 2-5,4-2-3,-3 0 1,1 3-1,2-2 2,0 1-9,0-2-2,0 1 1,0 0 0,0 0 3,0 0-3,0-2 2,0 2-2,0-2 5,0 2-1,0-2-3,3-1 4,0 0-7,1 0 2,2-1 1,2 0 0,0 2-3,0-5 7,6 3-2,-5-2-4,5 0 2,-2 0 6,5-2-6,-1 2 4,3-1 1,4-2-5,0 3 4,5-2 0,-1-1 1,3 0-1,-1 0-2,2-1 2,-5-2 2,3 0 1,-8 2-2,3-4 2,-1 2 1,-5 0-4,-3-2 5,0 1-5,-5-1 2,1 2 0,0-2-2,-4 1 2,0-1-4,-1 2 4,2 0-4,-4-1 1,0 1-4,-3 0-1,3 0 0,-3 0-1,-1-1 2,0 1-2,0-2 3,-1 2-9,-2 0-19,3 3-22,-1-3-27,-2 3-38,3-3-34,-2 1-51,-1 1-45,-3 1-35,3-1-50,-3-5-17</inkml:trace>
  <inkml:trace contextRef="#ctx0" brushRef="#br0" timeOffset="13555.5868">23321 14495 144,'-2'-3'-7,"-2"3"9,2-4-5,2 4-2,4-3 7,-2 3 9,-2-1 11,-2-1 1,4 2 11,-2 0-6,-2-2 9,2 1 15,0 1-2,2-3-9,-2 3-5,0-2 8,0 0 1,1 0 0,-1 2-7,1-2-4,-2 0-4,1 1 7,1-2-9,-2 2-1,2 1 1,-1-1 6,0-1 9,-1 1-7,2 1-6,-1-2-5,0 4 7,0-4 3,1 2-42,-1-1 41,0 1-52,0 0 46,0-3-40,0 3 46,-1-1-50,1 1 32,-1 0 2,1 0-4,0 0 4,0 0-3,0 0 5,0 0-14,-1 1 14,1-1-8,0 0 2,-2 3-41,2-3 36,-2 1-37,2-1 40,0 2-37,0-4 34,-2 5-36,2-3 37,0-1-8,0 2 10,0-1-2,0 0 7,0 0 6,-2 2 3,2-2 7,0 0-1,2 0 3,-4 0-3,1 0-5,1 1-4,0-2-4,0 2-5,0-2-8,0 2 0,0-1 0,0 0-2,0-1 1,0 1-3,1 0-3,-1-2 4,0 2 3,0 0-4,2 0-6,-2-1 4,2 1-3,-2 0 0,0 0 5,2 0-3,-2 0 0,0 0 2,0 0 6,0 0-4,0 0-5,0 0 4,0 0-9,0 1 7,0-1 1,0 0-1,0-1-2,0 1-1,0 0 8,-2 0-10,2 0 11,0-2-3,0 2-7,0 0 0,-2 0 3,2 0 1,0 0-3,0 0 7,0 2-1,0-4-3,2 2 4,-4 0-4,4 0 3,-2 0-1,0 0 3,2 0-3,-2-1-2,0 1-6,0 0 4,0 0 5,0 0-3,0 0-1,0 0 0,0 1 2,0-1 2,-2 2 4,2-2-9,0 0 3,0 0-2,0 0 1,0 0-5,0 0-2,0-2 5,0 2-2,0 0 7,-2 0-6,0 0 2,4 0-3,-4 0 5,2 0 7,0 0-12,0 2 4,0-2-5,0 0 7,0 0-3,-1 1-10,1-1-29,0 0-38,0-3 3,1 5-38,-2-2-33</inkml:trace>
  <inkml:trace contextRef="#ctx0" brushRef="#br0" timeOffset="20028.3276">20117 7220 365,'0'0'18,"0"0"20,0 0 29,11-51 10,-11 51 15,0 0 31,0 0-43,0 0 63,0 0-50,0 0-3,0 0-14,13-40 4,-13 40-1,0 0-20,0 0 50,0 0-61,0 0 42,0 0-10,0 0-11,7-35-12,-7 35-18,0 0-11,0 0-7,0 0-1,1-17-10,-1 17 8,0 0 12,0 0-10,-11 23 4,11-23 4,0 0 11,-24 83-3,18-60-3,2 6-2,-1 3-3,-1 0 1,2 1-2,-1 2 1,2 1 9,1 1 4,0 1 3,-3 0 0,0 2-1,-4-2-4,0 1-3,-1-1-7,-2-1-10,-1 0-2,-3-1-1,5-3-4,-3-1 0,2-1 3,2-1 1,0-4-4,3 1 4,1-4-2,2 1-3,-1-3 5,4-2-1,0 0-2,1-3 3,0 0 4,-2-2-5,0-1-1,2-2 2,-2-3-3,2 1 5,-3-4-3,1 1-5,2-2 3,-1-2-5,1 0 2,0 0-4,-1-1-1,1-1-3,0 0 4,0 0-6,1 0 3,-1 0-1,0 0-3,-1-1 3,2 1-2,-1 0 2,0-2-1,0 2 1,0 0-4,0 0 4,0-1 1,0 0-12,0 1-10,1-2-24,-1 1-23,0-5-34,0 3-36,-2-2-31,-1 2-29,-1-1-8,-1-2-20,-2 2-2,-2-5 36,1 4 7,-2 0 12,1 0-10,-2 0 7,1-1-2</inkml:trace>
  <inkml:trace contextRef="#ctx0" brushRef="#br0" timeOffset="20530.1381">19578 7843 474,'1'-2'17,"-1"0"18,5 2 7,-8-1 19,3-2 16,3 3 9,-2-2-27,0 2 65,0 2-54,2-2-8,-1 0-11,-1 1-15,1 2-17,0-3-11,-2 0 38,3 0-65,-2 3 45,2 1-2,1 0 12,3 2 10,0 2 6,1 4 8,-2 0-8,4 3 9,-1 1-6,-2 3-4,0-1-5,0 0-16,-1-1-4,-1 1-2,-1 1-3,0-1-7,0-3 1,1 2 1,-1 0-4,0-2 8,0 0-3,1-1-6,-1 0 2,2-2 5,-1 1-12,1-3 6,-1-1-2,2 0 0,-1-1-2,2-3 10,-3 0 5,2 0 6,-3-2 13,-1-1 0,5 0 3,-2-1 1,1 2 5,0-3 8,5 0 2,-2 0-4,2 0-4,1-2-9,1 1 0,2-3 1,-2 0-2,2-1-20,0 0-5,0-1-7,-2-2 0,2 2 0,-3-4-2,1 3-1,-3-3-7,1 3 7,-2-1-3,-2-1-4,0-1-1,-1 1 1,-2-1 1,0-1-11,0 1 8,2 0-3,0-2 0,3 0 2,0 2-7,2-1 5,1 1-7,-1 2 9,1 1-3,-1 0-9,-4 0-32,-1 5-17,-2-2-32,-4 3-51,-1 2-45,-2-2-40,-1 1 4,-2 1-35,-2 3-25</inkml:trace>
  <inkml:trace contextRef="#ctx0" brushRef="#br0" timeOffset="21894.7517">19667 5355 783,'-5'-4'6,"4"2"35,-3-1 41,11-3-26,-4 1 29,-1 1 10,3 0 7,-4 0 9,2 2-2,-2 1-26,-1 1-37,0-3 29,-1 3-27,1 0-11,0 0-7,-2 0-6,2 3-6,0-3-8,-1 1-2,1 5 4,1 1 8,-1 1 0,0 1 11,2 6-7,-2-1 5,0 3 6,1 5 8,-1 0 7,0 2-5,-1 1 6,-2 3-4,-1 3 17,0 1 8,1 3-1,-4 2-6,3 2-11,-2 1 1,3-4-1,-5 1 5,3 0-6,-1 2-7,1 0 1,0 0-1,-1-2 1,3-2-4,1 5-6,-1-3 1,2-2-5,-2-3 2,3-4-10,-2-4 3,2-2-3,-2-2-4,1-3 5,-1-2-9,2-4 1,-1-1-4,1 0 3,-2-3-4,1-1 1,0-2-2,1-1-2,-1-2-3,1-1-1,-3 0-3,3 0-1,0 0-1,0 0-2,3 0 4,-2 0-12,-1-1-7,0 1-25,1-2-3,-1-1-29,3 3-25,-3-4-42,0 2-46,-2-3-38,2 1-35,0-6-18,0 2-12,-2-2-19,-4-1-12</inkml:trace>
  <inkml:trace contextRef="#ctx0" brushRef="#br0" timeOffset="22702.9603">19678 5259 482,'0'-5'9,"0"-1"4,1 0 11,-4-1 17,1 0-6,2-1 14,-3 1 22,1 0 4,-1 0 1,1 0-35,0 0 39,2 1-58,-2 2 55,2 1-59,-3-1 31,3 3-63,0 1 37,0 0-17,-2 1-7,-1 3-8,2 2-1,-5 1-2,0 0 1,-1 2 9,0 3 5,-4 5-6,-2-2 14,-3 5 5,1-3 1,-4 4 3,1-1-7,-3 1 11,0 1-54,0-4 55,1 2-51,-2 4 52,2-4-51,-4 0 44,1 2-41,1-1 45,-3-1 0,4-1 6,0-2-3,2 0-7,1-3-2,6-1 8,-1-3-13,3-2-2,3-1 0,3-1-3,-1-2 1,1-1 2,4-2 8,0 1 10,0-2 28,2-3 8,-2 3 13,2-3-2,-1 0 0,5-4-2,-2 0-3,3-2-19,-1-3-22,6-2-9,2-4-13,3-1-1,3-3-6,1-2-3,1-1-1,3-1 1,-3 1 4,0 2-9,-2 0 2,-3 3 3,-1 0 2,-2 5-2,-4-2-2,0 4 4,0 3-2,-4-2 8,2 3-6,-3 1 1,1-3 1,0 4 0,-2 0-2,0 0-4,2 2 0,-2 1 0,0-1 2,-1 2-2,2 0 0,-2-1 2,1 1 3,-1 0 4,1 1-9,-2 0 4,1-1 2,2 2-1,-3-1 0,2 1-1,-1-1 4,-1 2-6,0 0 6,1 2-2,1-1-3,0 1 2,0-1-1,3 2 2,-2-1 0,4 0-1,-1 4 9,1-2-3,2 2 4,-1 0-3,0 0-3,-1 3 2,2 1-1,-1-1 5,2 3-6,-3 2 4,2 0-9,1 1 8,-1 0 2,2 2 0,0-2-2,0 2-3,2 0-1,-2 0-1,0-1 7,0 0-9,-2 0 7,2 0-6,-2 0 4,1-3-2,-1 1 2,-1-1-9,1 0-17,-2 1-33,1-3-44,-1-1-57,-3-4-13,-1 2-57</inkml:trace>
  <inkml:trace contextRef="#ctx0" brushRef="#br0" timeOffset="42755.2364">21517 12845 458,'-1'2'-6,"1"-2"12,0 3-9,0-3 9,0 0 5,0 1-6,0-1-2,0 2 10,1-1 13,-1 0-15,0-1 9,0 2-9,0-1-1,0 0 10,0 1 7,0-2-7,0 0 1,0 1 0,0-1 7,0 2 8,0-2-2,0 0 6,0-2 1,0 4 7,0-2-12,0 0 14,0 0-42,0 0 49,0 1-44,0-1 44,-1 3-42,1-3 0,0 0 10,0-1 7,0 2 40,0-2-47,0 1 36,0-2-49,1 1 38,-2 1 3,1 0-5,0-2-15,0 1 1,0-2-13,0-1 9,0 1 7,0-1-2,1 0-4,-1-2 2,0 2-3,2 0 2,-1-2 8,4 1-6,-5 0-7,4 0 3,-1 1-9,1-1 4,1-2-4,-3 2 2,1 0-9,0 0 10,3-1 0,-3-1-2,1 2 2,-2-1 2,3-1 4,-1 1-2,1-2 2,2 2-2,-3-2-5,0 1-2,2-3 5,-2 3 8,1-3 3,-3 3-6,3-1 11,-1 0-9,-1 1 6,-1-1 2,2 1-4,0 0-15,-3 0-3,4-2-2,-3 1-6,2 1-4,1-3 3,-1 3-4,1-1-2,-1-3 0,-1 2-1,1-1 5,0-1-7,-1 0 6,0-2-3,0 2 2,-1-3-4,3 0 7,-2 0-4,0 0-3,1-1 7,0 0-3,1-2-2,-1 0 4,-2 2-1,3-2 7,-2 0-3,0-3 6,1 2 2,1-2 1,-4 2 4,4-1-3,-2 1 5,1 1-11,-2-1 2,1 3-6,-1 1-5,-1 0 3,4 0-3,-2 0-6,-1 2 0,2 0-1,-1 3 1,-1 1 0,2-2 0,-1 0-4,0 3 1,-2-1 4,4-1-6,-1 1 5,0-3-3,-2 1 0,1 1 1,-1 0 1,1 1 1,0 0-1,-2 2 0,2-2-2,-3 1 0,0 0 3,5 1-5,-4-2 4,1 2-4,-1 1 1,0-2 2,2 1-1,-2 3 2,-1-2 0,1 2-2,-1 0-2,0 0 5,2-1-3,-2 2 3,0 0-1,0 0-1,0-1-1,0 1 4,0-1 3,1 0-8,-1 1 3,0-2-3,0 2 3,0-1 1,2 0 0,-2 0-4,0 1-1,0-1 3,1 0 1,-1 0-1,0 0 1,0 2-1,0-2 0,0 0 4,0 2-2,0-1 0,0 0-3,0 0 3,0 1-1,0-1 0,2 2-6,-2-1 7,0-1-5,-2 1 4,2 0 0,0-1 0,0 1-1,-1 1 2,1 0 3,0-2-7,-2 2 4,2 0-2,0 0-1,0 0-1,0 0 2,-1 0 1,1 0 0,0 0 1,0 0-2,0 0 1,0 0 2,1 0-2,-1 0-4,0 0 0,0 0-1,0 0-1,0-1 6,0 1-1,0 0 0,-1 0 1,1 0 0,0 0-3,0 1 4,0-1 1,0 0-4,0 0 0,0-1-2,0 1 3,0 0-2,0 0 6,0 0-4,0 0 1,0 0 15,0 0-18,0 0 4,0 0 2,0 0-3,-12-21 5,4 8-18,8 13 6,-9-13 8,9 13-11,0 0 8,0 0 15,-12-18-24,3 3 5,9 15 14,-8-16-7,4-5-9,-1-7 13,1-28-15,6 50 6,-2 1 0,0 0 2,0 1 2,0-1 0,0-1 3,1 2-2,-1 0 0,-1-2 2,1 2-4,0 0 5,1-3-9,-1 2 8,1 0-8,-1-2 5,3 1 3,-3-1-2,1-1 0,0 0-7,1 0 10,-1 0-8,0-1 8,3 1-9,-3 1 4,1-3-1,1 1 0,-2-1 4,2 1-1,0-2-1,0 2-3,-2-1 8,3-1-8,-1 1 2,0 0 2,0-1-2,0 3-2,-2-1 5,2 0-1,-3 0-4,5 0 2,-4 1 0,1-2 0,-1 3 1,3-3 1,-3 2-5,2 0 5,-2-1 3,2 3-5,-1-2 6,1 2-6,-2 1 3,2-1-5,-2 1 5,3-2-4,-1-1 3,-1 2-3,2 0 0,-3 0 3,2-2 1,-1 1-2,-1 2-1,1-2 5,-1 3-7,-1 0 5,0 3 1,2-2-4,-1 1 1,-1 1 1,0 0 0,2 1 0,-2 0 4,0 0-4,0 0-3,0 0 6,0-2-6,0 2 5,-2 0-4,2 0-1,0 0 0,0 0 1,0 2 4,0-2-3,0 0 1,0 0 0,2 0-1,-2-2 2,0 2-1,0-1 1,0-2-3,0 3 1,0 0 9,10-20-13,0 1 5,-2 0-6,0 2 6,-8 17 6,0 0-8,0 0-15,0 0-1,0 0 2,0 0-4,0 0 1,0 0 2,0 0-2,0 0-3,0 0 1,0 0 2,0 0-3,0 0-6,0 0 8,0 0 11,0 0-7,0 0 10,0 0-13,0 0 10,0 0-3,0 0 20,0 0-12,0 0 10,0 0-6,0 0 3,0 0-2,29-1-8,22 5 3,6 2 3,-1-6 7,-25-1-16,-16 1 9,-15 0 2,31-40 0,-30 36-1,-1-2-1,-1 2 2,0 0-5,-1-1 1,-3-2 1,-1 1 6,-3-2-7,-1-1 5,-3 0 0,-1 0-12,-3-1 8,-2-2 0,-2 0 2,-2-1-4,1 1 1,-1 0-4,1 1 0,-1-1 9,3 4-7,0 1 4,2 0 2,0 1-5,3-2 2,1 4 1,2-3 5,0 0-9,3 0 7,-1-3-5,2 3-2,2-1 5,0 2-3,2-2 5,-1 2-2,2-1 0,-2 0-1,4 1 3,-2 1 0,2-1-3,1 2 4,-2-2-11,2 3 4,0-1 2,0 3 2,2-4 0,-2 4-4,1-2 2,1 2 1,-1-1 7,3 1-3,-3 0 0,0-1-5,2 1 0,1 1 0,0 0 4,0 0-4,6 0 1,1 1-5,-2-1 6,6 2 1,0-2-3,3 1 1,-1 2 2,1-2-3,-1 2-2,3-3 8,0 1-8,0 2 4,1-1-1,3-2-1,-1 1 0,-2-1 2,2 1 6,1-1-5,-2 2-1,-2-1-2,2-1 4,0 1 3,-2-1-6,2 2 1,-3-2-6,0-2 5,0 2 2,-3-1 1,-1 1-2,-1-1-2,-4-1 3,-3 1 3,0 0 1,-1-1-8,-3 1 3,0-1 2,-2 1-5,-1 1 4,0 0-3,0-3-1,0 3 1,-1 0 4,1-1-4,-1 1-1,1-2 3,-2 2-2,0 0 2,2-1 0,0 1-1,-1 0-2,-1-1 1,-2-1 1,2-1-2,-1 2 3,-1-2-4,-1 0 2,1-1 2,-1 0-3,0-2 1,1 2-2,0-2 3,-3 1-1,3-4 5,0 4-7,-3-4 1,3 2 7,-2-3-7,-1 1 5,1 0-4,-3 1-1,3-1-7,-2 0 6,1 1-2,0 0 0,0 2 0,2 1 2,-3 0 3,5 0-3,-2 1 3,0 0-3,1 0 4,0 2-3,0 0 0,3 0 0,-3 0 2,4 1-4,-1-1 7,-1 2-2,2-1-2,-1 0 2,1 1 2,0-1-3,0 1-1,-3-1 4,3 1-2,0 0-3,0-2 0,0 2 2,0 0-1,0 0 5,3 0-5,-3 0 3,1 0 0,1-1-1,-1 1 4,3-1-8,1-1 4,4 0-3,3-1 5,5 0-7,1 1 3,6-2 3,-1 0-1,3 0 3,3 1-1,-2 0-1,0-1-2,0 0 2,-5 1 0,-2-3 2,-2 2-3,-5-1 0,0 0-1,-6 0-1,2 0 2,-5-1 0,1-1-4,0-1 1,-1 1-1,0-1-2,-1 1-1,0-1 1,0 2-1,0-2 1,-2-1 3,-1 2-5,0-1 1,0 2 0,0-1 5,0 0-3,-1 1-1,1 1-2,-3-1 1,2 2 2,-1 0 1,-1 1 1,1-1-3,-1-1 3,-1 2-2,2-2 6,-2 1-2,0 1 1,-1-3-3,4 2 2,-4-1-3,0 0 4,3 1 0,-2-1-7,0 0 5,0 0-1,3-1 1,-3 0 1,3 1 1,-2-1-2,3 2 3,-1 1 0,-1-1-1,2 0-1,0 1 6,0 1-4,0 1-2,0-2 4,0 2-4,0-1 3,0 1-5,0 1 4,2-1-8,-2 1 5,0 0 3,1-1-9,-1 1 9,3-2-3,-3 1 5,0 1-5,1-1 2,-1 0 5,4-1-7,-3 0 6,3 0-5,-3 1-2,3-2 0,-1 3 5,-1-3-1,3 0-4,-3 1 3,2 0 0,0 0-1,0 0-1,1-1 0,-3 3 3,2-3-5,-1 2 3,0 0-3,1-2 2,0 1 0,-2 0 5,3 0-2,-1 2-5,-1-3 6,-1 2-5,0-2 3,4 0-4,-4 1 3,2-1 0,-2 1 4,3-1 0,-1-1-5,-1 2 4,-1-1 2,0 0-3,2 1-1,0 0-1,-3 0-2,0 1 3,1-2 3,-2 3-2,1-1-1,-1 0 4,1-1-1,-1 2-2,2 0-4,-2-3-1,2 3 0,-2 0 4,1 0-3,-1-2 1,3 2-2,-3 0 1,1-1 3,0 1-2,-1 0 1,2-1 0,-1 1-3,0 0 3,1-2 2,-2 2 3,6 0-3,0-1 0,1 0 1,4 1-1,5 0 4,3-1-5,0 1-1,4 0-3,3 0 8,3 0 1,1 0-3,-4 1-2,0 0-2,-1-1 5,2 1 0,-1 1-3,0-2-1,-1 1-3,2 0 0,3-1 3,2 0 0,0 2-1,-1-2-3,0 0 4,-1 0 1,-4-2 4,0 2-4,-3-1-3,-2 0 5,1-2-4,-3 1 4,0-1 1,-2 1-3,0 0-4,-4 0 8,0-1-1,-2 2-7,-1-1 4,-5 2 3,-1 0-4,0 0 2,0 0-3,-3 0 0,0 0-1,0 0 6,1 2-7,-1-2-1,3 1 1,-1 0 4,0 1 3,-1-1-9,1 0 6,1 2-6,1-2 11,-1 0-7,-1 1 2,0-1-3,0 1-5,0 0 10,-1-1-8,0 0 5,-1 1-6,0-2 2,2 0 5,-2 3-4,0-3 3,-1 0 0,3 0 4,-3 0-4,1 0 5,-1 0 1,0 0-7,0 0 3,1 0 5,-1 0-5,0 0 2,0 0 4,0 0-8,0 0 2,0 0 3,0 0-2,0 0-5,0 0 1,0 0-1,0 0-2,0 0 3,0 0 4,0 2-3,0-2-1,0 0 1,-1 0 2,1 1-2,1 0 0,-1 0 2,2 2-8,1 1 6,0-1 1,0 3 2,2 1-3,-1 0-1,1 1 2,2 1-4,-1 2 2,0-2 1,-2 4-1,2 2 1,-1 0-2,-2 2 3,2 1-3,-2 3 7,-3 3 1,-2 0-8,-1 1 7,-3 2-2,0-2 4,-3 2-3,-3 0 3,0 0-5,2-1 5,-2 0-4,-2-1-2,0 0 4,0 3-3,2-2 0,2-1-1,0 2 2,-1 1-2,1 0 8,1-3-7,-1 1-3,4 0 4,-3 1 4,1-2 0,3 0-2,-1-2 0,2-2-7,-2 4 7,2-3-4,-1-1 2,4-3-4,-2-1 4,0-2-3,3-4 0,-1-1 7,1-1-4,-2-1 5,2-4-7,0-4 21,0 0-2,0 0 8,0 0 4,0 0-11,0 0-2,0 0-10,0 0-5,0 0-28,0 0-3,0 0-26,0 0-28,0 0-44,0 0-22,0 0 16,0 0-60,0 0 21,10 19-27,-10-19-10</inkml:trace>
  <inkml:trace contextRef="#ctx0" brushRef="#br0" timeOffset="43347.52">23110 11219 167,'-20'1'-1,"20"-1"17,-28 3 3,28-3 2,0 0 4,-44 10-20,44-10 14,0 0 7,0 0 7,-28 7-2,28-7 2,0 0 1,0 0 22,0 0 2,0 0 4,0 0 0,0 0 5,0 0 13,0 0 6,0 0-65,0 0 48,0 0-14,0 0-23,0 0-53,0 0 57,0 0-9,0 0 9,0 0-8,100-17 5,-76 17 5,1-1-57,2-1 46,3 1-65,4-1 57,-1 0-58,1-1 50,2 2-51,1 1 38,2-1-1,-3 0 6,1 0-4,2-1-1,1 2 3,0 2-4,-4-2 3,3 1 6,-2 0-5,-2 0-6,-4 2 8,-3 0-2,-6-2-3,-1 1-1,-7 0 3,-2-1-8,-3-1 11,0 0 1,-9 0-42,0 0-1,0 0-26,0 0-49,0 0-22</inkml:trace>
  <inkml:trace contextRef="#ctx0" brushRef="#br0" timeOffset="43825.4682">22960 11534 513,'-1'3'8,"1"-1"18,0-1 9,0 1 10,0-1 14,0-1 21,5 1-43,-2-1 57,2 2-51,1-4 32,4 4-51,-1-4 58,1 2-60,3 3-16,1-3 47,3 1-56,-1-1 50,6 1-49,0 1 50,3-1-73,-1 0 53,5-1-2,-1 0-3,2 0-2,2 2-6,-1-2 2,-1 0-9,-1 0 6,1 0-4,-3 0-3,-1 0-1,-3 0 2,2 0-2,-5 0 2,2 0-2,-3 0-2,-1 0 4,-4 0-4,0 0 2,-1 0 0,-4 0-1,-3 0-5,-2 0 4,-1 0 1,-1 0-10,-1 0 5,-1 0 2,0 0-2,-1-2-2,1 2 0,-2 0-4,0 2 2,2-2-10,-3 0-21,-1 3-10,0-3-21,-2 2 35,-2-2-57,0 1 13,-1-1-24,-4 1-11,0 0-2,1 1-11</inkml:trace>
  <inkml:trace contextRef="#ctx0" brushRef="#br0" timeOffset="44158.953">23215 11771 451,'0'2'10,"6"1"6,-2-1 6,2 0 10,-2 1 7,6-1 4,-4 0 11,6 1 10,-4 0 1,1-3 7,4 1-52,-5-1 28,2 3-1,-1-3-37,-2 1 29,-1 1-49,1-2 18,0 0-1,-2 1 1,0-1 7,-1 0-46,-2-1 68,1 1-78,-2-2 78,1 4-67,-2-1 29,0-1-5,-2 1-41,-2 1 13,2 2-56,-7-1 1</inkml:trace>
  <inkml:trace contextRef="#ctx0" brushRef="#br0" timeOffset="46194.7335">21000 10162 1004,'-3'-5'16,"2"3"3,2-1 8,-1 2 34,-1-1 6,1 0 24,0 2 14,0-1 20,1 1-7,-1-2 17,0 2 13,-1-1-28,2 1 26,-2 0-12,1 0 3,0 1 2,-2-1-5,2 2 5,-3-1-7,2-1 14,-1 0-13,2-1-1,0 1-1,-2-2-1,4 1 0,-2 0-14,2 0-1,-2 1-11,0 0-7,0 0-2,0 0-16,0 0-21,0 0-2,-2 2-8,2-1-12,0 2-11,-3 1-8,0 2-4,1 2 5,-3 3 3,-2-1 1,1 4 3,-1 1 3,0 2-1,-1 0 2,0 1-4,0 0-3,-2 1 2,3 0-3,-2 1-2,2 0-4,-2 2 24,2-2-6,0 2-18,0-2 17,0 3-8,0-1 2,-1 1-2,1-2 3,-1 1-21,2 0 2,1 0 13,-3 0-15,1 1 0,0-4 2,3 0-5,-3-3-3,5 0-1,-1-3-2,0-1 7,2-3-7,0-2-2,-1-1-1,2-1 2,0-2-1,0 0 4,2-2-2,-2 1-7,0-1-15,0-1-1,0 0-10,0 1-6,0-1-15,-2-1-14,2-2-18,-3-3-28,-1 4 10,1-5-43,-2 2-29,-2-1-41,1-2-35,-3-1-35,2 3-29,-2 2-19,0-1-32,1 0-13,4-2 19,-1 2-18</inkml:trace>
  <inkml:trace contextRef="#ctx0" brushRef="#br0" timeOffset="46913.8391">20775 10319 1028,'3'-8'42,"-2"-1"-21,0 4 6,3-1 28,-1 0 14,0-1 17,3 0 13,2 3 13,-2-4-23,2 2 30,4-4 11,-2 3-19,4-5-3,2 2-16,2 0 5,-1-1-1,2 0-12,-1-2 0,1 1-7,1-2 5,-1 3 2,-1-3 5,0 0-15,-1 2-5,1-1 3,-3 0-7,2 2-5,-2 0-6,2 1-12,-1 0 2,3 0-3,-3 0-3,1 0-4,-1 2 1,1 1-3,1 0-7,-4 0 3,2 4-8,1-1 3,-2 0-5,0 1-6,-2 3-5,0 0-2,0 0-2,1 0-3,-1 5-1,0 0-5,-1 2 2,-1 3 3,-1 1-2,0 3 1,-3 0 2,2 4-4,-4 2 2,0-1-2,-3 3 3,-1 0-2,-2 2 1,-6-1-4,1 2-1,-6-3-2,-1 2-7,-3-1-3,-2-1-13,-4-2-11,-3 0-2,-4-1-6,-1-2-5,-5 3 2,-1-5-1,-4 2-1,-1-3-3,2 2-3,-1-4 0,4-2 2,5 0-1,2-3-1,4 0 4,3-4 10,4 2 15,2-4 8,1 0 7,3-2 11,1 0 12,-2 0 11,4-3 8,0 1 6,0-2 8,1 1 21,0-2 1,-2 0 6,4-1 10,0 0 5,-1 1 6,3-1 8,-3 2 0,5-5-11,1 3 1,0 1-2,2 1-9,-1-1 1,3 2-2,2-3-12,0 5-5,-1-2-3,4 1 2,-3 1-5,5 0 0,-2-1-4,3 0 1,2 3 1,-1-1 2,3 2-3,-2-1-1,4 3-5,-2 0-4,1 0-5,-2 2-12,2 3-2,0 0-11,1 2 1,-1 3-3,0 1-1,1 1-1,-2 5-2,1-2 1,2 2-2,-5 1-2,0 1 2,2 2 0,-2 0 5,1-2-7,-1 0-1,-1 0-1,-1-1-12,0-1-3,1-5-18,-3 4-13,0-7-8,-1 3-10,-2-4-28,2 0-11,-2-4-30,0 0-29,-4 0-21,1-4-20,-3-2-36,-1 0-29,-2 1-19,-2-1-28,-2-2-24,0 1-11</inkml:trace>
  <inkml:trace contextRef="#ctx0" brushRef="#br0" timeOffset="47826.0526">21588 10690 1178,'0'0'36,"0"0"24,0 0 27,0 0 21,0 0 14,0 0 11,14-22 6,-14 22 4,0 0-39,0 0-16,0 0-25,0 0-20,0 0-10,0 0-15,0 0-4,0 0 7,4 22-12,-2 18-4,0-11 15,-2-29 15,0 0 10,0 0 0,0 0 12,0 0 12,0 0 10,0 0 2,5 17-2,-5-17-13,0 0 3,0 0 7,0 0-10,0 0-5,0 0-7,0 0-1,12-14 0,-12 14-2,0 0-9,0 0-10,0 0-8,0 0-6,8-15-7,-8 15-27,0 0 0,0 0-3,0 0 10,0 0-10,0 0-8,0 0 1,-6 21-1,6-21 11,-2 12 27,2-12 7,0 0 12,0 0-5,0 0 1,0 0 1,4-13-1,-4 13 1,0 0-1,0 0 1,0 0-5,-2-74-6,0 59-2,-3 1-4,-2-2 0,5 2-2,-5 1-3,0 3 3,2-1-4,1 2 2,-1 0-4,-1 5-2,1 0 3,0 0 2,-1 2-2,1-1-5,-3 3 1,1 3 1,2-1 3,-4 2 5,-3 0-4,2 3 3,-3 0 5,-4 1 7,0 1 15,-1 1 1,-3 0 5,-1 1 0,2 0 6,-1 0-4,2 1-1,2 0-7,0 1-9,2-2-1,1 2-6,1 1 2,2-1-4,-1-1 8,5 2-3,-2-1 2,2-3 1,3-2-4,-1 3 3,3-2-2,-1 3-3,3-1-1,0 1 1,0 2-6,4 3-2,-1 0 3,3-1-3,-1 1-4,3-3 0,-1 0-3,3 0-3,-2-1 3,4 0 1,-1 0-4,2-1-2,-1 1 7,2-3-2,-2 0 0,2-3 2,2 1 1,0-2-2,1-3 1,0 0 5,1-2-3,2 0 5,-1-1-1,-2 1-2,3-2-2,-2 1 2,3-1 4,-3 0-3,-4-1 1,2 1-2,-3 0 0,0 1 1,-5-2 3,0 2-4,-4 0-3,0 0-6,0 0-8,-4 0 0,1 0-10,-1 0-20,4 0-27,-8-2-17,4 2-40,-4-3-51,-1 1-54,1 2-53,-4-2-50,0 4-36,-8-2-45,5 0-36</inkml:trace>
  <inkml:trace contextRef="#ctx0" brushRef="#br0" timeOffset="52345.1764">19771 15296 280,'-6'-19'11,"6"19"11,0 0-2,0 0 14,0 0 1,0 0 6,0 0 12,0 0-12,0 0 13,0 0-4,0 0 1,0 0-3,0 0 8,0 0-6,0 0-9,-5-12-4,5 12 1,0 0-3,0 0-8,0 0 5,0 0-48,0 0 55,0 0-1,0 0-3,0 0-17,0 0 25,0 0-11,0 0-28,0 0 41,0 0-28,0 0 23,0 0 6,0 0 1,0 0 0,0 0-1,-25 2-1,25-2-5,0 0-5,0 0-3,0 0 0,0 0-3,0 0-5,-56 2-3,52-2-15,-2 2 0,2-2-1,-1 1 1,0-1-3,-1 2-2,-1-1 3,0 0 0,-1 0 3,1 1 1,1-2 1,-3 3 1,1-3 5,-2 1 1,2 1 2,-1-2 2,-2 1 2,-2-1 1,2-1 0,-3 1 1,-1-2 0,0 1 6,-3 1 0,1-3 0,-1 1 1,-4 0 5,1-1 4,-1 0-5,-3 2-4,-1-2 1,-3 1-7,0 0 2,-1-1 6,0 0 1,-1 1-2,0-3 6,-1 4 1,-1-3-4,1 1 4,0 0-3,-1 0-12,1 2-3,-1-2-2,-1 0-3,3 2 3,-2-2-2,2 2 1,-2-1-1,3 1 4,4 1 2,0 0-6,-2 0 2,1 0-10,1 0 1,-2 1-1,1-1 5,-2 2-7,-3-1 2,0-1 2,2 1-1,-2 1 4,2-1-1,0 1 1,1-2-2,2 1 2,-1-1-3,2 3-2,3-3 0,2 0-3,1 0 2,2 1-4,1 1-5,4-1 3,1-1 1,2 1-5,1-1 2,1 0 3,2 2-2,0-2-1,2 1 2,-1-1-4,1 0 1,0 0 5,2 0-7,-2-1 4,1 1-1,1-2-1,-1 2 2,0-1 1,1 1-1,-1 0-4,2 0 7,-2-1-6,2 1-1,1 0 4,-3 0-2,2 0 1,1 0-1,0 0 1,0 0-5,0 0 7,1 0 0,-1-2-14,0 2-10,3 0-16,-2-1-7,-1 1-20,3 0-19,-2 0-33,2 3-22,2-1-22,-1 1-16,0 3-21,5-5-25,-1 2 26,0 0-23,-1 1-13,-1 0-8</inkml:trace>
  <inkml:trace contextRef="#ctx0" brushRef="#br0" timeOffset="54137.6256">16569 15393 243,'-9'0'-9,"1"4"8,-7-4 4,7 0 5,-3 1-1,2-1 10,-2 0 9,5 0 4,-4-1 20,3 1 3,0 0-4,0-2 6,-2 1 12,1 0 0,-1-2 3,2-1 7,-2 4-5,0-3-24,4 2 39,-2 2-32,-2-2-3,4 2 7,-5-1-3,5 5-1,-3-5-4,1 1 29,-1 0-30,3-2 33,-2 1-6,1-1-13,2 1-4,-3-2-2,2 2-1,-1 0-7,-1 0-12,2-3-7,1 3 2,-2 0-1,4 0-1,-3 0-3,4 3-4,-2-3-3,3 0 6,-2 0-2,2 0 1,0 0-1,0 0 1,0 0-1,3 0 3,-1-3-2,1 3 11,0 3 11,1-3-1,4 0 3,1 0-2,4 2-1,0-2 2,5 2 3,0-3-12,5 2-15,-1-1 1,3 0-9,3 0 1,1 0-2,1 0-5,0 0-7,2 0-1,-1 2 0,0-2-8,2-2 5,-3 2-5,0 0 1,-3-1 0,-1 1 3,-1-1-2,-3 1 5,0 0 3,-3-2-3,-4 2 1,0 0 2,-5 0-2,-1 0 0,-2-3-4,3 3-1,-3 0 6,0 0-4,-1 0 3,0 0-2,1 0-1,-3-1 1,0 1 0,1 0-2,-2-2-5,-2 2 3,-1 2 3,0-4-6,0 2 1,0 0 3,0 2 1,-1-2-2,1 0 4,-2 0-4,2 0-1,2 0 6,-2 0 3,-2 0-5,2 0 3,0 0 2,0 0-4,0 0 5,2 0-1,-2 0 3,0 1-3,0-1 19,0 0-5,0 0 4,0 0 3,0 0 0,0 0-3,0 0 4,0 0 0,0 0-2,0 0-5,0 0 3,0 0-6,0 0 7,0 0 3,0 0 3,0 0-1,0 0 5,0 0 5,0 0-3,0 0 1,0 0-3,0 0-4,0 0 0,0 0-7,0 0-6,0 0 0,0 0 13,0 0-7,41-63-17,-37 57 4,-1-1 2,1-1-5,2-3 1,0 2-1,2-3-6,-1-1 5,1 0-4,2-2 2,1-2-6,1-1-2,-2 2 1,-1-1 3,0 3-4,-2 0 0,1 3 5,-1 1-5,-1 3 6,-4 2 0,1 0-4,-2 2-2,2 1 8,0-1-2,-1 2-3,-1 0-2,-1-1-2,0 2-1,0 0 2,1 0 6,-1 2-9,0 0 2,0 1 2,1 2 6,-1 0-1,2 3 4,-1 2-3,-1 1-7,2 1 9,-1 3 3,-1 0-3,0 1 1,0 0 0,0 0-3,0 1 5,1-2 4,-1 2-5,3 0-3,-2-3 0,2 1 0,-2-1-3,2-1 4,1 3-6,1-4 5,-2 1-1,3-2-2,-2 2 2,3-3-5,-3 2 9,3-2-9,-2 0 9,1 0-12,-1-2 2,-1 1 3,1-3 2,0 0 0,-3-3-8,3 2 10,0-1-4,-5-3 8,3 0 5,-1 1 13,0-1 8,-2-1 10,2 0 5,-2 0-3,5-1-1,-1-2-4,0-1-2,0-2-16,5 1-8,0-4-12,3-2-1,4-2-2,1-1 0,0-4-2,4-1 1,2-1-2,-2-4-3,4-2-1,-1 1-1,-1-2-6,0-2-3,-3 1 2,-2 1-1,0 3-2,0 2-2,-3 2 8,-6 3 2,1 5 5,-2 1 2,-3 2-1,-2 2 4,0 2 3,-2 0-2,-1 2-1,1-2-1,-1 3-1,3 1 1,-3-1 4,0 1-9,1 1-1,-1 0 6,0 0-6,1 0 2,-1 1-1,0 1 2,1-1-3,2 3 6,0-1 1,1 3-3,2 1 7,-1 1 0,2 2 3,0 0 0,-1 4 1,1-2-1,-4 2 0,3 2 5,-3-1-5,1 0 1,-2 3-2,1-1-2,-1 0 3,2-2-1,-3 1-1,1 0-3,-1-1 0,-1-2 1,1-1 3,0 2-2,-1-4 1,2 0-3,-1-1 2,3-2 0,-3 2 1,1-3-3,-1-2-1,2-2 0,-2 1-1,-1 0 5,2-3 0,1 0 1,-3 0 1,3 0 1,-1-2-6,1-1 5,1 0 0,2-3-3,1-1-4,2-3-4,-1-2-1,3-2 0,0-3 5,1 0-5,1-2-3,2 0 1,0-2 0,2 0 4,1 0-1,-2 3-4,2 1 2,-3 2 1,-3 4 1,-3 2 0,-2 3-2,0 3 3,-6 0-1,0 3 7,2-2-6,-3 2 1,1-1-3,-1 1 5,1-1-1,1-1-5,0 1 2,2 0 1,-2 1-1,2-2 0,-2 1 3,3 1-5,1 0 3,0 0-2,1 0 2,-2 1-3,3 2 4,-2 1 1,-1 2-2,2-1 3,-2 4-3,0-2 6,-1 1-1,0 1 0,0-1 2,-1 1-1,1-2 0,-2 2-2,0-1 3,0 0-1,2 0 1,-3 1-2,1-1 0,-1 1 1,0 0-2,2 0 2,-1 0 1,0-1-1,-1 0-3,3-2 3,-3 0-2,2 0 1,-2-3-1,1 2-4,0-4 6,-2 2-2,2-3 3,-2 0-2,2 2 2,-2-2-3,0 0 10,0-2-1,1 2-7,1 0 6,0-3-4,1 2 1,1-2-6,0 0 6,-3-1-10,4 2 5,-1-2 2,0 3-9,-1-3 5,-1 1-4,-1 1 3,3-1-1,-1 1 2,1-3-3,-1 4-4,-1-2 2,0 0-1,0 1-2,1-1-11,-1 0-14,1 0-4,-2 1-8,0 1-26,1-3-33,-1 1-52,2-1-45,-6 1-34,3 0-50,-1 2-77,5-5-44</inkml:trace>
  <inkml:trace contextRef="#ctx0" brushRef="#br0" timeOffset="54985.5542">17188 14215 273,'6'0'13,"-6"-3"5,0 3 14,0-4 0,0 0 23,-3 1 5,3-1 10,0 1 1,0-1-9,0 1 1,0-1 2,0 1 2,0 0-16,2 2 12,-2-1-37,0 1 46,0-1-29,0 1 1,0 0 12,0-2 6,0 1 15,0-2-5,0 0 52,0-1-32,0-1 48,0 2 5,0-3 2,1 4 6,-1-2 1,0 1 11,0 1-13,0-2 3,0 1-10,0-2 7,0 0-15,0-1-11,1 2-14,2-1-5,0-1 4,-1 1-11,2 1-11,5 0-9,-2 1-7,2 1 6,1 0-1,1 1-10,-1 2-10,2 0 0,0 2-5,-4 1-1,2 2-6,-4 2-2,1 0-6,0 1 2,0 5-1,-1-3 1,0 4 27,-2 0 3,3 1-1,-5 1 5,2 1 6,-3 1-11,3 0-3,-4 1-10,0-1-21,-2 1-2,-1 2-5,2 1-8,-6-3-9,5 4 2,-5 0-1,3-1 1,-1 2-4,0-2-9,0-1 6,2-2-7,-1 2 2,-3 0 1,3-2-4,-1 1 9,2-2-9,-1 1 5,0 2-9,1-3 8,2-3-2,-2 2-2,2-4 3,-2 0-5,0-3 1,2-1-2,1-2 5,-1-1-5,-2 0 2,3-3-2,0-1 2,0 0 2,3-1 1,-6-1 0,6 0 0,-3 0 3,0 0-5,1 0 2,-2 0-1,1-1-5,1-1-5,1 0-5,0-1-4,-2 0-11,3-1-30,-2-1-11,-1 0-12,3 0-16,-3-1-21,0 1-25,-3 0-33,3-1-16,-3 0-13,0 1-22,1 2-39,1-3-20,-5 3-24,0 2-11,0 0-15,-1-3-15,2 4 32,-4-2-10</inkml:trace>
  <inkml:trace contextRef="#ctx0" brushRef="#br0" timeOffset="55904.5188">17194 14322 536,'0'-9'22,"0"3"17,0 0 21,0-3 6,0 6 23,0-4-24,0 3 51,0 1-24,0-2 0,0 5-9,0-3-3,0 0 6,0-1-14,1 1 40,-2-3-43,2 0 38,2 1-6,0-4 5,1 4-12,1-3-9,3 2 7,1-2 2,0-1-6,3 1-9,1-2-13,2 2-10,0-4 4,1 2 2,-1-1-12,3 1-9,-2 1 1,3 0 0,-4-2-3,3 2 0,-4-2-8,3 3-1,-1 1-1,2-3-3,-2 3-2,-2-1 0,2 1 3,-2-1 0,2 4-1,-3-2 1,0 1-3,0-1-1,-2 3-1,3-1-5,-4 2 0,1-3-3,2 5 4,-3-3-7,3 2 1,0 0-5,3 1 1,1-2-1,0 4-5,-1-2 4,2 2-5,-1 1 3,-2-1-4,-1 1 0,-2 1 0,-3 0 3,0 0-1,1 2-2,-4 0 4,1 0-4,-3 2 4,4 3 0,-3-1 0,-3 1-3,0 3 2,-2 0-1,-3 0-1,-2 1 3,-4 0-2,1 1-1,0 0 2,-6-2 1,2 3-3,-2-5 0,-1 2-2,-1 0-3,0-2-1,-2 0 0,3 0-3,-3-1 2,1 0 0,-1-1 2,-1 0 0,4-3 0,-3 1 3,3-1 0,-4 0 1,3-1-2,-1 0 4,3 0-5,-1-2 1,1 1 4,0-1 1,3 1-2,-2-3-4,3 2 2,1-1 0,-2 1 2,2-2 0,0 1-2,2-2-3,-3 1 4,2-1 1,2 0-5,-4-1 2,3 0-1,0 0 1,0 2-1,2-2 3,-1 0 0,-1 0 1,2 0-1,-2 0 2,3 0-5,3 0 1,-3 0 5,3-2-3,0 2-1,1-1 1,1 0 4,-1-1-3,1-1 2,2 1 0,-3-1-1,2-2 3,-1 1-1,2 1 0,3-1 5,-2 1 6,0-1 3,2 2 6,0 0-6,0 0 2,2-1 6,-2 5-2,3-2-3,-2 3-4,1-1 1,2 2-4,1 1 2,-1 0-1,2 1-3,2 1-1,-1-1-5,1 2 3,-1-2 1,1 1-6,0 0 1,-1 3-1,3-1-1,-2-1 1,2 4-1,-1-2-3,-2 2 0,3-3-2,-3 1 2,2-2 0,-1 3-2,-3-2 2,2 1 1,-2-1-5,0 2 0,0 0-3,-1 2-7,-1-2-8,1-1-5,-1-1-15,-1 0-10,1-3-7,-3 0-16,3-2-4,-2-3-25,3 1-10,-3-1-31,1-2-12,3 1-21,-4-2-13,1 1-23,-4-3-22,5-2 15,0 2 50,2 2-48,0-3 8,5 2-32</inkml:trace>
  <inkml:trace contextRef="#ctx0" brushRef="#br0" timeOffset="56630.4515">18369 14391 616,'3'-6'15,"-7"-2"17,7 6 24,-2-3 2,-1-4 32,3 2-22,-3 3 5,0-2 0,0 3 1,1-1-1,-2 3-21,1-2 2,0 5-31,-3-4 19,3-1-2,-1 6 5,-2-3-13,-5 3-15,4 1-1,-3 0 2,0 2-1,-5 2 14,2 1-6,1 1 4,-2-1-2,1 1 2,2-1 0,-4 2-2,3-4 1,0 6-3,1-8 5,0 5 1,1-4-2,0 3 3,-2 1-1,4-3-2,-3-1 6,4 0 2,0 1 0,3-2-5,-3-1 3,2 0 4,0-3 3,2 2 0,2-2-3,-2 0 9,0-1 9,2 0 4,-1 3 5,2-3 1,1 0 6,-2 0 12,4 0-4,0 0-13,3 0-4,0 0 1,2 0-2,2 0-5,-4 0-12,1 0-9,2 0 4,1 0-1,-4 0-5,6 0-9,-5 2-5,3-2 0,-4 0-1,2 0 0,-1 1-4,-1 1-3,-1 1 0,1 0-2,-2 2 1,0-1-7,0 0 0,2 2 1,-4 1-2,1 1-2,1-1 0,-1 0-1,0 2 2,-2-1 1,1 1-5,-2 0 2,1-2 0,-2 2 3,-2-1-6,0 0 0,0 1 1,0-2 5,-1 2 0,-2-2-4,1 1 0,-2-2-1,0 2 5,0-1 0,-4 0-3,2 0-4,-2 0 5,1 0-2,-4-1 2,-1-1-2,1 2-2,-3-2 3,4-1 2,-3 2-6,0-1 2,0 1 1,1-2-3,-1 0 4,1 0-1,2-2-4,-1 2-4,2-1 2,1-2-10,2 1-5,-4-2-10,5 0-20,0 1-10,0-2-18,1-1-27,-1 0-14,-2-1-22,3 3-27,1-3-20,-1 1-11,0 0-11,1-1-12,-1-3-9,3 5 15,-1-2-13,-2-2-6</inkml:trace>
  <inkml:trace contextRef="#ctx0" brushRef="#br0" timeOffset="57047.7759">18689 14511 1087,'-1'-5'30,"-5"-1"-17,12 4 19,-12-1 19,6 1 20,0 1 20,0-2 13,-1 2 18,2-1-24,0 1 41,-1-2-5,4 3-16,-4-4 9,4 2-7,-4 4 1,2-4 1,-2 6 1,-4-4-16,6 3-4,-6-3 5,4 1-22,-4 0-5,4-1-9,-2 0-17,2 0-10,-1 0-1,1 0-4,0 6 1,1-2 0,-1-1-7,0 2 3,0 1 0,0-1 3,2 2-7,-2 2-6,4-1-4,-4 1-13,1 2 5,0 0-11,1 4 0,-2 1-4,0 0 2,0-2 0,2 1-2,-2-1 4,0 0-8,3-1 5,-2-2 2,0 1-3,3-1 1,0 0-2,0-3-3,0-1-3,-1 1-5,1-3-13,-2 1-16,5-3-11,-3-1-19,2 0-17,-1-1-28,-1-1-14,5-1-26,-4 1-26,2-3-10,-5 2-22,0-1-5,1-4-19,2 0-8,-4 0-6,-2-5-11</inkml:trace>
  <inkml:trace contextRef="#ctx0" brushRef="#br0" timeOffset="57238.1793">18711 14239 889,'-4'-6'17,"1"-1"30,6 2-15,-4-1 7,5 3 1,-3 2 1,0-4-1,2 5 1,-1-2-17,4 3-31,-2-1 17,2 1-7,1-1-10,0 3-4,2 0 32,-3 0-64,2 3 3,-4-2-29,0 2-42,0 0-34</inkml:trace>
  <inkml:trace contextRef="#ctx0" brushRef="#br0" timeOffset="57955.3283">19204 14475 792,'4'-7'30,"2"-3"7,1-2 20,-3 5-35,-4-2 47,0 4-35,-2 0 40,-2 0-35,-3 0 5,-2 2-33,-1 4-21,-5-1 43,1 4-45,-3-3 26,1 5-33,-3-3 36,-2 6-30,3-3 36,-1 0 7,0 1-5,2 1 5,-1 2 9,2-4-5,2 4 5,1-2-6,1 2 0,3-5-7,1 2 7,3-5 1,3 3 6,2-2 3,2-3 10,-1 0 8,8 0 0,-4 0 10,7 0 1,-4 0 0,4 0-1,-1 0 3,4 0-16,-1 0-3,2 0 2,-1-1-8,1-1-2,1-2-4,-1-1-6,3 0-5,-5-2 5,2 0-6,-1-2-7,-1 1-4,-2 0-10,2 0-3,-4 2 0,1 0 3,-1-1-1,-1 3 2,-1 1-4,-1 0 3,-3 1 7,-2-1 0,1 0 0,-2 3-1,-1-1 0,1 1-3,-1 0-2,0 0 1,0 0-7,-1 1 3,1-1-3,-1 2 0,-2-1-2,2 0 7,0 3 8,-2 1 2,2-1 9,-3 6-2,-1-3 2,3 2 2,-1 1 4,2 0 1,-1 1 2,2-2-5,0 0-2,0 0 3,1 2-1,1 1-1,3 2-6,0 0-3,1 3-10,1 2 9,-1 6 18,5-2-2,2 3 1,-4-2-7,5-1 3,-3 2-3,1-3 3,-2 0-9,-1-3-22,-1-3 0,-4 1-4,1-1 6,-4-2-6,-1 0 4,0-2-4,-1-2 0,-3 3 1,0-5-5,-2 0 3,2 0-6,-2-1 4,-1-1-2,-1-1 2,0 0-9,1-1 4,0-2-2,-4 1-1,3 0 0,-2-3-2,-2 2-4,2-4-1,-4 2 5,0 0-8,-1-3 2,2 0 0,-4 0 1,4-3 1,0 1 4,-3-1 0,4 0 1,-2-1 8,4-2-1,0 0 0,0-1 5,3-1-2,2-1 1,3-2 2,-1 0-1,3 0-2,3-1 6,-1-2 1,3 1-1,2-4 0,3 1 0,2 1-3,-1-2 6,4 1 2,4 0-8,1 2 2,1-3-3,4 5-6,-1-1-7,3 1-11,-1-1-28,3 1-45,-2 2-44,0 2-59,-4 0-61,-4 4-61,-2 0-62</inkml:trace>
  <inkml:trace contextRef="#ctx0" brushRef="#br0" timeOffset="59464.8508">16264 15369 703,'1'0'10,"-2"-4"31,4 2 4,-8 0 29,5-1-15,-2-1 4,4 4 14,-2-3 22,0 6-7,-2-6-23,2 6 8,-3-3-23,3 0 25,0 0-5,-1 0-4,2 0-24,-1 0 13,2 0-2,-2 0 4,1 1 5,-1 1 5,0 2 4,0-2 12,0 3 21,-3 0-10,2 1 2,-1-2-3,1 2 4,0 0-6,-2-1 4,1 2-12,-1-2-5,3 0 4,-2 1 3,-1-2 2,2 4-5,0-2-5,1 1 4,-2-2 8,2 4-3,-1 1-4,1 0-6,-4 0-11,4 2-8,-3 2 5,2 0 17,-3 5-8,-1-2-9,1 5 1,-1-4-3,-2 7 8,2-3-1,0 1-5,0-3-25,1 1-6,0-2 3,3 1-10,-1 3 3,2-2-7,2 4 0,0 1-3,1 2-2,-1 0-6,0 3-4,0-2 3,2-1-6,-2-1 2,0-3-7,-2 3 1,1-3-1,-1 0 2,2-2-1,-2-2 0,0 0-2,-2-1 0,2-1 3,-1-4-3,1-1 1,0-1 1,-2-2 16,1-1-17,0-2 16,1 0-16,0-1 14,-1-2 0,-2 0 0,3-1-1,0-1-14,0 0 15,0-2-12,-1 0 9,1 0-11,0 0 1,0 0-1,0 0 1,0 0 2,0 0 1,1 0-8,-1-2 4,0 2-7,0 0-22,3-1-12,-3 1-24,2 0-19,-3-2-41,3 2-23,-2-4-41,0 1-43,0 0-35,0 3-40,-2-3-38,-4 4-35,-1 1-26,6-1-6,-4 4-9</inkml:trace>
  <inkml:trace contextRef="#ctx0" brushRef="#br0" timeOffset="60189.5138">16371 16438 552,'-6'-10'14,"12"2"12,-8-2 22,2 0 8,-1 0 1,-5 0 6,3 0 24,-2 5-22,4-4 15,-6 6-22,-1-4-21,-1 4 10,0-1 17,1 3-6,-5-3-9,3 1 36,-3 1-16,-1-2 27,-1 1 12,-3 1-5,1 0 1,-7 1 10,5 1 5,-7-2 8,2 4-5,-2 1 10,-4-2-3,3 4-4,-3-2-1,0 3-2,-3 0-9,7 1-1,-3 1 0,2 1-18,2 1-9,3 1 5,5 4-3,1-1-4,3 2-4,-2 1-16,3 2-7,-1 1-6,2 1-1,-1 0-14,0-1-12,-1 4-6,-1-2-5,4 2-2,2 0-3,0 0-1,3 0-1,0 1 2,2 0 2,1 1-2,2 0-1,2 1-1,1 0 2,2 1 2,-1-1-2,4-2 0,-1-3-3,2 3 1,0-2-1,3 1 0,2 0-2,-2-3-6,1 2 2,-2 1-5,5-1-1,-2-3-3,3-2 1,-1 1-4,1-3 4,6-1 2,1-3-1,5-2 2,1 0 2,3-3 2,1-2 3,3-3 0,2-2-2,3 0 2,1-4 0,1-3-1,-2 0 2,3-4 1,-1 1-5,-2-3 6,2 0-5,-4-2 5,0-2-3,-4 0 1,-1-1-2,-2-1 0,-6-1 2,-2 0-4,-2-1 3,-4 0 0,-4 2 0,0-3 4,-3 2-2,-2-1-2,-5 0-2,-1-3 4,1 0-2,-4-1-2,-1-1 1,-1 0-2,-3-2 5,1 1-1,0 0-2,-1-1-1,-3 2-1,-1-1 1,-1 0 2,0-1-3,-2 1 0,-1 3 0,-2-2 2,-4 3 0,-1-1 1,-2 2 0,-2 2-7,-2 2 3,-4 1-5,-2 3 5,-1 0-4,-4 4 1,2 1 1,-3 1 1,2 3 0,3 1-3,-1 3-5,3 0-20,-1 1-10,6 1-16,-1 0-28,5 3-42,-1 0-33,6 1-21,0 0-34,2 2-23,1 1-21,5 3-26,-1-2-5,1-2 28,6 3 0,-1-1-2,-1 2-1</inkml:trace>
  <inkml:trace contextRef="#ctx0" brushRef="#br0" timeOffset="60765.5086">15991 16623 521,'0'0'11,"-4"-4"11,6 0 13,-5 1 12,0-3 5,1 4 11,1-4 0,1 2 13,-3 0-3,2 0-31,-5 1 31,0 0-38,1 4-2,-1-2-7,1 2 5,-1-1-1,-2 5 0,0-5 34,3 4-45,-3-2 38,0-2-2,0 3 10,1-3 7,0 3-11,-2-3-3,5 3 0,-4-3 8,6 3-13,-2-5 8,4 4-6,-3-2 5,4 1 6,-1-1-2,2 0-1,-4 1 11,4-1 11,-1 2-4,-1-2 9,1 2 7,-1 0 0,4 1-5,-1-3-2,3 1-9,2 1-8,1-1 0,-1-1-17,6-1-16,-3 1-8,3-2 2,4 2-5,-2-1-10,1 1-2,0-3-4,3 1-1,2 0-5,-1 0-1,-4 0-2,5 0-4,-3 0 2,0 0-1,0-1-2,-2 2 2,0-1 0,0 0 0,-3 0-1,-2 1 3,0 0-4,-3 1-6,-1 0-10,-2 0-9,-1 0-17,-2 1-23,-2 0-27,2-1-31,-3-1-22,0 4-25,-3-2-23,-1 2-25,-2 1-21,0-1-23,-2-2 6,-4 5-14</inkml:trace>
  <inkml:trace contextRef="#ctx0" brushRef="#br0" timeOffset="61117.8862">15989 16508 913,'2'-4'18,"9"-5"37,-10 8-20,-2-5 31,2 2 11,-1-1 20,0 3 23,3-1 20,-2 0-9,-1 2-12,1-3 32,4 3-24,-5-2 9,3 2-3,-2 1-15,-1-1-11,0 2 5,-1-2-12,2 2-8,-2-1-1,2 1-14,-2-1-7,2 0-5,-1 1-6,3-1-5,0 2-12,-1-1 5,5 3 0,-6-1-3,3 1-2,-1-1 2,0 4 0,-1-3-10,0 5 6,0-1-5,-1-2-5,-1 2-4,0 0-7,0 2-6,0-1-1,-1 2 0,-1-1-8,1 1 0,-2 0-5,2 1-1,-4-1 1,1 1-2,1 0 3,-3 0-1,2 0 0,0-1-3,0 1 0,-1 1-18,1-2-27,1 4-32,-3-6-44,2 4-48,3-3-55,-5 4-60,-4-4-43,7-2-35,-5 5-37</inkml:trace>
  <inkml:trace contextRef="#ctx0" brushRef="#br0" timeOffset="61657.1262">15943 17072 946,'-13'-3'2,"22"-4"24,-5-1-12,-7 3 36,3 1-15,-1-2 23,-8 4 15,8-1 8,-7 0 7,7 1-7,-2 1 21,2-3-23,-2 4 27,3-3-16,0 1 3,0 1 6,0-1-7,-2 2-4,4 0 7,-2 2 1,0-2-3,0 1 8,-2 0 4,4-1-7,-5 0 8,4-1 6,-3 1-3,3-1-1,2-1 6,0 2-9,6-1-17,-3 1-2,9 1-4,-4-1-7,5 0-9,-2 2-16,2-4-6,0-1-7,1 3-3,-2-2-5,2 0-7,3-1-11,1 1-6,1-1 3,0 1-6,0 4-5,0-4 2,2 0-6,-2-1-4,-1 3-15,-2 0-9,1-1-11,-6 1-25,3-1-28,-7 1-31,-10 0-49,0 0-58,0 0-49,0 0-57,0 0-56</inkml:trace>
  <inkml:trace contextRef="#ctx0" brushRef="#br0" timeOffset="62659.3354">13557 16643 521,'-1'-6'6,"-8"-2"2,4-3 17,-4 2 10,4-2 4,3 4 8,-3-1 13,2 2-5,-1-1-2,0 2 5,-3 0-11,6 1 2,-1 3-26,0-3 28,1 5-28,0-4 9,-2 5 10,1-4 15,3 5-1,-4-4 13,3-1 39,-1 2-14,1-3 32,1 2 21,-2-2-3,2 1 11,-2 2 19,1-3 0,-2 3 3,1-1-8,-1 0 7,1-2-3,1 0-4,0 2-15,1-3-7,1 3-16,-2-3-18,3 4-7,-3 0-21,3 0-16,-3 1 2,0 1-4,1 1-6,3-2-4,0 6 3,-2-4 0,6 4 5,-1 1 0,2 1-4,-2 0-13,4 3-7,-4-2 0,0 3-2,0-1-8,2 2-4,-1 1-8,-3-1-1,-1 2-3,4 1-4,-3-1-4,0-1-4,0 1 2,-1 0-2,0 1-2,0 0 2,-1 0 0,0 0 0,-1-3 14,2 3 2,-3-2-17,3 0 1,-1-2 1,-2 0-5,2-3 1,-2 0 1,1 1-17,1-4-2,0 0 16,-2-3 1,1 1-2,0-1 3,1-2-2,-1 0 2,2-2 15,-1-2 2,2 1-1,3-3-4,0 1 3,1-1-13,1-2 11,1-2 1,0-2-16,0 0 2,2-2-1,-3-1 1,3-3-15,-1-1 12,1-2 3,1-5-18,-2 3 4,2-5-5,0-1 4,2-3-4,0 1 13,0-2 2,0 2-17,-2 3 16,-1 0-1,0 4-1,-6 3-4,1 5 4,-6 2-2,2 3 2,-4 1 2,-1 4-2,-2-2-2,1 3 4,1 1-4,-1 0 3,0 1-1,2-1-2,-1 1-4,-1 1 2,2 0-2,0 0 0,0 0-2,-1 1-3,1-1 1,0 2 1,0-1-2,0 1-1,0-1 1,0 3 1,0-1 1,0 1-8,0-1-2,0 1-18,0 2-12,0-4-7,1 3-8,1-4-31,-2 3-2,1 0-24,1 0-22,-2 2-10,2-1-23,-2 0-36,1 1-34,-4 3-6,0 0-38,1 2-31,0-2 6,-3 2-32</inkml:trace>
  <inkml:trace contextRef="#ctx0" brushRef="#br0" timeOffset="63264.4934">14270 16921 1263,'6'-12'30,"0"2"27,2 9 34,-3-7 14,0 4 25,1-2 8,-6 0 2,4 4 4,-4-1-27,0 2-23,0 1-29,-4 0-7,4 1-25,0-1-7,0 3 6,-2 0 1,0 1 2,-2-2-1,0 6-3,-2-2-3,0 3 2,-2-1 12,0 4 4,1-1 6,0 1-1,-1-1 0,1-3 8,0 1 4,1-1 10,2-3-3,-3-1-9,4 1-8,-2-3 0,4 3 5,-1 2-3,-1 0-3,2-2-5,-1 3-6,4 0-3,-2-2 4,1 3 6,0-3 3,1 2-2,4 0 6,-2-2-6,-2-1 5,4 2 2,-1-1 18,4 0-3,1 1-6,2-1 1,1 0-9,-6 1-3,10-1-7,-4 1 0,1 0-25,2-3-6,-4 2-8,0-2-5,2 2 3,-2-4-3,-1 3 1,-3-1-5,0 1 2,-6 0 1,5 0 1,-4 0-2,-1 1-4,-2 2 4,3-1 1,-6 1 2,3 2-1,-4 0-1,-1 0-1,1 1 2,-2-3-3,0 1 1,-1 0 2,0-1-6,-1-2 3,2 2-1,-2-3 1,-3 2 0,2-1 3,3-2-3,-2 1-3,0 0 6,0-1-3,3 0-2,-2 0 0,-1-1-1,1 0-2,-2-1-8,-2-1-13,-3-1-24,1 3-5,-1-6-12,0 3-28,4-3-28,1 2-30,0-1-32,5 0-26,-3 1-26,1-2-37,1 4-40,-3-1-13,2 3-18,-2-3 4,1 2-17</inkml:trace>
  <inkml:trace contextRef="#ctx0" brushRef="#br0" timeOffset="63642.1966">14517 17146 1238,'3'-15'32,"8"2"26,0-2 32,-6 3 33,3 1 23,-6 3 27,1-1 20,-3 6 20,1-1-9,-1 2-10,-1-3-18,1 4-15,-5 1-8,5 0-12,0-3-13,1 3-17,0 0-15,2-1-3,0-1-4,-3 2-12,4 0-11,-6 0-11,4 2-3,-4-1-1,2-1-1,-1 4-1,0 1 0,1-1 5,-3 0-2,0 2 1,1 0-2,1 2-1,-2 0-4,3 1-9,-4-2-5,4 2-10,0 0 0,0 2-4,-1-3 2,2 3-4,-1-2 0,0 1-4,3 0-3,-2 0-4,-1 0-2,3-1 4,-3 1-7,3-1 2,-3 0-1,3 0 4,0-2-2,-1 3-6,3-2-9,-2 1-10,4-2-1,-6-2-5,5 1-19,0-2-27,-2 0-4,2-2-22,1-1-10,-5 0-22,0-1-22,0 2-27,-2-2-19,3-2-22,-3 1-27,0 0-14,-4-1-15,3 0-20,2-1-12,0-2 5,3 1-12</inkml:trace>
  <inkml:trace contextRef="#ctx0" brushRef="#br0" timeOffset="63849.5089">14624 16763 1246,'-9'-2'-6,"-9"-6"21,18 6 23,-10-5 19,8 2 15,-2-1 0,4 3 3,0-2 0,4-1 5,4 0-17,0 1-26,3 1-23,2-1-9,2 4-5,-1-1-6,0 2-5,1 2-11,-1-1-23,-1 6-14,-3-3-20,0 5-38,1-3-14,-4 2-35,2 4-32</inkml:trace>
  <inkml:trace contextRef="#ctx0" brushRef="#br0" timeOffset="64609.951">15232 17063 1212,'10'-21'4,"-4"4"29,-2 1 30,2-3 27,-7 8 18,-2-3 3,2 5 9,-3-3 4,1 1 0,-1-2-25,-2 5-28,0 2-28,0 0-18,1 4 0,-4 1-8,4 1-7,-2 1-3,-3 0-2,-2 4-6,0 1 2,2 0 2,-6 2-3,2 1 5,-6 3 1,3-2-1,2 1 6,-2-3 8,0 2 0,0-1 3,1 4-5,-1-4-1,4 1 0,0 3 4,3 1-5,0 2-2,3-1 2,3-1 0,4 0 5,1-1-1,2 0 1,1-1-2,3-2 2,1 0 2,1 0 0,3-3-2,-1 0 0,1-2 2,3-2-3,1-1 0,1-2-2,-1-2 2,4-1 1,-3-1 5,0-4 8,0 1 9,0-6 11,-3 3 9,2-4 3,-4-1 4,-1-1-3,2-1-3,-2-1-7,-1-2-8,2 5 0,-2 1-3,-2 0-1,4 3-3,-4-1 4,0 5 1,-1 0-8,-1 6 5,-2-2-10,-3 1-1,3-2-9,-3 4-3,-1 2-6,0-1 4,0-1 9,0 3-1,-4-1 10,4 0-2,-2 2 7,-1 0 2,-1 2 4,0 1 6,-4 3 6,3-1 3,-3 2-1,2 1-4,-3 7 15,2-1 6,2 2 4,-2 3-9,5 1-7,-3 2-9,5 0 7,0 3 4,6-3-22,-2 2-7,1 1-10,4 0-1,2-2-8,-2 2 4,1 2-16,5 0-4,-4-2 7,0 0-3,2 1 1,0 0-3,0-3 2,-4 1-7,-1-3 4,0 0-5,-3-2-9,1 0-2,-4-4-15,-2 1-7,-2-3-5,0-1-2,-1-1-7,1-1-2,-2-3 2,-4-1-2,2 1 12,1-4 12,-2 2-2,-1-4 4,-2 1 5,2-2 6,-4 0 1,1-1 3,1-1 2,-1 0-5,0-2 3,-1-1 2,-1 0-4,1-2-1,-2 0 0,2-1 0,-2-3-5,2 0 3,-1-2-6,-3 1-1,3-5 0,-2 2 0,0-2-2,1 1 3,1-1 5,0-1-3,3 1 5,2-1 1,0 0 4,3 2 3,1-1-4,2 0 3,0-1-4,2 1 5,2-2 2,0-2-1,3 0 2,1-1-5,4 0 6,-1-1-3,5-3-2,0 2-1,5-2-12,0 0 1,5 0-11,-1 1-28,3-1-31,0 1-35,2 3-42,-4-1-52,0 3-54,-4 2-58,-2 3-68,0 1-28</inkml:trace>
  <inkml:trace contextRef="#ctx0" brushRef="#br0" timeOffset="65955.5756">16127 17399 663,'-8'-2'15,"12"-3"18,-4 2 10,-4-2 26,3 4-12,-2-2 44,1 2-13,2-1 18,-3-1-8,10 3-1,-11-4 5,4 1-16,-2-2 28,2 0-33,2-3 27,-2 3-6,4-3 7,-10 3-13,8 0-6,-2 1 10,0 1-8,-2 1-6,1 0-7,0 2-6,-2 0-13,3 0 3,-4 1-4,4 0-19,-4-1-3,3 2-3,0-2-2,-1 2-5,0-1 8,-1 2 3,-3-2 4,4 2 5,-2-1 3,3 3 9,-3-5 6,0 3 10,3-2-2,1-1-2,1 0 4,-1-1 12,4 0 6,-3-1-6,3 2-2,-4 0 8,3 0 6,-3-3-1,1 1-14,1 0-15,-5 1-9,3-2 7,-1-1-5,1 2-17,-2-1-13,1 2-4,0-2 4,1 3 0,-2 0-5,2 1-15,-1-1 3,1 3 4,-2 0-1,0-1 3,2 5 0,-1-2-2,0 2 16,-2 2 1,3 2 1,0-1-2,-1 1 0,1 2 1,-2 1-1,2 0 0,0 0-15,0-1 5,0 3-8,2 0-3,-2 1-1,0 1-5,0 0 1,0 1-1,1 0 3,-1 1-8,0 0 2,0 1-2,0-3 5,0 2-2,0-1-3,-1 0-3,1 0 1,0 1 1,-12-2-1,11 2 6,2-3-7,-1 2 3,3 0-2,0-2 1,-1 0-4,2-2 5,9 1-4,-12-2 1,2 0-2,-2-3 1,-2 1-4,2-2 5,-1 0-1,1-1-1,-2-1 7,1-4-10,0 2 8,1-2-5,-1 0 6,0-1-6,0-2 4,-1 1-1,2-1-2,-1 0 5,0 1-7,0-2 5,2 0-1,-2 0 4,0 0-8,4 1 1,-3-1 4,-1 1-7,0-1 4,0 0-10,0 1-9,1 2-17,-2 0-18,1-1-28,1 0-19,-1 1-30,4-3-21,-5-1-37,2-1-29,-1 2-28,1 0-26,-2-4-29,1-1-36,-4 5-22,-2 5-44,3-5 3,-1 2-21</inkml:trace>
  <inkml:trace contextRef="#ctx0" brushRef="#br0" timeOffset="66519.4694">15751 18265 799,'0'0'31,"0"0"8,0 0 23,-55-11-8,55 11 23,0 0 16,0 0 9,0 0 14,0 0-5,0 0 6,0 0-15,-48-11 24,48 11-5,0 0-8,0 0 4,0 0 2,0 0-1,0 0-5,0 0 15,-43-3-4,43 3-2,0 0 8,0 0 3,0 0-5,0 0-3,0 0 3,0 0-8,-26-5-3,26 5-11,0 0-11,0 0-11,0 0-10,0 0 6,0 0-16,0 0-5,0 0-5,0 0-4,0 0-3,0 0-2,0 0-15,0 0-7,0 0-6,34-2-1,90-6-3,-97 6-14,1-2-2,4 1 3,1-4-5,6 0 3,7-3-1,2 0 0,4 0 0,-1-2 0,1 2-3,0 0-14,2 1-3,-7 1-6,-1 0-12,-2 1-11,-3-1 4,-5 2-6,2-2-10,-4 2-8,-3-1-5,-2 0-9,-1 5-11,-3-1-7,-4 6-26,-3-1-20,-1-1-12,-4 1-18,-1-2-17,-4 0-15,-6 1-25,0 2-22,-2 0-25,-2-6 3,-3 4-27</inkml:trace>
  <inkml:trace contextRef="#ctx0" brushRef="#br0" timeOffset="66898.6524">16032 18579 1263,'-11'3'-2,"14"0"32,-6 1 19,6-4 30,-6-2 22,5 0 27,0 0 18,5 1 10,-2-2 23,0-3-18,3 1-11,-2-3-21,1 4-9,0-4-15,-1 4-13,1-3-4,3 3-12,2 1-13,-4 0-2,6-1-13,-1 1-14,4-1-11,-1 2-4,3-2-3,-2 0-14,3 0 2,0 1-5,-1-1 1,0-1 0,0 2-6,2 1-5,-2-1-8,0 0-1,0 0-26,0 3-16,-4 0-20,2 0-31,-5 7-29,-2-5-22,-5 3-26,-2-2-20,-3 0-6,0 0-25,-3 5-3,-1-1-13</inkml:trace>
  <inkml:trace contextRef="#ctx0" brushRef="#br0" timeOffset="67141.4713">16203 18830 1652,'10'3'35,"-5"-5"24,6 4 40,-5-9 27,2 3 29,-2 1 26,-1 0 18,5-1 17,-3 0-14,-1 3-10,1 1-18,2 0-27,-3 4-6,4-3-21,-2 3-10,3-1-14,-3 0-15,3-3-13,-4 2-23,1-1-1,1 0-20,-1 1-13,0-2-17,-1 2-19,1 1-25,-5-3-40,1 0-47,-3 1-49,-2 0-72,-2 0-40,-4-3-62,-3 2-53,4-3-55</inkml:trace>
  <inkml:trace contextRef="#ctx0" brushRef="#br0" timeOffset="77245.3379">21555 17872 258,'0'0'21,"-19"-16"-7,19 16 5,0 0 3,0 0-2,0 0 1,0 0 7,0 0-4,0 0-7,0 0-1,0 0 13,0 0 6,0 0-9,0 0 11,0 0-14,0 0 0,0 0 9,0 0-8,0 0 11,0 0 2,0 0 12,-8-15-12,8 15-2,0 0 1,0 0-2,0 0 5,0 0-10,0 0 6,0 0-1,0 0 15,0 0-29,0 0-2,0 0 18,0 0-27,0 0 32,0 0-23,0 0 17,0 0 11,0 0-1,0 0 0,0 0 8,-9 15-8,9-15-4,0 0 1,0 0 1,0 0 1,0 0 9,0 0-1,0 0 1,0 0 5,0 0 5,0 0-1,0 0 4,0 0 2,0 0-9,0 0 13,0 0 5,0 0 5,0 0-9,0 0 5,0 0 9,0 0-2,0 0 5,0 0-5,0 0-6,0 0-6,0 0 1,0 0-3,0 0-13,0 0-4,0 0 1,0 0-8,0 0-9,0 0-3,0 0-2,0 0-6,0 0-4,0 0 6,0 0-6,0 0-5,0 0 2,0 0-1,0 0 0,0 0 1,0 0 4,0 0 3,0 0 2,0 0 6,0 0 2,0 0 4,0 0 1,0 0-7,0 0-3,0 0-7,0 0-3,0 0-3,0 0 0,41 7-10,-41-7 14,0 0-7,72-5-11,137-31-2,-187 31-2,-1 1 0,0-1 1,2 0-2,-1 0 1,2 0-2,-2-1-3,3 0 5,-1 1-1,-3 0 1,4-1-6,-2 0 5,0 1 1,-5 0 0,4 0 1,1 1-6,-1 1 2,-1-2-2,3 1 7,0 2-3,1-1-4,0 0 1,-3 0 1,1 0 2,1 1-1,-6-2 1,2 2 0,-2 0 0,-3 1 1,1 0-4,-2-1 5,2 1-1,-5-1-2,2 1 1,-3 0-2,-2 1-2,0-1 3,-4 1 4,0-2-8,-2 1 4,-1 1 1,-1 0-1,0 0 2,0-1 0,0 1 2,0 0-3,0 0 0,0 0-2,-1 1-1,1-1 0,0 0-4,1 0 2,-1 1-7,0-1 0,0 0 1,0 0 1,0 0-1,0 0-2,0 0-1,-1 0 2,1 0 1,0 0 3,0 0-1,0 0 4,0 0-13,0 0 12,0 0-11,-17 4 16,17-4-15,-14 6 16,14-6 19,0 0-9,0 0 8,0 0 0,0 0 0,0 0 2,0 0 10,0 0 0,0 0-5,0 0-1,0 0-7,0 0 8,0 0-14,2-3 8,2 7-7,0 1 2,0 1 3,1 0-1,-2 1-3,2 1-5,-1-1 7,1 2-3,-2-1-5,-1-1 2,0 3-2,2 0 0,0-1-1,0 2-2,-2-1-1,0-2-2,1 0 2,1 1 0,-1-2 1,1 0-5,-4-1 4,3 0 6,-3-6 8,10 13-12,-10-13 11,17 7 2,37-39-17,-48 24-5,0-2 0,1 0 2,0-4 1,-1 1-7,3-1-2,-1-1 6,-1-2-5,2 0 4,-2 0-1,1 0-6,1 1 4,-2 1 4,1 1-1,-3 1 0,1 1 6,-2 1-7,0 1 3,-1 0 2,-2-1-2,2 2 3,-2 0-1,-1 3-2,1-3-3,1 4 6,-1-1-3,-1 3 6,1 0-1,-1 0-5,0 2 3,0 0 1,0 1-4,0 0 2,0 0 1,-1 0-4,2 1-3,-1-1 4,0 1-2,0 1 1,2-1 4,0 2-1,2 1-4,1 2 8,-1-2 4,0 3 2,3 1-2,-3 1 0,2 1 2,-1 0 1,-2 1 3,0 0-3,-2 2 0,3 0-3,-2 2 1,-2-3 4,2 1-5,-2 0-1,0 1 2,-2-1 0,4-2-3,-2 0 0,-2 0-1,4-1-4,-2 0 3,1-3 1,0 1-5,0-2-1,2 0-2,0-1 4,-1-3 0,-1 1 3,4-1-2,-3 0 1,1-2-1,2 0 1,-1 0 3,0-3-3,1 0 1,-1 1 0,-1-3 0,1 0-3,-3-2 3,-1 1-2,1-1-1,3-3 0,-3 0-1,2-1-1,-1 0 1,4-2-1,-4-1-1,5 0-1,-4 0-1,2-2 4,-3 2-3,3 2-2,-3-2 0,3 3 2,-2 1 0,2 0 1,-4 0 1,1 3-3,3 0 3,-3 1 1,1-1-2,-2 3-3,0-2 2,3 2 0,-2 0-2,-1 1 3,-1 1 0,2-2-3,-1 2 8,-1-1-2,0 0 0,4 0 3,-3 0-2,2 1-1,-1-1-1,-1 0 2,1 2-5,-1-2 7,0 3-2,1-2-4,-1 1 5,-1 1-2,0 0 0,1 1 0,0 1 1,-1 2-5,2 3 4,2-3 5,-1 6-2,-2-1 4,-1 1 1,4 2 0,-3-1-2,-1 1 7,1-1-3,-1 0-4,0-1 1,3 0-1,-2-1 1,-1-1 0,3 1 4,-2 0-7,0-1 2,1-1 1,0 1-4,-1 0 0,3-1 0,-1 3-2,0-3 0,2 1 1,-1-2-1,-2 2 1,0-1-1,0 2 0,1-1 1,-2-2 1,3 0-3,-3 2 1,2-2-1,-1-1 2,-1 1 1,4-1 1,-1-3-4,-3 2 0,2-1 1,-2-1 2,2 0 2,-1 1-5,2-3 2,-3 0 3,2 0 1,0 0 1,-3 0 5,4 0-1,-2-3-2,-2 3 0,3-2 0,-2 0-3,0-2-2,1 1-1,-1-2-5,2 0-5,-2-1 6,0-2-2,3 0 1,-1-1-1,-2 0 0,3-2-1,1 0 1,2 0 3,-3-1-4,2 0 2,0 0-2,-1 0 1,1 1-1,-1 1-1,1-1 2,-1 1 2,0 0-4,1 0 5,-2 2-3,0-2-1,0 3 7,2-2-3,-4 2-3,1 1 0,0 1 6,-1 1-7,0 1 4,0 0 0,-1 0 1,0 2 2,-1 0-2,2-2-1,-1 1-1,-1 0 2,0 0-4,3 0 1,-2-2-3,0 0 2,3 0 2,-1 1 1,-2-1-1,2-2-1,0 2 2,-3 3 0,2-2 0,-2 2 2,0-1-5,0 2 0,-2 2 0,2-1 3,0 0-4,2 1 1,-2-1 1,2 2-1,-2 1 5,2 0-2,-2-1 3,1 2-5,0 0 8,0-1-2,1-1-1,-1 1-3,1 1 2,-1-2-1,2 2-1,-1-1 4,0 1-2,0 0-1,0 3 1,0-1 2,3-1-1,-4 2 3,2 0 0,-1-3-5,0 4 6,-1-2 2,1 1-3,-1-1 0,2 2 4,-3-1-1,1-1-2,-1 0 5,0 0-2,0-1 3,1 2-2,-1-2 0,3 1-2,-2 0-2,2-1 1,3-1-1,-2 1 2,0-1-5,0 1-1,3 0 3,-3-2-3,0 0 5,3-1-2,-3-2-3,-1 2-3,2-1 1,-5-1 5,4 0-1,-3-1-4,1 2 0,-1-1-1,-1-1 2,1 0-2,-1 0 0,-1 0-3,1 0 0,0 0 4,0 0-3,0 0 4,1 0-2,-1 1-1,0-1-2,0 0 6,0 0-3,0 0-5,0 2 4,0-2 1,0-2-2,-1 2 2,1 0 5,0 0-7,-1 0 1,1 0 5,0-1-2,0 2-5,0-1 1,0 0 5,-2 2-4,2-2 2,-1 0 1,1 0-1,-1 1 7,1-2-2,0 1 2,0 0 0,0 0 1,-3 0 4,3 0 3,0 0 4,0-2 5,-1 2 8,1 0 4,-3-1 2,2 1 2,1-1 0,-2-1 1,2 1 2,0 0-7,2-1-3,-2 2-5,0-3-1,1 3 5,2-1 2,-2-1 6,-1 1 3,0 0 0,0-1-1,4 2 4,-1-1-1,3 2-14,-1-1-1,3 2-11,3-2-1,1 1-13,3-1 12,1 1-17,-1 1-7,2-4 34,0 2-30,4-2 28,0 2-33,0-2 7,4 1 10,1 0-8,5-1-2,2-1 3,3 3-3,3-1 5,0-2-7,1 0 0,1 0 11,-1 1-14,0-3 38,0 2-61,-1-3 59,-1 3-64,-1-4 57,2 0-25,-4 1-4,-2 0 3,1 0-9,-7 1 8,-5 1-2,-5-1 3,-4 2-1,-2 2 0,-6 0-5,0-2 8,-4 2 1,1 1-2,-2-1-1,0 1 4,1-2-12,0 2 8,0 0-9,7 0 9,-6 0-12,-1 0 11,3 0-15,1 0 10,-2 2-2,-3-2 10,1 1-8,-5-2 15,8 2-17,-3-2 18,-1 1-15,-2 0 14,3 0-14,2 0 12,-3 0-10,2 0-3,-2 0 2,-1 0 1,1 0-1,0 1 3,0-1-2,-1 0 5,1 0 0,-3 0 0,-1 0 1,3-1-4,1 1 5,-1 0-5,1 0-1,-3 0-4,3 0-1,0 0 2,-1 0-5,-2 0 0,0 0-11,1 0-3,-1 0-3,0 1-6,1-1 4,1 1-8,-1 1 4,2-1-1,0-1 11,0 1 4,0 0 0,0 1 9,0-2-2,-1 0 8,1 1-2,0-1 2,0 0 0,0 0 4,0-1 2,0 1 0,0 0 5,0-2 0,0 1-1,0 1 4,0-1-3,0 0-5,0-1 6,0 1-5,0 1 7,0-1 0,0-1 1,0 2 0,0-3 8,1 3 8,-1 0 6,0-1 8,0-1-4,0 1 3,0 1 4,0-1-5,0 1 4,0 0-6,0 1-21,0-1 10,0 3-16,0-2 25,-1 4-29,0-3 43,-2 5-45,1-1 6,-1 2 16,-1 1-11,1-2 14,-2 3-25,1 0 25,0 1-38,-2 0 36,5 0-5,-6-1-5,3 2-7,-3 1-1,5 0-6,-3 0 1,1 1 0,1 0 3,-1 0-4,-1 3 1,4-2 4,-2 2-4,0-1 3,3 0 1,0 1 6,-1-1-7,0-1 3,1 2-5,2 1 9,-2-1-4,0 0 0,0 0 0,3 0-8,-2 1 7,2 1-7,0-3 3,-1 3-6,0-4 3,2-1-2,-3-1 2,0-2 0,2-3 0,-2 1 2,-1-1-1,1 1 1,-1-2 1,2 5-3,-2-4 2,0 3-1,1-1-1,0 1 2,-1-3 3,1-1-5,-1 3 3,-1-6-1,2 2 3,-1 1-3,0-4-2,0 1 5,0-1-7,0 0 3,0 2-2,3-3 4,-3 2-8,0-1 7,0-1 0,0 0-4,1-1 2,-2 2 2,1-2-1,0 4-2,1-5 2,-1 0-2,0 2 1,0-1-2,0 0 4,2 1-1,-2-1-4,1-1 3,-2 1-3,1 1-1,-2-4-4,2 2 2,0 2-11,0-2-4,0 0-5,0 0-10,0 1-6,-1-2 15,1 5-22,0-6 3,0 5-15,-4-3-14,3 0-18,0 0-36,-1-1-19,1-1-57,0 1-11,-3-4-35,1-3-38,2 3-26,-3 0-26,-1 0-3,-3 5-10,0-3-2,2-5-17,-2 8 9,0 5 9</inkml:trace>
  <inkml:trace contextRef="#ctx0" brushRef="#br0" timeOffset="77868.5775">23663 18519 897,'2'-2'6,"-2"1"17,-2-2 16,0 3-3,-1-2 14,-2 0 28,2 2 5,2-2 18,-4 2 13,3 2 1,-3-1-7,3 2 23,2-5-1,-3 4-16,3-4 1,-3 0 6,3-1-6,-1-4-8,-1 5 13,-1-5-3,0 5 3,3-1 4,-4 1 9,4 2-9,0 0 2,0 5-4,4-3-3,-3 4 0,6-3-6,-4 0-10,2-1-5,-1-2 1,2 2-6,1-6 1,2 6-16,-1-7-13,2 5-11,2-3-5,-3 3-6,3-4-17,2 2-7,2 0-2,-2-1-2,6 1-8,-4-1 6,4-1-4,4 1-3,-4-1 1,3 0-2,0 0-7,3-1 5,-1-1-2,-1 0-1,2 2 2,0-5-2,1 5-2,-2-2 4,2 1-2,1 1-3,-2 1 3,1 0-3,1 0 0,-2 1 0,-1-1-3,1 2 0,-2 1-1,-3-2 1,-2 2-3,-6 0-2,1 0 1,2 2-1,1-2 7,-4 0-8,0 0 4,1-2-1,3 2 2,0 0 6,-4 0-4,3 0 1,-5 0 0,-1 0 5,-1 0 2,2-2-4,-4 1-2,1-1 1,-2 1 5,2 0-2,-3-1-2,-1 1-2,1 0-1,-2 0 2,0 1 2,-2 0-7,-1 0-14,0 0-8,0 1-14,1-1-1,-1 2-17,0-3-26,0 4-16,-2-5-22,-1-1-16,-3 1-13,3-1-24,-2 3-19,-4-2-12,5 4 1,-2 1-13,0-1-1,1 3-1,-4 0-17,2-1 2,6 1 15,-4 0-11,-5 0-4</inkml:trace>
  <inkml:trace contextRef="#ctx0" brushRef="#br0" timeOffset="78350.6928">23968 18689 799,'0'2'16,"-2"-2"7,0 2 26,6-2-8,-6-2 43,6 2-9,-3-1 17,-1 2 16,1-1 1,-1 2 1,5-1-8,-4-1 14,4 4-28,-4-5 23,2 2-2,1-4-12,-2 2-3,5 0 9,-4-3-7,1 2-2,-2-2-4,4 2-7,-2-3 2,-1 4 2,2-2-5,-2 3-6,1-2-2,1 2 7,3 0-5,-2 0 2,4 3-9,-1-1 1,1-1-6,2-1-7,1 3-5,0-5-9,0 4-4,-1-2-12,1 0-6,1-2-7,-2 2 0,3 0-5,-1 0-5,-3-1-1,4 1 0,-2-1 1,-2-1-3,1 2 2,1-1-5,-1 1 1,-2-2 2,2 1-1,-1 1-2,0 0-4,0 0 4,-2 0-5,-1-3 0,-5 6-2,5-3-12,-5 0-22,-3-3-23,0 3-17,3-4-38,-3 5-21,-3-1-33,3 2-38,-3-2-35,-2 1-15,-1-1-35,3 0-1,-5 3-29</inkml:trace>
  <inkml:trace contextRef="#ctx0" brushRef="#br0" timeOffset="78631.562">24207 18866 1322,'6'1'25,"-1"5"30,1-5 18,-1 2 24,1-3 27,-1 3 14,-1-3 21,1 0 22,-1 0-21,1-3-16,0 3 2,2-3-19,-3 3-18,1-1-2,-1 2-13,2-1-18,-1 3-2,1-3-9,-2 3-19,1-2-3,0 1-11,2 0-14,-1-2-8,0 2-4,1-2-12,-2 0-11,5 0-15,-4-2-15,2 2-34,-4 0-32,1-1-29,-2 1-46,-3-1-33,0-2-45,-2 0-22,-2 0-25,2 0-19</inkml:trace>
  <inkml:trace contextRef="#ctx0" brushRef="#br0" timeOffset="79698.193">23100 16768 607,'14'-1'15,"-17"-4"17,6 3 14,-4-3 9,2-1 27,-1 1-19,3 2 42,-3-2-25,1 6 10,-2-4-5,2 5 5,-4-5 6,3 3-6,3 0 32,-3-2-22,1 2 42,-1-4-18,7 4 10,-7-1 0,3 1 1,-3 3 7,-2-3-6,2 4-4,-3-4-3,3 0 3,-5 0-4,5 0-6,-1-2-11,0-2-22,2 4 4,0-4 4,4 6-1,-6-2-7,5 1-11,-4 0 5,2 3 9,-2 1 6,-2-2-11,1 3-12,-2-1 1,3 3 3,-5-3 2,5 6-5,-4-6 7,4 5-3,-1-1 11,-1-1-4,1 2-10,2-2 2,1 5-5,-1-5-5,0 6-12,-1-2 2,3 3-4,-2 1-3,4 2-5,-5-3-6,3 1 1,-3-2-31,3 3 9,-3-2-5,6 2-30,-3 0 17,-1-3 1,1 3 2,1 3-24,1 1 36,-2-5-15,0 0-4,-2 1 7,5-3-3,-3 1-1,-1-2-1,0-2 3,0 2 1,-2-2-4,0 1 1,2-1 2,-2-1 2,2-2-18,-2 2 9,-2-3 21,2 0-30,0 0 18,1 0-14,-2-3 23,1 3-31,0-4 31,0 1-24,0 1 12,1 0 1,-1-2-8,0 0 15,1 0-21,-1-1 28,2 0-31,-2-2-5,0 0 0,0 0-8,0 0-33,0 0-2,0 0-58,0 0-9,0 0-39,0 0-27,0 0-41,0 0-6,-17-16-33,17 16-24,0 0-8,0 0-18,0 0-13,-47-55-7,47 55 2,0 0 17,0 0 1,0 0 2</inkml:trace>
  <inkml:trace contextRef="#ctx0" brushRef="#br0" timeOffset="80573.7707">22968 16935 799,'0'0'37,"0"0"17,0 0-21,0 0 53,0 0-16,0 0 19,-4-42 8,4 42 6,0 0 0,0 0-17,0 0 38,0 0-44,0 0 36,0 0-5,-1-46-5,1 46-8,0 0 8,0 0-4,0 0-10,0 0 2,0 0-10,0 0-1,31-58 5,-31 58-6,0 0-12,0 0 0,0 0 2,0 0-6,0 0-2,0 0-5,60-48 1,-60 48 5,0 0-6,0 0-1,0 0-8,0 0 0,0 0-9,0 0-6,93-51-7,-93 51-1,0 0 3,0 0-3,84-37 4,-69 33 2,-1 1 2,2 0 2,-1 0-1,0 0-7,0 2-3,3-2-1,-2 2-4,0-1-6,4 1 0,-4-1-2,-1 1-2,4-1-1,-3 2-2,-1 0-3,0 2 2,-1-1-5,-3 2 0,2 2 0,-4 3-4,-1 0 8,-1 2-4,-1 2-2,-2 3 1,-2 2 3,-2 1-2,0 0 1,-5 2 1,0 0-4,0 1 4,-4-3-4,1 2 1,-2-2-1,-2-1 0,-1 0-1,1-3 2,-1 0-2,-4 1-2,4-2 3,-4-2-6,1-1 1,-2-3-1,1 0 2,0 0-3,-1-4 1,2 0-2,-3 0 1,1 2 3,2 1 1,-1-1-1,1 3-3,1-2 2,1 1-1,0-1 0,2 0 2,-1-5 0,1 2-2,1 0 5,-2-2-2,2-1 4,2-1 1,-2 0 1,1-1-2,4 1 1,-2-1 0,2 1 0,1-2 2,0 3-10,3-3 6,-1 3-1,2-1 2,-1-1-3,2 1 4,0 1 0,-1-1 2,2 0 4,-2 1-1,2-2 3,-1 1 1,2 1 5,-1-2-2,2-1 4,-2 0 1,3 1 9,3-2 5,-1 1 4,2 1 3,1-2 4,3 1 0,-1 0-1,1 3-2,2 0-5,-2-2 1,4 2-3,-6 2-5,6 0-1,-3 1-1,4 2-6,-4-1 4,4 2-4,-1 1-8,0 0 0,0 0-1,1 3-4,-1-2-2,-1 2 5,1 0-5,-1 3 2,2-1-4,-1 2 2,0 0-2,1-1 2,0 1 0,0 0-1,0 0 1,-1-1-2,0 1 4,-1-1-7,2 1 4,-3-1-5,2 2 0,1-3-2,-1 2-1,0-2-6,1-1-4,-2 0-5,2-1-4,-3-1-4,0-3-7,0 1-3,4-2-6,-4-1-1,2 1-26,-4-4-11,3 0-11,-6 1-27,2-2-21,-5 0-47,-1-2-39,-5 0-41,0 0-16,-6-1-38,-2 2-29,0-2-14,2-2 0,-6 2-2</inkml:trace>
  <inkml:trace contextRef="#ctx0" brushRef="#br0" timeOffset="81410.3686">23829 17508 954,'28'-24'53,"-28"24"-21,0 0 9,0 0 19,0 0 10,0 0 20,0 0 16,0 0-4,26-17-18,-26 17 18,0 0 1,0 0-6,0 0 2,0 0-14,0 0-11,89-49 2,-78 43-17,-2 0-5,2 1-1,-1-2-9,-1 1-2,0-1 0,-2 0 0,3-1-2,-4 0-2,1-1 3,-1-2-5,1 1 0,-3-3-8,-1 0-5,1-2 2,-1 1-5,-1 0 7,-1 0 0,1-2-1,-2 2-2,0 0 1,-2 1 0,-1 1-4,2 0-2,-3 0-1,0 2-3,-1 2-4,-2-2 2,3 4-7,-2-1 2,-2 0 0,3 2 0,-5 0 1,4 2-4,-1 1 7,0 0-3,-3 1 6,4 1-2,-1 1 1,-1 1 5,-3 2 2,2-1 3,0 1-1,-1 1 1,2 1-1,0 2 0,-3 0 2,1 2-3,2 1 0,-2 0-1,2 0 0,0 2 4,-1-1-4,2 2 0,-3-1 1,4-2-2,-2 2-5,1 0-1,2 1-3,-3-2-6,4 1 3,-1-2-3,3 1-5,-4 0 3,3-2 0,2 1 1,1 1 3,0-1 1,1 0-4,1-1 4,2 0 8,1 1-7,2-1 7,-1-2-1,2 2-2,1-1-1,2-1 1,1-1 1,0 1-8,1-1 9,3-2 0,-2 2 7,5-3 2,-3 0 8,1 0 3,3-1 5,0 0 1,-1 0-1,3 0-4,-3-2-7,2 0 2,-1 2-5,-1-3 3,-1 2-1,0-2 9,1 1 1,-4-1 7,2 0 5,-4 0-4,3-1-3,-3 1-2,1-2-5,-1 2-5,1 0-4,-3 0-2,-1-1-3,4 1-3,-4-2 2,-1 2-2,-1 0 2,0 0-8,0 0-3,-2 0-3,1 0-5,-3 2 4,-2-2-2,2 0-3,-1 1-2,-2-1 2,-1 0 2,0 0-4,1 0 1,-1 0-1,0 0 1,0 0-3,0 0 3,0 0-3,0 0-4,0 0-5,0 0-3,0 0-5,0 2-6,0-4-9,0 2-24,0 0-15,0-1-18,0-2-25,0 0-37,0 0-35,-1 2-41,1-2-32,-5 0-20,0 2-36,-1 2-15,-4 1-28,2-4 17,2 4-14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BJT as amplifier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r>
              <a:rPr lang="en-US" dirty="0" err="1" smtClean="0"/>
              <a:t>Sedra</a:t>
            </a:r>
            <a:r>
              <a:rPr lang="en-US" dirty="0" smtClean="0"/>
              <a:t> &amp; Smith</a:t>
            </a:r>
          </a:p>
          <a:p>
            <a:r>
              <a:rPr lang="en-US" dirty="0" smtClean="0"/>
              <a:t>Microelectronic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Back to example(contd.)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935182"/>
            <a:ext cx="2605519" cy="260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155939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AC source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2711" y="4267200"/>
            <a:ext cx="420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Replacing the BJT with equivalent pi model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00600"/>
            <a:ext cx="45243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" r="51138"/>
          <a:stretch/>
        </p:blipFill>
        <p:spPr bwMode="auto">
          <a:xfrm>
            <a:off x="5334000" y="955964"/>
            <a:ext cx="3290455" cy="291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62800" y="4174867"/>
            <a:ext cx="19314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o</a:t>
            </a:r>
            <a:r>
              <a:rPr lang="en-US" dirty="0" smtClean="0"/>
              <a:t> is assumed</a:t>
            </a:r>
          </a:p>
          <a:p>
            <a:r>
              <a:rPr lang="en-US" dirty="0" smtClean="0"/>
              <a:t>Infinity here, </a:t>
            </a:r>
          </a:p>
          <a:p>
            <a:r>
              <a:rPr lang="en-US" dirty="0" smtClean="0"/>
              <a:t>Since early voltage</a:t>
            </a:r>
          </a:p>
          <a:p>
            <a:r>
              <a:rPr lang="en-US" dirty="0" smtClean="0"/>
              <a:t>Is not given in the</a:t>
            </a:r>
          </a:p>
          <a:p>
            <a:r>
              <a:rPr lang="en-US" dirty="0" smtClean="0"/>
              <a:t>question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279360" y="1603440"/>
              <a:ext cx="8667720" cy="46450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320" y="1595880"/>
                <a:ext cx="8682480" cy="46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7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suppose we need to find the voltage gain, </a:t>
            </a:r>
            <a:r>
              <a:rPr lang="en-US" dirty="0" err="1"/>
              <a:t>vo</a:t>
            </a:r>
            <a:r>
              <a:rPr lang="en-US" dirty="0"/>
              <a:t>/vi</a:t>
            </a:r>
            <a:r>
              <a:rPr lang="en-US" dirty="0" smtClean="0"/>
              <a:t> of the amplifier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25016"/>
            <a:ext cx="45243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01253"/>
            <a:ext cx="26765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09160" y="2618640"/>
              <a:ext cx="7879680" cy="4171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720" y="2610000"/>
                <a:ext cx="7900200" cy="41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9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28765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2286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the DC circuit and AC equivalent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 to solve BJT circuits with DC &amp; AC sources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2058194"/>
            <a:ext cx="72485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23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Amplifiers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compare two amplifier’s performances?</a:t>
            </a:r>
          </a:p>
          <a:p>
            <a:r>
              <a:rPr lang="en-US" dirty="0" smtClean="0"/>
              <a:t>Input Resistance</a:t>
            </a:r>
          </a:p>
          <a:p>
            <a:r>
              <a:rPr lang="en-US" dirty="0" smtClean="0"/>
              <a:t>Output Resistance</a:t>
            </a:r>
          </a:p>
          <a:p>
            <a:r>
              <a:rPr lang="en-US" dirty="0" smtClean="0"/>
              <a:t>Voltage Gain</a:t>
            </a:r>
          </a:p>
          <a:p>
            <a:r>
              <a:rPr lang="en-US" dirty="0" smtClean="0"/>
              <a:t>Current Gain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basic </a:t>
            </a:r>
            <a:r>
              <a:rPr lang="en-US" dirty="0" err="1" smtClean="0"/>
              <a:t>config</a:t>
            </a:r>
            <a:r>
              <a:rPr lang="en-US" dirty="0" smtClean="0"/>
              <a:t> : CE amplifier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2862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181600" y="1219200"/>
            <a:ext cx="3367087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97"/>
          <a:stretch/>
        </p:blipFill>
        <p:spPr bwMode="auto">
          <a:xfrm>
            <a:off x="6705600" y="3844636"/>
            <a:ext cx="1653774" cy="274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46040" y="1210680"/>
              <a:ext cx="8527680" cy="3069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640" y="1202040"/>
                <a:ext cx="8542080" cy="30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8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 Amplifier with emitter resistance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6400"/>
            <a:ext cx="51435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776913" y="1219199"/>
            <a:ext cx="3367087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97"/>
          <a:stretch/>
        </p:blipFill>
        <p:spPr bwMode="auto">
          <a:xfrm>
            <a:off x="6873920" y="4124324"/>
            <a:ext cx="1485453" cy="246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730520" y="1860120"/>
              <a:ext cx="7130880" cy="4939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5480" y="1855800"/>
                <a:ext cx="7146000" cy="49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7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 Amplifier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35337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486400" y="1219200"/>
            <a:ext cx="3367087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97"/>
          <a:stretch/>
        </p:blipFill>
        <p:spPr bwMode="auto">
          <a:xfrm>
            <a:off x="6477000" y="4124325"/>
            <a:ext cx="1600200" cy="265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7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Amplifier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184564"/>
            <a:ext cx="39338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486400" y="1219200"/>
            <a:ext cx="3367087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97"/>
          <a:stretch/>
        </p:blipFill>
        <p:spPr bwMode="auto">
          <a:xfrm>
            <a:off x="5676900" y="3962400"/>
            <a:ext cx="1600200" cy="265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BJT as amplifier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need to connect BJT to DC voltage sources of appropriate value to bias the BJT in active mode (Saturation &amp; Cutoff mode are used for switching applications)</a:t>
            </a:r>
          </a:p>
          <a:p>
            <a:r>
              <a:rPr lang="en-US" dirty="0" smtClean="0"/>
              <a:t>Apply a small ac signal as input (Why ac signal should be small?)</a:t>
            </a:r>
          </a:p>
          <a:p>
            <a:r>
              <a:rPr lang="en-US" dirty="0" smtClean="0"/>
              <a:t>An amplified version of input ac will appear in output (Are we breaking the law of energy conservation?)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BJT circuit with DC &amp; AC voltage sources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8384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19812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 we analyze the circuit?</a:t>
            </a:r>
          </a:p>
          <a:p>
            <a:r>
              <a:rPr lang="en-US" sz="2400" dirty="0" smtClean="0"/>
              <a:t>VBB and VCC are DC voltage sources</a:t>
            </a:r>
          </a:p>
          <a:p>
            <a:r>
              <a:rPr lang="en-US" sz="2400" dirty="0" smtClean="0"/>
              <a:t>vi is an AC voltage source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5562600"/>
            <a:ext cx="77533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3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superposition</a:t>
            </a:r>
          </a:p>
          <a:p>
            <a:r>
              <a:rPr lang="en-US" dirty="0" smtClean="0"/>
              <a:t>Keep only the DC voltage sources and solve the circuit. The results are called DC bias point. For amplifier operation, DC bias point should be in active mode</a:t>
            </a:r>
          </a:p>
          <a:p>
            <a:r>
              <a:rPr lang="en-US" dirty="0" smtClean="0"/>
              <a:t>Keep only the AC voltage sources and solve the circuit.</a:t>
            </a:r>
          </a:p>
          <a:p>
            <a:r>
              <a:rPr lang="en-US" dirty="0" smtClean="0"/>
              <a:t>Total output will be superposition of DC and AC output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85920" y="3447000"/>
              <a:ext cx="6885360" cy="625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560" y="3437640"/>
                <a:ext cx="6904080" cy="6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6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462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(Contd.)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30765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-13855"/>
            <a:ext cx="27527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4" y="3429000"/>
            <a:ext cx="32289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371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DC sources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436944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AC sources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695320" y="89640"/>
              <a:ext cx="6292440" cy="5986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8120" y="85320"/>
                <a:ext cx="6306120" cy="59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1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already learnt how to solve BJT circuits for DC sources</a:t>
            </a:r>
          </a:p>
          <a:p>
            <a:r>
              <a:rPr lang="en-US" dirty="0" smtClean="0"/>
              <a:t>But how to solve the circuit for small AC source?</a:t>
            </a:r>
          </a:p>
          <a:p>
            <a:pPr marL="0" indent="0">
              <a:buNone/>
            </a:pPr>
            <a:r>
              <a:rPr lang="en-US" dirty="0" smtClean="0"/>
              <a:t>   We do not follow the procedure to solve BJT   circuits for DC (why?), rather we replace BJT with equivalent models. These models are known as small signal models.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20880" y="4226040"/>
              <a:ext cx="6906960" cy="1642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4218840"/>
                <a:ext cx="6915960" cy="16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8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7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Small signal Models : Hybrid pi model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7341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52344"/>
            <a:ext cx="4814888" cy="29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49760" y="1614960"/>
              <a:ext cx="8652240" cy="4426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20" y="1610640"/>
                <a:ext cx="8664840" cy="44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1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signal Models : </a:t>
            </a:r>
            <a:r>
              <a:rPr lang="en-US" dirty="0" smtClean="0"/>
              <a:t>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83" y="1447800"/>
            <a:ext cx="5661083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80" y="2590800"/>
            <a:ext cx="340926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5791200"/>
            <a:ext cx="7946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o</a:t>
            </a:r>
            <a:r>
              <a:rPr lang="en-US" dirty="0" smtClean="0"/>
              <a:t>  is sometimes assumed infinity to simplify calculation</a:t>
            </a:r>
          </a:p>
          <a:p>
            <a:r>
              <a:rPr lang="en-US" dirty="0" smtClean="0"/>
              <a:t>T model is usually more helpful than pi model, when there is resistance connected </a:t>
            </a:r>
          </a:p>
          <a:p>
            <a:r>
              <a:rPr lang="en-US" dirty="0" smtClean="0"/>
              <a:t>with emitter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78600" y="2118600"/>
              <a:ext cx="5577840" cy="3999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920" y="2111760"/>
                <a:ext cx="5589000" cy="40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these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 to following section of </a:t>
            </a:r>
            <a:r>
              <a:rPr lang="en-US" dirty="0" err="1" smtClean="0"/>
              <a:t>Sedra</a:t>
            </a:r>
            <a:r>
              <a:rPr lang="en-US" dirty="0" smtClean="0"/>
              <a:t> Smith’s book in BJT chapter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00350"/>
            <a:ext cx="58959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2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147EEFCB4F04B8456565FA240DA62" ma:contentTypeVersion="3" ma:contentTypeDescription="Create a new document." ma:contentTypeScope="" ma:versionID="e7084b9cbe16e5b02ee9fa5e57b519f3">
  <xsd:schema xmlns:xsd="http://www.w3.org/2001/XMLSchema" xmlns:xs="http://www.w3.org/2001/XMLSchema" xmlns:p="http://schemas.microsoft.com/office/2006/metadata/properties" xmlns:ns2="82c5fa31-cf33-4e36-9c8a-fcc3230e1533" targetNamespace="http://schemas.microsoft.com/office/2006/metadata/properties" ma:root="true" ma:fieldsID="c7fb0bec649477df434b88d54baed707" ns2:_="">
    <xsd:import namespace="82c5fa31-cf33-4e36-9c8a-fcc3230e1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5fa31-cf33-4e36-9c8a-fcc3230e15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A81DB2-8F7D-4DF9-8E7A-A71AF8E83E62}"/>
</file>

<file path=customXml/itemProps2.xml><?xml version="1.0" encoding="utf-8"?>
<ds:datastoreItem xmlns:ds="http://schemas.openxmlformats.org/officeDocument/2006/customXml" ds:itemID="{C493C309-DD0E-44D7-A120-8876EC0469A0}"/>
</file>

<file path=customXml/itemProps3.xml><?xml version="1.0" encoding="utf-8"?>
<ds:datastoreItem xmlns:ds="http://schemas.openxmlformats.org/officeDocument/2006/customXml" ds:itemID="{443769F8-FDE1-46DF-93EA-E997B574591F}"/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394</Words>
  <Application>Microsoft Office PowerPoint</Application>
  <PresentationFormat>On-screen Show (4:3)</PresentationFormat>
  <Paragraphs>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BJT as amplifier</vt:lpstr>
      <vt:lpstr>Using BJT as amplifier</vt:lpstr>
      <vt:lpstr>Example of a BJT circuit with DC &amp; AC voltage sources</vt:lpstr>
      <vt:lpstr>Example (Contd.)</vt:lpstr>
      <vt:lpstr>Example (Contd.)</vt:lpstr>
      <vt:lpstr>Example (Contd.)</vt:lpstr>
      <vt:lpstr>Small signal Models : Hybrid pi model</vt:lpstr>
      <vt:lpstr>Small signal Models : T model</vt:lpstr>
      <vt:lpstr>How did we get these models?</vt:lpstr>
      <vt:lpstr>Back to example(contd.)</vt:lpstr>
      <vt:lpstr>Example (Contd.)</vt:lpstr>
      <vt:lpstr>Another example</vt:lpstr>
      <vt:lpstr>Procedure to solve BJT circuits with DC &amp; AC sources</vt:lpstr>
      <vt:lpstr>Characterizing Amplifiers</vt:lpstr>
      <vt:lpstr>3 basic config : CE amplifier</vt:lpstr>
      <vt:lpstr>CE Amplifier with emitter resistance</vt:lpstr>
      <vt:lpstr>CB Amplifier</vt:lpstr>
      <vt:lpstr>CC Amplifier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BJT as amplifier</dc:title>
  <dc:creator>USER</dc:creator>
  <cp:lastModifiedBy>USER</cp:lastModifiedBy>
  <cp:revision>19</cp:revision>
  <dcterms:created xsi:type="dcterms:W3CDTF">2006-08-16T00:00:00Z</dcterms:created>
  <dcterms:modified xsi:type="dcterms:W3CDTF">2024-01-11T05:54:02Z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0x010100B13147EEFCB4F04B8456565FA240DA62</vt:lpwstr>
  </property>
</Properties>
</file>