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79B18-F38E-4901-BE78-384E4F3FFA8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A80EF-5E9C-4DCD-9C04-475DBE07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1978 firstly</a:t>
            </a:r>
            <a:r>
              <a:rPr lang="en-US" baseline="0" dirty="0" smtClean="0"/>
              <a:t> programmed in a personal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80EF-5E9C-4DCD-9C04-475DBE072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5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it goes up it will not go down,</a:t>
            </a:r>
            <a:r>
              <a:rPr lang="en-US" baseline="0" dirty="0" smtClean="0"/>
              <a:t> if it goes right it cannot go left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80EF-5E9C-4DCD-9C04-475DBE072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6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3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6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7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6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6B16-1A93-49A4-A248-9FC6A79B6A3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7247-92F8-4CA1-8425-D5FAC5B0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l.org/discussion_boards/showthread.php/125008-two-objects-overlap-each-other" TargetMode="External"/><Relationship Id="rId2" Type="http://schemas.openxmlformats.org/officeDocument/2006/relationships/hyperlink" Target="https://www.youtube.com/watch?v=6Miai_t_ksw&amp;index=1&amp;list=PLWzp0Bbyy_3gXc0YBxiIR9Tb5KfmLSL_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beans.org/kb/articles/javase-deplo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smtClean="0"/>
              <a:t>Computer Graphics Final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Ibtihal Ferwana &amp; Aya Akeel</a:t>
            </a:r>
          </a:p>
          <a:p>
            <a:r>
              <a:rPr lang="en-US" dirty="0" smtClean="0"/>
              <a:t>Apr</a:t>
            </a:r>
            <a:r>
              <a:rPr lang="en-US" dirty="0" smtClean="0"/>
              <a:t>. 22</a:t>
            </a:r>
            <a:r>
              <a:rPr lang="en-US" baseline="30000" dirty="0" smtClean="0"/>
              <a:t>nd</a:t>
            </a:r>
            <a:r>
              <a:rPr lang="en-US" dirty="0" smtClean="0"/>
              <a:t>, 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22362"/>
            <a:ext cx="7162800" cy="37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Snake Head &amp; Body </a:t>
            </a:r>
          </a:p>
          <a:p>
            <a:pPr lvl="1"/>
            <a:r>
              <a:rPr lang="en-US" dirty="0" smtClean="0"/>
              <a:t>Snake Movements</a:t>
            </a:r>
          </a:p>
          <a:p>
            <a:pPr lvl="1"/>
            <a:r>
              <a:rPr lang="en-US" dirty="0" smtClean="0"/>
              <a:t>Food Appearance</a:t>
            </a:r>
          </a:p>
          <a:p>
            <a:pPr lvl="1"/>
            <a:r>
              <a:rPr lang="en-US" dirty="0" smtClean="0"/>
              <a:t>Collision Detection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4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 Head &amp; Body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structure: Arrays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2" y="3051788"/>
            <a:ext cx="4963218" cy="2591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01" y="3004156"/>
            <a:ext cx="4372585" cy="2686425"/>
          </a:xfrm>
        </p:spPr>
      </p:pic>
    </p:spTree>
    <p:extLst>
      <p:ext uri="{BB962C8B-B14F-4D97-AF65-F5344CB8AC3E}">
        <p14:creationId xmlns:p14="http://schemas.microsoft.com/office/powerpoint/2010/main" val="8616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 Movements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33" y="2652993"/>
            <a:ext cx="2952295" cy="3684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65" y="2775524"/>
            <a:ext cx="2915057" cy="3143689"/>
          </a:xfrm>
        </p:spPr>
      </p:pic>
    </p:spTree>
    <p:extLst>
      <p:ext uri="{BB962C8B-B14F-4D97-AF65-F5344CB8AC3E}">
        <p14:creationId xmlns:p14="http://schemas.microsoft.com/office/powerpoint/2010/main" val="236040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Appearance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Randomness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"/>
          <a:stretch/>
        </p:blipFill>
        <p:spPr>
          <a:xfrm>
            <a:off x="839788" y="3294529"/>
            <a:ext cx="5157787" cy="2195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Controlling Appearance; a </a:t>
            </a:r>
            <a:r>
              <a:rPr lang="en-US" dirty="0" err="1" smtClean="0"/>
              <a:t>boolean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71322"/>
            <a:ext cx="5183188" cy="2352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21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Food Detection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75" y="2505075"/>
            <a:ext cx="3716012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Obstacle Detection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39" y="2505075"/>
            <a:ext cx="4067910" cy="3684588"/>
          </a:xfrm>
        </p:spPr>
      </p:pic>
    </p:spTree>
    <p:extLst>
      <p:ext uri="{BB962C8B-B14F-4D97-AF65-F5344CB8AC3E}">
        <p14:creationId xmlns:p14="http://schemas.microsoft.com/office/powerpoint/2010/main" val="17541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Added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Obstacles that kills (ends the game)</a:t>
            </a:r>
          </a:p>
          <a:p>
            <a:r>
              <a:rPr lang="en-US" dirty="0" smtClean="0"/>
              <a:t>Food at boundaries have higher score</a:t>
            </a:r>
          </a:p>
          <a:p>
            <a:r>
              <a:rPr lang="en-US" dirty="0" smtClean="0"/>
              <a:t>Speed increases by achieving higher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Pentamollis Project (2016, Oct 24). OpenGL &amp; C++ game programming tutorial (2D). [Video File] </a:t>
            </a:r>
            <a:r>
              <a:rPr lang="en-US" dirty="0"/>
              <a:t>Retrieved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www.youtube.com/watch?v=6Miai_t_ksw&amp;index=1&amp;list=PLWzp0Bbyy_3gXc0YBxiIR9Tb5KfmLSL_C</a:t>
            </a:r>
            <a:endParaRPr lang="en-US" dirty="0" smtClean="0"/>
          </a:p>
          <a:p>
            <a:r>
              <a:rPr lang="en-US" dirty="0" smtClean="0"/>
              <a:t>Nexuson (2000 June). Two Objects Overlap Each Other. OpenGL Forum. Retrieved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www.opengl.org/discussion_boards/showthread.php/125008-two-objects-overlap-each-other</a:t>
            </a:r>
            <a:endParaRPr lang="en-US" dirty="0" smtClean="0"/>
          </a:p>
          <a:p>
            <a:r>
              <a:rPr lang="en-US" dirty="0" smtClean="0"/>
              <a:t>Keegan. P (2018). Packaging and Deploying Desktop Java Applications. NetBeans Docs &amp; Support. </a:t>
            </a:r>
            <a:r>
              <a:rPr lang="en-US" dirty="0"/>
              <a:t>Retrieved from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netbeans.org/kb/articles/javase-deploy.html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176</Words>
  <Application>Microsoft Office PowerPoint</Application>
  <PresentationFormat>Widescreen</PresentationFormat>
  <Paragraphs>31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Outline </vt:lpstr>
      <vt:lpstr>Snake Head &amp; Body</vt:lpstr>
      <vt:lpstr>Snake Movements</vt:lpstr>
      <vt:lpstr>Food Appearance</vt:lpstr>
      <vt:lpstr>Collision Detection</vt:lpstr>
      <vt:lpstr>Features Added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Ibtihal Mazen</dc:creator>
  <cp:lastModifiedBy>Ibtihal Mazen</cp:lastModifiedBy>
  <cp:revision>10</cp:revision>
  <dcterms:created xsi:type="dcterms:W3CDTF">2018-04-15T06:41:47Z</dcterms:created>
  <dcterms:modified xsi:type="dcterms:W3CDTF">2019-11-17T21:32:22Z</dcterms:modified>
</cp:coreProperties>
</file>