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6"/>
  </p:notesMasterIdLst>
  <p:sldIdLst>
    <p:sldId id="256" r:id="rId2"/>
    <p:sldId id="258" r:id="rId3"/>
    <p:sldId id="259" r:id="rId4"/>
    <p:sldId id="262" r:id="rId5"/>
    <p:sldId id="263" r:id="rId6"/>
    <p:sldId id="260" r:id="rId7"/>
    <p:sldId id="310" r:id="rId8"/>
    <p:sldId id="266" r:id="rId9"/>
    <p:sldId id="320" r:id="rId10"/>
    <p:sldId id="308" r:id="rId11"/>
    <p:sldId id="309" r:id="rId12"/>
    <p:sldId id="279" r:id="rId13"/>
    <p:sldId id="312" r:id="rId14"/>
    <p:sldId id="321" r:id="rId15"/>
    <p:sldId id="311" r:id="rId16"/>
    <p:sldId id="317" r:id="rId17"/>
    <p:sldId id="318" r:id="rId18"/>
    <p:sldId id="319" r:id="rId19"/>
    <p:sldId id="322" r:id="rId20"/>
    <p:sldId id="316" r:id="rId21"/>
    <p:sldId id="323" r:id="rId22"/>
    <p:sldId id="324" r:id="rId23"/>
    <p:sldId id="315" r:id="rId24"/>
    <p:sldId id="314" r:id="rId25"/>
  </p:sldIdLst>
  <p:sldSz cx="9144000" cy="5143500" type="screen16x9"/>
  <p:notesSz cx="6858000" cy="9144000"/>
  <p:embeddedFontLst>
    <p:embeddedFont>
      <p:font typeface="Anaheim" panose="020B0604020202020204" charset="0"/>
      <p:regular r:id="rId27"/>
    </p:embeddedFont>
    <p:embeddedFont>
      <p:font typeface="Barlow Medium" panose="00000600000000000000" pitchFamily="2"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Montserrat ExtraBold" panose="00000900000000000000" pitchFamily="2" charset="0"/>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4D4287-78B3-48E5-84EF-34BFE7F79199}">
  <a:tblStyle styleId="{AF4D4287-78B3-48E5-84EF-34BFE7F791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e7e2457aca_0_1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e7e2457aca_0_1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e9308cf4da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e9308cf4da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4706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0"/>
        <p:cNvGrpSpPr/>
        <p:nvPr/>
      </p:nvGrpSpPr>
      <p:grpSpPr>
        <a:xfrm>
          <a:off x="0" y="0"/>
          <a:ext cx="0" cy="0"/>
          <a:chOff x="0" y="0"/>
          <a:chExt cx="0" cy="0"/>
        </a:xfrm>
      </p:grpSpPr>
      <p:sp>
        <p:nvSpPr>
          <p:cNvPr id="3501" name="Google Shape;3501;ge9308cf4da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2" name="Google Shape;3502;ge9308cf4da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e7f514b2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e7f514b2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779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e7f514b2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e7f514b2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759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e7f514b2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e7f514b2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779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e7e2457aca_0_1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9" name="Google Shape;1019;ge7e2457aca_0_1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e6e86f6448_0_2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e6e86f6448_0_2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e7f514b2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e7f514b2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ge9308cf4da_0_1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e9308cf4da_0_1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e7e2457aca_0_1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e7e2457aca_0_1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e7f514b2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e7f514b2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9181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e9308cf4da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e9308cf4da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e9308cf4da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e9308cf4da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2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4737988">
            <a:off x="-19373" y="-4371742"/>
            <a:ext cx="5176531" cy="6420306"/>
            <a:chOff x="5882120" y="-127202"/>
            <a:chExt cx="5176085" cy="6419752"/>
          </a:xfrm>
        </p:grpSpPr>
        <p:sp>
          <p:nvSpPr>
            <p:cNvPr id="10" name="Google Shape;10;p2"/>
            <p:cNvSpPr/>
            <p:nvPr/>
          </p:nvSpPr>
          <p:spPr>
            <a:xfrm rot="-470454">
              <a:off x="6675046" y="391382"/>
              <a:ext cx="1364100" cy="5835399"/>
            </a:xfrm>
            <a:custGeom>
              <a:avLst/>
              <a:gdLst/>
              <a:ahLst/>
              <a:cxnLst/>
              <a:rect l="l" t="t" r="r" b="b"/>
              <a:pathLst>
                <a:path w="2966" h="12688" extrusionOk="0">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608394">
              <a:off x="6831214" y="-40148"/>
              <a:ext cx="1494808" cy="570183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818254">
              <a:off x="6890410" y="644991"/>
              <a:ext cx="3159504" cy="485205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rot="2475897">
            <a:off x="2119365" y="207962"/>
            <a:ext cx="7676722" cy="8293912"/>
            <a:chOff x="3514023" y="-902672"/>
            <a:chExt cx="6659371" cy="7194769"/>
          </a:xfrm>
        </p:grpSpPr>
        <p:sp>
          <p:nvSpPr>
            <p:cNvPr id="14" name="Google Shape;14;p2"/>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2360619">
              <a:off x="6074982" y="-38218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715100" y="924550"/>
            <a:ext cx="5041800" cy="13896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4800">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15100" y="2540413"/>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1"/>
        <p:cNvGrpSpPr/>
        <p:nvPr/>
      </p:nvGrpSpPr>
      <p:grpSpPr>
        <a:xfrm>
          <a:off x="0" y="0"/>
          <a:ext cx="0" cy="0"/>
          <a:chOff x="0" y="0"/>
          <a:chExt cx="0" cy="0"/>
        </a:xfrm>
      </p:grpSpPr>
      <p:sp>
        <p:nvSpPr>
          <p:cNvPr id="292" name="Google Shape;292;p32"/>
          <p:cNvSpPr/>
          <p:nvPr/>
        </p:nvSpPr>
        <p:spPr>
          <a:xfrm rot="10800000" flipH="1">
            <a:off x="3307211" y="-65232"/>
            <a:ext cx="6002140" cy="3000920"/>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rot="10800000" flipH="1">
            <a:off x="6489404" y="-107642"/>
            <a:ext cx="2839832" cy="4115271"/>
          </a:xfrm>
          <a:custGeom>
            <a:avLst/>
            <a:gdLst/>
            <a:ahLst/>
            <a:cxnLst/>
            <a:rect l="l" t="t" r="r" b="b"/>
            <a:pathLst>
              <a:path w="10113" h="14655" extrusionOk="0">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rot="-2700000">
            <a:off x="6202567" y="-1724201"/>
            <a:ext cx="1842358" cy="7027498"/>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rot="4993722">
            <a:off x="5996092" y="-1699254"/>
            <a:ext cx="3271684" cy="5385912"/>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flipH="1">
            <a:off x="-87489" y="3079323"/>
            <a:ext cx="7121121" cy="232773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rot="6380546">
            <a:off x="2406160" y="1505997"/>
            <a:ext cx="1814461" cy="6921166"/>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98"/>
        <p:cNvGrpSpPr/>
        <p:nvPr/>
      </p:nvGrpSpPr>
      <p:grpSpPr>
        <a:xfrm>
          <a:off x="0" y="0"/>
          <a:ext cx="0" cy="0"/>
          <a:chOff x="0" y="0"/>
          <a:chExt cx="0" cy="0"/>
        </a:xfrm>
      </p:grpSpPr>
      <p:sp>
        <p:nvSpPr>
          <p:cNvPr id="299" name="Google Shape;299;p33"/>
          <p:cNvSpPr/>
          <p:nvPr/>
        </p:nvSpPr>
        <p:spPr>
          <a:xfrm rot="-3854172">
            <a:off x="6503279" y="-1938028"/>
            <a:ext cx="1651749" cy="6300506"/>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rot="10800000">
            <a:off x="-169838" y="-77263"/>
            <a:ext cx="9390038" cy="2867979"/>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rot="4875070">
            <a:off x="6097212" y="-1402866"/>
            <a:ext cx="2463876" cy="4056113"/>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rot="5924928" flipH="1">
            <a:off x="495682" y="-1923523"/>
            <a:ext cx="3344755" cy="5506200"/>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rot="2951333">
            <a:off x="1417093" y="-366452"/>
            <a:ext cx="9605418" cy="10377671"/>
            <a:chOff x="3514023" y="-902672"/>
            <a:chExt cx="6659371" cy="7194769"/>
          </a:xfrm>
        </p:grpSpPr>
        <p:sp>
          <p:nvSpPr>
            <p:cNvPr id="21" name="Google Shape;21;p3"/>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2691862">
              <a:off x="5443365" y="-879667"/>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2360619">
              <a:off x="5706476" y="-628904"/>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3"/>
          <p:cNvGrpSpPr/>
          <p:nvPr/>
        </p:nvGrpSpPr>
        <p:grpSpPr>
          <a:xfrm rot="-7539154">
            <a:off x="-1792294" y="-3096558"/>
            <a:ext cx="5598332" cy="5609099"/>
            <a:chOff x="2972591" y="525889"/>
            <a:chExt cx="6659371" cy="6672179"/>
          </a:xfrm>
        </p:grpSpPr>
        <p:sp>
          <p:nvSpPr>
            <p:cNvPr id="25" name="Google Shape;25;p3"/>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2691862">
              <a:off x="4901933" y="548894"/>
              <a:ext cx="2800688" cy="6626168"/>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2360619">
              <a:off x="5027471" y="795276"/>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p:nvPr/>
        </p:nvSpPr>
        <p:spPr>
          <a:xfrm rot="-4500011">
            <a:off x="4752514" y="-4018791"/>
            <a:ext cx="2091802" cy="7979075"/>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p:nvPr>
        </p:nvSpPr>
        <p:spPr>
          <a:xfrm>
            <a:off x="720000" y="1910721"/>
            <a:ext cx="43602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b="0">
                <a:latin typeface="Montserrat ExtraBold"/>
                <a:ea typeface="Montserrat ExtraBold"/>
                <a:cs typeface="Montserrat ExtraBold"/>
                <a:sym typeface="Montserrat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720000" y="1049500"/>
            <a:ext cx="1671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200" b="0">
                <a:solidFill>
                  <a:schemeClr val="accent3"/>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txBox="1">
            <a:spLocks noGrp="1"/>
          </p:cNvSpPr>
          <p:nvPr>
            <p:ph type="subTitle" idx="1"/>
          </p:nvPr>
        </p:nvSpPr>
        <p:spPr>
          <a:xfrm>
            <a:off x="720000" y="2752521"/>
            <a:ext cx="43602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grpSp>
        <p:nvGrpSpPr>
          <p:cNvPr id="59" name="Google Shape;59;p7"/>
          <p:cNvGrpSpPr/>
          <p:nvPr/>
        </p:nvGrpSpPr>
        <p:grpSpPr>
          <a:xfrm>
            <a:off x="-358775" y="-1557516"/>
            <a:ext cx="2319307" cy="4138533"/>
            <a:chOff x="-358775" y="-1557516"/>
            <a:chExt cx="2319307" cy="4138533"/>
          </a:xfrm>
        </p:grpSpPr>
        <p:sp>
          <p:nvSpPr>
            <p:cNvPr id="60" name="Google Shape;60;p7"/>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7"/>
          <p:cNvGrpSpPr/>
          <p:nvPr/>
        </p:nvGrpSpPr>
        <p:grpSpPr>
          <a:xfrm rot="7033727">
            <a:off x="7012941" y="-682524"/>
            <a:ext cx="2428471" cy="3626206"/>
            <a:chOff x="-187225" y="-1557516"/>
            <a:chExt cx="2428708" cy="3626560"/>
          </a:xfrm>
        </p:grpSpPr>
        <p:sp>
          <p:nvSpPr>
            <p:cNvPr id="63" name="Google Shape;63;p7"/>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rot="-132198">
              <a:off x="26556" y="-1506640"/>
              <a:ext cx="2147756" cy="3535705"/>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7"/>
          <p:cNvSpPr txBox="1">
            <a:spLocks noGrp="1"/>
          </p:cNvSpPr>
          <p:nvPr>
            <p:ph type="title"/>
          </p:nvPr>
        </p:nvSpPr>
        <p:spPr>
          <a:xfrm>
            <a:off x="720000" y="560125"/>
            <a:ext cx="3878400" cy="12663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b="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7"/>
          <p:cNvSpPr txBox="1">
            <a:spLocks noGrp="1"/>
          </p:cNvSpPr>
          <p:nvPr>
            <p:ph type="body" idx="1"/>
          </p:nvPr>
        </p:nvSpPr>
        <p:spPr>
          <a:xfrm>
            <a:off x="720000" y="1826425"/>
            <a:ext cx="3322200" cy="27423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0"/>
              </a:spcBef>
              <a:spcAft>
                <a:spcPts val="0"/>
              </a:spcAft>
              <a:buSzPts val="1000"/>
              <a:buFont typeface="Anaheim"/>
              <a:buAutoNum type="arabicPeriod"/>
              <a:defRPr sz="1400"/>
            </a:lvl1pPr>
            <a:lvl2pPr marL="914400" lvl="1" indent="-317500" rtl="0">
              <a:lnSpc>
                <a:spcPct val="115000"/>
              </a:lnSpc>
              <a:spcBef>
                <a:spcPts val="0"/>
              </a:spcBef>
              <a:spcAft>
                <a:spcPts val="0"/>
              </a:spcAft>
              <a:buSzPts val="1400"/>
              <a:buFont typeface="Anaheim"/>
              <a:buAutoNum type="alphaLcPeriod"/>
              <a:defRPr/>
            </a:lvl2pPr>
            <a:lvl3pPr marL="1371600" lvl="2" indent="-317500" rtl="0">
              <a:lnSpc>
                <a:spcPct val="115000"/>
              </a:lnSpc>
              <a:spcBef>
                <a:spcPts val="0"/>
              </a:spcBef>
              <a:spcAft>
                <a:spcPts val="0"/>
              </a:spcAft>
              <a:buSzPts val="1400"/>
              <a:buFont typeface="Anaheim"/>
              <a:buAutoNum type="romanLcPeriod"/>
              <a:defRPr/>
            </a:lvl3pPr>
            <a:lvl4pPr marL="1828800" lvl="3" indent="-317500" rtl="0">
              <a:lnSpc>
                <a:spcPct val="115000"/>
              </a:lnSpc>
              <a:spcBef>
                <a:spcPts val="0"/>
              </a:spcBef>
              <a:spcAft>
                <a:spcPts val="0"/>
              </a:spcAft>
              <a:buSzPts val="1400"/>
              <a:buFont typeface="Anaheim"/>
              <a:buAutoNum type="arabicPeriod"/>
              <a:defRPr/>
            </a:lvl4pPr>
            <a:lvl5pPr marL="2286000" lvl="4" indent="-317500" rtl="0">
              <a:lnSpc>
                <a:spcPct val="115000"/>
              </a:lnSpc>
              <a:spcBef>
                <a:spcPts val="0"/>
              </a:spcBef>
              <a:spcAft>
                <a:spcPts val="0"/>
              </a:spcAft>
              <a:buSzPts val="1400"/>
              <a:buFont typeface="Anaheim"/>
              <a:buAutoNum type="alphaLcPeriod"/>
              <a:defRPr/>
            </a:lvl5pPr>
            <a:lvl6pPr marL="2743200" lvl="5" indent="-317500" rtl="0">
              <a:lnSpc>
                <a:spcPct val="115000"/>
              </a:lnSpc>
              <a:spcBef>
                <a:spcPts val="0"/>
              </a:spcBef>
              <a:spcAft>
                <a:spcPts val="0"/>
              </a:spcAft>
              <a:buSzPts val="1400"/>
              <a:buFont typeface="Anaheim"/>
              <a:buAutoNum type="romanLcPeriod"/>
              <a:defRPr/>
            </a:lvl6pPr>
            <a:lvl7pPr marL="3200400" lvl="6" indent="-317500" rtl="0">
              <a:lnSpc>
                <a:spcPct val="115000"/>
              </a:lnSpc>
              <a:spcBef>
                <a:spcPts val="0"/>
              </a:spcBef>
              <a:spcAft>
                <a:spcPts val="0"/>
              </a:spcAft>
              <a:buSzPts val="1400"/>
              <a:buFont typeface="Anaheim"/>
              <a:buAutoNum type="arabicPeriod"/>
              <a:defRPr/>
            </a:lvl7pPr>
            <a:lvl8pPr marL="3657600" lvl="7" indent="-317500" rtl="0">
              <a:lnSpc>
                <a:spcPct val="115000"/>
              </a:lnSpc>
              <a:spcBef>
                <a:spcPts val="0"/>
              </a:spcBef>
              <a:spcAft>
                <a:spcPts val="0"/>
              </a:spcAft>
              <a:buSzPts val="1400"/>
              <a:buFont typeface="Anaheim"/>
              <a:buAutoNum type="alphaLcPeriod"/>
              <a:defRPr/>
            </a:lvl8pPr>
            <a:lvl9pPr marL="4114800" lvl="8" indent="-317500" rtl="0">
              <a:lnSpc>
                <a:spcPct val="115000"/>
              </a:lnSpc>
              <a:spcBef>
                <a:spcPts val="0"/>
              </a:spcBef>
              <a:spcAft>
                <a:spcPts val="0"/>
              </a:spcAft>
              <a:buSzPts val="1400"/>
              <a:buFont typeface="Anaheim"/>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grpSp>
        <p:nvGrpSpPr>
          <p:cNvPr id="78" name="Google Shape;78;p9"/>
          <p:cNvGrpSpPr/>
          <p:nvPr/>
        </p:nvGrpSpPr>
        <p:grpSpPr>
          <a:xfrm rot="-6061824" flipH="1">
            <a:off x="792013" y="1211884"/>
            <a:ext cx="7615474" cy="10130072"/>
            <a:chOff x="5882120" y="-127202"/>
            <a:chExt cx="5176085" cy="6885207"/>
          </a:xfrm>
        </p:grpSpPr>
        <p:sp>
          <p:nvSpPr>
            <p:cNvPr id="79" name="Google Shape;79;p9"/>
            <p:cNvSpPr/>
            <p:nvPr/>
          </p:nvSpPr>
          <p:spPr>
            <a:xfrm rot="-470448">
              <a:off x="6706888" y="386152"/>
              <a:ext cx="1408523" cy="6305252"/>
            </a:xfrm>
            <a:custGeom>
              <a:avLst/>
              <a:gdLst/>
              <a:ahLst/>
              <a:cxnLst/>
              <a:rect l="l" t="t" r="r" b="b"/>
              <a:pathLst>
                <a:path w="2966" h="12688" extrusionOk="0">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608394">
              <a:off x="6831214" y="-40148"/>
              <a:ext cx="1494808" cy="5701834"/>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1818254">
              <a:off x="6890410" y="644991"/>
              <a:ext cx="3159504" cy="4852054"/>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9"/>
          <p:cNvGrpSpPr/>
          <p:nvPr/>
        </p:nvGrpSpPr>
        <p:grpSpPr>
          <a:xfrm rot="8324103" flipH="1">
            <a:off x="4358713" y="-4205318"/>
            <a:ext cx="8308436" cy="8326222"/>
            <a:chOff x="3329909" y="-684041"/>
            <a:chExt cx="7207367" cy="7222796"/>
          </a:xfrm>
        </p:grpSpPr>
        <p:sp>
          <p:nvSpPr>
            <p:cNvPr id="83" name="Google Shape;83;p9"/>
            <p:cNvSpPr/>
            <p:nvPr/>
          </p:nvSpPr>
          <p:spPr>
            <a:xfrm rot="141446">
              <a:off x="5041001" y="1275850"/>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rot="2691862">
              <a:off x="5533249" y="-774147"/>
              <a:ext cx="2800688" cy="7403007"/>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rot="2360619">
              <a:off x="5785401" y="526738"/>
              <a:ext cx="1450234" cy="553183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9"/>
          <p:cNvSpPr txBox="1">
            <a:spLocks noGrp="1"/>
          </p:cNvSpPr>
          <p:nvPr>
            <p:ph type="title"/>
          </p:nvPr>
        </p:nvSpPr>
        <p:spPr>
          <a:xfrm>
            <a:off x="720000" y="1314425"/>
            <a:ext cx="4802700" cy="674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800" b="0">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9"/>
          <p:cNvSpPr txBox="1">
            <a:spLocks noGrp="1"/>
          </p:cNvSpPr>
          <p:nvPr>
            <p:ph type="subTitle" idx="1"/>
          </p:nvPr>
        </p:nvSpPr>
        <p:spPr>
          <a:xfrm>
            <a:off x="720000" y="2144104"/>
            <a:ext cx="4661100" cy="16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3"/>
        <p:cNvGrpSpPr/>
        <p:nvPr/>
      </p:nvGrpSpPr>
      <p:grpSpPr>
        <a:xfrm>
          <a:off x="0" y="0"/>
          <a:ext cx="0" cy="0"/>
          <a:chOff x="0" y="0"/>
          <a:chExt cx="0" cy="0"/>
        </a:xfrm>
      </p:grpSpPr>
      <p:grpSp>
        <p:nvGrpSpPr>
          <p:cNvPr id="104" name="Google Shape;104;p13"/>
          <p:cNvGrpSpPr/>
          <p:nvPr/>
        </p:nvGrpSpPr>
        <p:grpSpPr>
          <a:xfrm rot="5400000" flipH="1">
            <a:off x="7572425" y="2222032"/>
            <a:ext cx="2319307" cy="4138533"/>
            <a:chOff x="-358775" y="-1557516"/>
            <a:chExt cx="2319307" cy="4138533"/>
          </a:xfrm>
        </p:grpSpPr>
        <p:sp>
          <p:nvSpPr>
            <p:cNvPr id="105" name="Google Shape;105;p13"/>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13"/>
          <p:cNvGrpSpPr/>
          <p:nvPr/>
        </p:nvGrpSpPr>
        <p:grpSpPr>
          <a:xfrm rot="-4728518">
            <a:off x="3416326" y="-3920931"/>
            <a:ext cx="7030751" cy="6887558"/>
            <a:chOff x="3442406" y="-122446"/>
            <a:chExt cx="6233783" cy="6106821"/>
          </a:xfrm>
        </p:grpSpPr>
        <p:sp>
          <p:nvSpPr>
            <p:cNvPr id="108" name="Google Shape;108;p13"/>
            <p:cNvSpPr/>
            <p:nvPr/>
          </p:nvSpPr>
          <p:spPr>
            <a:xfrm rot="141446">
              <a:off x="5075910" y="827354"/>
              <a:ext cx="3010768" cy="4956421"/>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rot="2818977">
              <a:off x="5024927" y="99658"/>
              <a:ext cx="3068741" cy="5662613"/>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rot="2646068">
              <a:off x="5595227" y="373454"/>
              <a:ext cx="1450236" cy="5531852"/>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13"/>
          <p:cNvGrpSpPr/>
          <p:nvPr/>
        </p:nvGrpSpPr>
        <p:grpSpPr>
          <a:xfrm>
            <a:off x="-358775" y="-1557516"/>
            <a:ext cx="2319307" cy="4138533"/>
            <a:chOff x="-358775" y="-1557516"/>
            <a:chExt cx="2319307" cy="4138533"/>
          </a:xfrm>
        </p:grpSpPr>
        <p:sp>
          <p:nvSpPr>
            <p:cNvPr id="112" name="Google Shape;112;p13"/>
            <p:cNvSpPr/>
            <p:nvPr/>
          </p:nvSpPr>
          <p:spPr>
            <a:xfrm>
              <a:off x="-187225" y="-1557516"/>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358775" y="-954691"/>
              <a:ext cx="2147757" cy="3535708"/>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3"/>
          <p:cNvSpPr txBox="1">
            <a:spLocks noGrp="1"/>
          </p:cNvSpPr>
          <p:nvPr>
            <p:ph type="title"/>
          </p:nvPr>
        </p:nvSpPr>
        <p:spPr>
          <a:xfrm>
            <a:off x="1726450" y="1742775"/>
            <a:ext cx="271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5" name="Google Shape;115;p13"/>
          <p:cNvSpPr txBox="1">
            <a:spLocks noGrp="1"/>
          </p:cNvSpPr>
          <p:nvPr>
            <p:ph type="title" idx="2" hasCustomPrompt="1"/>
          </p:nvPr>
        </p:nvSpPr>
        <p:spPr>
          <a:xfrm>
            <a:off x="670150" y="1742775"/>
            <a:ext cx="1056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800" b="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a:spLocks noGrp="1"/>
          </p:cNvSpPr>
          <p:nvPr>
            <p:ph type="subTitle" idx="1"/>
          </p:nvPr>
        </p:nvSpPr>
        <p:spPr>
          <a:xfrm>
            <a:off x="1726450" y="234667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3"/>
          </p:nvPr>
        </p:nvSpPr>
        <p:spPr>
          <a:xfrm>
            <a:off x="541455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 name="Google Shape;118;p13"/>
          <p:cNvSpPr txBox="1">
            <a:spLocks noGrp="1"/>
          </p:cNvSpPr>
          <p:nvPr>
            <p:ph type="title" idx="4" hasCustomPrompt="1"/>
          </p:nvPr>
        </p:nvSpPr>
        <p:spPr>
          <a:xfrm>
            <a:off x="4358250" y="1742775"/>
            <a:ext cx="1056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800" b="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subTitle" idx="5"/>
          </p:nvPr>
        </p:nvSpPr>
        <p:spPr>
          <a:xfrm>
            <a:off x="5414550" y="234667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0" name="Google Shape;120;p13"/>
          <p:cNvSpPr txBox="1">
            <a:spLocks noGrp="1"/>
          </p:cNvSpPr>
          <p:nvPr>
            <p:ph type="title" idx="6"/>
          </p:nvPr>
        </p:nvSpPr>
        <p:spPr>
          <a:xfrm>
            <a:off x="1726450" y="3455975"/>
            <a:ext cx="271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13"/>
          <p:cNvSpPr txBox="1">
            <a:spLocks noGrp="1"/>
          </p:cNvSpPr>
          <p:nvPr>
            <p:ph type="title" idx="7" hasCustomPrompt="1"/>
          </p:nvPr>
        </p:nvSpPr>
        <p:spPr>
          <a:xfrm>
            <a:off x="670150" y="3455975"/>
            <a:ext cx="1056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800" b="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subTitle" idx="8"/>
          </p:nvPr>
        </p:nvSpPr>
        <p:spPr>
          <a:xfrm>
            <a:off x="1726450" y="4063416"/>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9"/>
          </p:nvPr>
        </p:nvSpPr>
        <p:spPr>
          <a:xfrm>
            <a:off x="5414550" y="34559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4" name="Google Shape;124;p13"/>
          <p:cNvSpPr txBox="1">
            <a:spLocks noGrp="1"/>
          </p:cNvSpPr>
          <p:nvPr>
            <p:ph type="title" idx="13" hasCustomPrompt="1"/>
          </p:nvPr>
        </p:nvSpPr>
        <p:spPr>
          <a:xfrm>
            <a:off x="4358250" y="3455975"/>
            <a:ext cx="1056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800" b="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subTitle" idx="14"/>
          </p:nvPr>
        </p:nvSpPr>
        <p:spPr>
          <a:xfrm>
            <a:off x="5414550" y="4063416"/>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b="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7"/>
        <p:cNvGrpSpPr/>
        <p:nvPr/>
      </p:nvGrpSpPr>
      <p:grpSpPr>
        <a:xfrm>
          <a:off x="0" y="0"/>
          <a:ext cx="0" cy="0"/>
          <a:chOff x="0" y="0"/>
          <a:chExt cx="0" cy="0"/>
        </a:xfrm>
      </p:grpSpPr>
      <p:sp>
        <p:nvSpPr>
          <p:cNvPr id="128" name="Google Shape;128;p14"/>
          <p:cNvSpPr txBox="1">
            <a:spLocks noGrp="1"/>
          </p:cNvSpPr>
          <p:nvPr>
            <p:ph type="title"/>
          </p:nvPr>
        </p:nvSpPr>
        <p:spPr>
          <a:xfrm>
            <a:off x="715100" y="3242923"/>
            <a:ext cx="45639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100" b="0">
                <a:solidFill>
                  <a:schemeClr val="accent3"/>
                </a:solidFill>
                <a:latin typeface="Montserrat ExtraBold"/>
                <a:ea typeface="Montserrat ExtraBold"/>
                <a:cs typeface="Montserrat ExtraBold"/>
                <a:sym typeface="Montserrat Extra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9" name="Google Shape;129;p14"/>
          <p:cNvSpPr txBox="1">
            <a:spLocks noGrp="1"/>
          </p:cNvSpPr>
          <p:nvPr>
            <p:ph type="subTitle" idx="1"/>
          </p:nvPr>
        </p:nvSpPr>
        <p:spPr>
          <a:xfrm>
            <a:off x="715100" y="1350223"/>
            <a:ext cx="51966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30" name="Google Shape;130;p14"/>
          <p:cNvSpPr/>
          <p:nvPr/>
        </p:nvSpPr>
        <p:spPr>
          <a:xfrm rot="10800000" flipH="1">
            <a:off x="-76157" y="-1084208"/>
            <a:ext cx="9220159" cy="2816093"/>
          </a:xfrm>
          <a:custGeom>
            <a:avLst/>
            <a:gdLst/>
            <a:ahLst/>
            <a:cxnLst/>
            <a:rect l="l" t="t" r="r" b="b"/>
            <a:pathLst>
              <a:path w="34581" h="10562" extrusionOk="0">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rot="8999999" flipH="1">
            <a:off x="6273526" y="-2255795"/>
            <a:ext cx="2886238" cy="4751419"/>
          </a:xfrm>
          <a:custGeom>
            <a:avLst/>
            <a:gdLst/>
            <a:ahLst/>
            <a:cxnLst/>
            <a:rect l="l" t="t" r="r" b="b"/>
            <a:pathLst>
              <a:path w="10962" h="18046" extrusionOk="0">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rot="6300018" flipH="1">
            <a:off x="5667004" y="-2769430"/>
            <a:ext cx="1621880" cy="6186548"/>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flipH="1">
            <a:off x="-178908" y="3958605"/>
            <a:ext cx="2727958" cy="1363911"/>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rot="8100000">
            <a:off x="395811" y="2882597"/>
            <a:ext cx="837338" cy="3193895"/>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35"/>
        <p:cNvGrpSpPr/>
        <p:nvPr/>
      </p:nvGrpSpPr>
      <p:grpSpPr>
        <a:xfrm>
          <a:off x="0" y="0"/>
          <a:ext cx="0" cy="0"/>
          <a:chOff x="0" y="0"/>
          <a:chExt cx="0" cy="0"/>
        </a:xfrm>
      </p:grpSpPr>
      <p:sp>
        <p:nvSpPr>
          <p:cNvPr id="136" name="Google Shape;136;p15"/>
          <p:cNvSpPr/>
          <p:nvPr/>
        </p:nvSpPr>
        <p:spPr>
          <a:xfrm rot="10800000" flipH="1">
            <a:off x="2059694" y="-81939"/>
            <a:ext cx="7121121" cy="2327738"/>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rot="-4419454">
            <a:off x="4872706" y="-3102041"/>
            <a:ext cx="1814461" cy="6921166"/>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flipH="1">
            <a:off x="-79654" y="4095501"/>
            <a:ext cx="3410467" cy="1114806"/>
          </a:xfrm>
          <a:custGeom>
            <a:avLst/>
            <a:gdLst/>
            <a:ahLst/>
            <a:cxnLst/>
            <a:rect l="l" t="t" r="r" b="b"/>
            <a:pathLst>
              <a:path w="19946" h="6520" extrusionOk="0">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rot="6331911">
            <a:off x="1165299" y="3095912"/>
            <a:ext cx="972988" cy="3711448"/>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txBox="1">
            <a:spLocks noGrp="1"/>
          </p:cNvSpPr>
          <p:nvPr>
            <p:ph type="subTitle" idx="1"/>
          </p:nvPr>
        </p:nvSpPr>
        <p:spPr>
          <a:xfrm>
            <a:off x="715100" y="2295350"/>
            <a:ext cx="2854800" cy="135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5"/>
          <p:cNvSpPr txBox="1">
            <a:spLocks noGrp="1"/>
          </p:cNvSpPr>
          <p:nvPr>
            <p:ph type="title"/>
          </p:nvPr>
        </p:nvSpPr>
        <p:spPr>
          <a:xfrm>
            <a:off x="715100" y="1508450"/>
            <a:ext cx="3057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800" b="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42"/>
        <p:cNvGrpSpPr/>
        <p:nvPr/>
      </p:nvGrpSpPr>
      <p:grpSpPr>
        <a:xfrm>
          <a:off x="0" y="0"/>
          <a:ext cx="0" cy="0"/>
          <a:chOff x="0" y="0"/>
          <a:chExt cx="0" cy="0"/>
        </a:xfrm>
      </p:grpSpPr>
      <p:sp>
        <p:nvSpPr>
          <p:cNvPr id="143" name="Google Shape;143;p16"/>
          <p:cNvSpPr txBox="1">
            <a:spLocks noGrp="1"/>
          </p:cNvSpPr>
          <p:nvPr>
            <p:ph type="subTitle" idx="1"/>
          </p:nvPr>
        </p:nvSpPr>
        <p:spPr>
          <a:xfrm>
            <a:off x="715100" y="2755965"/>
            <a:ext cx="3696600" cy="100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6"/>
          <p:cNvSpPr txBox="1">
            <a:spLocks noGrp="1"/>
          </p:cNvSpPr>
          <p:nvPr>
            <p:ph type="title"/>
          </p:nvPr>
        </p:nvSpPr>
        <p:spPr>
          <a:xfrm>
            <a:off x="715100" y="1401665"/>
            <a:ext cx="3696600" cy="1354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b="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5" name="Google Shape;145;p16"/>
          <p:cNvSpPr/>
          <p:nvPr/>
        </p:nvSpPr>
        <p:spPr>
          <a:xfrm flipH="1">
            <a:off x="-178908" y="3958605"/>
            <a:ext cx="2727958" cy="1363911"/>
          </a:xfrm>
          <a:custGeom>
            <a:avLst/>
            <a:gdLst/>
            <a:ahLst/>
            <a:cxnLst/>
            <a:rect l="l" t="t" r="r" b="b"/>
            <a:pathLst>
              <a:path w="20067" h="10033" extrusionOk="0">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8100000">
            <a:off x="395811" y="2882597"/>
            <a:ext cx="837338" cy="3193895"/>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76195" y="-72922"/>
            <a:ext cx="5062754" cy="1354204"/>
          </a:xfrm>
          <a:custGeom>
            <a:avLst/>
            <a:gdLst/>
            <a:ahLst/>
            <a:cxnLst/>
            <a:rect l="l" t="t" r="r" b="b"/>
            <a:pathLst>
              <a:path w="14016" h="3749" extrusionOk="0">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rot="-5961953">
            <a:off x="1206112" y="-1964597"/>
            <a:ext cx="1241739" cy="4736577"/>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1pPr>
            <a:lvl2pPr marL="914400" lvl="1" indent="-3175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2pPr>
            <a:lvl3pPr marL="1371600" lvl="2" indent="-3175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3pPr>
            <a:lvl4pPr marL="1828800" lvl="3" indent="-3175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4pPr>
            <a:lvl5pPr marL="2286000" lvl="4" indent="-3175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5pPr>
            <a:lvl6pPr marL="2743200" lvl="5" indent="-3175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6pPr>
            <a:lvl7pPr marL="3200400" lvl="6" indent="-3175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7pPr>
            <a:lvl8pPr marL="3657600" lvl="7" indent="-3175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8pPr>
            <a:lvl9pPr marL="4114800" lvl="8" indent="-317500">
              <a:lnSpc>
                <a:spcPct val="115000"/>
              </a:lnSpc>
              <a:spcBef>
                <a:spcPts val="1600"/>
              </a:spcBef>
              <a:spcAft>
                <a:spcPts val="1600"/>
              </a:spcAft>
              <a:buClr>
                <a:schemeClr val="dk1"/>
              </a:buClr>
              <a:buSzPts val="1400"/>
              <a:buFont typeface="Barlow Medium"/>
              <a:buChar char="■"/>
              <a:defRPr>
                <a:solidFill>
                  <a:schemeClr val="dk1"/>
                </a:solidFill>
                <a:latin typeface="Barlow Medium"/>
                <a:ea typeface="Barlow Medium"/>
                <a:cs typeface="Barlow Medium"/>
                <a:sym typeface="Barlow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0" r:id="rId7"/>
    <p:sldLayoutId id="2147483661" r:id="rId8"/>
    <p:sldLayoutId id="2147483662" r:id="rId9"/>
    <p:sldLayoutId id="2147483678"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0"/>
        <p:cNvGrpSpPr/>
        <p:nvPr/>
      </p:nvGrpSpPr>
      <p:grpSpPr>
        <a:xfrm>
          <a:off x="0" y="0"/>
          <a:ext cx="0" cy="0"/>
          <a:chOff x="0" y="0"/>
          <a:chExt cx="0" cy="0"/>
        </a:xfrm>
      </p:grpSpPr>
      <p:sp>
        <p:nvSpPr>
          <p:cNvPr id="311" name="Google Shape;311;p36"/>
          <p:cNvSpPr txBox="1">
            <a:spLocks noGrp="1"/>
          </p:cNvSpPr>
          <p:nvPr>
            <p:ph type="ctrTitle"/>
          </p:nvPr>
        </p:nvSpPr>
        <p:spPr>
          <a:xfrm>
            <a:off x="715099" y="924550"/>
            <a:ext cx="5842229" cy="1389600"/>
          </a:xfrm>
          <a:prstGeom prst="rect">
            <a:avLst/>
          </a:prstGeom>
        </p:spPr>
        <p:txBody>
          <a:bodyPr spcFirstLastPara="1" wrap="square" lIns="91425" tIns="91425" rIns="91425" bIns="91425" anchor="t" anchorCtr="0">
            <a:noAutofit/>
          </a:bodyPr>
          <a:lstStyle/>
          <a:p>
            <a:pPr lvl="0" algn="ctr"/>
            <a:r>
              <a:rPr lang="fr-FR" sz="3200" dirty="0">
                <a:solidFill>
                  <a:srgbClr val="4BB2FF"/>
                </a:solidFill>
              </a:rPr>
              <a:t>Projet</a:t>
            </a:r>
            <a:br>
              <a:rPr lang="fr-FR" sz="3200" dirty="0">
                <a:solidFill>
                  <a:srgbClr val="4BB2FF"/>
                </a:solidFill>
              </a:rPr>
            </a:br>
            <a:r>
              <a:rPr lang="fr-FR" sz="3200" dirty="0">
                <a:solidFill>
                  <a:srgbClr val="4BB2FF"/>
                </a:solidFill>
              </a:rPr>
              <a:t>Web Sémantique</a:t>
            </a:r>
            <a:endParaRPr sz="3200" dirty="0">
              <a:solidFill>
                <a:srgbClr val="254789"/>
              </a:solidFill>
            </a:endParaRPr>
          </a:p>
        </p:txBody>
      </p:sp>
      <p:sp>
        <p:nvSpPr>
          <p:cNvPr id="312" name="Google Shape;312;p36"/>
          <p:cNvSpPr txBox="1">
            <a:spLocks noGrp="1"/>
          </p:cNvSpPr>
          <p:nvPr>
            <p:ph type="subTitle" idx="1"/>
          </p:nvPr>
        </p:nvSpPr>
        <p:spPr>
          <a:xfrm>
            <a:off x="288062" y="2605612"/>
            <a:ext cx="5115735"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Réalisé Par : Kalthoum Ibtihel &amp; Barketi Ahlem </a:t>
            </a:r>
            <a:endParaRPr dirty="0"/>
          </a:p>
        </p:txBody>
      </p:sp>
      <p:grpSp>
        <p:nvGrpSpPr>
          <p:cNvPr id="313" name="Google Shape;313;p36"/>
          <p:cNvGrpSpPr/>
          <p:nvPr/>
        </p:nvGrpSpPr>
        <p:grpSpPr>
          <a:xfrm>
            <a:off x="4789123" y="1305157"/>
            <a:ext cx="5578441" cy="3380521"/>
            <a:chOff x="5000093" y="2345964"/>
            <a:chExt cx="4317679" cy="2616502"/>
          </a:xfrm>
        </p:grpSpPr>
        <p:sp>
          <p:nvSpPr>
            <p:cNvPr id="314" name="Google Shape;314;p36"/>
            <p:cNvSpPr/>
            <p:nvPr/>
          </p:nvSpPr>
          <p:spPr>
            <a:xfrm>
              <a:off x="5893839" y="4648879"/>
              <a:ext cx="1429278" cy="243891"/>
            </a:xfrm>
            <a:custGeom>
              <a:avLst/>
              <a:gdLst/>
              <a:ahLst/>
              <a:cxnLst/>
              <a:rect l="l" t="t" r="r" b="b"/>
              <a:pathLst>
                <a:path w="15565" h="2656" extrusionOk="0">
                  <a:moveTo>
                    <a:pt x="15524" y="1188"/>
                  </a:moveTo>
                  <a:lnTo>
                    <a:pt x="15464" y="1218"/>
                  </a:lnTo>
                  <a:cubicBezTo>
                    <a:pt x="15394" y="1238"/>
                    <a:pt x="15325" y="1248"/>
                    <a:pt x="15245" y="1258"/>
                  </a:cubicBezTo>
                  <a:lnTo>
                    <a:pt x="15205" y="1258"/>
                  </a:lnTo>
                  <a:cubicBezTo>
                    <a:pt x="15205" y="1258"/>
                    <a:pt x="15194" y="1268"/>
                    <a:pt x="15185" y="1268"/>
                  </a:cubicBezTo>
                  <a:cubicBezTo>
                    <a:pt x="15174" y="1278"/>
                    <a:pt x="15145" y="1298"/>
                    <a:pt x="15125" y="1308"/>
                  </a:cubicBezTo>
                  <a:cubicBezTo>
                    <a:pt x="15105" y="1318"/>
                    <a:pt x="15075" y="1328"/>
                    <a:pt x="15045" y="1338"/>
                  </a:cubicBezTo>
                  <a:cubicBezTo>
                    <a:pt x="14985" y="1368"/>
                    <a:pt x="14905" y="1388"/>
                    <a:pt x="14835" y="1388"/>
                  </a:cubicBezTo>
                  <a:cubicBezTo>
                    <a:pt x="14815" y="1388"/>
                    <a:pt x="14805" y="1388"/>
                    <a:pt x="14795" y="1398"/>
                  </a:cubicBezTo>
                  <a:cubicBezTo>
                    <a:pt x="14786" y="1398"/>
                    <a:pt x="14786" y="1398"/>
                    <a:pt x="14775" y="1408"/>
                  </a:cubicBezTo>
                  <a:cubicBezTo>
                    <a:pt x="14766" y="1418"/>
                    <a:pt x="14746" y="1428"/>
                    <a:pt x="14735" y="1438"/>
                  </a:cubicBezTo>
                  <a:lnTo>
                    <a:pt x="14715" y="1448"/>
                  </a:lnTo>
                  <a:cubicBezTo>
                    <a:pt x="14695" y="1458"/>
                    <a:pt x="14666" y="1478"/>
                    <a:pt x="14635" y="1488"/>
                  </a:cubicBezTo>
                  <a:cubicBezTo>
                    <a:pt x="14575" y="1508"/>
                    <a:pt x="14506" y="1527"/>
                    <a:pt x="14436" y="1538"/>
                  </a:cubicBezTo>
                  <a:lnTo>
                    <a:pt x="14396" y="1538"/>
                  </a:lnTo>
                  <a:cubicBezTo>
                    <a:pt x="14396" y="1547"/>
                    <a:pt x="14396" y="1547"/>
                    <a:pt x="14386" y="1547"/>
                  </a:cubicBezTo>
                  <a:lnTo>
                    <a:pt x="14336" y="1598"/>
                  </a:lnTo>
                  <a:cubicBezTo>
                    <a:pt x="14316" y="1607"/>
                    <a:pt x="14286" y="1627"/>
                    <a:pt x="14256" y="1638"/>
                  </a:cubicBezTo>
                  <a:lnTo>
                    <a:pt x="14246" y="1638"/>
                  </a:lnTo>
                  <a:cubicBezTo>
                    <a:pt x="14276" y="1647"/>
                    <a:pt x="14306" y="1647"/>
                    <a:pt x="14346" y="1647"/>
                  </a:cubicBezTo>
                  <a:cubicBezTo>
                    <a:pt x="14376" y="1647"/>
                    <a:pt x="14416" y="1658"/>
                    <a:pt x="14446" y="1667"/>
                  </a:cubicBezTo>
                  <a:cubicBezTo>
                    <a:pt x="14526" y="1678"/>
                    <a:pt x="14595" y="1698"/>
                    <a:pt x="14646" y="1738"/>
                  </a:cubicBezTo>
                  <a:cubicBezTo>
                    <a:pt x="14655" y="1738"/>
                    <a:pt x="14655" y="1738"/>
                    <a:pt x="14666" y="1747"/>
                  </a:cubicBezTo>
                  <a:lnTo>
                    <a:pt x="14815" y="1747"/>
                  </a:lnTo>
                  <a:cubicBezTo>
                    <a:pt x="14855" y="1757"/>
                    <a:pt x="14885" y="1757"/>
                    <a:pt x="14925" y="1767"/>
                  </a:cubicBezTo>
                  <a:cubicBezTo>
                    <a:pt x="14975" y="1777"/>
                    <a:pt x="15015" y="1787"/>
                    <a:pt x="15055" y="1797"/>
                  </a:cubicBezTo>
                  <a:cubicBezTo>
                    <a:pt x="15384" y="1658"/>
                    <a:pt x="15564" y="1498"/>
                    <a:pt x="15564" y="1328"/>
                  </a:cubicBezTo>
                  <a:cubicBezTo>
                    <a:pt x="15564" y="1278"/>
                    <a:pt x="15554" y="1238"/>
                    <a:pt x="15524" y="1188"/>
                  </a:cubicBezTo>
                  <a:close/>
                  <a:moveTo>
                    <a:pt x="7787" y="1"/>
                  </a:moveTo>
                  <a:cubicBezTo>
                    <a:pt x="3485" y="1"/>
                    <a:pt x="1" y="599"/>
                    <a:pt x="1" y="1328"/>
                  </a:cubicBezTo>
                  <a:cubicBezTo>
                    <a:pt x="1" y="2057"/>
                    <a:pt x="3485" y="2656"/>
                    <a:pt x="7787" y="2656"/>
                  </a:cubicBezTo>
                  <a:cubicBezTo>
                    <a:pt x="10233" y="2656"/>
                    <a:pt x="12419" y="2456"/>
                    <a:pt x="13847" y="2157"/>
                  </a:cubicBezTo>
                  <a:cubicBezTo>
                    <a:pt x="13827" y="2146"/>
                    <a:pt x="13807" y="2146"/>
                    <a:pt x="13797" y="2137"/>
                  </a:cubicBezTo>
                  <a:lnTo>
                    <a:pt x="13777" y="2117"/>
                  </a:lnTo>
                  <a:lnTo>
                    <a:pt x="13717" y="2117"/>
                  </a:lnTo>
                  <a:cubicBezTo>
                    <a:pt x="13687" y="2117"/>
                    <a:pt x="13657" y="2117"/>
                    <a:pt x="13617" y="2106"/>
                  </a:cubicBezTo>
                  <a:cubicBezTo>
                    <a:pt x="13588" y="2106"/>
                    <a:pt x="13548" y="2097"/>
                    <a:pt x="13508" y="2097"/>
                  </a:cubicBezTo>
                  <a:cubicBezTo>
                    <a:pt x="13448" y="2077"/>
                    <a:pt x="13398" y="2067"/>
                    <a:pt x="13348" y="2037"/>
                  </a:cubicBezTo>
                  <a:cubicBezTo>
                    <a:pt x="13338" y="2037"/>
                    <a:pt x="13328" y="2027"/>
                    <a:pt x="13308" y="2017"/>
                  </a:cubicBezTo>
                  <a:cubicBezTo>
                    <a:pt x="13308" y="2017"/>
                    <a:pt x="13298" y="2007"/>
                    <a:pt x="13288" y="2007"/>
                  </a:cubicBezTo>
                  <a:lnTo>
                    <a:pt x="13228" y="2007"/>
                  </a:lnTo>
                  <a:cubicBezTo>
                    <a:pt x="13208" y="2007"/>
                    <a:pt x="13168" y="1997"/>
                    <a:pt x="13138" y="1997"/>
                  </a:cubicBezTo>
                  <a:cubicBezTo>
                    <a:pt x="13098" y="1987"/>
                    <a:pt x="13068" y="1987"/>
                    <a:pt x="13029" y="1977"/>
                  </a:cubicBezTo>
                  <a:cubicBezTo>
                    <a:pt x="12949" y="1957"/>
                    <a:pt x="12878" y="1937"/>
                    <a:pt x="12829" y="1897"/>
                  </a:cubicBezTo>
                  <a:cubicBezTo>
                    <a:pt x="12829" y="1897"/>
                    <a:pt x="12819" y="1897"/>
                    <a:pt x="12809" y="1887"/>
                  </a:cubicBezTo>
                  <a:lnTo>
                    <a:pt x="12759" y="1887"/>
                  </a:lnTo>
                  <a:cubicBezTo>
                    <a:pt x="12729" y="1887"/>
                    <a:pt x="12689" y="1877"/>
                    <a:pt x="12659" y="1877"/>
                  </a:cubicBezTo>
                  <a:cubicBezTo>
                    <a:pt x="12619" y="1867"/>
                    <a:pt x="12589" y="1867"/>
                    <a:pt x="12549" y="1857"/>
                  </a:cubicBezTo>
                  <a:cubicBezTo>
                    <a:pt x="12529" y="1847"/>
                    <a:pt x="12499" y="1847"/>
                    <a:pt x="12479" y="1837"/>
                  </a:cubicBezTo>
                  <a:cubicBezTo>
                    <a:pt x="12430" y="1817"/>
                    <a:pt x="12390" y="1797"/>
                    <a:pt x="12359" y="1777"/>
                  </a:cubicBezTo>
                  <a:cubicBezTo>
                    <a:pt x="12350" y="1777"/>
                    <a:pt x="12339" y="1767"/>
                    <a:pt x="12339" y="1767"/>
                  </a:cubicBezTo>
                  <a:cubicBezTo>
                    <a:pt x="12319" y="1767"/>
                    <a:pt x="12299" y="1767"/>
                    <a:pt x="12279" y="1757"/>
                  </a:cubicBezTo>
                  <a:cubicBezTo>
                    <a:pt x="12250" y="1757"/>
                    <a:pt x="12220" y="1757"/>
                    <a:pt x="12190" y="1747"/>
                  </a:cubicBezTo>
                  <a:cubicBezTo>
                    <a:pt x="12150" y="1747"/>
                    <a:pt x="12110" y="1738"/>
                    <a:pt x="12080" y="1727"/>
                  </a:cubicBezTo>
                  <a:cubicBezTo>
                    <a:pt x="12030" y="1718"/>
                    <a:pt x="11980" y="1707"/>
                    <a:pt x="11940" y="1687"/>
                  </a:cubicBezTo>
                  <a:cubicBezTo>
                    <a:pt x="11920" y="1678"/>
                    <a:pt x="11900" y="1658"/>
                    <a:pt x="11891" y="1647"/>
                  </a:cubicBezTo>
                  <a:cubicBezTo>
                    <a:pt x="11880" y="1647"/>
                    <a:pt x="11880" y="1638"/>
                    <a:pt x="11871" y="1638"/>
                  </a:cubicBezTo>
                  <a:lnTo>
                    <a:pt x="11811" y="1638"/>
                  </a:lnTo>
                  <a:cubicBezTo>
                    <a:pt x="11791" y="1627"/>
                    <a:pt x="11751" y="1627"/>
                    <a:pt x="11720" y="1618"/>
                  </a:cubicBezTo>
                  <a:cubicBezTo>
                    <a:pt x="11680" y="1618"/>
                    <a:pt x="11651" y="1607"/>
                    <a:pt x="11611" y="1598"/>
                  </a:cubicBezTo>
                  <a:cubicBezTo>
                    <a:pt x="11531" y="1578"/>
                    <a:pt x="11471" y="1547"/>
                    <a:pt x="11421" y="1518"/>
                  </a:cubicBezTo>
                  <a:cubicBezTo>
                    <a:pt x="11421" y="1508"/>
                    <a:pt x="11411" y="1508"/>
                    <a:pt x="11411" y="1508"/>
                  </a:cubicBezTo>
                  <a:cubicBezTo>
                    <a:pt x="11391" y="1508"/>
                    <a:pt x="11371" y="1498"/>
                    <a:pt x="11351" y="1498"/>
                  </a:cubicBezTo>
                  <a:cubicBezTo>
                    <a:pt x="11321" y="1498"/>
                    <a:pt x="11292" y="1488"/>
                    <a:pt x="11261" y="1488"/>
                  </a:cubicBezTo>
                  <a:cubicBezTo>
                    <a:pt x="11221" y="1478"/>
                    <a:pt x="11192" y="1468"/>
                    <a:pt x="11152" y="1458"/>
                  </a:cubicBezTo>
                  <a:cubicBezTo>
                    <a:pt x="11072" y="1438"/>
                    <a:pt x="11012" y="1408"/>
                    <a:pt x="10962" y="1368"/>
                  </a:cubicBezTo>
                  <a:cubicBezTo>
                    <a:pt x="10952" y="1358"/>
                    <a:pt x="10932" y="1348"/>
                    <a:pt x="10922" y="1338"/>
                  </a:cubicBezTo>
                  <a:cubicBezTo>
                    <a:pt x="10912" y="1318"/>
                    <a:pt x="10902" y="1308"/>
                    <a:pt x="10892" y="1288"/>
                  </a:cubicBezTo>
                  <a:cubicBezTo>
                    <a:pt x="10882" y="1268"/>
                    <a:pt x="10872" y="1238"/>
                    <a:pt x="10862" y="1208"/>
                  </a:cubicBezTo>
                  <a:cubicBezTo>
                    <a:pt x="10852" y="1148"/>
                    <a:pt x="10852" y="1099"/>
                    <a:pt x="10852" y="1068"/>
                  </a:cubicBezTo>
                  <a:lnTo>
                    <a:pt x="10872" y="909"/>
                  </a:lnTo>
                  <a:lnTo>
                    <a:pt x="10872" y="879"/>
                  </a:lnTo>
                  <a:lnTo>
                    <a:pt x="10872" y="859"/>
                  </a:lnTo>
                  <a:cubicBezTo>
                    <a:pt x="10882" y="849"/>
                    <a:pt x="10882" y="839"/>
                    <a:pt x="10882" y="839"/>
                  </a:cubicBezTo>
                  <a:cubicBezTo>
                    <a:pt x="10902" y="799"/>
                    <a:pt x="10952" y="769"/>
                    <a:pt x="10992" y="769"/>
                  </a:cubicBezTo>
                  <a:lnTo>
                    <a:pt x="11042" y="769"/>
                  </a:lnTo>
                  <a:cubicBezTo>
                    <a:pt x="11062" y="769"/>
                    <a:pt x="11082" y="779"/>
                    <a:pt x="11101" y="779"/>
                  </a:cubicBezTo>
                  <a:cubicBezTo>
                    <a:pt x="11132" y="779"/>
                    <a:pt x="11161" y="789"/>
                    <a:pt x="11192" y="789"/>
                  </a:cubicBezTo>
                  <a:cubicBezTo>
                    <a:pt x="11221" y="799"/>
                    <a:pt x="11261" y="809"/>
                    <a:pt x="11292" y="819"/>
                  </a:cubicBezTo>
                  <a:cubicBezTo>
                    <a:pt x="11371" y="839"/>
                    <a:pt x="11431" y="869"/>
                    <a:pt x="11471" y="909"/>
                  </a:cubicBezTo>
                  <a:cubicBezTo>
                    <a:pt x="11481" y="909"/>
                    <a:pt x="11481" y="909"/>
                    <a:pt x="11481" y="919"/>
                  </a:cubicBezTo>
                  <a:lnTo>
                    <a:pt x="11521" y="919"/>
                  </a:lnTo>
                  <a:cubicBezTo>
                    <a:pt x="11551" y="919"/>
                    <a:pt x="11581" y="929"/>
                    <a:pt x="11611" y="929"/>
                  </a:cubicBezTo>
                  <a:cubicBezTo>
                    <a:pt x="11651" y="939"/>
                    <a:pt x="11680" y="948"/>
                    <a:pt x="11711" y="948"/>
                  </a:cubicBezTo>
                  <a:cubicBezTo>
                    <a:pt x="11791" y="968"/>
                    <a:pt x="11851" y="999"/>
                    <a:pt x="11900" y="1039"/>
                  </a:cubicBezTo>
                  <a:cubicBezTo>
                    <a:pt x="11900" y="1039"/>
                    <a:pt x="11900" y="1048"/>
                    <a:pt x="11910" y="1048"/>
                  </a:cubicBezTo>
                  <a:lnTo>
                    <a:pt x="11950" y="1048"/>
                  </a:lnTo>
                  <a:cubicBezTo>
                    <a:pt x="11980" y="1059"/>
                    <a:pt x="12020" y="1059"/>
                    <a:pt x="12050" y="1059"/>
                  </a:cubicBezTo>
                  <a:cubicBezTo>
                    <a:pt x="12080" y="1068"/>
                    <a:pt x="12120" y="1079"/>
                    <a:pt x="12150" y="1079"/>
                  </a:cubicBezTo>
                  <a:cubicBezTo>
                    <a:pt x="12230" y="1099"/>
                    <a:pt x="12290" y="1128"/>
                    <a:pt x="12339" y="1168"/>
                  </a:cubicBezTo>
                  <a:lnTo>
                    <a:pt x="12350" y="1178"/>
                  </a:lnTo>
                  <a:lnTo>
                    <a:pt x="12399" y="1178"/>
                  </a:lnTo>
                  <a:cubicBezTo>
                    <a:pt x="12430" y="1178"/>
                    <a:pt x="12459" y="1188"/>
                    <a:pt x="12489" y="1188"/>
                  </a:cubicBezTo>
                  <a:cubicBezTo>
                    <a:pt x="12529" y="1198"/>
                    <a:pt x="12559" y="1198"/>
                    <a:pt x="12599" y="1208"/>
                  </a:cubicBezTo>
                  <a:cubicBezTo>
                    <a:pt x="12669" y="1228"/>
                    <a:pt x="12739" y="1248"/>
                    <a:pt x="12789" y="1288"/>
                  </a:cubicBezTo>
                  <a:lnTo>
                    <a:pt x="12799" y="1298"/>
                  </a:lnTo>
                  <a:lnTo>
                    <a:pt x="12849" y="1298"/>
                  </a:lnTo>
                  <a:cubicBezTo>
                    <a:pt x="12878" y="1298"/>
                    <a:pt x="12909" y="1308"/>
                    <a:pt x="12949" y="1308"/>
                  </a:cubicBezTo>
                  <a:cubicBezTo>
                    <a:pt x="12969" y="1308"/>
                    <a:pt x="12989" y="1318"/>
                    <a:pt x="13009" y="1318"/>
                  </a:cubicBezTo>
                  <a:cubicBezTo>
                    <a:pt x="13029" y="1318"/>
                    <a:pt x="13038" y="1328"/>
                    <a:pt x="13049" y="1328"/>
                  </a:cubicBezTo>
                  <a:cubicBezTo>
                    <a:pt x="13098" y="1338"/>
                    <a:pt x="13138" y="1348"/>
                    <a:pt x="13178" y="1368"/>
                  </a:cubicBezTo>
                  <a:cubicBezTo>
                    <a:pt x="13178" y="1368"/>
                    <a:pt x="13188" y="1358"/>
                    <a:pt x="13198" y="1358"/>
                  </a:cubicBezTo>
                  <a:cubicBezTo>
                    <a:pt x="13208" y="1348"/>
                    <a:pt x="13228" y="1338"/>
                    <a:pt x="13238" y="1328"/>
                  </a:cubicBezTo>
                  <a:cubicBezTo>
                    <a:pt x="13268" y="1308"/>
                    <a:pt x="13308" y="1298"/>
                    <a:pt x="13348" y="1288"/>
                  </a:cubicBezTo>
                  <a:lnTo>
                    <a:pt x="13437" y="1258"/>
                  </a:lnTo>
                  <a:lnTo>
                    <a:pt x="13488" y="1258"/>
                  </a:lnTo>
                  <a:lnTo>
                    <a:pt x="13508" y="1238"/>
                  </a:lnTo>
                  <a:cubicBezTo>
                    <a:pt x="13528" y="1228"/>
                    <a:pt x="13548" y="1208"/>
                    <a:pt x="13568" y="1188"/>
                  </a:cubicBezTo>
                  <a:cubicBezTo>
                    <a:pt x="13588" y="1178"/>
                    <a:pt x="13617" y="1159"/>
                    <a:pt x="13647" y="1148"/>
                  </a:cubicBezTo>
                  <a:cubicBezTo>
                    <a:pt x="13707" y="1119"/>
                    <a:pt x="13757" y="1099"/>
                    <a:pt x="13827" y="1088"/>
                  </a:cubicBezTo>
                  <a:lnTo>
                    <a:pt x="13867" y="1088"/>
                  </a:lnTo>
                  <a:cubicBezTo>
                    <a:pt x="13877" y="1079"/>
                    <a:pt x="13897" y="1079"/>
                    <a:pt x="13907" y="1079"/>
                  </a:cubicBezTo>
                  <a:cubicBezTo>
                    <a:pt x="13917" y="1079"/>
                    <a:pt x="13927" y="1068"/>
                    <a:pt x="13927" y="1068"/>
                  </a:cubicBezTo>
                  <a:cubicBezTo>
                    <a:pt x="13947" y="1048"/>
                    <a:pt x="13967" y="1039"/>
                    <a:pt x="13996" y="1019"/>
                  </a:cubicBezTo>
                  <a:cubicBezTo>
                    <a:pt x="14016" y="1008"/>
                    <a:pt x="14047" y="988"/>
                    <a:pt x="14076" y="979"/>
                  </a:cubicBezTo>
                  <a:cubicBezTo>
                    <a:pt x="14127" y="959"/>
                    <a:pt x="14176" y="939"/>
                    <a:pt x="14246" y="929"/>
                  </a:cubicBezTo>
                  <a:lnTo>
                    <a:pt x="14306" y="929"/>
                  </a:lnTo>
                  <a:cubicBezTo>
                    <a:pt x="14316" y="919"/>
                    <a:pt x="14336" y="919"/>
                    <a:pt x="14346" y="919"/>
                  </a:cubicBezTo>
                  <a:cubicBezTo>
                    <a:pt x="14356" y="919"/>
                    <a:pt x="14366" y="909"/>
                    <a:pt x="14376" y="899"/>
                  </a:cubicBezTo>
                  <a:cubicBezTo>
                    <a:pt x="14386" y="889"/>
                    <a:pt x="14416" y="879"/>
                    <a:pt x="14436" y="859"/>
                  </a:cubicBezTo>
                  <a:cubicBezTo>
                    <a:pt x="14466" y="849"/>
                    <a:pt x="14496" y="829"/>
                    <a:pt x="14526" y="819"/>
                  </a:cubicBezTo>
                  <a:lnTo>
                    <a:pt x="14536" y="819"/>
                  </a:lnTo>
                  <a:cubicBezTo>
                    <a:pt x="14546" y="809"/>
                    <a:pt x="14566" y="809"/>
                    <a:pt x="14586" y="799"/>
                  </a:cubicBezTo>
                  <a:cubicBezTo>
                    <a:pt x="14606" y="799"/>
                    <a:pt x="14635" y="789"/>
                    <a:pt x="14655" y="789"/>
                  </a:cubicBezTo>
                  <a:cubicBezTo>
                    <a:pt x="14686" y="779"/>
                    <a:pt x="14726" y="779"/>
                    <a:pt x="14755" y="779"/>
                  </a:cubicBezTo>
                  <a:cubicBezTo>
                    <a:pt x="14775" y="769"/>
                    <a:pt x="14786" y="769"/>
                    <a:pt x="14805" y="769"/>
                  </a:cubicBezTo>
                  <a:cubicBezTo>
                    <a:pt x="14815" y="769"/>
                    <a:pt x="14815" y="759"/>
                    <a:pt x="14825" y="759"/>
                  </a:cubicBezTo>
                  <a:cubicBezTo>
                    <a:pt x="13577" y="310"/>
                    <a:pt x="10892" y="1"/>
                    <a:pt x="7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6"/>
            <p:cNvSpPr/>
            <p:nvPr/>
          </p:nvSpPr>
          <p:spPr>
            <a:xfrm>
              <a:off x="6912286" y="4742359"/>
              <a:ext cx="19375" cy="21120"/>
            </a:xfrm>
            <a:custGeom>
              <a:avLst/>
              <a:gdLst/>
              <a:ahLst/>
              <a:cxnLst/>
              <a:rect l="l" t="t" r="r" b="b"/>
              <a:pathLst>
                <a:path w="211" h="230" extrusionOk="0">
                  <a:moveTo>
                    <a:pt x="10" y="1"/>
                  </a:moveTo>
                  <a:lnTo>
                    <a:pt x="1" y="70"/>
                  </a:lnTo>
                  <a:lnTo>
                    <a:pt x="1" y="141"/>
                  </a:lnTo>
                  <a:lnTo>
                    <a:pt x="10" y="150"/>
                  </a:lnTo>
                  <a:cubicBezTo>
                    <a:pt x="10" y="160"/>
                    <a:pt x="21" y="160"/>
                    <a:pt x="21" y="170"/>
                  </a:cubicBezTo>
                  <a:cubicBezTo>
                    <a:pt x="30" y="180"/>
                    <a:pt x="70" y="200"/>
                    <a:pt x="130" y="210"/>
                  </a:cubicBezTo>
                  <a:cubicBezTo>
                    <a:pt x="150" y="220"/>
                    <a:pt x="181" y="230"/>
                    <a:pt x="201" y="230"/>
                  </a:cubicBezTo>
                  <a:lnTo>
                    <a:pt x="201" y="210"/>
                  </a:lnTo>
                  <a:lnTo>
                    <a:pt x="201" y="200"/>
                  </a:lnTo>
                  <a:lnTo>
                    <a:pt x="210" y="61"/>
                  </a:lnTo>
                  <a:cubicBezTo>
                    <a:pt x="190" y="50"/>
                    <a:pt x="170" y="41"/>
                    <a:pt x="130" y="30"/>
                  </a:cubicBezTo>
                  <a:cubicBezTo>
                    <a:pt x="110" y="21"/>
                    <a:pt x="81" y="10"/>
                    <a:pt x="61" y="10"/>
                  </a:cubicBezTo>
                  <a:cubicBezTo>
                    <a:pt x="41" y="10"/>
                    <a:pt x="21" y="1"/>
                    <a:pt x="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p:nvPr/>
          </p:nvSpPr>
          <p:spPr>
            <a:xfrm>
              <a:off x="6890340" y="4719402"/>
              <a:ext cx="57759" cy="67952"/>
            </a:xfrm>
            <a:custGeom>
              <a:avLst/>
              <a:gdLst/>
              <a:ahLst/>
              <a:cxnLst/>
              <a:rect l="l" t="t" r="r" b="b"/>
              <a:pathLst>
                <a:path w="629" h="740" extrusionOk="0">
                  <a:moveTo>
                    <a:pt x="140" y="1"/>
                  </a:moveTo>
                  <a:cubicBezTo>
                    <a:pt x="100" y="1"/>
                    <a:pt x="50" y="31"/>
                    <a:pt x="30" y="71"/>
                  </a:cubicBezTo>
                  <a:cubicBezTo>
                    <a:pt x="30" y="71"/>
                    <a:pt x="30" y="81"/>
                    <a:pt x="20" y="91"/>
                  </a:cubicBezTo>
                  <a:lnTo>
                    <a:pt x="20" y="111"/>
                  </a:lnTo>
                  <a:lnTo>
                    <a:pt x="20" y="141"/>
                  </a:lnTo>
                  <a:lnTo>
                    <a:pt x="0" y="300"/>
                  </a:lnTo>
                  <a:cubicBezTo>
                    <a:pt x="0" y="331"/>
                    <a:pt x="0" y="380"/>
                    <a:pt x="10" y="440"/>
                  </a:cubicBezTo>
                  <a:cubicBezTo>
                    <a:pt x="20" y="470"/>
                    <a:pt x="30" y="500"/>
                    <a:pt x="40" y="520"/>
                  </a:cubicBezTo>
                  <a:cubicBezTo>
                    <a:pt x="50" y="540"/>
                    <a:pt x="60" y="550"/>
                    <a:pt x="70" y="570"/>
                  </a:cubicBezTo>
                  <a:cubicBezTo>
                    <a:pt x="80" y="580"/>
                    <a:pt x="100" y="590"/>
                    <a:pt x="110" y="600"/>
                  </a:cubicBezTo>
                  <a:cubicBezTo>
                    <a:pt x="160" y="640"/>
                    <a:pt x="220" y="670"/>
                    <a:pt x="300" y="690"/>
                  </a:cubicBezTo>
                  <a:cubicBezTo>
                    <a:pt x="340" y="700"/>
                    <a:pt x="369" y="710"/>
                    <a:pt x="409" y="720"/>
                  </a:cubicBezTo>
                  <a:cubicBezTo>
                    <a:pt x="440" y="720"/>
                    <a:pt x="469" y="730"/>
                    <a:pt x="499" y="730"/>
                  </a:cubicBezTo>
                  <a:cubicBezTo>
                    <a:pt x="519" y="730"/>
                    <a:pt x="539" y="740"/>
                    <a:pt x="559" y="740"/>
                  </a:cubicBezTo>
                  <a:cubicBezTo>
                    <a:pt x="509" y="700"/>
                    <a:pt x="479" y="650"/>
                    <a:pt x="460" y="590"/>
                  </a:cubicBezTo>
                  <a:cubicBezTo>
                    <a:pt x="449" y="560"/>
                    <a:pt x="440" y="520"/>
                    <a:pt x="440" y="480"/>
                  </a:cubicBezTo>
                  <a:cubicBezTo>
                    <a:pt x="420" y="480"/>
                    <a:pt x="389" y="470"/>
                    <a:pt x="369" y="460"/>
                  </a:cubicBezTo>
                  <a:cubicBezTo>
                    <a:pt x="309" y="450"/>
                    <a:pt x="269" y="430"/>
                    <a:pt x="260" y="420"/>
                  </a:cubicBezTo>
                  <a:cubicBezTo>
                    <a:pt x="260" y="410"/>
                    <a:pt x="249" y="410"/>
                    <a:pt x="249" y="400"/>
                  </a:cubicBezTo>
                  <a:lnTo>
                    <a:pt x="240" y="391"/>
                  </a:lnTo>
                  <a:lnTo>
                    <a:pt x="240" y="320"/>
                  </a:lnTo>
                  <a:lnTo>
                    <a:pt x="249" y="251"/>
                  </a:lnTo>
                  <a:cubicBezTo>
                    <a:pt x="260" y="251"/>
                    <a:pt x="280" y="260"/>
                    <a:pt x="300" y="260"/>
                  </a:cubicBezTo>
                  <a:cubicBezTo>
                    <a:pt x="320" y="260"/>
                    <a:pt x="349" y="271"/>
                    <a:pt x="369" y="280"/>
                  </a:cubicBezTo>
                  <a:cubicBezTo>
                    <a:pt x="409" y="291"/>
                    <a:pt x="429" y="300"/>
                    <a:pt x="449" y="311"/>
                  </a:cubicBezTo>
                  <a:lnTo>
                    <a:pt x="449" y="280"/>
                  </a:lnTo>
                  <a:lnTo>
                    <a:pt x="449" y="251"/>
                  </a:lnTo>
                  <a:lnTo>
                    <a:pt x="449" y="240"/>
                  </a:lnTo>
                  <a:lnTo>
                    <a:pt x="460" y="220"/>
                  </a:lnTo>
                  <a:cubicBezTo>
                    <a:pt x="479" y="180"/>
                    <a:pt x="529" y="141"/>
                    <a:pt x="579" y="141"/>
                  </a:cubicBezTo>
                  <a:lnTo>
                    <a:pt x="599" y="141"/>
                  </a:lnTo>
                  <a:cubicBezTo>
                    <a:pt x="609" y="151"/>
                    <a:pt x="619" y="151"/>
                    <a:pt x="629" y="151"/>
                  </a:cubicBezTo>
                  <a:cubicBezTo>
                    <a:pt x="629" y="141"/>
                    <a:pt x="629" y="141"/>
                    <a:pt x="619" y="141"/>
                  </a:cubicBezTo>
                  <a:cubicBezTo>
                    <a:pt x="579" y="101"/>
                    <a:pt x="519" y="71"/>
                    <a:pt x="440" y="51"/>
                  </a:cubicBezTo>
                  <a:cubicBezTo>
                    <a:pt x="409" y="41"/>
                    <a:pt x="369" y="31"/>
                    <a:pt x="340" y="21"/>
                  </a:cubicBezTo>
                  <a:cubicBezTo>
                    <a:pt x="309" y="21"/>
                    <a:pt x="280" y="11"/>
                    <a:pt x="249" y="11"/>
                  </a:cubicBezTo>
                  <a:cubicBezTo>
                    <a:pt x="230" y="11"/>
                    <a:pt x="210"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6"/>
            <p:cNvSpPr/>
            <p:nvPr/>
          </p:nvSpPr>
          <p:spPr>
            <a:xfrm>
              <a:off x="6986574" y="4744195"/>
              <a:ext cx="1010" cy="1010"/>
            </a:xfrm>
            <a:custGeom>
              <a:avLst/>
              <a:gdLst/>
              <a:ahLst/>
              <a:cxnLst/>
              <a:rect l="l" t="t" r="r" b="b"/>
              <a:pathLst>
                <a:path w="11" h="11" extrusionOk="0">
                  <a:moveTo>
                    <a:pt x="0" y="1"/>
                  </a:moveTo>
                  <a:cubicBezTo>
                    <a:pt x="0" y="1"/>
                    <a:pt x="0" y="10"/>
                    <a:pt x="10" y="10"/>
                  </a:cubicBezTo>
                  <a:lnTo>
                    <a:pt x="10" y="10"/>
                  </a:lnTo>
                  <a:cubicBezTo>
                    <a:pt x="0" y="10"/>
                    <a:pt x="0"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6952690" y="4755214"/>
              <a:ext cx="19284" cy="20294"/>
            </a:xfrm>
            <a:custGeom>
              <a:avLst/>
              <a:gdLst/>
              <a:ahLst/>
              <a:cxnLst/>
              <a:rect l="l" t="t" r="r" b="b"/>
              <a:pathLst>
                <a:path w="210" h="221" extrusionOk="0">
                  <a:moveTo>
                    <a:pt x="0" y="1"/>
                  </a:moveTo>
                  <a:lnTo>
                    <a:pt x="0" y="60"/>
                  </a:lnTo>
                  <a:cubicBezTo>
                    <a:pt x="0" y="90"/>
                    <a:pt x="0" y="110"/>
                    <a:pt x="10" y="130"/>
                  </a:cubicBezTo>
                  <a:cubicBezTo>
                    <a:pt x="10" y="140"/>
                    <a:pt x="20" y="150"/>
                    <a:pt x="40" y="160"/>
                  </a:cubicBezTo>
                  <a:cubicBezTo>
                    <a:pt x="50" y="180"/>
                    <a:pt x="80" y="190"/>
                    <a:pt x="140" y="210"/>
                  </a:cubicBezTo>
                  <a:cubicBezTo>
                    <a:pt x="169" y="220"/>
                    <a:pt x="189" y="220"/>
                    <a:pt x="209" y="220"/>
                  </a:cubicBezTo>
                  <a:lnTo>
                    <a:pt x="209" y="200"/>
                  </a:lnTo>
                  <a:lnTo>
                    <a:pt x="200" y="60"/>
                  </a:lnTo>
                  <a:cubicBezTo>
                    <a:pt x="189" y="50"/>
                    <a:pt x="160" y="40"/>
                    <a:pt x="120" y="30"/>
                  </a:cubicBezTo>
                  <a:cubicBezTo>
                    <a:pt x="90" y="20"/>
                    <a:pt x="70" y="10"/>
                    <a:pt x="40" y="10"/>
                  </a:cubicBezTo>
                  <a:cubicBezTo>
                    <a:pt x="30" y="10"/>
                    <a:pt x="10"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6930652" y="4732258"/>
              <a:ext cx="56932" cy="67033"/>
            </a:xfrm>
            <a:custGeom>
              <a:avLst/>
              <a:gdLst/>
              <a:ahLst/>
              <a:cxnLst/>
              <a:rect l="l" t="t" r="r" b="b"/>
              <a:pathLst>
                <a:path w="620" h="730" extrusionOk="0">
                  <a:moveTo>
                    <a:pt x="140" y="1"/>
                  </a:moveTo>
                  <a:cubicBezTo>
                    <a:pt x="90" y="1"/>
                    <a:pt x="40" y="40"/>
                    <a:pt x="21" y="80"/>
                  </a:cubicBezTo>
                  <a:lnTo>
                    <a:pt x="10" y="100"/>
                  </a:lnTo>
                  <a:lnTo>
                    <a:pt x="10" y="111"/>
                  </a:lnTo>
                  <a:lnTo>
                    <a:pt x="10" y="140"/>
                  </a:lnTo>
                  <a:lnTo>
                    <a:pt x="10" y="171"/>
                  </a:lnTo>
                  <a:lnTo>
                    <a:pt x="1" y="310"/>
                  </a:lnTo>
                  <a:lnTo>
                    <a:pt x="1" y="320"/>
                  </a:lnTo>
                  <a:cubicBezTo>
                    <a:pt x="1" y="370"/>
                    <a:pt x="10" y="410"/>
                    <a:pt x="21" y="450"/>
                  </a:cubicBezTo>
                  <a:cubicBezTo>
                    <a:pt x="40" y="520"/>
                    <a:pt x="80" y="570"/>
                    <a:pt x="130" y="610"/>
                  </a:cubicBezTo>
                  <a:cubicBezTo>
                    <a:pt x="180" y="639"/>
                    <a:pt x="240" y="670"/>
                    <a:pt x="320" y="690"/>
                  </a:cubicBezTo>
                  <a:cubicBezTo>
                    <a:pt x="360" y="699"/>
                    <a:pt x="389" y="710"/>
                    <a:pt x="429" y="710"/>
                  </a:cubicBezTo>
                  <a:cubicBezTo>
                    <a:pt x="460" y="719"/>
                    <a:pt x="500" y="719"/>
                    <a:pt x="520" y="730"/>
                  </a:cubicBezTo>
                  <a:lnTo>
                    <a:pt x="580" y="730"/>
                  </a:lnTo>
                  <a:cubicBezTo>
                    <a:pt x="540" y="690"/>
                    <a:pt x="500" y="650"/>
                    <a:pt x="480" y="590"/>
                  </a:cubicBezTo>
                  <a:cubicBezTo>
                    <a:pt x="460" y="560"/>
                    <a:pt x="460" y="520"/>
                    <a:pt x="449" y="470"/>
                  </a:cubicBezTo>
                  <a:cubicBezTo>
                    <a:pt x="429" y="470"/>
                    <a:pt x="409" y="470"/>
                    <a:pt x="380" y="460"/>
                  </a:cubicBezTo>
                  <a:cubicBezTo>
                    <a:pt x="320" y="440"/>
                    <a:pt x="290" y="430"/>
                    <a:pt x="280" y="410"/>
                  </a:cubicBezTo>
                  <a:cubicBezTo>
                    <a:pt x="260" y="400"/>
                    <a:pt x="250" y="390"/>
                    <a:pt x="250" y="380"/>
                  </a:cubicBezTo>
                  <a:cubicBezTo>
                    <a:pt x="240" y="360"/>
                    <a:pt x="240" y="340"/>
                    <a:pt x="240" y="310"/>
                  </a:cubicBezTo>
                  <a:lnTo>
                    <a:pt x="240" y="251"/>
                  </a:lnTo>
                  <a:cubicBezTo>
                    <a:pt x="250" y="251"/>
                    <a:pt x="270" y="260"/>
                    <a:pt x="280" y="260"/>
                  </a:cubicBezTo>
                  <a:cubicBezTo>
                    <a:pt x="310" y="260"/>
                    <a:pt x="330" y="270"/>
                    <a:pt x="360" y="280"/>
                  </a:cubicBezTo>
                  <a:cubicBezTo>
                    <a:pt x="400" y="290"/>
                    <a:pt x="429" y="300"/>
                    <a:pt x="440" y="310"/>
                  </a:cubicBezTo>
                  <a:lnTo>
                    <a:pt x="440" y="290"/>
                  </a:lnTo>
                  <a:lnTo>
                    <a:pt x="440" y="280"/>
                  </a:lnTo>
                  <a:lnTo>
                    <a:pt x="440" y="260"/>
                  </a:lnTo>
                  <a:lnTo>
                    <a:pt x="440" y="240"/>
                  </a:lnTo>
                  <a:cubicBezTo>
                    <a:pt x="449" y="180"/>
                    <a:pt x="500" y="140"/>
                    <a:pt x="560" y="140"/>
                  </a:cubicBezTo>
                  <a:lnTo>
                    <a:pt x="619" y="140"/>
                  </a:lnTo>
                  <a:cubicBezTo>
                    <a:pt x="609" y="140"/>
                    <a:pt x="609" y="131"/>
                    <a:pt x="609" y="131"/>
                  </a:cubicBezTo>
                  <a:cubicBezTo>
                    <a:pt x="560" y="91"/>
                    <a:pt x="500" y="60"/>
                    <a:pt x="420" y="40"/>
                  </a:cubicBezTo>
                  <a:cubicBezTo>
                    <a:pt x="389" y="40"/>
                    <a:pt x="360" y="31"/>
                    <a:pt x="320" y="21"/>
                  </a:cubicBezTo>
                  <a:cubicBezTo>
                    <a:pt x="290" y="21"/>
                    <a:pt x="260" y="11"/>
                    <a:pt x="230" y="11"/>
                  </a:cubicBezTo>
                  <a:lnTo>
                    <a:pt x="190" y="11"/>
                  </a:lnTo>
                  <a:cubicBezTo>
                    <a:pt x="180" y="11"/>
                    <a:pt x="170" y="11"/>
                    <a:pt x="1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a:off x="6990247" y="4803790"/>
              <a:ext cx="36731" cy="7438"/>
            </a:xfrm>
            <a:custGeom>
              <a:avLst/>
              <a:gdLst/>
              <a:ahLst/>
              <a:cxnLst/>
              <a:rect l="l" t="t" r="r" b="b"/>
              <a:pathLst>
                <a:path w="400" h="81" extrusionOk="0">
                  <a:moveTo>
                    <a:pt x="0" y="0"/>
                  </a:moveTo>
                  <a:cubicBezTo>
                    <a:pt x="40" y="20"/>
                    <a:pt x="90" y="31"/>
                    <a:pt x="140" y="40"/>
                  </a:cubicBezTo>
                  <a:cubicBezTo>
                    <a:pt x="170" y="51"/>
                    <a:pt x="210" y="60"/>
                    <a:pt x="250" y="60"/>
                  </a:cubicBezTo>
                  <a:cubicBezTo>
                    <a:pt x="280" y="70"/>
                    <a:pt x="310" y="70"/>
                    <a:pt x="339" y="70"/>
                  </a:cubicBezTo>
                  <a:cubicBezTo>
                    <a:pt x="359" y="80"/>
                    <a:pt x="379" y="80"/>
                    <a:pt x="399" y="80"/>
                  </a:cubicBezTo>
                  <a:lnTo>
                    <a:pt x="399" y="80"/>
                  </a:lnTo>
                  <a:cubicBezTo>
                    <a:pt x="379" y="80"/>
                    <a:pt x="359" y="80"/>
                    <a:pt x="339" y="70"/>
                  </a:cubicBezTo>
                  <a:cubicBezTo>
                    <a:pt x="310" y="70"/>
                    <a:pt x="280" y="70"/>
                    <a:pt x="250" y="60"/>
                  </a:cubicBezTo>
                  <a:cubicBezTo>
                    <a:pt x="210" y="60"/>
                    <a:pt x="170" y="51"/>
                    <a:pt x="140" y="40"/>
                  </a:cubicBezTo>
                  <a:cubicBezTo>
                    <a:pt x="90" y="31"/>
                    <a:pt x="40" y="2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6993828" y="4768070"/>
              <a:ext cx="20294" cy="19284"/>
            </a:xfrm>
            <a:custGeom>
              <a:avLst/>
              <a:gdLst/>
              <a:ahLst/>
              <a:cxnLst/>
              <a:rect l="l" t="t" r="r" b="b"/>
              <a:pathLst>
                <a:path w="221" h="210" extrusionOk="0">
                  <a:moveTo>
                    <a:pt x="1" y="0"/>
                  </a:moveTo>
                  <a:lnTo>
                    <a:pt x="1" y="50"/>
                  </a:lnTo>
                  <a:cubicBezTo>
                    <a:pt x="1" y="70"/>
                    <a:pt x="1" y="100"/>
                    <a:pt x="11" y="120"/>
                  </a:cubicBezTo>
                  <a:lnTo>
                    <a:pt x="41" y="150"/>
                  </a:lnTo>
                  <a:cubicBezTo>
                    <a:pt x="61" y="170"/>
                    <a:pt x="91" y="190"/>
                    <a:pt x="161" y="200"/>
                  </a:cubicBezTo>
                  <a:cubicBezTo>
                    <a:pt x="181" y="210"/>
                    <a:pt x="201" y="210"/>
                    <a:pt x="221" y="210"/>
                  </a:cubicBezTo>
                  <a:lnTo>
                    <a:pt x="221" y="200"/>
                  </a:lnTo>
                  <a:lnTo>
                    <a:pt x="201" y="50"/>
                  </a:lnTo>
                  <a:cubicBezTo>
                    <a:pt x="181" y="40"/>
                    <a:pt x="161" y="30"/>
                    <a:pt x="111" y="20"/>
                  </a:cubicBezTo>
                  <a:cubicBezTo>
                    <a:pt x="81" y="10"/>
                    <a:pt x="61" y="10"/>
                    <a:pt x="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6"/>
            <p:cNvSpPr/>
            <p:nvPr/>
          </p:nvSpPr>
          <p:spPr>
            <a:xfrm>
              <a:off x="6970963" y="4745113"/>
              <a:ext cx="56932" cy="66115"/>
            </a:xfrm>
            <a:custGeom>
              <a:avLst/>
              <a:gdLst/>
              <a:ahLst/>
              <a:cxnLst/>
              <a:rect l="l" t="t" r="r" b="b"/>
              <a:pathLst>
                <a:path w="620" h="720" extrusionOk="0">
                  <a:moveTo>
                    <a:pt x="121" y="0"/>
                  </a:moveTo>
                  <a:cubicBezTo>
                    <a:pt x="61" y="0"/>
                    <a:pt x="10" y="40"/>
                    <a:pt x="1" y="100"/>
                  </a:cubicBezTo>
                  <a:lnTo>
                    <a:pt x="1" y="120"/>
                  </a:lnTo>
                  <a:lnTo>
                    <a:pt x="1" y="140"/>
                  </a:lnTo>
                  <a:lnTo>
                    <a:pt x="1" y="150"/>
                  </a:lnTo>
                  <a:lnTo>
                    <a:pt x="10" y="310"/>
                  </a:lnTo>
                  <a:cubicBezTo>
                    <a:pt x="10" y="360"/>
                    <a:pt x="21" y="410"/>
                    <a:pt x="41" y="450"/>
                  </a:cubicBezTo>
                  <a:cubicBezTo>
                    <a:pt x="61" y="510"/>
                    <a:pt x="101" y="550"/>
                    <a:pt x="141" y="590"/>
                  </a:cubicBezTo>
                  <a:cubicBezTo>
                    <a:pt x="150" y="590"/>
                    <a:pt x="150" y="599"/>
                    <a:pt x="161" y="599"/>
                  </a:cubicBezTo>
                  <a:cubicBezTo>
                    <a:pt x="170" y="610"/>
                    <a:pt x="190" y="630"/>
                    <a:pt x="210" y="639"/>
                  </a:cubicBezTo>
                  <a:cubicBezTo>
                    <a:pt x="250" y="659"/>
                    <a:pt x="300" y="670"/>
                    <a:pt x="350" y="679"/>
                  </a:cubicBezTo>
                  <a:cubicBezTo>
                    <a:pt x="380" y="690"/>
                    <a:pt x="420" y="699"/>
                    <a:pt x="460" y="699"/>
                  </a:cubicBezTo>
                  <a:cubicBezTo>
                    <a:pt x="490" y="709"/>
                    <a:pt x="520" y="709"/>
                    <a:pt x="549" y="709"/>
                  </a:cubicBezTo>
                  <a:cubicBezTo>
                    <a:pt x="569" y="719"/>
                    <a:pt x="589" y="719"/>
                    <a:pt x="609" y="719"/>
                  </a:cubicBezTo>
                  <a:lnTo>
                    <a:pt x="580" y="690"/>
                  </a:lnTo>
                  <a:cubicBezTo>
                    <a:pt x="549" y="659"/>
                    <a:pt x="520" y="630"/>
                    <a:pt x="500" y="590"/>
                  </a:cubicBezTo>
                  <a:cubicBezTo>
                    <a:pt x="490" y="550"/>
                    <a:pt x="480" y="510"/>
                    <a:pt x="470" y="460"/>
                  </a:cubicBezTo>
                  <a:cubicBezTo>
                    <a:pt x="450" y="460"/>
                    <a:pt x="430" y="460"/>
                    <a:pt x="410" y="450"/>
                  </a:cubicBezTo>
                  <a:cubicBezTo>
                    <a:pt x="340" y="440"/>
                    <a:pt x="310" y="420"/>
                    <a:pt x="290" y="400"/>
                  </a:cubicBezTo>
                  <a:lnTo>
                    <a:pt x="260" y="370"/>
                  </a:lnTo>
                  <a:cubicBezTo>
                    <a:pt x="250" y="350"/>
                    <a:pt x="250" y="320"/>
                    <a:pt x="250" y="300"/>
                  </a:cubicBezTo>
                  <a:lnTo>
                    <a:pt x="250" y="250"/>
                  </a:lnTo>
                  <a:lnTo>
                    <a:pt x="280" y="250"/>
                  </a:lnTo>
                  <a:cubicBezTo>
                    <a:pt x="310" y="260"/>
                    <a:pt x="330" y="260"/>
                    <a:pt x="360" y="270"/>
                  </a:cubicBezTo>
                  <a:cubicBezTo>
                    <a:pt x="410" y="280"/>
                    <a:pt x="430" y="290"/>
                    <a:pt x="450" y="300"/>
                  </a:cubicBezTo>
                  <a:lnTo>
                    <a:pt x="450" y="280"/>
                  </a:lnTo>
                  <a:lnTo>
                    <a:pt x="450" y="260"/>
                  </a:lnTo>
                  <a:lnTo>
                    <a:pt x="450" y="250"/>
                  </a:lnTo>
                  <a:lnTo>
                    <a:pt x="450" y="240"/>
                  </a:lnTo>
                  <a:cubicBezTo>
                    <a:pt x="450" y="210"/>
                    <a:pt x="460" y="180"/>
                    <a:pt x="480" y="160"/>
                  </a:cubicBezTo>
                  <a:cubicBezTo>
                    <a:pt x="500" y="140"/>
                    <a:pt x="540" y="120"/>
                    <a:pt x="569" y="120"/>
                  </a:cubicBezTo>
                  <a:lnTo>
                    <a:pt x="580" y="120"/>
                  </a:lnTo>
                  <a:lnTo>
                    <a:pt x="620" y="130"/>
                  </a:lnTo>
                  <a:lnTo>
                    <a:pt x="609" y="120"/>
                  </a:lnTo>
                  <a:cubicBezTo>
                    <a:pt x="560" y="80"/>
                    <a:pt x="500" y="51"/>
                    <a:pt x="420" y="31"/>
                  </a:cubicBezTo>
                  <a:cubicBezTo>
                    <a:pt x="390" y="31"/>
                    <a:pt x="350" y="20"/>
                    <a:pt x="320" y="11"/>
                  </a:cubicBezTo>
                  <a:cubicBezTo>
                    <a:pt x="290" y="11"/>
                    <a:pt x="250" y="11"/>
                    <a:pt x="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6"/>
            <p:cNvSpPr/>
            <p:nvPr/>
          </p:nvSpPr>
          <p:spPr>
            <a:xfrm>
              <a:off x="7012194" y="4770733"/>
              <a:ext cx="4683" cy="28558"/>
            </a:xfrm>
            <a:custGeom>
              <a:avLst/>
              <a:gdLst/>
              <a:ahLst/>
              <a:cxnLst/>
              <a:rect l="l" t="t" r="r" b="b"/>
              <a:pathLst>
                <a:path w="51" h="311" extrusionOk="0">
                  <a:moveTo>
                    <a:pt x="1" y="1"/>
                  </a:moveTo>
                  <a:lnTo>
                    <a:pt x="1" y="21"/>
                  </a:lnTo>
                  <a:lnTo>
                    <a:pt x="21" y="171"/>
                  </a:lnTo>
                  <a:lnTo>
                    <a:pt x="1" y="1"/>
                  </a:lnTo>
                  <a:close/>
                  <a:moveTo>
                    <a:pt x="21" y="171"/>
                  </a:moveTo>
                  <a:lnTo>
                    <a:pt x="21" y="181"/>
                  </a:lnTo>
                  <a:cubicBezTo>
                    <a:pt x="21" y="181"/>
                    <a:pt x="21" y="181"/>
                    <a:pt x="21" y="181"/>
                  </a:cubicBezTo>
                  <a:lnTo>
                    <a:pt x="21" y="181"/>
                  </a:lnTo>
                  <a:cubicBezTo>
                    <a:pt x="21" y="178"/>
                    <a:pt x="21" y="174"/>
                    <a:pt x="21" y="171"/>
                  </a:cubicBezTo>
                  <a:close/>
                  <a:moveTo>
                    <a:pt x="21" y="181"/>
                  </a:moveTo>
                  <a:cubicBezTo>
                    <a:pt x="22" y="226"/>
                    <a:pt x="32" y="264"/>
                    <a:pt x="51" y="311"/>
                  </a:cubicBezTo>
                  <a:cubicBezTo>
                    <a:pt x="41" y="271"/>
                    <a:pt x="31" y="231"/>
                    <a:pt x="21" y="1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6"/>
            <p:cNvSpPr/>
            <p:nvPr/>
          </p:nvSpPr>
          <p:spPr>
            <a:xfrm>
              <a:off x="7035150" y="4779089"/>
              <a:ext cx="21120" cy="20202"/>
            </a:xfrm>
            <a:custGeom>
              <a:avLst/>
              <a:gdLst/>
              <a:ahLst/>
              <a:cxnLst/>
              <a:rect l="l" t="t" r="r" b="b"/>
              <a:pathLst>
                <a:path w="230" h="220" extrusionOk="0">
                  <a:moveTo>
                    <a:pt x="1" y="0"/>
                  </a:moveTo>
                  <a:lnTo>
                    <a:pt x="1" y="50"/>
                  </a:lnTo>
                  <a:cubicBezTo>
                    <a:pt x="10" y="80"/>
                    <a:pt x="10" y="100"/>
                    <a:pt x="21" y="120"/>
                  </a:cubicBezTo>
                  <a:cubicBezTo>
                    <a:pt x="30" y="140"/>
                    <a:pt x="41" y="149"/>
                    <a:pt x="60" y="160"/>
                  </a:cubicBezTo>
                  <a:cubicBezTo>
                    <a:pt x="90" y="180"/>
                    <a:pt x="130" y="189"/>
                    <a:pt x="180" y="209"/>
                  </a:cubicBezTo>
                  <a:cubicBezTo>
                    <a:pt x="190" y="209"/>
                    <a:pt x="210" y="209"/>
                    <a:pt x="230" y="220"/>
                  </a:cubicBezTo>
                  <a:lnTo>
                    <a:pt x="230" y="200"/>
                  </a:lnTo>
                  <a:lnTo>
                    <a:pt x="210" y="60"/>
                  </a:lnTo>
                  <a:cubicBezTo>
                    <a:pt x="190" y="50"/>
                    <a:pt x="160" y="30"/>
                    <a:pt x="110" y="20"/>
                  </a:cubicBezTo>
                  <a:cubicBezTo>
                    <a:pt x="80" y="20"/>
                    <a:pt x="60" y="10"/>
                    <a:pt x="30" y="10"/>
                  </a:cubicBezTo>
                  <a:cubicBezTo>
                    <a:pt x="21" y="10"/>
                    <a:pt x="10" y="1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p:nvPr/>
          </p:nvSpPr>
          <p:spPr>
            <a:xfrm>
              <a:off x="7012194" y="4756133"/>
              <a:ext cx="57851" cy="66023"/>
            </a:xfrm>
            <a:custGeom>
              <a:avLst/>
              <a:gdLst/>
              <a:ahLst/>
              <a:cxnLst/>
              <a:rect l="l" t="t" r="r" b="b"/>
              <a:pathLst>
                <a:path w="630" h="719" extrusionOk="0">
                  <a:moveTo>
                    <a:pt x="120" y="0"/>
                  </a:moveTo>
                  <a:cubicBezTo>
                    <a:pt x="91" y="0"/>
                    <a:pt x="51" y="20"/>
                    <a:pt x="31" y="40"/>
                  </a:cubicBezTo>
                  <a:cubicBezTo>
                    <a:pt x="11" y="60"/>
                    <a:pt x="1" y="90"/>
                    <a:pt x="1" y="120"/>
                  </a:cubicBezTo>
                  <a:lnTo>
                    <a:pt x="1" y="130"/>
                  </a:lnTo>
                  <a:lnTo>
                    <a:pt x="1" y="140"/>
                  </a:lnTo>
                  <a:lnTo>
                    <a:pt x="1" y="160"/>
                  </a:lnTo>
                  <a:lnTo>
                    <a:pt x="21" y="330"/>
                  </a:lnTo>
                  <a:cubicBezTo>
                    <a:pt x="21" y="379"/>
                    <a:pt x="31" y="419"/>
                    <a:pt x="51" y="470"/>
                  </a:cubicBezTo>
                  <a:cubicBezTo>
                    <a:pt x="71" y="510"/>
                    <a:pt x="100" y="539"/>
                    <a:pt x="131" y="570"/>
                  </a:cubicBezTo>
                  <a:lnTo>
                    <a:pt x="160" y="599"/>
                  </a:lnTo>
                  <a:cubicBezTo>
                    <a:pt x="160" y="599"/>
                    <a:pt x="171" y="609"/>
                    <a:pt x="180" y="609"/>
                  </a:cubicBezTo>
                  <a:cubicBezTo>
                    <a:pt x="211" y="629"/>
                    <a:pt x="251" y="649"/>
                    <a:pt x="300" y="669"/>
                  </a:cubicBezTo>
                  <a:cubicBezTo>
                    <a:pt x="320" y="679"/>
                    <a:pt x="350" y="679"/>
                    <a:pt x="370" y="689"/>
                  </a:cubicBezTo>
                  <a:cubicBezTo>
                    <a:pt x="410" y="699"/>
                    <a:pt x="440" y="699"/>
                    <a:pt x="480" y="709"/>
                  </a:cubicBezTo>
                  <a:cubicBezTo>
                    <a:pt x="510" y="709"/>
                    <a:pt x="550" y="719"/>
                    <a:pt x="580" y="719"/>
                  </a:cubicBezTo>
                  <a:lnTo>
                    <a:pt x="630" y="719"/>
                  </a:lnTo>
                  <a:cubicBezTo>
                    <a:pt x="610" y="709"/>
                    <a:pt x="590" y="689"/>
                    <a:pt x="580" y="669"/>
                  </a:cubicBezTo>
                  <a:cubicBezTo>
                    <a:pt x="560" y="659"/>
                    <a:pt x="540" y="639"/>
                    <a:pt x="530" y="619"/>
                  </a:cubicBezTo>
                  <a:cubicBezTo>
                    <a:pt x="520" y="609"/>
                    <a:pt x="520" y="589"/>
                    <a:pt x="510" y="570"/>
                  </a:cubicBezTo>
                  <a:cubicBezTo>
                    <a:pt x="500" y="539"/>
                    <a:pt x="490" y="510"/>
                    <a:pt x="480" y="470"/>
                  </a:cubicBezTo>
                  <a:cubicBezTo>
                    <a:pt x="460" y="459"/>
                    <a:pt x="440" y="459"/>
                    <a:pt x="430" y="459"/>
                  </a:cubicBezTo>
                  <a:cubicBezTo>
                    <a:pt x="380" y="439"/>
                    <a:pt x="340" y="430"/>
                    <a:pt x="310" y="410"/>
                  </a:cubicBezTo>
                  <a:cubicBezTo>
                    <a:pt x="291" y="399"/>
                    <a:pt x="280" y="390"/>
                    <a:pt x="271" y="370"/>
                  </a:cubicBezTo>
                  <a:cubicBezTo>
                    <a:pt x="260" y="350"/>
                    <a:pt x="260" y="330"/>
                    <a:pt x="251" y="300"/>
                  </a:cubicBezTo>
                  <a:lnTo>
                    <a:pt x="251" y="250"/>
                  </a:lnTo>
                  <a:cubicBezTo>
                    <a:pt x="260" y="260"/>
                    <a:pt x="271" y="260"/>
                    <a:pt x="280" y="260"/>
                  </a:cubicBezTo>
                  <a:cubicBezTo>
                    <a:pt x="310" y="260"/>
                    <a:pt x="330" y="270"/>
                    <a:pt x="360" y="270"/>
                  </a:cubicBezTo>
                  <a:cubicBezTo>
                    <a:pt x="410" y="280"/>
                    <a:pt x="440" y="300"/>
                    <a:pt x="460" y="310"/>
                  </a:cubicBezTo>
                  <a:lnTo>
                    <a:pt x="460" y="300"/>
                  </a:lnTo>
                  <a:lnTo>
                    <a:pt x="460" y="290"/>
                  </a:lnTo>
                  <a:cubicBezTo>
                    <a:pt x="450" y="290"/>
                    <a:pt x="450" y="280"/>
                    <a:pt x="450" y="270"/>
                  </a:cubicBezTo>
                  <a:lnTo>
                    <a:pt x="450" y="250"/>
                  </a:lnTo>
                  <a:lnTo>
                    <a:pt x="450" y="240"/>
                  </a:lnTo>
                  <a:cubicBezTo>
                    <a:pt x="450" y="170"/>
                    <a:pt x="510" y="130"/>
                    <a:pt x="570" y="130"/>
                  </a:cubicBezTo>
                  <a:lnTo>
                    <a:pt x="620" y="130"/>
                  </a:lnTo>
                  <a:lnTo>
                    <a:pt x="610" y="120"/>
                  </a:lnTo>
                  <a:cubicBezTo>
                    <a:pt x="560" y="80"/>
                    <a:pt x="490" y="60"/>
                    <a:pt x="420" y="40"/>
                  </a:cubicBezTo>
                  <a:cubicBezTo>
                    <a:pt x="380" y="30"/>
                    <a:pt x="350" y="30"/>
                    <a:pt x="310" y="20"/>
                  </a:cubicBezTo>
                  <a:cubicBezTo>
                    <a:pt x="280" y="20"/>
                    <a:pt x="251" y="10"/>
                    <a:pt x="220" y="10"/>
                  </a:cubicBezTo>
                  <a:lnTo>
                    <a:pt x="171" y="10"/>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6"/>
            <p:cNvSpPr/>
            <p:nvPr/>
          </p:nvSpPr>
          <p:spPr>
            <a:xfrm>
              <a:off x="7088318" y="4769907"/>
              <a:ext cx="15610" cy="4591"/>
            </a:xfrm>
            <a:custGeom>
              <a:avLst/>
              <a:gdLst/>
              <a:ahLst/>
              <a:cxnLst/>
              <a:rect l="l" t="t" r="r" b="b"/>
              <a:pathLst>
                <a:path w="170" h="50" extrusionOk="0">
                  <a:moveTo>
                    <a:pt x="1" y="0"/>
                  </a:moveTo>
                  <a:cubicBezTo>
                    <a:pt x="21" y="0"/>
                    <a:pt x="30" y="10"/>
                    <a:pt x="41" y="10"/>
                  </a:cubicBezTo>
                  <a:cubicBezTo>
                    <a:pt x="90" y="20"/>
                    <a:pt x="130" y="30"/>
                    <a:pt x="170" y="50"/>
                  </a:cubicBezTo>
                  <a:lnTo>
                    <a:pt x="170" y="50"/>
                  </a:lnTo>
                  <a:cubicBezTo>
                    <a:pt x="130" y="30"/>
                    <a:pt x="90" y="20"/>
                    <a:pt x="41" y="10"/>
                  </a:cubicBezTo>
                  <a:cubicBezTo>
                    <a:pt x="30" y="10"/>
                    <a:pt x="2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6"/>
            <p:cNvSpPr/>
            <p:nvPr/>
          </p:nvSpPr>
          <p:spPr>
            <a:xfrm>
              <a:off x="7053515" y="4768070"/>
              <a:ext cx="60605" cy="65105"/>
            </a:xfrm>
            <a:custGeom>
              <a:avLst/>
              <a:gdLst/>
              <a:ahLst/>
              <a:cxnLst/>
              <a:rect l="l" t="t" r="r" b="b"/>
              <a:pathLst>
                <a:path w="660" h="709" extrusionOk="0">
                  <a:moveTo>
                    <a:pt x="120" y="0"/>
                  </a:moveTo>
                  <a:cubicBezTo>
                    <a:pt x="60" y="0"/>
                    <a:pt x="0" y="40"/>
                    <a:pt x="0" y="110"/>
                  </a:cubicBezTo>
                  <a:lnTo>
                    <a:pt x="0" y="120"/>
                  </a:lnTo>
                  <a:lnTo>
                    <a:pt x="0" y="140"/>
                  </a:lnTo>
                  <a:cubicBezTo>
                    <a:pt x="0" y="150"/>
                    <a:pt x="0" y="160"/>
                    <a:pt x="10" y="160"/>
                  </a:cubicBezTo>
                  <a:lnTo>
                    <a:pt x="10" y="170"/>
                  </a:lnTo>
                  <a:lnTo>
                    <a:pt x="30" y="320"/>
                  </a:lnTo>
                  <a:cubicBezTo>
                    <a:pt x="40" y="369"/>
                    <a:pt x="50" y="409"/>
                    <a:pt x="60" y="440"/>
                  </a:cubicBezTo>
                  <a:cubicBezTo>
                    <a:pt x="60" y="420"/>
                    <a:pt x="70" y="400"/>
                    <a:pt x="80" y="380"/>
                  </a:cubicBezTo>
                  <a:lnTo>
                    <a:pt x="80" y="369"/>
                  </a:lnTo>
                  <a:lnTo>
                    <a:pt x="90" y="360"/>
                  </a:lnTo>
                  <a:cubicBezTo>
                    <a:pt x="100" y="349"/>
                    <a:pt x="110" y="329"/>
                    <a:pt x="120" y="320"/>
                  </a:cubicBezTo>
                  <a:cubicBezTo>
                    <a:pt x="130" y="300"/>
                    <a:pt x="150" y="289"/>
                    <a:pt x="170" y="269"/>
                  </a:cubicBezTo>
                  <a:cubicBezTo>
                    <a:pt x="190" y="249"/>
                    <a:pt x="209" y="229"/>
                    <a:pt x="240" y="220"/>
                  </a:cubicBezTo>
                  <a:cubicBezTo>
                    <a:pt x="300" y="180"/>
                    <a:pt x="360" y="160"/>
                    <a:pt x="439" y="150"/>
                  </a:cubicBezTo>
                  <a:cubicBezTo>
                    <a:pt x="449" y="140"/>
                    <a:pt x="459" y="140"/>
                    <a:pt x="469" y="140"/>
                  </a:cubicBezTo>
                  <a:cubicBezTo>
                    <a:pt x="469" y="140"/>
                    <a:pt x="479" y="140"/>
                    <a:pt x="479" y="130"/>
                  </a:cubicBezTo>
                  <a:lnTo>
                    <a:pt x="529" y="80"/>
                  </a:lnTo>
                  <a:cubicBezTo>
                    <a:pt x="539" y="80"/>
                    <a:pt x="539" y="70"/>
                    <a:pt x="549" y="70"/>
                  </a:cubicBezTo>
                  <a:cubicBezTo>
                    <a:pt x="509" y="50"/>
                    <a:pt x="469" y="40"/>
                    <a:pt x="420" y="30"/>
                  </a:cubicBezTo>
                  <a:cubicBezTo>
                    <a:pt x="409" y="30"/>
                    <a:pt x="400" y="20"/>
                    <a:pt x="380" y="20"/>
                  </a:cubicBezTo>
                  <a:cubicBezTo>
                    <a:pt x="360" y="20"/>
                    <a:pt x="340" y="10"/>
                    <a:pt x="320" y="10"/>
                  </a:cubicBezTo>
                  <a:cubicBezTo>
                    <a:pt x="280" y="10"/>
                    <a:pt x="249" y="0"/>
                    <a:pt x="220" y="0"/>
                  </a:cubicBezTo>
                  <a:close/>
                  <a:moveTo>
                    <a:pt x="130" y="539"/>
                  </a:moveTo>
                  <a:cubicBezTo>
                    <a:pt x="150" y="559"/>
                    <a:pt x="170" y="589"/>
                    <a:pt x="200" y="599"/>
                  </a:cubicBezTo>
                  <a:cubicBezTo>
                    <a:pt x="249" y="639"/>
                    <a:pt x="320" y="659"/>
                    <a:pt x="400" y="679"/>
                  </a:cubicBezTo>
                  <a:cubicBezTo>
                    <a:pt x="439" y="689"/>
                    <a:pt x="469" y="689"/>
                    <a:pt x="509" y="699"/>
                  </a:cubicBezTo>
                  <a:cubicBezTo>
                    <a:pt x="539" y="699"/>
                    <a:pt x="579" y="709"/>
                    <a:pt x="599" y="709"/>
                  </a:cubicBezTo>
                  <a:lnTo>
                    <a:pt x="659" y="709"/>
                  </a:lnTo>
                  <a:lnTo>
                    <a:pt x="639" y="689"/>
                  </a:lnTo>
                  <a:cubicBezTo>
                    <a:pt x="629" y="689"/>
                    <a:pt x="619" y="679"/>
                    <a:pt x="609" y="669"/>
                  </a:cubicBezTo>
                  <a:cubicBezTo>
                    <a:pt x="589" y="639"/>
                    <a:pt x="569" y="619"/>
                    <a:pt x="549" y="589"/>
                  </a:cubicBezTo>
                  <a:lnTo>
                    <a:pt x="549" y="569"/>
                  </a:lnTo>
                  <a:lnTo>
                    <a:pt x="229" y="559"/>
                  </a:lnTo>
                  <a:lnTo>
                    <a:pt x="180" y="559"/>
                  </a:lnTo>
                  <a:cubicBezTo>
                    <a:pt x="160" y="549"/>
                    <a:pt x="140" y="549"/>
                    <a:pt x="130" y="53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6"/>
            <p:cNvSpPr/>
            <p:nvPr/>
          </p:nvSpPr>
          <p:spPr>
            <a:xfrm>
              <a:off x="7109346" y="4829410"/>
              <a:ext cx="49586" cy="13866"/>
            </a:xfrm>
            <a:custGeom>
              <a:avLst/>
              <a:gdLst/>
              <a:ahLst/>
              <a:cxnLst/>
              <a:rect l="l" t="t" r="r" b="b"/>
              <a:pathLst>
                <a:path w="540" h="151" extrusionOk="0">
                  <a:moveTo>
                    <a:pt x="111" y="71"/>
                  </a:moveTo>
                  <a:cubicBezTo>
                    <a:pt x="161" y="101"/>
                    <a:pt x="211" y="111"/>
                    <a:pt x="271" y="131"/>
                  </a:cubicBezTo>
                  <a:cubicBezTo>
                    <a:pt x="311" y="131"/>
                    <a:pt x="351" y="140"/>
                    <a:pt x="380" y="140"/>
                  </a:cubicBezTo>
                  <a:cubicBezTo>
                    <a:pt x="420" y="151"/>
                    <a:pt x="450" y="151"/>
                    <a:pt x="480" y="151"/>
                  </a:cubicBezTo>
                  <a:lnTo>
                    <a:pt x="540" y="151"/>
                  </a:lnTo>
                  <a:lnTo>
                    <a:pt x="540" y="151"/>
                  </a:lnTo>
                  <a:lnTo>
                    <a:pt x="480" y="151"/>
                  </a:lnTo>
                  <a:cubicBezTo>
                    <a:pt x="450" y="151"/>
                    <a:pt x="420" y="151"/>
                    <a:pt x="380" y="140"/>
                  </a:cubicBezTo>
                  <a:cubicBezTo>
                    <a:pt x="351" y="140"/>
                    <a:pt x="311" y="131"/>
                    <a:pt x="271" y="131"/>
                  </a:cubicBezTo>
                  <a:cubicBezTo>
                    <a:pt x="211" y="111"/>
                    <a:pt x="161" y="101"/>
                    <a:pt x="111" y="71"/>
                  </a:cubicBezTo>
                  <a:close/>
                  <a:moveTo>
                    <a:pt x="1" y="1"/>
                  </a:moveTo>
                  <a:cubicBezTo>
                    <a:pt x="11" y="11"/>
                    <a:pt x="21" y="21"/>
                    <a:pt x="31" y="21"/>
                  </a:cubicBezTo>
                  <a:cubicBezTo>
                    <a:pt x="21" y="21"/>
                    <a:pt x="11" y="1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p:nvPr/>
          </p:nvSpPr>
          <p:spPr>
            <a:xfrm>
              <a:off x="7103836" y="4820227"/>
              <a:ext cx="55096" cy="23048"/>
            </a:xfrm>
            <a:custGeom>
              <a:avLst/>
              <a:gdLst/>
              <a:ahLst/>
              <a:cxnLst/>
              <a:rect l="l" t="t" r="r" b="b"/>
              <a:pathLst>
                <a:path w="600" h="251" extrusionOk="0">
                  <a:moveTo>
                    <a:pt x="1" y="1"/>
                  </a:moveTo>
                  <a:lnTo>
                    <a:pt x="1" y="21"/>
                  </a:lnTo>
                  <a:cubicBezTo>
                    <a:pt x="21" y="51"/>
                    <a:pt x="41" y="71"/>
                    <a:pt x="61" y="101"/>
                  </a:cubicBezTo>
                  <a:cubicBezTo>
                    <a:pt x="71" y="111"/>
                    <a:pt x="81" y="121"/>
                    <a:pt x="91" y="121"/>
                  </a:cubicBezTo>
                  <a:lnTo>
                    <a:pt x="111" y="141"/>
                  </a:lnTo>
                  <a:cubicBezTo>
                    <a:pt x="121" y="141"/>
                    <a:pt x="131" y="151"/>
                    <a:pt x="131" y="151"/>
                  </a:cubicBezTo>
                  <a:cubicBezTo>
                    <a:pt x="151" y="161"/>
                    <a:pt x="161" y="171"/>
                    <a:pt x="171" y="171"/>
                  </a:cubicBezTo>
                  <a:cubicBezTo>
                    <a:pt x="221" y="201"/>
                    <a:pt x="271" y="211"/>
                    <a:pt x="331" y="231"/>
                  </a:cubicBezTo>
                  <a:cubicBezTo>
                    <a:pt x="371" y="231"/>
                    <a:pt x="411" y="240"/>
                    <a:pt x="440" y="240"/>
                  </a:cubicBezTo>
                  <a:cubicBezTo>
                    <a:pt x="480" y="251"/>
                    <a:pt x="510" y="251"/>
                    <a:pt x="540" y="251"/>
                  </a:cubicBezTo>
                  <a:lnTo>
                    <a:pt x="600" y="251"/>
                  </a:lnTo>
                  <a:cubicBezTo>
                    <a:pt x="550" y="221"/>
                    <a:pt x="520" y="181"/>
                    <a:pt x="490" y="131"/>
                  </a:cubicBezTo>
                  <a:cubicBezTo>
                    <a:pt x="460" y="101"/>
                    <a:pt x="451" y="61"/>
                    <a:pt x="431" y="11"/>
                  </a:cubicBezTo>
                  <a:lnTo>
                    <a:pt x="41" y="1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6"/>
            <p:cNvSpPr/>
            <p:nvPr/>
          </p:nvSpPr>
          <p:spPr>
            <a:xfrm>
              <a:off x="7165360" y="4812973"/>
              <a:ext cx="22038" cy="17539"/>
            </a:xfrm>
            <a:custGeom>
              <a:avLst/>
              <a:gdLst/>
              <a:ahLst/>
              <a:cxnLst/>
              <a:rect l="l" t="t" r="r" b="b"/>
              <a:pathLst>
                <a:path w="240" h="191" extrusionOk="0">
                  <a:moveTo>
                    <a:pt x="70" y="0"/>
                  </a:moveTo>
                  <a:lnTo>
                    <a:pt x="60" y="10"/>
                  </a:lnTo>
                  <a:lnTo>
                    <a:pt x="0" y="40"/>
                  </a:lnTo>
                  <a:cubicBezTo>
                    <a:pt x="0" y="60"/>
                    <a:pt x="10" y="70"/>
                    <a:pt x="20" y="90"/>
                  </a:cubicBezTo>
                  <a:cubicBezTo>
                    <a:pt x="30" y="110"/>
                    <a:pt x="50" y="130"/>
                    <a:pt x="70" y="140"/>
                  </a:cubicBezTo>
                  <a:cubicBezTo>
                    <a:pt x="100" y="160"/>
                    <a:pt x="149" y="170"/>
                    <a:pt x="200" y="180"/>
                  </a:cubicBezTo>
                  <a:cubicBezTo>
                    <a:pt x="209" y="190"/>
                    <a:pt x="229" y="190"/>
                    <a:pt x="240" y="190"/>
                  </a:cubicBezTo>
                  <a:lnTo>
                    <a:pt x="200" y="40"/>
                  </a:lnTo>
                  <a:cubicBezTo>
                    <a:pt x="169" y="30"/>
                    <a:pt x="130" y="10"/>
                    <a:pt x="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a:off x="7143322" y="4804709"/>
              <a:ext cx="60605" cy="48668"/>
            </a:xfrm>
            <a:custGeom>
              <a:avLst/>
              <a:gdLst/>
              <a:ahLst/>
              <a:cxnLst/>
              <a:rect l="l" t="t" r="r" b="b"/>
              <a:pathLst>
                <a:path w="660" h="530" extrusionOk="0">
                  <a:moveTo>
                    <a:pt x="420" y="1"/>
                  </a:moveTo>
                  <a:lnTo>
                    <a:pt x="420" y="10"/>
                  </a:lnTo>
                  <a:cubicBezTo>
                    <a:pt x="400" y="21"/>
                    <a:pt x="389" y="41"/>
                    <a:pt x="360" y="50"/>
                  </a:cubicBezTo>
                  <a:cubicBezTo>
                    <a:pt x="350" y="70"/>
                    <a:pt x="330" y="80"/>
                    <a:pt x="310" y="90"/>
                  </a:cubicBezTo>
                  <a:lnTo>
                    <a:pt x="320" y="90"/>
                  </a:lnTo>
                  <a:cubicBezTo>
                    <a:pt x="370" y="100"/>
                    <a:pt x="409" y="120"/>
                    <a:pt x="440" y="130"/>
                  </a:cubicBezTo>
                  <a:lnTo>
                    <a:pt x="429" y="120"/>
                  </a:lnTo>
                  <a:lnTo>
                    <a:pt x="429" y="100"/>
                  </a:lnTo>
                  <a:cubicBezTo>
                    <a:pt x="429" y="90"/>
                    <a:pt x="420" y="80"/>
                    <a:pt x="420" y="70"/>
                  </a:cubicBezTo>
                  <a:lnTo>
                    <a:pt x="420" y="60"/>
                  </a:lnTo>
                  <a:cubicBezTo>
                    <a:pt x="420" y="41"/>
                    <a:pt x="429" y="21"/>
                    <a:pt x="440" y="1"/>
                  </a:cubicBezTo>
                  <a:close/>
                  <a:moveTo>
                    <a:pt x="240" y="130"/>
                  </a:moveTo>
                  <a:cubicBezTo>
                    <a:pt x="200" y="140"/>
                    <a:pt x="150" y="160"/>
                    <a:pt x="100" y="160"/>
                  </a:cubicBezTo>
                  <a:cubicBezTo>
                    <a:pt x="70" y="170"/>
                    <a:pt x="40" y="170"/>
                    <a:pt x="1" y="180"/>
                  </a:cubicBezTo>
                  <a:cubicBezTo>
                    <a:pt x="21" y="230"/>
                    <a:pt x="30" y="270"/>
                    <a:pt x="60" y="300"/>
                  </a:cubicBezTo>
                  <a:cubicBezTo>
                    <a:pt x="90" y="360"/>
                    <a:pt x="140" y="400"/>
                    <a:pt x="190" y="440"/>
                  </a:cubicBezTo>
                  <a:cubicBezTo>
                    <a:pt x="240" y="469"/>
                    <a:pt x="310" y="489"/>
                    <a:pt x="389" y="509"/>
                  </a:cubicBezTo>
                  <a:cubicBezTo>
                    <a:pt x="429" y="520"/>
                    <a:pt x="469" y="520"/>
                    <a:pt x="500" y="520"/>
                  </a:cubicBezTo>
                  <a:cubicBezTo>
                    <a:pt x="540" y="529"/>
                    <a:pt x="569" y="529"/>
                    <a:pt x="600" y="529"/>
                  </a:cubicBezTo>
                  <a:lnTo>
                    <a:pt x="659" y="529"/>
                  </a:lnTo>
                  <a:cubicBezTo>
                    <a:pt x="619" y="500"/>
                    <a:pt x="580" y="469"/>
                    <a:pt x="540" y="420"/>
                  </a:cubicBezTo>
                  <a:cubicBezTo>
                    <a:pt x="520" y="390"/>
                    <a:pt x="509" y="350"/>
                    <a:pt x="489" y="310"/>
                  </a:cubicBezTo>
                  <a:cubicBezTo>
                    <a:pt x="489" y="300"/>
                    <a:pt x="489" y="290"/>
                    <a:pt x="480" y="280"/>
                  </a:cubicBezTo>
                  <a:cubicBezTo>
                    <a:pt x="469" y="280"/>
                    <a:pt x="449" y="280"/>
                    <a:pt x="440" y="270"/>
                  </a:cubicBezTo>
                  <a:cubicBezTo>
                    <a:pt x="389" y="260"/>
                    <a:pt x="340" y="250"/>
                    <a:pt x="310" y="230"/>
                  </a:cubicBezTo>
                  <a:cubicBezTo>
                    <a:pt x="290" y="220"/>
                    <a:pt x="270" y="200"/>
                    <a:pt x="260" y="180"/>
                  </a:cubicBezTo>
                  <a:cubicBezTo>
                    <a:pt x="250" y="160"/>
                    <a:pt x="240" y="150"/>
                    <a:pt x="240" y="1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p:nvPr/>
          </p:nvSpPr>
          <p:spPr>
            <a:xfrm>
              <a:off x="7192816" y="4843184"/>
              <a:ext cx="12948" cy="12029"/>
            </a:xfrm>
            <a:custGeom>
              <a:avLst/>
              <a:gdLst/>
              <a:ahLst/>
              <a:cxnLst/>
              <a:rect l="l" t="t" r="r" b="b"/>
              <a:pathLst>
                <a:path w="141" h="131" extrusionOk="0">
                  <a:moveTo>
                    <a:pt x="1" y="1"/>
                  </a:moveTo>
                  <a:cubicBezTo>
                    <a:pt x="41" y="50"/>
                    <a:pt x="90" y="101"/>
                    <a:pt x="140" y="130"/>
                  </a:cubicBezTo>
                  <a:cubicBezTo>
                    <a:pt x="140" y="121"/>
                    <a:pt x="130" y="121"/>
                    <a:pt x="120" y="110"/>
                  </a:cubicBezTo>
                  <a:cubicBezTo>
                    <a:pt x="81" y="81"/>
                    <a:pt x="41" y="5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a:off x="7207508" y="4822064"/>
              <a:ext cx="24793" cy="18457"/>
            </a:xfrm>
            <a:custGeom>
              <a:avLst/>
              <a:gdLst/>
              <a:ahLst/>
              <a:cxnLst/>
              <a:rect l="l" t="t" r="r" b="b"/>
              <a:pathLst>
                <a:path w="270" h="201" extrusionOk="0">
                  <a:moveTo>
                    <a:pt x="0" y="1"/>
                  </a:moveTo>
                  <a:lnTo>
                    <a:pt x="10" y="21"/>
                  </a:lnTo>
                  <a:cubicBezTo>
                    <a:pt x="20" y="51"/>
                    <a:pt x="30" y="81"/>
                    <a:pt x="50" y="101"/>
                  </a:cubicBezTo>
                  <a:cubicBezTo>
                    <a:pt x="60" y="121"/>
                    <a:pt x="80" y="131"/>
                    <a:pt x="100" y="151"/>
                  </a:cubicBezTo>
                  <a:cubicBezTo>
                    <a:pt x="130" y="171"/>
                    <a:pt x="180" y="181"/>
                    <a:pt x="230" y="191"/>
                  </a:cubicBezTo>
                  <a:cubicBezTo>
                    <a:pt x="240" y="191"/>
                    <a:pt x="260" y="191"/>
                    <a:pt x="269" y="201"/>
                  </a:cubicBezTo>
                  <a:lnTo>
                    <a:pt x="220" y="51"/>
                  </a:lnTo>
                  <a:cubicBezTo>
                    <a:pt x="200" y="41"/>
                    <a:pt x="160" y="21"/>
                    <a:pt x="100" y="11"/>
                  </a:cubicBezTo>
                  <a:cubicBezTo>
                    <a:pt x="70" y="11"/>
                    <a:pt x="40" y="1"/>
                    <a:pt x="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a:off x="7181797" y="4799199"/>
              <a:ext cx="67952" cy="64279"/>
            </a:xfrm>
            <a:custGeom>
              <a:avLst/>
              <a:gdLst/>
              <a:ahLst/>
              <a:cxnLst/>
              <a:rect l="l" t="t" r="r" b="b"/>
              <a:pathLst>
                <a:path w="740" h="700" extrusionOk="0">
                  <a:moveTo>
                    <a:pt x="220" y="1"/>
                  </a:moveTo>
                  <a:cubicBezTo>
                    <a:pt x="170" y="30"/>
                    <a:pt x="110" y="41"/>
                    <a:pt x="30" y="61"/>
                  </a:cubicBezTo>
                  <a:lnTo>
                    <a:pt x="21" y="61"/>
                  </a:lnTo>
                  <a:cubicBezTo>
                    <a:pt x="10" y="81"/>
                    <a:pt x="1" y="101"/>
                    <a:pt x="1" y="120"/>
                  </a:cubicBezTo>
                  <a:lnTo>
                    <a:pt x="1" y="130"/>
                  </a:lnTo>
                  <a:cubicBezTo>
                    <a:pt x="1" y="140"/>
                    <a:pt x="10" y="150"/>
                    <a:pt x="10" y="160"/>
                  </a:cubicBezTo>
                  <a:lnTo>
                    <a:pt x="10" y="180"/>
                  </a:lnTo>
                  <a:lnTo>
                    <a:pt x="61" y="340"/>
                  </a:lnTo>
                  <a:cubicBezTo>
                    <a:pt x="70" y="350"/>
                    <a:pt x="70" y="360"/>
                    <a:pt x="70" y="370"/>
                  </a:cubicBezTo>
                  <a:cubicBezTo>
                    <a:pt x="90" y="410"/>
                    <a:pt x="101" y="450"/>
                    <a:pt x="121" y="480"/>
                  </a:cubicBezTo>
                  <a:cubicBezTo>
                    <a:pt x="161" y="529"/>
                    <a:pt x="210" y="580"/>
                    <a:pt x="260" y="609"/>
                  </a:cubicBezTo>
                  <a:cubicBezTo>
                    <a:pt x="320" y="640"/>
                    <a:pt x="390" y="660"/>
                    <a:pt x="470" y="680"/>
                  </a:cubicBezTo>
                  <a:cubicBezTo>
                    <a:pt x="500" y="680"/>
                    <a:pt x="540" y="689"/>
                    <a:pt x="580" y="689"/>
                  </a:cubicBezTo>
                  <a:cubicBezTo>
                    <a:pt x="609" y="689"/>
                    <a:pt x="649" y="699"/>
                    <a:pt x="680" y="699"/>
                  </a:cubicBezTo>
                  <a:lnTo>
                    <a:pt x="740" y="699"/>
                  </a:lnTo>
                  <a:cubicBezTo>
                    <a:pt x="689" y="669"/>
                    <a:pt x="649" y="629"/>
                    <a:pt x="620" y="589"/>
                  </a:cubicBezTo>
                  <a:cubicBezTo>
                    <a:pt x="589" y="549"/>
                    <a:pt x="569" y="509"/>
                    <a:pt x="549" y="450"/>
                  </a:cubicBezTo>
                  <a:cubicBezTo>
                    <a:pt x="540" y="440"/>
                    <a:pt x="520" y="440"/>
                    <a:pt x="510" y="440"/>
                  </a:cubicBezTo>
                  <a:cubicBezTo>
                    <a:pt x="460" y="430"/>
                    <a:pt x="410" y="420"/>
                    <a:pt x="380" y="400"/>
                  </a:cubicBezTo>
                  <a:cubicBezTo>
                    <a:pt x="360" y="380"/>
                    <a:pt x="340" y="370"/>
                    <a:pt x="330" y="350"/>
                  </a:cubicBezTo>
                  <a:cubicBezTo>
                    <a:pt x="310" y="330"/>
                    <a:pt x="300" y="300"/>
                    <a:pt x="290" y="270"/>
                  </a:cubicBezTo>
                  <a:lnTo>
                    <a:pt x="280" y="250"/>
                  </a:lnTo>
                  <a:lnTo>
                    <a:pt x="290" y="250"/>
                  </a:lnTo>
                  <a:cubicBezTo>
                    <a:pt x="320" y="250"/>
                    <a:pt x="350" y="260"/>
                    <a:pt x="380" y="260"/>
                  </a:cubicBezTo>
                  <a:cubicBezTo>
                    <a:pt x="440" y="270"/>
                    <a:pt x="480" y="290"/>
                    <a:pt x="500" y="300"/>
                  </a:cubicBezTo>
                  <a:cubicBezTo>
                    <a:pt x="490" y="290"/>
                    <a:pt x="490" y="280"/>
                    <a:pt x="490" y="270"/>
                  </a:cubicBezTo>
                  <a:cubicBezTo>
                    <a:pt x="480" y="260"/>
                    <a:pt x="480" y="250"/>
                    <a:pt x="480" y="240"/>
                  </a:cubicBezTo>
                  <a:lnTo>
                    <a:pt x="480" y="220"/>
                  </a:lnTo>
                  <a:cubicBezTo>
                    <a:pt x="480" y="190"/>
                    <a:pt x="490" y="170"/>
                    <a:pt x="500" y="150"/>
                  </a:cubicBezTo>
                  <a:cubicBezTo>
                    <a:pt x="530" y="120"/>
                    <a:pt x="560" y="110"/>
                    <a:pt x="589" y="110"/>
                  </a:cubicBezTo>
                  <a:lnTo>
                    <a:pt x="640" y="110"/>
                  </a:lnTo>
                  <a:cubicBezTo>
                    <a:pt x="629" y="101"/>
                    <a:pt x="629" y="101"/>
                    <a:pt x="620" y="101"/>
                  </a:cubicBezTo>
                  <a:cubicBezTo>
                    <a:pt x="569" y="61"/>
                    <a:pt x="500" y="41"/>
                    <a:pt x="420" y="30"/>
                  </a:cubicBezTo>
                  <a:cubicBezTo>
                    <a:pt x="390" y="21"/>
                    <a:pt x="350" y="10"/>
                    <a:pt x="320" y="10"/>
                  </a:cubicBezTo>
                  <a:cubicBezTo>
                    <a:pt x="280" y="10"/>
                    <a:pt x="250" y="10"/>
                    <a:pt x="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7252412" y="4831247"/>
              <a:ext cx="24885" cy="18457"/>
            </a:xfrm>
            <a:custGeom>
              <a:avLst/>
              <a:gdLst/>
              <a:ahLst/>
              <a:cxnLst/>
              <a:rect l="l" t="t" r="r" b="b"/>
              <a:pathLst>
                <a:path w="271" h="201" extrusionOk="0">
                  <a:moveTo>
                    <a:pt x="0" y="1"/>
                  </a:moveTo>
                  <a:lnTo>
                    <a:pt x="10" y="21"/>
                  </a:lnTo>
                  <a:cubicBezTo>
                    <a:pt x="20" y="51"/>
                    <a:pt x="30" y="81"/>
                    <a:pt x="40" y="101"/>
                  </a:cubicBezTo>
                  <a:cubicBezTo>
                    <a:pt x="60" y="120"/>
                    <a:pt x="80" y="140"/>
                    <a:pt x="100" y="151"/>
                  </a:cubicBezTo>
                  <a:cubicBezTo>
                    <a:pt x="140" y="171"/>
                    <a:pt x="180" y="180"/>
                    <a:pt x="240" y="191"/>
                  </a:cubicBezTo>
                  <a:cubicBezTo>
                    <a:pt x="250" y="191"/>
                    <a:pt x="260" y="200"/>
                    <a:pt x="270" y="200"/>
                  </a:cubicBezTo>
                  <a:lnTo>
                    <a:pt x="210" y="61"/>
                  </a:lnTo>
                  <a:cubicBezTo>
                    <a:pt x="180" y="41"/>
                    <a:pt x="140" y="21"/>
                    <a:pt x="90" y="11"/>
                  </a:cubicBezTo>
                  <a:cubicBezTo>
                    <a:pt x="60" y="11"/>
                    <a:pt x="30" y="1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7225874" y="4809300"/>
              <a:ext cx="69696" cy="63360"/>
            </a:xfrm>
            <a:custGeom>
              <a:avLst/>
              <a:gdLst/>
              <a:ahLst/>
              <a:cxnLst/>
              <a:rect l="l" t="t" r="r" b="b"/>
              <a:pathLst>
                <a:path w="759" h="690" extrusionOk="0">
                  <a:moveTo>
                    <a:pt x="109" y="0"/>
                  </a:moveTo>
                  <a:cubicBezTo>
                    <a:pt x="80" y="0"/>
                    <a:pt x="50" y="10"/>
                    <a:pt x="20" y="40"/>
                  </a:cubicBezTo>
                  <a:cubicBezTo>
                    <a:pt x="10" y="60"/>
                    <a:pt x="0" y="80"/>
                    <a:pt x="0" y="110"/>
                  </a:cubicBezTo>
                  <a:lnTo>
                    <a:pt x="0" y="130"/>
                  </a:lnTo>
                  <a:cubicBezTo>
                    <a:pt x="0" y="140"/>
                    <a:pt x="0" y="150"/>
                    <a:pt x="10" y="160"/>
                  </a:cubicBezTo>
                  <a:cubicBezTo>
                    <a:pt x="10" y="170"/>
                    <a:pt x="10" y="180"/>
                    <a:pt x="20" y="190"/>
                  </a:cubicBezTo>
                  <a:lnTo>
                    <a:pt x="69" y="340"/>
                  </a:lnTo>
                  <a:cubicBezTo>
                    <a:pt x="89" y="399"/>
                    <a:pt x="109" y="439"/>
                    <a:pt x="140" y="479"/>
                  </a:cubicBezTo>
                  <a:cubicBezTo>
                    <a:pt x="180" y="530"/>
                    <a:pt x="220" y="570"/>
                    <a:pt x="280" y="599"/>
                  </a:cubicBezTo>
                  <a:cubicBezTo>
                    <a:pt x="339" y="629"/>
                    <a:pt x="409" y="649"/>
                    <a:pt x="489" y="669"/>
                  </a:cubicBezTo>
                  <a:cubicBezTo>
                    <a:pt x="519" y="669"/>
                    <a:pt x="559" y="679"/>
                    <a:pt x="599" y="679"/>
                  </a:cubicBezTo>
                  <a:cubicBezTo>
                    <a:pt x="629" y="679"/>
                    <a:pt x="668" y="689"/>
                    <a:pt x="699" y="689"/>
                  </a:cubicBezTo>
                  <a:lnTo>
                    <a:pt x="759" y="689"/>
                  </a:lnTo>
                  <a:cubicBezTo>
                    <a:pt x="708" y="659"/>
                    <a:pt x="668" y="619"/>
                    <a:pt x="639" y="579"/>
                  </a:cubicBezTo>
                  <a:cubicBezTo>
                    <a:pt x="619" y="550"/>
                    <a:pt x="599" y="530"/>
                    <a:pt x="589" y="499"/>
                  </a:cubicBezTo>
                  <a:cubicBezTo>
                    <a:pt x="579" y="479"/>
                    <a:pt x="569" y="470"/>
                    <a:pt x="569" y="459"/>
                  </a:cubicBezTo>
                  <a:lnTo>
                    <a:pt x="559" y="450"/>
                  </a:lnTo>
                  <a:lnTo>
                    <a:pt x="559" y="439"/>
                  </a:lnTo>
                  <a:cubicBezTo>
                    <a:pt x="549" y="439"/>
                    <a:pt x="539" y="430"/>
                    <a:pt x="529" y="430"/>
                  </a:cubicBezTo>
                  <a:cubicBezTo>
                    <a:pt x="469" y="419"/>
                    <a:pt x="429" y="410"/>
                    <a:pt x="389" y="390"/>
                  </a:cubicBezTo>
                  <a:cubicBezTo>
                    <a:pt x="369" y="379"/>
                    <a:pt x="349" y="359"/>
                    <a:pt x="329" y="340"/>
                  </a:cubicBezTo>
                  <a:cubicBezTo>
                    <a:pt x="319" y="320"/>
                    <a:pt x="309" y="290"/>
                    <a:pt x="299" y="260"/>
                  </a:cubicBezTo>
                  <a:lnTo>
                    <a:pt x="289" y="240"/>
                  </a:lnTo>
                  <a:lnTo>
                    <a:pt x="289" y="240"/>
                  </a:lnTo>
                  <a:cubicBezTo>
                    <a:pt x="319" y="250"/>
                    <a:pt x="349" y="250"/>
                    <a:pt x="379" y="250"/>
                  </a:cubicBezTo>
                  <a:cubicBezTo>
                    <a:pt x="429" y="260"/>
                    <a:pt x="469" y="280"/>
                    <a:pt x="499" y="300"/>
                  </a:cubicBezTo>
                  <a:cubicBezTo>
                    <a:pt x="499" y="280"/>
                    <a:pt x="489" y="270"/>
                    <a:pt x="489" y="270"/>
                  </a:cubicBezTo>
                  <a:lnTo>
                    <a:pt x="489" y="240"/>
                  </a:lnTo>
                  <a:lnTo>
                    <a:pt x="479" y="240"/>
                  </a:lnTo>
                  <a:cubicBezTo>
                    <a:pt x="479" y="220"/>
                    <a:pt x="479" y="200"/>
                    <a:pt x="489" y="180"/>
                  </a:cubicBezTo>
                  <a:cubicBezTo>
                    <a:pt x="489" y="170"/>
                    <a:pt x="499" y="150"/>
                    <a:pt x="509" y="140"/>
                  </a:cubicBezTo>
                  <a:cubicBezTo>
                    <a:pt x="519" y="130"/>
                    <a:pt x="529" y="120"/>
                    <a:pt x="549" y="110"/>
                  </a:cubicBezTo>
                  <a:cubicBezTo>
                    <a:pt x="569" y="100"/>
                    <a:pt x="579" y="100"/>
                    <a:pt x="599" y="100"/>
                  </a:cubicBezTo>
                  <a:lnTo>
                    <a:pt x="639" y="100"/>
                  </a:lnTo>
                  <a:cubicBezTo>
                    <a:pt x="629" y="90"/>
                    <a:pt x="629" y="90"/>
                    <a:pt x="619" y="90"/>
                  </a:cubicBezTo>
                  <a:cubicBezTo>
                    <a:pt x="599" y="70"/>
                    <a:pt x="569" y="60"/>
                    <a:pt x="549" y="50"/>
                  </a:cubicBezTo>
                  <a:cubicBezTo>
                    <a:pt x="509" y="40"/>
                    <a:pt x="469" y="30"/>
                    <a:pt x="419" y="20"/>
                  </a:cubicBezTo>
                  <a:cubicBezTo>
                    <a:pt x="379" y="10"/>
                    <a:pt x="349" y="10"/>
                    <a:pt x="3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7270685" y="4822064"/>
              <a:ext cx="1928" cy="3765"/>
            </a:xfrm>
            <a:custGeom>
              <a:avLst/>
              <a:gdLst/>
              <a:ahLst/>
              <a:cxnLst/>
              <a:rect l="l" t="t" r="r" b="b"/>
              <a:pathLst>
                <a:path w="21" h="41" extrusionOk="0">
                  <a:moveTo>
                    <a:pt x="21" y="1"/>
                  </a:moveTo>
                  <a:lnTo>
                    <a:pt x="21" y="1"/>
                  </a:lnTo>
                  <a:cubicBezTo>
                    <a:pt x="11" y="11"/>
                    <a:pt x="1" y="31"/>
                    <a:pt x="1" y="41"/>
                  </a:cubicBezTo>
                  <a:cubicBezTo>
                    <a:pt x="1" y="31"/>
                    <a:pt x="11" y="2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a:off x="7297315" y="4840429"/>
              <a:ext cx="24793" cy="17539"/>
            </a:xfrm>
            <a:custGeom>
              <a:avLst/>
              <a:gdLst/>
              <a:ahLst/>
              <a:cxnLst/>
              <a:rect l="l" t="t" r="r" b="b"/>
              <a:pathLst>
                <a:path w="270" h="191" extrusionOk="0">
                  <a:moveTo>
                    <a:pt x="1" y="1"/>
                  </a:moveTo>
                  <a:lnTo>
                    <a:pt x="10" y="20"/>
                  </a:lnTo>
                  <a:cubicBezTo>
                    <a:pt x="21" y="51"/>
                    <a:pt x="30" y="71"/>
                    <a:pt x="50" y="91"/>
                  </a:cubicBezTo>
                  <a:cubicBezTo>
                    <a:pt x="61" y="120"/>
                    <a:pt x="90" y="131"/>
                    <a:pt x="110" y="151"/>
                  </a:cubicBezTo>
                  <a:cubicBezTo>
                    <a:pt x="150" y="171"/>
                    <a:pt x="200" y="180"/>
                    <a:pt x="250" y="191"/>
                  </a:cubicBezTo>
                  <a:lnTo>
                    <a:pt x="270" y="191"/>
                  </a:lnTo>
                  <a:lnTo>
                    <a:pt x="210" y="51"/>
                  </a:lnTo>
                  <a:cubicBezTo>
                    <a:pt x="190" y="40"/>
                    <a:pt x="150" y="20"/>
                    <a:pt x="81" y="11"/>
                  </a:cubicBezTo>
                  <a:cubicBezTo>
                    <a:pt x="50" y="11"/>
                    <a:pt x="30"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a:off x="7269859" y="4818391"/>
              <a:ext cx="71533" cy="62442"/>
            </a:xfrm>
            <a:custGeom>
              <a:avLst/>
              <a:gdLst/>
              <a:ahLst/>
              <a:cxnLst/>
              <a:rect l="l" t="t" r="r" b="b"/>
              <a:pathLst>
                <a:path w="779" h="680" extrusionOk="0">
                  <a:moveTo>
                    <a:pt x="120" y="1"/>
                  </a:moveTo>
                  <a:cubicBezTo>
                    <a:pt x="100" y="1"/>
                    <a:pt x="90" y="1"/>
                    <a:pt x="70" y="11"/>
                  </a:cubicBezTo>
                  <a:cubicBezTo>
                    <a:pt x="50" y="21"/>
                    <a:pt x="40" y="31"/>
                    <a:pt x="30" y="41"/>
                  </a:cubicBezTo>
                  <a:cubicBezTo>
                    <a:pt x="20" y="61"/>
                    <a:pt x="10" y="71"/>
                    <a:pt x="10" y="81"/>
                  </a:cubicBezTo>
                  <a:cubicBezTo>
                    <a:pt x="0" y="101"/>
                    <a:pt x="0" y="121"/>
                    <a:pt x="0" y="141"/>
                  </a:cubicBezTo>
                  <a:lnTo>
                    <a:pt x="10" y="141"/>
                  </a:lnTo>
                  <a:lnTo>
                    <a:pt x="10" y="171"/>
                  </a:lnTo>
                  <a:cubicBezTo>
                    <a:pt x="10" y="171"/>
                    <a:pt x="20" y="181"/>
                    <a:pt x="20" y="201"/>
                  </a:cubicBezTo>
                  <a:lnTo>
                    <a:pt x="80" y="340"/>
                  </a:lnTo>
                  <a:lnTo>
                    <a:pt x="80" y="351"/>
                  </a:lnTo>
                  <a:lnTo>
                    <a:pt x="90" y="360"/>
                  </a:lnTo>
                  <a:cubicBezTo>
                    <a:pt x="90" y="371"/>
                    <a:pt x="100" y="380"/>
                    <a:pt x="110" y="400"/>
                  </a:cubicBezTo>
                  <a:cubicBezTo>
                    <a:pt x="120" y="431"/>
                    <a:pt x="140" y="451"/>
                    <a:pt x="160" y="480"/>
                  </a:cubicBezTo>
                  <a:cubicBezTo>
                    <a:pt x="200" y="530"/>
                    <a:pt x="249" y="570"/>
                    <a:pt x="300" y="600"/>
                  </a:cubicBezTo>
                  <a:cubicBezTo>
                    <a:pt x="360" y="630"/>
                    <a:pt x="429" y="650"/>
                    <a:pt x="509" y="670"/>
                  </a:cubicBezTo>
                  <a:cubicBezTo>
                    <a:pt x="549" y="670"/>
                    <a:pt x="589" y="680"/>
                    <a:pt x="619" y="680"/>
                  </a:cubicBezTo>
                  <a:lnTo>
                    <a:pt x="779" y="680"/>
                  </a:lnTo>
                  <a:cubicBezTo>
                    <a:pt x="768" y="680"/>
                    <a:pt x="768" y="670"/>
                    <a:pt x="759" y="660"/>
                  </a:cubicBezTo>
                  <a:cubicBezTo>
                    <a:pt x="719" y="640"/>
                    <a:pt x="689" y="610"/>
                    <a:pt x="659" y="580"/>
                  </a:cubicBezTo>
                  <a:cubicBezTo>
                    <a:pt x="629" y="540"/>
                    <a:pt x="609" y="500"/>
                    <a:pt x="579" y="451"/>
                  </a:cubicBezTo>
                  <a:lnTo>
                    <a:pt x="569" y="431"/>
                  </a:lnTo>
                  <a:lnTo>
                    <a:pt x="549" y="431"/>
                  </a:lnTo>
                  <a:cubicBezTo>
                    <a:pt x="499" y="420"/>
                    <a:pt x="449" y="411"/>
                    <a:pt x="409" y="391"/>
                  </a:cubicBezTo>
                  <a:cubicBezTo>
                    <a:pt x="389" y="371"/>
                    <a:pt x="360" y="360"/>
                    <a:pt x="349" y="331"/>
                  </a:cubicBezTo>
                  <a:cubicBezTo>
                    <a:pt x="329" y="311"/>
                    <a:pt x="320" y="291"/>
                    <a:pt x="309" y="260"/>
                  </a:cubicBezTo>
                  <a:lnTo>
                    <a:pt x="300" y="241"/>
                  </a:lnTo>
                  <a:cubicBezTo>
                    <a:pt x="329" y="241"/>
                    <a:pt x="349" y="251"/>
                    <a:pt x="380" y="251"/>
                  </a:cubicBezTo>
                  <a:cubicBezTo>
                    <a:pt x="449" y="260"/>
                    <a:pt x="489" y="280"/>
                    <a:pt x="509" y="291"/>
                  </a:cubicBezTo>
                  <a:cubicBezTo>
                    <a:pt x="509" y="280"/>
                    <a:pt x="499" y="271"/>
                    <a:pt x="499" y="271"/>
                  </a:cubicBezTo>
                  <a:cubicBezTo>
                    <a:pt x="499" y="260"/>
                    <a:pt x="489" y="251"/>
                    <a:pt x="489" y="241"/>
                  </a:cubicBezTo>
                  <a:lnTo>
                    <a:pt x="489" y="221"/>
                  </a:lnTo>
                  <a:cubicBezTo>
                    <a:pt x="489" y="191"/>
                    <a:pt x="499" y="161"/>
                    <a:pt x="519" y="141"/>
                  </a:cubicBezTo>
                  <a:cubicBezTo>
                    <a:pt x="539" y="111"/>
                    <a:pt x="569" y="101"/>
                    <a:pt x="609" y="91"/>
                  </a:cubicBezTo>
                  <a:lnTo>
                    <a:pt x="649" y="91"/>
                  </a:lnTo>
                  <a:cubicBezTo>
                    <a:pt x="639" y="91"/>
                    <a:pt x="629" y="91"/>
                    <a:pt x="619" y="81"/>
                  </a:cubicBezTo>
                  <a:lnTo>
                    <a:pt x="559" y="51"/>
                  </a:lnTo>
                  <a:cubicBezTo>
                    <a:pt x="519" y="41"/>
                    <a:pt x="469" y="31"/>
                    <a:pt x="419" y="21"/>
                  </a:cubicBezTo>
                  <a:cubicBezTo>
                    <a:pt x="389" y="11"/>
                    <a:pt x="349" y="11"/>
                    <a:pt x="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a:off x="7339463" y="4878905"/>
              <a:ext cx="4683" cy="3765"/>
            </a:xfrm>
            <a:custGeom>
              <a:avLst/>
              <a:gdLst/>
              <a:ahLst/>
              <a:cxnLst/>
              <a:rect l="l" t="t" r="r" b="b"/>
              <a:pathLst>
                <a:path w="51" h="41" extrusionOk="0">
                  <a:moveTo>
                    <a:pt x="1" y="1"/>
                  </a:moveTo>
                  <a:cubicBezTo>
                    <a:pt x="4" y="6"/>
                    <a:pt x="7" y="11"/>
                    <a:pt x="11" y="15"/>
                  </a:cubicBezTo>
                  <a:lnTo>
                    <a:pt x="11" y="15"/>
                  </a:lnTo>
                  <a:cubicBezTo>
                    <a:pt x="8" y="12"/>
                    <a:pt x="6" y="6"/>
                    <a:pt x="1" y="1"/>
                  </a:cubicBezTo>
                  <a:close/>
                  <a:moveTo>
                    <a:pt x="11" y="15"/>
                  </a:moveTo>
                  <a:cubicBezTo>
                    <a:pt x="12" y="17"/>
                    <a:pt x="14" y="18"/>
                    <a:pt x="15" y="19"/>
                  </a:cubicBezTo>
                  <a:lnTo>
                    <a:pt x="15" y="19"/>
                  </a:lnTo>
                  <a:cubicBezTo>
                    <a:pt x="14" y="18"/>
                    <a:pt x="12" y="17"/>
                    <a:pt x="11" y="15"/>
                  </a:cubicBezTo>
                  <a:close/>
                  <a:moveTo>
                    <a:pt x="15" y="19"/>
                  </a:moveTo>
                  <a:lnTo>
                    <a:pt x="15" y="19"/>
                  </a:lnTo>
                  <a:cubicBezTo>
                    <a:pt x="25" y="28"/>
                    <a:pt x="38" y="35"/>
                    <a:pt x="50" y="41"/>
                  </a:cubicBezTo>
                  <a:cubicBezTo>
                    <a:pt x="41" y="31"/>
                    <a:pt x="30" y="31"/>
                    <a:pt x="21" y="21"/>
                  </a:cubicBezTo>
                  <a:cubicBezTo>
                    <a:pt x="18" y="21"/>
                    <a:pt x="17" y="20"/>
                    <a:pt x="15" y="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p:cNvSpPr/>
            <p:nvPr/>
          </p:nvSpPr>
          <p:spPr>
            <a:xfrm>
              <a:off x="7342218" y="4849612"/>
              <a:ext cx="25711" cy="16621"/>
            </a:xfrm>
            <a:custGeom>
              <a:avLst/>
              <a:gdLst/>
              <a:ahLst/>
              <a:cxnLst/>
              <a:rect l="l" t="t" r="r" b="b"/>
              <a:pathLst>
                <a:path w="280" h="181" extrusionOk="0">
                  <a:moveTo>
                    <a:pt x="0" y="0"/>
                  </a:moveTo>
                  <a:lnTo>
                    <a:pt x="11" y="11"/>
                  </a:lnTo>
                  <a:cubicBezTo>
                    <a:pt x="20" y="40"/>
                    <a:pt x="40" y="60"/>
                    <a:pt x="60" y="80"/>
                  </a:cubicBezTo>
                  <a:cubicBezTo>
                    <a:pt x="80" y="111"/>
                    <a:pt x="100" y="131"/>
                    <a:pt x="131" y="140"/>
                  </a:cubicBezTo>
                  <a:cubicBezTo>
                    <a:pt x="160" y="160"/>
                    <a:pt x="210" y="170"/>
                    <a:pt x="270" y="180"/>
                  </a:cubicBezTo>
                  <a:lnTo>
                    <a:pt x="280" y="180"/>
                  </a:lnTo>
                  <a:lnTo>
                    <a:pt x="220" y="51"/>
                  </a:lnTo>
                  <a:lnTo>
                    <a:pt x="210" y="51"/>
                  </a:lnTo>
                  <a:cubicBezTo>
                    <a:pt x="180" y="31"/>
                    <a:pt x="131" y="11"/>
                    <a:pt x="80" y="11"/>
                  </a:cubicBezTo>
                  <a:cubicBezTo>
                    <a:pt x="51" y="0"/>
                    <a:pt x="3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a:off x="7314670" y="4826747"/>
              <a:ext cx="73461" cy="62350"/>
            </a:xfrm>
            <a:custGeom>
              <a:avLst/>
              <a:gdLst/>
              <a:ahLst/>
              <a:cxnLst/>
              <a:rect l="l" t="t" r="r" b="b"/>
              <a:pathLst>
                <a:path w="800" h="679" extrusionOk="0">
                  <a:moveTo>
                    <a:pt x="121" y="0"/>
                  </a:moveTo>
                  <a:cubicBezTo>
                    <a:pt x="81" y="10"/>
                    <a:pt x="51" y="20"/>
                    <a:pt x="31" y="50"/>
                  </a:cubicBezTo>
                  <a:cubicBezTo>
                    <a:pt x="11" y="70"/>
                    <a:pt x="1" y="100"/>
                    <a:pt x="1" y="130"/>
                  </a:cubicBezTo>
                  <a:lnTo>
                    <a:pt x="1" y="150"/>
                  </a:lnTo>
                  <a:cubicBezTo>
                    <a:pt x="1" y="160"/>
                    <a:pt x="11" y="169"/>
                    <a:pt x="11" y="180"/>
                  </a:cubicBezTo>
                  <a:cubicBezTo>
                    <a:pt x="11" y="180"/>
                    <a:pt x="21" y="189"/>
                    <a:pt x="21" y="200"/>
                  </a:cubicBezTo>
                  <a:lnTo>
                    <a:pt x="91" y="360"/>
                  </a:lnTo>
                  <a:cubicBezTo>
                    <a:pt x="121" y="409"/>
                    <a:pt x="141" y="449"/>
                    <a:pt x="171" y="489"/>
                  </a:cubicBezTo>
                  <a:cubicBezTo>
                    <a:pt x="201" y="519"/>
                    <a:pt x="231" y="549"/>
                    <a:pt x="271" y="569"/>
                  </a:cubicBezTo>
                  <a:cubicBezTo>
                    <a:pt x="280" y="589"/>
                    <a:pt x="300" y="599"/>
                    <a:pt x="320" y="609"/>
                  </a:cubicBezTo>
                  <a:cubicBezTo>
                    <a:pt x="380" y="639"/>
                    <a:pt x="451" y="659"/>
                    <a:pt x="530" y="669"/>
                  </a:cubicBezTo>
                  <a:cubicBezTo>
                    <a:pt x="570" y="669"/>
                    <a:pt x="610" y="679"/>
                    <a:pt x="640" y="679"/>
                  </a:cubicBezTo>
                  <a:lnTo>
                    <a:pt x="800" y="679"/>
                  </a:lnTo>
                  <a:lnTo>
                    <a:pt x="790" y="669"/>
                  </a:lnTo>
                  <a:cubicBezTo>
                    <a:pt x="750" y="649"/>
                    <a:pt x="710" y="619"/>
                    <a:pt x="680" y="579"/>
                  </a:cubicBezTo>
                  <a:cubicBezTo>
                    <a:pt x="650" y="539"/>
                    <a:pt x="620" y="499"/>
                    <a:pt x="600" y="449"/>
                  </a:cubicBezTo>
                  <a:lnTo>
                    <a:pt x="580" y="429"/>
                  </a:lnTo>
                  <a:lnTo>
                    <a:pt x="570" y="429"/>
                  </a:lnTo>
                  <a:cubicBezTo>
                    <a:pt x="510" y="419"/>
                    <a:pt x="460" y="409"/>
                    <a:pt x="431" y="389"/>
                  </a:cubicBezTo>
                  <a:cubicBezTo>
                    <a:pt x="400" y="380"/>
                    <a:pt x="380" y="360"/>
                    <a:pt x="360" y="329"/>
                  </a:cubicBezTo>
                  <a:cubicBezTo>
                    <a:pt x="340" y="309"/>
                    <a:pt x="320" y="289"/>
                    <a:pt x="311" y="260"/>
                  </a:cubicBezTo>
                  <a:lnTo>
                    <a:pt x="300" y="249"/>
                  </a:lnTo>
                  <a:cubicBezTo>
                    <a:pt x="331" y="249"/>
                    <a:pt x="351" y="249"/>
                    <a:pt x="380" y="260"/>
                  </a:cubicBezTo>
                  <a:cubicBezTo>
                    <a:pt x="431" y="260"/>
                    <a:pt x="480" y="280"/>
                    <a:pt x="510" y="300"/>
                  </a:cubicBezTo>
                  <a:cubicBezTo>
                    <a:pt x="510" y="289"/>
                    <a:pt x="510" y="280"/>
                    <a:pt x="500" y="269"/>
                  </a:cubicBezTo>
                  <a:lnTo>
                    <a:pt x="500" y="249"/>
                  </a:lnTo>
                  <a:lnTo>
                    <a:pt x="490" y="240"/>
                  </a:lnTo>
                  <a:lnTo>
                    <a:pt x="490" y="220"/>
                  </a:lnTo>
                  <a:cubicBezTo>
                    <a:pt x="490" y="189"/>
                    <a:pt x="500" y="160"/>
                    <a:pt x="520" y="140"/>
                  </a:cubicBezTo>
                  <a:cubicBezTo>
                    <a:pt x="540" y="120"/>
                    <a:pt x="570" y="100"/>
                    <a:pt x="600" y="100"/>
                  </a:cubicBezTo>
                  <a:lnTo>
                    <a:pt x="610" y="100"/>
                  </a:lnTo>
                  <a:lnTo>
                    <a:pt x="630" y="209"/>
                  </a:lnTo>
                  <a:lnTo>
                    <a:pt x="630" y="100"/>
                  </a:lnTo>
                  <a:lnTo>
                    <a:pt x="650" y="90"/>
                  </a:lnTo>
                  <a:cubicBezTo>
                    <a:pt x="640" y="90"/>
                    <a:pt x="630" y="90"/>
                    <a:pt x="620" y="80"/>
                  </a:cubicBezTo>
                  <a:cubicBezTo>
                    <a:pt x="560" y="50"/>
                    <a:pt x="500" y="30"/>
                    <a:pt x="420" y="20"/>
                  </a:cubicBezTo>
                  <a:cubicBezTo>
                    <a:pt x="380" y="10"/>
                    <a:pt x="340" y="10"/>
                    <a:pt x="311" y="10"/>
                  </a:cubicBezTo>
                  <a:cubicBezTo>
                    <a:pt x="280" y="10"/>
                    <a:pt x="24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a:off x="7361501" y="4854203"/>
              <a:ext cx="8264" cy="13774"/>
            </a:xfrm>
            <a:custGeom>
              <a:avLst/>
              <a:gdLst/>
              <a:ahLst/>
              <a:cxnLst/>
              <a:rect l="l" t="t" r="r" b="b"/>
              <a:pathLst>
                <a:path w="90" h="150" extrusionOk="0">
                  <a:moveTo>
                    <a:pt x="0" y="1"/>
                  </a:moveTo>
                  <a:lnTo>
                    <a:pt x="43" y="71"/>
                  </a:lnTo>
                  <a:lnTo>
                    <a:pt x="43" y="71"/>
                  </a:lnTo>
                  <a:lnTo>
                    <a:pt x="10" y="1"/>
                  </a:lnTo>
                  <a:close/>
                  <a:moveTo>
                    <a:pt x="43" y="71"/>
                  </a:moveTo>
                  <a:lnTo>
                    <a:pt x="70" y="130"/>
                  </a:lnTo>
                  <a:lnTo>
                    <a:pt x="90" y="150"/>
                  </a:lnTo>
                  <a:lnTo>
                    <a:pt x="90" y="150"/>
                  </a:lnTo>
                  <a:lnTo>
                    <a:pt x="43" y="7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a:off x="7388039" y="4857876"/>
              <a:ext cx="26721" cy="16621"/>
            </a:xfrm>
            <a:custGeom>
              <a:avLst/>
              <a:gdLst/>
              <a:ahLst/>
              <a:cxnLst/>
              <a:rect l="l" t="t" r="r" b="b"/>
              <a:pathLst>
                <a:path w="291" h="181" extrusionOk="0">
                  <a:moveTo>
                    <a:pt x="1" y="1"/>
                  </a:moveTo>
                  <a:cubicBezTo>
                    <a:pt x="4" y="1"/>
                    <a:pt x="8" y="1"/>
                    <a:pt x="11" y="1"/>
                  </a:cubicBezTo>
                  <a:lnTo>
                    <a:pt x="11" y="1"/>
                  </a:lnTo>
                  <a:cubicBezTo>
                    <a:pt x="11" y="1"/>
                    <a:pt x="11" y="1"/>
                    <a:pt x="11" y="1"/>
                  </a:cubicBezTo>
                  <a:close/>
                  <a:moveTo>
                    <a:pt x="11" y="1"/>
                  </a:moveTo>
                  <a:cubicBezTo>
                    <a:pt x="21" y="41"/>
                    <a:pt x="40" y="60"/>
                    <a:pt x="60" y="80"/>
                  </a:cubicBezTo>
                  <a:cubicBezTo>
                    <a:pt x="80" y="110"/>
                    <a:pt x="111" y="120"/>
                    <a:pt x="140" y="140"/>
                  </a:cubicBezTo>
                  <a:cubicBezTo>
                    <a:pt x="171" y="160"/>
                    <a:pt x="220" y="170"/>
                    <a:pt x="280" y="180"/>
                  </a:cubicBezTo>
                  <a:lnTo>
                    <a:pt x="290" y="180"/>
                  </a:lnTo>
                  <a:lnTo>
                    <a:pt x="220" y="60"/>
                  </a:lnTo>
                  <a:cubicBezTo>
                    <a:pt x="220" y="50"/>
                    <a:pt x="220" y="50"/>
                    <a:pt x="211" y="50"/>
                  </a:cubicBezTo>
                  <a:lnTo>
                    <a:pt x="211" y="41"/>
                  </a:lnTo>
                  <a:cubicBezTo>
                    <a:pt x="171" y="30"/>
                    <a:pt x="131" y="10"/>
                    <a:pt x="71" y="10"/>
                  </a:cubicBezTo>
                  <a:cubicBezTo>
                    <a:pt x="53" y="2"/>
                    <a:pt x="36" y="1"/>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p:nvPr/>
          </p:nvSpPr>
          <p:spPr>
            <a:xfrm>
              <a:off x="7359665" y="4834920"/>
              <a:ext cx="76124" cy="62442"/>
            </a:xfrm>
            <a:custGeom>
              <a:avLst/>
              <a:gdLst/>
              <a:ahLst/>
              <a:cxnLst/>
              <a:rect l="l" t="t" r="r" b="b"/>
              <a:pathLst>
                <a:path w="829" h="680" extrusionOk="0">
                  <a:moveTo>
                    <a:pt x="519" y="290"/>
                  </a:moveTo>
                  <a:cubicBezTo>
                    <a:pt x="520" y="294"/>
                    <a:pt x="520" y="297"/>
                    <a:pt x="520" y="300"/>
                  </a:cubicBezTo>
                  <a:lnTo>
                    <a:pt x="520" y="291"/>
                  </a:lnTo>
                  <a:cubicBezTo>
                    <a:pt x="519" y="290"/>
                    <a:pt x="519" y="290"/>
                    <a:pt x="519" y="290"/>
                  </a:cubicBezTo>
                  <a:close/>
                  <a:moveTo>
                    <a:pt x="160" y="1"/>
                  </a:moveTo>
                  <a:lnTo>
                    <a:pt x="140" y="11"/>
                  </a:lnTo>
                  <a:lnTo>
                    <a:pt x="140" y="120"/>
                  </a:lnTo>
                  <a:lnTo>
                    <a:pt x="120" y="11"/>
                  </a:lnTo>
                  <a:lnTo>
                    <a:pt x="110" y="11"/>
                  </a:lnTo>
                  <a:cubicBezTo>
                    <a:pt x="80" y="11"/>
                    <a:pt x="50" y="31"/>
                    <a:pt x="30" y="51"/>
                  </a:cubicBezTo>
                  <a:cubicBezTo>
                    <a:pt x="10" y="71"/>
                    <a:pt x="0" y="100"/>
                    <a:pt x="0" y="131"/>
                  </a:cubicBezTo>
                  <a:lnTo>
                    <a:pt x="0" y="151"/>
                  </a:lnTo>
                  <a:lnTo>
                    <a:pt x="10" y="160"/>
                  </a:lnTo>
                  <a:lnTo>
                    <a:pt x="10" y="180"/>
                  </a:lnTo>
                  <a:cubicBezTo>
                    <a:pt x="20" y="191"/>
                    <a:pt x="20" y="200"/>
                    <a:pt x="20" y="211"/>
                  </a:cubicBezTo>
                  <a:lnTo>
                    <a:pt x="110" y="360"/>
                  </a:lnTo>
                  <a:cubicBezTo>
                    <a:pt x="130" y="410"/>
                    <a:pt x="160" y="450"/>
                    <a:pt x="190" y="490"/>
                  </a:cubicBezTo>
                  <a:cubicBezTo>
                    <a:pt x="220" y="530"/>
                    <a:pt x="260" y="560"/>
                    <a:pt x="300" y="580"/>
                  </a:cubicBezTo>
                  <a:lnTo>
                    <a:pt x="310" y="590"/>
                  </a:lnTo>
                  <a:cubicBezTo>
                    <a:pt x="320" y="600"/>
                    <a:pt x="330" y="600"/>
                    <a:pt x="340" y="610"/>
                  </a:cubicBezTo>
                  <a:cubicBezTo>
                    <a:pt x="400" y="630"/>
                    <a:pt x="469" y="650"/>
                    <a:pt x="549" y="659"/>
                  </a:cubicBezTo>
                  <a:lnTo>
                    <a:pt x="560" y="670"/>
                  </a:lnTo>
                  <a:cubicBezTo>
                    <a:pt x="589" y="670"/>
                    <a:pt x="629" y="670"/>
                    <a:pt x="669" y="679"/>
                  </a:cubicBezTo>
                  <a:lnTo>
                    <a:pt x="829" y="679"/>
                  </a:lnTo>
                  <a:cubicBezTo>
                    <a:pt x="779" y="650"/>
                    <a:pt x="739" y="620"/>
                    <a:pt x="699" y="580"/>
                  </a:cubicBezTo>
                  <a:lnTo>
                    <a:pt x="699" y="570"/>
                  </a:lnTo>
                  <a:cubicBezTo>
                    <a:pt x="669" y="540"/>
                    <a:pt x="639" y="500"/>
                    <a:pt x="609" y="450"/>
                  </a:cubicBezTo>
                  <a:lnTo>
                    <a:pt x="599" y="430"/>
                  </a:lnTo>
                  <a:lnTo>
                    <a:pt x="589" y="430"/>
                  </a:lnTo>
                  <a:cubicBezTo>
                    <a:pt x="529" y="420"/>
                    <a:pt x="480" y="410"/>
                    <a:pt x="449" y="390"/>
                  </a:cubicBezTo>
                  <a:cubicBezTo>
                    <a:pt x="420" y="370"/>
                    <a:pt x="389" y="360"/>
                    <a:pt x="369" y="330"/>
                  </a:cubicBezTo>
                  <a:cubicBezTo>
                    <a:pt x="349" y="310"/>
                    <a:pt x="330" y="291"/>
                    <a:pt x="320" y="251"/>
                  </a:cubicBezTo>
                  <a:lnTo>
                    <a:pt x="320" y="251"/>
                  </a:lnTo>
                  <a:cubicBezTo>
                    <a:pt x="345" y="251"/>
                    <a:pt x="362" y="252"/>
                    <a:pt x="380" y="260"/>
                  </a:cubicBezTo>
                  <a:cubicBezTo>
                    <a:pt x="440" y="260"/>
                    <a:pt x="479" y="280"/>
                    <a:pt x="519" y="290"/>
                  </a:cubicBezTo>
                  <a:lnTo>
                    <a:pt x="519" y="290"/>
                  </a:lnTo>
                  <a:cubicBezTo>
                    <a:pt x="518" y="284"/>
                    <a:pt x="516" y="277"/>
                    <a:pt x="509" y="271"/>
                  </a:cubicBezTo>
                  <a:cubicBezTo>
                    <a:pt x="509" y="260"/>
                    <a:pt x="509" y="260"/>
                    <a:pt x="500" y="251"/>
                  </a:cubicBezTo>
                  <a:cubicBezTo>
                    <a:pt x="500" y="240"/>
                    <a:pt x="489" y="220"/>
                    <a:pt x="489" y="211"/>
                  </a:cubicBezTo>
                  <a:cubicBezTo>
                    <a:pt x="489" y="191"/>
                    <a:pt x="500" y="160"/>
                    <a:pt x="509" y="140"/>
                  </a:cubicBezTo>
                  <a:cubicBezTo>
                    <a:pt x="540" y="111"/>
                    <a:pt x="569" y="91"/>
                    <a:pt x="609" y="91"/>
                  </a:cubicBezTo>
                  <a:lnTo>
                    <a:pt x="619" y="211"/>
                  </a:lnTo>
                  <a:lnTo>
                    <a:pt x="619" y="91"/>
                  </a:lnTo>
                  <a:lnTo>
                    <a:pt x="649" y="91"/>
                  </a:lnTo>
                  <a:cubicBezTo>
                    <a:pt x="639" y="91"/>
                    <a:pt x="629" y="80"/>
                    <a:pt x="619" y="80"/>
                  </a:cubicBezTo>
                  <a:cubicBezTo>
                    <a:pt x="569" y="51"/>
                    <a:pt x="500" y="31"/>
                    <a:pt x="420" y="21"/>
                  </a:cubicBezTo>
                  <a:cubicBezTo>
                    <a:pt x="380" y="11"/>
                    <a:pt x="349" y="11"/>
                    <a:pt x="310" y="11"/>
                  </a:cubicBezTo>
                  <a:cubicBezTo>
                    <a:pt x="270" y="11"/>
                    <a:pt x="240" y="1"/>
                    <a:pt x="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7406404" y="4859805"/>
              <a:ext cx="32139" cy="38475"/>
            </a:xfrm>
            <a:custGeom>
              <a:avLst/>
              <a:gdLst/>
              <a:ahLst/>
              <a:cxnLst/>
              <a:rect l="l" t="t" r="r" b="b"/>
              <a:pathLst>
                <a:path w="350" h="419" extrusionOk="0">
                  <a:moveTo>
                    <a:pt x="1" y="0"/>
                  </a:moveTo>
                  <a:lnTo>
                    <a:pt x="1" y="0"/>
                  </a:lnTo>
                  <a:cubicBezTo>
                    <a:pt x="1" y="1"/>
                    <a:pt x="2" y="1"/>
                    <a:pt x="2" y="2"/>
                  </a:cubicBezTo>
                  <a:lnTo>
                    <a:pt x="2" y="2"/>
                  </a:lnTo>
                  <a:cubicBezTo>
                    <a:pt x="2" y="1"/>
                    <a:pt x="1" y="1"/>
                    <a:pt x="1" y="0"/>
                  </a:cubicBezTo>
                  <a:close/>
                  <a:moveTo>
                    <a:pt x="2" y="2"/>
                  </a:moveTo>
                  <a:cubicBezTo>
                    <a:pt x="11" y="11"/>
                    <a:pt x="11" y="20"/>
                    <a:pt x="11" y="29"/>
                  </a:cubicBezTo>
                  <a:cubicBezTo>
                    <a:pt x="13" y="29"/>
                    <a:pt x="14" y="29"/>
                    <a:pt x="16" y="29"/>
                  </a:cubicBezTo>
                  <a:lnTo>
                    <a:pt x="16" y="29"/>
                  </a:lnTo>
                  <a:cubicBezTo>
                    <a:pt x="11" y="17"/>
                    <a:pt x="9" y="9"/>
                    <a:pt x="2" y="2"/>
                  </a:cubicBezTo>
                  <a:close/>
                  <a:moveTo>
                    <a:pt x="16" y="29"/>
                  </a:moveTo>
                  <a:cubicBezTo>
                    <a:pt x="17" y="32"/>
                    <a:pt x="18" y="36"/>
                    <a:pt x="20" y="39"/>
                  </a:cubicBezTo>
                  <a:cubicBezTo>
                    <a:pt x="20" y="31"/>
                    <a:pt x="20" y="30"/>
                    <a:pt x="16" y="29"/>
                  </a:cubicBezTo>
                  <a:close/>
                  <a:moveTo>
                    <a:pt x="20" y="39"/>
                  </a:moveTo>
                  <a:lnTo>
                    <a:pt x="100" y="179"/>
                  </a:lnTo>
                  <a:lnTo>
                    <a:pt x="90" y="159"/>
                  </a:lnTo>
                  <a:lnTo>
                    <a:pt x="20" y="39"/>
                  </a:lnTo>
                  <a:close/>
                  <a:moveTo>
                    <a:pt x="100" y="179"/>
                  </a:moveTo>
                  <a:lnTo>
                    <a:pt x="100" y="179"/>
                  </a:lnTo>
                  <a:cubicBezTo>
                    <a:pt x="130" y="229"/>
                    <a:pt x="160" y="269"/>
                    <a:pt x="190" y="299"/>
                  </a:cubicBezTo>
                  <a:lnTo>
                    <a:pt x="190" y="299"/>
                  </a:lnTo>
                  <a:cubicBezTo>
                    <a:pt x="150" y="259"/>
                    <a:pt x="120" y="209"/>
                    <a:pt x="100" y="179"/>
                  </a:cubicBezTo>
                  <a:close/>
                  <a:moveTo>
                    <a:pt x="190" y="309"/>
                  </a:moveTo>
                  <a:cubicBezTo>
                    <a:pt x="197" y="315"/>
                    <a:pt x="203" y="321"/>
                    <a:pt x="210" y="327"/>
                  </a:cubicBezTo>
                  <a:lnTo>
                    <a:pt x="210" y="327"/>
                  </a:lnTo>
                  <a:cubicBezTo>
                    <a:pt x="203" y="321"/>
                    <a:pt x="197" y="315"/>
                    <a:pt x="190" y="309"/>
                  </a:cubicBezTo>
                  <a:close/>
                  <a:moveTo>
                    <a:pt x="210" y="327"/>
                  </a:moveTo>
                  <a:cubicBezTo>
                    <a:pt x="243" y="358"/>
                    <a:pt x="278" y="384"/>
                    <a:pt x="320" y="408"/>
                  </a:cubicBezTo>
                  <a:cubicBezTo>
                    <a:pt x="330" y="408"/>
                    <a:pt x="340" y="419"/>
                    <a:pt x="350" y="419"/>
                  </a:cubicBezTo>
                  <a:cubicBezTo>
                    <a:pt x="298" y="392"/>
                    <a:pt x="253" y="367"/>
                    <a:pt x="210" y="3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7434871" y="4865222"/>
              <a:ext cx="26630" cy="16621"/>
            </a:xfrm>
            <a:custGeom>
              <a:avLst/>
              <a:gdLst/>
              <a:ahLst/>
              <a:cxnLst/>
              <a:rect l="l" t="t" r="r" b="b"/>
              <a:pathLst>
                <a:path w="290" h="181" extrusionOk="0">
                  <a:moveTo>
                    <a:pt x="0" y="0"/>
                  </a:moveTo>
                  <a:lnTo>
                    <a:pt x="0" y="10"/>
                  </a:lnTo>
                  <a:cubicBezTo>
                    <a:pt x="20" y="40"/>
                    <a:pt x="40" y="60"/>
                    <a:pt x="60" y="80"/>
                  </a:cubicBezTo>
                  <a:cubicBezTo>
                    <a:pt x="80" y="110"/>
                    <a:pt x="109" y="130"/>
                    <a:pt x="140" y="140"/>
                  </a:cubicBezTo>
                  <a:cubicBezTo>
                    <a:pt x="180" y="160"/>
                    <a:pt x="229" y="170"/>
                    <a:pt x="289" y="180"/>
                  </a:cubicBezTo>
                  <a:lnTo>
                    <a:pt x="209" y="50"/>
                  </a:lnTo>
                  <a:lnTo>
                    <a:pt x="200" y="50"/>
                  </a:lnTo>
                  <a:cubicBezTo>
                    <a:pt x="160" y="30"/>
                    <a:pt x="109" y="20"/>
                    <a:pt x="60" y="10"/>
                  </a:cubicBezTo>
                  <a:cubicBezTo>
                    <a:pt x="40" y="10"/>
                    <a:pt x="2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7404568" y="4843184"/>
              <a:ext cx="78879" cy="61524"/>
            </a:xfrm>
            <a:custGeom>
              <a:avLst/>
              <a:gdLst/>
              <a:ahLst/>
              <a:cxnLst/>
              <a:rect l="l" t="t" r="r" b="b"/>
              <a:pathLst>
                <a:path w="859" h="670" extrusionOk="0">
                  <a:moveTo>
                    <a:pt x="120" y="1"/>
                  </a:moveTo>
                  <a:cubicBezTo>
                    <a:pt x="80" y="1"/>
                    <a:pt x="51" y="21"/>
                    <a:pt x="20" y="50"/>
                  </a:cubicBezTo>
                  <a:cubicBezTo>
                    <a:pt x="11" y="70"/>
                    <a:pt x="0" y="101"/>
                    <a:pt x="0" y="121"/>
                  </a:cubicBezTo>
                  <a:cubicBezTo>
                    <a:pt x="0" y="130"/>
                    <a:pt x="11" y="150"/>
                    <a:pt x="11" y="161"/>
                  </a:cubicBezTo>
                  <a:cubicBezTo>
                    <a:pt x="20" y="170"/>
                    <a:pt x="20" y="170"/>
                    <a:pt x="20" y="181"/>
                  </a:cubicBezTo>
                  <a:cubicBezTo>
                    <a:pt x="31" y="190"/>
                    <a:pt x="31" y="201"/>
                    <a:pt x="40" y="220"/>
                  </a:cubicBezTo>
                  <a:lnTo>
                    <a:pt x="120" y="360"/>
                  </a:lnTo>
                  <a:cubicBezTo>
                    <a:pt x="140" y="390"/>
                    <a:pt x="170" y="440"/>
                    <a:pt x="210" y="480"/>
                  </a:cubicBezTo>
                  <a:lnTo>
                    <a:pt x="210" y="490"/>
                  </a:lnTo>
                  <a:cubicBezTo>
                    <a:pt x="260" y="540"/>
                    <a:pt x="310" y="569"/>
                    <a:pt x="370" y="600"/>
                  </a:cubicBezTo>
                  <a:cubicBezTo>
                    <a:pt x="430" y="629"/>
                    <a:pt x="499" y="649"/>
                    <a:pt x="590" y="660"/>
                  </a:cubicBezTo>
                  <a:cubicBezTo>
                    <a:pt x="619" y="660"/>
                    <a:pt x="659" y="660"/>
                    <a:pt x="699" y="669"/>
                  </a:cubicBezTo>
                  <a:lnTo>
                    <a:pt x="799" y="669"/>
                  </a:lnTo>
                  <a:cubicBezTo>
                    <a:pt x="819" y="669"/>
                    <a:pt x="839" y="669"/>
                    <a:pt x="859" y="660"/>
                  </a:cubicBezTo>
                  <a:cubicBezTo>
                    <a:pt x="809" y="640"/>
                    <a:pt x="769" y="609"/>
                    <a:pt x="729" y="569"/>
                  </a:cubicBezTo>
                  <a:cubicBezTo>
                    <a:pt x="699" y="540"/>
                    <a:pt x="669" y="500"/>
                    <a:pt x="639" y="450"/>
                  </a:cubicBezTo>
                  <a:lnTo>
                    <a:pt x="619" y="420"/>
                  </a:lnTo>
                  <a:cubicBezTo>
                    <a:pt x="559" y="410"/>
                    <a:pt x="510" y="400"/>
                    <a:pt x="470" y="380"/>
                  </a:cubicBezTo>
                  <a:cubicBezTo>
                    <a:pt x="439" y="370"/>
                    <a:pt x="410" y="350"/>
                    <a:pt x="390" y="320"/>
                  </a:cubicBezTo>
                  <a:cubicBezTo>
                    <a:pt x="370" y="300"/>
                    <a:pt x="350" y="280"/>
                    <a:pt x="330" y="250"/>
                  </a:cubicBezTo>
                  <a:lnTo>
                    <a:pt x="330" y="240"/>
                  </a:lnTo>
                  <a:cubicBezTo>
                    <a:pt x="350" y="240"/>
                    <a:pt x="370" y="250"/>
                    <a:pt x="390" y="250"/>
                  </a:cubicBezTo>
                  <a:cubicBezTo>
                    <a:pt x="439" y="260"/>
                    <a:pt x="490" y="270"/>
                    <a:pt x="530" y="290"/>
                  </a:cubicBezTo>
                  <a:lnTo>
                    <a:pt x="539" y="290"/>
                  </a:lnTo>
                  <a:cubicBezTo>
                    <a:pt x="530" y="280"/>
                    <a:pt x="530" y="280"/>
                    <a:pt x="530" y="270"/>
                  </a:cubicBezTo>
                  <a:cubicBezTo>
                    <a:pt x="519" y="260"/>
                    <a:pt x="519" y="250"/>
                    <a:pt x="510" y="240"/>
                  </a:cubicBezTo>
                  <a:lnTo>
                    <a:pt x="510" y="210"/>
                  </a:lnTo>
                  <a:cubicBezTo>
                    <a:pt x="510" y="181"/>
                    <a:pt x="510" y="161"/>
                    <a:pt x="530" y="141"/>
                  </a:cubicBezTo>
                  <a:cubicBezTo>
                    <a:pt x="539" y="130"/>
                    <a:pt x="539" y="121"/>
                    <a:pt x="550" y="110"/>
                  </a:cubicBezTo>
                  <a:cubicBezTo>
                    <a:pt x="570" y="90"/>
                    <a:pt x="599" y="90"/>
                    <a:pt x="619" y="81"/>
                  </a:cubicBezTo>
                  <a:lnTo>
                    <a:pt x="659" y="81"/>
                  </a:lnTo>
                  <a:cubicBezTo>
                    <a:pt x="650" y="81"/>
                    <a:pt x="639" y="70"/>
                    <a:pt x="630" y="70"/>
                  </a:cubicBezTo>
                  <a:cubicBezTo>
                    <a:pt x="570" y="41"/>
                    <a:pt x="499" y="21"/>
                    <a:pt x="420" y="10"/>
                  </a:cubicBezTo>
                  <a:cubicBezTo>
                    <a:pt x="390" y="10"/>
                    <a:pt x="350" y="1"/>
                    <a:pt x="310" y="1"/>
                  </a:cubicBezTo>
                  <a:lnTo>
                    <a:pt x="130" y="1"/>
                  </a:lnTo>
                  <a:lnTo>
                    <a:pt x="130" y="121"/>
                  </a:lnTo>
                  <a:lnTo>
                    <a:pt x="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7454981" y="4850530"/>
              <a:ext cx="6520" cy="2847"/>
            </a:xfrm>
            <a:custGeom>
              <a:avLst/>
              <a:gdLst/>
              <a:ahLst/>
              <a:cxnLst/>
              <a:rect l="l" t="t" r="r" b="b"/>
              <a:pathLst>
                <a:path w="71" h="31" extrusionOk="0">
                  <a:moveTo>
                    <a:pt x="70" y="1"/>
                  </a:moveTo>
                  <a:cubicBezTo>
                    <a:pt x="50" y="10"/>
                    <a:pt x="21" y="10"/>
                    <a:pt x="1" y="30"/>
                  </a:cubicBezTo>
                  <a:cubicBezTo>
                    <a:pt x="21" y="21"/>
                    <a:pt x="50" y="10"/>
                    <a:pt x="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7481518" y="4872568"/>
              <a:ext cx="26721" cy="15610"/>
            </a:xfrm>
            <a:custGeom>
              <a:avLst/>
              <a:gdLst/>
              <a:ahLst/>
              <a:cxnLst/>
              <a:rect l="l" t="t" r="r" b="b"/>
              <a:pathLst>
                <a:path w="291" h="170" extrusionOk="0">
                  <a:moveTo>
                    <a:pt x="1" y="0"/>
                  </a:moveTo>
                  <a:cubicBezTo>
                    <a:pt x="21" y="30"/>
                    <a:pt x="41" y="60"/>
                    <a:pt x="61" y="80"/>
                  </a:cubicBezTo>
                  <a:cubicBezTo>
                    <a:pt x="91" y="110"/>
                    <a:pt x="111" y="120"/>
                    <a:pt x="151" y="140"/>
                  </a:cubicBezTo>
                  <a:cubicBezTo>
                    <a:pt x="180" y="150"/>
                    <a:pt x="231" y="170"/>
                    <a:pt x="291" y="170"/>
                  </a:cubicBezTo>
                  <a:lnTo>
                    <a:pt x="211" y="60"/>
                  </a:lnTo>
                  <a:cubicBezTo>
                    <a:pt x="211" y="60"/>
                    <a:pt x="211" y="50"/>
                    <a:pt x="200" y="50"/>
                  </a:cubicBezTo>
                  <a:cubicBezTo>
                    <a:pt x="200" y="50"/>
                    <a:pt x="200" y="40"/>
                    <a:pt x="191" y="40"/>
                  </a:cubicBezTo>
                  <a:cubicBezTo>
                    <a:pt x="161" y="30"/>
                    <a:pt x="111" y="10"/>
                    <a:pt x="51" y="10"/>
                  </a:cubicBezTo>
                  <a:cubicBezTo>
                    <a:pt x="31" y="0"/>
                    <a:pt x="2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451308" y="4850530"/>
              <a:ext cx="79797" cy="60605"/>
            </a:xfrm>
            <a:custGeom>
              <a:avLst/>
              <a:gdLst/>
              <a:ahLst/>
              <a:cxnLst/>
              <a:rect l="l" t="t" r="r" b="b"/>
              <a:pathLst>
                <a:path w="869" h="660" extrusionOk="0">
                  <a:moveTo>
                    <a:pt x="110" y="1"/>
                  </a:moveTo>
                  <a:cubicBezTo>
                    <a:pt x="90" y="10"/>
                    <a:pt x="61" y="21"/>
                    <a:pt x="41" y="30"/>
                  </a:cubicBezTo>
                  <a:cubicBezTo>
                    <a:pt x="30" y="41"/>
                    <a:pt x="30" y="50"/>
                    <a:pt x="21" y="61"/>
                  </a:cubicBezTo>
                  <a:cubicBezTo>
                    <a:pt x="1" y="81"/>
                    <a:pt x="1" y="101"/>
                    <a:pt x="1" y="130"/>
                  </a:cubicBezTo>
                  <a:lnTo>
                    <a:pt x="1" y="160"/>
                  </a:lnTo>
                  <a:cubicBezTo>
                    <a:pt x="10" y="170"/>
                    <a:pt x="10" y="180"/>
                    <a:pt x="21" y="190"/>
                  </a:cubicBezTo>
                  <a:cubicBezTo>
                    <a:pt x="21" y="200"/>
                    <a:pt x="21" y="210"/>
                    <a:pt x="30" y="210"/>
                  </a:cubicBezTo>
                  <a:lnTo>
                    <a:pt x="130" y="370"/>
                  </a:lnTo>
                  <a:cubicBezTo>
                    <a:pt x="160" y="420"/>
                    <a:pt x="190" y="460"/>
                    <a:pt x="220" y="489"/>
                  </a:cubicBezTo>
                  <a:cubicBezTo>
                    <a:pt x="270" y="540"/>
                    <a:pt x="320" y="569"/>
                    <a:pt x="380" y="600"/>
                  </a:cubicBezTo>
                  <a:cubicBezTo>
                    <a:pt x="440" y="629"/>
                    <a:pt x="520" y="640"/>
                    <a:pt x="600" y="649"/>
                  </a:cubicBezTo>
                  <a:cubicBezTo>
                    <a:pt x="640" y="660"/>
                    <a:pt x="669" y="660"/>
                    <a:pt x="709" y="660"/>
                  </a:cubicBezTo>
                  <a:lnTo>
                    <a:pt x="869" y="660"/>
                  </a:lnTo>
                  <a:cubicBezTo>
                    <a:pt x="839" y="640"/>
                    <a:pt x="809" y="620"/>
                    <a:pt x="769" y="589"/>
                  </a:cubicBezTo>
                  <a:cubicBezTo>
                    <a:pt x="759" y="589"/>
                    <a:pt x="749" y="580"/>
                    <a:pt x="739" y="569"/>
                  </a:cubicBezTo>
                  <a:cubicBezTo>
                    <a:pt x="709" y="529"/>
                    <a:pt x="680" y="489"/>
                    <a:pt x="640" y="450"/>
                  </a:cubicBezTo>
                  <a:lnTo>
                    <a:pt x="620" y="410"/>
                  </a:lnTo>
                  <a:cubicBezTo>
                    <a:pt x="560" y="410"/>
                    <a:pt x="509" y="390"/>
                    <a:pt x="480" y="380"/>
                  </a:cubicBezTo>
                  <a:cubicBezTo>
                    <a:pt x="440" y="360"/>
                    <a:pt x="420" y="350"/>
                    <a:pt x="390" y="320"/>
                  </a:cubicBezTo>
                  <a:cubicBezTo>
                    <a:pt x="370" y="300"/>
                    <a:pt x="350" y="270"/>
                    <a:pt x="330" y="240"/>
                  </a:cubicBezTo>
                  <a:cubicBezTo>
                    <a:pt x="350" y="240"/>
                    <a:pt x="360" y="240"/>
                    <a:pt x="380" y="250"/>
                  </a:cubicBezTo>
                  <a:cubicBezTo>
                    <a:pt x="440" y="250"/>
                    <a:pt x="490" y="270"/>
                    <a:pt x="520" y="280"/>
                  </a:cubicBezTo>
                  <a:cubicBezTo>
                    <a:pt x="529" y="280"/>
                    <a:pt x="529" y="290"/>
                    <a:pt x="529" y="290"/>
                  </a:cubicBezTo>
                  <a:cubicBezTo>
                    <a:pt x="529" y="280"/>
                    <a:pt x="529" y="280"/>
                    <a:pt x="520" y="270"/>
                  </a:cubicBezTo>
                  <a:cubicBezTo>
                    <a:pt x="520" y="260"/>
                    <a:pt x="520" y="260"/>
                    <a:pt x="509" y="250"/>
                  </a:cubicBezTo>
                  <a:cubicBezTo>
                    <a:pt x="509" y="240"/>
                    <a:pt x="500" y="220"/>
                    <a:pt x="500" y="200"/>
                  </a:cubicBezTo>
                  <a:cubicBezTo>
                    <a:pt x="500" y="180"/>
                    <a:pt x="509" y="160"/>
                    <a:pt x="520" y="140"/>
                  </a:cubicBezTo>
                  <a:cubicBezTo>
                    <a:pt x="540" y="110"/>
                    <a:pt x="569" y="81"/>
                    <a:pt x="609" y="81"/>
                  </a:cubicBezTo>
                  <a:lnTo>
                    <a:pt x="649" y="81"/>
                  </a:lnTo>
                  <a:cubicBezTo>
                    <a:pt x="640" y="70"/>
                    <a:pt x="629" y="70"/>
                    <a:pt x="620" y="61"/>
                  </a:cubicBezTo>
                  <a:cubicBezTo>
                    <a:pt x="560" y="41"/>
                    <a:pt x="490" y="21"/>
                    <a:pt x="410" y="10"/>
                  </a:cubicBezTo>
                  <a:cubicBezTo>
                    <a:pt x="370" y="1"/>
                    <a:pt x="340" y="1"/>
                    <a:pt x="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7521922" y="4904616"/>
              <a:ext cx="12856" cy="7438"/>
            </a:xfrm>
            <a:custGeom>
              <a:avLst/>
              <a:gdLst/>
              <a:ahLst/>
              <a:cxnLst/>
              <a:rect l="l" t="t" r="r" b="b"/>
              <a:pathLst>
                <a:path w="140" h="81" extrusionOk="0">
                  <a:moveTo>
                    <a:pt x="0" y="0"/>
                  </a:moveTo>
                  <a:cubicBezTo>
                    <a:pt x="12" y="10"/>
                    <a:pt x="23" y="18"/>
                    <a:pt x="34" y="26"/>
                  </a:cubicBezTo>
                  <a:lnTo>
                    <a:pt x="34" y="26"/>
                  </a:lnTo>
                  <a:cubicBezTo>
                    <a:pt x="24" y="18"/>
                    <a:pt x="12" y="10"/>
                    <a:pt x="0" y="0"/>
                  </a:cubicBezTo>
                  <a:close/>
                  <a:moveTo>
                    <a:pt x="34" y="26"/>
                  </a:moveTo>
                  <a:cubicBezTo>
                    <a:pt x="58" y="43"/>
                    <a:pt x="79" y="57"/>
                    <a:pt x="100" y="71"/>
                  </a:cubicBezTo>
                  <a:cubicBezTo>
                    <a:pt x="120" y="71"/>
                    <a:pt x="130" y="80"/>
                    <a:pt x="140" y="80"/>
                  </a:cubicBezTo>
                  <a:cubicBezTo>
                    <a:pt x="102" y="65"/>
                    <a:pt x="70" y="50"/>
                    <a:pt x="34" y="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7528350" y="4879915"/>
              <a:ext cx="26630" cy="14692"/>
            </a:xfrm>
            <a:custGeom>
              <a:avLst/>
              <a:gdLst/>
              <a:ahLst/>
              <a:cxnLst/>
              <a:rect l="l" t="t" r="r" b="b"/>
              <a:pathLst>
                <a:path w="290" h="160" extrusionOk="0">
                  <a:moveTo>
                    <a:pt x="0" y="0"/>
                  </a:moveTo>
                  <a:cubicBezTo>
                    <a:pt x="20" y="30"/>
                    <a:pt x="50" y="50"/>
                    <a:pt x="70" y="70"/>
                  </a:cubicBezTo>
                  <a:cubicBezTo>
                    <a:pt x="100" y="100"/>
                    <a:pt x="120" y="120"/>
                    <a:pt x="160" y="130"/>
                  </a:cubicBezTo>
                  <a:cubicBezTo>
                    <a:pt x="200" y="140"/>
                    <a:pt x="240" y="160"/>
                    <a:pt x="289" y="160"/>
                  </a:cubicBezTo>
                  <a:lnTo>
                    <a:pt x="210" y="50"/>
                  </a:lnTo>
                  <a:cubicBezTo>
                    <a:pt x="210" y="50"/>
                    <a:pt x="210" y="40"/>
                    <a:pt x="200" y="40"/>
                  </a:cubicBezTo>
                  <a:lnTo>
                    <a:pt x="190" y="30"/>
                  </a:lnTo>
                  <a:cubicBezTo>
                    <a:pt x="150" y="20"/>
                    <a:pt x="100" y="10"/>
                    <a:pt x="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7497129" y="4856958"/>
              <a:ext cx="82644" cy="60605"/>
            </a:xfrm>
            <a:custGeom>
              <a:avLst/>
              <a:gdLst/>
              <a:ahLst/>
              <a:cxnLst/>
              <a:rect l="l" t="t" r="r" b="b"/>
              <a:pathLst>
                <a:path w="900" h="660" extrusionOk="0">
                  <a:moveTo>
                    <a:pt x="530" y="280"/>
                  </a:moveTo>
                  <a:lnTo>
                    <a:pt x="540" y="290"/>
                  </a:lnTo>
                  <a:cubicBezTo>
                    <a:pt x="540" y="290"/>
                    <a:pt x="540" y="280"/>
                    <a:pt x="530" y="280"/>
                  </a:cubicBezTo>
                  <a:close/>
                  <a:moveTo>
                    <a:pt x="210" y="0"/>
                  </a:moveTo>
                  <a:cubicBezTo>
                    <a:pt x="190" y="11"/>
                    <a:pt x="170" y="11"/>
                    <a:pt x="150" y="11"/>
                  </a:cubicBezTo>
                  <a:lnTo>
                    <a:pt x="110" y="11"/>
                  </a:lnTo>
                  <a:cubicBezTo>
                    <a:pt x="70" y="11"/>
                    <a:pt x="41" y="40"/>
                    <a:pt x="21" y="70"/>
                  </a:cubicBezTo>
                  <a:cubicBezTo>
                    <a:pt x="10" y="90"/>
                    <a:pt x="1" y="110"/>
                    <a:pt x="1" y="130"/>
                  </a:cubicBezTo>
                  <a:cubicBezTo>
                    <a:pt x="1" y="150"/>
                    <a:pt x="10" y="170"/>
                    <a:pt x="10" y="180"/>
                  </a:cubicBezTo>
                  <a:cubicBezTo>
                    <a:pt x="21" y="190"/>
                    <a:pt x="21" y="190"/>
                    <a:pt x="21" y="200"/>
                  </a:cubicBezTo>
                  <a:cubicBezTo>
                    <a:pt x="30" y="210"/>
                    <a:pt x="30" y="220"/>
                    <a:pt x="41" y="230"/>
                  </a:cubicBezTo>
                  <a:lnTo>
                    <a:pt x="141" y="380"/>
                  </a:lnTo>
                  <a:cubicBezTo>
                    <a:pt x="181" y="419"/>
                    <a:pt x="210" y="459"/>
                    <a:pt x="240" y="499"/>
                  </a:cubicBezTo>
                  <a:cubicBezTo>
                    <a:pt x="250" y="510"/>
                    <a:pt x="260" y="519"/>
                    <a:pt x="270" y="519"/>
                  </a:cubicBezTo>
                  <a:cubicBezTo>
                    <a:pt x="320" y="559"/>
                    <a:pt x="360" y="579"/>
                    <a:pt x="410" y="599"/>
                  </a:cubicBezTo>
                  <a:cubicBezTo>
                    <a:pt x="470" y="630"/>
                    <a:pt x="550" y="639"/>
                    <a:pt x="629" y="649"/>
                  </a:cubicBezTo>
                  <a:cubicBezTo>
                    <a:pt x="669" y="659"/>
                    <a:pt x="700" y="659"/>
                    <a:pt x="740" y="659"/>
                  </a:cubicBezTo>
                  <a:lnTo>
                    <a:pt x="839" y="659"/>
                  </a:lnTo>
                  <a:cubicBezTo>
                    <a:pt x="859" y="659"/>
                    <a:pt x="879" y="659"/>
                    <a:pt x="899" y="649"/>
                  </a:cubicBezTo>
                  <a:cubicBezTo>
                    <a:pt x="859" y="630"/>
                    <a:pt x="809" y="599"/>
                    <a:pt x="769" y="570"/>
                  </a:cubicBezTo>
                  <a:cubicBezTo>
                    <a:pt x="729" y="530"/>
                    <a:pt x="700" y="499"/>
                    <a:pt x="660" y="450"/>
                  </a:cubicBezTo>
                  <a:lnTo>
                    <a:pt x="629" y="410"/>
                  </a:lnTo>
                  <a:cubicBezTo>
                    <a:pt x="580" y="410"/>
                    <a:pt x="540" y="390"/>
                    <a:pt x="500" y="380"/>
                  </a:cubicBezTo>
                  <a:cubicBezTo>
                    <a:pt x="460" y="370"/>
                    <a:pt x="440" y="350"/>
                    <a:pt x="410" y="320"/>
                  </a:cubicBezTo>
                  <a:cubicBezTo>
                    <a:pt x="390" y="300"/>
                    <a:pt x="360" y="280"/>
                    <a:pt x="340" y="250"/>
                  </a:cubicBezTo>
                  <a:lnTo>
                    <a:pt x="390" y="250"/>
                  </a:lnTo>
                  <a:cubicBezTo>
                    <a:pt x="440" y="260"/>
                    <a:pt x="490" y="270"/>
                    <a:pt x="530" y="280"/>
                  </a:cubicBezTo>
                  <a:cubicBezTo>
                    <a:pt x="530" y="270"/>
                    <a:pt x="530" y="260"/>
                    <a:pt x="520" y="250"/>
                  </a:cubicBezTo>
                  <a:cubicBezTo>
                    <a:pt x="510" y="240"/>
                    <a:pt x="510" y="220"/>
                    <a:pt x="510" y="200"/>
                  </a:cubicBezTo>
                  <a:cubicBezTo>
                    <a:pt x="510" y="180"/>
                    <a:pt x="510" y="160"/>
                    <a:pt x="520" y="140"/>
                  </a:cubicBezTo>
                  <a:cubicBezTo>
                    <a:pt x="540" y="110"/>
                    <a:pt x="580" y="90"/>
                    <a:pt x="620" y="80"/>
                  </a:cubicBezTo>
                  <a:lnTo>
                    <a:pt x="649" y="80"/>
                  </a:lnTo>
                  <a:lnTo>
                    <a:pt x="629" y="60"/>
                  </a:lnTo>
                  <a:cubicBezTo>
                    <a:pt x="570" y="40"/>
                    <a:pt x="490" y="20"/>
                    <a:pt x="410" y="11"/>
                  </a:cubicBezTo>
                  <a:lnTo>
                    <a:pt x="380" y="11"/>
                  </a:lnTo>
                  <a:cubicBezTo>
                    <a:pt x="360" y="11"/>
                    <a:pt x="330" y="0"/>
                    <a:pt x="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76008" y="4885424"/>
              <a:ext cx="26630" cy="14692"/>
            </a:xfrm>
            <a:custGeom>
              <a:avLst/>
              <a:gdLst/>
              <a:ahLst/>
              <a:cxnLst/>
              <a:rect l="l" t="t" r="r" b="b"/>
              <a:pathLst>
                <a:path w="290" h="160" extrusionOk="0">
                  <a:moveTo>
                    <a:pt x="0" y="0"/>
                  </a:moveTo>
                  <a:cubicBezTo>
                    <a:pt x="20" y="30"/>
                    <a:pt x="40" y="60"/>
                    <a:pt x="70" y="80"/>
                  </a:cubicBezTo>
                  <a:cubicBezTo>
                    <a:pt x="100" y="100"/>
                    <a:pt x="130" y="120"/>
                    <a:pt x="160" y="129"/>
                  </a:cubicBezTo>
                  <a:cubicBezTo>
                    <a:pt x="200" y="149"/>
                    <a:pt x="250" y="160"/>
                    <a:pt x="289" y="160"/>
                  </a:cubicBezTo>
                  <a:lnTo>
                    <a:pt x="210" y="60"/>
                  </a:lnTo>
                  <a:lnTo>
                    <a:pt x="200" y="50"/>
                  </a:lnTo>
                  <a:cubicBezTo>
                    <a:pt x="190" y="50"/>
                    <a:pt x="190" y="40"/>
                    <a:pt x="180" y="40"/>
                  </a:cubicBezTo>
                  <a:cubicBezTo>
                    <a:pt x="140" y="20"/>
                    <a:pt x="90" y="10"/>
                    <a:pt x="40" y="10"/>
                  </a:cubicBezTo>
                  <a:cubicBezTo>
                    <a:pt x="20" y="10"/>
                    <a:pt x="1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7543869" y="4863386"/>
              <a:ext cx="85399" cy="59595"/>
            </a:xfrm>
            <a:custGeom>
              <a:avLst/>
              <a:gdLst/>
              <a:ahLst/>
              <a:cxnLst/>
              <a:rect l="l" t="t" r="r" b="b"/>
              <a:pathLst>
                <a:path w="930" h="649" extrusionOk="0">
                  <a:moveTo>
                    <a:pt x="211" y="0"/>
                  </a:moveTo>
                  <a:cubicBezTo>
                    <a:pt x="180" y="0"/>
                    <a:pt x="160" y="10"/>
                    <a:pt x="151" y="10"/>
                  </a:cubicBezTo>
                  <a:lnTo>
                    <a:pt x="111" y="10"/>
                  </a:lnTo>
                  <a:cubicBezTo>
                    <a:pt x="71" y="20"/>
                    <a:pt x="31" y="40"/>
                    <a:pt x="11" y="70"/>
                  </a:cubicBezTo>
                  <a:cubicBezTo>
                    <a:pt x="1" y="90"/>
                    <a:pt x="1" y="110"/>
                    <a:pt x="1" y="130"/>
                  </a:cubicBezTo>
                  <a:cubicBezTo>
                    <a:pt x="1" y="150"/>
                    <a:pt x="1" y="170"/>
                    <a:pt x="11" y="180"/>
                  </a:cubicBezTo>
                  <a:cubicBezTo>
                    <a:pt x="21" y="190"/>
                    <a:pt x="21" y="200"/>
                    <a:pt x="21" y="210"/>
                  </a:cubicBezTo>
                  <a:cubicBezTo>
                    <a:pt x="31" y="210"/>
                    <a:pt x="31" y="220"/>
                    <a:pt x="41" y="230"/>
                  </a:cubicBezTo>
                  <a:lnTo>
                    <a:pt x="151" y="380"/>
                  </a:lnTo>
                  <a:cubicBezTo>
                    <a:pt x="191" y="429"/>
                    <a:pt x="220" y="460"/>
                    <a:pt x="260" y="500"/>
                  </a:cubicBezTo>
                  <a:cubicBezTo>
                    <a:pt x="310" y="540"/>
                    <a:pt x="370" y="579"/>
                    <a:pt x="430" y="599"/>
                  </a:cubicBezTo>
                  <a:cubicBezTo>
                    <a:pt x="490" y="619"/>
                    <a:pt x="570" y="639"/>
                    <a:pt x="650" y="649"/>
                  </a:cubicBezTo>
                  <a:lnTo>
                    <a:pt x="929" y="649"/>
                  </a:lnTo>
                  <a:lnTo>
                    <a:pt x="869" y="619"/>
                  </a:lnTo>
                  <a:cubicBezTo>
                    <a:pt x="839" y="599"/>
                    <a:pt x="819" y="579"/>
                    <a:pt x="790" y="560"/>
                  </a:cubicBezTo>
                  <a:cubicBezTo>
                    <a:pt x="750" y="529"/>
                    <a:pt x="719" y="489"/>
                    <a:pt x="679" y="449"/>
                  </a:cubicBezTo>
                  <a:lnTo>
                    <a:pt x="639" y="400"/>
                  </a:lnTo>
                  <a:cubicBezTo>
                    <a:pt x="600" y="400"/>
                    <a:pt x="550" y="389"/>
                    <a:pt x="510" y="369"/>
                  </a:cubicBezTo>
                  <a:cubicBezTo>
                    <a:pt x="480" y="360"/>
                    <a:pt x="450" y="340"/>
                    <a:pt x="420" y="320"/>
                  </a:cubicBezTo>
                  <a:cubicBezTo>
                    <a:pt x="390" y="300"/>
                    <a:pt x="370" y="270"/>
                    <a:pt x="350" y="240"/>
                  </a:cubicBezTo>
                  <a:cubicBezTo>
                    <a:pt x="360" y="240"/>
                    <a:pt x="370" y="250"/>
                    <a:pt x="390" y="250"/>
                  </a:cubicBezTo>
                  <a:cubicBezTo>
                    <a:pt x="440" y="250"/>
                    <a:pt x="490" y="260"/>
                    <a:pt x="530" y="280"/>
                  </a:cubicBezTo>
                  <a:cubicBezTo>
                    <a:pt x="540" y="280"/>
                    <a:pt x="540" y="290"/>
                    <a:pt x="550" y="290"/>
                  </a:cubicBezTo>
                  <a:cubicBezTo>
                    <a:pt x="550" y="280"/>
                    <a:pt x="540" y="280"/>
                    <a:pt x="540" y="270"/>
                  </a:cubicBezTo>
                  <a:cubicBezTo>
                    <a:pt x="540" y="270"/>
                    <a:pt x="530" y="270"/>
                    <a:pt x="530" y="260"/>
                  </a:cubicBezTo>
                  <a:lnTo>
                    <a:pt x="530" y="250"/>
                  </a:lnTo>
                  <a:cubicBezTo>
                    <a:pt x="520" y="240"/>
                    <a:pt x="510" y="220"/>
                    <a:pt x="510" y="200"/>
                  </a:cubicBezTo>
                  <a:cubicBezTo>
                    <a:pt x="510" y="180"/>
                    <a:pt x="520" y="160"/>
                    <a:pt x="520" y="140"/>
                  </a:cubicBezTo>
                  <a:cubicBezTo>
                    <a:pt x="540" y="100"/>
                    <a:pt x="580" y="80"/>
                    <a:pt x="620" y="80"/>
                  </a:cubicBezTo>
                  <a:lnTo>
                    <a:pt x="630" y="190"/>
                  </a:lnTo>
                  <a:lnTo>
                    <a:pt x="620" y="70"/>
                  </a:lnTo>
                  <a:lnTo>
                    <a:pt x="650" y="70"/>
                  </a:lnTo>
                  <a:cubicBezTo>
                    <a:pt x="639" y="70"/>
                    <a:pt x="630" y="60"/>
                    <a:pt x="620" y="60"/>
                  </a:cubicBezTo>
                  <a:cubicBezTo>
                    <a:pt x="560" y="30"/>
                    <a:pt x="490" y="20"/>
                    <a:pt x="410" y="10"/>
                  </a:cubicBezTo>
                  <a:cubicBezTo>
                    <a:pt x="370" y="0"/>
                    <a:pt x="340" y="0"/>
                    <a:pt x="3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594373" y="4889924"/>
              <a:ext cx="918" cy="1010"/>
            </a:xfrm>
            <a:custGeom>
              <a:avLst/>
              <a:gdLst/>
              <a:ahLst/>
              <a:cxnLst/>
              <a:rect l="l" t="t" r="r" b="b"/>
              <a:pathLst>
                <a:path w="10" h="11" extrusionOk="0">
                  <a:moveTo>
                    <a:pt x="0" y="1"/>
                  </a:moveTo>
                  <a:lnTo>
                    <a:pt x="0" y="11"/>
                  </a:lnTo>
                  <a:lnTo>
                    <a:pt x="10" y="1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7623666" y="4891760"/>
              <a:ext cx="27548" cy="13866"/>
            </a:xfrm>
            <a:custGeom>
              <a:avLst/>
              <a:gdLst/>
              <a:ahLst/>
              <a:cxnLst/>
              <a:rect l="l" t="t" r="r" b="b"/>
              <a:pathLst>
                <a:path w="300" h="151" extrusionOk="0">
                  <a:moveTo>
                    <a:pt x="0" y="1"/>
                  </a:moveTo>
                  <a:cubicBezTo>
                    <a:pt x="30" y="21"/>
                    <a:pt x="50" y="51"/>
                    <a:pt x="70" y="71"/>
                  </a:cubicBezTo>
                  <a:cubicBezTo>
                    <a:pt x="100" y="91"/>
                    <a:pt x="140" y="111"/>
                    <a:pt x="170" y="120"/>
                  </a:cubicBezTo>
                  <a:cubicBezTo>
                    <a:pt x="210" y="140"/>
                    <a:pt x="250" y="151"/>
                    <a:pt x="300" y="151"/>
                  </a:cubicBezTo>
                  <a:lnTo>
                    <a:pt x="200" y="51"/>
                  </a:lnTo>
                  <a:lnTo>
                    <a:pt x="200" y="40"/>
                  </a:lnTo>
                  <a:cubicBezTo>
                    <a:pt x="190" y="40"/>
                    <a:pt x="190" y="31"/>
                    <a:pt x="180" y="31"/>
                  </a:cubicBezTo>
                  <a:cubicBezTo>
                    <a:pt x="140" y="11"/>
                    <a:pt x="90" y="1"/>
                    <a:pt x="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7590700" y="4868895"/>
              <a:ext cx="87143" cy="59595"/>
            </a:xfrm>
            <a:custGeom>
              <a:avLst/>
              <a:gdLst/>
              <a:ahLst/>
              <a:cxnLst/>
              <a:rect l="l" t="t" r="r" b="b"/>
              <a:pathLst>
                <a:path w="949" h="649" extrusionOk="0">
                  <a:moveTo>
                    <a:pt x="300" y="0"/>
                  </a:moveTo>
                  <a:cubicBezTo>
                    <a:pt x="260" y="0"/>
                    <a:pt x="229" y="10"/>
                    <a:pt x="209" y="10"/>
                  </a:cubicBezTo>
                  <a:lnTo>
                    <a:pt x="110" y="10"/>
                  </a:lnTo>
                  <a:lnTo>
                    <a:pt x="120" y="130"/>
                  </a:lnTo>
                  <a:lnTo>
                    <a:pt x="110" y="20"/>
                  </a:lnTo>
                  <a:cubicBezTo>
                    <a:pt x="70" y="20"/>
                    <a:pt x="30" y="40"/>
                    <a:pt x="10" y="80"/>
                  </a:cubicBezTo>
                  <a:cubicBezTo>
                    <a:pt x="10" y="100"/>
                    <a:pt x="0" y="120"/>
                    <a:pt x="0" y="140"/>
                  </a:cubicBezTo>
                  <a:cubicBezTo>
                    <a:pt x="0" y="160"/>
                    <a:pt x="10" y="180"/>
                    <a:pt x="20" y="190"/>
                  </a:cubicBezTo>
                  <a:lnTo>
                    <a:pt x="20" y="200"/>
                  </a:lnTo>
                  <a:cubicBezTo>
                    <a:pt x="20" y="210"/>
                    <a:pt x="30" y="210"/>
                    <a:pt x="30" y="210"/>
                  </a:cubicBezTo>
                  <a:cubicBezTo>
                    <a:pt x="30" y="220"/>
                    <a:pt x="40" y="220"/>
                    <a:pt x="40" y="230"/>
                  </a:cubicBezTo>
                  <a:lnTo>
                    <a:pt x="40" y="240"/>
                  </a:lnTo>
                  <a:lnTo>
                    <a:pt x="50" y="240"/>
                  </a:lnTo>
                  <a:lnTo>
                    <a:pt x="129" y="340"/>
                  </a:lnTo>
                  <a:lnTo>
                    <a:pt x="169" y="389"/>
                  </a:lnTo>
                  <a:cubicBezTo>
                    <a:pt x="209" y="429"/>
                    <a:pt x="240" y="469"/>
                    <a:pt x="280" y="500"/>
                  </a:cubicBezTo>
                  <a:cubicBezTo>
                    <a:pt x="309" y="519"/>
                    <a:pt x="329" y="539"/>
                    <a:pt x="359" y="559"/>
                  </a:cubicBezTo>
                  <a:lnTo>
                    <a:pt x="419" y="589"/>
                  </a:lnTo>
                  <a:cubicBezTo>
                    <a:pt x="429" y="589"/>
                    <a:pt x="439" y="599"/>
                    <a:pt x="449" y="599"/>
                  </a:cubicBezTo>
                  <a:cubicBezTo>
                    <a:pt x="499" y="619"/>
                    <a:pt x="549" y="629"/>
                    <a:pt x="609" y="639"/>
                  </a:cubicBezTo>
                  <a:lnTo>
                    <a:pt x="679" y="639"/>
                  </a:lnTo>
                  <a:cubicBezTo>
                    <a:pt x="708" y="649"/>
                    <a:pt x="748" y="649"/>
                    <a:pt x="779" y="649"/>
                  </a:cubicBezTo>
                  <a:lnTo>
                    <a:pt x="888" y="649"/>
                  </a:lnTo>
                  <a:cubicBezTo>
                    <a:pt x="908" y="639"/>
                    <a:pt x="928" y="639"/>
                    <a:pt x="948" y="639"/>
                  </a:cubicBezTo>
                  <a:cubicBezTo>
                    <a:pt x="908" y="619"/>
                    <a:pt x="859" y="589"/>
                    <a:pt x="808" y="559"/>
                  </a:cubicBezTo>
                  <a:cubicBezTo>
                    <a:pt x="768" y="529"/>
                    <a:pt x="739" y="489"/>
                    <a:pt x="699" y="449"/>
                  </a:cubicBezTo>
                  <a:lnTo>
                    <a:pt x="659" y="400"/>
                  </a:lnTo>
                  <a:cubicBezTo>
                    <a:pt x="609" y="400"/>
                    <a:pt x="569" y="389"/>
                    <a:pt x="529" y="369"/>
                  </a:cubicBezTo>
                  <a:cubicBezTo>
                    <a:pt x="499" y="360"/>
                    <a:pt x="459" y="340"/>
                    <a:pt x="429" y="320"/>
                  </a:cubicBezTo>
                  <a:cubicBezTo>
                    <a:pt x="409" y="300"/>
                    <a:pt x="389" y="270"/>
                    <a:pt x="359" y="250"/>
                  </a:cubicBezTo>
                  <a:lnTo>
                    <a:pt x="389" y="250"/>
                  </a:lnTo>
                  <a:cubicBezTo>
                    <a:pt x="449" y="250"/>
                    <a:pt x="499" y="260"/>
                    <a:pt x="539" y="280"/>
                  </a:cubicBezTo>
                  <a:cubicBezTo>
                    <a:pt x="549" y="280"/>
                    <a:pt x="549" y="289"/>
                    <a:pt x="559" y="289"/>
                  </a:cubicBezTo>
                  <a:lnTo>
                    <a:pt x="549" y="280"/>
                  </a:lnTo>
                  <a:cubicBezTo>
                    <a:pt x="539" y="270"/>
                    <a:pt x="539" y="260"/>
                    <a:pt x="529" y="260"/>
                  </a:cubicBezTo>
                  <a:cubicBezTo>
                    <a:pt x="519" y="240"/>
                    <a:pt x="519" y="220"/>
                    <a:pt x="519" y="190"/>
                  </a:cubicBezTo>
                  <a:cubicBezTo>
                    <a:pt x="519" y="170"/>
                    <a:pt x="519" y="160"/>
                    <a:pt x="529" y="140"/>
                  </a:cubicBezTo>
                  <a:cubicBezTo>
                    <a:pt x="549" y="100"/>
                    <a:pt x="579" y="80"/>
                    <a:pt x="619" y="70"/>
                  </a:cubicBezTo>
                  <a:lnTo>
                    <a:pt x="639" y="190"/>
                  </a:lnTo>
                  <a:lnTo>
                    <a:pt x="639" y="70"/>
                  </a:lnTo>
                  <a:lnTo>
                    <a:pt x="659" y="70"/>
                  </a:lnTo>
                  <a:cubicBezTo>
                    <a:pt x="649" y="60"/>
                    <a:pt x="639" y="60"/>
                    <a:pt x="619" y="60"/>
                  </a:cubicBezTo>
                  <a:cubicBezTo>
                    <a:pt x="559" y="30"/>
                    <a:pt x="489" y="20"/>
                    <a:pt x="409" y="10"/>
                  </a:cubicBezTo>
                  <a:cubicBezTo>
                    <a:pt x="369" y="10"/>
                    <a:pt x="340" y="0"/>
                    <a:pt x="3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7664896" y="4874405"/>
              <a:ext cx="1928" cy="92"/>
            </a:xfrm>
            <a:custGeom>
              <a:avLst/>
              <a:gdLst/>
              <a:ahLst/>
              <a:cxnLst/>
              <a:rect l="l" t="t" r="r" b="b"/>
              <a:pathLst>
                <a:path w="21" h="1" extrusionOk="0">
                  <a:moveTo>
                    <a:pt x="20" y="0"/>
                  </a:moveTo>
                  <a:lnTo>
                    <a:pt x="0" y="0"/>
                  </a:lnTo>
                  <a:lnTo>
                    <a:pt x="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7672242" y="4896352"/>
              <a:ext cx="26721" cy="13866"/>
            </a:xfrm>
            <a:custGeom>
              <a:avLst/>
              <a:gdLst/>
              <a:ahLst/>
              <a:cxnLst/>
              <a:rect l="l" t="t" r="r" b="b"/>
              <a:pathLst>
                <a:path w="291" h="151" extrusionOk="0">
                  <a:moveTo>
                    <a:pt x="0" y="1"/>
                  </a:moveTo>
                  <a:cubicBezTo>
                    <a:pt x="20" y="30"/>
                    <a:pt x="50" y="50"/>
                    <a:pt x="70" y="70"/>
                  </a:cubicBezTo>
                  <a:cubicBezTo>
                    <a:pt x="100" y="90"/>
                    <a:pt x="140" y="110"/>
                    <a:pt x="180" y="130"/>
                  </a:cubicBezTo>
                  <a:cubicBezTo>
                    <a:pt x="210" y="141"/>
                    <a:pt x="250" y="150"/>
                    <a:pt x="290" y="150"/>
                  </a:cubicBezTo>
                  <a:lnTo>
                    <a:pt x="200" y="50"/>
                  </a:lnTo>
                  <a:cubicBezTo>
                    <a:pt x="190" y="50"/>
                    <a:pt x="190" y="50"/>
                    <a:pt x="190" y="41"/>
                  </a:cubicBezTo>
                  <a:cubicBezTo>
                    <a:pt x="180" y="41"/>
                    <a:pt x="170" y="41"/>
                    <a:pt x="170" y="30"/>
                  </a:cubicBezTo>
                  <a:cubicBezTo>
                    <a:pt x="120" y="21"/>
                    <a:pt x="70" y="10"/>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7638358" y="4874405"/>
              <a:ext cx="88980" cy="58769"/>
            </a:xfrm>
            <a:custGeom>
              <a:avLst/>
              <a:gdLst/>
              <a:ahLst/>
              <a:cxnLst/>
              <a:rect l="l" t="t" r="r" b="b"/>
              <a:pathLst>
                <a:path w="969" h="640" extrusionOk="0">
                  <a:moveTo>
                    <a:pt x="200" y="0"/>
                  </a:moveTo>
                  <a:cubicBezTo>
                    <a:pt x="180" y="10"/>
                    <a:pt x="160" y="10"/>
                    <a:pt x="140" y="10"/>
                  </a:cubicBezTo>
                  <a:lnTo>
                    <a:pt x="120" y="10"/>
                  </a:lnTo>
                  <a:lnTo>
                    <a:pt x="120" y="130"/>
                  </a:lnTo>
                  <a:lnTo>
                    <a:pt x="100" y="10"/>
                  </a:lnTo>
                  <a:cubicBezTo>
                    <a:pt x="60" y="20"/>
                    <a:pt x="30" y="40"/>
                    <a:pt x="10" y="80"/>
                  </a:cubicBezTo>
                  <a:cubicBezTo>
                    <a:pt x="0" y="100"/>
                    <a:pt x="0" y="110"/>
                    <a:pt x="0" y="130"/>
                  </a:cubicBezTo>
                  <a:cubicBezTo>
                    <a:pt x="0" y="160"/>
                    <a:pt x="0" y="180"/>
                    <a:pt x="10" y="200"/>
                  </a:cubicBezTo>
                  <a:cubicBezTo>
                    <a:pt x="20" y="200"/>
                    <a:pt x="20" y="210"/>
                    <a:pt x="30" y="220"/>
                  </a:cubicBezTo>
                  <a:cubicBezTo>
                    <a:pt x="30" y="220"/>
                    <a:pt x="40" y="229"/>
                    <a:pt x="40" y="240"/>
                  </a:cubicBezTo>
                  <a:lnTo>
                    <a:pt x="180" y="389"/>
                  </a:lnTo>
                  <a:cubicBezTo>
                    <a:pt x="220" y="429"/>
                    <a:pt x="249" y="469"/>
                    <a:pt x="289" y="499"/>
                  </a:cubicBezTo>
                  <a:cubicBezTo>
                    <a:pt x="349" y="539"/>
                    <a:pt x="409" y="569"/>
                    <a:pt x="469" y="589"/>
                  </a:cubicBezTo>
                  <a:cubicBezTo>
                    <a:pt x="539" y="619"/>
                    <a:pt x="619" y="629"/>
                    <a:pt x="699" y="639"/>
                  </a:cubicBezTo>
                  <a:lnTo>
                    <a:pt x="808" y="639"/>
                  </a:lnTo>
                  <a:cubicBezTo>
                    <a:pt x="848" y="639"/>
                    <a:pt x="879" y="639"/>
                    <a:pt x="908" y="629"/>
                  </a:cubicBezTo>
                  <a:lnTo>
                    <a:pt x="968" y="629"/>
                  </a:lnTo>
                  <a:cubicBezTo>
                    <a:pt x="928" y="609"/>
                    <a:pt x="879" y="579"/>
                    <a:pt x="828" y="549"/>
                  </a:cubicBezTo>
                  <a:cubicBezTo>
                    <a:pt x="779" y="509"/>
                    <a:pt x="739" y="469"/>
                    <a:pt x="709" y="440"/>
                  </a:cubicBezTo>
                  <a:lnTo>
                    <a:pt x="659" y="389"/>
                  </a:lnTo>
                  <a:cubicBezTo>
                    <a:pt x="619" y="389"/>
                    <a:pt x="579" y="380"/>
                    <a:pt x="549" y="369"/>
                  </a:cubicBezTo>
                  <a:cubicBezTo>
                    <a:pt x="509" y="349"/>
                    <a:pt x="469" y="329"/>
                    <a:pt x="439" y="309"/>
                  </a:cubicBezTo>
                  <a:cubicBezTo>
                    <a:pt x="419" y="289"/>
                    <a:pt x="389" y="269"/>
                    <a:pt x="369" y="240"/>
                  </a:cubicBezTo>
                  <a:lnTo>
                    <a:pt x="380" y="240"/>
                  </a:lnTo>
                  <a:cubicBezTo>
                    <a:pt x="439" y="249"/>
                    <a:pt x="489" y="260"/>
                    <a:pt x="539" y="269"/>
                  </a:cubicBezTo>
                  <a:cubicBezTo>
                    <a:pt x="539" y="280"/>
                    <a:pt x="549" y="280"/>
                    <a:pt x="559" y="280"/>
                  </a:cubicBezTo>
                  <a:cubicBezTo>
                    <a:pt x="549" y="280"/>
                    <a:pt x="549" y="280"/>
                    <a:pt x="549" y="269"/>
                  </a:cubicBezTo>
                  <a:cubicBezTo>
                    <a:pt x="539" y="269"/>
                    <a:pt x="539" y="260"/>
                    <a:pt x="539" y="249"/>
                  </a:cubicBezTo>
                  <a:cubicBezTo>
                    <a:pt x="519" y="229"/>
                    <a:pt x="509" y="210"/>
                    <a:pt x="509" y="180"/>
                  </a:cubicBezTo>
                  <a:cubicBezTo>
                    <a:pt x="509" y="170"/>
                    <a:pt x="519" y="150"/>
                    <a:pt x="519" y="140"/>
                  </a:cubicBezTo>
                  <a:cubicBezTo>
                    <a:pt x="539" y="100"/>
                    <a:pt x="569" y="70"/>
                    <a:pt x="609" y="70"/>
                  </a:cubicBezTo>
                  <a:lnTo>
                    <a:pt x="619" y="60"/>
                  </a:lnTo>
                  <a:lnTo>
                    <a:pt x="649" y="60"/>
                  </a:lnTo>
                  <a:cubicBezTo>
                    <a:pt x="639" y="60"/>
                    <a:pt x="629" y="50"/>
                    <a:pt x="619" y="50"/>
                  </a:cubicBezTo>
                  <a:cubicBezTo>
                    <a:pt x="559" y="20"/>
                    <a:pt x="479" y="10"/>
                    <a:pt x="4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7697862" y="4879915"/>
              <a:ext cx="1928" cy="92"/>
            </a:xfrm>
            <a:custGeom>
              <a:avLst/>
              <a:gdLst/>
              <a:ahLst/>
              <a:cxnLst/>
              <a:rect l="l" t="t" r="r" b="b"/>
              <a:pathLst>
                <a:path w="21" h="1" extrusionOk="0">
                  <a:moveTo>
                    <a:pt x="21" y="0"/>
                  </a:moveTo>
                  <a:lnTo>
                    <a:pt x="11" y="0"/>
                  </a:lnTo>
                  <a:lnTo>
                    <a:pt x="1" y="0"/>
                  </a:lnTo>
                  <a:lnTo>
                    <a:pt x="1" y="0"/>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7720818" y="4900943"/>
              <a:ext cx="26630" cy="12948"/>
            </a:xfrm>
            <a:custGeom>
              <a:avLst/>
              <a:gdLst/>
              <a:ahLst/>
              <a:cxnLst/>
              <a:rect l="l" t="t" r="r" b="b"/>
              <a:pathLst>
                <a:path w="290" h="141" extrusionOk="0">
                  <a:moveTo>
                    <a:pt x="1" y="0"/>
                  </a:moveTo>
                  <a:lnTo>
                    <a:pt x="1" y="0"/>
                  </a:lnTo>
                  <a:cubicBezTo>
                    <a:pt x="21" y="20"/>
                    <a:pt x="41" y="40"/>
                    <a:pt x="70" y="60"/>
                  </a:cubicBezTo>
                  <a:cubicBezTo>
                    <a:pt x="110" y="91"/>
                    <a:pt x="150" y="111"/>
                    <a:pt x="190" y="120"/>
                  </a:cubicBezTo>
                  <a:cubicBezTo>
                    <a:pt x="220" y="131"/>
                    <a:pt x="250" y="140"/>
                    <a:pt x="290" y="140"/>
                  </a:cubicBezTo>
                  <a:lnTo>
                    <a:pt x="200" y="51"/>
                  </a:lnTo>
                  <a:cubicBezTo>
                    <a:pt x="190" y="51"/>
                    <a:pt x="190" y="40"/>
                    <a:pt x="180" y="40"/>
                  </a:cubicBezTo>
                  <a:cubicBezTo>
                    <a:pt x="170" y="40"/>
                    <a:pt x="170" y="31"/>
                    <a:pt x="160" y="31"/>
                  </a:cubicBezTo>
                  <a:cubicBezTo>
                    <a:pt x="110" y="20"/>
                    <a:pt x="61" y="1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7685006" y="4878905"/>
              <a:ext cx="92745" cy="57942"/>
            </a:xfrm>
            <a:custGeom>
              <a:avLst/>
              <a:gdLst/>
              <a:ahLst/>
              <a:cxnLst/>
              <a:rect l="l" t="t" r="r" b="b"/>
              <a:pathLst>
                <a:path w="1010" h="631" extrusionOk="0">
                  <a:moveTo>
                    <a:pt x="201" y="1"/>
                  </a:moveTo>
                  <a:cubicBezTo>
                    <a:pt x="191" y="11"/>
                    <a:pt x="171" y="11"/>
                    <a:pt x="161" y="11"/>
                  </a:cubicBezTo>
                  <a:lnTo>
                    <a:pt x="111" y="11"/>
                  </a:lnTo>
                  <a:lnTo>
                    <a:pt x="101" y="21"/>
                  </a:lnTo>
                  <a:cubicBezTo>
                    <a:pt x="61" y="21"/>
                    <a:pt x="31" y="51"/>
                    <a:pt x="11" y="91"/>
                  </a:cubicBezTo>
                  <a:cubicBezTo>
                    <a:pt x="11" y="101"/>
                    <a:pt x="1" y="121"/>
                    <a:pt x="1" y="131"/>
                  </a:cubicBezTo>
                  <a:cubicBezTo>
                    <a:pt x="1" y="161"/>
                    <a:pt x="11" y="180"/>
                    <a:pt x="31" y="200"/>
                  </a:cubicBezTo>
                  <a:cubicBezTo>
                    <a:pt x="31" y="211"/>
                    <a:pt x="31" y="220"/>
                    <a:pt x="41" y="220"/>
                  </a:cubicBezTo>
                  <a:cubicBezTo>
                    <a:pt x="41" y="231"/>
                    <a:pt x="51" y="240"/>
                    <a:pt x="61" y="240"/>
                  </a:cubicBezTo>
                  <a:lnTo>
                    <a:pt x="201" y="391"/>
                  </a:lnTo>
                  <a:cubicBezTo>
                    <a:pt x="231" y="420"/>
                    <a:pt x="271" y="460"/>
                    <a:pt x="320" y="500"/>
                  </a:cubicBezTo>
                  <a:cubicBezTo>
                    <a:pt x="380" y="540"/>
                    <a:pt x="440" y="570"/>
                    <a:pt x="500" y="590"/>
                  </a:cubicBezTo>
                  <a:cubicBezTo>
                    <a:pt x="570" y="610"/>
                    <a:pt x="650" y="630"/>
                    <a:pt x="730" y="630"/>
                  </a:cubicBezTo>
                  <a:lnTo>
                    <a:pt x="939" y="630"/>
                  </a:lnTo>
                  <a:cubicBezTo>
                    <a:pt x="959" y="620"/>
                    <a:pt x="979" y="620"/>
                    <a:pt x="999" y="620"/>
                  </a:cubicBezTo>
                  <a:lnTo>
                    <a:pt x="1010" y="620"/>
                  </a:lnTo>
                  <a:cubicBezTo>
                    <a:pt x="990" y="610"/>
                    <a:pt x="979" y="610"/>
                    <a:pt x="970" y="600"/>
                  </a:cubicBezTo>
                  <a:cubicBezTo>
                    <a:pt x="930" y="590"/>
                    <a:pt x="899" y="570"/>
                    <a:pt x="859" y="540"/>
                  </a:cubicBezTo>
                  <a:cubicBezTo>
                    <a:pt x="820" y="510"/>
                    <a:pt x="780" y="480"/>
                    <a:pt x="730" y="440"/>
                  </a:cubicBezTo>
                  <a:lnTo>
                    <a:pt x="680" y="380"/>
                  </a:lnTo>
                  <a:cubicBezTo>
                    <a:pt x="640" y="380"/>
                    <a:pt x="610" y="371"/>
                    <a:pt x="580" y="360"/>
                  </a:cubicBezTo>
                  <a:cubicBezTo>
                    <a:pt x="540" y="351"/>
                    <a:pt x="500" y="331"/>
                    <a:pt x="460" y="300"/>
                  </a:cubicBezTo>
                  <a:cubicBezTo>
                    <a:pt x="431" y="280"/>
                    <a:pt x="411" y="260"/>
                    <a:pt x="391" y="240"/>
                  </a:cubicBezTo>
                  <a:lnTo>
                    <a:pt x="391" y="240"/>
                  </a:lnTo>
                  <a:cubicBezTo>
                    <a:pt x="451" y="251"/>
                    <a:pt x="500" y="260"/>
                    <a:pt x="550" y="271"/>
                  </a:cubicBezTo>
                  <a:cubicBezTo>
                    <a:pt x="560" y="271"/>
                    <a:pt x="560" y="280"/>
                    <a:pt x="570" y="280"/>
                  </a:cubicBezTo>
                  <a:cubicBezTo>
                    <a:pt x="570" y="280"/>
                    <a:pt x="570" y="271"/>
                    <a:pt x="560" y="271"/>
                  </a:cubicBezTo>
                  <a:cubicBezTo>
                    <a:pt x="560" y="271"/>
                    <a:pt x="550" y="260"/>
                    <a:pt x="550" y="251"/>
                  </a:cubicBezTo>
                  <a:lnTo>
                    <a:pt x="540" y="240"/>
                  </a:lnTo>
                  <a:cubicBezTo>
                    <a:pt x="530" y="220"/>
                    <a:pt x="520" y="200"/>
                    <a:pt x="520" y="180"/>
                  </a:cubicBezTo>
                  <a:cubicBezTo>
                    <a:pt x="520" y="161"/>
                    <a:pt x="530" y="151"/>
                    <a:pt x="530" y="131"/>
                  </a:cubicBezTo>
                  <a:cubicBezTo>
                    <a:pt x="550" y="91"/>
                    <a:pt x="580" y="71"/>
                    <a:pt x="620" y="61"/>
                  </a:cubicBezTo>
                  <a:lnTo>
                    <a:pt x="630" y="61"/>
                  </a:lnTo>
                  <a:lnTo>
                    <a:pt x="660" y="171"/>
                  </a:lnTo>
                  <a:lnTo>
                    <a:pt x="650" y="61"/>
                  </a:lnTo>
                  <a:lnTo>
                    <a:pt x="660" y="61"/>
                  </a:lnTo>
                  <a:cubicBezTo>
                    <a:pt x="650" y="51"/>
                    <a:pt x="640" y="51"/>
                    <a:pt x="630" y="41"/>
                  </a:cubicBezTo>
                  <a:cubicBezTo>
                    <a:pt x="560" y="21"/>
                    <a:pt x="490" y="1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736337" y="4903698"/>
              <a:ext cx="15794" cy="15702"/>
            </a:xfrm>
            <a:custGeom>
              <a:avLst/>
              <a:gdLst/>
              <a:ahLst/>
              <a:cxnLst/>
              <a:rect l="l" t="t" r="r" b="b"/>
              <a:pathLst>
                <a:path w="172" h="171" extrusionOk="0">
                  <a:moveTo>
                    <a:pt x="1" y="1"/>
                  </a:moveTo>
                  <a:cubicBezTo>
                    <a:pt x="4" y="4"/>
                    <a:pt x="8" y="6"/>
                    <a:pt x="11" y="8"/>
                  </a:cubicBezTo>
                  <a:lnTo>
                    <a:pt x="11" y="8"/>
                  </a:lnTo>
                  <a:cubicBezTo>
                    <a:pt x="10" y="5"/>
                    <a:pt x="8" y="1"/>
                    <a:pt x="1" y="1"/>
                  </a:cubicBezTo>
                  <a:close/>
                  <a:moveTo>
                    <a:pt x="11" y="8"/>
                  </a:moveTo>
                  <a:cubicBezTo>
                    <a:pt x="11" y="9"/>
                    <a:pt x="11" y="10"/>
                    <a:pt x="11" y="10"/>
                  </a:cubicBezTo>
                  <a:cubicBezTo>
                    <a:pt x="21" y="10"/>
                    <a:pt x="21" y="21"/>
                    <a:pt x="31" y="21"/>
                  </a:cubicBezTo>
                  <a:cubicBezTo>
                    <a:pt x="24" y="14"/>
                    <a:pt x="18" y="11"/>
                    <a:pt x="11" y="8"/>
                  </a:cubicBezTo>
                  <a:close/>
                  <a:moveTo>
                    <a:pt x="31" y="21"/>
                  </a:moveTo>
                  <a:lnTo>
                    <a:pt x="171" y="170"/>
                  </a:lnTo>
                  <a:lnTo>
                    <a:pt x="121" y="110"/>
                  </a:lnTo>
                  <a:lnTo>
                    <a:pt x="31" y="2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7769394" y="4904616"/>
              <a:ext cx="26721" cy="12948"/>
            </a:xfrm>
            <a:custGeom>
              <a:avLst/>
              <a:gdLst/>
              <a:ahLst/>
              <a:cxnLst/>
              <a:rect l="l" t="t" r="r" b="b"/>
              <a:pathLst>
                <a:path w="291" h="141" extrusionOk="0">
                  <a:moveTo>
                    <a:pt x="0" y="0"/>
                  </a:moveTo>
                  <a:lnTo>
                    <a:pt x="0" y="0"/>
                  </a:lnTo>
                  <a:cubicBezTo>
                    <a:pt x="31" y="31"/>
                    <a:pt x="51" y="51"/>
                    <a:pt x="80" y="60"/>
                  </a:cubicBezTo>
                  <a:cubicBezTo>
                    <a:pt x="120" y="91"/>
                    <a:pt x="160" y="111"/>
                    <a:pt x="200" y="120"/>
                  </a:cubicBezTo>
                  <a:cubicBezTo>
                    <a:pt x="230" y="130"/>
                    <a:pt x="260" y="140"/>
                    <a:pt x="290" y="140"/>
                  </a:cubicBezTo>
                  <a:lnTo>
                    <a:pt x="190" y="51"/>
                  </a:lnTo>
                  <a:lnTo>
                    <a:pt x="180" y="40"/>
                  </a:lnTo>
                  <a:cubicBezTo>
                    <a:pt x="170" y="40"/>
                    <a:pt x="160" y="31"/>
                    <a:pt x="150" y="31"/>
                  </a:cubicBezTo>
                  <a:cubicBezTo>
                    <a:pt x="111" y="20"/>
                    <a:pt x="60" y="1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7732756" y="4882578"/>
              <a:ext cx="94489" cy="57942"/>
            </a:xfrm>
            <a:custGeom>
              <a:avLst/>
              <a:gdLst/>
              <a:ahLst/>
              <a:cxnLst/>
              <a:rect l="l" t="t" r="r" b="b"/>
              <a:pathLst>
                <a:path w="1029" h="631" extrusionOk="0">
                  <a:moveTo>
                    <a:pt x="570" y="278"/>
                  </a:moveTo>
                  <a:cubicBezTo>
                    <a:pt x="571" y="280"/>
                    <a:pt x="573" y="280"/>
                    <a:pt x="579" y="280"/>
                  </a:cubicBezTo>
                  <a:cubicBezTo>
                    <a:pt x="576" y="280"/>
                    <a:pt x="573" y="279"/>
                    <a:pt x="570" y="278"/>
                  </a:cubicBezTo>
                  <a:close/>
                  <a:moveTo>
                    <a:pt x="300" y="1"/>
                  </a:moveTo>
                  <a:cubicBezTo>
                    <a:pt x="260" y="1"/>
                    <a:pt x="230" y="11"/>
                    <a:pt x="200" y="11"/>
                  </a:cubicBezTo>
                  <a:cubicBezTo>
                    <a:pt x="180" y="11"/>
                    <a:pt x="160" y="11"/>
                    <a:pt x="150" y="21"/>
                  </a:cubicBezTo>
                  <a:lnTo>
                    <a:pt x="130" y="21"/>
                  </a:lnTo>
                  <a:lnTo>
                    <a:pt x="140" y="131"/>
                  </a:lnTo>
                  <a:lnTo>
                    <a:pt x="110" y="21"/>
                  </a:lnTo>
                  <a:lnTo>
                    <a:pt x="100" y="21"/>
                  </a:lnTo>
                  <a:cubicBezTo>
                    <a:pt x="60" y="31"/>
                    <a:pt x="30" y="51"/>
                    <a:pt x="10" y="91"/>
                  </a:cubicBezTo>
                  <a:cubicBezTo>
                    <a:pt x="10" y="111"/>
                    <a:pt x="0" y="121"/>
                    <a:pt x="0" y="140"/>
                  </a:cubicBezTo>
                  <a:cubicBezTo>
                    <a:pt x="0" y="160"/>
                    <a:pt x="10" y="180"/>
                    <a:pt x="20" y="200"/>
                  </a:cubicBezTo>
                  <a:lnTo>
                    <a:pt x="30" y="211"/>
                  </a:lnTo>
                  <a:cubicBezTo>
                    <a:pt x="30" y="220"/>
                    <a:pt x="40" y="231"/>
                    <a:pt x="40" y="231"/>
                  </a:cubicBezTo>
                  <a:cubicBezTo>
                    <a:pt x="50" y="240"/>
                    <a:pt x="60" y="240"/>
                    <a:pt x="70" y="251"/>
                  </a:cubicBezTo>
                  <a:lnTo>
                    <a:pt x="210" y="400"/>
                  </a:lnTo>
                  <a:cubicBezTo>
                    <a:pt x="260" y="440"/>
                    <a:pt x="300" y="470"/>
                    <a:pt x="339" y="500"/>
                  </a:cubicBezTo>
                  <a:cubicBezTo>
                    <a:pt x="379" y="530"/>
                    <a:pt x="410" y="550"/>
                    <a:pt x="450" y="560"/>
                  </a:cubicBezTo>
                  <a:cubicBezTo>
                    <a:pt x="459" y="570"/>
                    <a:pt x="470" y="570"/>
                    <a:pt x="490" y="580"/>
                  </a:cubicBezTo>
                  <a:cubicBezTo>
                    <a:pt x="499" y="580"/>
                    <a:pt x="519" y="590"/>
                    <a:pt x="530" y="590"/>
                  </a:cubicBezTo>
                  <a:cubicBezTo>
                    <a:pt x="589" y="610"/>
                    <a:pt x="659" y="620"/>
                    <a:pt x="739" y="630"/>
                  </a:cubicBezTo>
                  <a:lnTo>
                    <a:pt x="869" y="630"/>
                  </a:lnTo>
                  <a:cubicBezTo>
                    <a:pt x="909" y="630"/>
                    <a:pt x="938" y="620"/>
                    <a:pt x="969" y="620"/>
                  </a:cubicBezTo>
                  <a:cubicBezTo>
                    <a:pt x="989" y="620"/>
                    <a:pt x="1009" y="610"/>
                    <a:pt x="1018" y="610"/>
                  </a:cubicBezTo>
                  <a:lnTo>
                    <a:pt x="1029" y="610"/>
                  </a:lnTo>
                  <a:cubicBezTo>
                    <a:pt x="989" y="590"/>
                    <a:pt x="938" y="570"/>
                    <a:pt x="889" y="540"/>
                  </a:cubicBezTo>
                  <a:cubicBezTo>
                    <a:pt x="829" y="500"/>
                    <a:pt x="779" y="460"/>
                    <a:pt x="749" y="440"/>
                  </a:cubicBezTo>
                  <a:lnTo>
                    <a:pt x="689" y="380"/>
                  </a:lnTo>
                  <a:cubicBezTo>
                    <a:pt x="659" y="380"/>
                    <a:pt x="629" y="370"/>
                    <a:pt x="599" y="360"/>
                  </a:cubicBezTo>
                  <a:cubicBezTo>
                    <a:pt x="559" y="351"/>
                    <a:pt x="519" y="331"/>
                    <a:pt x="479" y="300"/>
                  </a:cubicBezTo>
                  <a:cubicBezTo>
                    <a:pt x="450" y="291"/>
                    <a:pt x="430" y="271"/>
                    <a:pt x="399" y="240"/>
                  </a:cubicBezTo>
                  <a:lnTo>
                    <a:pt x="399" y="240"/>
                  </a:lnTo>
                  <a:cubicBezTo>
                    <a:pt x="459" y="251"/>
                    <a:pt x="510" y="260"/>
                    <a:pt x="549" y="271"/>
                  </a:cubicBezTo>
                  <a:cubicBezTo>
                    <a:pt x="556" y="271"/>
                    <a:pt x="563" y="275"/>
                    <a:pt x="570" y="278"/>
                  </a:cubicBezTo>
                  <a:lnTo>
                    <a:pt x="570" y="278"/>
                  </a:lnTo>
                  <a:cubicBezTo>
                    <a:pt x="569" y="277"/>
                    <a:pt x="569" y="274"/>
                    <a:pt x="569" y="271"/>
                  </a:cubicBezTo>
                  <a:lnTo>
                    <a:pt x="559" y="260"/>
                  </a:lnTo>
                  <a:cubicBezTo>
                    <a:pt x="539" y="240"/>
                    <a:pt x="530" y="211"/>
                    <a:pt x="530" y="180"/>
                  </a:cubicBezTo>
                  <a:lnTo>
                    <a:pt x="530" y="140"/>
                  </a:lnTo>
                  <a:cubicBezTo>
                    <a:pt x="549" y="101"/>
                    <a:pt x="579" y="71"/>
                    <a:pt x="619" y="61"/>
                  </a:cubicBezTo>
                  <a:lnTo>
                    <a:pt x="639" y="61"/>
                  </a:lnTo>
                  <a:lnTo>
                    <a:pt x="659" y="171"/>
                  </a:lnTo>
                  <a:lnTo>
                    <a:pt x="649" y="61"/>
                  </a:lnTo>
                  <a:lnTo>
                    <a:pt x="659" y="51"/>
                  </a:lnTo>
                  <a:cubicBezTo>
                    <a:pt x="649" y="51"/>
                    <a:pt x="639" y="51"/>
                    <a:pt x="629" y="41"/>
                  </a:cubicBezTo>
                  <a:cubicBezTo>
                    <a:pt x="559" y="21"/>
                    <a:pt x="490" y="11"/>
                    <a:pt x="4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7818889" y="4908289"/>
              <a:ext cx="25711" cy="12029"/>
            </a:xfrm>
            <a:custGeom>
              <a:avLst/>
              <a:gdLst/>
              <a:ahLst/>
              <a:cxnLst/>
              <a:rect l="l" t="t" r="r" b="b"/>
              <a:pathLst>
                <a:path w="280" h="131" extrusionOk="0">
                  <a:moveTo>
                    <a:pt x="0" y="0"/>
                  </a:moveTo>
                  <a:cubicBezTo>
                    <a:pt x="20" y="20"/>
                    <a:pt x="51" y="40"/>
                    <a:pt x="71" y="60"/>
                  </a:cubicBezTo>
                  <a:cubicBezTo>
                    <a:pt x="120" y="80"/>
                    <a:pt x="160" y="100"/>
                    <a:pt x="200" y="110"/>
                  </a:cubicBezTo>
                  <a:cubicBezTo>
                    <a:pt x="230" y="120"/>
                    <a:pt x="250" y="130"/>
                    <a:pt x="280" y="130"/>
                  </a:cubicBezTo>
                  <a:lnTo>
                    <a:pt x="180" y="40"/>
                  </a:lnTo>
                  <a:cubicBezTo>
                    <a:pt x="171" y="40"/>
                    <a:pt x="171" y="40"/>
                    <a:pt x="160" y="31"/>
                  </a:cubicBezTo>
                  <a:cubicBezTo>
                    <a:pt x="160" y="31"/>
                    <a:pt x="151" y="31"/>
                    <a:pt x="140" y="20"/>
                  </a:cubicBezTo>
                  <a:cubicBezTo>
                    <a:pt x="100" y="11"/>
                    <a:pt x="5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7781332" y="4886251"/>
              <a:ext cx="96326" cy="56932"/>
            </a:xfrm>
            <a:custGeom>
              <a:avLst/>
              <a:gdLst/>
              <a:ahLst/>
              <a:cxnLst/>
              <a:rect l="l" t="t" r="r" b="b"/>
              <a:pathLst>
                <a:path w="1049" h="620" extrusionOk="0">
                  <a:moveTo>
                    <a:pt x="290" y="1"/>
                  </a:moveTo>
                  <a:cubicBezTo>
                    <a:pt x="250" y="1"/>
                    <a:pt x="220" y="1"/>
                    <a:pt x="190" y="11"/>
                  </a:cubicBezTo>
                  <a:lnTo>
                    <a:pt x="130" y="11"/>
                  </a:lnTo>
                  <a:lnTo>
                    <a:pt x="120" y="21"/>
                  </a:lnTo>
                  <a:lnTo>
                    <a:pt x="130" y="131"/>
                  </a:lnTo>
                  <a:lnTo>
                    <a:pt x="110" y="21"/>
                  </a:lnTo>
                  <a:lnTo>
                    <a:pt x="90" y="21"/>
                  </a:lnTo>
                  <a:cubicBezTo>
                    <a:pt x="50" y="31"/>
                    <a:pt x="20" y="61"/>
                    <a:pt x="1" y="100"/>
                  </a:cubicBezTo>
                  <a:lnTo>
                    <a:pt x="1" y="140"/>
                  </a:lnTo>
                  <a:cubicBezTo>
                    <a:pt x="1" y="171"/>
                    <a:pt x="10" y="200"/>
                    <a:pt x="30" y="220"/>
                  </a:cubicBezTo>
                  <a:lnTo>
                    <a:pt x="40" y="231"/>
                  </a:lnTo>
                  <a:cubicBezTo>
                    <a:pt x="50" y="240"/>
                    <a:pt x="50" y="251"/>
                    <a:pt x="60" y="251"/>
                  </a:cubicBezTo>
                  <a:lnTo>
                    <a:pt x="220" y="400"/>
                  </a:lnTo>
                  <a:cubicBezTo>
                    <a:pt x="250" y="420"/>
                    <a:pt x="300" y="460"/>
                    <a:pt x="360" y="500"/>
                  </a:cubicBezTo>
                  <a:cubicBezTo>
                    <a:pt x="420" y="540"/>
                    <a:pt x="480" y="570"/>
                    <a:pt x="549" y="580"/>
                  </a:cubicBezTo>
                  <a:cubicBezTo>
                    <a:pt x="619" y="600"/>
                    <a:pt x="699" y="610"/>
                    <a:pt x="779" y="620"/>
                  </a:cubicBezTo>
                  <a:lnTo>
                    <a:pt x="809" y="620"/>
                  </a:lnTo>
                  <a:cubicBezTo>
                    <a:pt x="839" y="620"/>
                    <a:pt x="859" y="620"/>
                    <a:pt x="889" y="610"/>
                  </a:cubicBezTo>
                  <a:lnTo>
                    <a:pt x="988" y="610"/>
                  </a:lnTo>
                  <a:cubicBezTo>
                    <a:pt x="1008" y="600"/>
                    <a:pt x="1028" y="600"/>
                    <a:pt x="1048" y="600"/>
                  </a:cubicBezTo>
                  <a:cubicBezTo>
                    <a:pt x="999" y="580"/>
                    <a:pt x="948" y="560"/>
                    <a:pt x="899" y="530"/>
                  </a:cubicBezTo>
                  <a:cubicBezTo>
                    <a:pt x="859" y="500"/>
                    <a:pt x="809" y="470"/>
                    <a:pt x="759" y="430"/>
                  </a:cubicBezTo>
                  <a:lnTo>
                    <a:pt x="689" y="370"/>
                  </a:lnTo>
                  <a:cubicBezTo>
                    <a:pt x="659" y="370"/>
                    <a:pt x="639" y="360"/>
                    <a:pt x="609" y="350"/>
                  </a:cubicBezTo>
                  <a:cubicBezTo>
                    <a:pt x="569" y="340"/>
                    <a:pt x="529" y="320"/>
                    <a:pt x="480" y="300"/>
                  </a:cubicBezTo>
                  <a:cubicBezTo>
                    <a:pt x="460" y="280"/>
                    <a:pt x="429" y="260"/>
                    <a:pt x="409" y="240"/>
                  </a:cubicBezTo>
                  <a:cubicBezTo>
                    <a:pt x="460" y="240"/>
                    <a:pt x="509" y="251"/>
                    <a:pt x="549" y="260"/>
                  </a:cubicBezTo>
                  <a:cubicBezTo>
                    <a:pt x="560" y="271"/>
                    <a:pt x="569" y="271"/>
                    <a:pt x="569" y="271"/>
                  </a:cubicBezTo>
                  <a:cubicBezTo>
                    <a:pt x="569" y="271"/>
                    <a:pt x="560" y="260"/>
                    <a:pt x="560" y="251"/>
                  </a:cubicBezTo>
                  <a:cubicBezTo>
                    <a:pt x="529" y="231"/>
                    <a:pt x="520" y="200"/>
                    <a:pt x="520" y="171"/>
                  </a:cubicBezTo>
                  <a:lnTo>
                    <a:pt x="520" y="140"/>
                  </a:lnTo>
                  <a:cubicBezTo>
                    <a:pt x="540" y="91"/>
                    <a:pt x="569" y="61"/>
                    <a:pt x="619" y="51"/>
                  </a:cubicBezTo>
                  <a:lnTo>
                    <a:pt x="639" y="171"/>
                  </a:lnTo>
                  <a:lnTo>
                    <a:pt x="629" y="51"/>
                  </a:lnTo>
                  <a:lnTo>
                    <a:pt x="649" y="51"/>
                  </a:lnTo>
                  <a:cubicBezTo>
                    <a:pt x="639" y="41"/>
                    <a:pt x="629" y="41"/>
                    <a:pt x="619" y="31"/>
                  </a:cubicBezTo>
                  <a:cubicBezTo>
                    <a:pt x="549" y="11"/>
                    <a:pt x="480" y="1"/>
                    <a:pt x="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7867465" y="4911044"/>
              <a:ext cx="25803" cy="11111"/>
            </a:xfrm>
            <a:custGeom>
              <a:avLst/>
              <a:gdLst/>
              <a:ahLst/>
              <a:cxnLst/>
              <a:rect l="l" t="t" r="r" b="b"/>
              <a:pathLst>
                <a:path w="281" h="121" extrusionOk="0">
                  <a:moveTo>
                    <a:pt x="1" y="1"/>
                  </a:moveTo>
                  <a:cubicBezTo>
                    <a:pt x="30" y="21"/>
                    <a:pt x="61" y="41"/>
                    <a:pt x="81" y="50"/>
                  </a:cubicBezTo>
                  <a:cubicBezTo>
                    <a:pt x="130" y="80"/>
                    <a:pt x="170" y="100"/>
                    <a:pt x="221" y="110"/>
                  </a:cubicBezTo>
                  <a:cubicBezTo>
                    <a:pt x="240" y="110"/>
                    <a:pt x="260" y="120"/>
                    <a:pt x="280" y="120"/>
                  </a:cubicBezTo>
                  <a:lnTo>
                    <a:pt x="181" y="41"/>
                  </a:lnTo>
                  <a:cubicBezTo>
                    <a:pt x="181" y="41"/>
                    <a:pt x="170" y="30"/>
                    <a:pt x="161" y="30"/>
                  </a:cubicBezTo>
                  <a:cubicBezTo>
                    <a:pt x="150" y="21"/>
                    <a:pt x="141" y="21"/>
                    <a:pt x="130" y="21"/>
                  </a:cubicBezTo>
                  <a:cubicBezTo>
                    <a:pt x="101" y="10"/>
                    <a:pt x="50"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7828990" y="4888087"/>
              <a:ext cx="99081" cy="56932"/>
            </a:xfrm>
            <a:custGeom>
              <a:avLst/>
              <a:gdLst/>
              <a:ahLst/>
              <a:cxnLst/>
              <a:rect l="l" t="t" r="r" b="b"/>
              <a:pathLst>
                <a:path w="1079" h="620" extrusionOk="0">
                  <a:moveTo>
                    <a:pt x="370" y="1"/>
                  </a:moveTo>
                  <a:cubicBezTo>
                    <a:pt x="340" y="1"/>
                    <a:pt x="320" y="11"/>
                    <a:pt x="290" y="11"/>
                  </a:cubicBezTo>
                  <a:cubicBezTo>
                    <a:pt x="250" y="11"/>
                    <a:pt x="220" y="11"/>
                    <a:pt x="190" y="21"/>
                  </a:cubicBezTo>
                  <a:lnTo>
                    <a:pt x="140" y="21"/>
                  </a:lnTo>
                  <a:lnTo>
                    <a:pt x="130" y="31"/>
                  </a:lnTo>
                  <a:lnTo>
                    <a:pt x="110" y="31"/>
                  </a:lnTo>
                  <a:lnTo>
                    <a:pt x="120" y="151"/>
                  </a:lnTo>
                  <a:lnTo>
                    <a:pt x="100" y="31"/>
                  </a:lnTo>
                  <a:cubicBezTo>
                    <a:pt x="50" y="41"/>
                    <a:pt x="21" y="71"/>
                    <a:pt x="1" y="120"/>
                  </a:cubicBezTo>
                  <a:lnTo>
                    <a:pt x="1" y="151"/>
                  </a:lnTo>
                  <a:cubicBezTo>
                    <a:pt x="1" y="180"/>
                    <a:pt x="10" y="211"/>
                    <a:pt x="41" y="231"/>
                  </a:cubicBezTo>
                  <a:cubicBezTo>
                    <a:pt x="41" y="240"/>
                    <a:pt x="50" y="251"/>
                    <a:pt x="50" y="251"/>
                  </a:cubicBezTo>
                  <a:cubicBezTo>
                    <a:pt x="61" y="251"/>
                    <a:pt x="61" y="260"/>
                    <a:pt x="70" y="260"/>
                  </a:cubicBezTo>
                  <a:lnTo>
                    <a:pt x="240" y="410"/>
                  </a:lnTo>
                  <a:cubicBezTo>
                    <a:pt x="290" y="450"/>
                    <a:pt x="340" y="480"/>
                    <a:pt x="380" y="510"/>
                  </a:cubicBezTo>
                  <a:cubicBezTo>
                    <a:pt x="449" y="550"/>
                    <a:pt x="509" y="570"/>
                    <a:pt x="580" y="590"/>
                  </a:cubicBezTo>
                  <a:cubicBezTo>
                    <a:pt x="649" y="610"/>
                    <a:pt x="729" y="620"/>
                    <a:pt x="809" y="620"/>
                  </a:cubicBezTo>
                  <a:lnTo>
                    <a:pt x="819" y="620"/>
                  </a:lnTo>
                  <a:cubicBezTo>
                    <a:pt x="849" y="620"/>
                    <a:pt x="889" y="620"/>
                    <a:pt x="919" y="610"/>
                  </a:cubicBezTo>
                  <a:cubicBezTo>
                    <a:pt x="959" y="610"/>
                    <a:pt x="989" y="610"/>
                    <a:pt x="1019" y="600"/>
                  </a:cubicBezTo>
                  <a:lnTo>
                    <a:pt x="1079" y="600"/>
                  </a:lnTo>
                  <a:lnTo>
                    <a:pt x="1079" y="590"/>
                  </a:lnTo>
                  <a:cubicBezTo>
                    <a:pt x="1028" y="580"/>
                    <a:pt x="979" y="560"/>
                    <a:pt x="929" y="530"/>
                  </a:cubicBezTo>
                  <a:cubicBezTo>
                    <a:pt x="879" y="500"/>
                    <a:pt x="829" y="470"/>
                    <a:pt x="779" y="430"/>
                  </a:cubicBezTo>
                  <a:lnTo>
                    <a:pt x="699" y="370"/>
                  </a:lnTo>
                  <a:cubicBezTo>
                    <a:pt x="679" y="370"/>
                    <a:pt x="659" y="360"/>
                    <a:pt x="640" y="360"/>
                  </a:cubicBezTo>
                  <a:cubicBezTo>
                    <a:pt x="589" y="350"/>
                    <a:pt x="549" y="330"/>
                    <a:pt x="500" y="300"/>
                  </a:cubicBezTo>
                  <a:cubicBezTo>
                    <a:pt x="480" y="291"/>
                    <a:pt x="449" y="271"/>
                    <a:pt x="420" y="251"/>
                  </a:cubicBezTo>
                  <a:cubicBezTo>
                    <a:pt x="469" y="251"/>
                    <a:pt x="520" y="260"/>
                    <a:pt x="549" y="271"/>
                  </a:cubicBezTo>
                  <a:cubicBezTo>
                    <a:pt x="560" y="271"/>
                    <a:pt x="569" y="271"/>
                    <a:pt x="580" y="280"/>
                  </a:cubicBezTo>
                  <a:cubicBezTo>
                    <a:pt x="580" y="271"/>
                    <a:pt x="569" y="271"/>
                    <a:pt x="569" y="260"/>
                  </a:cubicBezTo>
                  <a:cubicBezTo>
                    <a:pt x="540" y="240"/>
                    <a:pt x="520" y="211"/>
                    <a:pt x="520" y="171"/>
                  </a:cubicBezTo>
                  <a:cubicBezTo>
                    <a:pt x="520" y="160"/>
                    <a:pt x="529" y="151"/>
                    <a:pt x="529" y="140"/>
                  </a:cubicBezTo>
                  <a:cubicBezTo>
                    <a:pt x="540" y="91"/>
                    <a:pt x="580" y="61"/>
                    <a:pt x="629" y="51"/>
                  </a:cubicBezTo>
                  <a:lnTo>
                    <a:pt x="659" y="51"/>
                  </a:lnTo>
                  <a:cubicBezTo>
                    <a:pt x="649" y="41"/>
                    <a:pt x="629" y="41"/>
                    <a:pt x="620" y="41"/>
                  </a:cubicBezTo>
                  <a:cubicBezTo>
                    <a:pt x="549" y="21"/>
                    <a:pt x="480" y="11"/>
                    <a:pt x="400" y="11"/>
                  </a:cubicBezTo>
                  <a:cubicBezTo>
                    <a:pt x="390" y="1"/>
                    <a:pt x="380" y="1"/>
                    <a:pt x="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7916959" y="4912880"/>
              <a:ext cx="25803" cy="10101"/>
            </a:xfrm>
            <a:custGeom>
              <a:avLst/>
              <a:gdLst/>
              <a:ahLst/>
              <a:cxnLst/>
              <a:rect l="l" t="t" r="r" b="b"/>
              <a:pathLst>
                <a:path w="281" h="110" extrusionOk="0">
                  <a:moveTo>
                    <a:pt x="1" y="1"/>
                  </a:moveTo>
                  <a:cubicBezTo>
                    <a:pt x="31" y="21"/>
                    <a:pt x="61" y="30"/>
                    <a:pt x="90" y="50"/>
                  </a:cubicBezTo>
                  <a:cubicBezTo>
                    <a:pt x="130" y="70"/>
                    <a:pt x="181" y="90"/>
                    <a:pt x="230" y="100"/>
                  </a:cubicBezTo>
                  <a:cubicBezTo>
                    <a:pt x="241" y="110"/>
                    <a:pt x="261" y="110"/>
                    <a:pt x="280" y="110"/>
                  </a:cubicBezTo>
                  <a:lnTo>
                    <a:pt x="170" y="40"/>
                  </a:lnTo>
                  <a:cubicBezTo>
                    <a:pt x="170" y="30"/>
                    <a:pt x="161" y="30"/>
                    <a:pt x="161" y="30"/>
                  </a:cubicBezTo>
                  <a:lnTo>
                    <a:pt x="150" y="21"/>
                  </a:lnTo>
                  <a:lnTo>
                    <a:pt x="121" y="21"/>
                  </a:lnTo>
                  <a:cubicBezTo>
                    <a:pt x="90" y="10"/>
                    <a:pt x="50"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7876648" y="4889924"/>
              <a:ext cx="102754" cy="56014"/>
            </a:xfrm>
            <a:custGeom>
              <a:avLst/>
              <a:gdLst/>
              <a:ahLst/>
              <a:cxnLst/>
              <a:rect l="l" t="t" r="r" b="b"/>
              <a:pathLst>
                <a:path w="1119" h="610" extrusionOk="0">
                  <a:moveTo>
                    <a:pt x="400" y="1"/>
                  </a:moveTo>
                  <a:cubicBezTo>
                    <a:pt x="360" y="11"/>
                    <a:pt x="330" y="11"/>
                    <a:pt x="290" y="11"/>
                  </a:cubicBezTo>
                  <a:cubicBezTo>
                    <a:pt x="260" y="11"/>
                    <a:pt x="220" y="21"/>
                    <a:pt x="200" y="21"/>
                  </a:cubicBezTo>
                  <a:cubicBezTo>
                    <a:pt x="180" y="21"/>
                    <a:pt x="160" y="31"/>
                    <a:pt x="140" y="31"/>
                  </a:cubicBezTo>
                  <a:lnTo>
                    <a:pt x="110" y="31"/>
                  </a:lnTo>
                  <a:cubicBezTo>
                    <a:pt x="61" y="41"/>
                    <a:pt x="21" y="71"/>
                    <a:pt x="10" y="120"/>
                  </a:cubicBezTo>
                  <a:cubicBezTo>
                    <a:pt x="10" y="131"/>
                    <a:pt x="1" y="140"/>
                    <a:pt x="1" y="151"/>
                  </a:cubicBezTo>
                  <a:cubicBezTo>
                    <a:pt x="1" y="191"/>
                    <a:pt x="21" y="220"/>
                    <a:pt x="50" y="240"/>
                  </a:cubicBezTo>
                  <a:cubicBezTo>
                    <a:pt x="50" y="251"/>
                    <a:pt x="61" y="251"/>
                    <a:pt x="61" y="260"/>
                  </a:cubicBezTo>
                  <a:cubicBezTo>
                    <a:pt x="70" y="260"/>
                    <a:pt x="70" y="271"/>
                    <a:pt x="81" y="271"/>
                  </a:cubicBezTo>
                  <a:lnTo>
                    <a:pt x="260" y="410"/>
                  </a:lnTo>
                  <a:cubicBezTo>
                    <a:pt x="310" y="450"/>
                    <a:pt x="360" y="480"/>
                    <a:pt x="410" y="510"/>
                  </a:cubicBezTo>
                  <a:cubicBezTo>
                    <a:pt x="480" y="540"/>
                    <a:pt x="540" y="570"/>
                    <a:pt x="609" y="590"/>
                  </a:cubicBezTo>
                  <a:cubicBezTo>
                    <a:pt x="680" y="600"/>
                    <a:pt x="749" y="610"/>
                    <a:pt x="829" y="610"/>
                  </a:cubicBezTo>
                  <a:lnTo>
                    <a:pt x="959" y="610"/>
                  </a:lnTo>
                  <a:cubicBezTo>
                    <a:pt x="989" y="600"/>
                    <a:pt x="1029" y="600"/>
                    <a:pt x="1049" y="590"/>
                  </a:cubicBezTo>
                  <a:cubicBezTo>
                    <a:pt x="1068" y="590"/>
                    <a:pt x="1088" y="590"/>
                    <a:pt x="1108" y="580"/>
                  </a:cubicBezTo>
                  <a:lnTo>
                    <a:pt x="1119" y="580"/>
                  </a:lnTo>
                  <a:cubicBezTo>
                    <a:pt x="1108" y="580"/>
                    <a:pt x="1099" y="580"/>
                    <a:pt x="1088" y="570"/>
                  </a:cubicBezTo>
                  <a:cubicBezTo>
                    <a:pt x="1049" y="560"/>
                    <a:pt x="999" y="540"/>
                    <a:pt x="959" y="520"/>
                  </a:cubicBezTo>
                  <a:lnTo>
                    <a:pt x="809" y="430"/>
                  </a:lnTo>
                  <a:lnTo>
                    <a:pt x="719" y="360"/>
                  </a:lnTo>
                  <a:cubicBezTo>
                    <a:pt x="700" y="360"/>
                    <a:pt x="680" y="360"/>
                    <a:pt x="669" y="350"/>
                  </a:cubicBezTo>
                  <a:cubicBezTo>
                    <a:pt x="620" y="340"/>
                    <a:pt x="569" y="320"/>
                    <a:pt x="529" y="300"/>
                  </a:cubicBezTo>
                  <a:cubicBezTo>
                    <a:pt x="500" y="280"/>
                    <a:pt x="470" y="271"/>
                    <a:pt x="440" y="251"/>
                  </a:cubicBezTo>
                  <a:cubicBezTo>
                    <a:pt x="489" y="251"/>
                    <a:pt x="529" y="260"/>
                    <a:pt x="560" y="271"/>
                  </a:cubicBezTo>
                  <a:lnTo>
                    <a:pt x="589" y="271"/>
                  </a:lnTo>
                  <a:lnTo>
                    <a:pt x="580" y="260"/>
                  </a:lnTo>
                  <a:cubicBezTo>
                    <a:pt x="549" y="240"/>
                    <a:pt x="540" y="200"/>
                    <a:pt x="540" y="171"/>
                  </a:cubicBezTo>
                  <a:lnTo>
                    <a:pt x="540" y="140"/>
                  </a:lnTo>
                  <a:cubicBezTo>
                    <a:pt x="549" y="100"/>
                    <a:pt x="589" y="60"/>
                    <a:pt x="629" y="51"/>
                  </a:cubicBezTo>
                  <a:lnTo>
                    <a:pt x="660" y="51"/>
                  </a:lnTo>
                  <a:lnTo>
                    <a:pt x="660" y="41"/>
                  </a:lnTo>
                  <a:cubicBezTo>
                    <a:pt x="649" y="41"/>
                    <a:pt x="640" y="41"/>
                    <a:pt x="620" y="31"/>
                  </a:cubicBezTo>
                  <a:cubicBezTo>
                    <a:pt x="560" y="11"/>
                    <a:pt x="480" y="11"/>
                    <a:pt x="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7932570" y="4916553"/>
              <a:ext cx="18365" cy="12948"/>
            </a:xfrm>
            <a:custGeom>
              <a:avLst/>
              <a:gdLst/>
              <a:ahLst/>
              <a:cxnLst/>
              <a:rect l="l" t="t" r="r" b="b"/>
              <a:pathLst>
                <a:path w="200" h="141" extrusionOk="0">
                  <a:moveTo>
                    <a:pt x="0" y="0"/>
                  </a:moveTo>
                  <a:lnTo>
                    <a:pt x="200" y="140"/>
                  </a:lnTo>
                  <a:lnTo>
                    <a:pt x="110" y="7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967372" y="4913799"/>
              <a:ext cx="23967" cy="10193"/>
            </a:xfrm>
            <a:custGeom>
              <a:avLst/>
              <a:gdLst/>
              <a:ahLst/>
              <a:cxnLst/>
              <a:rect l="l" t="t" r="r" b="b"/>
              <a:pathLst>
                <a:path w="261" h="111" extrusionOk="0">
                  <a:moveTo>
                    <a:pt x="1" y="0"/>
                  </a:moveTo>
                  <a:cubicBezTo>
                    <a:pt x="31" y="20"/>
                    <a:pt x="51" y="30"/>
                    <a:pt x="80" y="50"/>
                  </a:cubicBezTo>
                  <a:cubicBezTo>
                    <a:pt x="131" y="70"/>
                    <a:pt x="180" y="90"/>
                    <a:pt x="231" y="100"/>
                  </a:cubicBezTo>
                  <a:cubicBezTo>
                    <a:pt x="240" y="100"/>
                    <a:pt x="251" y="100"/>
                    <a:pt x="260" y="110"/>
                  </a:cubicBezTo>
                  <a:lnTo>
                    <a:pt x="260" y="110"/>
                  </a:lnTo>
                  <a:cubicBezTo>
                    <a:pt x="251" y="100"/>
                    <a:pt x="240" y="100"/>
                    <a:pt x="240" y="90"/>
                  </a:cubicBezTo>
                  <a:lnTo>
                    <a:pt x="160" y="40"/>
                  </a:lnTo>
                  <a:cubicBezTo>
                    <a:pt x="151" y="30"/>
                    <a:pt x="140" y="30"/>
                    <a:pt x="140" y="20"/>
                  </a:cubicBezTo>
                  <a:cubicBezTo>
                    <a:pt x="120" y="20"/>
                    <a:pt x="111" y="20"/>
                    <a:pt x="100" y="11"/>
                  </a:cubicBezTo>
                  <a:cubicBezTo>
                    <a:pt x="71" y="11"/>
                    <a:pt x="3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7926142" y="4891760"/>
              <a:ext cx="103672" cy="55096"/>
            </a:xfrm>
            <a:custGeom>
              <a:avLst/>
              <a:gdLst/>
              <a:ahLst/>
              <a:cxnLst/>
              <a:rect l="l" t="t" r="r" b="b"/>
              <a:pathLst>
                <a:path w="1129" h="600" extrusionOk="0">
                  <a:moveTo>
                    <a:pt x="580" y="260"/>
                  </a:moveTo>
                  <a:lnTo>
                    <a:pt x="580" y="260"/>
                  </a:lnTo>
                  <a:lnTo>
                    <a:pt x="589" y="260"/>
                  </a:lnTo>
                  <a:cubicBezTo>
                    <a:pt x="586" y="260"/>
                    <a:pt x="583" y="260"/>
                    <a:pt x="580" y="260"/>
                  </a:cubicBezTo>
                  <a:close/>
                  <a:moveTo>
                    <a:pt x="270" y="1"/>
                  </a:moveTo>
                  <a:cubicBezTo>
                    <a:pt x="240" y="11"/>
                    <a:pt x="210" y="11"/>
                    <a:pt x="180" y="11"/>
                  </a:cubicBezTo>
                  <a:cubicBezTo>
                    <a:pt x="161" y="21"/>
                    <a:pt x="141" y="21"/>
                    <a:pt x="121" y="21"/>
                  </a:cubicBezTo>
                  <a:lnTo>
                    <a:pt x="121" y="31"/>
                  </a:lnTo>
                  <a:lnTo>
                    <a:pt x="90" y="31"/>
                  </a:lnTo>
                  <a:cubicBezTo>
                    <a:pt x="50" y="40"/>
                    <a:pt x="10" y="80"/>
                    <a:pt x="1" y="120"/>
                  </a:cubicBezTo>
                  <a:lnTo>
                    <a:pt x="1" y="151"/>
                  </a:lnTo>
                  <a:cubicBezTo>
                    <a:pt x="1" y="180"/>
                    <a:pt x="10" y="220"/>
                    <a:pt x="41" y="240"/>
                  </a:cubicBezTo>
                  <a:lnTo>
                    <a:pt x="50" y="251"/>
                  </a:lnTo>
                  <a:lnTo>
                    <a:pt x="61" y="260"/>
                  </a:lnTo>
                  <a:cubicBezTo>
                    <a:pt x="61" y="260"/>
                    <a:pt x="70" y="260"/>
                    <a:pt x="70" y="270"/>
                  </a:cubicBezTo>
                  <a:lnTo>
                    <a:pt x="270" y="410"/>
                  </a:lnTo>
                  <a:lnTo>
                    <a:pt x="420" y="500"/>
                  </a:lnTo>
                  <a:cubicBezTo>
                    <a:pt x="460" y="520"/>
                    <a:pt x="510" y="540"/>
                    <a:pt x="549" y="550"/>
                  </a:cubicBezTo>
                  <a:cubicBezTo>
                    <a:pt x="560" y="560"/>
                    <a:pt x="569" y="560"/>
                    <a:pt x="580" y="560"/>
                  </a:cubicBezTo>
                  <a:cubicBezTo>
                    <a:pt x="589" y="570"/>
                    <a:pt x="609" y="570"/>
                    <a:pt x="620" y="570"/>
                  </a:cubicBezTo>
                  <a:cubicBezTo>
                    <a:pt x="689" y="590"/>
                    <a:pt x="749" y="599"/>
                    <a:pt x="809" y="599"/>
                  </a:cubicBezTo>
                  <a:lnTo>
                    <a:pt x="859" y="599"/>
                  </a:lnTo>
                  <a:cubicBezTo>
                    <a:pt x="899" y="599"/>
                    <a:pt x="939" y="590"/>
                    <a:pt x="969" y="590"/>
                  </a:cubicBezTo>
                  <a:cubicBezTo>
                    <a:pt x="1009" y="580"/>
                    <a:pt x="1039" y="580"/>
                    <a:pt x="1069" y="570"/>
                  </a:cubicBezTo>
                  <a:cubicBezTo>
                    <a:pt x="1089" y="570"/>
                    <a:pt x="1108" y="570"/>
                    <a:pt x="1119" y="560"/>
                  </a:cubicBezTo>
                  <a:lnTo>
                    <a:pt x="1128" y="560"/>
                  </a:lnTo>
                  <a:cubicBezTo>
                    <a:pt x="1079" y="550"/>
                    <a:pt x="1019" y="530"/>
                    <a:pt x="969" y="500"/>
                  </a:cubicBezTo>
                  <a:cubicBezTo>
                    <a:pt x="919" y="480"/>
                    <a:pt x="869" y="450"/>
                    <a:pt x="809" y="410"/>
                  </a:cubicBezTo>
                  <a:cubicBezTo>
                    <a:pt x="769" y="390"/>
                    <a:pt x="740" y="370"/>
                    <a:pt x="709" y="350"/>
                  </a:cubicBezTo>
                  <a:cubicBezTo>
                    <a:pt x="700" y="340"/>
                    <a:pt x="689" y="340"/>
                    <a:pt x="680" y="340"/>
                  </a:cubicBezTo>
                  <a:cubicBezTo>
                    <a:pt x="629" y="330"/>
                    <a:pt x="580" y="310"/>
                    <a:pt x="529" y="290"/>
                  </a:cubicBezTo>
                  <a:cubicBezTo>
                    <a:pt x="500" y="270"/>
                    <a:pt x="480" y="260"/>
                    <a:pt x="450" y="240"/>
                  </a:cubicBezTo>
                  <a:cubicBezTo>
                    <a:pt x="480" y="240"/>
                    <a:pt x="520" y="251"/>
                    <a:pt x="549" y="251"/>
                  </a:cubicBezTo>
                  <a:cubicBezTo>
                    <a:pt x="558" y="258"/>
                    <a:pt x="566" y="260"/>
                    <a:pt x="580" y="260"/>
                  </a:cubicBezTo>
                  <a:lnTo>
                    <a:pt x="580" y="260"/>
                  </a:lnTo>
                  <a:lnTo>
                    <a:pt x="569" y="251"/>
                  </a:lnTo>
                  <a:cubicBezTo>
                    <a:pt x="540" y="231"/>
                    <a:pt x="520" y="191"/>
                    <a:pt x="520" y="160"/>
                  </a:cubicBezTo>
                  <a:cubicBezTo>
                    <a:pt x="520" y="151"/>
                    <a:pt x="529" y="140"/>
                    <a:pt x="529" y="131"/>
                  </a:cubicBezTo>
                  <a:cubicBezTo>
                    <a:pt x="540" y="80"/>
                    <a:pt x="569" y="51"/>
                    <a:pt x="620" y="40"/>
                  </a:cubicBezTo>
                  <a:lnTo>
                    <a:pt x="640" y="31"/>
                  </a:lnTo>
                  <a:lnTo>
                    <a:pt x="649" y="31"/>
                  </a:lnTo>
                  <a:cubicBezTo>
                    <a:pt x="640" y="31"/>
                    <a:pt x="620" y="21"/>
                    <a:pt x="609" y="21"/>
                  </a:cubicBezTo>
                  <a:cubicBezTo>
                    <a:pt x="540" y="1"/>
                    <a:pt x="460" y="1"/>
                    <a:pt x="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7973800" y="4891760"/>
              <a:ext cx="56014" cy="23967"/>
            </a:xfrm>
            <a:custGeom>
              <a:avLst/>
              <a:gdLst/>
              <a:ahLst/>
              <a:cxnLst/>
              <a:rect l="l" t="t" r="r" b="b"/>
              <a:pathLst>
                <a:path w="610" h="261" extrusionOk="0">
                  <a:moveTo>
                    <a:pt x="61" y="260"/>
                  </a:moveTo>
                  <a:lnTo>
                    <a:pt x="70" y="260"/>
                  </a:lnTo>
                  <a:lnTo>
                    <a:pt x="70" y="260"/>
                  </a:lnTo>
                  <a:lnTo>
                    <a:pt x="70" y="260"/>
                  </a:lnTo>
                  <a:lnTo>
                    <a:pt x="61" y="260"/>
                  </a:lnTo>
                  <a:close/>
                  <a:moveTo>
                    <a:pt x="1" y="160"/>
                  </a:moveTo>
                  <a:cubicBezTo>
                    <a:pt x="1" y="191"/>
                    <a:pt x="21" y="231"/>
                    <a:pt x="50" y="251"/>
                  </a:cubicBezTo>
                  <a:lnTo>
                    <a:pt x="50" y="251"/>
                  </a:lnTo>
                  <a:lnTo>
                    <a:pt x="50" y="251"/>
                  </a:lnTo>
                  <a:cubicBezTo>
                    <a:pt x="21" y="231"/>
                    <a:pt x="1" y="191"/>
                    <a:pt x="1" y="160"/>
                  </a:cubicBezTo>
                  <a:close/>
                  <a:moveTo>
                    <a:pt x="420" y="1"/>
                  </a:moveTo>
                  <a:lnTo>
                    <a:pt x="420" y="1"/>
                  </a:lnTo>
                  <a:cubicBezTo>
                    <a:pt x="490" y="1"/>
                    <a:pt x="550" y="11"/>
                    <a:pt x="609" y="21"/>
                  </a:cubicBezTo>
                  <a:cubicBezTo>
                    <a:pt x="550" y="11"/>
                    <a:pt x="490" y="1"/>
                    <a:pt x="4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8016867" y="4913799"/>
              <a:ext cx="23048" cy="9183"/>
            </a:xfrm>
            <a:custGeom>
              <a:avLst/>
              <a:gdLst/>
              <a:ahLst/>
              <a:cxnLst/>
              <a:rect l="l" t="t" r="r" b="b"/>
              <a:pathLst>
                <a:path w="251" h="100" extrusionOk="0">
                  <a:moveTo>
                    <a:pt x="1" y="0"/>
                  </a:moveTo>
                  <a:cubicBezTo>
                    <a:pt x="31" y="20"/>
                    <a:pt x="61" y="30"/>
                    <a:pt x="81" y="50"/>
                  </a:cubicBezTo>
                  <a:cubicBezTo>
                    <a:pt x="131" y="70"/>
                    <a:pt x="180" y="90"/>
                    <a:pt x="240" y="100"/>
                  </a:cubicBezTo>
                  <a:lnTo>
                    <a:pt x="251" y="100"/>
                  </a:lnTo>
                  <a:lnTo>
                    <a:pt x="151" y="40"/>
                  </a:lnTo>
                  <a:cubicBezTo>
                    <a:pt x="140" y="30"/>
                    <a:pt x="131" y="30"/>
                    <a:pt x="131" y="20"/>
                  </a:cubicBezTo>
                  <a:cubicBezTo>
                    <a:pt x="111" y="20"/>
                    <a:pt x="101" y="20"/>
                    <a:pt x="91" y="11"/>
                  </a:cubicBezTo>
                  <a:cubicBezTo>
                    <a:pt x="61" y="11"/>
                    <a:pt x="3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7973800" y="4891760"/>
              <a:ext cx="106427" cy="54178"/>
            </a:xfrm>
            <a:custGeom>
              <a:avLst/>
              <a:gdLst/>
              <a:ahLst/>
              <a:cxnLst/>
              <a:rect l="l" t="t" r="r" b="b"/>
              <a:pathLst>
                <a:path w="1159" h="590" extrusionOk="0">
                  <a:moveTo>
                    <a:pt x="380" y="1"/>
                  </a:moveTo>
                  <a:cubicBezTo>
                    <a:pt x="350" y="1"/>
                    <a:pt x="310" y="1"/>
                    <a:pt x="280" y="11"/>
                  </a:cubicBezTo>
                  <a:cubicBezTo>
                    <a:pt x="250" y="11"/>
                    <a:pt x="210" y="21"/>
                    <a:pt x="190" y="21"/>
                  </a:cubicBezTo>
                  <a:cubicBezTo>
                    <a:pt x="170" y="21"/>
                    <a:pt x="150" y="31"/>
                    <a:pt x="130" y="31"/>
                  </a:cubicBezTo>
                  <a:lnTo>
                    <a:pt x="121" y="31"/>
                  </a:lnTo>
                  <a:lnTo>
                    <a:pt x="101" y="40"/>
                  </a:lnTo>
                  <a:cubicBezTo>
                    <a:pt x="50" y="51"/>
                    <a:pt x="21" y="80"/>
                    <a:pt x="10" y="131"/>
                  </a:cubicBezTo>
                  <a:cubicBezTo>
                    <a:pt x="10" y="140"/>
                    <a:pt x="1" y="151"/>
                    <a:pt x="1" y="160"/>
                  </a:cubicBezTo>
                  <a:cubicBezTo>
                    <a:pt x="1" y="191"/>
                    <a:pt x="21" y="231"/>
                    <a:pt x="50" y="251"/>
                  </a:cubicBezTo>
                  <a:lnTo>
                    <a:pt x="61" y="260"/>
                  </a:lnTo>
                  <a:lnTo>
                    <a:pt x="70" y="260"/>
                  </a:lnTo>
                  <a:cubicBezTo>
                    <a:pt x="70" y="270"/>
                    <a:pt x="81" y="270"/>
                    <a:pt x="90" y="280"/>
                  </a:cubicBezTo>
                  <a:lnTo>
                    <a:pt x="170" y="330"/>
                  </a:lnTo>
                  <a:cubicBezTo>
                    <a:pt x="201" y="360"/>
                    <a:pt x="240" y="380"/>
                    <a:pt x="290" y="410"/>
                  </a:cubicBezTo>
                  <a:cubicBezTo>
                    <a:pt x="350" y="450"/>
                    <a:pt x="400" y="480"/>
                    <a:pt x="450" y="500"/>
                  </a:cubicBezTo>
                  <a:cubicBezTo>
                    <a:pt x="520" y="540"/>
                    <a:pt x="589" y="560"/>
                    <a:pt x="660" y="570"/>
                  </a:cubicBezTo>
                  <a:cubicBezTo>
                    <a:pt x="720" y="590"/>
                    <a:pt x="789" y="590"/>
                    <a:pt x="859" y="590"/>
                  </a:cubicBezTo>
                  <a:lnTo>
                    <a:pt x="889" y="590"/>
                  </a:lnTo>
                  <a:cubicBezTo>
                    <a:pt x="929" y="590"/>
                    <a:pt x="969" y="590"/>
                    <a:pt x="1009" y="580"/>
                  </a:cubicBezTo>
                  <a:cubicBezTo>
                    <a:pt x="1039" y="580"/>
                    <a:pt x="1069" y="570"/>
                    <a:pt x="1099" y="570"/>
                  </a:cubicBezTo>
                  <a:cubicBezTo>
                    <a:pt x="1119" y="560"/>
                    <a:pt x="1139" y="560"/>
                    <a:pt x="1159" y="560"/>
                  </a:cubicBezTo>
                  <a:lnTo>
                    <a:pt x="1159" y="550"/>
                  </a:lnTo>
                  <a:cubicBezTo>
                    <a:pt x="1109" y="540"/>
                    <a:pt x="1059" y="520"/>
                    <a:pt x="999" y="500"/>
                  </a:cubicBezTo>
                  <a:cubicBezTo>
                    <a:pt x="949" y="480"/>
                    <a:pt x="889" y="450"/>
                    <a:pt x="829" y="410"/>
                  </a:cubicBezTo>
                  <a:lnTo>
                    <a:pt x="720" y="340"/>
                  </a:lnTo>
                  <a:lnTo>
                    <a:pt x="709" y="340"/>
                  </a:lnTo>
                  <a:cubicBezTo>
                    <a:pt x="649" y="330"/>
                    <a:pt x="600" y="310"/>
                    <a:pt x="550" y="290"/>
                  </a:cubicBezTo>
                  <a:cubicBezTo>
                    <a:pt x="530" y="270"/>
                    <a:pt x="500" y="260"/>
                    <a:pt x="470" y="240"/>
                  </a:cubicBezTo>
                  <a:cubicBezTo>
                    <a:pt x="500" y="240"/>
                    <a:pt x="530" y="251"/>
                    <a:pt x="560" y="251"/>
                  </a:cubicBezTo>
                  <a:cubicBezTo>
                    <a:pt x="570" y="260"/>
                    <a:pt x="580" y="260"/>
                    <a:pt x="600" y="260"/>
                  </a:cubicBezTo>
                  <a:cubicBezTo>
                    <a:pt x="589" y="260"/>
                    <a:pt x="580" y="260"/>
                    <a:pt x="580" y="251"/>
                  </a:cubicBezTo>
                  <a:cubicBezTo>
                    <a:pt x="550" y="231"/>
                    <a:pt x="530" y="191"/>
                    <a:pt x="530" y="160"/>
                  </a:cubicBezTo>
                  <a:lnTo>
                    <a:pt x="530" y="131"/>
                  </a:lnTo>
                  <a:cubicBezTo>
                    <a:pt x="540" y="91"/>
                    <a:pt x="570" y="51"/>
                    <a:pt x="620" y="40"/>
                  </a:cubicBezTo>
                  <a:lnTo>
                    <a:pt x="629" y="40"/>
                  </a:lnTo>
                  <a:lnTo>
                    <a:pt x="649" y="31"/>
                  </a:lnTo>
                  <a:cubicBezTo>
                    <a:pt x="640" y="31"/>
                    <a:pt x="629" y="21"/>
                    <a:pt x="609" y="21"/>
                  </a:cubicBezTo>
                  <a:cubicBezTo>
                    <a:pt x="550" y="11"/>
                    <a:pt x="490" y="1"/>
                    <a:pt x="4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8066361" y="4913799"/>
              <a:ext cx="22130" cy="8356"/>
            </a:xfrm>
            <a:custGeom>
              <a:avLst/>
              <a:gdLst/>
              <a:ahLst/>
              <a:cxnLst/>
              <a:rect l="l" t="t" r="r" b="b"/>
              <a:pathLst>
                <a:path w="241" h="91" extrusionOk="0">
                  <a:moveTo>
                    <a:pt x="1" y="0"/>
                  </a:moveTo>
                  <a:cubicBezTo>
                    <a:pt x="31" y="11"/>
                    <a:pt x="61" y="30"/>
                    <a:pt x="91" y="40"/>
                  </a:cubicBezTo>
                  <a:cubicBezTo>
                    <a:pt x="141" y="60"/>
                    <a:pt x="191" y="80"/>
                    <a:pt x="240" y="90"/>
                  </a:cubicBezTo>
                  <a:lnTo>
                    <a:pt x="141" y="30"/>
                  </a:lnTo>
                  <a:cubicBezTo>
                    <a:pt x="131" y="30"/>
                    <a:pt x="131" y="20"/>
                    <a:pt x="121" y="20"/>
                  </a:cubicBezTo>
                  <a:cubicBezTo>
                    <a:pt x="101" y="11"/>
                    <a:pt x="91" y="11"/>
                    <a:pt x="81" y="11"/>
                  </a:cubicBezTo>
                  <a:cubicBezTo>
                    <a:pt x="61" y="0"/>
                    <a:pt x="3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8022376" y="4891760"/>
              <a:ext cx="109182" cy="53259"/>
            </a:xfrm>
            <a:custGeom>
              <a:avLst/>
              <a:gdLst/>
              <a:ahLst/>
              <a:cxnLst/>
              <a:rect l="l" t="t" r="r" b="b"/>
              <a:pathLst>
                <a:path w="1189" h="580" extrusionOk="0">
                  <a:moveTo>
                    <a:pt x="271" y="1"/>
                  </a:moveTo>
                  <a:cubicBezTo>
                    <a:pt x="240" y="11"/>
                    <a:pt x="211" y="11"/>
                    <a:pt x="180" y="21"/>
                  </a:cubicBezTo>
                  <a:cubicBezTo>
                    <a:pt x="160" y="21"/>
                    <a:pt x="140" y="31"/>
                    <a:pt x="131" y="31"/>
                  </a:cubicBezTo>
                  <a:lnTo>
                    <a:pt x="120" y="31"/>
                  </a:lnTo>
                  <a:lnTo>
                    <a:pt x="100" y="40"/>
                  </a:lnTo>
                  <a:lnTo>
                    <a:pt x="91" y="40"/>
                  </a:lnTo>
                  <a:cubicBezTo>
                    <a:pt x="41" y="51"/>
                    <a:pt x="11" y="91"/>
                    <a:pt x="1" y="131"/>
                  </a:cubicBezTo>
                  <a:lnTo>
                    <a:pt x="1" y="160"/>
                  </a:lnTo>
                  <a:cubicBezTo>
                    <a:pt x="1" y="191"/>
                    <a:pt x="21" y="231"/>
                    <a:pt x="51" y="251"/>
                  </a:cubicBezTo>
                  <a:cubicBezTo>
                    <a:pt x="51" y="260"/>
                    <a:pt x="60" y="260"/>
                    <a:pt x="71" y="260"/>
                  </a:cubicBezTo>
                  <a:cubicBezTo>
                    <a:pt x="71" y="270"/>
                    <a:pt x="80" y="270"/>
                    <a:pt x="91" y="280"/>
                  </a:cubicBezTo>
                  <a:lnTo>
                    <a:pt x="300" y="410"/>
                  </a:lnTo>
                  <a:cubicBezTo>
                    <a:pt x="360" y="450"/>
                    <a:pt x="420" y="480"/>
                    <a:pt x="470" y="500"/>
                  </a:cubicBezTo>
                  <a:cubicBezTo>
                    <a:pt x="530" y="520"/>
                    <a:pt x="580" y="540"/>
                    <a:pt x="630" y="550"/>
                  </a:cubicBezTo>
                  <a:cubicBezTo>
                    <a:pt x="650" y="560"/>
                    <a:pt x="670" y="560"/>
                    <a:pt x="679" y="560"/>
                  </a:cubicBezTo>
                  <a:cubicBezTo>
                    <a:pt x="739" y="570"/>
                    <a:pt x="790" y="580"/>
                    <a:pt x="850" y="580"/>
                  </a:cubicBezTo>
                  <a:lnTo>
                    <a:pt x="919" y="580"/>
                  </a:lnTo>
                  <a:cubicBezTo>
                    <a:pt x="959" y="580"/>
                    <a:pt x="989" y="570"/>
                    <a:pt x="1029" y="570"/>
                  </a:cubicBezTo>
                  <a:cubicBezTo>
                    <a:pt x="1069" y="560"/>
                    <a:pt x="1099" y="560"/>
                    <a:pt x="1119" y="550"/>
                  </a:cubicBezTo>
                  <a:cubicBezTo>
                    <a:pt x="1139" y="550"/>
                    <a:pt x="1159" y="540"/>
                    <a:pt x="1179" y="540"/>
                  </a:cubicBezTo>
                  <a:lnTo>
                    <a:pt x="1189" y="540"/>
                  </a:lnTo>
                  <a:cubicBezTo>
                    <a:pt x="1129" y="520"/>
                    <a:pt x="1069" y="510"/>
                    <a:pt x="1019" y="480"/>
                  </a:cubicBezTo>
                  <a:cubicBezTo>
                    <a:pt x="959" y="460"/>
                    <a:pt x="909" y="430"/>
                    <a:pt x="850" y="400"/>
                  </a:cubicBezTo>
                  <a:lnTo>
                    <a:pt x="719" y="330"/>
                  </a:lnTo>
                  <a:cubicBezTo>
                    <a:pt x="670" y="320"/>
                    <a:pt x="620" y="300"/>
                    <a:pt x="570" y="280"/>
                  </a:cubicBezTo>
                  <a:cubicBezTo>
                    <a:pt x="540" y="270"/>
                    <a:pt x="510" y="251"/>
                    <a:pt x="480" y="240"/>
                  </a:cubicBezTo>
                  <a:cubicBezTo>
                    <a:pt x="510" y="240"/>
                    <a:pt x="540" y="240"/>
                    <a:pt x="560" y="251"/>
                  </a:cubicBezTo>
                  <a:cubicBezTo>
                    <a:pt x="570" y="251"/>
                    <a:pt x="580" y="251"/>
                    <a:pt x="600" y="260"/>
                  </a:cubicBezTo>
                  <a:cubicBezTo>
                    <a:pt x="590" y="251"/>
                    <a:pt x="580" y="251"/>
                    <a:pt x="580" y="251"/>
                  </a:cubicBezTo>
                  <a:cubicBezTo>
                    <a:pt x="550" y="220"/>
                    <a:pt x="530" y="180"/>
                    <a:pt x="530" y="151"/>
                  </a:cubicBezTo>
                  <a:lnTo>
                    <a:pt x="530" y="131"/>
                  </a:lnTo>
                  <a:cubicBezTo>
                    <a:pt x="540" y="80"/>
                    <a:pt x="570" y="40"/>
                    <a:pt x="610" y="31"/>
                  </a:cubicBezTo>
                  <a:lnTo>
                    <a:pt x="620" y="31"/>
                  </a:lnTo>
                  <a:lnTo>
                    <a:pt x="639" y="21"/>
                  </a:lnTo>
                  <a:lnTo>
                    <a:pt x="650" y="21"/>
                  </a:lnTo>
                  <a:cubicBezTo>
                    <a:pt x="630" y="21"/>
                    <a:pt x="620" y="11"/>
                    <a:pt x="610" y="11"/>
                  </a:cubicBezTo>
                  <a:cubicBezTo>
                    <a:pt x="550" y="1"/>
                    <a:pt x="490" y="1"/>
                    <a:pt x="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8086563" y="4890842"/>
              <a:ext cx="8356" cy="1928"/>
            </a:xfrm>
            <a:custGeom>
              <a:avLst/>
              <a:gdLst/>
              <a:ahLst/>
              <a:cxnLst/>
              <a:rect l="l" t="t" r="r" b="b"/>
              <a:pathLst>
                <a:path w="91" h="21" extrusionOk="0">
                  <a:moveTo>
                    <a:pt x="91" y="1"/>
                  </a:moveTo>
                  <a:cubicBezTo>
                    <a:pt x="60" y="11"/>
                    <a:pt x="31" y="11"/>
                    <a:pt x="0" y="21"/>
                  </a:cubicBezTo>
                  <a:cubicBezTo>
                    <a:pt x="31" y="11"/>
                    <a:pt x="60" y="1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8116866" y="4911962"/>
              <a:ext cx="20202" cy="7438"/>
            </a:xfrm>
            <a:custGeom>
              <a:avLst/>
              <a:gdLst/>
              <a:ahLst/>
              <a:cxnLst/>
              <a:rect l="l" t="t" r="r" b="b"/>
              <a:pathLst>
                <a:path w="220" h="81" extrusionOk="0">
                  <a:moveTo>
                    <a:pt x="0" y="0"/>
                  </a:moveTo>
                  <a:cubicBezTo>
                    <a:pt x="30" y="20"/>
                    <a:pt x="50" y="31"/>
                    <a:pt x="80" y="40"/>
                  </a:cubicBezTo>
                  <a:cubicBezTo>
                    <a:pt x="130" y="60"/>
                    <a:pt x="170" y="80"/>
                    <a:pt x="220" y="80"/>
                  </a:cubicBezTo>
                  <a:lnTo>
                    <a:pt x="120" y="40"/>
                  </a:lnTo>
                  <a:cubicBezTo>
                    <a:pt x="120" y="31"/>
                    <a:pt x="110" y="31"/>
                    <a:pt x="100" y="20"/>
                  </a:cubicBezTo>
                  <a:cubicBezTo>
                    <a:pt x="80" y="20"/>
                    <a:pt x="70" y="11"/>
                    <a:pt x="60" y="11"/>
                  </a:cubicBezTo>
                  <a:cubicBezTo>
                    <a:pt x="40" y="11"/>
                    <a:pt x="20" y="1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8071044" y="4889924"/>
              <a:ext cx="110008" cy="53259"/>
            </a:xfrm>
            <a:custGeom>
              <a:avLst/>
              <a:gdLst/>
              <a:ahLst/>
              <a:cxnLst/>
              <a:rect l="l" t="t" r="r" b="b"/>
              <a:pathLst>
                <a:path w="1198" h="580" extrusionOk="0">
                  <a:moveTo>
                    <a:pt x="369" y="1"/>
                  </a:moveTo>
                  <a:cubicBezTo>
                    <a:pt x="329" y="1"/>
                    <a:pt x="300" y="11"/>
                    <a:pt x="260" y="11"/>
                  </a:cubicBezTo>
                  <a:cubicBezTo>
                    <a:pt x="229" y="21"/>
                    <a:pt x="200" y="21"/>
                    <a:pt x="169" y="31"/>
                  </a:cubicBezTo>
                  <a:cubicBezTo>
                    <a:pt x="160" y="31"/>
                    <a:pt x="140" y="41"/>
                    <a:pt x="120" y="41"/>
                  </a:cubicBezTo>
                  <a:lnTo>
                    <a:pt x="109" y="41"/>
                  </a:lnTo>
                  <a:lnTo>
                    <a:pt x="90" y="51"/>
                  </a:lnTo>
                  <a:lnTo>
                    <a:pt x="80" y="51"/>
                  </a:lnTo>
                  <a:cubicBezTo>
                    <a:pt x="40" y="60"/>
                    <a:pt x="10" y="100"/>
                    <a:pt x="0" y="151"/>
                  </a:cubicBezTo>
                  <a:lnTo>
                    <a:pt x="0" y="171"/>
                  </a:lnTo>
                  <a:cubicBezTo>
                    <a:pt x="0" y="200"/>
                    <a:pt x="20" y="240"/>
                    <a:pt x="50" y="271"/>
                  </a:cubicBezTo>
                  <a:cubicBezTo>
                    <a:pt x="60" y="271"/>
                    <a:pt x="60" y="271"/>
                    <a:pt x="70" y="280"/>
                  </a:cubicBezTo>
                  <a:cubicBezTo>
                    <a:pt x="80" y="280"/>
                    <a:pt x="80" y="290"/>
                    <a:pt x="90" y="290"/>
                  </a:cubicBezTo>
                  <a:lnTo>
                    <a:pt x="320" y="420"/>
                  </a:lnTo>
                  <a:cubicBezTo>
                    <a:pt x="379" y="450"/>
                    <a:pt x="429" y="480"/>
                    <a:pt x="489" y="500"/>
                  </a:cubicBezTo>
                  <a:cubicBezTo>
                    <a:pt x="559" y="530"/>
                    <a:pt x="629" y="550"/>
                    <a:pt x="708" y="570"/>
                  </a:cubicBezTo>
                  <a:cubicBezTo>
                    <a:pt x="759" y="570"/>
                    <a:pt x="808" y="580"/>
                    <a:pt x="859" y="580"/>
                  </a:cubicBezTo>
                  <a:lnTo>
                    <a:pt x="938" y="580"/>
                  </a:lnTo>
                  <a:cubicBezTo>
                    <a:pt x="978" y="570"/>
                    <a:pt x="1018" y="570"/>
                    <a:pt x="1048" y="560"/>
                  </a:cubicBezTo>
                  <a:cubicBezTo>
                    <a:pt x="1088" y="560"/>
                    <a:pt x="1118" y="550"/>
                    <a:pt x="1148" y="550"/>
                  </a:cubicBezTo>
                  <a:cubicBezTo>
                    <a:pt x="1168" y="540"/>
                    <a:pt x="1178" y="540"/>
                    <a:pt x="1198" y="530"/>
                  </a:cubicBezTo>
                  <a:cubicBezTo>
                    <a:pt x="1148" y="520"/>
                    <a:pt x="1098" y="500"/>
                    <a:pt x="1038" y="480"/>
                  </a:cubicBezTo>
                  <a:cubicBezTo>
                    <a:pt x="978" y="460"/>
                    <a:pt x="918" y="430"/>
                    <a:pt x="859" y="400"/>
                  </a:cubicBezTo>
                  <a:lnTo>
                    <a:pt x="719" y="320"/>
                  </a:lnTo>
                  <a:cubicBezTo>
                    <a:pt x="669" y="320"/>
                    <a:pt x="629" y="300"/>
                    <a:pt x="579" y="280"/>
                  </a:cubicBezTo>
                  <a:cubicBezTo>
                    <a:pt x="549" y="271"/>
                    <a:pt x="529" y="260"/>
                    <a:pt x="499" y="240"/>
                  </a:cubicBezTo>
                  <a:lnTo>
                    <a:pt x="499" y="240"/>
                  </a:lnTo>
                  <a:cubicBezTo>
                    <a:pt x="519" y="251"/>
                    <a:pt x="539" y="251"/>
                    <a:pt x="559" y="251"/>
                  </a:cubicBezTo>
                  <a:cubicBezTo>
                    <a:pt x="569" y="251"/>
                    <a:pt x="579" y="260"/>
                    <a:pt x="599" y="260"/>
                  </a:cubicBezTo>
                  <a:cubicBezTo>
                    <a:pt x="589" y="260"/>
                    <a:pt x="589" y="251"/>
                    <a:pt x="579" y="251"/>
                  </a:cubicBezTo>
                  <a:cubicBezTo>
                    <a:pt x="549" y="231"/>
                    <a:pt x="529" y="191"/>
                    <a:pt x="529" y="151"/>
                  </a:cubicBezTo>
                  <a:lnTo>
                    <a:pt x="529" y="131"/>
                  </a:lnTo>
                  <a:cubicBezTo>
                    <a:pt x="529" y="91"/>
                    <a:pt x="569" y="51"/>
                    <a:pt x="609" y="31"/>
                  </a:cubicBezTo>
                  <a:lnTo>
                    <a:pt x="629" y="31"/>
                  </a:lnTo>
                  <a:cubicBezTo>
                    <a:pt x="639" y="31"/>
                    <a:pt x="639" y="31"/>
                    <a:pt x="639" y="21"/>
                  </a:cubicBezTo>
                  <a:lnTo>
                    <a:pt x="599" y="21"/>
                  </a:lnTo>
                  <a:cubicBezTo>
                    <a:pt x="539" y="11"/>
                    <a:pt x="479" y="1"/>
                    <a:pt x="4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8153504" y="4888087"/>
              <a:ext cx="23967" cy="1928"/>
            </a:xfrm>
            <a:custGeom>
              <a:avLst/>
              <a:gdLst/>
              <a:ahLst/>
              <a:cxnLst/>
              <a:rect l="l" t="t" r="r" b="b"/>
              <a:pathLst>
                <a:path w="261" h="21" extrusionOk="0">
                  <a:moveTo>
                    <a:pt x="240" y="11"/>
                  </a:moveTo>
                  <a:cubicBezTo>
                    <a:pt x="250" y="21"/>
                    <a:pt x="260" y="21"/>
                    <a:pt x="260" y="21"/>
                  </a:cubicBezTo>
                  <a:lnTo>
                    <a:pt x="260" y="21"/>
                  </a:lnTo>
                  <a:cubicBezTo>
                    <a:pt x="260" y="21"/>
                    <a:pt x="250" y="21"/>
                    <a:pt x="240" y="11"/>
                  </a:cubicBezTo>
                  <a:close/>
                  <a:moveTo>
                    <a:pt x="60" y="1"/>
                  </a:moveTo>
                  <a:lnTo>
                    <a:pt x="1" y="1"/>
                  </a:lnTo>
                  <a:lnTo>
                    <a:pt x="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8166360" y="4910125"/>
              <a:ext cx="18365" cy="6520"/>
            </a:xfrm>
            <a:custGeom>
              <a:avLst/>
              <a:gdLst/>
              <a:ahLst/>
              <a:cxnLst/>
              <a:rect l="l" t="t" r="r" b="b"/>
              <a:pathLst>
                <a:path w="200" h="71" extrusionOk="0">
                  <a:moveTo>
                    <a:pt x="0" y="0"/>
                  </a:moveTo>
                  <a:cubicBezTo>
                    <a:pt x="30" y="11"/>
                    <a:pt x="60" y="31"/>
                    <a:pt x="80" y="40"/>
                  </a:cubicBezTo>
                  <a:lnTo>
                    <a:pt x="200" y="70"/>
                  </a:lnTo>
                  <a:lnTo>
                    <a:pt x="110" y="31"/>
                  </a:lnTo>
                  <a:cubicBezTo>
                    <a:pt x="100" y="31"/>
                    <a:pt x="100" y="20"/>
                    <a:pt x="90" y="20"/>
                  </a:cubicBezTo>
                  <a:lnTo>
                    <a:pt x="80" y="20"/>
                  </a:lnTo>
                  <a:cubicBezTo>
                    <a:pt x="70" y="11"/>
                    <a:pt x="50" y="11"/>
                    <a:pt x="40" y="11"/>
                  </a:cubicBezTo>
                  <a:cubicBezTo>
                    <a:pt x="30" y="0"/>
                    <a:pt x="1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8119529" y="4888087"/>
              <a:ext cx="111936" cy="52433"/>
            </a:xfrm>
            <a:custGeom>
              <a:avLst/>
              <a:gdLst/>
              <a:ahLst/>
              <a:cxnLst/>
              <a:rect l="l" t="t" r="r" b="b"/>
              <a:pathLst>
                <a:path w="1219" h="571" extrusionOk="0">
                  <a:moveTo>
                    <a:pt x="360" y="1"/>
                  </a:moveTo>
                  <a:cubicBezTo>
                    <a:pt x="320" y="1"/>
                    <a:pt x="291" y="11"/>
                    <a:pt x="260" y="11"/>
                  </a:cubicBezTo>
                  <a:cubicBezTo>
                    <a:pt x="220" y="21"/>
                    <a:pt x="191" y="21"/>
                    <a:pt x="171" y="31"/>
                  </a:cubicBezTo>
                  <a:cubicBezTo>
                    <a:pt x="151" y="31"/>
                    <a:pt x="131" y="41"/>
                    <a:pt x="111" y="41"/>
                  </a:cubicBezTo>
                  <a:cubicBezTo>
                    <a:pt x="111" y="51"/>
                    <a:pt x="111" y="51"/>
                    <a:pt x="101" y="51"/>
                  </a:cubicBezTo>
                  <a:lnTo>
                    <a:pt x="81" y="51"/>
                  </a:lnTo>
                  <a:cubicBezTo>
                    <a:pt x="41" y="71"/>
                    <a:pt x="1" y="111"/>
                    <a:pt x="1" y="151"/>
                  </a:cubicBezTo>
                  <a:lnTo>
                    <a:pt x="1" y="171"/>
                  </a:lnTo>
                  <a:cubicBezTo>
                    <a:pt x="1" y="211"/>
                    <a:pt x="21" y="251"/>
                    <a:pt x="51" y="271"/>
                  </a:cubicBezTo>
                  <a:cubicBezTo>
                    <a:pt x="61" y="271"/>
                    <a:pt x="61" y="280"/>
                    <a:pt x="71" y="280"/>
                  </a:cubicBezTo>
                  <a:cubicBezTo>
                    <a:pt x="81" y="291"/>
                    <a:pt x="91" y="291"/>
                    <a:pt x="91" y="300"/>
                  </a:cubicBezTo>
                  <a:lnTo>
                    <a:pt x="331" y="420"/>
                  </a:lnTo>
                  <a:cubicBezTo>
                    <a:pt x="390" y="450"/>
                    <a:pt x="450" y="480"/>
                    <a:pt x="510" y="500"/>
                  </a:cubicBezTo>
                  <a:cubicBezTo>
                    <a:pt x="590" y="530"/>
                    <a:pt x="660" y="550"/>
                    <a:pt x="730" y="560"/>
                  </a:cubicBezTo>
                  <a:cubicBezTo>
                    <a:pt x="770" y="570"/>
                    <a:pt x="819" y="570"/>
                    <a:pt x="870" y="570"/>
                  </a:cubicBezTo>
                  <a:cubicBezTo>
                    <a:pt x="899" y="570"/>
                    <a:pt x="930" y="570"/>
                    <a:pt x="959" y="560"/>
                  </a:cubicBezTo>
                  <a:cubicBezTo>
                    <a:pt x="999" y="560"/>
                    <a:pt x="1039" y="560"/>
                    <a:pt x="1069" y="550"/>
                  </a:cubicBezTo>
                  <a:cubicBezTo>
                    <a:pt x="1109" y="540"/>
                    <a:pt x="1139" y="540"/>
                    <a:pt x="1159" y="530"/>
                  </a:cubicBezTo>
                  <a:cubicBezTo>
                    <a:pt x="1179" y="530"/>
                    <a:pt x="1199" y="520"/>
                    <a:pt x="1209" y="520"/>
                  </a:cubicBezTo>
                  <a:lnTo>
                    <a:pt x="1219" y="510"/>
                  </a:lnTo>
                  <a:cubicBezTo>
                    <a:pt x="1169" y="500"/>
                    <a:pt x="1109" y="490"/>
                    <a:pt x="1049" y="470"/>
                  </a:cubicBezTo>
                  <a:cubicBezTo>
                    <a:pt x="989" y="450"/>
                    <a:pt x="930" y="420"/>
                    <a:pt x="870" y="390"/>
                  </a:cubicBezTo>
                  <a:lnTo>
                    <a:pt x="710" y="310"/>
                  </a:lnTo>
                  <a:lnTo>
                    <a:pt x="590" y="280"/>
                  </a:lnTo>
                  <a:cubicBezTo>
                    <a:pt x="570" y="271"/>
                    <a:pt x="540" y="251"/>
                    <a:pt x="510" y="240"/>
                  </a:cubicBezTo>
                  <a:cubicBezTo>
                    <a:pt x="520" y="240"/>
                    <a:pt x="540" y="240"/>
                    <a:pt x="550" y="251"/>
                  </a:cubicBezTo>
                  <a:cubicBezTo>
                    <a:pt x="560" y="251"/>
                    <a:pt x="580" y="251"/>
                    <a:pt x="590" y="260"/>
                  </a:cubicBezTo>
                  <a:cubicBezTo>
                    <a:pt x="590" y="251"/>
                    <a:pt x="590" y="251"/>
                    <a:pt x="580" y="251"/>
                  </a:cubicBezTo>
                  <a:cubicBezTo>
                    <a:pt x="550" y="231"/>
                    <a:pt x="520" y="191"/>
                    <a:pt x="520" y="140"/>
                  </a:cubicBezTo>
                  <a:lnTo>
                    <a:pt x="520" y="131"/>
                  </a:lnTo>
                  <a:cubicBezTo>
                    <a:pt x="530" y="80"/>
                    <a:pt x="560" y="41"/>
                    <a:pt x="600" y="31"/>
                  </a:cubicBezTo>
                  <a:lnTo>
                    <a:pt x="640" y="140"/>
                  </a:lnTo>
                  <a:lnTo>
                    <a:pt x="610" y="31"/>
                  </a:lnTo>
                  <a:lnTo>
                    <a:pt x="650" y="131"/>
                  </a:lnTo>
                  <a:lnTo>
                    <a:pt x="620" y="21"/>
                  </a:lnTo>
                  <a:lnTo>
                    <a:pt x="630" y="21"/>
                  </a:lnTo>
                  <a:cubicBezTo>
                    <a:pt x="630" y="21"/>
                    <a:pt x="620" y="21"/>
                    <a:pt x="610" y="11"/>
                  </a:cubicBezTo>
                  <a:lnTo>
                    <a:pt x="590" y="11"/>
                  </a:lnTo>
                  <a:cubicBezTo>
                    <a:pt x="540" y="1"/>
                    <a:pt x="490" y="1"/>
                    <a:pt x="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8172696" y="4911044"/>
              <a:ext cx="1928" cy="1010"/>
            </a:xfrm>
            <a:custGeom>
              <a:avLst/>
              <a:gdLst/>
              <a:ahLst/>
              <a:cxnLst/>
              <a:rect l="l" t="t" r="r" b="b"/>
              <a:pathLst>
                <a:path w="21" h="11" extrusionOk="0">
                  <a:moveTo>
                    <a:pt x="1" y="1"/>
                  </a:moveTo>
                  <a:cubicBezTo>
                    <a:pt x="6" y="1"/>
                    <a:pt x="9" y="3"/>
                    <a:pt x="11" y="5"/>
                  </a:cubicBezTo>
                  <a:lnTo>
                    <a:pt x="11" y="5"/>
                  </a:lnTo>
                  <a:cubicBezTo>
                    <a:pt x="11" y="1"/>
                    <a:pt x="9" y="1"/>
                    <a:pt x="1" y="1"/>
                  </a:cubicBezTo>
                  <a:close/>
                  <a:moveTo>
                    <a:pt x="11" y="5"/>
                  </a:moveTo>
                  <a:cubicBezTo>
                    <a:pt x="11" y="7"/>
                    <a:pt x="11" y="8"/>
                    <a:pt x="11" y="10"/>
                  </a:cubicBezTo>
                  <a:lnTo>
                    <a:pt x="21" y="10"/>
                  </a:lnTo>
                  <a:cubicBezTo>
                    <a:pt x="16" y="10"/>
                    <a:pt x="14" y="8"/>
                    <a:pt x="11" y="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8215854" y="4907371"/>
              <a:ext cx="15610" cy="5601"/>
            </a:xfrm>
            <a:custGeom>
              <a:avLst/>
              <a:gdLst/>
              <a:ahLst/>
              <a:cxnLst/>
              <a:rect l="l" t="t" r="r" b="b"/>
              <a:pathLst>
                <a:path w="170" h="61" extrusionOk="0">
                  <a:moveTo>
                    <a:pt x="0" y="1"/>
                  </a:moveTo>
                  <a:cubicBezTo>
                    <a:pt x="30" y="10"/>
                    <a:pt x="60" y="21"/>
                    <a:pt x="80" y="30"/>
                  </a:cubicBezTo>
                  <a:lnTo>
                    <a:pt x="170" y="61"/>
                  </a:lnTo>
                  <a:lnTo>
                    <a:pt x="100" y="30"/>
                  </a:lnTo>
                  <a:cubicBezTo>
                    <a:pt x="90" y="21"/>
                    <a:pt x="80" y="21"/>
                    <a:pt x="80" y="21"/>
                  </a:cubicBezTo>
                  <a:lnTo>
                    <a:pt x="70" y="10"/>
                  </a:lnTo>
                  <a:cubicBezTo>
                    <a:pt x="50" y="10"/>
                    <a:pt x="40" y="10"/>
                    <a:pt x="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8167186" y="4885424"/>
              <a:ext cx="114783" cy="51423"/>
            </a:xfrm>
            <a:custGeom>
              <a:avLst/>
              <a:gdLst/>
              <a:ahLst/>
              <a:cxnLst/>
              <a:rect l="l" t="t" r="r" b="b"/>
              <a:pathLst>
                <a:path w="1250" h="560" extrusionOk="0">
                  <a:moveTo>
                    <a:pt x="360" y="0"/>
                  </a:moveTo>
                  <a:cubicBezTo>
                    <a:pt x="320" y="0"/>
                    <a:pt x="291" y="10"/>
                    <a:pt x="251" y="10"/>
                  </a:cubicBezTo>
                  <a:cubicBezTo>
                    <a:pt x="220" y="20"/>
                    <a:pt x="191" y="30"/>
                    <a:pt x="171" y="30"/>
                  </a:cubicBezTo>
                  <a:cubicBezTo>
                    <a:pt x="151" y="40"/>
                    <a:pt x="131" y="40"/>
                    <a:pt x="121" y="50"/>
                  </a:cubicBezTo>
                  <a:lnTo>
                    <a:pt x="101" y="50"/>
                  </a:lnTo>
                  <a:lnTo>
                    <a:pt x="131" y="160"/>
                  </a:lnTo>
                  <a:lnTo>
                    <a:pt x="91" y="60"/>
                  </a:lnTo>
                  <a:lnTo>
                    <a:pt x="121" y="169"/>
                  </a:lnTo>
                  <a:lnTo>
                    <a:pt x="81" y="60"/>
                  </a:lnTo>
                  <a:cubicBezTo>
                    <a:pt x="41" y="70"/>
                    <a:pt x="11" y="109"/>
                    <a:pt x="1" y="160"/>
                  </a:cubicBezTo>
                  <a:lnTo>
                    <a:pt x="1" y="169"/>
                  </a:lnTo>
                  <a:cubicBezTo>
                    <a:pt x="1" y="220"/>
                    <a:pt x="31" y="260"/>
                    <a:pt x="61" y="280"/>
                  </a:cubicBezTo>
                  <a:cubicBezTo>
                    <a:pt x="71" y="280"/>
                    <a:pt x="71" y="289"/>
                    <a:pt x="81" y="289"/>
                  </a:cubicBezTo>
                  <a:cubicBezTo>
                    <a:pt x="91" y="289"/>
                    <a:pt x="91" y="300"/>
                    <a:pt x="101" y="300"/>
                  </a:cubicBezTo>
                  <a:lnTo>
                    <a:pt x="351" y="419"/>
                  </a:lnTo>
                  <a:cubicBezTo>
                    <a:pt x="411" y="449"/>
                    <a:pt x="470" y="479"/>
                    <a:pt x="530" y="499"/>
                  </a:cubicBezTo>
                  <a:cubicBezTo>
                    <a:pt x="590" y="519"/>
                    <a:pt x="650" y="529"/>
                    <a:pt x="700" y="539"/>
                  </a:cubicBezTo>
                  <a:cubicBezTo>
                    <a:pt x="720" y="549"/>
                    <a:pt x="740" y="549"/>
                    <a:pt x="750" y="549"/>
                  </a:cubicBezTo>
                  <a:cubicBezTo>
                    <a:pt x="790" y="559"/>
                    <a:pt x="830" y="559"/>
                    <a:pt x="879" y="559"/>
                  </a:cubicBezTo>
                  <a:lnTo>
                    <a:pt x="990" y="559"/>
                  </a:lnTo>
                  <a:cubicBezTo>
                    <a:pt x="1029" y="549"/>
                    <a:pt x="1069" y="549"/>
                    <a:pt x="1099" y="539"/>
                  </a:cubicBezTo>
                  <a:cubicBezTo>
                    <a:pt x="1129" y="529"/>
                    <a:pt x="1169" y="519"/>
                    <a:pt x="1189" y="519"/>
                  </a:cubicBezTo>
                  <a:cubicBezTo>
                    <a:pt x="1209" y="509"/>
                    <a:pt x="1229" y="509"/>
                    <a:pt x="1239" y="499"/>
                  </a:cubicBezTo>
                  <a:lnTo>
                    <a:pt x="1249" y="499"/>
                  </a:lnTo>
                  <a:cubicBezTo>
                    <a:pt x="1189" y="489"/>
                    <a:pt x="1129" y="479"/>
                    <a:pt x="1069" y="459"/>
                  </a:cubicBezTo>
                  <a:cubicBezTo>
                    <a:pt x="1010" y="439"/>
                    <a:pt x="950" y="409"/>
                    <a:pt x="879" y="379"/>
                  </a:cubicBezTo>
                  <a:lnTo>
                    <a:pt x="700" y="300"/>
                  </a:lnTo>
                  <a:lnTo>
                    <a:pt x="610" y="269"/>
                  </a:lnTo>
                  <a:cubicBezTo>
                    <a:pt x="590" y="260"/>
                    <a:pt x="560" y="249"/>
                    <a:pt x="530" y="240"/>
                  </a:cubicBezTo>
                  <a:lnTo>
                    <a:pt x="550" y="240"/>
                  </a:lnTo>
                  <a:cubicBezTo>
                    <a:pt x="570" y="249"/>
                    <a:pt x="580" y="249"/>
                    <a:pt x="600" y="249"/>
                  </a:cubicBezTo>
                  <a:cubicBezTo>
                    <a:pt x="590" y="249"/>
                    <a:pt x="590" y="249"/>
                    <a:pt x="580" y="240"/>
                  </a:cubicBezTo>
                  <a:cubicBezTo>
                    <a:pt x="550" y="220"/>
                    <a:pt x="520" y="180"/>
                    <a:pt x="520" y="140"/>
                  </a:cubicBezTo>
                  <a:lnTo>
                    <a:pt x="520" y="129"/>
                  </a:lnTo>
                  <a:cubicBezTo>
                    <a:pt x="530" y="80"/>
                    <a:pt x="560" y="40"/>
                    <a:pt x="600" y="20"/>
                  </a:cubicBezTo>
                  <a:lnTo>
                    <a:pt x="630" y="20"/>
                  </a:lnTo>
                  <a:lnTo>
                    <a:pt x="640" y="10"/>
                  </a:lnTo>
                  <a:lnTo>
                    <a:pt x="590" y="10"/>
                  </a:lnTo>
                  <a:cubicBezTo>
                    <a:pt x="540" y="0"/>
                    <a:pt x="500" y="0"/>
                    <a:pt x="4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8265349" y="4903698"/>
              <a:ext cx="11937" cy="4683"/>
            </a:xfrm>
            <a:custGeom>
              <a:avLst/>
              <a:gdLst/>
              <a:ahLst/>
              <a:cxnLst/>
              <a:rect l="l" t="t" r="r" b="b"/>
              <a:pathLst>
                <a:path w="130" h="51" extrusionOk="0">
                  <a:moveTo>
                    <a:pt x="0" y="1"/>
                  </a:moveTo>
                  <a:cubicBezTo>
                    <a:pt x="30" y="10"/>
                    <a:pt x="50" y="21"/>
                    <a:pt x="80" y="30"/>
                  </a:cubicBezTo>
                  <a:cubicBezTo>
                    <a:pt x="100" y="41"/>
                    <a:pt x="110" y="41"/>
                    <a:pt x="130" y="50"/>
                  </a:cubicBezTo>
                  <a:lnTo>
                    <a:pt x="80" y="21"/>
                  </a:lnTo>
                  <a:lnTo>
                    <a:pt x="70" y="21"/>
                  </a:lnTo>
                  <a:cubicBezTo>
                    <a:pt x="70" y="21"/>
                    <a:pt x="60" y="21"/>
                    <a:pt x="60" y="10"/>
                  </a:cubicBezTo>
                  <a:lnTo>
                    <a:pt x="50" y="10"/>
                  </a:lnTo>
                  <a:cubicBezTo>
                    <a:pt x="40" y="10"/>
                    <a:pt x="20"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8214844" y="4881751"/>
              <a:ext cx="116620" cy="50413"/>
            </a:xfrm>
            <a:custGeom>
              <a:avLst/>
              <a:gdLst/>
              <a:ahLst/>
              <a:cxnLst/>
              <a:rect l="l" t="t" r="r" b="b"/>
              <a:pathLst>
                <a:path w="1270" h="549" extrusionOk="0">
                  <a:moveTo>
                    <a:pt x="351" y="0"/>
                  </a:moveTo>
                  <a:cubicBezTo>
                    <a:pt x="320" y="10"/>
                    <a:pt x="280" y="10"/>
                    <a:pt x="251" y="20"/>
                  </a:cubicBezTo>
                  <a:cubicBezTo>
                    <a:pt x="221" y="30"/>
                    <a:pt x="191" y="30"/>
                    <a:pt x="171" y="40"/>
                  </a:cubicBezTo>
                  <a:cubicBezTo>
                    <a:pt x="151" y="40"/>
                    <a:pt x="131" y="50"/>
                    <a:pt x="121" y="50"/>
                  </a:cubicBezTo>
                  <a:lnTo>
                    <a:pt x="111" y="60"/>
                  </a:lnTo>
                  <a:lnTo>
                    <a:pt x="81" y="60"/>
                  </a:lnTo>
                  <a:cubicBezTo>
                    <a:pt x="41" y="80"/>
                    <a:pt x="11" y="120"/>
                    <a:pt x="1" y="169"/>
                  </a:cubicBezTo>
                  <a:lnTo>
                    <a:pt x="1" y="180"/>
                  </a:lnTo>
                  <a:cubicBezTo>
                    <a:pt x="1" y="220"/>
                    <a:pt x="31" y="260"/>
                    <a:pt x="61" y="280"/>
                  </a:cubicBezTo>
                  <a:cubicBezTo>
                    <a:pt x="71" y="289"/>
                    <a:pt x="71" y="289"/>
                    <a:pt x="91" y="300"/>
                  </a:cubicBezTo>
                  <a:cubicBezTo>
                    <a:pt x="91" y="300"/>
                    <a:pt x="101" y="300"/>
                    <a:pt x="111" y="309"/>
                  </a:cubicBezTo>
                  <a:lnTo>
                    <a:pt x="360" y="419"/>
                  </a:lnTo>
                  <a:cubicBezTo>
                    <a:pt x="431" y="449"/>
                    <a:pt x="491" y="479"/>
                    <a:pt x="550" y="499"/>
                  </a:cubicBezTo>
                  <a:cubicBezTo>
                    <a:pt x="630" y="519"/>
                    <a:pt x="710" y="539"/>
                    <a:pt x="780" y="549"/>
                  </a:cubicBezTo>
                  <a:lnTo>
                    <a:pt x="1019" y="549"/>
                  </a:lnTo>
                  <a:cubicBezTo>
                    <a:pt x="1059" y="539"/>
                    <a:pt x="1089" y="539"/>
                    <a:pt x="1119" y="529"/>
                  </a:cubicBezTo>
                  <a:cubicBezTo>
                    <a:pt x="1159" y="519"/>
                    <a:pt x="1189" y="509"/>
                    <a:pt x="1209" y="509"/>
                  </a:cubicBezTo>
                  <a:cubicBezTo>
                    <a:pt x="1229" y="499"/>
                    <a:pt x="1249" y="489"/>
                    <a:pt x="1259" y="489"/>
                  </a:cubicBezTo>
                  <a:lnTo>
                    <a:pt x="1269" y="489"/>
                  </a:lnTo>
                  <a:cubicBezTo>
                    <a:pt x="1209" y="479"/>
                    <a:pt x="1149" y="469"/>
                    <a:pt x="1089" y="449"/>
                  </a:cubicBezTo>
                  <a:cubicBezTo>
                    <a:pt x="1030" y="429"/>
                    <a:pt x="970" y="409"/>
                    <a:pt x="899" y="379"/>
                  </a:cubicBezTo>
                  <a:cubicBezTo>
                    <a:pt x="850" y="360"/>
                    <a:pt x="800" y="340"/>
                    <a:pt x="770" y="320"/>
                  </a:cubicBezTo>
                  <a:cubicBezTo>
                    <a:pt x="760" y="320"/>
                    <a:pt x="750" y="309"/>
                    <a:pt x="740" y="309"/>
                  </a:cubicBezTo>
                  <a:lnTo>
                    <a:pt x="680" y="289"/>
                  </a:lnTo>
                  <a:cubicBezTo>
                    <a:pt x="660" y="280"/>
                    <a:pt x="650" y="280"/>
                    <a:pt x="630" y="269"/>
                  </a:cubicBezTo>
                  <a:cubicBezTo>
                    <a:pt x="600" y="260"/>
                    <a:pt x="580" y="249"/>
                    <a:pt x="550" y="240"/>
                  </a:cubicBezTo>
                  <a:cubicBezTo>
                    <a:pt x="570" y="240"/>
                    <a:pt x="590" y="249"/>
                    <a:pt x="600" y="249"/>
                  </a:cubicBezTo>
                  <a:lnTo>
                    <a:pt x="590" y="240"/>
                  </a:lnTo>
                  <a:cubicBezTo>
                    <a:pt x="550" y="220"/>
                    <a:pt x="520" y="180"/>
                    <a:pt x="520" y="140"/>
                  </a:cubicBezTo>
                  <a:lnTo>
                    <a:pt x="520" y="130"/>
                  </a:lnTo>
                  <a:cubicBezTo>
                    <a:pt x="530" y="80"/>
                    <a:pt x="550" y="40"/>
                    <a:pt x="600" y="20"/>
                  </a:cubicBezTo>
                  <a:lnTo>
                    <a:pt x="610" y="20"/>
                  </a:lnTo>
                  <a:lnTo>
                    <a:pt x="650" y="120"/>
                  </a:lnTo>
                  <a:lnTo>
                    <a:pt x="620" y="20"/>
                  </a:lnTo>
                  <a:lnTo>
                    <a:pt x="630" y="10"/>
                  </a:lnTo>
                  <a:cubicBezTo>
                    <a:pt x="620" y="10"/>
                    <a:pt x="600" y="10"/>
                    <a:pt x="5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8269022" y="4877160"/>
              <a:ext cx="51423" cy="33058"/>
            </a:xfrm>
            <a:custGeom>
              <a:avLst/>
              <a:gdLst/>
              <a:ahLst/>
              <a:cxnLst/>
              <a:rect l="l" t="t" r="r" b="b"/>
              <a:pathLst>
                <a:path w="560" h="360" extrusionOk="0">
                  <a:moveTo>
                    <a:pt x="509" y="0"/>
                  </a:moveTo>
                  <a:cubicBezTo>
                    <a:pt x="520" y="10"/>
                    <a:pt x="540" y="10"/>
                    <a:pt x="549" y="10"/>
                  </a:cubicBezTo>
                  <a:lnTo>
                    <a:pt x="559" y="10"/>
                  </a:lnTo>
                  <a:cubicBezTo>
                    <a:pt x="540" y="10"/>
                    <a:pt x="520" y="10"/>
                    <a:pt x="509" y="0"/>
                  </a:cubicBezTo>
                  <a:close/>
                  <a:moveTo>
                    <a:pt x="0" y="290"/>
                  </a:moveTo>
                  <a:lnTo>
                    <a:pt x="10" y="299"/>
                  </a:lnTo>
                  <a:lnTo>
                    <a:pt x="20" y="299"/>
                  </a:lnTo>
                  <a:lnTo>
                    <a:pt x="0" y="290"/>
                  </a:lnTo>
                  <a:close/>
                  <a:moveTo>
                    <a:pt x="40" y="310"/>
                  </a:moveTo>
                  <a:lnTo>
                    <a:pt x="90" y="339"/>
                  </a:lnTo>
                  <a:lnTo>
                    <a:pt x="150" y="359"/>
                  </a:lnTo>
                  <a:lnTo>
                    <a:pt x="40" y="31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8314843" y="4899106"/>
              <a:ext cx="8264" cy="2847"/>
            </a:xfrm>
            <a:custGeom>
              <a:avLst/>
              <a:gdLst/>
              <a:ahLst/>
              <a:cxnLst/>
              <a:rect l="l" t="t" r="r" b="b"/>
              <a:pathLst>
                <a:path w="90" h="31" extrusionOk="0">
                  <a:moveTo>
                    <a:pt x="0" y="0"/>
                  </a:moveTo>
                  <a:cubicBezTo>
                    <a:pt x="8" y="8"/>
                    <a:pt x="16" y="10"/>
                    <a:pt x="23" y="11"/>
                  </a:cubicBezTo>
                  <a:lnTo>
                    <a:pt x="23" y="11"/>
                  </a:lnTo>
                  <a:cubicBezTo>
                    <a:pt x="15" y="7"/>
                    <a:pt x="7" y="4"/>
                    <a:pt x="0" y="0"/>
                  </a:cubicBezTo>
                  <a:close/>
                  <a:moveTo>
                    <a:pt x="23" y="11"/>
                  </a:moveTo>
                  <a:cubicBezTo>
                    <a:pt x="39" y="17"/>
                    <a:pt x="57" y="24"/>
                    <a:pt x="70" y="31"/>
                  </a:cubicBezTo>
                  <a:lnTo>
                    <a:pt x="90" y="31"/>
                  </a:lnTo>
                  <a:lnTo>
                    <a:pt x="60" y="20"/>
                  </a:lnTo>
                  <a:cubicBezTo>
                    <a:pt x="50" y="20"/>
                    <a:pt x="50" y="20"/>
                    <a:pt x="40" y="11"/>
                  </a:cubicBezTo>
                  <a:lnTo>
                    <a:pt x="30" y="11"/>
                  </a:lnTo>
                  <a:cubicBezTo>
                    <a:pt x="28" y="11"/>
                    <a:pt x="25" y="11"/>
                    <a:pt x="23" y="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8262594" y="4877068"/>
              <a:ext cx="117354" cy="50596"/>
            </a:xfrm>
            <a:custGeom>
              <a:avLst/>
              <a:gdLst/>
              <a:ahLst/>
              <a:cxnLst/>
              <a:rect l="l" t="t" r="r" b="b"/>
              <a:pathLst>
                <a:path w="1278" h="551" extrusionOk="0">
                  <a:moveTo>
                    <a:pt x="470" y="1"/>
                  </a:moveTo>
                  <a:cubicBezTo>
                    <a:pt x="430" y="1"/>
                    <a:pt x="390" y="1"/>
                    <a:pt x="350" y="11"/>
                  </a:cubicBezTo>
                  <a:cubicBezTo>
                    <a:pt x="310" y="11"/>
                    <a:pt x="280" y="21"/>
                    <a:pt x="250" y="21"/>
                  </a:cubicBezTo>
                  <a:cubicBezTo>
                    <a:pt x="210" y="31"/>
                    <a:pt x="190" y="41"/>
                    <a:pt x="160" y="51"/>
                  </a:cubicBezTo>
                  <a:cubicBezTo>
                    <a:pt x="140" y="51"/>
                    <a:pt x="130" y="61"/>
                    <a:pt x="110" y="61"/>
                  </a:cubicBezTo>
                  <a:lnTo>
                    <a:pt x="100" y="71"/>
                  </a:lnTo>
                  <a:lnTo>
                    <a:pt x="130" y="171"/>
                  </a:lnTo>
                  <a:lnTo>
                    <a:pt x="90" y="71"/>
                  </a:lnTo>
                  <a:lnTo>
                    <a:pt x="80" y="71"/>
                  </a:lnTo>
                  <a:cubicBezTo>
                    <a:pt x="30" y="91"/>
                    <a:pt x="10" y="131"/>
                    <a:pt x="0" y="181"/>
                  </a:cubicBezTo>
                  <a:lnTo>
                    <a:pt x="0" y="191"/>
                  </a:lnTo>
                  <a:cubicBezTo>
                    <a:pt x="0" y="231"/>
                    <a:pt x="30" y="271"/>
                    <a:pt x="70" y="291"/>
                  </a:cubicBezTo>
                  <a:lnTo>
                    <a:pt x="90" y="300"/>
                  </a:lnTo>
                  <a:cubicBezTo>
                    <a:pt x="90" y="311"/>
                    <a:pt x="100" y="311"/>
                    <a:pt x="100" y="311"/>
                  </a:cubicBezTo>
                  <a:lnTo>
                    <a:pt x="110" y="311"/>
                  </a:lnTo>
                  <a:lnTo>
                    <a:pt x="220" y="360"/>
                  </a:lnTo>
                  <a:cubicBezTo>
                    <a:pt x="230" y="360"/>
                    <a:pt x="240" y="371"/>
                    <a:pt x="250" y="371"/>
                  </a:cubicBezTo>
                  <a:cubicBezTo>
                    <a:pt x="280" y="391"/>
                    <a:pt x="330" y="411"/>
                    <a:pt x="379" y="430"/>
                  </a:cubicBezTo>
                  <a:cubicBezTo>
                    <a:pt x="450" y="460"/>
                    <a:pt x="510" y="480"/>
                    <a:pt x="569" y="500"/>
                  </a:cubicBezTo>
                  <a:cubicBezTo>
                    <a:pt x="649" y="520"/>
                    <a:pt x="729" y="540"/>
                    <a:pt x="799" y="540"/>
                  </a:cubicBezTo>
                  <a:cubicBezTo>
                    <a:pt x="829" y="550"/>
                    <a:pt x="869" y="550"/>
                    <a:pt x="899" y="550"/>
                  </a:cubicBezTo>
                  <a:cubicBezTo>
                    <a:pt x="949" y="550"/>
                    <a:pt x="989" y="550"/>
                    <a:pt x="1038" y="540"/>
                  </a:cubicBezTo>
                  <a:cubicBezTo>
                    <a:pt x="1069" y="540"/>
                    <a:pt x="1109" y="530"/>
                    <a:pt x="1138" y="520"/>
                  </a:cubicBezTo>
                  <a:cubicBezTo>
                    <a:pt x="1178" y="510"/>
                    <a:pt x="1208" y="500"/>
                    <a:pt x="1228" y="500"/>
                  </a:cubicBezTo>
                  <a:cubicBezTo>
                    <a:pt x="1248" y="490"/>
                    <a:pt x="1268" y="480"/>
                    <a:pt x="1278" y="480"/>
                  </a:cubicBezTo>
                  <a:cubicBezTo>
                    <a:pt x="1228" y="470"/>
                    <a:pt x="1168" y="460"/>
                    <a:pt x="1098" y="440"/>
                  </a:cubicBezTo>
                  <a:cubicBezTo>
                    <a:pt x="1058" y="430"/>
                    <a:pt x="1018" y="411"/>
                    <a:pt x="969" y="400"/>
                  </a:cubicBezTo>
                  <a:cubicBezTo>
                    <a:pt x="949" y="391"/>
                    <a:pt x="929" y="380"/>
                    <a:pt x="899" y="371"/>
                  </a:cubicBezTo>
                  <a:lnTo>
                    <a:pt x="659" y="271"/>
                  </a:lnTo>
                  <a:lnTo>
                    <a:pt x="639" y="271"/>
                  </a:lnTo>
                  <a:cubicBezTo>
                    <a:pt x="626" y="264"/>
                    <a:pt x="608" y="257"/>
                    <a:pt x="592" y="251"/>
                  </a:cubicBezTo>
                  <a:lnTo>
                    <a:pt x="592" y="251"/>
                  </a:lnTo>
                  <a:cubicBezTo>
                    <a:pt x="594" y="251"/>
                    <a:pt x="597" y="251"/>
                    <a:pt x="599" y="251"/>
                  </a:cubicBezTo>
                  <a:cubicBezTo>
                    <a:pt x="589" y="251"/>
                    <a:pt x="589" y="240"/>
                    <a:pt x="589" y="240"/>
                  </a:cubicBezTo>
                  <a:cubicBezTo>
                    <a:pt x="550" y="220"/>
                    <a:pt x="519" y="181"/>
                    <a:pt x="519" y="131"/>
                  </a:cubicBezTo>
                  <a:cubicBezTo>
                    <a:pt x="519" y="81"/>
                    <a:pt x="550" y="41"/>
                    <a:pt x="599" y="21"/>
                  </a:cubicBezTo>
                  <a:lnTo>
                    <a:pt x="609" y="11"/>
                  </a:lnTo>
                  <a:lnTo>
                    <a:pt x="619" y="11"/>
                  </a:lnTo>
                  <a:cubicBezTo>
                    <a:pt x="609" y="11"/>
                    <a:pt x="589" y="11"/>
                    <a:pt x="5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8316680" y="4899106"/>
              <a:ext cx="28466" cy="12029"/>
            </a:xfrm>
            <a:custGeom>
              <a:avLst/>
              <a:gdLst/>
              <a:ahLst/>
              <a:cxnLst/>
              <a:rect l="l" t="t" r="r" b="b"/>
              <a:pathLst>
                <a:path w="310" h="131" extrusionOk="0">
                  <a:moveTo>
                    <a:pt x="0" y="0"/>
                  </a:moveTo>
                  <a:cubicBezTo>
                    <a:pt x="0" y="0"/>
                    <a:pt x="0" y="11"/>
                    <a:pt x="10" y="11"/>
                  </a:cubicBezTo>
                  <a:lnTo>
                    <a:pt x="20" y="11"/>
                  </a:lnTo>
                  <a:lnTo>
                    <a:pt x="0" y="0"/>
                  </a:lnTo>
                  <a:close/>
                  <a:moveTo>
                    <a:pt x="40" y="20"/>
                  </a:moveTo>
                  <a:lnTo>
                    <a:pt x="310" y="131"/>
                  </a:lnTo>
                  <a:lnTo>
                    <a:pt x="310" y="131"/>
                  </a:lnTo>
                  <a:lnTo>
                    <a:pt x="70" y="31"/>
                  </a:lnTo>
                  <a:lnTo>
                    <a:pt x="40" y="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8364338" y="4894515"/>
              <a:ext cx="1928" cy="1010"/>
            </a:xfrm>
            <a:custGeom>
              <a:avLst/>
              <a:gdLst/>
              <a:ahLst/>
              <a:cxnLst/>
              <a:rect l="l" t="t" r="r" b="b"/>
              <a:pathLst>
                <a:path w="21" h="11" extrusionOk="0">
                  <a:moveTo>
                    <a:pt x="1" y="1"/>
                  </a:moveTo>
                  <a:cubicBezTo>
                    <a:pt x="1" y="1"/>
                    <a:pt x="5" y="5"/>
                    <a:pt x="10" y="8"/>
                  </a:cubicBezTo>
                  <a:lnTo>
                    <a:pt x="10" y="8"/>
                  </a:lnTo>
                  <a:cubicBezTo>
                    <a:pt x="10" y="1"/>
                    <a:pt x="9" y="1"/>
                    <a:pt x="1" y="1"/>
                  </a:cubicBezTo>
                  <a:close/>
                  <a:moveTo>
                    <a:pt x="10" y="8"/>
                  </a:moveTo>
                  <a:cubicBezTo>
                    <a:pt x="10" y="9"/>
                    <a:pt x="10" y="9"/>
                    <a:pt x="10" y="10"/>
                  </a:cubicBezTo>
                  <a:lnTo>
                    <a:pt x="21" y="10"/>
                  </a:lnTo>
                  <a:cubicBezTo>
                    <a:pt x="17" y="10"/>
                    <a:pt x="13" y="9"/>
                    <a:pt x="10" y="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8310252" y="4871558"/>
              <a:ext cx="118364" cy="50596"/>
            </a:xfrm>
            <a:custGeom>
              <a:avLst/>
              <a:gdLst/>
              <a:ahLst/>
              <a:cxnLst/>
              <a:rect l="l" t="t" r="r" b="b"/>
              <a:pathLst>
                <a:path w="1289" h="551" extrusionOk="0">
                  <a:moveTo>
                    <a:pt x="479" y="1"/>
                  </a:moveTo>
                  <a:cubicBezTo>
                    <a:pt x="430" y="1"/>
                    <a:pt x="380" y="11"/>
                    <a:pt x="340" y="11"/>
                  </a:cubicBezTo>
                  <a:cubicBezTo>
                    <a:pt x="300" y="21"/>
                    <a:pt x="270" y="21"/>
                    <a:pt x="240" y="31"/>
                  </a:cubicBezTo>
                  <a:cubicBezTo>
                    <a:pt x="210" y="41"/>
                    <a:pt x="180" y="51"/>
                    <a:pt x="150" y="51"/>
                  </a:cubicBezTo>
                  <a:cubicBezTo>
                    <a:pt x="140" y="61"/>
                    <a:pt x="120" y="61"/>
                    <a:pt x="110" y="71"/>
                  </a:cubicBezTo>
                  <a:lnTo>
                    <a:pt x="90" y="71"/>
                  </a:lnTo>
                  <a:lnTo>
                    <a:pt x="80" y="81"/>
                  </a:lnTo>
                  <a:cubicBezTo>
                    <a:pt x="31" y="101"/>
                    <a:pt x="0" y="141"/>
                    <a:pt x="0" y="191"/>
                  </a:cubicBezTo>
                  <a:cubicBezTo>
                    <a:pt x="0" y="241"/>
                    <a:pt x="31" y="280"/>
                    <a:pt x="70" y="300"/>
                  </a:cubicBezTo>
                  <a:lnTo>
                    <a:pt x="90" y="311"/>
                  </a:lnTo>
                  <a:cubicBezTo>
                    <a:pt x="100" y="320"/>
                    <a:pt x="100" y="320"/>
                    <a:pt x="110" y="320"/>
                  </a:cubicBezTo>
                  <a:lnTo>
                    <a:pt x="380" y="431"/>
                  </a:lnTo>
                  <a:cubicBezTo>
                    <a:pt x="410" y="440"/>
                    <a:pt x="430" y="451"/>
                    <a:pt x="450" y="460"/>
                  </a:cubicBezTo>
                  <a:cubicBezTo>
                    <a:pt x="499" y="471"/>
                    <a:pt x="539" y="490"/>
                    <a:pt x="579" y="500"/>
                  </a:cubicBezTo>
                  <a:cubicBezTo>
                    <a:pt x="669" y="520"/>
                    <a:pt x="739" y="540"/>
                    <a:pt x="809" y="540"/>
                  </a:cubicBezTo>
                  <a:cubicBezTo>
                    <a:pt x="839" y="550"/>
                    <a:pt x="869" y="550"/>
                    <a:pt x="899" y="550"/>
                  </a:cubicBezTo>
                  <a:cubicBezTo>
                    <a:pt x="949" y="550"/>
                    <a:pt x="998" y="540"/>
                    <a:pt x="1049" y="540"/>
                  </a:cubicBezTo>
                  <a:cubicBezTo>
                    <a:pt x="1089" y="530"/>
                    <a:pt x="1129" y="520"/>
                    <a:pt x="1158" y="510"/>
                  </a:cubicBezTo>
                  <a:cubicBezTo>
                    <a:pt x="1188" y="510"/>
                    <a:pt x="1218" y="500"/>
                    <a:pt x="1238" y="490"/>
                  </a:cubicBezTo>
                  <a:cubicBezTo>
                    <a:pt x="1258" y="480"/>
                    <a:pt x="1268" y="480"/>
                    <a:pt x="1288" y="471"/>
                  </a:cubicBezTo>
                  <a:cubicBezTo>
                    <a:pt x="1238" y="460"/>
                    <a:pt x="1178" y="451"/>
                    <a:pt x="1109" y="431"/>
                  </a:cubicBezTo>
                  <a:cubicBezTo>
                    <a:pt x="1089" y="431"/>
                    <a:pt x="1078" y="431"/>
                    <a:pt x="1058" y="420"/>
                  </a:cubicBezTo>
                  <a:cubicBezTo>
                    <a:pt x="1029" y="411"/>
                    <a:pt x="998" y="400"/>
                    <a:pt x="958" y="391"/>
                  </a:cubicBezTo>
                  <a:cubicBezTo>
                    <a:pt x="949" y="380"/>
                    <a:pt x="929" y="380"/>
                    <a:pt x="909" y="371"/>
                  </a:cubicBezTo>
                  <a:lnTo>
                    <a:pt x="629" y="271"/>
                  </a:lnTo>
                  <a:cubicBezTo>
                    <a:pt x="619" y="260"/>
                    <a:pt x="619" y="260"/>
                    <a:pt x="610" y="260"/>
                  </a:cubicBezTo>
                  <a:cubicBezTo>
                    <a:pt x="599" y="260"/>
                    <a:pt x="590" y="251"/>
                    <a:pt x="590" y="251"/>
                  </a:cubicBezTo>
                  <a:lnTo>
                    <a:pt x="579" y="251"/>
                  </a:lnTo>
                  <a:cubicBezTo>
                    <a:pt x="539" y="231"/>
                    <a:pt x="510" y="181"/>
                    <a:pt x="510" y="141"/>
                  </a:cubicBezTo>
                  <a:lnTo>
                    <a:pt x="510" y="131"/>
                  </a:lnTo>
                  <a:cubicBezTo>
                    <a:pt x="510" y="91"/>
                    <a:pt x="539" y="41"/>
                    <a:pt x="579" y="31"/>
                  </a:cubicBezTo>
                  <a:lnTo>
                    <a:pt x="590" y="21"/>
                  </a:lnTo>
                  <a:lnTo>
                    <a:pt x="639" y="121"/>
                  </a:lnTo>
                  <a:lnTo>
                    <a:pt x="599" y="21"/>
                  </a:lnTo>
                  <a:cubicBezTo>
                    <a:pt x="610" y="21"/>
                    <a:pt x="610" y="11"/>
                    <a:pt x="610" y="11"/>
                  </a:cubicBezTo>
                  <a:lnTo>
                    <a:pt x="570" y="11"/>
                  </a:lnTo>
                  <a:cubicBezTo>
                    <a:pt x="539" y="1"/>
                    <a:pt x="510" y="1"/>
                    <a:pt x="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8364338" y="4873395"/>
              <a:ext cx="43158" cy="36822"/>
            </a:xfrm>
            <a:custGeom>
              <a:avLst/>
              <a:gdLst/>
              <a:ahLst/>
              <a:cxnLst/>
              <a:rect l="l" t="t" r="r" b="b"/>
              <a:pathLst>
                <a:path w="470" h="401" extrusionOk="0">
                  <a:moveTo>
                    <a:pt x="369" y="371"/>
                  </a:moveTo>
                  <a:cubicBezTo>
                    <a:pt x="409" y="380"/>
                    <a:pt x="440" y="391"/>
                    <a:pt x="469" y="400"/>
                  </a:cubicBezTo>
                  <a:cubicBezTo>
                    <a:pt x="440" y="391"/>
                    <a:pt x="409" y="380"/>
                    <a:pt x="369" y="371"/>
                  </a:cubicBezTo>
                  <a:close/>
                  <a:moveTo>
                    <a:pt x="369" y="371"/>
                  </a:moveTo>
                  <a:lnTo>
                    <a:pt x="369" y="371"/>
                  </a:lnTo>
                  <a:lnTo>
                    <a:pt x="369" y="371"/>
                  </a:lnTo>
                  <a:close/>
                  <a:moveTo>
                    <a:pt x="1" y="1"/>
                  </a:moveTo>
                  <a:lnTo>
                    <a:pt x="1" y="1"/>
                  </a:lnTo>
                  <a:lnTo>
                    <a:pt x="50" y="101"/>
                  </a:lnTo>
                  <a:lnTo>
                    <a:pt x="50" y="101"/>
                  </a:lnTo>
                  <a:lnTo>
                    <a:pt x="50" y="101"/>
                  </a:lnTo>
                  <a:lnTo>
                    <a:pt x="50" y="1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8356992" y="4866141"/>
              <a:ext cx="120109" cy="49586"/>
            </a:xfrm>
            <a:custGeom>
              <a:avLst/>
              <a:gdLst/>
              <a:ahLst/>
              <a:cxnLst/>
              <a:rect l="l" t="t" r="r" b="b"/>
              <a:pathLst>
                <a:path w="1308" h="540" extrusionOk="0">
                  <a:moveTo>
                    <a:pt x="489" y="0"/>
                  </a:moveTo>
                  <a:cubicBezTo>
                    <a:pt x="440" y="0"/>
                    <a:pt x="390" y="0"/>
                    <a:pt x="330" y="10"/>
                  </a:cubicBezTo>
                  <a:cubicBezTo>
                    <a:pt x="300" y="20"/>
                    <a:pt x="260" y="20"/>
                    <a:pt x="230" y="30"/>
                  </a:cubicBezTo>
                  <a:cubicBezTo>
                    <a:pt x="200" y="40"/>
                    <a:pt x="170" y="50"/>
                    <a:pt x="150" y="50"/>
                  </a:cubicBezTo>
                  <a:cubicBezTo>
                    <a:pt x="140" y="60"/>
                    <a:pt x="120" y="60"/>
                    <a:pt x="101" y="70"/>
                  </a:cubicBezTo>
                  <a:cubicBezTo>
                    <a:pt x="101" y="70"/>
                    <a:pt x="101" y="80"/>
                    <a:pt x="90" y="80"/>
                  </a:cubicBezTo>
                  <a:lnTo>
                    <a:pt x="130" y="180"/>
                  </a:lnTo>
                  <a:lnTo>
                    <a:pt x="81" y="80"/>
                  </a:lnTo>
                  <a:lnTo>
                    <a:pt x="70" y="90"/>
                  </a:lnTo>
                  <a:cubicBezTo>
                    <a:pt x="30" y="100"/>
                    <a:pt x="1" y="150"/>
                    <a:pt x="1" y="190"/>
                  </a:cubicBezTo>
                  <a:lnTo>
                    <a:pt x="1" y="200"/>
                  </a:lnTo>
                  <a:cubicBezTo>
                    <a:pt x="1" y="240"/>
                    <a:pt x="30" y="290"/>
                    <a:pt x="70" y="310"/>
                  </a:cubicBezTo>
                  <a:cubicBezTo>
                    <a:pt x="81" y="310"/>
                    <a:pt x="81" y="310"/>
                    <a:pt x="90" y="319"/>
                  </a:cubicBezTo>
                  <a:cubicBezTo>
                    <a:pt x="101" y="319"/>
                    <a:pt x="110" y="319"/>
                    <a:pt x="120" y="330"/>
                  </a:cubicBezTo>
                  <a:lnTo>
                    <a:pt x="400" y="430"/>
                  </a:lnTo>
                  <a:cubicBezTo>
                    <a:pt x="420" y="439"/>
                    <a:pt x="440" y="439"/>
                    <a:pt x="449" y="450"/>
                  </a:cubicBezTo>
                  <a:cubicBezTo>
                    <a:pt x="489" y="459"/>
                    <a:pt x="520" y="470"/>
                    <a:pt x="549" y="479"/>
                  </a:cubicBezTo>
                  <a:cubicBezTo>
                    <a:pt x="569" y="490"/>
                    <a:pt x="580" y="490"/>
                    <a:pt x="600" y="490"/>
                  </a:cubicBezTo>
                  <a:cubicBezTo>
                    <a:pt x="689" y="519"/>
                    <a:pt x="759" y="530"/>
                    <a:pt x="829" y="530"/>
                  </a:cubicBezTo>
                  <a:cubicBezTo>
                    <a:pt x="859" y="539"/>
                    <a:pt x="879" y="539"/>
                    <a:pt x="899" y="539"/>
                  </a:cubicBezTo>
                  <a:cubicBezTo>
                    <a:pt x="959" y="539"/>
                    <a:pt x="1019" y="530"/>
                    <a:pt x="1068" y="519"/>
                  </a:cubicBezTo>
                  <a:cubicBezTo>
                    <a:pt x="1108" y="519"/>
                    <a:pt x="1139" y="510"/>
                    <a:pt x="1168" y="499"/>
                  </a:cubicBezTo>
                  <a:cubicBezTo>
                    <a:pt x="1208" y="490"/>
                    <a:pt x="1239" y="479"/>
                    <a:pt x="1258" y="470"/>
                  </a:cubicBezTo>
                  <a:cubicBezTo>
                    <a:pt x="1278" y="470"/>
                    <a:pt x="1288" y="459"/>
                    <a:pt x="1308" y="450"/>
                  </a:cubicBezTo>
                  <a:cubicBezTo>
                    <a:pt x="1248" y="450"/>
                    <a:pt x="1188" y="439"/>
                    <a:pt x="1119" y="419"/>
                  </a:cubicBezTo>
                  <a:cubicBezTo>
                    <a:pt x="1048" y="399"/>
                    <a:pt x="979" y="379"/>
                    <a:pt x="919" y="359"/>
                  </a:cubicBezTo>
                  <a:lnTo>
                    <a:pt x="629" y="260"/>
                  </a:lnTo>
                  <a:cubicBezTo>
                    <a:pt x="620" y="260"/>
                    <a:pt x="609" y="250"/>
                    <a:pt x="600" y="250"/>
                  </a:cubicBezTo>
                  <a:lnTo>
                    <a:pt x="580" y="240"/>
                  </a:lnTo>
                  <a:cubicBezTo>
                    <a:pt x="540" y="220"/>
                    <a:pt x="509" y="180"/>
                    <a:pt x="509" y="130"/>
                  </a:cubicBezTo>
                  <a:cubicBezTo>
                    <a:pt x="509" y="80"/>
                    <a:pt x="540" y="40"/>
                    <a:pt x="580" y="20"/>
                  </a:cubicBezTo>
                  <a:lnTo>
                    <a:pt x="600" y="10"/>
                  </a:lnTo>
                  <a:lnTo>
                    <a:pt x="609" y="10"/>
                  </a:lnTo>
                  <a:cubicBezTo>
                    <a:pt x="589" y="0"/>
                    <a:pt x="580" y="0"/>
                    <a:pt x="5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8459654" y="4904616"/>
              <a:ext cx="22130" cy="3765"/>
            </a:xfrm>
            <a:custGeom>
              <a:avLst/>
              <a:gdLst/>
              <a:ahLst/>
              <a:cxnLst/>
              <a:rect l="l" t="t" r="r" b="b"/>
              <a:pathLst>
                <a:path w="241" h="41" extrusionOk="0">
                  <a:moveTo>
                    <a:pt x="1" y="0"/>
                  </a:moveTo>
                  <a:lnTo>
                    <a:pt x="1" y="0"/>
                  </a:lnTo>
                  <a:cubicBezTo>
                    <a:pt x="62" y="18"/>
                    <a:pt x="115" y="28"/>
                    <a:pt x="168" y="30"/>
                  </a:cubicBezTo>
                  <a:lnTo>
                    <a:pt x="168" y="30"/>
                  </a:lnTo>
                  <a:cubicBezTo>
                    <a:pt x="116" y="23"/>
                    <a:pt x="61" y="14"/>
                    <a:pt x="1" y="0"/>
                  </a:cubicBezTo>
                  <a:close/>
                  <a:moveTo>
                    <a:pt x="168" y="30"/>
                  </a:moveTo>
                  <a:cubicBezTo>
                    <a:pt x="178" y="32"/>
                    <a:pt x="189" y="33"/>
                    <a:pt x="199" y="35"/>
                  </a:cubicBezTo>
                  <a:lnTo>
                    <a:pt x="199" y="35"/>
                  </a:lnTo>
                  <a:cubicBezTo>
                    <a:pt x="196" y="34"/>
                    <a:pt x="193" y="32"/>
                    <a:pt x="190" y="31"/>
                  </a:cubicBezTo>
                  <a:cubicBezTo>
                    <a:pt x="183" y="31"/>
                    <a:pt x="175" y="30"/>
                    <a:pt x="168" y="30"/>
                  </a:cubicBezTo>
                  <a:close/>
                  <a:moveTo>
                    <a:pt x="199" y="35"/>
                  </a:moveTo>
                  <a:cubicBezTo>
                    <a:pt x="214" y="40"/>
                    <a:pt x="224" y="40"/>
                    <a:pt x="240" y="40"/>
                  </a:cubicBezTo>
                  <a:cubicBezTo>
                    <a:pt x="227" y="38"/>
                    <a:pt x="213" y="37"/>
                    <a:pt x="199" y="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8403731" y="4859713"/>
              <a:ext cx="121119" cy="48668"/>
            </a:xfrm>
            <a:custGeom>
              <a:avLst/>
              <a:gdLst/>
              <a:ahLst/>
              <a:cxnLst/>
              <a:rect l="l" t="t" r="r" b="b"/>
              <a:pathLst>
                <a:path w="1319" h="530" extrusionOk="0">
                  <a:moveTo>
                    <a:pt x="490" y="1"/>
                  </a:moveTo>
                  <a:cubicBezTo>
                    <a:pt x="440" y="1"/>
                    <a:pt x="380" y="1"/>
                    <a:pt x="320" y="10"/>
                  </a:cubicBezTo>
                  <a:cubicBezTo>
                    <a:pt x="290" y="21"/>
                    <a:pt x="260" y="21"/>
                    <a:pt x="220" y="30"/>
                  </a:cubicBezTo>
                  <a:cubicBezTo>
                    <a:pt x="190" y="40"/>
                    <a:pt x="170" y="50"/>
                    <a:pt x="140" y="60"/>
                  </a:cubicBezTo>
                  <a:cubicBezTo>
                    <a:pt x="131" y="60"/>
                    <a:pt x="120" y="70"/>
                    <a:pt x="100" y="80"/>
                  </a:cubicBezTo>
                  <a:lnTo>
                    <a:pt x="91" y="80"/>
                  </a:lnTo>
                  <a:lnTo>
                    <a:pt x="71" y="90"/>
                  </a:lnTo>
                  <a:cubicBezTo>
                    <a:pt x="31" y="110"/>
                    <a:pt x="0" y="150"/>
                    <a:pt x="0" y="200"/>
                  </a:cubicBezTo>
                  <a:cubicBezTo>
                    <a:pt x="0" y="250"/>
                    <a:pt x="31" y="290"/>
                    <a:pt x="71" y="310"/>
                  </a:cubicBezTo>
                  <a:lnTo>
                    <a:pt x="91" y="320"/>
                  </a:lnTo>
                  <a:cubicBezTo>
                    <a:pt x="100" y="320"/>
                    <a:pt x="111" y="330"/>
                    <a:pt x="120" y="330"/>
                  </a:cubicBezTo>
                  <a:lnTo>
                    <a:pt x="410" y="429"/>
                  </a:lnTo>
                  <a:cubicBezTo>
                    <a:pt x="470" y="449"/>
                    <a:pt x="539" y="469"/>
                    <a:pt x="610" y="489"/>
                  </a:cubicBezTo>
                  <a:cubicBezTo>
                    <a:pt x="699" y="509"/>
                    <a:pt x="779" y="520"/>
                    <a:pt x="849" y="529"/>
                  </a:cubicBezTo>
                  <a:lnTo>
                    <a:pt x="899" y="529"/>
                  </a:lnTo>
                  <a:cubicBezTo>
                    <a:pt x="959" y="529"/>
                    <a:pt x="1029" y="520"/>
                    <a:pt x="1089" y="509"/>
                  </a:cubicBezTo>
                  <a:cubicBezTo>
                    <a:pt x="1118" y="509"/>
                    <a:pt x="1158" y="500"/>
                    <a:pt x="1189" y="489"/>
                  </a:cubicBezTo>
                  <a:cubicBezTo>
                    <a:pt x="1218" y="480"/>
                    <a:pt x="1249" y="469"/>
                    <a:pt x="1269" y="460"/>
                  </a:cubicBezTo>
                  <a:cubicBezTo>
                    <a:pt x="1289" y="449"/>
                    <a:pt x="1309" y="449"/>
                    <a:pt x="1318" y="440"/>
                  </a:cubicBezTo>
                  <a:cubicBezTo>
                    <a:pt x="1258" y="440"/>
                    <a:pt x="1198" y="429"/>
                    <a:pt x="1129" y="409"/>
                  </a:cubicBezTo>
                  <a:cubicBezTo>
                    <a:pt x="1049" y="389"/>
                    <a:pt x="969" y="370"/>
                    <a:pt x="919" y="350"/>
                  </a:cubicBezTo>
                  <a:lnTo>
                    <a:pt x="630" y="260"/>
                  </a:lnTo>
                  <a:cubicBezTo>
                    <a:pt x="619" y="250"/>
                    <a:pt x="610" y="250"/>
                    <a:pt x="599" y="250"/>
                  </a:cubicBezTo>
                  <a:cubicBezTo>
                    <a:pt x="590" y="240"/>
                    <a:pt x="579" y="240"/>
                    <a:pt x="579" y="240"/>
                  </a:cubicBezTo>
                  <a:cubicBezTo>
                    <a:pt x="539" y="220"/>
                    <a:pt x="500" y="180"/>
                    <a:pt x="500" y="130"/>
                  </a:cubicBezTo>
                  <a:cubicBezTo>
                    <a:pt x="500" y="80"/>
                    <a:pt x="519" y="40"/>
                    <a:pt x="559" y="21"/>
                  </a:cubicBezTo>
                  <a:cubicBezTo>
                    <a:pt x="559" y="21"/>
                    <a:pt x="570" y="21"/>
                    <a:pt x="570" y="10"/>
                  </a:cubicBezTo>
                  <a:lnTo>
                    <a:pt x="630" y="110"/>
                  </a:lnTo>
                  <a:lnTo>
                    <a:pt x="630" y="110"/>
                  </a:lnTo>
                  <a:lnTo>
                    <a:pt x="579" y="10"/>
                  </a:lnTo>
                  <a:cubicBezTo>
                    <a:pt x="590" y="10"/>
                    <a:pt x="599" y="1"/>
                    <a:pt x="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8449553" y="4852367"/>
              <a:ext cx="122037" cy="47750"/>
            </a:xfrm>
            <a:custGeom>
              <a:avLst/>
              <a:gdLst/>
              <a:ahLst/>
              <a:cxnLst/>
              <a:rect l="l" t="t" r="r" b="b"/>
              <a:pathLst>
                <a:path w="1329" h="520" extrusionOk="0">
                  <a:moveTo>
                    <a:pt x="1329" y="430"/>
                  </a:moveTo>
                  <a:cubicBezTo>
                    <a:pt x="1318" y="440"/>
                    <a:pt x="1298" y="440"/>
                    <a:pt x="1289" y="450"/>
                  </a:cubicBezTo>
                  <a:cubicBezTo>
                    <a:pt x="1258" y="460"/>
                    <a:pt x="1238" y="469"/>
                    <a:pt x="1198" y="480"/>
                  </a:cubicBezTo>
                  <a:cubicBezTo>
                    <a:pt x="1169" y="489"/>
                    <a:pt x="1139" y="500"/>
                    <a:pt x="1099" y="509"/>
                  </a:cubicBezTo>
                  <a:cubicBezTo>
                    <a:pt x="1039" y="520"/>
                    <a:pt x="969" y="520"/>
                    <a:pt x="909" y="520"/>
                  </a:cubicBezTo>
                  <a:lnTo>
                    <a:pt x="909" y="520"/>
                  </a:lnTo>
                  <a:cubicBezTo>
                    <a:pt x="969" y="520"/>
                    <a:pt x="1039" y="520"/>
                    <a:pt x="1099" y="509"/>
                  </a:cubicBezTo>
                  <a:cubicBezTo>
                    <a:pt x="1139" y="500"/>
                    <a:pt x="1169" y="489"/>
                    <a:pt x="1198" y="480"/>
                  </a:cubicBezTo>
                  <a:cubicBezTo>
                    <a:pt x="1238" y="469"/>
                    <a:pt x="1258" y="460"/>
                    <a:pt x="1289" y="450"/>
                  </a:cubicBezTo>
                  <a:cubicBezTo>
                    <a:pt x="1298" y="440"/>
                    <a:pt x="1318" y="440"/>
                    <a:pt x="1329" y="430"/>
                  </a:cubicBezTo>
                  <a:lnTo>
                    <a:pt x="1329" y="430"/>
                  </a:lnTo>
                  <a:close/>
                  <a:moveTo>
                    <a:pt x="1" y="210"/>
                  </a:moveTo>
                  <a:lnTo>
                    <a:pt x="1" y="210"/>
                  </a:lnTo>
                  <a:cubicBezTo>
                    <a:pt x="1" y="260"/>
                    <a:pt x="40" y="300"/>
                    <a:pt x="80" y="320"/>
                  </a:cubicBezTo>
                  <a:cubicBezTo>
                    <a:pt x="80" y="320"/>
                    <a:pt x="91" y="320"/>
                    <a:pt x="100" y="330"/>
                  </a:cubicBezTo>
                  <a:cubicBezTo>
                    <a:pt x="91" y="320"/>
                    <a:pt x="80" y="320"/>
                    <a:pt x="80" y="320"/>
                  </a:cubicBezTo>
                  <a:cubicBezTo>
                    <a:pt x="40" y="300"/>
                    <a:pt x="1" y="260"/>
                    <a:pt x="1" y="210"/>
                  </a:cubicBezTo>
                  <a:lnTo>
                    <a:pt x="1" y="210"/>
                  </a:lnTo>
                  <a:close/>
                  <a:moveTo>
                    <a:pt x="500" y="1"/>
                  </a:moveTo>
                  <a:cubicBezTo>
                    <a:pt x="440" y="1"/>
                    <a:pt x="380" y="1"/>
                    <a:pt x="320" y="10"/>
                  </a:cubicBezTo>
                  <a:cubicBezTo>
                    <a:pt x="290" y="21"/>
                    <a:pt x="250" y="30"/>
                    <a:pt x="220" y="41"/>
                  </a:cubicBezTo>
                  <a:cubicBezTo>
                    <a:pt x="250" y="30"/>
                    <a:pt x="290" y="21"/>
                    <a:pt x="320" y="10"/>
                  </a:cubicBezTo>
                  <a:cubicBezTo>
                    <a:pt x="380" y="1"/>
                    <a:pt x="440" y="1"/>
                    <a:pt x="500" y="1"/>
                  </a:cubicBezTo>
                  <a:lnTo>
                    <a:pt x="5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8449553" y="4852367"/>
              <a:ext cx="122037" cy="47750"/>
            </a:xfrm>
            <a:custGeom>
              <a:avLst/>
              <a:gdLst/>
              <a:ahLst/>
              <a:cxnLst/>
              <a:rect l="l" t="t" r="r" b="b"/>
              <a:pathLst>
                <a:path w="1329" h="520" extrusionOk="0">
                  <a:moveTo>
                    <a:pt x="500" y="1"/>
                  </a:moveTo>
                  <a:cubicBezTo>
                    <a:pt x="440" y="1"/>
                    <a:pt x="380" y="1"/>
                    <a:pt x="320" y="10"/>
                  </a:cubicBezTo>
                  <a:cubicBezTo>
                    <a:pt x="290" y="21"/>
                    <a:pt x="250" y="30"/>
                    <a:pt x="220" y="41"/>
                  </a:cubicBezTo>
                  <a:cubicBezTo>
                    <a:pt x="191" y="50"/>
                    <a:pt x="160" y="61"/>
                    <a:pt x="140" y="61"/>
                  </a:cubicBezTo>
                  <a:cubicBezTo>
                    <a:pt x="131" y="70"/>
                    <a:pt x="120" y="81"/>
                    <a:pt x="100" y="81"/>
                  </a:cubicBezTo>
                  <a:cubicBezTo>
                    <a:pt x="100" y="81"/>
                    <a:pt x="91" y="90"/>
                    <a:pt x="80" y="90"/>
                  </a:cubicBezTo>
                  <a:lnTo>
                    <a:pt x="131" y="190"/>
                  </a:lnTo>
                  <a:lnTo>
                    <a:pt x="131" y="190"/>
                  </a:lnTo>
                  <a:lnTo>
                    <a:pt x="71" y="90"/>
                  </a:lnTo>
                  <a:cubicBezTo>
                    <a:pt x="71" y="101"/>
                    <a:pt x="60" y="101"/>
                    <a:pt x="60" y="101"/>
                  </a:cubicBezTo>
                  <a:cubicBezTo>
                    <a:pt x="20" y="120"/>
                    <a:pt x="1" y="160"/>
                    <a:pt x="1" y="210"/>
                  </a:cubicBezTo>
                  <a:cubicBezTo>
                    <a:pt x="1" y="260"/>
                    <a:pt x="40" y="300"/>
                    <a:pt x="80" y="320"/>
                  </a:cubicBezTo>
                  <a:cubicBezTo>
                    <a:pt x="80" y="320"/>
                    <a:pt x="91" y="320"/>
                    <a:pt x="100" y="330"/>
                  </a:cubicBezTo>
                  <a:cubicBezTo>
                    <a:pt x="111" y="330"/>
                    <a:pt x="120" y="330"/>
                    <a:pt x="131" y="340"/>
                  </a:cubicBezTo>
                  <a:lnTo>
                    <a:pt x="420" y="430"/>
                  </a:lnTo>
                  <a:cubicBezTo>
                    <a:pt x="470" y="450"/>
                    <a:pt x="550" y="469"/>
                    <a:pt x="630" y="489"/>
                  </a:cubicBezTo>
                  <a:cubicBezTo>
                    <a:pt x="719" y="509"/>
                    <a:pt x="790" y="520"/>
                    <a:pt x="869" y="520"/>
                  </a:cubicBezTo>
                  <a:lnTo>
                    <a:pt x="909" y="520"/>
                  </a:lnTo>
                  <a:cubicBezTo>
                    <a:pt x="969" y="520"/>
                    <a:pt x="1039" y="520"/>
                    <a:pt x="1099" y="509"/>
                  </a:cubicBezTo>
                  <a:cubicBezTo>
                    <a:pt x="1139" y="500"/>
                    <a:pt x="1169" y="489"/>
                    <a:pt x="1198" y="480"/>
                  </a:cubicBezTo>
                  <a:cubicBezTo>
                    <a:pt x="1238" y="469"/>
                    <a:pt x="1258" y="460"/>
                    <a:pt x="1289" y="450"/>
                  </a:cubicBezTo>
                  <a:cubicBezTo>
                    <a:pt x="1298" y="440"/>
                    <a:pt x="1318" y="440"/>
                    <a:pt x="1329" y="430"/>
                  </a:cubicBezTo>
                  <a:cubicBezTo>
                    <a:pt x="1269" y="430"/>
                    <a:pt x="1209" y="420"/>
                    <a:pt x="1139" y="400"/>
                  </a:cubicBezTo>
                  <a:cubicBezTo>
                    <a:pt x="1079" y="390"/>
                    <a:pt x="1009" y="370"/>
                    <a:pt x="929" y="350"/>
                  </a:cubicBezTo>
                  <a:lnTo>
                    <a:pt x="630" y="260"/>
                  </a:lnTo>
                  <a:cubicBezTo>
                    <a:pt x="619" y="250"/>
                    <a:pt x="610" y="250"/>
                    <a:pt x="599" y="250"/>
                  </a:cubicBezTo>
                  <a:lnTo>
                    <a:pt x="580" y="240"/>
                  </a:lnTo>
                  <a:cubicBezTo>
                    <a:pt x="530" y="220"/>
                    <a:pt x="500" y="180"/>
                    <a:pt x="500" y="130"/>
                  </a:cubicBezTo>
                  <a:cubicBezTo>
                    <a:pt x="500" y="81"/>
                    <a:pt x="520" y="41"/>
                    <a:pt x="570" y="21"/>
                  </a:cubicBezTo>
                  <a:lnTo>
                    <a:pt x="570" y="30"/>
                  </a:lnTo>
                  <a:lnTo>
                    <a:pt x="619" y="110"/>
                  </a:lnTo>
                  <a:lnTo>
                    <a:pt x="580" y="10"/>
                  </a:lnTo>
                  <a:lnTo>
                    <a:pt x="5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8495374" y="4844102"/>
              <a:ext cx="122956" cy="47750"/>
            </a:xfrm>
            <a:custGeom>
              <a:avLst/>
              <a:gdLst/>
              <a:ahLst/>
              <a:cxnLst/>
              <a:rect l="l" t="t" r="r" b="b"/>
              <a:pathLst>
                <a:path w="1339" h="520" extrusionOk="0">
                  <a:moveTo>
                    <a:pt x="510" y="0"/>
                  </a:moveTo>
                  <a:cubicBezTo>
                    <a:pt x="440" y="0"/>
                    <a:pt x="370" y="11"/>
                    <a:pt x="311" y="20"/>
                  </a:cubicBezTo>
                  <a:cubicBezTo>
                    <a:pt x="280" y="31"/>
                    <a:pt x="240" y="40"/>
                    <a:pt x="211" y="51"/>
                  </a:cubicBezTo>
                  <a:cubicBezTo>
                    <a:pt x="180" y="60"/>
                    <a:pt x="160" y="71"/>
                    <a:pt x="140" y="71"/>
                  </a:cubicBezTo>
                  <a:cubicBezTo>
                    <a:pt x="120" y="80"/>
                    <a:pt x="111" y="91"/>
                    <a:pt x="100" y="91"/>
                  </a:cubicBezTo>
                  <a:lnTo>
                    <a:pt x="91" y="91"/>
                  </a:lnTo>
                  <a:lnTo>
                    <a:pt x="81" y="100"/>
                  </a:lnTo>
                  <a:lnTo>
                    <a:pt x="120" y="200"/>
                  </a:lnTo>
                  <a:lnTo>
                    <a:pt x="71" y="120"/>
                  </a:lnTo>
                  <a:lnTo>
                    <a:pt x="71" y="111"/>
                  </a:lnTo>
                  <a:cubicBezTo>
                    <a:pt x="21" y="131"/>
                    <a:pt x="1" y="171"/>
                    <a:pt x="1" y="220"/>
                  </a:cubicBezTo>
                  <a:cubicBezTo>
                    <a:pt x="1" y="270"/>
                    <a:pt x="31" y="310"/>
                    <a:pt x="81" y="330"/>
                  </a:cubicBezTo>
                  <a:lnTo>
                    <a:pt x="100" y="340"/>
                  </a:lnTo>
                  <a:cubicBezTo>
                    <a:pt x="111" y="340"/>
                    <a:pt x="120" y="340"/>
                    <a:pt x="131" y="350"/>
                  </a:cubicBezTo>
                  <a:lnTo>
                    <a:pt x="430" y="440"/>
                  </a:lnTo>
                  <a:cubicBezTo>
                    <a:pt x="510" y="460"/>
                    <a:pt x="580" y="480"/>
                    <a:pt x="640" y="490"/>
                  </a:cubicBezTo>
                  <a:cubicBezTo>
                    <a:pt x="730" y="510"/>
                    <a:pt x="799" y="520"/>
                    <a:pt x="879" y="520"/>
                  </a:cubicBezTo>
                  <a:lnTo>
                    <a:pt x="909" y="520"/>
                  </a:lnTo>
                  <a:cubicBezTo>
                    <a:pt x="979" y="520"/>
                    <a:pt x="1049" y="520"/>
                    <a:pt x="1109" y="500"/>
                  </a:cubicBezTo>
                  <a:cubicBezTo>
                    <a:pt x="1149" y="490"/>
                    <a:pt x="1179" y="480"/>
                    <a:pt x="1209" y="470"/>
                  </a:cubicBezTo>
                  <a:cubicBezTo>
                    <a:pt x="1249" y="460"/>
                    <a:pt x="1269" y="450"/>
                    <a:pt x="1289" y="440"/>
                  </a:cubicBezTo>
                  <a:cubicBezTo>
                    <a:pt x="1309" y="440"/>
                    <a:pt x="1318" y="430"/>
                    <a:pt x="1338" y="420"/>
                  </a:cubicBezTo>
                  <a:cubicBezTo>
                    <a:pt x="1278" y="420"/>
                    <a:pt x="1219" y="410"/>
                    <a:pt x="1149" y="400"/>
                  </a:cubicBezTo>
                  <a:cubicBezTo>
                    <a:pt x="1059" y="380"/>
                    <a:pt x="979" y="360"/>
                    <a:pt x="929" y="350"/>
                  </a:cubicBezTo>
                  <a:lnTo>
                    <a:pt x="620" y="260"/>
                  </a:lnTo>
                  <a:cubicBezTo>
                    <a:pt x="610" y="260"/>
                    <a:pt x="610" y="250"/>
                    <a:pt x="600" y="250"/>
                  </a:cubicBezTo>
                  <a:lnTo>
                    <a:pt x="580" y="240"/>
                  </a:lnTo>
                  <a:lnTo>
                    <a:pt x="560" y="240"/>
                  </a:lnTo>
                  <a:cubicBezTo>
                    <a:pt x="520" y="220"/>
                    <a:pt x="490" y="180"/>
                    <a:pt x="490" y="131"/>
                  </a:cubicBezTo>
                  <a:cubicBezTo>
                    <a:pt x="490" y="80"/>
                    <a:pt x="510" y="40"/>
                    <a:pt x="550" y="20"/>
                  </a:cubicBezTo>
                  <a:lnTo>
                    <a:pt x="610" y="131"/>
                  </a:lnTo>
                  <a:lnTo>
                    <a:pt x="560" y="20"/>
                  </a:lnTo>
                  <a:lnTo>
                    <a:pt x="570" y="11"/>
                  </a:lnTo>
                  <a:lnTo>
                    <a:pt x="590" y="11"/>
                  </a:lnTo>
                  <a:cubicBezTo>
                    <a:pt x="570" y="0"/>
                    <a:pt x="550" y="0"/>
                    <a:pt x="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8572417" y="4835838"/>
              <a:ext cx="15702" cy="1010"/>
            </a:xfrm>
            <a:custGeom>
              <a:avLst/>
              <a:gdLst/>
              <a:ahLst/>
              <a:cxnLst/>
              <a:rect l="l" t="t" r="r" b="b"/>
              <a:pathLst>
                <a:path w="171" h="11" extrusionOk="0">
                  <a:moveTo>
                    <a:pt x="170" y="1"/>
                  </a:moveTo>
                  <a:cubicBezTo>
                    <a:pt x="110" y="1"/>
                    <a:pt x="50" y="1"/>
                    <a:pt x="0" y="11"/>
                  </a:cubicBezTo>
                  <a:cubicBezTo>
                    <a:pt x="60" y="1"/>
                    <a:pt x="110"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8540369" y="4835838"/>
              <a:ext cx="123782" cy="47842"/>
            </a:xfrm>
            <a:custGeom>
              <a:avLst/>
              <a:gdLst/>
              <a:ahLst/>
              <a:cxnLst/>
              <a:rect l="l" t="t" r="r" b="b"/>
              <a:pathLst>
                <a:path w="1348" h="521" extrusionOk="0">
                  <a:moveTo>
                    <a:pt x="519" y="1"/>
                  </a:moveTo>
                  <a:cubicBezTo>
                    <a:pt x="459" y="1"/>
                    <a:pt x="409" y="1"/>
                    <a:pt x="349" y="11"/>
                  </a:cubicBezTo>
                  <a:cubicBezTo>
                    <a:pt x="340" y="11"/>
                    <a:pt x="320" y="21"/>
                    <a:pt x="309" y="21"/>
                  </a:cubicBezTo>
                  <a:cubicBezTo>
                    <a:pt x="269" y="31"/>
                    <a:pt x="240" y="41"/>
                    <a:pt x="209" y="51"/>
                  </a:cubicBezTo>
                  <a:cubicBezTo>
                    <a:pt x="180" y="61"/>
                    <a:pt x="160" y="70"/>
                    <a:pt x="130" y="81"/>
                  </a:cubicBezTo>
                  <a:cubicBezTo>
                    <a:pt x="120" y="81"/>
                    <a:pt x="110" y="90"/>
                    <a:pt x="100" y="101"/>
                  </a:cubicBezTo>
                  <a:lnTo>
                    <a:pt x="80" y="101"/>
                  </a:lnTo>
                  <a:lnTo>
                    <a:pt x="70" y="110"/>
                  </a:lnTo>
                  <a:lnTo>
                    <a:pt x="120" y="221"/>
                  </a:lnTo>
                  <a:lnTo>
                    <a:pt x="60" y="110"/>
                  </a:lnTo>
                  <a:cubicBezTo>
                    <a:pt x="20" y="130"/>
                    <a:pt x="0" y="170"/>
                    <a:pt x="0" y="221"/>
                  </a:cubicBezTo>
                  <a:cubicBezTo>
                    <a:pt x="0" y="270"/>
                    <a:pt x="30" y="310"/>
                    <a:pt x="70" y="330"/>
                  </a:cubicBezTo>
                  <a:lnTo>
                    <a:pt x="90" y="330"/>
                  </a:lnTo>
                  <a:lnTo>
                    <a:pt x="110" y="340"/>
                  </a:lnTo>
                  <a:cubicBezTo>
                    <a:pt x="120" y="340"/>
                    <a:pt x="120" y="350"/>
                    <a:pt x="130" y="350"/>
                  </a:cubicBezTo>
                  <a:lnTo>
                    <a:pt x="439" y="440"/>
                  </a:lnTo>
                  <a:cubicBezTo>
                    <a:pt x="489" y="450"/>
                    <a:pt x="569" y="470"/>
                    <a:pt x="659" y="490"/>
                  </a:cubicBezTo>
                  <a:cubicBezTo>
                    <a:pt x="729" y="500"/>
                    <a:pt x="788" y="510"/>
                    <a:pt x="848" y="510"/>
                  </a:cubicBezTo>
                  <a:cubicBezTo>
                    <a:pt x="859" y="520"/>
                    <a:pt x="879" y="520"/>
                    <a:pt x="899" y="520"/>
                  </a:cubicBezTo>
                  <a:lnTo>
                    <a:pt x="908" y="520"/>
                  </a:lnTo>
                  <a:cubicBezTo>
                    <a:pt x="979" y="520"/>
                    <a:pt x="1058" y="510"/>
                    <a:pt x="1128" y="490"/>
                  </a:cubicBezTo>
                  <a:cubicBezTo>
                    <a:pt x="1158" y="480"/>
                    <a:pt x="1198" y="470"/>
                    <a:pt x="1228" y="460"/>
                  </a:cubicBezTo>
                  <a:cubicBezTo>
                    <a:pt x="1258" y="450"/>
                    <a:pt x="1278" y="440"/>
                    <a:pt x="1308" y="430"/>
                  </a:cubicBezTo>
                  <a:cubicBezTo>
                    <a:pt x="1318" y="430"/>
                    <a:pt x="1328" y="420"/>
                    <a:pt x="1347" y="410"/>
                  </a:cubicBezTo>
                  <a:cubicBezTo>
                    <a:pt x="1288" y="410"/>
                    <a:pt x="1218" y="400"/>
                    <a:pt x="1148" y="390"/>
                  </a:cubicBezTo>
                  <a:cubicBezTo>
                    <a:pt x="1088" y="380"/>
                    <a:pt x="1018" y="360"/>
                    <a:pt x="928" y="340"/>
                  </a:cubicBezTo>
                  <a:lnTo>
                    <a:pt x="599" y="250"/>
                  </a:lnTo>
                  <a:cubicBezTo>
                    <a:pt x="589" y="250"/>
                    <a:pt x="579" y="241"/>
                    <a:pt x="569" y="241"/>
                  </a:cubicBezTo>
                  <a:cubicBezTo>
                    <a:pt x="529" y="221"/>
                    <a:pt x="499" y="181"/>
                    <a:pt x="489" y="141"/>
                  </a:cubicBezTo>
                  <a:lnTo>
                    <a:pt x="489" y="121"/>
                  </a:lnTo>
                  <a:cubicBezTo>
                    <a:pt x="489" y="81"/>
                    <a:pt x="509" y="41"/>
                    <a:pt x="549" y="21"/>
                  </a:cubicBezTo>
                  <a:lnTo>
                    <a:pt x="559" y="11"/>
                  </a:lnTo>
                  <a:lnTo>
                    <a:pt x="5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8585180" y="4826747"/>
              <a:ext cx="123966" cy="46740"/>
            </a:xfrm>
            <a:custGeom>
              <a:avLst/>
              <a:gdLst/>
              <a:ahLst/>
              <a:cxnLst/>
              <a:rect l="l" t="t" r="r" b="b"/>
              <a:pathLst>
                <a:path w="1350" h="509" extrusionOk="0">
                  <a:moveTo>
                    <a:pt x="520" y="0"/>
                  </a:moveTo>
                  <a:cubicBezTo>
                    <a:pt x="440" y="0"/>
                    <a:pt x="371" y="10"/>
                    <a:pt x="300" y="30"/>
                  </a:cubicBezTo>
                  <a:cubicBezTo>
                    <a:pt x="261" y="30"/>
                    <a:pt x="231" y="40"/>
                    <a:pt x="201" y="50"/>
                  </a:cubicBezTo>
                  <a:cubicBezTo>
                    <a:pt x="171" y="60"/>
                    <a:pt x="151" y="70"/>
                    <a:pt x="131" y="80"/>
                  </a:cubicBezTo>
                  <a:cubicBezTo>
                    <a:pt x="111" y="90"/>
                    <a:pt x="101" y="100"/>
                    <a:pt x="91" y="100"/>
                  </a:cubicBezTo>
                  <a:lnTo>
                    <a:pt x="71" y="110"/>
                  </a:lnTo>
                  <a:lnTo>
                    <a:pt x="61" y="120"/>
                  </a:lnTo>
                  <a:cubicBezTo>
                    <a:pt x="21" y="140"/>
                    <a:pt x="1" y="180"/>
                    <a:pt x="1" y="220"/>
                  </a:cubicBezTo>
                  <a:lnTo>
                    <a:pt x="1" y="240"/>
                  </a:lnTo>
                  <a:cubicBezTo>
                    <a:pt x="11" y="280"/>
                    <a:pt x="41" y="320"/>
                    <a:pt x="81" y="340"/>
                  </a:cubicBezTo>
                  <a:cubicBezTo>
                    <a:pt x="91" y="340"/>
                    <a:pt x="101" y="349"/>
                    <a:pt x="111" y="349"/>
                  </a:cubicBezTo>
                  <a:lnTo>
                    <a:pt x="440" y="439"/>
                  </a:lnTo>
                  <a:cubicBezTo>
                    <a:pt x="530" y="459"/>
                    <a:pt x="600" y="479"/>
                    <a:pt x="660" y="489"/>
                  </a:cubicBezTo>
                  <a:cubicBezTo>
                    <a:pt x="750" y="509"/>
                    <a:pt x="830" y="509"/>
                    <a:pt x="899" y="509"/>
                  </a:cubicBezTo>
                  <a:lnTo>
                    <a:pt x="910" y="509"/>
                  </a:lnTo>
                  <a:cubicBezTo>
                    <a:pt x="990" y="509"/>
                    <a:pt x="1070" y="499"/>
                    <a:pt x="1139" y="489"/>
                  </a:cubicBezTo>
                  <a:cubicBezTo>
                    <a:pt x="1169" y="479"/>
                    <a:pt x="1209" y="469"/>
                    <a:pt x="1239" y="459"/>
                  </a:cubicBezTo>
                  <a:cubicBezTo>
                    <a:pt x="1259" y="449"/>
                    <a:pt x="1289" y="429"/>
                    <a:pt x="1309" y="419"/>
                  </a:cubicBezTo>
                  <a:cubicBezTo>
                    <a:pt x="1329" y="419"/>
                    <a:pt x="1339" y="409"/>
                    <a:pt x="1349" y="399"/>
                  </a:cubicBezTo>
                  <a:cubicBezTo>
                    <a:pt x="1289" y="399"/>
                    <a:pt x="1229" y="399"/>
                    <a:pt x="1159" y="380"/>
                  </a:cubicBezTo>
                  <a:cubicBezTo>
                    <a:pt x="1089" y="369"/>
                    <a:pt x="1019" y="360"/>
                    <a:pt x="930" y="329"/>
                  </a:cubicBezTo>
                  <a:lnTo>
                    <a:pt x="620" y="249"/>
                  </a:lnTo>
                  <a:lnTo>
                    <a:pt x="590" y="249"/>
                  </a:lnTo>
                  <a:lnTo>
                    <a:pt x="570" y="240"/>
                  </a:lnTo>
                  <a:cubicBezTo>
                    <a:pt x="520" y="229"/>
                    <a:pt x="491" y="189"/>
                    <a:pt x="480" y="140"/>
                  </a:cubicBezTo>
                  <a:lnTo>
                    <a:pt x="480" y="120"/>
                  </a:lnTo>
                  <a:cubicBezTo>
                    <a:pt x="480" y="80"/>
                    <a:pt x="500" y="40"/>
                    <a:pt x="540" y="20"/>
                  </a:cubicBezTo>
                  <a:lnTo>
                    <a:pt x="560" y="10"/>
                  </a:lnTo>
                  <a:cubicBezTo>
                    <a:pt x="560" y="10"/>
                    <a:pt x="570" y="10"/>
                    <a:pt x="5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8629257" y="4821238"/>
              <a:ext cx="124700" cy="42240"/>
            </a:xfrm>
            <a:custGeom>
              <a:avLst/>
              <a:gdLst/>
              <a:ahLst/>
              <a:cxnLst/>
              <a:rect l="l" t="t" r="r" b="b"/>
              <a:pathLst>
                <a:path w="1358" h="460" extrusionOk="0">
                  <a:moveTo>
                    <a:pt x="220" y="0"/>
                  </a:moveTo>
                  <a:cubicBezTo>
                    <a:pt x="220" y="10"/>
                    <a:pt x="210" y="10"/>
                    <a:pt x="200" y="10"/>
                  </a:cubicBezTo>
                  <a:cubicBezTo>
                    <a:pt x="170" y="20"/>
                    <a:pt x="150" y="30"/>
                    <a:pt x="130" y="40"/>
                  </a:cubicBezTo>
                  <a:cubicBezTo>
                    <a:pt x="110" y="50"/>
                    <a:pt x="100" y="60"/>
                    <a:pt x="90" y="60"/>
                  </a:cubicBezTo>
                  <a:cubicBezTo>
                    <a:pt x="90" y="70"/>
                    <a:pt x="80" y="70"/>
                    <a:pt x="80" y="70"/>
                  </a:cubicBezTo>
                  <a:lnTo>
                    <a:pt x="60" y="80"/>
                  </a:lnTo>
                  <a:cubicBezTo>
                    <a:pt x="20" y="100"/>
                    <a:pt x="0" y="140"/>
                    <a:pt x="0" y="180"/>
                  </a:cubicBezTo>
                  <a:lnTo>
                    <a:pt x="0" y="200"/>
                  </a:lnTo>
                  <a:cubicBezTo>
                    <a:pt x="11" y="249"/>
                    <a:pt x="40" y="289"/>
                    <a:pt x="90" y="300"/>
                  </a:cubicBezTo>
                  <a:lnTo>
                    <a:pt x="110" y="309"/>
                  </a:lnTo>
                  <a:lnTo>
                    <a:pt x="140" y="309"/>
                  </a:lnTo>
                  <a:lnTo>
                    <a:pt x="450" y="389"/>
                  </a:lnTo>
                  <a:cubicBezTo>
                    <a:pt x="539" y="420"/>
                    <a:pt x="609" y="429"/>
                    <a:pt x="679" y="440"/>
                  </a:cubicBezTo>
                  <a:cubicBezTo>
                    <a:pt x="759" y="459"/>
                    <a:pt x="829" y="459"/>
                    <a:pt x="899" y="459"/>
                  </a:cubicBezTo>
                  <a:lnTo>
                    <a:pt x="919" y="459"/>
                  </a:lnTo>
                  <a:cubicBezTo>
                    <a:pt x="998" y="459"/>
                    <a:pt x="1078" y="449"/>
                    <a:pt x="1149" y="429"/>
                  </a:cubicBezTo>
                  <a:cubicBezTo>
                    <a:pt x="1178" y="429"/>
                    <a:pt x="1218" y="420"/>
                    <a:pt x="1248" y="400"/>
                  </a:cubicBezTo>
                  <a:cubicBezTo>
                    <a:pt x="1268" y="389"/>
                    <a:pt x="1298" y="380"/>
                    <a:pt x="1318" y="369"/>
                  </a:cubicBezTo>
                  <a:cubicBezTo>
                    <a:pt x="1328" y="360"/>
                    <a:pt x="1348" y="360"/>
                    <a:pt x="1358" y="349"/>
                  </a:cubicBezTo>
                  <a:cubicBezTo>
                    <a:pt x="1298" y="349"/>
                    <a:pt x="1238" y="340"/>
                    <a:pt x="1178" y="340"/>
                  </a:cubicBezTo>
                  <a:cubicBezTo>
                    <a:pt x="1169" y="329"/>
                    <a:pt x="1169" y="329"/>
                    <a:pt x="1158" y="329"/>
                  </a:cubicBezTo>
                  <a:cubicBezTo>
                    <a:pt x="1089" y="320"/>
                    <a:pt x="1018" y="309"/>
                    <a:pt x="939" y="289"/>
                  </a:cubicBezTo>
                  <a:lnTo>
                    <a:pt x="619" y="210"/>
                  </a:lnTo>
                  <a:cubicBezTo>
                    <a:pt x="609" y="210"/>
                    <a:pt x="599" y="200"/>
                    <a:pt x="590" y="200"/>
                  </a:cubicBezTo>
                  <a:lnTo>
                    <a:pt x="570" y="200"/>
                  </a:lnTo>
                  <a:cubicBezTo>
                    <a:pt x="519" y="180"/>
                    <a:pt x="490" y="140"/>
                    <a:pt x="479" y="100"/>
                  </a:cubicBezTo>
                  <a:lnTo>
                    <a:pt x="479" y="80"/>
                  </a:lnTo>
                  <a:lnTo>
                    <a:pt x="479" y="70"/>
                  </a:lnTo>
                  <a:lnTo>
                    <a:pt x="439" y="70"/>
                  </a:lnTo>
                  <a:cubicBezTo>
                    <a:pt x="399" y="60"/>
                    <a:pt x="370" y="50"/>
                    <a:pt x="330" y="40"/>
                  </a:cubicBezTo>
                  <a:cubicBezTo>
                    <a:pt x="290" y="30"/>
                    <a:pt x="260" y="20"/>
                    <a:pt x="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8755702" y="4853285"/>
              <a:ext cx="5601" cy="92"/>
            </a:xfrm>
            <a:custGeom>
              <a:avLst/>
              <a:gdLst/>
              <a:ahLst/>
              <a:cxnLst/>
              <a:rect l="l" t="t" r="r" b="b"/>
              <a:pathLst>
                <a:path w="61" h="1" extrusionOk="0">
                  <a:moveTo>
                    <a:pt x="61" y="0"/>
                  </a:moveTo>
                  <a:lnTo>
                    <a:pt x="21" y="0"/>
                  </a:lnTo>
                  <a:lnTo>
                    <a:pt x="1" y="0"/>
                  </a:lnTo>
                  <a:lnTo>
                    <a:pt x="1" y="0"/>
                  </a:lnTo>
                  <a:lnTo>
                    <a:pt x="31" y="0"/>
                  </a:lnTo>
                  <a:lnTo>
                    <a:pt x="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8673242" y="4827574"/>
              <a:ext cx="86225" cy="25803"/>
            </a:xfrm>
            <a:custGeom>
              <a:avLst/>
              <a:gdLst/>
              <a:ahLst/>
              <a:cxnLst/>
              <a:rect l="l" t="t" r="r" b="b"/>
              <a:pathLst>
                <a:path w="939" h="281" extrusionOk="0">
                  <a:moveTo>
                    <a:pt x="0" y="1"/>
                  </a:moveTo>
                  <a:lnTo>
                    <a:pt x="0" y="11"/>
                  </a:lnTo>
                  <a:lnTo>
                    <a:pt x="0" y="31"/>
                  </a:lnTo>
                  <a:cubicBezTo>
                    <a:pt x="11" y="71"/>
                    <a:pt x="40" y="111"/>
                    <a:pt x="91" y="131"/>
                  </a:cubicBezTo>
                  <a:lnTo>
                    <a:pt x="111" y="131"/>
                  </a:lnTo>
                  <a:cubicBezTo>
                    <a:pt x="120" y="131"/>
                    <a:pt x="130" y="141"/>
                    <a:pt x="140" y="141"/>
                  </a:cubicBezTo>
                  <a:lnTo>
                    <a:pt x="460" y="220"/>
                  </a:lnTo>
                  <a:cubicBezTo>
                    <a:pt x="539" y="240"/>
                    <a:pt x="610" y="251"/>
                    <a:pt x="679" y="260"/>
                  </a:cubicBezTo>
                  <a:cubicBezTo>
                    <a:pt x="690" y="260"/>
                    <a:pt x="690" y="260"/>
                    <a:pt x="699" y="271"/>
                  </a:cubicBezTo>
                  <a:cubicBezTo>
                    <a:pt x="759" y="271"/>
                    <a:pt x="819" y="280"/>
                    <a:pt x="879" y="280"/>
                  </a:cubicBezTo>
                  <a:lnTo>
                    <a:pt x="939" y="280"/>
                  </a:lnTo>
                  <a:cubicBezTo>
                    <a:pt x="919" y="280"/>
                    <a:pt x="879" y="271"/>
                    <a:pt x="849" y="271"/>
                  </a:cubicBezTo>
                  <a:cubicBezTo>
                    <a:pt x="809" y="260"/>
                    <a:pt x="779" y="251"/>
                    <a:pt x="749" y="240"/>
                  </a:cubicBezTo>
                  <a:cubicBezTo>
                    <a:pt x="670" y="220"/>
                    <a:pt x="610" y="191"/>
                    <a:pt x="559" y="160"/>
                  </a:cubicBezTo>
                  <a:cubicBezTo>
                    <a:pt x="559" y="151"/>
                    <a:pt x="550" y="151"/>
                    <a:pt x="550" y="151"/>
                  </a:cubicBezTo>
                  <a:cubicBezTo>
                    <a:pt x="530" y="151"/>
                    <a:pt x="510" y="151"/>
                    <a:pt x="499" y="141"/>
                  </a:cubicBezTo>
                  <a:cubicBezTo>
                    <a:pt x="470" y="141"/>
                    <a:pt x="440" y="141"/>
                    <a:pt x="400" y="131"/>
                  </a:cubicBezTo>
                  <a:cubicBezTo>
                    <a:pt x="370" y="121"/>
                    <a:pt x="330" y="121"/>
                    <a:pt x="300" y="111"/>
                  </a:cubicBezTo>
                  <a:lnTo>
                    <a:pt x="210" y="81"/>
                  </a:lnTo>
                  <a:cubicBezTo>
                    <a:pt x="180" y="61"/>
                    <a:pt x="140" y="41"/>
                    <a:pt x="111" y="21"/>
                  </a:cubicBezTo>
                  <a:lnTo>
                    <a:pt x="100" y="11"/>
                  </a:lnTo>
                  <a:lnTo>
                    <a:pt x="51" y="11"/>
                  </a:lnTo>
                  <a:cubicBezTo>
                    <a:pt x="31" y="11"/>
                    <a:pt x="20"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8765803" y="4796444"/>
              <a:ext cx="1010" cy="1010"/>
            </a:xfrm>
            <a:custGeom>
              <a:avLst/>
              <a:gdLst/>
              <a:ahLst/>
              <a:cxnLst/>
              <a:rect l="l" t="t" r="r" b="b"/>
              <a:pathLst>
                <a:path w="11" h="11" extrusionOk="0">
                  <a:moveTo>
                    <a:pt x="1" y="0"/>
                  </a:moveTo>
                  <a:lnTo>
                    <a:pt x="1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8775904" y="4789098"/>
              <a:ext cx="7438" cy="2847"/>
            </a:xfrm>
            <a:custGeom>
              <a:avLst/>
              <a:gdLst/>
              <a:ahLst/>
              <a:cxnLst/>
              <a:rect l="l" t="t" r="r" b="b"/>
              <a:pathLst>
                <a:path w="81" h="31" extrusionOk="0">
                  <a:moveTo>
                    <a:pt x="80" y="0"/>
                  </a:moveTo>
                  <a:cubicBezTo>
                    <a:pt x="51" y="11"/>
                    <a:pt x="31" y="20"/>
                    <a:pt x="0" y="31"/>
                  </a:cubicBezTo>
                  <a:cubicBezTo>
                    <a:pt x="31" y="20"/>
                    <a:pt x="51" y="11"/>
                    <a:pt x="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8766721" y="4785425"/>
              <a:ext cx="117446" cy="41414"/>
            </a:xfrm>
            <a:custGeom>
              <a:avLst/>
              <a:gdLst/>
              <a:ahLst/>
              <a:cxnLst/>
              <a:rect l="l" t="t" r="r" b="b"/>
              <a:pathLst>
                <a:path w="1279" h="451" extrusionOk="0">
                  <a:moveTo>
                    <a:pt x="450" y="1"/>
                  </a:moveTo>
                  <a:cubicBezTo>
                    <a:pt x="440" y="1"/>
                    <a:pt x="430" y="1"/>
                    <a:pt x="420" y="11"/>
                  </a:cubicBezTo>
                  <a:cubicBezTo>
                    <a:pt x="340" y="11"/>
                    <a:pt x="260" y="21"/>
                    <a:pt x="200" y="40"/>
                  </a:cubicBezTo>
                  <a:lnTo>
                    <a:pt x="180" y="40"/>
                  </a:lnTo>
                  <a:cubicBezTo>
                    <a:pt x="151" y="51"/>
                    <a:pt x="131" y="60"/>
                    <a:pt x="100" y="71"/>
                  </a:cubicBezTo>
                  <a:cubicBezTo>
                    <a:pt x="80" y="80"/>
                    <a:pt x="51" y="100"/>
                    <a:pt x="31" y="111"/>
                  </a:cubicBezTo>
                  <a:cubicBezTo>
                    <a:pt x="21" y="111"/>
                    <a:pt x="11" y="120"/>
                    <a:pt x="1" y="120"/>
                  </a:cubicBezTo>
                  <a:lnTo>
                    <a:pt x="1" y="131"/>
                  </a:lnTo>
                  <a:cubicBezTo>
                    <a:pt x="1" y="131"/>
                    <a:pt x="11" y="140"/>
                    <a:pt x="21" y="140"/>
                  </a:cubicBezTo>
                  <a:cubicBezTo>
                    <a:pt x="21" y="151"/>
                    <a:pt x="31" y="151"/>
                    <a:pt x="31" y="151"/>
                  </a:cubicBezTo>
                  <a:cubicBezTo>
                    <a:pt x="51" y="151"/>
                    <a:pt x="60" y="151"/>
                    <a:pt x="80" y="160"/>
                  </a:cubicBezTo>
                  <a:cubicBezTo>
                    <a:pt x="111" y="160"/>
                    <a:pt x="140" y="160"/>
                    <a:pt x="180" y="171"/>
                  </a:cubicBezTo>
                  <a:cubicBezTo>
                    <a:pt x="191" y="171"/>
                    <a:pt x="200" y="171"/>
                    <a:pt x="211" y="180"/>
                  </a:cubicBezTo>
                  <a:cubicBezTo>
                    <a:pt x="231" y="180"/>
                    <a:pt x="260" y="191"/>
                    <a:pt x="280" y="191"/>
                  </a:cubicBezTo>
                  <a:cubicBezTo>
                    <a:pt x="300" y="200"/>
                    <a:pt x="320" y="200"/>
                    <a:pt x="330" y="211"/>
                  </a:cubicBezTo>
                  <a:cubicBezTo>
                    <a:pt x="390" y="231"/>
                    <a:pt x="430" y="251"/>
                    <a:pt x="470" y="280"/>
                  </a:cubicBezTo>
                  <a:lnTo>
                    <a:pt x="480" y="290"/>
                  </a:lnTo>
                  <a:lnTo>
                    <a:pt x="530" y="290"/>
                  </a:lnTo>
                  <a:cubicBezTo>
                    <a:pt x="560" y="290"/>
                    <a:pt x="590" y="300"/>
                    <a:pt x="619" y="300"/>
                  </a:cubicBezTo>
                  <a:cubicBezTo>
                    <a:pt x="639" y="310"/>
                    <a:pt x="650" y="310"/>
                    <a:pt x="670" y="310"/>
                  </a:cubicBezTo>
                  <a:cubicBezTo>
                    <a:pt x="690" y="320"/>
                    <a:pt x="710" y="320"/>
                    <a:pt x="730" y="330"/>
                  </a:cubicBezTo>
                  <a:cubicBezTo>
                    <a:pt x="759" y="330"/>
                    <a:pt x="799" y="350"/>
                    <a:pt x="830" y="360"/>
                  </a:cubicBezTo>
                  <a:cubicBezTo>
                    <a:pt x="859" y="380"/>
                    <a:pt x="889" y="390"/>
                    <a:pt x="909" y="410"/>
                  </a:cubicBezTo>
                  <a:cubicBezTo>
                    <a:pt x="919" y="410"/>
                    <a:pt x="919" y="420"/>
                    <a:pt x="919" y="420"/>
                  </a:cubicBezTo>
                  <a:lnTo>
                    <a:pt x="979" y="420"/>
                  </a:lnTo>
                  <a:cubicBezTo>
                    <a:pt x="999" y="430"/>
                    <a:pt x="1039" y="430"/>
                    <a:pt x="1069" y="440"/>
                  </a:cubicBezTo>
                  <a:cubicBezTo>
                    <a:pt x="1089" y="440"/>
                    <a:pt x="1109" y="440"/>
                    <a:pt x="1129" y="450"/>
                  </a:cubicBezTo>
                  <a:lnTo>
                    <a:pt x="1139" y="450"/>
                  </a:lnTo>
                  <a:cubicBezTo>
                    <a:pt x="1149" y="440"/>
                    <a:pt x="1169" y="440"/>
                    <a:pt x="1179" y="430"/>
                  </a:cubicBezTo>
                  <a:cubicBezTo>
                    <a:pt x="1209" y="420"/>
                    <a:pt x="1229" y="410"/>
                    <a:pt x="1249" y="400"/>
                  </a:cubicBezTo>
                  <a:cubicBezTo>
                    <a:pt x="1258" y="390"/>
                    <a:pt x="1269" y="380"/>
                    <a:pt x="1278" y="380"/>
                  </a:cubicBezTo>
                  <a:cubicBezTo>
                    <a:pt x="1238" y="380"/>
                    <a:pt x="1198" y="380"/>
                    <a:pt x="1149" y="370"/>
                  </a:cubicBezTo>
                  <a:cubicBezTo>
                    <a:pt x="1129" y="370"/>
                    <a:pt x="1109" y="370"/>
                    <a:pt x="1079" y="360"/>
                  </a:cubicBezTo>
                  <a:cubicBezTo>
                    <a:pt x="999" y="350"/>
                    <a:pt x="919" y="340"/>
                    <a:pt x="849" y="320"/>
                  </a:cubicBezTo>
                  <a:lnTo>
                    <a:pt x="500" y="251"/>
                  </a:lnTo>
                  <a:cubicBezTo>
                    <a:pt x="490" y="251"/>
                    <a:pt x="480" y="240"/>
                    <a:pt x="470" y="240"/>
                  </a:cubicBezTo>
                  <a:cubicBezTo>
                    <a:pt x="430" y="231"/>
                    <a:pt x="390" y="191"/>
                    <a:pt x="390" y="151"/>
                  </a:cubicBezTo>
                  <a:cubicBezTo>
                    <a:pt x="380" y="140"/>
                    <a:pt x="380" y="131"/>
                    <a:pt x="380" y="120"/>
                  </a:cubicBezTo>
                  <a:cubicBezTo>
                    <a:pt x="380" y="91"/>
                    <a:pt x="400" y="51"/>
                    <a:pt x="430" y="31"/>
                  </a:cubicBezTo>
                  <a:lnTo>
                    <a:pt x="440" y="21"/>
                  </a:lnTo>
                  <a:cubicBezTo>
                    <a:pt x="450" y="11"/>
                    <a:pt x="460" y="11"/>
                    <a:pt x="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8801523" y="4796444"/>
              <a:ext cx="70706" cy="23048"/>
            </a:xfrm>
            <a:custGeom>
              <a:avLst/>
              <a:gdLst/>
              <a:ahLst/>
              <a:cxnLst/>
              <a:rect l="l" t="t" r="r" b="b"/>
              <a:pathLst>
                <a:path w="770" h="251" extrusionOk="0">
                  <a:moveTo>
                    <a:pt x="1" y="0"/>
                  </a:moveTo>
                  <a:cubicBezTo>
                    <a:pt x="1" y="11"/>
                    <a:pt x="1" y="20"/>
                    <a:pt x="11" y="31"/>
                  </a:cubicBezTo>
                  <a:cubicBezTo>
                    <a:pt x="11" y="71"/>
                    <a:pt x="51" y="111"/>
                    <a:pt x="91" y="120"/>
                  </a:cubicBezTo>
                  <a:cubicBezTo>
                    <a:pt x="101" y="120"/>
                    <a:pt x="111" y="131"/>
                    <a:pt x="121" y="131"/>
                  </a:cubicBezTo>
                  <a:lnTo>
                    <a:pt x="470" y="200"/>
                  </a:lnTo>
                  <a:cubicBezTo>
                    <a:pt x="540" y="220"/>
                    <a:pt x="620" y="230"/>
                    <a:pt x="700" y="240"/>
                  </a:cubicBezTo>
                  <a:cubicBezTo>
                    <a:pt x="730" y="250"/>
                    <a:pt x="750" y="250"/>
                    <a:pt x="770" y="250"/>
                  </a:cubicBezTo>
                  <a:cubicBezTo>
                    <a:pt x="750" y="250"/>
                    <a:pt x="730" y="250"/>
                    <a:pt x="700" y="240"/>
                  </a:cubicBezTo>
                  <a:cubicBezTo>
                    <a:pt x="620" y="230"/>
                    <a:pt x="540" y="220"/>
                    <a:pt x="470" y="200"/>
                  </a:cubicBezTo>
                  <a:lnTo>
                    <a:pt x="121" y="131"/>
                  </a:lnTo>
                  <a:cubicBezTo>
                    <a:pt x="111" y="131"/>
                    <a:pt x="101" y="120"/>
                    <a:pt x="91" y="120"/>
                  </a:cubicBezTo>
                  <a:cubicBezTo>
                    <a:pt x="51" y="111"/>
                    <a:pt x="11" y="71"/>
                    <a:pt x="11" y="31"/>
                  </a:cubicBezTo>
                  <a:cubicBezTo>
                    <a:pt x="1" y="20"/>
                    <a:pt x="1" y="1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8801523" y="4774406"/>
              <a:ext cx="125710" cy="45913"/>
            </a:xfrm>
            <a:custGeom>
              <a:avLst/>
              <a:gdLst/>
              <a:ahLst/>
              <a:cxnLst/>
              <a:rect l="l" t="t" r="r" b="b"/>
              <a:pathLst>
                <a:path w="1369" h="500" extrusionOk="0">
                  <a:moveTo>
                    <a:pt x="500" y="1"/>
                  </a:moveTo>
                  <a:cubicBezTo>
                    <a:pt x="420" y="11"/>
                    <a:pt x="340" y="21"/>
                    <a:pt x="271" y="41"/>
                  </a:cubicBezTo>
                  <a:lnTo>
                    <a:pt x="181" y="71"/>
                  </a:lnTo>
                  <a:cubicBezTo>
                    <a:pt x="151" y="81"/>
                    <a:pt x="131" y="101"/>
                    <a:pt x="111" y="111"/>
                  </a:cubicBezTo>
                  <a:cubicBezTo>
                    <a:pt x="101" y="111"/>
                    <a:pt x="91" y="121"/>
                    <a:pt x="81" y="121"/>
                  </a:cubicBezTo>
                  <a:cubicBezTo>
                    <a:pt x="81" y="131"/>
                    <a:pt x="71" y="131"/>
                    <a:pt x="61" y="141"/>
                  </a:cubicBezTo>
                  <a:lnTo>
                    <a:pt x="51" y="151"/>
                  </a:lnTo>
                  <a:cubicBezTo>
                    <a:pt x="21" y="171"/>
                    <a:pt x="1" y="211"/>
                    <a:pt x="1" y="240"/>
                  </a:cubicBezTo>
                  <a:cubicBezTo>
                    <a:pt x="1" y="251"/>
                    <a:pt x="1" y="260"/>
                    <a:pt x="11" y="271"/>
                  </a:cubicBezTo>
                  <a:cubicBezTo>
                    <a:pt x="11" y="311"/>
                    <a:pt x="51" y="351"/>
                    <a:pt x="91" y="360"/>
                  </a:cubicBezTo>
                  <a:cubicBezTo>
                    <a:pt x="101" y="360"/>
                    <a:pt x="111" y="371"/>
                    <a:pt x="121" y="371"/>
                  </a:cubicBezTo>
                  <a:lnTo>
                    <a:pt x="470" y="440"/>
                  </a:lnTo>
                  <a:cubicBezTo>
                    <a:pt x="540" y="460"/>
                    <a:pt x="620" y="470"/>
                    <a:pt x="700" y="480"/>
                  </a:cubicBezTo>
                  <a:cubicBezTo>
                    <a:pt x="730" y="490"/>
                    <a:pt x="750" y="490"/>
                    <a:pt x="770" y="490"/>
                  </a:cubicBezTo>
                  <a:cubicBezTo>
                    <a:pt x="819" y="500"/>
                    <a:pt x="859" y="500"/>
                    <a:pt x="899" y="500"/>
                  </a:cubicBezTo>
                  <a:lnTo>
                    <a:pt x="950" y="500"/>
                  </a:lnTo>
                  <a:cubicBezTo>
                    <a:pt x="1030" y="490"/>
                    <a:pt x="1099" y="480"/>
                    <a:pt x="1169" y="460"/>
                  </a:cubicBezTo>
                  <a:cubicBezTo>
                    <a:pt x="1209" y="450"/>
                    <a:pt x="1239" y="440"/>
                    <a:pt x="1269" y="420"/>
                  </a:cubicBezTo>
                  <a:cubicBezTo>
                    <a:pt x="1289" y="410"/>
                    <a:pt x="1319" y="400"/>
                    <a:pt x="1339" y="390"/>
                  </a:cubicBezTo>
                  <a:cubicBezTo>
                    <a:pt x="1349" y="380"/>
                    <a:pt x="1359" y="380"/>
                    <a:pt x="1369" y="371"/>
                  </a:cubicBezTo>
                  <a:lnTo>
                    <a:pt x="1359" y="371"/>
                  </a:lnTo>
                  <a:cubicBezTo>
                    <a:pt x="1299" y="371"/>
                    <a:pt x="1239" y="371"/>
                    <a:pt x="1169" y="360"/>
                  </a:cubicBezTo>
                  <a:cubicBezTo>
                    <a:pt x="1099" y="351"/>
                    <a:pt x="1030" y="340"/>
                    <a:pt x="939" y="320"/>
                  </a:cubicBezTo>
                  <a:lnTo>
                    <a:pt x="610" y="251"/>
                  </a:lnTo>
                  <a:lnTo>
                    <a:pt x="580" y="251"/>
                  </a:lnTo>
                  <a:cubicBezTo>
                    <a:pt x="570" y="251"/>
                    <a:pt x="550" y="240"/>
                    <a:pt x="550" y="240"/>
                  </a:cubicBezTo>
                  <a:lnTo>
                    <a:pt x="540" y="240"/>
                  </a:lnTo>
                  <a:cubicBezTo>
                    <a:pt x="500" y="220"/>
                    <a:pt x="470" y="191"/>
                    <a:pt x="460" y="141"/>
                  </a:cubicBezTo>
                  <a:lnTo>
                    <a:pt x="460" y="121"/>
                  </a:lnTo>
                  <a:cubicBezTo>
                    <a:pt x="460" y="91"/>
                    <a:pt x="470" y="51"/>
                    <a:pt x="500" y="31"/>
                  </a:cubicBezTo>
                  <a:lnTo>
                    <a:pt x="510" y="21"/>
                  </a:lnTo>
                  <a:lnTo>
                    <a:pt x="520" y="11"/>
                  </a:lnTo>
                  <a:cubicBezTo>
                    <a:pt x="530" y="11"/>
                    <a:pt x="530" y="11"/>
                    <a:pt x="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8888667" y="4763387"/>
              <a:ext cx="3765" cy="92"/>
            </a:xfrm>
            <a:custGeom>
              <a:avLst/>
              <a:gdLst/>
              <a:ahLst/>
              <a:cxnLst/>
              <a:rect l="l" t="t" r="r" b="b"/>
              <a:pathLst>
                <a:path w="41" h="1" extrusionOk="0">
                  <a:moveTo>
                    <a:pt x="41" y="1"/>
                  </a:moveTo>
                  <a:lnTo>
                    <a:pt x="1" y="1"/>
                  </a:lnTo>
                  <a:lnTo>
                    <a:pt x="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8843764" y="4763387"/>
              <a:ext cx="124700" cy="45087"/>
            </a:xfrm>
            <a:custGeom>
              <a:avLst/>
              <a:gdLst/>
              <a:ahLst/>
              <a:cxnLst/>
              <a:rect l="l" t="t" r="r" b="b"/>
              <a:pathLst>
                <a:path w="1358" h="491" extrusionOk="0">
                  <a:moveTo>
                    <a:pt x="490" y="1"/>
                  </a:moveTo>
                  <a:cubicBezTo>
                    <a:pt x="410" y="1"/>
                    <a:pt x="340" y="11"/>
                    <a:pt x="270" y="31"/>
                  </a:cubicBezTo>
                  <a:cubicBezTo>
                    <a:pt x="240" y="51"/>
                    <a:pt x="200" y="61"/>
                    <a:pt x="180" y="71"/>
                  </a:cubicBezTo>
                  <a:cubicBezTo>
                    <a:pt x="150" y="81"/>
                    <a:pt x="130" y="91"/>
                    <a:pt x="110" y="101"/>
                  </a:cubicBezTo>
                  <a:cubicBezTo>
                    <a:pt x="100" y="111"/>
                    <a:pt x="90" y="121"/>
                    <a:pt x="80" y="121"/>
                  </a:cubicBezTo>
                  <a:cubicBezTo>
                    <a:pt x="70" y="131"/>
                    <a:pt x="70" y="131"/>
                    <a:pt x="60" y="131"/>
                  </a:cubicBezTo>
                  <a:lnTo>
                    <a:pt x="50" y="141"/>
                  </a:lnTo>
                  <a:lnTo>
                    <a:pt x="40" y="151"/>
                  </a:lnTo>
                  <a:cubicBezTo>
                    <a:pt x="10" y="171"/>
                    <a:pt x="0" y="211"/>
                    <a:pt x="0" y="241"/>
                  </a:cubicBezTo>
                  <a:lnTo>
                    <a:pt x="0" y="261"/>
                  </a:lnTo>
                  <a:cubicBezTo>
                    <a:pt x="10" y="311"/>
                    <a:pt x="40" y="340"/>
                    <a:pt x="80" y="360"/>
                  </a:cubicBezTo>
                  <a:lnTo>
                    <a:pt x="90" y="360"/>
                  </a:lnTo>
                  <a:cubicBezTo>
                    <a:pt x="90" y="360"/>
                    <a:pt x="110" y="371"/>
                    <a:pt x="120" y="371"/>
                  </a:cubicBezTo>
                  <a:lnTo>
                    <a:pt x="150" y="371"/>
                  </a:lnTo>
                  <a:lnTo>
                    <a:pt x="479" y="440"/>
                  </a:lnTo>
                  <a:cubicBezTo>
                    <a:pt x="570" y="460"/>
                    <a:pt x="639" y="471"/>
                    <a:pt x="709" y="480"/>
                  </a:cubicBezTo>
                  <a:cubicBezTo>
                    <a:pt x="779" y="491"/>
                    <a:pt x="839" y="491"/>
                    <a:pt x="899" y="491"/>
                  </a:cubicBezTo>
                  <a:lnTo>
                    <a:pt x="949" y="491"/>
                  </a:lnTo>
                  <a:cubicBezTo>
                    <a:pt x="1029" y="480"/>
                    <a:pt x="1109" y="471"/>
                    <a:pt x="1178" y="451"/>
                  </a:cubicBezTo>
                  <a:cubicBezTo>
                    <a:pt x="1208" y="440"/>
                    <a:pt x="1238" y="431"/>
                    <a:pt x="1268" y="411"/>
                  </a:cubicBezTo>
                  <a:cubicBezTo>
                    <a:pt x="1288" y="400"/>
                    <a:pt x="1318" y="391"/>
                    <a:pt x="1338" y="380"/>
                  </a:cubicBezTo>
                  <a:lnTo>
                    <a:pt x="1358" y="360"/>
                  </a:lnTo>
                  <a:lnTo>
                    <a:pt x="1348" y="360"/>
                  </a:lnTo>
                  <a:cubicBezTo>
                    <a:pt x="1308" y="360"/>
                    <a:pt x="1258" y="360"/>
                    <a:pt x="1208" y="351"/>
                  </a:cubicBezTo>
                  <a:lnTo>
                    <a:pt x="1168" y="351"/>
                  </a:lnTo>
                  <a:cubicBezTo>
                    <a:pt x="1089" y="340"/>
                    <a:pt x="1009" y="320"/>
                    <a:pt x="929" y="311"/>
                  </a:cubicBezTo>
                  <a:lnTo>
                    <a:pt x="570" y="241"/>
                  </a:lnTo>
                  <a:lnTo>
                    <a:pt x="550" y="241"/>
                  </a:lnTo>
                  <a:cubicBezTo>
                    <a:pt x="510" y="231"/>
                    <a:pt x="470" y="191"/>
                    <a:pt x="459" y="141"/>
                  </a:cubicBezTo>
                  <a:lnTo>
                    <a:pt x="459" y="121"/>
                  </a:lnTo>
                  <a:cubicBezTo>
                    <a:pt x="459" y="81"/>
                    <a:pt x="470" y="51"/>
                    <a:pt x="499" y="21"/>
                  </a:cubicBezTo>
                  <a:cubicBezTo>
                    <a:pt x="510" y="21"/>
                    <a:pt x="510" y="11"/>
                    <a:pt x="510" y="11"/>
                  </a:cubicBezTo>
                  <a:lnTo>
                    <a:pt x="519" y="11"/>
                  </a:lnTo>
                  <a:cubicBezTo>
                    <a:pt x="519" y="1"/>
                    <a:pt x="530" y="1"/>
                    <a:pt x="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8889585" y="4764397"/>
              <a:ext cx="1010" cy="918"/>
            </a:xfrm>
            <a:custGeom>
              <a:avLst/>
              <a:gdLst/>
              <a:ahLst/>
              <a:cxnLst/>
              <a:rect l="l" t="t" r="r" b="b"/>
              <a:pathLst>
                <a:path w="11" h="10" extrusionOk="0">
                  <a:moveTo>
                    <a:pt x="11" y="0"/>
                  </a:moveTo>
                  <a:lnTo>
                    <a:pt x="0" y="10"/>
                  </a:lnTo>
                  <a:cubicBezTo>
                    <a:pt x="11" y="10"/>
                    <a:pt x="11" y="0"/>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8885912" y="4751541"/>
              <a:ext cx="124700" cy="44995"/>
            </a:xfrm>
            <a:custGeom>
              <a:avLst/>
              <a:gdLst/>
              <a:ahLst/>
              <a:cxnLst/>
              <a:rect l="l" t="t" r="r" b="b"/>
              <a:pathLst>
                <a:path w="1358" h="490" extrusionOk="0">
                  <a:moveTo>
                    <a:pt x="460" y="1"/>
                  </a:moveTo>
                  <a:cubicBezTo>
                    <a:pt x="390" y="10"/>
                    <a:pt x="320" y="21"/>
                    <a:pt x="260" y="41"/>
                  </a:cubicBezTo>
                  <a:lnTo>
                    <a:pt x="170" y="70"/>
                  </a:lnTo>
                  <a:cubicBezTo>
                    <a:pt x="140" y="90"/>
                    <a:pt x="120" y="100"/>
                    <a:pt x="100" y="110"/>
                  </a:cubicBezTo>
                  <a:cubicBezTo>
                    <a:pt x="91" y="110"/>
                    <a:pt x="80" y="120"/>
                    <a:pt x="71" y="130"/>
                  </a:cubicBezTo>
                  <a:cubicBezTo>
                    <a:pt x="71" y="130"/>
                    <a:pt x="60" y="130"/>
                    <a:pt x="60" y="140"/>
                  </a:cubicBezTo>
                  <a:lnTo>
                    <a:pt x="51" y="140"/>
                  </a:lnTo>
                  <a:lnTo>
                    <a:pt x="40" y="150"/>
                  </a:lnTo>
                  <a:cubicBezTo>
                    <a:pt x="11" y="180"/>
                    <a:pt x="0" y="210"/>
                    <a:pt x="0" y="250"/>
                  </a:cubicBezTo>
                  <a:lnTo>
                    <a:pt x="0" y="270"/>
                  </a:lnTo>
                  <a:cubicBezTo>
                    <a:pt x="11" y="320"/>
                    <a:pt x="51" y="360"/>
                    <a:pt x="91" y="370"/>
                  </a:cubicBezTo>
                  <a:lnTo>
                    <a:pt x="111" y="370"/>
                  </a:lnTo>
                  <a:lnTo>
                    <a:pt x="470" y="440"/>
                  </a:lnTo>
                  <a:cubicBezTo>
                    <a:pt x="550" y="449"/>
                    <a:pt x="630" y="469"/>
                    <a:pt x="709" y="480"/>
                  </a:cubicBezTo>
                  <a:lnTo>
                    <a:pt x="749" y="480"/>
                  </a:lnTo>
                  <a:cubicBezTo>
                    <a:pt x="799" y="489"/>
                    <a:pt x="849" y="489"/>
                    <a:pt x="889" y="489"/>
                  </a:cubicBezTo>
                  <a:lnTo>
                    <a:pt x="949" y="489"/>
                  </a:lnTo>
                  <a:cubicBezTo>
                    <a:pt x="1029" y="480"/>
                    <a:pt x="1109" y="469"/>
                    <a:pt x="1169" y="449"/>
                  </a:cubicBezTo>
                  <a:cubicBezTo>
                    <a:pt x="1209" y="440"/>
                    <a:pt x="1238" y="429"/>
                    <a:pt x="1258" y="409"/>
                  </a:cubicBezTo>
                  <a:cubicBezTo>
                    <a:pt x="1288" y="400"/>
                    <a:pt x="1318" y="390"/>
                    <a:pt x="1328" y="380"/>
                  </a:cubicBezTo>
                  <a:cubicBezTo>
                    <a:pt x="1338" y="370"/>
                    <a:pt x="1348" y="360"/>
                    <a:pt x="1358" y="360"/>
                  </a:cubicBezTo>
                  <a:lnTo>
                    <a:pt x="1348" y="360"/>
                  </a:lnTo>
                  <a:cubicBezTo>
                    <a:pt x="1298" y="360"/>
                    <a:pt x="1238" y="360"/>
                    <a:pt x="1178" y="350"/>
                  </a:cubicBezTo>
                  <a:lnTo>
                    <a:pt x="1158" y="350"/>
                  </a:lnTo>
                  <a:cubicBezTo>
                    <a:pt x="1078" y="340"/>
                    <a:pt x="999" y="320"/>
                    <a:pt x="929" y="310"/>
                  </a:cubicBezTo>
                  <a:lnTo>
                    <a:pt x="599" y="250"/>
                  </a:lnTo>
                  <a:cubicBezTo>
                    <a:pt x="590" y="250"/>
                    <a:pt x="579" y="240"/>
                    <a:pt x="570" y="240"/>
                  </a:cubicBezTo>
                  <a:lnTo>
                    <a:pt x="550" y="240"/>
                  </a:lnTo>
                  <a:cubicBezTo>
                    <a:pt x="499" y="230"/>
                    <a:pt x="460" y="190"/>
                    <a:pt x="450" y="140"/>
                  </a:cubicBezTo>
                  <a:lnTo>
                    <a:pt x="450" y="120"/>
                  </a:lnTo>
                  <a:cubicBezTo>
                    <a:pt x="450" y="80"/>
                    <a:pt x="470" y="41"/>
                    <a:pt x="499" y="21"/>
                  </a:cubicBezTo>
                  <a:lnTo>
                    <a:pt x="510" y="10"/>
                  </a:lnTo>
                  <a:cubicBezTo>
                    <a:pt x="519" y="10"/>
                    <a:pt x="519" y="1"/>
                    <a:pt x="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9015204" y="4780926"/>
              <a:ext cx="20202" cy="3673"/>
            </a:xfrm>
            <a:custGeom>
              <a:avLst/>
              <a:gdLst/>
              <a:ahLst/>
              <a:cxnLst/>
              <a:rect l="l" t="t" r="r" b="b"/>
              <a:pathLst>
                <a:path w="220" h="40" extrusionOk="0">
                  <a:moveTo>
                    <a:pt x="220" y="0"/>
                  </a:moveTo>
                  <a:lnTo>
                    <a:pt x="220" y="0"/>
                  </a:lnTo>
                  <a:cubicBezTo>
                    <a:pt x="149" y="20"/>
                    <a:pt x="70" y="30"/>
                    <a:pt x="0" y="40"/>
                  </a:cubicBezTo>
                  <a:cubicBezTo>
                    <a:pt x="80" y="30"/>
                    <a:pt x="150" y="20"/>
                    <a:pt x="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8927142" y="4739604"/>
              <a:ext cx="124792" cy="44995"/>
            </a:xfrm>
            <a:custGeom>
              <a:avLst/>
              <a:gdLst/>
              <a:ahLst/>
              <a:cxnLst/>
              <a:rect l="l" t="t" r="r" b="b"/>
              <a:pathLst>
                <a:path w="1359" h="490" extrusionOk="0">
                  <a:moveTo>
                    <a:pt x="490" y="0"/>
                  </a:moveTo>
                  <a:cubicBezTo>
                    <a:pt x="410" y="0"/>
                    <a:pt x="330" y="20"/>
                    <a:pt x="260" y="40"/>
                  </a:cubicBezTo>
                  <a:lnTo>
                    <a:pt x="170" y="71"/>
                  </a:lnTo>
                  <a:cubicBezTo>
                    <a:pt x="150" y="91"/>
                    <a:pt x="121" y="100"/>
                    <a:pt x="110" y="111"/>
                  </a:cubicBezTo>
                  <a:cubicBezTo>
                    <a:pt x="101" y="120"/>
                    <a:pt x="90" y="120"/>
                    <a:pt x="81" y="131"/>
                  </a:cubicBezTo>
                  <a:cubicBezTo>
                    <a:pt x="70" y="131"/>
                    <a:pt x="70" y="140"/>
                    <a:pt x="61" y="140"/>
                  </a:cubicBezTo>
                  <a:lnTo>
                    <a:pt x="50" y="151"/>
                  </a:lnTo>
                  <a:cubicBezTo>
                    <a:pt x="21" y="171"/>
                    <a:pt x="1" y="210"/>
                    <a:pt x="1" y="250"/>
                  </a:cubicBezTo>
                  <a:lnTo>
                    <a:pt x="1" y="270"/>
                  </a:lnTo>
                  <a:cubicBezTo>
                    <a:pt x="11" y="320"/>
                    <a:pt x="50" y="360"/>
                    <a:pt x="101" y="370"/>
                  </a:cubicBezTo>
                  <a:lnTo>
                    <a:pt x="121" y="370"/>
                  </a:lnTo>
                  <a:cubicBezTo>
                    <a:pt x="130" y="370"/>
                    <a:pt x="141" y="380"/>
                    <a:pt x="150" y="380"/>
                  </a:cubicBezTo>
                  <a:lnTo>
                    <a:pt x="480" y="440"/>
                  </a:lnTo>
                  <a:cubicBezTo>
                    <a:pt x="550" y="450"/>
                    <a:pt x="629" y="470"/>
                    <a:pt x="709" y="480"/>
                  </a:cubicBezTo>
                  <a:lnTo>
                    <a:pt x="729" y="480"/>
                  </a:lnTo>
                  <a:cubicBezTo>
                    <a:pt x="789" y="490"/>
                    <a:pt x="849" y="490"/>
                    <a:pt x="899" y="490"/>
                  </a:cubicBezTo>
                  <a:lnTo>
                    <a:pt x="959" y="490"/>
                  </a:lnTo>
                  <a:cubicBezTo>
                    <a:pt x="1029" y="480"/>
                    <a:pt x="1109" y="470"/>
                    <a:pt x="1179" y="450"/>
                  </a:cubicBezTo>
                  <a:cubicBezTo>
                    <a:pt x="1208" y="440"/>
                    <a:pt x="1239" y="430"/>
                    <a:pt x="1268" y="410"/>
                  </a:cubicBezTo>
                  <a:cubicBezTo>
                    <a:pt x="1299" y="400"/>
                    <a:pt x="1319" y="390"/>
                    <a:pt x="1339" y="380"/>
                  </a:cubicBezTo>
                  <a:lnTo>
                    <a:pt x="1359" y="360"/>
                  </a:lnTo>
                  <a:lnTo>
                    <a:pt x="1348" y="360"/>
                  </a:lnTo>
                  <a:cubicBezTo>
                    <a:pt x="1299" y="360"/>
                    <a:pt x="1239" y="350"/>
                    <a:pt x="1169" y="350"/>
                  </a:cubicBezTo>
                  <a:cubicBezTo>
                    <a:pt x="1089" y="340"/>
                    <a:pt x="1009" y="320"/>
                    <a:pt x="939" y="310"/>
                  </a:cubicBezTo>
                  <a:lnTo>
                    <a:pt x="929" y="310"/>
                  </a:lnTo>
                  <a:lnTo>
                    <a:pt x="570" y="240"/>
                  </a:lnTo>
                  <a:lnTo>
                    <a:pt x="550" y="240"/>
                  </a:lnTo>
                  <a:cubicBezTo>
                    <a:pt x="530" y="230"/>
                    <a:pt x="510" y="230"/>
                    <a:pt x="490" y="210"/>
                  </a:cubicBezTo>
                  <a:cubicBezTo>
                    <a:pt x="470" y="200"/>
                    <a:pt x="460" y="171"/>
                    <a:pt x="450" y="151"/>
                  </a:cubicBezTo>
                  <a:cubicBezTo>
                    <a:pt x="440" y="100"/>
                    <a:pt x="460" y="51"/>
                    <a:pt x="500" y="20"/>
                  </a:cubicBezTo>
                  <a:lnTo>
                    <a:pt x="510" y="11"/>
                  </a:lnTo>
                  <a:cubicBezTo>
                    <a:pt x="520" y="11"/>
                    <a:pt x="520" y="0"/>
                    <a:pt x="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8968097" y="4741440"/>
              <a:ext cx="5050" cy="17539"/>
            </a:xfrm>
            <a:custGeom>
              <a:avLst/>
              <a:gdLst/>
              <a:ahLst/>
              <a:cxnLst/>
              <a:rect l="l" t="t" r="r" b="b"/>
              <a:pathLst>
                <a:path w="55" h="191" extrusionOk="0">
                  <a:moveTo>
                    <a:pt x="54" y="0"/>
                  </a:moveTo>
                  <a:lnTo>
                    <a:pt x="54" y="0"/>
                  </a:lnTo>
                  <a:cubicBezTo>
                    <a:pt x="25" y="23"/>
                    <a:pt x="6" y="55"/>
                    <a:pt x="2" y="90"/>
                  </a:cubicBezTo>
                  <a:lnTo>
                    <a:pt x="2" y="90"/>
                  </a:lnTo>
                  <a:cubicBezTo>
                    <a:pt x="6" y="58"/>
                    <a:pt x="23" y="32"/>
                    <a:pt x="44" y="11"/>
                  </a:cubicBezTo>
                  <a:lnTo>
                    <a:pt x="54" y="0"/>
                  </a:lnTo>
                  <a:close/>
                  <a:moveTo>
                    <a:pt x="2" y="90"/>
                  </a:moveTo>
                  <a:lnTo>
                    <a:pt x="2" y="90"/>
                  </a:lnTo>
                  <a:cubicBezTo>
                    <a:pt x="1" y="103"/>
                    <a:pt x="1" y="116"/>
                    <a:pt x="4" y="131"/>
                  </a:cubicBezTo>
                  <a:cubicBezTo>
                    <a:pt x="1" y="117"/>
                    <a:pt x="1" y="103"/>
                    <a:pt x="2" y="90"/>
                  </a:cubicBezTo>
                  <a:close/>
                  <a:moveTo>
                    <a:pt x="4" y="131"/>
                  </a:moveTo>
                  <a:lnTo>
                    <a:pt x="4" y="131"/>
                  </a:lnTo>
                  <a:cubicBezTo>
                    <a:pt x="14" y="160"/>
                    <a:pt x="24" y="180"/>
                    <a:pt x="44" y="190"/>
                  </a:cubicBezTo>
                  <a:cubicBezTo>
                    <a:pt x="24" y="180"/>
                    <a:pt x="14" y="151"/>
                    <a:pt x="4" y="1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8967546" y="4727758"/>
              <a:ext cx="126537" cy="44903"/>
            </a:xfrm>
            <a:custGeom>
              <a:avLst/>
              <a:gdLst/>
              <a:ahLst/>
              <a:cxnLst/>
              <a:rect l="l" t="t" r="r" b="b"/>
              <a:pathLst>
                <a:path w="1378" h="489" extrusionOk="0">
                  <a:moveTo>
                    <a:pt x="499" y="0"/>
                  </a:moveTo>
                  <a:cubicBezTo>
                    <a:pt x="419" y="0"/>
                    <a:pt x="340" y="20"/>
                    <a:pt x="280" y="40"/>
                  </a:cubicBezTo>
                  <a:cubicBezTo>
                    <a:pt x="240" y="50"/>
                    <a:pt x="209" y="60"/>
                    <a:pt x="189" y="70"/>
                  </a:cubicBezTo>
                  <a:cubicBezTo>
                    <a:pt x="160" y="89"/>
                    <a:pt x="140" y="100"/>
                    <a:pt x="120" y="109"/>
                  </a:cubicBezTo>
                  <a:cubicBezTo>
                    <a:pt x="110" y="120"/>
                    <a:pt x="100" y="120"/>
                    <a:pt x="90" y="129"/>
                  </a:cubicBezTo>
                  <a:cubicBezTo>
                    <a:pt x="80" y="129"/>
                    <a:pt x="80" y="140"/>
                    <a:pt x="70" y="140"/>
                  </a:cubicBezTo>
                  <a:lnTo>
                    <a:pt x="60" y="149"/>
                  </a:lnTo>
                  <a:lnTo>
                    <a:pt x="50" y="160"/>
                  </a:lnTo>
                  <a:cubicBezTo>
                    <a:pt x="20" y="189"/>
                    <a:pt x="0" y="229"/>
                    <a:pt x="10" y="280"/>
                  </a:cubicBezTo>
                  <a:cubicBezTo>
                    <a:pt x="20" y="309"/>
                    <a:pt x="30" y="329"/>
                    <a:pt x="50" y="339"/>
                  </a:cubicBezTo>
                  <a:cubicBezTo>
                    <a:pt x="70" y="359"/>
                    <a:pt x="90" y="359"/>
                    <a:pt x="110" y="369"/>
                  </a:cubicBezTo>
                  <a:lnTo>
                    <a:pt x="130" y="369"/>
                  </a:lnTo>
                  <a:lnTo>
                    <a:pt x="489" y="439"/>
                  </a:lnTo>
                  <a:lnTo>
                    <a:pt x="499" y="439"/>
                  </a:lnTo>
                  <a:cubicBezTo>
                    <a:pt x="569" y="449"/>
                    <a:pt x="649" y="469"/>
                    <a:pt x="729" y="479"/>
                  </a:cubicBezTo>
                  <a:cubicBezTo>
                    <a:pt x="799" y="479"/>
                    <a:pt x="859" y="489"/>
                    <a:pt x="908" y="489"/>
                  </a:cubicBezTo>
                  <a:lnTo>
                    <a:pt x="968" y="489"/>
                  </a:lnTo>
                  <a:cubicBezTo>
                    <a:pt x="1048" y="479"/>
                    <a:pt x="1118" y="469"/>
                    <a:pt x="1188" y="449"/>
                  </a:cubicBezTo>
                  <a:cubicBezTo>
                    <a:pt x="1218" y="439"/>
                    <a:pt x="1248" y="429"/>
                    <a:pt x="1278" y="409"/>
                  </a:cubicBezTo>
                  <a:cubicBezTo>
                    <a:pt x="1307" y="399"/>
                    <a:pt x="1327" y="389"/>
                    <a:pt x="1347" y="379"/>
                  </a:cubicBezTo>
                  <a:cubicBezTo>
                    <a:pt x="1358" y="369"/>
                    <a:pt x="1367" y="359"/>
                    <a:pt x="1378" y="359"/>
                  </a:cubicBezTo>
                  <a:lnTo>
                    <a:pt x="1367" y="359"/>
                  </a:lnTo>
                  <a:cubicBezTo>
                    <a:pt x="1307" y="359"/>
                    <a:pt x="1248" y="359"/>
                    <a:pt x="1178" y="349"/>
                  </a:cubicBezTo>
                  <a:cubicBezTo>
                    <a:pt x="1098" y="339"/>
                    <a:pt x="1018" y="319"/>
                    <a:pt x="948" y="309"/>
                  </a:cubicBezTo>
                  <a:lnTo>
                    <a:pt x="589" y="240"/>
                  </a:lnTo>
                  <a:lnTo>
                    <a:pt x="559" y="240"/>
                  </a:lnTo>
                  <a:lnTo>
                    <a:pt x="549" y="229"/>
                  </a:lnTo>
                  <a:cubicBezTo>
                    <a:pt x="509" y="220"/>
                    <a:pt x="479" y="180"/>
                    <a:pt x="469" y="140"/>
                  </a:cubicBezTo>
                  <a:lnTo>
                    <a:pt x="469" y="120"/>
                  </a:lnTo>
                  <a:cubicBezTo>
                    <a:pt x="469" y="80"/>
                    <a:pt x="479" y="50"/>
                    <a:pt x="509" y="20"/>
                  </a:cubicBezTo>
                  <a:lnTo>
                    <a:pt x="529" y="10"/>
                  </a:lnTo>
                  <a:cubicBezTo>
                    <a:pt x="529" y="10"/>
                    <a:pt x="539" y="0"/>
                    <a:pt x="5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9027049" y="4715729"/>
              <a:ext cx="28558" cy="6612"/>
            </a:xfrm>
            <a:custGeom>
              <a:avLst/>
              <a:gdLst/>
              <a:ahLst/>
              <a:cxnLst/>
              <a:rect l="l" t="t" r="r" b="b"/>
              <a:pathLst>
                <a:path w="311" h="72" extrusionOk="0">
                  <a:moveTo>
                    <a:pt x="311" y="1"/>
                  </a:moveTo>
                  <a:cubicBezTo>
                    <a:pt x="231" y="1"/>
                    <a:pt x="151" y="21"/>
                    <a:pt x="81" y="41"/>
                  </a:cubicBezTo>
                  <a:cubicBezTo>
                    <a:pt x="51" y="51"/>
                    <a:pt x="21" y="61"/>
                    <a:pt x="1" y="71"/>
                  </a:cubicBezTo>
                  <a:cubicBezTo>
                    <a:pt x="21" y="61"/>
                    <a:pt x="51" y="51"/>
                    <a:pt x="81" y="41"/>
                  </a:cubicBezTo>
                  <a:cubicBezTo>
                    <a:pt x="151" y="21"/>
                    <a:pt x="231" y="1"/>
                    <a:pt x="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9010520" y="4715729"/>
              <a:ext cx="124792" cy="45087"/>
            </a:xfrm>
            <a:custGeom>
              <a:avLst/>
              <a:gdLst/>
              <a:ahLst/>
              <a:cxnLst/>
              <a:rect l="l" t="t" r="r" b="b"/>
              <a:pathLst>
                <a:path w="1359" h="491" extrusionOk="0">
                  <a:moveTo>
                    <a:pt x="491" y="1"/>
                  </a:moveTo>
                  <a:cubicBezTo>
                    <a:pt x="411" y="1"/>
                    <a:pt x="331" y="21"/>
                    <a:pt x="261" y="41"/>
                  </a:cubicBezTo>
                  <a:cubicBezTo>
                    <a:pt x="231" y="51"/>
                    <a:pt x="201" y="61"/>
                    <a:pt x="181" y="71"/>
                  </a:cubicBezTo>
                  <a:lnTo>
                    <a:pt x="171" y="71"/>
                  </a:lnTo>
                  <a:cubicBezTo>
                    <a:pt x="141" y="91"/>
                    <a:pt x="121" y="101"/>
                    <a:pt x="101" y="111"/>
                  </a:cubicBezTo>
                  <a:cubicBezTo>
                    <a:pt x="91" y="121"/>
                    <a:pt x="81" y="121"/>
                    <a:pt x="81" y="131"/>
                  </a:cubicBezTo>
                  <a:cubicBezTo>
                    <a:pt x="71" y="131"/>
                    <a:pt x="61" y="141"/>
                    <a:pt x="61" y="141"/>
                  </a:cubicBezTo>
                  <a:lnTo>
                    <a:pt x="41" y="151"/>
                  </a:lnTo>
                  <a:cubicBezTo>
                    <a:pt x="11" y="181"/>
                    <a:pt x="1" y="211"/>
                    <a:pt x="1" y="251"/>
                  </a:cubicBezTo>
                  <a:lnTo>
                    <a:pt x="1" y="271"/>
                  </a:lnTo>
                  <a:cubicBezTo>
                    <a:pt x="11" y="311"/>
                    <a:pt x="41" y="351"/>
                    <a:pt x="81" y="360"/>
                  </a:cubicBezTo>
                  <a:lnTo>
                    <a:pt x="91" y="371"/>
                  </a:lnTo>
                  <a:lnTo>
                    <a:pt x="121" y="371"/>
                  </a:lnTo>
                  <a:lnTo>
                    <a:pt x="480" y="440"/>
                  </a:lnTo>
                  <a:cubicBezTo>
                    <a:pt x="550" y="450"/>
                    <a:pt x="630" y="470"/>
                    <a:pt x="710" y="480"/>
                  </a:cubicBezTo>
                  <a:cubicBezTo>
                    <a:pt x="780" y="490"/>
                    <a:pt x="839" y="490"/>
                    <a:pt x="899" y="490"/>
                  </a:cubicBezTo>
                  <a:lnTo>
                    <a:pt x="950" y="490"/>
                  </a:lnTo>
                  <a:cubicBezTo>
                    <a:pt x="1030" y="480"/>
                    <a:pt x="1099" y="470"/>
                    <a:pt x="1169" y="450"/>
                  </a:cubicBezTo>
                  <a:lnTo>
                    <a:pt x="1259" y="420"/>
                  </a:lnTo>
                  <a:cubicBezTo>
                    <a:pt x="1289" y="411"/>
                    <a:pt x="1309" y="391"/>
                    <a:pt x="1329" y="380"/>
                  </a:cubicBezTo>
                  <a:cubicBezTo>
                    <a:pt x="1339" y="380"/>
                    <a:pt x="1349" y="371"/>
                    <a:pt x="1359" y="360"/>
                  </a:cubicBezTo>
                  <a:cubicBezTo>
                    <a:pt x="1299" y="360"/>
                    <a:pt x="1239" y="360"/>
                    <a:pt x="1159" y="351"/>
                  </a:cubicBezTo>
                  <a:cubicBezTo>
                    <a:pt x="1089" y="340"/>
                    <a:pt x="1010" y="320"/>
                    <a:pt x="930" y="311"/>
                  </a:cubicBezTo>
                  <a:lnTo>
                    <a:pt x="570" y="240"/>
                  </a:lnTo>
                  <a:lnTo>
                    <a:pt x="550" y="240"/>
                  </a:lnTo>
                  <a:cubicBezTo>
                    <a:pt x="510" y="231"/>
                    <a:pt x="471" y="191"/>
                    <a:pt x="460" y="141"/>
                  </a:cubicBezTo>
                  <a:cubicBezTo>
                    <a:pt x="460" y="141"/>
                    <a:pt x="451" y="131"/>
                    <a:pt x="451" y="121"/>
                  </a:cubicBezTo>
                  <a:cubicBezTo>
                    <a:pt x="451" y="81"/>
                    <a:pt x="471" y="51"/>
                    <a:pt x="500" y="21"/>
                  </a:cubicBezTo>
                  <a:lnTo>
                    <a:pt x="510" y="11"/>
                  </a:lnTo>
                  <a:cubicBezTo>
                    <a:pt x="520" y="11"/>
                    <a:pt x="530" y="1"/>
                    <a:pt x="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9057352" y="4713892"/>
              <a:ext cx="4591" cy="2938"/>
            </a:xfrm>
            <a:custGeom>
              <a:avLst/>
              <a:gdLst/>
              <a:ahLst/>
              <a:cxnLst/>
              <a:rect l="l" t="t" r="r" b="b"/>
              <a:pathLst>
                <a:path w="50" h="32" extrusionOk="0">
                  <a:moveTo>
                    <a:pt x="50" y="1"/>
                  </a:moveTo>
                  <a:cubicBezTo>
                    <a:pt x="40" y="1"/>
                    <a:pt x="30" y="11"/>
                    <a:pt x="20" y="21"/>
                  </a:cubicBezTo>
                  <a:cubicBezTo>
                    <a:pt x="20" y="21"/>
                    <a:pt x="20" y="21"/>
                    <a:pt x="20" y="21"/>
                  </a:cubicBezTo>
                  <a:lnTo>
                    <a:pt x="20" y="21"/>
                  </a:lnTo>
                  <a:cubicBezTo>
                    <a:pt x="33" y="14"/>
                    <a:pt x="44" y="8"/>
                    <a:pt x="50" y="1"/>
                  </a:cubicBezTo>
                  <a:close/>
                  <a:moveTo>
                    <a:pt x="20" y="21"/>
                  </a:moveTo>
                  <a:cubicBezTo>
                    <a:pt x="14" y="24"/>
                    <a:pt x="7" y="28"/>
                    <a:pt x="0" y="31"/>
                  </a:cubicBezTo>
                  <a:cubicBezTo>
                    <a:pt x="10" y="31"/>
                    <a:pt x="20" y="21"/>
                    <a:pt x="20" y="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9051842" y="4703883"/>
              <a:ext cx="124792" cy="44995"/>
            </a:xfrm>
            <a:custGeom>
              <a:avLst/>
              <a:gdLst/>
              <a:ahLst/>
              <a:cxnLst/>
              <a:rect l="l" t="t" r="r" b="b"/>
              <a:pathLst>
                <a:path w="1359" h="490" extrusionOk="0">
                  <a:moveTo>
                    <a:pt x="509" y="0"/>
                  </a:moveTo>
                  <a:cubicBezTo>
                    <a:pt x="420" y="0"/>
                    <a:pt x="350" y="20"/>
                    <a:pt x="280" y="40"/>
                  </a:cubicBezTo>
                  <a:cubicBezTo>
                    <a:pt x="240" y="50"/>
                    <a:pt x="210" y="60"/>
                    <a:pt x="190" y="70"/>
                  </a:cubicBezTo>
                  <a:lnTo>
                    <a:pt x="180" y="70"/>
                  </a:lnTo>
                  <a:cubicBezTo>
                    <a:pt x="150" y="90"/>
                    <a:pt x="130" y="100"/>
                    <a:pt x="110" y="110"/>
                  </a:cubicBezTo>
                  <a:cubicBezTo>
                    <a:pt x="100" y="120"/>
                    <a:pt x="80" y="130"/>
                    <a:pt x="60" y="140"/>
                  </a:cubicBezTo>
                  <a:lnTo>
                    <a:pt x="50" y="150"/>
                  </a:lnTo>
                  <a:cubicBezTo>
                    <a:pt x="21" y="180"/>
                    <a:pt x="1" y="210"/>
                    <a:pt x="1" y="250"/>
                  </a:cubicBezTo>
                  <a:cubicBezTo>
                    <a:pt x="1" y="260"/>
                    <a:pt x="10" y="270"/>
                    <a:pt x="10" y="270"/>
                  </a:cubicBezTo>
                  <a:cubicBezTo>
                    <a:pt x="21" y="320"/>
                    <a:pt x="60" y="360"/>
                    <a:pt x="100" y="369"/>
                  </a:cubicBezTo>
                  <a:lnTo>
                    <a:pt x="120" y="369"/>
                  </a:lnTo>
                  <a:lnTo>
                    <a:pt x="480" y="440"/>
                  </a:lnTo>
                  <a:cubicBezTo>
                    <a:pt x="560" y="449"/>
                    <a:pt x="639" y="469"/>
                    <a:pt x="709" y="480"/>
                  </a:cubicBezTo>
                  <a:cubicBezTo>
                    <a:pt x="789" y="489"/>
                    <a:pt x="859" y="489"/>
                    <a:pt x="919" y="489"/>
                  </a:cubicBezTo>
                  <a:lnTo>
                    <a:pt x="949" y="489"/>
                  </a:lnTo>
                  <a:cubicBezTo>
                    <a:pt x="1028" y="489"/>
                    <a:pt x="1108" y="480"/>
                    <a:pt x="1168" y="460"/>
                  </a:cubicBezTo>
                  <a:cubicBezTo>
                    <a:pt x="1208" y="449"/>
                    <a:pt x="1238" y="440"/>
                    <a:pt x="1258" y="429"/>
                  </a:cubicBezTo>
                  <a:cubicBezTo>
                    <a:pt x="1288" y="420"/>
                    <a:pt x="1308" y="409"/>
                    <a:pt x="1328" y="400"/>
                  </a:cubicBezTo>
                  <a:cubicBezTo>
                    <a:pt x="1338" y="389"/>
                    <a:pt x="1348" y="380"/>
                    <a:pt x="1358" y="380"/>
                  </a:cubicBezTo>
                  <a:cubicBezTo>
                    <a:pt x="1308" y="380"/>
                    <a:pt x="1238" y="369"/>
                    <a:pt x="1168" y="360"/>
                  </a:cubicBezTo>
                  <a:cubicBezTo>
                    <a:pt x="1088" y="349"/>
                    <a:pt x="1019" y="330"/>
                    <a:pt x="949" y="320"/>
                  </a:cubicBezTo>
                  <a:lnTo>
                    <a:pt x="620" y="250"/>
                  </a:lnTo>
                  <a:cubicBezTo>
                    <a:pt x="609" y="250"/>
                    <a:pt x="600" y="240"/>
                    <a:pt x="589" y="240"/>
                  </a:cubicBezTo>
                  <a:lnTo>
                    <a:pt x="560" y="240"/>
                  </a:lnTo>
                  <a:lnTo>
                    <a:pt x="549" y="230"/>
                  </a:lnTo>
                  <a:cubicBezTo>
                    <a:pt x="540" y="230"/>
                    <a:pt x="520" y="220"/>
                    <a:pt x="509" y="210"/>
                  </a:cubicBezTo>
                  <a:cubicBezTo>
                    <a:pt x="489" y="190"/>
                    <a:pt x="480" y="170"/>
                    <a:pt x="469" y="140"/>
                  </a:cubicBezTo>
                  <a:cubicBezTo>
                    <a:pt x="469" y="100"/>
                    <a:pt x="480" y="50"/>
                    <a:pt x="509" y="30"/>
                  </a:cubicBezTo>
                  <a:lnTo>
                    <a:pt x="520" y="20"/>
                  </a:lnTo>
                  <a:cubicBezTo>
                    <a:pt x="529" y="20"/>
                    <a:pt x="540" y="10"/>
                    <a:pt x="540" y="10"/>
                  </a:cubicBezTo>
                  <a:lnTo>
                    <a:pt x="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9099500" y="4704802"/>
              <a:ext cx="1928" cy="1010"/>
            </a:xfrm>
            <a:custGeom>
              <a:avLst/>
              <a:gdLst/>
              <a:ahLst/>
              <a:cxnLst/>
              <a:rect l="l" t="t" r="r" b="b"/>
              <a:pathLst>
                <a:path w="21" h="11" extrusionOk="0">
                  <a:moveTo>
                    <a:pt x="21" y="0"/>
                  </a:moveTo>
                  <a:lnTo>
                    <a:pt x="1" y="10"/>
                  </a:lnTo>
                  <a:cubicBezTo>
                    <a:pt x="10" y="10"/>
                    <a:pt x="21"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9094909" y="4692864"/>
              <a:ext cx="123874" cy="45913"/>
            </a:xfrm>
            <a:custGeom>
              <a:avLst/>
              <a:gdLst/>
              <a:ahLst/>
              <a:cxnLst/>
              <a:rect l="l" t="t" r="r" b="b"/>
              <a:pathLst>
                <a:path w="1349" h="500" extrusionOk="0">
                  <a:moveTo>
                    <a:pt x="519" y="1"/>
                  </a:moveTo>
                  <a:cubicBezTo>
                    <a:pt x="450" y="1"/>
                    <a:pt x="380" y="10"/>
                    <a:pt x="310" y="21"/>
                  </a:cubicBezTo>
                  <a:cubicBezTo>
                    <a:pt x="300" y="30"/>
                    <a:pt x="290" y="30"/>
                    <a:pt x="290" y="30"/>
                  </a:cubicBezTo>
                  <a:cubicBezTo>
                    <a:pt x="250" y="41"/>
                    <a:pt x="220" y="50"/>
                    <a:pt x="190" y="61"/>
                  </a:cubicBezTo>
                  <a:cubicBezTo>
                    <a:pt x="160" y="81"/>
                    <a:pt x="140" y="90"/>
                    <a:pt x="120" y="101"/>
                  </a:cubicBezTo>
                  <a:cubicBezTo>
                    <a:pt x="111" y="110"/>
                    <a:pt x="100" y="110"/>
                    <a:pt x="80" y="120"/>
                  </a:cubicBezTo>
                  <a:lnTo>
                    <a:pt x="71" y="130"/>
                  </a:lnTo>
                  <a:lnTo>
                    <a:pt x="51" y="140"/>
                  </a:lnTo>
                  <a:lnTo>
                    <a:pt x="40" y="150"/>
                  </a:lnTo>
                  <a:cubicBezTo>
                    <a:pt x="11" y="170"/>
                    <a:pt x="0" y="220"/>
                    <a:pt x="0" y="260"/>
                  </a:cubicBezTo>
                  <a:cubicBezTo>
                    <a:pt x="11" y="290"/>
                    <a:pt x="20" y="310"/>
                    <a:pt x="40" y="330"/>
                  </a:cubicBezTo>
                  <a:cubicBezTo>
                    <a:pt x="51" y="340"/>
                    <a:pt x="71" y="350"/>
                    <a:pt x="80" y="350"/>
                  </a:cubicBezTo>
                  <a:lnTo>
                    <a:pt x="91" y="360"/>
                  </a:lnTo>
                  <a:lnTo>
                    <a:pt x="120" y="360"/>
                  </a:lnTo>
                  <a:cubicBezTo>
                    <a:pt x="131" y="360"/>
                    <a:pt x="140" y="370"/>
                    <a:pt x="151" y="370"/>
                  </a:cubicBezTo>
                  <a:lnTo>
                    <a:pt x="480" y="440"/>
                  </a:lnTo>
                  <a:cubicBezTo>
                    <a:pt x="550" y="450"/>
                    <a:pt x="619" y="469"/>
                    <a:pt x="699" y="480"/>
                  </a:cubicBezTo>
                  <a:cubicBezTo>
                    <a:pt x="769" y="489"/>
                    <a:pt x="839" y="500"/>
                    <a:pt x="889" y="500"/>
                  </a:cubicBezTo>
                  <a:lnTo>
                    <a:pt x="929" y="500"/>
                  </a:lnTo>
                  <a:cubicBezTo>
                    <a:pt x="1009" y="500"/>
                    <a:pt x="1089" y="489"/>
                    <a:pt x="1149" y="469"/>
                  </a:cubicBezTo>
                  <a:cubicBezTo>
                    <a:pt x="1189" y="460"/>
                    <a:pt x="1218" y="450"/>
                    <a:pt x="1238" y="440"/>
                  </a:cubicBezTo>
                  <a:cubicBezTo>
                    <a:pt x="1269" y="430"/>
                    <a:pt x="1289" y="420"/>
                    <a:pt x="1308" y="410"/>
                  </a:cubicBezTo>
                  <a:cubicBezTo>
                    <a:pt x="1328" y="410"/>
                    <a:pt x="1338" y="400"/>
                    <a:pt x="1348" y="400"/>
                  </a:cubicBezTo>
                  <a:cubicBezTo>
                    <a:pt x="1298" y="390"/>
                    <a:pt x="1238" y="390"/>
                    <a:pt x="1178" y="380"/>
                  </a:cubicBezTo>
                  <a:cubicBezTo>
                    <a:pt x="1178" y="370"/>
                    <a:pt x="1169" y="370"/>
                    <a:pt x="1158" y="370"/>
                  </a:cubicBezTo>
                  <a:cubicBezTo>
                    <a:pt x="1089" y="360"/>
                    <a:pt x="1019" y="340"/>
                    <a:pt x="949" y="320"/>
                  </a:cubicBezTo>
                  <a:lnTo>
                    <a:pt x="939" y="320"/>
                  </a:lnTo>
                  <a:cubicBezTo>
                    <a:pt x="869" y="300"/>
                    <a:pt x="809" y="290"/>
                    <a:pt x="759" y="280"/>
                  </a:cubicBezTo>
                  <a:lnTo>
                    <a:pt x="630" y="250"/>
                  </a:lnTo>
                  <a:cubicBezTo>
                    <a:pt x="619" y="240"/>
                    <a:pt x="610" y="240"/>
                    <a:pt x="599" y="240"/>
                  </a:cubicBezTo>
                  <a:cubicBezTo>
                    <a:pt x="599" y="240"/>
                    <a:pt x="579" y="230"/>
                    <a:pt x="570" y="230"/>
                  </a:cubicBezTo>
                  <a:lnTo>
                    <a:pt x="559" y="230"/>
                  </a:lnTo>
                  <a:cubicBezTo>
                    <a:pt x="550" y="230"/>
                    <a:pt x="550" y="230"/>
                    <a:pt x="539" y="220"/>
                  </a:cubicBezTo>
                  <a:lnTo>
                    <a:pt x="530" y="220"/>
                  </a:lnTo>
                  <a:cubicBezTo>
                    <a:pt x="510" y="200"/>
                    <a:pt x="490" y="170"/>
                    <a:pt x="480" y="140"/>
                  </a:cubicBezTo>
                  <a:cubicBezTo>
                    <a:pt x="470" y="90"/>
                    <a:pt x="499" y="41"/>
                    <a:pt x="539" y="10"/>
                  </a:cubicBezTo>
                  <a:lnTo>
                    <a:pt x="550" y="10"/>
                  </a:lnTo>
                  <a:lnTo>
                    <a:pt x="5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9138710" y="4693782"/>
              <a:ext cx="11295" cy="19375"/>
            </a:xfrm>
            <a:custGeom>
              <a:avLst/>
              <a:gdLst/>
              <a:ahLst/>
              <a:cxnLst/>
              <a:rect l="l" t="t" r="r" b="b"/>
              <a:pathLst>
                <a:path w="123" h="211" extrusionOk="0">
                  <a:moveTo>
                    <a:pt x="62" y="0"/>
                  </a:moveTo>
                  <a:cubicBezTo>
                    <a:pt x="28" y="27"/>
                    <a:pt x="1" y="68"/>
                    <a:pt x="1" y="111"/>
                  </a:cubicBezTo>
                  <a:lnTo>
                    <a:pt x="1" y="111"/>
                  </a:lnTo>
                  <a:cubicBezTo>
                    <a:pt x="1" y="68"/>
                    <a:pt x="28" y="28"/>
                    <a:pt x="62" y="11"/>
                  </a:cubicBezTo>
                  <a:lnTo>
                    <a:pt x="122" y="110"/>
                  </a:lnTo>
                  <a:lnTo>
                    <a:pt x="62" y="0"/>
                  </a:lnTo>
                  <a:close/>
                  <a:moveTo>
                    <a:pt x="1" y="111"/>
                  </a:moveTo>
                  <a:cubicBezTo>
                    <a:pt x="1" y="117"/>
                    <a:pt x="1" y="123"/>
                    <a:pt x="2" y="130"/>
                  </a:cubicBezTo>
                  <a:lnTo>
                    <a:pt x="2" y="130"/>
                  </a:lnTo>
                  <a:cubicBezTo>
                    <a:pt x="1" y="124"/>
                    <a:pt x="1" y="117"/>
                    <a:pt x="1" y="111"/>
                  </a:cubicBezTo>
                  <a:close/>
                  <a:moveTo>
                    <a:pt x="3" y="130"/>
                  </a:moveTo>
                  <a:cubicBezTo>
                    <a:pt x="13" y="170"/>
                    <a:pt x="33" y="190"/>
                    <a:pt x="53" y="210"/>
                  </a:cubicBezTo>
                  <a:cubicBezTo>
                    <a:pt x="33" y="190"/>
                    <a:pt x="13" y="160"/>
                    <a:pt x="3" y="1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9246147" y="4720412"/>
              <a:ext cx="12948" cy="6428"/>
            </a:xfrm>
            <a:custGeom>
              <a:avLst/>
              <a:gdLst/>
              <a:ahLst/>
              <a:cxnLst/>
              <a:rect l="l" t="t" r="r" b="b"/>
              <a:pathLst>
                <a:path w="141" h="70" extrusionOk="0">
                  <a:moveTo>
                    <a:pt x="1" y="0"/>
                  </a:moveTo>
                  <a:lnTo>
                    <a:pt x="1" y="70"/>
                  </a:lnTo>
                  <a:lnTo>
                    <a:pt x="41" y="70"/>
                  </a:lnTo>
                  <a:cubicBezTo>
                    <a:pt x="61" y="60"/>
                    <a:pt x="90" y="50"/>
                    <a:pt x="110" y="40"/>
                  </a:cubicBezTo>
                  <a:cubicBezTo>
                    <a:pt x="121" y="40"/>
                    <a:pt x="130" y="30"/>
                    <a:pt x="141" y="30"/>
                  </a:cubicBezTo>
                  <a:lnTo>
                    <a:pt x="130" y="30"/>
                  </a:lnTo>
                  <a:cubicBezTo>
                    <a:pt x="110" y="20"/>
                    <a:pt x="90" y="20"/>
                    <a:pt x="70" y="20"/>
                  </a:cubicBezTo>
                  <a:cubicBezTo>
                    <a:pt x="50" y="10"/>
                    <a:pt x="30"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9246147" y="4720412"/>
              <a:ext cx="92" cy="6428"/>
            </a:xfrm>
            <a:custGeom>
              <a:avLst/>
              <a:gdLst/>
              <a:ahLst/>
              <a:cxnLst/>
              <a:rect l="l" t="t" r="r" b="b"/>
              <a:pathLst>
                <a:path w="1" h="70" extrusionOk="0">
                  <a:moveTo>
                    <a:pt x="1" y="0"/>
                  </a:moveTo>
                  <a:lnTo>
                    <a:pt x="1" y="70"/>
                  </a:lnTo>
                  <a:lnTo>
                    <a:pt x="1" y="7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9137976" y="4681845"/>
              <a:ext cx="108263" cy="47750"/>
            </a:xfrm>
            <a:custGeom>
              <a:avLst/>
              <a:gdLst/>
              <a:ahLst/>
              <a:cxnLst/>
              <a:rect l="l" t="t" r="r" b="b"/>
              <a:pathLst>
                <a:path w="1179" h="520" extrusionOk="0">
                  <a:moveTo>
                    <a:pt x="540" y="1"/>
                  </a:moveTo>
                  <a:cubicBezTo>
                    <a:pt x="450" y="1"/>
                    <a:pt x="380" y="10"/>
                    <a:pt x="320" y="30"/>
                  </a:cubicBezTo>
                  <a:cubicBezTo>
                    <a:pt x="290" y="41"/>
                    <a:pt x="250" y="50"/>
                    <a:pt x="221" y="61"/>
                  </a:cubicBezTo>
                  <a:cubicBezTo>
                    <a:pt x="190" y="70"/>
                    <a:pt x="161" y="81"/>
                    <a:pt x="141" y="90"/>
                  </a:cubicBezTo>
                  <a:cubicBezTo>
                    <a:pt x="130" y="101"/>
                    <a:pt x="110" y="110"/>
                    <a:pt x="101" y="121"/>
                  </a:cubicBezTo>
                  <a:lnTo>
                    <a:pt x="81" y="121"/>
                  </a:lnTo>
                  <a:lnTo>
                    <a:pt x="81" y="130"/>
                  </a:lnTo>
                  <a:lnTo>
                    <a:pt x="70" y="130"/>
                  </a:lnTo>
                  <a:lnTo>
                    <a:pt x="130" y="240"/>
                  </a:lnTo>
                  <a:lnTo>
                    <a:pt x="70" y="141"/>
                  </a:lnTo>
                  <a:cubicBezTo>
                    <a:pt x="30" y="161"/>
                    <a:pt x="1" y="210"/>
                    <a:pt x="11" y="260"/>
                  </a:cubicBezTo>
                  <a:cubicBezTo>
                    <a:pt x="21" y="300"/>
                    <a:pt x="41" y="320"/>
                    <a:pt x="61" y="340"/>
                  </a:cubicBezTo>
                  <a:lnTo>
                    <a:pt x="70" y="340"/>
                  </a:lnTo>
                  <a:cubicBezTo>
                    <a:pt x="81" y="350"/>
                    <a:pt x="81" y="350"/>
                    <a:pt x="90" y="350"/>
                  </a:cubicBezTo>
                  <a:lnTo>
                    <a:pt x="101" y="350"/>
                  </a:lnTo>
                  <a:cubicBezTo>
                    <a:pt x="110" y="350"/>
                    <a:pt x="130" y="360"/>
                    <a:pt x="130" y="360"/>
                  </a:cubicBezTo>
                  <a:cubicBezTo>
                    <a:pt x="141" y="360"/>
                    <a:pt x="150" y="360"/>
                    <a:pt x="161" y="370"/>
                  </a:cubicBezTo>
                  <a:lnTo>
                    <a:pt x="290" y="400"/>
                  </a:lnTo>
                  <a:cubicBezTo>
                    <a:pt x="340" y="410"/>
                    <a:pt x="400" y="420"/>
                    <a:pt x="470" y="440"/>
                  </a:cubicBezTo>
                  <a:lnTo>
                    <a:pt x="480" y="440"/>
                  </a:lnTo>
                  <a:cubicBezTo>
                    <a:pt x="550" y="460"/>
                    <a:pt x="620" y="480"/>
                    <a:pt x="689" y="490"/>
                  </a:cubicBezTo>
                  <a:cubicBezTo>
                    <a:pt x="700" y="490"/>
                    <a:pt x="709" y="490"/>
                    <a:pt x="709" y="500"/>
                  </a:cubicBezTo>
                  <a:cubicBezTo>
                    <a:pt x="769" y="510"/>
                    <a:pt x="829" y="510"/>
                    <a:pt x="879" y="520"/>
                  </a:cubicBezTo>
                  <a:lnTo>
                    <a:pt x="969" y="520"/>
                  </a:lnTo>
                  <a:cubicBezTo>
                    <a:pt x="1029" y="520"/>
                    <a:pt x="1079" y="520"/>
                    <a:pt x="1129" y="510"/>
                  </a:cubicBezTo>
                  <a:cubicBezTo>
                    <a:pt x="1149" y="500"/>
                    <a:pt x="1169" y="500"/>
                    <a:pt x="1179" y="490"/>
                  </a:cubicBezTo>
                  <a:lnTo>
                    <a:pt x="1179" y="420"/>
                  </a:lnTo>
                  <a:cubicBezTo>
                    <a:pt x="1169" y="410"/>
                    <a:pt x="1159" y="410"/>
                    <a:pt x="1149" y="410"/>
                  </a:cubicBezTo>
                  <a:lnTo>
                    <a:pt x="959" y="340"/>
                  </a:lnTo>
                  <a:cubicBezTo>
                    <a:pt x="899" y="330"/>
                    <a:pt x="849" y="310"/>
                    <a:pt x="789" y="290"/>
                  </a:cubicBezTo>
                  <a:cubicBezTo>
                    <a:pt x="769" y="280"/>
                    <a:pt x="740" y="280"/>
                    <a:pt x="720" y="270"/>
                  </a:cubicBezTo>
                  <a:lnTo>
                    <a:pt x="669" y="260"/>
                  </a:lnTo>
                  <a:cubicBezTo>
                    <a:pt x="660" y="250"/>
                    <a:pt x="649" y="250"/>
                    <a:pt x="640" y="250"/>
                  </a:cubicBezTo>
                  <a:lnTo>
                    <a:pt x="620" y="240"/>
                  </a:lnTo>
                  <a:cubicBezTo>
                    <a:pt x="570" y="230"/>
                    <a:pt x="540" y="190"/>
                    <a:pt x="530" y="141"/>
                  </a:cubicBezTo>
                  <a:cubicBezTo>
                    <a:pt x="530" y="90"/>
                    <a:pt x="550" y="50"/>
                    <a:pt x="590" y="21"/>
                  </a:cubicBezTo>
                  <a:lnTo>
                    <a:pt x="600" y="21"/>
                  </a:lnTo>
                  <a:lnTo>
                    <a:pt x="609" y="10"/>
                  </a:lnTo>
                  <a:cubicBezTo>
                    <a:pt x="620" y="10"/>
                    <a:pt x="620" y="10"/>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9246147" y="4696537"/>
              <a:ext cx="18457" cy="5601"/>
            </a:xfrm>
            <a:custGeom>
              <a:avLst/>
              <a:gdLst/>
              <a:ahLst/>
              <a:cxnLst/>
              <a:rect l="l" t="t" r="r" b="b"/>
              <a:pathLst>
                <a:path w="201" h="61" extrusionOk="0">
                  <a:moveTo>
                    <a:pt x="1" y="1"/>
                  </a:moveTo>
                  <a:lnTo>
                    <a:pt x="50" y="21"/>
                  </a:lnTo>
                  <a:cubicBezTo>
                    <a:pt x="81" y="30"/>
                    <a:pt x="101" y="41"/>
                    <a:pt x="130" y="41"/>
                  </a:cubicBezTo>
                  <a:cubicBezTo>
                    <a:pt x="141" y="50"/>
                    <a:pt x="161" y="50"/>
                    <a:pt x="170" y="50"/>
                  </a:cubicBezTo>
                  <a:cubicBezTo>
                    <a:pt x="173" y="50"/>
                    <a:pt x="175" y="50"/>
                    <a:pt x="178" y="50"/>
                  </a:cubicBezTo>
                  <a:lnTo>
                    <a:pt x="178" y="50"/>
                  </a:lnTo>
                  <a:cubicBezTo>
                    <a:pt x="161" y="44"/>
                    <a:pt x="144" y="37"/>
                    <a:pt x="130" y="30"/>
                  </a:cubicBezTo>
                  <a:cubicBezTo>
                    <a:pt x="101" y="21"/>
                    <a:pt x="70" y="10"/>
                    <a:pt x="41" y="10"/>
                  </a:cubicBezTo>
                  <a:cubicBezTo>
                    <a:pt x="30" y="1"/>
                    <a:pt x="21" y="1"/>
                    <a:pt x="1" y="1"/>
                  </a:cubicBezTo>
                  <a:close/>
                  <a:moveTo>
                    <a:pt x="178" y="50"/>
                  </a:moveTo>
                  <a:cubicBezTo>
                    <a:pt x="186" y="54"/>
                    <a:pt x="194" y="57"/>
                    <a:pt x="201" y="61"/>
                  </a:cubicBezTo>
                  <a:cubicBezTo>
                    <a:pt x="193" y="53"/>
                    <a:pt x="185" y="51"/>
                    <a:pt x="178" y="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9246147" y="4696537"/>
              <a:ext cx="92" cy="92"/>
            </a:xfrm>
            <a:custGeom>
              <a:avLst/>
              <a:gdLst/>
              <a:ahLst/>
              <a:cxnLst/>
              <a:rect l="l" t="t" r="r" b="b"/>
              <a:pathLst>
                <a:path w="1" h="1" extrusionOk="0">
                  <a:moveTo>
                    <a:pt x="1" y="1"/>
                  </a:moveTo>
                  <a:lnTo>
                    <a:pt x="1" y="1"/>
                  </a:lnTo>
                  <a:lnTo>
                    <a:pt x="1" y="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9243392" y="4695619"/>
              <a:ext cx="2847" cy="1010"/>
            </a:xfrm>
            <a:custGeom>
              <a:avLst/>
              <a:gdLst/>
              <a:ahLst/>
              <a:cxnLst/>
              <a:rect l="l" t="t" r="r" b="b"/>
              <a:pathLst>
                <a:path w="31" h="11" extrusionOk="0">
                  <a:moveTo>
                    <a:pt x="1" y="0"/>
                  </a:moveTo>
                  <a:lnTo>
                    <a:pt x="1" y="0"/>
                  </a:lnTo>
                  <a:cubicBezTo>
                    <a:pt x="11" y="11"/>
                    <a:pt x="21" y="11"/>
                    <a:pt x="31" y="11"/>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9246147" y="4674591"/>
              <a:ext cx="71625" cy="49586"/>
            </a:xfrm>
            <a:custGeom>
              <a:avLst/>
              <a:gdLst/>
              <a:ahLst/>
              <a:cxnLst/>
              <a:rect l="l" t="t" r="r" b="b"/>
              <a:pathLst>
                <a:path w="780" h="540" extrusionOk="0">
                  <a:moveTo>
                    <a:pt x="1" y="0"/>
                  </a:moveTo>
                  <a:lnTo>
                    <a:pt x="1" y="240"/>
                  </a:lnTo>
                  <a:cubicBezTo>
                    <a:pt x="21" y="240"/>
                    <a:pt x="30" y="240"/>
                    <a:pt x="41" y="249"/>
                  </a:cubicBezTo>
                  <a:cubicBezTo>
                    <a:pt x="70" y="249"/>
                    <a:pt x="101" y="260"/>
                    <a:pt x="130" y="269"/>
                  </a:cubicBezTo>
                  <a:cubicBezTo>
                    <a:pt x="144" y="276"/>
                    <a:pt x="161" y="283"/>
                    <a:pt x="178" y="289"/>
                  </a:cubicBezTo>
                  <a:lnTo>
                    <a:pt x="178" y="289"/>
                  </a:lnTo>
                  <a:cubicBezTo>
                    <a:pt x="175" y="289"/>
                    <a:pt x="173" y="289"/>
                    <a:pt x="170" y="289"/>
                  </a:cubicBezTo>
                  <a:cubicBezTo>
                    <a:pt x="161" y="289"/>
                    <a:pt x="141" y="289"/>
                    <a:pt x="130" y="280"/>
                  </a:cubicBezTo>
                  <a:cubicBezTo>
                    <a:pt x="101" y="280"/>
                    <a:pt x="81" y="269"/>
                    <a:pt x="50" y="260"/>
                  </a:cubicBezTo>
                  <a:lnTo>
                    <a:pt x="1" y="240"/>
                  </a:lnTo>
                  <a:lnTo>
                    <a:pt x="1" y="499"/>
                  </a:lnTo>
                  <a:cubicBezTo>
                    <a:pt x="30" y="499"/>
                    <a:pt x="50" y="509"/>
                    <a:pt x="70" y="519"/>
                  </a:cubicBezTo>
                  <a:cubicBezTo>
                    <a:pt x="90" y="519"/>
                    <a:pt x="110" y="519"/>
                    <a:pt x="130" y="529"/>
                  </a:cubicBezTo>
                  <a:lnTo>
                    <a:pt x="141" y="529"/>
                  </a:lnTo>
                  <a:cubicBezTo>
                    <a:pt x="161" y="529"/>
                    <a:pt x="170" y="529"/>
                    <a:pt x="181" y="539"/>
                  </a:cubicBezTo>
                  <a:lnTo>
                    <a:pt x="300" y="539"/>
                  </a:lnTo>
                  <a:cubicBezTo>
                    <a:pt x="340" y="539"/>
                    <a:pt x="380" y="539"/>
                    <a:pt x="420" y="529"/>
                  </a:cubicBezTo>
                  <a:cubicBezTo>
                    <a:pt x="460" y="529"/>
                    <a:pt x="490" y="519"/>
                    <a:pt x="520" y="519"/>
                  </a:cubicBezTo>
                  <a:cubicBezTo>
                    <a:pt x="560" y="509"/>
                    <a:pt x="589" y="499"/>
                    <a:pt x="609" y="489"/>
                  </a:cubicBezTo>
                  <a:cubicBezTo>
                    <a:pt x="629" y="489"/>
                    <a:pt x="649" y="479"/>
                    <a:pt x="660" y="479"/>
                  </a:cubicBezTo>
                  <a:lnTo>
                    <a:pt x="680" y="469"/>
                  </a:lnTo>
                  <a:cubicBezTo>
                    <a:pt x="700" y="459"/>
                    <a:pt x="720" y="459"/>
                    <a:pt x="740" y="439"/>
                  </a:cubicBezTo>
                  <a:cubicBezTo>
                    <a:pt x="760" y="409"/>
                    <a:pt x="780" y="369"/>
                    <a:pt x="769" y="339"/>
                  </a:cubicBezTo>
                  <a:cubicBezTo>
                    <a:pt x="769" y="300"/>
                    <a:pt x="740" y="269"/>
                    <a:pt x="709" y="249"/>
                  </a:cubicBezTo>
                  <a:cubicBezTo>
                    <a:pt x="709" y="249"/>
                    <a:pt x="700" y="249"/>
                    <a:pt x="680" y="240"/>
                  </a:cubicBezTo>
                  <a:cubicBezTo>
                    <a:pt x="669" y="229"/>
                    <a:pt x="669" y="229"/>
                    <a:pt x="660" y="229"/>
                  </a:cubicBezTo>
                  <a:lnTo>
                    <a:pt x="400" y="120"/>
                  </a:lnTo>
                  <a:cubicBezTo>
                    <a:pt x="320" y="80"/>
                    <a:pt x="260" y="60"/>
                    <a:pt x="210" y="40"/>
                  </a:cubicBezTo>
                  <a:cubicBezTo>
                    <a:pt x="170" y="30"/>
                    <a:pt x="130" y="20"/>
                    <a:pt x="101" y="10"/>
                  </a:cubicBezTo>
                  <a:cubicBezTo>
                    <a:pt x="81" y="10"/>
                    <a:pt x="61" y="0"/>
                    <a:pt x="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9246147" y="4674591"/>
              <a:ext cx="92" cy="45913"/>
            </a:xfrm>
            <a:custGeom>
              <a:avLst/>
              <a:gdLst/>
              <a:ahLst/>
              <a:cxnLst/>
              <a:rect l="l" t="t" r="r" b="b"/>
              <a:pathLst>
                <a:path w="1" h="500" extrusionOk="0">
                  <a:moveTo>
                    <a:pt x="1" y="240"/>
                  </a:moveTo>
                  <a:lnTo>
                    <a:pt x="1" y="499"/>
                  </a:lnTo>
                  <a:lnTo>
                    <a:pt x="1" y="499"/>
                  </a:lnTo>
                  <a:lnTo>
                    <a:pt x="1" y="240"/>
                  </a:lnTo>
                  <a:lnTo>
                    <a:pt x="1" y="240"/>
                  </a:lnTo>
                  <a:close/>
                  <a:moveTo>
                    <a:pt x="1" y="0"/>
                  </a:moveTo>
                  <a:lnTo>
                    <a:pt x="1" y="240"/>
                  </a:lnTo>
                  <a:lnTo>
                    <a:pt x="1" y="24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9186552" y="4673581"/>
              <a:ext cx="59687" cy="46923"/>
            </a:xfrm>
            <a:custGeom>
              <a:avLst/>
              <a:gdLst/>
              <a:ahLst/>
              <a:cxnLst/>
              <a:rect l="l" t="t" r="r" b="b"/>
              <a:pathLst>
                <a:path w="650" h="511" extrusionOk="0">
                  <a:moveTo>
                    <a:pt x="540" y="1"/>
                  </a:moveTo>
                  <a:cubicBezTo>
                    <a:pt x="470" y="1"/>
                    <a:pt x="410" y="11"/>
                    <a:pt x="350" y="21"/>
                  </a:cubicBezTo>
                  <a:cubicBezTo>
                    <a:pt x="310" y="21"/>
                    <a:pt x="271" y="31"/>
                    <a:pt x="240" y="41"/>
                  </a:cubicBezTo>
                  <a:cubicBezTo>
                    <a:pt x="200" y="51"/>
                    <a:pt x="171" y="61"/>
                    <a:pt x="151" y="71"/>
                  </a:cubicBezTo>
                  <a:cubicBezTo>
                    <a:pt x="131" y="81"/>
                    <a:pt x="111" y="91"/>
                    <a:pt x="91" y="91"/>
                  </a:cubicBezTo>
                  <a:cubicBezTo>
                    <a:pt x="91" y="100"/>
                    <a:pt x="91" y="100"/>
                    <a:pt x="80" y="100"/>
                  </a:cubicBezTo>
                  <a:lnTo>
                    <a:pt x="71" y="111"/>
                  </a:lnTo>
                  <a:lnTo>
                    <a:pt x="61" y="111"/>
                  </a:lnTo>
                  <a:cubicBezTo>
                    <a:pt x="21" y="140"/>
                    <a:pt x="1" y="180"/>
                    <a:pt x="1" y="231"/>
                  </a:cubicBezTo>
                  <a:cubicBezTo>
                    <a:pt x="11" y="280"/>
                    <a:pt x="41" y="320"/>
                    <a:pt x="91" y="330"/>
                  </a:cubicBezTo>
                  <a:lnTo>
                    <a:pt x="111" y="340"/>
                  </a:lnTo>
                  <a:cubicBezTo>
                    <a:pt x="120" y="340"/>
                    <a:pt x="131" y="340"/>
                    <a:pt x="140" y="350"/>
                  </a:cubicBezTo>
                  <a:lnTo>
                    <a:pt x="191" y="360"/>
                  </a:lnTo>
                  <a:cubicBezTo>
                    <a:pt x="211" y="370"/>
                    <a:pt x="240" y="370"/>
                    <a:pt x="260" y="380"/>
                  </a:cubicBezTo>
                  <a:cubicBezTo>
                    <a:pt x="320" y="400"/>
                    <a:pt x="370" y="420"/>
                    <a:pt x="430" y="430"/>
                  </a:cubicBezTo>
                  <a:lnTo>
                    <a:pt x="620" y="500"/>
                  </a:lnTo>
                  <a:cubicBezTo>
                    <a:pt x="630" y="500"/>
                    <a:pt x="640" y="500"/>
                    <a:pt x="650" y="510"/>
                  </a:cubicBezTo>
                  <a:lnTo>
                    <a:pt x="650" y="251"/>
                  </a:lnTo>
                  <a:lnTo>
                    <a:pt x="650" y="11"/>
                  </a:lnTo>
                  <a:cubicBezTo>
                    <a:pt x="640" y="11"/>
                    <a:pt x="630" y="1"/>
                    <a:pt x="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7059025" y="4780926"/>
              <a:ext cx="122864" cy="40404"/>
            </a:xfrm>
            <a:custGeom>
              <a:avLst/>
              <a:gdLst/>
              <a:ahLst/>
              <a:cxnLst/>
              <a:rect l="l" t="t" r="r" b="b"/>
              <a:pathLst>
                <a:path w="1338" h="440" extrusionOk="0">
                  <a:moveTo>
                    <a:pt x="409" y="0"/>
                  </a:moveTo>
                  <a:cubicBezTo>
                    <a:pt x="399" y="0"/>
                    <a:pt x="389" y="0"/>
                    <a:pt x="379" y="10"/>
                  </a:cubicBezTo>
                  <a:cubicBezTo>
                    <a:pt x="300" y="20"/>
                    <a:pt x="240" y="40"/>
                    <a:pt x="180" y="80"/>
                  </a:cubicBezTo>
                  <a:cubicBezTo>
                    <a:pt x="149" y="89"/>
                    <a:pt x="130" y="109"/>
                    <a:pt x="110" y="129"/>
                  </a:cubicBezTo>
                  <a:cubicBezTo>
                    <a:pt x="90" y="149"/>
                    <a:pt x="70" y="160"/>
                    <a:pt x="60" y="180"/>
                  </a:cubicBezTo>
                  <a:cubicBezTo>
                    <a:pt x="50" y="189"/>
                    <a:pt x="40" y="209"/>
                    <a:pt x="30" y="220"/>
                  </a:cubicBezTo>
                  <a:lnTo>
                    <a:pt x="20" y="229"/>
                  </a:lnTo>
                  <a:lnTo>
                    <a:pt x="20" y="240"/>
                  </a:lnTo>
                  <a:cubicBezTo>
                    <a:pt x="10" y="260"/>
                    <a:pt x="0" y="280"/>
                    <a:pt x="0" y="300"/>
                  </a:cubicBezTo>
                  <a:cubicBezTo>
                    <a:pt x="10" y="319"/>
                    <a:pt x="10" y="339"/>
                    <a:pt x="20" y="349"/>
                  </a:cubicBezTo>
                  <a:cubicBezTo>
                    <a:pt x="30" y="369"/>
                    <a:pt x="50" y="389"/>
                    <a:pt x="70" y="399"/>
                  </a:cubicBezTo>
                  <a:cubicBezTo>
                    <a:pt x="80" y="409"/>
                    <a:pt x="100" y="409"/>
                    <a:pt x="120" y="419"/>
                  </a:cubicBezTo>
                  <a:lnTo>
                    <a:pt x="169" y="419"/>
                  </a:lnTo>
                  <a:lnTo>
                    <a:pt x="489" y="429"/>
                  </a:lnTo>
                  <a:lnTo>
                    <a:pt x="529" y="439"/>
                  </a:lnTo>
                  <a:lnTo>
                    <a:pt x="919" y="439"/>
                  </a:lnTo>
                  <a:cubicBezTo>
                    <a:pt x="958" y="429"/>
                    <a:pt x="988" y="429"/>
                    <a:pt x="1018" y="419"/>
                  </a:cubicBezTo>
                  <a:cubicBezTo>
                    <a:pt x="1068" y="419"/>
                    <a:pt x="1118" y="399"/>
                    <a:pt x="1158" y="389"/>
                  </a:cubicBezTo>
                  <a:lnTo>
                    <a:pt x="1218" y="359"/>
                  </a:lnTo>
                  <a:lnTo>
                    <a:pt x="1228" y="349"/>
                  </a:lnTo>
                  <a:cubicBezTo>
                    <a:pt x="1248" y="339"/>
                    <a:pt x="1268" y="329"/>
                    <a:pt x="1278" y="309"/>
                  </a:cubicBezTo>
                  <a:cubicBezTo>
                    <a:pt x="1307" y="300"/>
                    <a:pt x="1318" y="280"/>
                    <a:pt x="1338" y="269"/>
                  </a:cubicBezTo>
                  <a:lnTo>
                    <a:pt x="1338" y="260"/>
                  </a:lnTo>
                  <a:cubicBezTo>
                    <a:pt x="1298" y="269"/>
                    <a:pt x="1238" y="269"/>
                    <a:pt x="1178" y="269"/>
                  </a:cubicBezTo>
                  <a:lnTo>
                    <a:pt x="1128" y="269"/>
                  </a:lnTo>
                  <a:cubicBezTo>
                    <a:pt x="1058" y="269"/>
                    <a:pt x="988" y="260"/>
                    <a:pt x="919" y="260"/>
                  </a:cubicBezTo>
                  <a:lnTo>
                    <a:pt x="859" y="249"/>
                  </a:lnTo>
                  <a:cubicBezTo>
                    <a:pt x="788" y="249"/>
                    <a:pt x="728" y="249"/>
                    <a:pt x="679" y="240"/>
                  </a:cubicBezTo>
                  <a:lnTo>
                    <a:pt x="499" y="240"/>
                  </a:lnTo>
                  <a:lnTo>
                    <a:pt x="489" y="229"/>
                  </a:lnTo>
                  <a:lnTo>
                    <a:pt x="479" y="229"/>
                  </a:lnTo>
                  <a:cubicBezTo>
                    <a:pt x="429" y="229"/>
                    <a:pt x="389" y="200"/>
                    <a:pt x="369" y="169"/>
                  </a:cubicBezTo>
                  <a:cubicBezTo>
                    <a:pt x="360" y="129"/>
                    <a:pt x="360" y="80"/>
                    <a:pt x="379" y="50"/>
                  </a:cubicBezTo>
                  <a:lnTo>
                    <a:pt x="379" y="40"/>
                  </a:lnTo>
                  <a:cubicBezTo>
                    <a:pt x="389" y="40"/>
                    <a:pt x="389" y="30"/>
                    <a:pt x="389" y="30"/>
                  </a:cubicBezTo>
                  <a:cubicBezTo>
                    <a:pt x="399" y="20"/>
                    <a:pt x="399" y="10"/>
                    <a:pt x="4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7094746" y="4779916"/>
              <a:ext cx="2847" cy="3765"/>
            </a:xfrm>
            <a:custGeom>
              <a:avLst/>
              <a:gdLst/>
              <a:ahLst/>
              <a:cxnLst/>
              <a:rect l="l" t="t" r="r" b="b"/>
              <a:pathLst>
                <a:path w="31" h="41" extrusionOk="0">
                  <a:moveTo>
                    <a:pt x="30" y="1"/>
                  </a:moveTo>
                  <a:lnTo>
                    <a:pt x="30" y="1"/>
                  </a:lnTo>
                  <a:cubicBezTo>
                    <a:pt x="29" y="4"/>
                    <a:pt x="27" y="7"/>
                    <a:pt x="25" y="10"/>
                  </a:cubicBezTo>
                  <a:lnTo>
                    <a:pt x="25" y="10"/>
                  </a:lnTo>
                  <a:cubicBezTo>
                    <a:pt x="28" y="8"/>
                    <a:pt x="30" y="6"/>
                    <a:pt x="30" y="1"/>
                  </a:cubicBezTo>
                  <a:close/>
                  <a:moveTo>
                    <a:pt x="25" y="10"/>
                  </a:moveTo>
                  <a:cubicBezTo>
                    <a:pt x="23" y="11"/>
                    <a:pt x="20" y="11"/>
                    <a:pt x="20" y="11"/>
                  </a:cubicBezTo>
                  <a:cubicBezTo>
                    <a:pt x="10" y="21"/>
                    <a:pt x="10" y="31"/>
                    <a:pt x="0" y="41"/>
                  </a:cubicBezTo>
                  <a:cubicBezTo>
                    <a:pt x="9" y="33"/>
                    <a:pt x="17" y="24"/>
                    <a:pt x="25" y="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7091991" y="4764397"/>
              <a:ext cx="123782" cy="41322"/>
            </a:xfrm>
            <a:custGeom>
              <a:avLst/>
              <a:gdLst/>
              <a:ahLst/>
              <a:cxnLst/>
              <a:rect l="l" t="t" r="r" b="b"/>
              <a:pathLst>
                <a:path w="1348" h="450" extrusionOk="0">
                  <a:moveTo>
                    <a:pt x="389" y="0"/>
                  </a:moveTo>
                  <a:lnTo>
                    <a:pt x="300" y="30"/>
                  </a:lnTo>
                  <a:cubicBezTo>
                    <a:pt x="260" y="40"/>
                    <a:pt x="220" y="50"/>
                    <a:pt x="190" y="70"/>
                  </a:cubicBezTo>
                  <a:cubicBezTo>
                    <a:pt x="180" y="80"/>
                    <a:pt x="160" y="90"/>
                    <a:pt x="150" y="100"/>
                  </a:cubicBezTo>
                  <a:cubicBezTo>
                    <a:pt x="140" y="100"/>
                    <a:pt x="130" y="110"/>
                    <a:pt x="130" y="110"/>
                  </a:cubicBezTo>
                  <a:cubicBezTo>
                    <a:pt x="120" y="110"/>
                    <a:pt x="120" y="120"/>
                    <a:pt x="110" y="120"/>
                  </a:cubicBezTo>
                  <a:lnTo>
                    <a:pt x="60" y="170"/>
                  </a:lnTo>
                  <a:cubicBezTo>
                    <a:pt x="50" y="190"/>
                    <a:pt x="40" y="200"/>
                    <a:pt x="30" y="210"/>
                  </a:cubicBezTo>
                  <a:cubicBezTo>
                    <a:pt x="30" y="210"/>
                    <a:pt x="30" y="220"/>
                    <a:pt x="20" y="220"/>
                  </a:cubicBezTo>
                  <a:lnTo>
                    <a:pt x="20" y="230"/>
                  </a:lnTo>
                  <a:cubicBezTo>
                    <a:pt x="1" y="260"/>
                    <a:pt x="1" y="309"/>
                    <a:pt x="10" y="349"/>
                  </a:cubicBezTo>
                  <a:cubicBezTo>
                    <a:pt x="30" y="380"/>
                    <a:pt x="70" y="409"/>
                    <a:pt x="120" y="409"/>
                  </a:cubicBezTo>
                  <a:lnTo>
                    <a:pt x="130" y="409"/>
                  </a:lnTo>
                  <a:lnTo>
                    <a:pt x="140" y="420"/>
                  </a:lnTo>
                  <a:lnTo>
                    <a:pt x="320" y="420"/>
                  </a:lnTo>
                  <a:cubicBezTo>
                    <a:pt x="369" y="429"/>
                    <a:pt x="429" y="429"/>
                    <a:pt x="500" y="429"/>
                  </a:cubicBezTo>
                  <a:lnTo>
                    <a:pt x="560" y="440"/>
                  </a:lnTo>
                  <a:cubicBezTo>
                    <a:pt x="629" y="440"/>
                    <a:pt x="699" y="449"/>
                    <a:pt x="769" y="449"/>
                  </a:cubicBezTo>
                  <a:lnTo>
                    <a:pt x="819" y="449"/>
                  </a:lnTo>
                  <a:cubicBezTo>
                    <a:pt x="889" y="449"/>
                    <a:pt x="959" y="440"/>
                    <a:pt x="1008" y="440"/>
                  </a:cubicBezTo>
                  <a:cubicBezTo>
                    <a:pt x="1088" y="420"/>
                    <a:pt x="1159" y="409"/>
                    <a:pt x="1208" y="380"/>
                  </a:cubicBezTo>
                  <a:cubicBezTo>
                    <a:pt x="1238" y="369"/>
                    <a:pt x="1268" y="349"/>
                    <a:pt x="1288" y="340"/>
                  </a:cubicBezTo>
                  <a:lnTo>
                    <a:pt x="1338" y="289"/>
                  </a:lnTo>
                  <a:cubicBezTo>
                    <a:pt x="1348" y="289"/>
                    <a:pt x="1348" y="289"/>
                    <a:pt x="1348" y="280"/>
                  </a:cubicBezTo>
                  <a:cubicBezTo>
                    <a:pt x="1318" y="280"/>
                    <a:pt x="1278" y="289"/>
                    <a:pt x="1238" y="289"/>
                  </a:cubicBezTo>
                  <a:cubicBezTo>
                    <a:pt x="1208" y="289"/>
                    <a:pt x="1178" y="289"/>
                    <a:pt x="1148" y="280"/>
                  </a:cubicBezTo>
                  <a:cubicBezTo>
                    <a:pt x="1068" y="280"/>
                    <a:pt x="988" y="269"/>
                    <a:pt x="909" y="269"/>
                  </a:cubicBezTo>
                  <a:lnTo>
                    <a:pt x="699" y="250"/>
                  </a:lnTo>
                  <a:cubicBezTo>
                    <a:pt x="669" y="240"/>
                    <a:pt x="639" y="240"/>
                    <a:pt x="619" y="240"/>
                  </a:cubicBezTo>
                  <a:lnTo>
                    <a:pt x="520" y="230"/>
                  </a:lnTo>
                  <a:lnTo>
                    <a:pt x="500" y="230"/>
                  </a:lnTo>
                  <a:cubicBezTo>
                    <a:pt x="449" y="220"/>
                    <a:pt x="409" y="200"/>
                    <a:pt x="400" y="160"/>
                  </a:cubicBezTo>
                  <a:cubicBezTo>
                    <a:pt x="389" y="140"/>
                    <a:pt x="389" y="120"/>
                    <a:pt x="389" y="110"/>
                  </a:cubicBezTo>
                  <a:cubicBezTo>
                    <a:pt x="389" y="80"/>
                    <a:pt x="389" y="60"/>
                    <a:pt x="409" y="40"/>
                  </a:cubicBezTo>
                  <a:lnTo>
                    <a:pt x="420" y="30"/>
                  </a:lnTo>
                  <a:cubicBezTo>
                    <a:pt x="420" y="20"/>
                    <a:pt x="429" y="20"/>
                    <a:pt x="429" y="20"/>
                  </a:cubicBezTo>
                  <a:cubicBezTo>
                    <a:pt x="429" y="10"/>
                    <a:pt x="440" y="0"/>
                    <a:pt x="4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7167197" y="4747868"/>
              <a:ext cx="3765" cy="1010"/>
            </a:xfrm>
            <a:custGeom>
              <a:avLst/>
              <a:gdLst/>
              <a:ahLst/>
              <a:cxnLst/>
              <a:rect l="l" t="t" r="r" b="b"/>
              <a:pathLst>
                <a:path w="41" h="11" extrusionOk="0">
                  <a:moveTo>
                    <a:pt x="40" y="1"/>
                  </a:moveTo>
                  <a:cubicBezTo>
                    <a:pt x="30" y="1"/>
                    <a:pt x="10" y="1"/>
                    <a:pt x="0" y="10"/>
                  </a:cubicBezTo>
                  <a:cubicBezTo>
                    <a:pt x="20" y="1"/>
                    <a:pt x="30" y="1"/>
                    <a:pt x="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7127711" y="4747868"/>
              <a:ext cx="124792" cy="43158"/>
            </a:xfrm>
            <a:custGeom>
              <a:avLst/>
              <a:gdLst/>
              <a:ahLst/>
              <a:cxnLst/>
              <a:rect l="l" t="t" r="r" b="b"/>
              <a:pathLst>
                <a:path w="1359" h="470" extrusionOk="0">
                  <a:moveTo>
                    <a:pt x="470" y="1"/>
                  </a:moveTo>
                  <a:cubicBezTo>
                    <a:pt x="460" y="1"/>
                    <a:pt x="450" y="1"/>
                    <a:pt x="430" y="10"/>
                  </a:cubicBezTo>
                  <a:lnTo>
                    <a:pt x="390" y="10"/>
                  </a:lnTo>
                  <a:cubicBezTo>
                    <a:pt x="320" y="21"/>
                    <a:pt x="270" y="41"/>
                    <a:pt x="210" y="70"/>
                  </a:cubicBezTo>
                  <a:cubicBezTo>
                    <a:pt x="180" y="81"/>
                    <a:pt x="151" y="100"/>
                    <a:pt x="131" y="110"/>
                  </a:cubicBezTo>
                  <a:cubicBezTo>
                    <a:pt x="111" y="130"/>
                    <a:pt x="91" y="150"/>
                    <a:pt x="71" y="160"/>
                  </a:cubicBezTo>
                  <a:lnTo>
                    <a:pt x="51" y="180"/>
                  </a:lnTo>
                  <a:cubicBezTo>
                    <a:pt x="51" y="180"/>
                    <a:pt x="40" y="190"/>
                    <a:pt x="40" y="200"/>
                  </a:cubicBezTo>
                  <a:cubicBezTo>
                    <a:pt x="40" y="200"/>
                    <a:pt x="31" y="200"/>
                    <a:pt x="31" y="210"/>
                  </a:cubicBezTo>
                  <a:lnTo>
                    <a:pt x="20" y="220"/>
                  </a:lnTo>
                  <a:cubicBezTo>
                    <a:pt x="0" y="240"/>
                    <a:pt x="0" y="260"/>
                    <a:pt x="0" y="290"/>
                  </a:cubicBezTo>
                  <a:cubicBezTo>
                    <a:pt x="0" y="300"/>
                    <a:pt x="0" y="320"/>
                    <a:pt x="11" y="340"/>
                  </a:cubicBezTo>
                  <a:cubicBezTo>
                    <a:pt x="20" y="380"/>
                    <a:pt x="60" y="400"/>
                    <a:pt x="111" y="410"/>
                  </a:cubicBezTo>
                  <a:lnTo>
                    <a:pt x="131" y="410"/>
                  </a:lnTo>
                  <a:lnTo>
                    <a:pt x="230" y="420"/>
                  </a:lnTo>
                  <a:cubicBezTo>
                    <a:pt x="250" y="420"/>
                    <a:pt x="280" y="420"/>
                    <a:pt x="310" y="430"/>
                  </a:cubicBezTo>
                  <a:lnTo>
                    <a:pt x="520" y="449"/>
                  </a:lnTo>
                  <a:cubicBezTo>
                    <a:pt x="599" y="449"/>
                    <a:pt x="679" y="460"/>
                    <a:pt x="759" y="460"/>
                  </a:cubicBezTo>
                  <a:cubicBezTo>
                    <a:pt x="789" y="469"/>
                    <a:pt x="819" y="469"/>
                    <a:pt x="849" y="469"/>
                  </a:cubicBezTo>
                  <a:cubicBezTo>
                    <a:pt x="909" y="469"/>
                    <a:pt x="949" y="460"/>
                    <a:pt x="999" y="460"/>
                  </a:cubicBezTo>
                  <a:cubicBezTo>
                    <a:pt x="1069" y="449"/>
                    <a:pt x="1138" y="430"/>
                    <a:pt x="1198" y="410"/>
                  </a:cubicBezTo>
                  <a:cubicBezTo>
                    <a:pt x="1229" y="400"/>
                    <a:pt x="1258" y="380"/>
                    <a:pt x="1278" y="370"/>
                  </a:cubicBezTo>
                  <a:lnTo>
                    <a:pt x="1298" y="360"/>
                  </a:lnTo>
                  <a:cubicBezTo>
                    <a:pt x="1309" y="350"/>
                    <a:pt x="1329" y="340"/>
                    <a:pt x="1338" y="330"/>
                  </a:cubicBezTo>
                  <a:cubicBezTo>
                    <a:pt x="1349" y="320"/>
                    <a:pt x="1349" y="320"/>
                    <a:pt x="1358" y="320"/>
                  </a:cubicBezTo>
                  <a:lnTo>
                    <a:pt x="1298" y="320"/>
                  </a:lnTo>
                  <a:cubicBezTo>
                    <a:pt x="1258" y="320"/>
                    <a:pt x="1209" y="310"/>
                    <a:pt x="1158" y="310"/>
                  </a:cubicBezTo>
                  <a:cubicBezTo>
                    <a:pt x="1069" y="300"/>
                    <a:pt x="999" y="300"/>
                    <a:pt x="919" y="290"/>
                  </a:cubicBezTo>
                  <a:lnTo>
                    <a:pt x="540" y="240"/>
                  </a:lnTo>
                  <a:lnTo>
                    <a:pt x="510" y="240"/>
                  </a:lnTo>
                  <a:cubicBezTo>
                    <a:pt x="470" y="230"/>
                    <a:pt x="430" y="200"/>
                    <a:pt x="420" y="160"/>
                  </a:cubicBezTo>
                  <a:cubicBezTo>
                    <a:pt x="400" y="120"/>
                    <a:pt x="410" y="70"/>
                    <a:pt x="440" y="41"/>
                  </a:cubicBezTo>
                  <a:lnTo>
                    <a:pt x="440" y="30"/>
                  </a:lnTo>
                  <a:lnTo>
                    <a:pt x="450" y="21"/>
                  </a:lnTo>
                  <a:cubicBezTo>
                    <a:pt x="460" y="10"/>
                    <a:pt x="470" y="10"/>
                    <a:pt x="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7246902" y="4776243"/>
              <a:ext cx="9274" cy="1102"/>
            </a:xfrm>
            <a:custGeom>
              <a:avLst/>
              <a:gdLst/>
              <a:ahLst/>
              <a:cxnLst/>
              <a:rect l="l" t="t" r="r" b="b"/>
              <a:pathLst>
                <a:path w="101" h="12" extrusionOk="0">
                  <a:moveTo>
                    <a:pt x="100" y="1"/>
                  </a:moveTo>
                  <a:cubicBezTo>
                    <a:pt x="82" y="1"/>
                    <a:pt x="72" y="1"/>
                    <a:pt x="63" y="9"/>
                  </a:cubicBezTo>
                  <a:lnTo>
                    <a:pt x="63" y="9"/>
                  </a:lnTo>
                  <a:cubicBezTo>
                    <a:pt x="76" y="7"/>
                    <a:pt x="89" y="5"/>
                    <a:pt x="100" y="1"/>
                  </a:cubicBezTo>
                  <a:close/>
                  <a:moveTo>
                    <a:pt x="63" y="9"/>
                  </a:moveTo>
                  <a:cubicBezTo>
                    <a:pt x="41" y="11"/>
                    <a:pt x="19" y="11"/>
                    <a:pt x="0" y="11"/>
                  </a:cubicBezTo>
                  <a:lnTo>
                    <a:pt x="60" y="11"/>
                  </a:lnTo>
                  <a:cubicBezTo>
                    <a:pt x="61" y="10"/>
                    <a:pt x="62" y="9"/>
                    <a:pt x="63" y="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7164350" y="4733176"/>
              <a:ext cx="125710" cy="44169"/>
            </a:xfrm>
            <a:custGeom>
              <a:avLst/>
              <a:gdLst/>
              <a:ahLst/>
              <a:cxnLst/>
              <a:rect l="l" t="t" r="r" b="b"/>
              <a:pathLst>
                <a:path w="1369" h="481" extrusionOk="0">
                  <a:moveTo>
                    <a:pt x="510" y="1"/>
                  </a:moveTo>
                  <a:cubicBezTo>
                    <a:pt x="500" y="1"/>
                    <a:pt x="480" y="1"/>
                    <a:pt x="470" y="11"/>
                  </a:cubicBezTo>
                  <a:lnTo>
                    <a:pt x="410" y="11"/>
                  </a:lnTo>
                  <a:cubicBezTo>
                    <a:pt x="340" y="21"/>
                    <a:pt x="291" y="41"/>
                    <a:pt x="240" y="61"/>
                  </a:cubicBezTo>
                  <a:cubicBezTo>
                    <a:pt x="211" y="70"/>
                    <a:pt x="180" y="90"/>
                    <a:pt x="160" y="101"/>
                  </a:cubicBezTo>
                  <a:cubicBezTo>
                    <a:pt x="131" y="121"/>
                    <a:pt x="111" y="130"/>
                    <a:pt x="91" y="150"/>
                  </a:cubicBezTo>
                  <a:cubicBezTo>
                    <a:pt x="91" y="150"/>
                    <a:pt x="81" y="161"/>
                    <a:pt x="71" y="161"/>
                  </a:cubicBezTo>
                  <a:cubicBezTo>
                    <a:pt x="71" y="170"/>
                    <a:pt x="61" y="170"/>
                    <a:pt x="51" y="181"/>
                  </a:cubicBezTo>
                  <a:lnTo>
                    <a:pt x="41" y="190"/>
                  </a:lnTo>
                  <a:lnTo>
                    <a:pt x="41" y="201"/>
                  </a:lnTo>
                  <a:cubicBezTo>
                    <a:pt x="11" y="230"/>
                    <a:pt x="1" y="280"/>
                    <a:pt x="21" y="320"/>
                  </a:cubicBezTo>
                  <a:cubicBezTo>
                    <a:pt x="31" y="360"/>
                    <a:pt x="71" y="390"/>
                    <a:pt x="111" y="400"/>
                  </a:cubicBezTo>
                  <a:lnTo>
                    <a:pt x="141" y="400"/>
                  </a:lnTo>
                  <a:lnTo>
                    <a:pt x="520" y="450"/>
                  </a:lnTo>
                  <a:cubicBezTo>
                    <a:pt x="600" y="460"/>
                    <a:pt x="670" y="460"/>
                    <a:pt x="759" y="470"/>
                  </a:cubicBezTo>
                  <a:cubicBezTo>
                    <a:pt x="810" y="470"/>
                    <a:pt x="859" y="480"/>
                    <a:pt x="899" y="480"/>
                  </a:cubicBezTo>
                  <a:cubicBezTo>
                    <a:pt x="930" y="480"/>
                    <a:pt x="969" y="480"/>
                    <a:pt x="999" y="470"/>
                  </a:cubicBezTo>
                  <a:cubicBezTo>
                    <a:pt x="1069" y="470"/>
                    <a:pt x="1149" y="450"/>
                    <a:pt x="1209" y="420"/>
                  </a:cubicBezTo>
                  <a:cubicBezTo>
                    <a:pt x="1239" y="410"/>
                    <a:pt x="1269" y="400"/>
                    <a:pt x="1289" y="390"/>
                  </a:cubicBezTo>
                  <a:cubicBezTo>
                    <a:pt x="1309" y="380"/>
                    <a:pt x="1338" y="360"/>
                    <a:pt x="1349" y="350"/>
                  </a:cubicBezTo>
                  <a:cubicBezTo>
                    <a:pt x="1358" y="350"/>
                    <a:pt x="1369" y="340"/>
                    <a:pt x="1369" y="340"/>
                  </a:cubicBezTo>
                  <a:lnTo>
                    <a:pt x="1349" y="340"/>
                  </a:lnTo>
                  <a:cubicBezTo>
                    <a:pt x="1299" y="340"/>
                    <a:pt x="1239" y="330"/>
                    <a:pt x="1169" y="330"/>
                  </a:cubicBezTo>
                  <a:cubicBezTo>
                    <a:pt x="1099" y="320"/>
                    <a:pt x="1019" y="310"/>
                    <a:pt x="939" y="300"/>
                  </a:cubicBezTo>
                  <a:lnTo>
                    <a:pt x="570" y="241"/>
                  </a:lnTo>
                  <a:lnTo>
                    <a:pt x="540" y="241"/>
                  </a:lnTo>
                  <a:cubicBezTo>
                    <a:pt x="500" y="230"/>
                    <a:pt x="460" y="201"/>
                    <a:pt x="450" y="161"/>
                  </a:cubicBezTo>
                  <a:cubicBezTo>
                    <a:pt x="440" y="141"/>
                    <a:pt x="440" y="130"/>
                    <a:pt x="440" y="121"/>
                  </a:cubicBezTo>
                  <a:cubicBezTo>
                    <a:pt x="440" y="90"/>
                    <a:pt x="450" y="61"/>
                    <a:pt x="470" y="41"/>
                  </a:cubicBezTo>
                  <a:lnTo>
                    <a:pt x="480" y="30"/>
                  </a:lnTo>
                  <a:lnTo>
                    <a:pt x="490" y="21"/>
                  </a:lnTo>
                  <a:cubicBezTo>
                    <a:pt x="500" y="11"/>
                    <a:pt x="510" y="11"/>
                    <a:pt x="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7233128" y="4721239"/>
              <a:ext cx="6520" cy="1102"/>
            </a:xfrm>
            <a:custGeom>
              <a:avLst/>
              <a:gdLst/>
              <a:ahLst/>
              <a:cxnLst/>
              <a:rect l="l" t="t" r="r" b="b"/>
              <a:pathLst>
                <a:path w="71" h="12" extrusionOk="0">
                  <a:moveTo>
                    <a:pt x="70" y="1"/>
                  </a:moveTo>
                  <a:cubicBezTo>
                    <a:pt x="41" y="1"/>
                    <a:pt x="21" y="11"/>
                    <a:pt x="1" y="11"/>
                  </a:cubicBezTo>
                  <a:cubicBezTo>
                    <a:pt x="21" y="11"/>
                    <a:pt x="50" y="1"/>
                    <a:pt x="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7204754" y="4719402"/>
              <a:ext cx="125710" cy="45087"/>
            </a:xfrm>
            <a:custGeom>
              <a:avLst/>
              <a:gdLst/>
              <a:ahLst/>
              <a:cxnLst/>
              <a:rect l="l" t="t" r="r" b="b"/>
              <a:pathLst>
                <a:path w="1369" h="491" extrusionOk="0">
                  <a:moveTo>
                    <a:pt x="529" y="1"/>
                  </a:moveTo>
                  <a:cubicBezTo>
                    <a:pt x="510" y="1"/>
                    <a:pt x="499" y="1"/>
                    <a:pt x="479" y="11"/>
                  </a:cubicBezTo>
                  <a:cubicBezTo>
                    <a:pt x="450" y="11"/>
                    <a:pt x="410" y="11"/>
                    <a:pt x="379" y="21"/>
                  </a:cubicBezTo>
                  <a:cubicBezTo>
                    <a:pt x="350" y="21"/>
                    <a:pt x="330" y="31"/>
                    <a:pt x="310" y="31"/>
                  </a:cubicBezTo>
                  <a:cubicBezTo>
                    <a:pt x="290" y="41"/>
                    <a:pt x="270" y="41"/>
                    <a:pt x="260" y="51"/>
                  </a:cubicBezTo>
                  <a:lnTo>
                    <a:pt x="250" y="51"/>
                  </a:lnTo>
                  <a:cubicBezTo>
                    <a:pt x="220" y="61"/>
                    <a:pt x="190" y="81"/>
                    <a:pt x="160" y="91"/>
                  </a:cubicBezTo>
                  <a:cubicBezTo>
                    <a:pt x="140" y="111"/>
                    <a:pt x="110" y="121"/>
                    <a:pt x="100" y="131"/>
                  </a:cubicBezTo>
                  <a:cubicBezTo>
                    <a:pt x="90" y="141"/>
                    <a:pt x="80" y="151"/>
                    <a:pt x="70" y="151"/>
                  </a:cubicBezTo>
                  <a:cubicBezTo>
                    <a:pt x="70" y="161"/>
                    <a:pt x="60" y="161"/>
                    <a:pt x="50" y="171"/>
                  </a:cubicBezTo>
                  <a:lnTo>
                    <a:pt x="40" y="180"/>
                  </a:lnTo>
                  <a:lnTo>
                    <a:pt x="30" y="191"/>
                  </a:lnTo>
                  <a:cubicBezTo>
                    <a:pt x="10" y="211"/>
                    <a:pt x="0" y="240"/>
                    <a:pt x="0" y="271"/>
                  </a:cubicBezTo>
                  <a:cubicBezTo>
                    <a:pt x="0" y="280"/>
                    <a:pt x="0" y="291"/>
                    <a:pt x="10" y="311"/>
                  </a:cubicBezTo>
                  <a:cubicBezTo>
                    <a:pt x="20" y="351"/>
                    <a:pt x="60" y="380"/>
                    <a:pt x="100" y="391"/>
                  </a:cubicBezTo>
                  <a:lnTo>
                    <a:pt x="130" y="391"/>
                  </a:lnTo>
                  <a:lnTo>
                    <a:pt x="499" y="450"/>
                  </a:lnTo>
                  <a:cubicBezTo>
                    <a:pt x="579" y="460"/>
                    <a:pt x="659" y="470"/>
                    <a:pt x="729" y="480"/>
                  </a:cubicBezTo>
                  <a:cubicBezTo>
                    <a:pt x="799" y="480"/>
                    <a:pt x="859" y="490"/>
                    <a:pt x="909" y="490"/>
                  </a:cubicBezTo>
                  <a:lnTo>
                    <a:pt x="969" y="490"/>
                  </a:lnTo>
                  <a:cubicBezTo>
                    <a:pt x="1049" y="480"/>
                    <a:pt x="1118" y="470"/>
                    <a:pt x="1188" y="450"/>
                  </a:cubicBezTo>
                  <a:cubicBezTo>
                    <a:pt x="1218" y="440"/>
                    <a:pt x="1248" y="430"/>
                    <a:pt x="1268" y="410"/>
                  </a:cubicBezTo>
                  <a:cubicBezTo>
                    <a:pt x="1298" y="400"/>
                    <a:pt x="1318" y="391"/>
                    <a:pt x="1338" y="380"/>
                  </a:cubicBezTo>
                  <a:cubicBezTo>
                    <a:pt x="1348" y="371"/>
                    <a:pt x="1358" y="371"/>
                    <a:pt x="1368" y="360"/>
                  </a:cubicBezTo>
                  <a:cubicBezTo>
                    <a:pt x="1308" y="360"/>
                    <a:pt x="1248" y="360"/>
                    <a:pt x="1168" y="351"/>
                  </a:cubicBezTo>
                  <a:cubicBezTo>
                    <a:pt x="1089" y="340"/>
                    <a:pt x="1018" y="320"/>
                    <a:pt x="938" y="311"/>
                  </a:cubicBezTo>
                  <a:cubicBezTo>
                    <a:pt x="869" y="291"/>
                    <a:pt x="799" y="280"/>
                    <a:pt x="749" y="271"/>
                  </a:cubicBezTo>
                  <a:lnTo>
                    <a:pt x="579" y="251"/>
                  </a:lnTo>
                  <a:lnTo>
                    <a:pt x="549" y="240"/>
                  </a:lnTo>
                  <a:cubicBezTo>
                    <a:pt x="510" y="231"/>
                    <a:pt x="470" y="200"/>
                    <a:pt x="459" y="151"/>
                  </a:cubicBezTo>
                  <a:cubicBezTo>
                    <a:pt x="450" y="111"/>
                    <a:pt x="459" y="61"/>
                    <a:pt x="490" y="31"/>
                  </a:cubicBezTo>
                  <a:lnTo>
                    <a:pt x="499" y="31"/>
                  </a:lnTo>
                  <a:lnTo>
                    <a:pt x="510" y="21"/>
                  </a:lnTo>
                  <a:lnTo>
                    <a:pt x="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7249657" y="4707556"/>
              <a:ext cx="47750" cy="14784"/>
            </a:xfrm>
            <a:custGeom>
              <a:avLst/>
              <a:gdLst/>
              <a:ahLst/>
              <a:cxnLst/>
              <a:rect l="l" t="t" r="r" b="b"/>
              <a:pathLst>
                <a:path w="520" h="161" extrusionOk="0">
                  <a:moveTo>
                    <a:pt x="21" y="150"/>
                  </a:moveTo>
                  <a:lnTo>
                    <a:pt x="10" y="160"/>
                  </a:lnTo>
                  <a:lnTo>
                    <a:pt x="10" y="160"/>
                  </a:lnTo>
                  <a:lnTo>
                    <a:pt x="1" y="160"/>
                  </a:lnTo>
                  <a:lnTo>
                    <a:pt x="10" y="160"/>
                  </a:lnTo>
                  <a:lnTo>
                    <a:pt x="21" y="150"/>
                  </a:lnTo>
                  <a:close/>
                  <a:moveTo>
                    <a:pt x="520" y="0"/>
                  </a:moveTo>
                  <a:lnTo>
                    <a:pt x="469" y="0"/>
                  </a:lnTo>
                  <a:lnTo>
                    <a:pt x="5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7245984" y="4707556"/>
              <a:ext cx="125619" cy="44995"/>
            </a:xfrm>
            <a:custGeom>
              <a:avLst/>
              <a:gdLst/>
              <a:ahLst/>
              <a:cxnLst/>
              <a:rect l="l" t="t" r="r" b="b"/>
              <a:pathLst>
                <a:path w="1368" h="490" extrusionOk="0">
                  <a:moveTo>
                    <a:pt x="509" y="0"/>
                  </a:moveTo>
                  <a:cubicBezTo>
                    <a:pt x="429" y="0"/>
                    <a:pt x="350" y="20"/>
                    <a:pt x="280" y="40"/>
                  </a:cubicBezTo>
                  <a:cubicBezTo>
                    <a:pt x="240" y="50"/>
                    <a:pt x="210" y="60"/>
                    <a:pt x="180" y="70"/>
                  </a:cubicBezTo>
                  <a:cubicBezTo>
                    <a:pt x="150" y="90"/>
                    <a:pt x="130" y="100"/>
                    <a:pt x="110" y="110"/>
                  </a:cubicBezTo>
                  <a:cubicBezTo>
                    <a:pt x="110" y="120"/>
                    <a:pt x="100" y="120"/>
                    <a:pt x="100" y="120"/>
                  </a:cubicBezTo>
                  <a:cubicBezTo>
                    <a:pt x="90" y="120"/>
                    <a:pt x="90" y="130"/>
                    <a:pt x="80" y="130"/>
                  </a:cubicBezTo>
                  <a:lnTo>
                    <a:pt x="61" y="150"/>
                  </a:lnTo>
                  <a:lnTo>
                    <a:pt x="50" y="160"/>
                  </a:lnTo>
                  <a:lnTo>
                    <a:pt x="41" y="160"/>
                  </a:lnTo>
                  <a:cubicBezTo>
                    <a:pt x="10" y="190"/>
                    <a:pt x="1" y="240"/>
                    <a:pt x="10" y="280"/>
                  </a:cubicBezTo>
                  <a:cubicBezTo>
                    <a:pt x="21" y="329"/>
                    <a:pt x="61" y="360"/>
                    <a:pt x="100" y="369"/>
                  </a:cubicBezTo>
                  <a:lnTo>
                    <a:pt x="130" y="380"/>
                  </a:lnTo>
                  <a:lnTo>
                    <a:pt x="300" y="400"/>
                  </a:lnTo>
                  <a:cubicBezTo>
                    <a:pt x="350" y="409"/>
                    <a:pt x="420" y="420"/>
                    <a:pt x="489" y="440"/>
                  </a:cubicBezTo>
                  <a:cubicBezTo>
                    <a:pt x="569" y="449"/>
                    <a:pt x="640" y="469"/>
                    <a:pt x="719" y="480"/>
                  </a:cubicBezTo>
                  <a:cubicBezTo>
                    <a:pt x="799" y="489"/>
                    <a:pt x="859" y="489"/>
                    <a:pt x="919" y="489"/>
                  </a:cubicBezTo>
                  <a:lnTo>
                    <a:pt x="959" y="489"/>
                  </a:lnTo>
                  <a:cubicBezTo>
                    <a:pt x="1028" y="489"/>
                    <a:pt x="1099" y="480"/>
                    <a:pt x="1179" y="460"/>
                  </a:cubicBezTo>
                  <a:lnTo>
                    <a:pt x="1268" y="429"/>
                  </a:lnTo>
                  <a:cubicBezTo>
                    <a:pt x="1288" y="420"/>
                    <a:pt x="1318" y="400"/>
                    <a:pt x="1338" y="389"/>
                  </a:cubicBezTo>
                  <a:cubicBezTo>
                    <a:pt x="1348" y="389"/>
                    <a:pt x="1358" y="380"/>
                    <a:pt x="1368" y="380"/>
                  </a:cubicBezTo>
                  <a:cubicBezTo>
                    <a:pt x="1308" y="369"/>
                    <a:pt x="1248" y="369"/>
                    <a:pt x="1179" y="360"/>
                  </a:cubicBezTo>
                  <a:cubicBezTo>
                    <a:pt x="1099" y="340"/>
                    <a:pt x="1019" y="329"/>
                    <a:pt x="949" y="309"/>
                  </a:cubicBezTo>
                  <a:cubicBezTo>
                    <a:pt x="879" y="300"/>
                    <a:pt x="809" y="280"/>
                    <a:pt x="759" y="270"/>
                  </a:cubicBezTo>
                  <a:lnTo>
                    <a:pt x="620" y="250"/>
                  </a:lnTo>
                  <a:cubicBezTo>
                    <a:pt x="609" y="240"/>
                    <a:pt x="600" y="240"/>
                    <a:pt x="600" y="240"/>
                  </a:cubicBezTo>
                  <a:cubicBezTo>
                    <a:pt x="589" y="240"/>
                    <a:pt x="569" y="240"/>
                    <a:pt x="569" y="230"/>
                  </a:cubicBezTo>
                  <a:lnTo>
                    <a:pt x="560" y="230"/>
                  </a:lnTo>
                  <a:cubicBezTo>
                    <a:pt x="520" y="220"/>
                    <a:pt x="480" y="180"/>
                    <a:pt x="480" y="140"/>
                  </a:cubicBezTo>
                  <a:cubicBezTo>
                    <a:pt x="480" y="130"/>
                    <a:pt x="469" y="120"/>
                    <a:pt x="469" y="120"/>
                  </a:cubicBezTo>
                  <a:cubicBezTo>
                    <a:pt x="469" y="80"/>
                    <a:pt x="489" y="40"/>
                    <a:pt x="520" y="20"/>
                  </a:cubicBezTo>
                  <a:cubicBezTo>
                    <a:pt x="529" y="20"/>
                    <a:pt x="529" y="10"/>
                    <a:pt x="540" y="10"/>
                  </a:cubicBezTo>
                  <a:lnTo>
                    <a:pt x="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7354155" y="4740522"/>
              <a:ext cx="20294" cy="1928"/>
            </a:xfrm>
            <a:custGeom>
              <a:avLst/>
              <a:gdLst/>
              <a:ahLst/>
              <a:cxnLst/>
              <a:rect l="l" t="t" r="r" b="b"/>
              <a:pathLst>
                <a:path w="221" h="21" extrusionOk="0">
                  <a:moveTo>
                    <a:pt x="1" y="1"/>
                  </a:moveTo>
                  <a:lnTo>
                    <a:pt x="1" y="1"/>
                  </a:lnTo>
                  <a:cubicBezTo>
                    <a:pt x="11" y="2"/>
                    <a:pt x="20" y="3"/>
                    <a:pt x="30" y="4"/>
                  </a:cubicBezTo>
                  <a:lnTo>
                    <a:pt x="30" y="4"/>
                  </a:lnTo>
                  <a:cubicBezTo>
                    <a:pt x="20" y="3"/>
                    <a:pt x="11" y="2"/>
                    <a:pt x="1" y="1"/>
                  </a:cubicBezTo>
                  <a:close/>
                  <a:moveTo>
                    <a:pt x="30" y="4"/>
                  </a:moveTo>
                  <a:cubicBezTo>
                    <a:pt x="85" y="11"/>
                    <a:pt x="135" y="18"/>
                    <a:pt x="185" y="20"/>
                  </a:cubicBezTo>
                  <a:lnTo>
                    <a:pt x="185" y="20"/>
                  </a:lnTo>
                  <a:cubicBezTo>
                    <a:pt x="135" y="12"/>
                    <a:pt x="85" y="10"/>
                    <a:pt x="30" y="4"/>
                  </a:cubicBezTo>
                  <a:close/>
                  <a:moveTo>
                    <a:pt x="185" y="20"/>
                  </a:moveTo>
                  <a:lnTo>
                    <a:pt x="185" y="20"/>
                  </a:lnTo>
                  <a:cubicBezTo>
                    <a:pt x="187" y="20"/>
                    <a:pt x="188" y="20"/>
                    <a:pt x="190" y="21"/>
                  </a:cubicBezTo>
                  <a:lnTo>
                    <a:pt x="220" y="21"/>
                  </a:lnTo>
                  <a:cubicBezTo>
                    <a:pt x="208" y="21"/>
                    <a:pt x="197" y="20"/>
                    <a:pt x="185" y="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7289050" y="4695619"/>
              <a:ext cx="124792" cy="46831"/>
            </a:xfrm>
            <a:custGeom>
              <a:avLst/>
              <a:gdLst/>
              <a:ahLst/>
              <a:cxnLst/>
              <a:rect l="l" t="t" r="r" b="b"/>
              <a:pathLst>
                <a:path w="1359" h="510" extrusionOk="0">
                  <a:moveTo>
                    <a:pt x="530" y="0"/>
                  </a:moveTo>
                  <a:cubicBezTo>
                    <a:pt x="450" y="0"/>
                    <a:pt x="370" y="20"/>
                    <a:pt x="290" y="40"/>
                  </a:cubicBezTo>
                  <a:lnTo>
                    <a:pt x="270" y="40"/>
                  </a:lnTo>
                  <a:cubicBezTo>
                    <a:pt x="240" y="51"/>
                    <a:pt x="220" y="60"/>
                    <a:pt x="190" y="71"/>
                  </a:cubicBezTo>
                  <a:cubicBezTo>
                    <a:pt x="160" y="80"/>
                    <a:pt x="140" y="100"/>
                    <a:pt x="120" y="110"/>
                  </a:cubicBezTo>
                  <a:cubicBezTo>
                    <a:pt x="111" y="110"/>
                    <a:pt x="100" y="120"/>
                    <a:pt x="91" y="130"/>
                  </a:cubicBezTo>
                  <a:lnTo>
                    <a:pt x="80" y="130"/>
                  </a:lnTo>
                  <a:lnTo>
                    <a:pt x="71" y="140"/>
                  </a:lnTo>
                  <a:cubicBezTo>
                    <a:pt x="60" y="140"/>
                    <a:pt x="60" y="150"/>
                    <a:pt x="51" y="150"/>
                  </a:cubicBezTo>
                  <a:cubicBezTo>
                    <a:pt x="20" y="170"/>
                    <a:pt x="0" y="210"/>
                    <a:pt x="0" y="250"/>
                  </a:cubicBezTo>
                  <a:cubicBezTo>
                    <a:pt x="0" y="250"/>
                    <a:pt x="11" y="260"/>
                    <a:pt x="11" y="270"/>
                  </a:cubicBezTo>
                  <a:cubicBezTo>
                    <a:pt x="11" y="310"/>
                    <a:pt x="51" y="350"/>
                    <a:pt x="91" y="360"/>
                  </a:cubicBezTo>
                  <a:lnTo>
                    <a:pt x="100" y="360"/>
                  </a:lnTo>
                  <a:cubicBezTo>
                    <a:pt x="100" y="370"/>
                    <a:pt x="120" y="370"/>
                    <a:pt x="131" y="370"/>
                  </a:cubicBezTo>
                  <a:cubicBezTo>
                    <a:pt x="131" y="370"/>
                    <a:pt x="140" y="370"/>
                    <a:pt x="151" y="380"/>
                  </a:cubicBezTo>
                  <a:lnTo>
                    <a:pt x="290" y="400"/>
                  </a:lnTo>
                  <a:cubicBezTo>
                    <a:pt x="340" y="410"/>
                    <a:pt x="410" y="430"/>
                    <a:pt x="480" y="439"/>
                  </a:cubicBezTo>
                  <a:cubicBezTo>
                    <a:pt x="550" y="459"/>
                    <a:pt x="630" y="470"/>
                    <a:pt x="710" y="490"/>
                  </a:cubicBezTo>
                  <a:cubicBezTo>
                    <a:pt x="789" y="499"/>
                    <a:pt x="859" y="510"/>
                    <a:pt x="929" y="510"/>
                  </a:cubicBezTo>
                  <a:lnTo>
                    <a:pt x="939" y="510"/>
                  </a:lnTo>
                  <a:cubicBezTo>
                    <a:pt x="1009" y="510"/>
                    <a:pt x="1079" y="499"/>
                    <a:pt x="1158" y="479"/>
                  </a:cubicBezTo>
                  <a:lnTo>
                    <a:pt x="1249" y="450"/>
                  </a:lnTo>
                  <a:cubicBezTo>
                    <a:pt x="1278" y="439"/>
                    <a:pt x="1309" y="430"/>
                    <a:pt x="1329" y="420"/>
                  </a:cubicBezTo>
                  <a:cubicBezTo>
                    <a:pt x="1338" y="410"/>
                    <a:pt x="1348" y="410"/>
                    <a:pt x="1358" y="400"/>
                  </a:cubicBezTo>
                  <a:cubicBezTo>
                    <a:pt x="1309" y="400"/>
                    <a:pt x="1258" y="390"/>
                    <a:pt x="1198" y="380"/>
                  </a:cubicBezTo>
                  <a:lnTo>
                    <a:pt x="1169" y="380"/>
                  </a:lnTo>
                  <a:cubicBezTo>
                    <a:pt x="1099" y="360"/>
                    <a:pt x="1019" y="350"/>
                    <a:pt x="949" y="330"/>
                  </a:cubicBezTo>
                  <a:cubicBezTo>
                    <a:pt x="879" y="310"/>
                    <a:pt x="819" y="300"/>
                    <a:pt x="769" y="280"/>
                  </a:cubicBezTo>
                  <a:lnTo>
                    <a:pt x="610" y="250"/>
                  </a:lnTo>
                  <a:cubicBezTo>
                    <a:pt x="599" y="250"/>
                    <a:pt x="590" y="240"/>
                    <a:pt x="579" y="240"/>
                  </a:cubicBezTo>
                  <a:cubicBezTo>
                    <a:pt x="530" y="230"/>
                    <a:pt x="500" y="200"/>
                    <a:pt x="490" y="150"/>
                  </a:cubicBezTo>
                  <a:lnTo>
                    <a:pt x="490" y="130"/>
                  </a:lnTo>
                  <a:cubicBezTo>
                    <a:pt x="490" y="90"/>
                    <a:pt x="510" y="51"/>
                    <a:pt x="539" y="20"/>
                  </a:cubicBezTo>
                  <a:lnTo>
                    <a:pt x="550" y="20"/>
                  </a:lnTo>
                  <a:cubicBezTo>
                    <a:pt x="550" y="20"/>
                    <a:pt x="559" y="11"/>
                    <a:pt x="570" y="11"/>
                  </a:cubicBezTo>
                  <a:lnTo>
                    <a:pt x="5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7333953" y="4707556"/>
              <a:ext cx="120201" cy="24793"/>
            </a:xfrm>
            <a:custGeom>
              <a:avLst/>
              <a:gdLst/>
              <a:ahLst/>
              <a:cxnLst/>
              <a:rect l="l" t="t" r="r" b="b"/>
              <a:pathLst>
                <a:path w="1309" h="270" extrusionOk="0">
                  <a:moveTo>
                    <a:pt x="1308" y="200"/>
                  </a:moveTo>
                  <a:lnTo>
                    <a:pt x="1308" y="200"/>
                  </a:lnTo>
                  <a:cubicBezTo>
                    <a:pt x="1288" y="210"/>
                    <a:pt x="1259" y="220"/>
                    <a:pt x="1228" y="230"/>
                  </a:cubicBezTo>
                  <a:cubicBezTo>
                    <a:pt x="1199" y="230"/>
                    <a:pt x="1169" y="240"/>
                    <a:pt x="1139" y="250"/>
                  </a:cubicBezTo>
                  <a:cubicBezTo>
                    <a:pt x="1069" y="270"/>
                    <a:pt x="1009" y="270"/>
                    <a:pt x="929" y="270"/>
                  </a:cubicBezTo>
                  <a:lnTo>
                    <a:pt x="929" y="270"/>
                  </a:lnTo>
                  <a:cubicBezTo>
                    <a:pt x="1009" y="270"/>
                    <a:pt x="1069" y="270"/>
                    <a:pt x="1139" y="250"/>
                  </a:cubicBezTo>
                  <a:cubicBezTo>
                    <a:pt x="1169" y="240"/>
                    <a:pt x="1199" y="230"/>
                    <a:pt x="1228" y="230"/>
                  </a:cubicBezTo>
                  <a:cubicBezTo>
                    <a:pt x="1259" y="220"/>
                    <a:pt x="1288" y="210"/>
                    <a:pt x="1308" y="200"/>
                  </a:cubicBezTo>
                  <a:lnTo>
                    <a:pt x="1308" y="200"/>
                  </a:lnTo>
                  <a:close/>
                  <a:moveTo>
                    <a:pt x="1" y="0"/>
                  </a:moveTo>
                  <a:lnTo>
                    <a:pt x="1" y="20"/>
                  </a:lnTo>
                  <a:cubicBezTo>
                    <a:pt x="11" y="70"/>
                    <a:pt x="41" y="100"/>
                    <a:pt x="90" y="110"/>
                  </a:cubicBezTo>
                  <a:cubicBezTo>
                    <a:pt x="101" y="110"/>
                    <a:pt x="110" y="120"/>
                    <a:pt x="121" y="120"/>
                  </a:cubicBezTo>
                  <a:lnTo>
                    <a:pt x="280" y="150"/>
                  </a:lnTo>
                  <a:cubicBezTo>
                    <a:pt x="330" y="170"/>
                    <a:pt x="390" y="180"/>
                    <a:pt x="460" y="200"/>
                  </a:cubicBezTo>
                  <a:cubicBezTo>
                    <a:pt x="530" y="220"/>
                    <a:pt x="610" y="230"/>
                    <a:pt x="680" y="250"/>
                  </a:cubicBezTo>
                  <a:lnTo>
                    <a:pt x="709" y="250"/>
                  </a:lnTo>
                  <a:lnTo>
                    <a:pt x="680" y="250"/>
                  </a:lnTo>
                  <a:cubicBezTo>
                    <a:pt x="610" y="230"/>
                    <a:pt x="530" y="220"/>
                    <a:pt x="460" y="200"/>
                  </a:cubicBezTo>
                  <a:cubicBezTo>
                    <a:pt x="390" y="180"/>
                    <a:pt x="330" y="170"/>
                    <a:pt x="280" y="150"/>
                  </a:cubicBezTo>
                  <a:lnTo>
                    <a:pt x="121" y="120"/>
                  </a:lnTo>
                  <a:cubicBezTo>
                    <a:pt x="110" y="120"/>
                    <a:pt x="101" y="110"/>
                    <a:pt x="90" y="110"/>
                  </a:cubicBezTo>
                  <a:cubicBezTo>
                    <a:pt x="41" y="100"/>
                    <a:pt x="11" y="70"/>
                    <a:pt x="1" y="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7333953" y="4685518"/>
              <a:ext cx="123874" cy="46831"/>
            </a:xfrm>
            <a:custGeom>
              <a:avLst/>
              <a:gdLst/>
              <a:ahLst/>
              <a:cxnLst/>
              <a:rect l="l" t="t" r="r" b="b"/>
              <a:pathLst>
                <a:path w="1349" h="510" extrusionOk="0">
                  <a:moveTo>
                    <a:pt x="540" y="1"/>
                  </a:moveTo>
                  <a:cubicBezTo>
                    <a:pt x="460" y="1"/>
                    <a:pt x="380" y="10"/>
                    <a:pt x="300" y="30"/>
                  </a:cubicBezTo>
                  <a:cubicBezTo>
                    <a:pt x="270" y="41"/>
                    <a:pt x="230" y="50"/>
                    <a:pt x="201" y="61"/>
                  </a:cubicBezTo>
                  <a:cubicBezTo>
                    <a:pt x="170" y="70"/>
                    <a:pt x="150" y="81"/>
                    <a:pt x="130" y="90"/>
                  </a:cubicBezTo>
                  <a:cubicBezTo>
                    <a:pt x="110" y="101"/>
                    <a:pt x="101" y="110"/>
                    <a:pt x="90" y="110"/>
                  </a:cubicBezTo>
                  <a:lnTo>
                    <a:pt x="81" y="121"/>
                  </a:lnTo>
                  <a:cubicBezTo>
                    <a:pt x="70" y="121"/>
                    <a:pt x="61" y="130"/>
                    <a:pt x="61" y="130"/>
                  </a:cubicBezTo>
                  <a:lnTo>
                    <a:pt x="50" y="130"/>
                  </a:lnTo>
                  <a:cubicBezTo>
                    <a:pt x="21" y="161"/>
                    <a:pt x="1" y="200"/>
                    <a:pt x="1" y="240"/>
                  </a:cubicBezTo>
                  <a:lnTo>
                    <a:pt x="1" y="260"/>
                  </a:lnTo>
                  <a:cubicBezTo>
                    <a:pt x="11" y="310"/>
                    <a:pt x="41" y="340"/>
                    <a:pt x="90" y="350"/>
                  </a:cubicBezTo>
                  <a:cubicBezTo>
                    <a:pt x="101" y="350"/>
                    <a:pt x="110" y="360"/>
                    <a:pt x="121" y="360"/>
                  </a:cubicBezTo>
                  <a:lnTo>
                    <a:pt x="280" y="390"/>
                  </a:lnTo>
                  <a:cubicBezTo>
                    <a:pt x="330" y="410"/>
                    <a:pt x="390" y="420"/>
                    <a:pt x="460" y="440"/>
                  </a:cubicBezTo>
                  <a:cubicBezTo>
                    <a:pt x="530" y="460"/>
                    <a:pt x="610" y="470"/>
                    <a:pt x="680" y="490"/>
                  </a:cubicBezTo>
                  <a:lnTo>
                    <a:pt x="709" y="490"/>
                  </a:lnTo>
                  <a:cubicBezTo>
                    <a:pt x="769" y="500"/>
                    <a:pt x="820" y="510"/>
                    <a:pt x="869" y="510"/>
                  </a:cubicBezTo>
                  <a:lnTo>
                    <a:pt x="929" y="510"/>
                  </a:lnTo>
                  <a:cubicBezTo>
                    <a:pt x="1009" y="510"/>
                    <a:pt x="1069" y="510"/>
                    <a:pt x="1139" y="490"/>
                  </a:cubicBezTo>
                  <a:cubicBezTo>
                    <a:pt x="1169" y="480"/>
                    <a:pt x="1199" y="470"/>
                    <a:pt x="1228" y="470"/>
                  </a:cubicBezTo>
                  <a:cubicBezTo>
                    <a:pt x="1259" y="460"/>
                    <a:pt x="1288" y="450"/>
                    <a:pt x="1308" y="440"/>
                  </a:cubicBezTo>
                  <a:cubicBezTo>
                    <a:pt x="1319" y="430"/>
                    <a:pt x="1328" y="430"/>
                    <a:pt x="1348" y="420"/>
                  </a:cubicBezTo>
                  <a:cubicBezTo>
                    <a:pt x="1288" y="410"/>
                    <a:pt x="1228" y="400"/>
                    <a:pt x="1159" y="390"/>
                  </a:cubicBezTo>
                  <a:lnTo>
                    <a:pt x="949" y="330"/>
                  </a:lnTo>
                  <a:lnTo>
                    <a:pt x="640" y="250"/>
                  </a:lnTo>
                  <a:lnTo>
                    <a:pt x="610" y="250"/>
                  </a:lnTo>
                  <a:lnTo>
                    <a:pt x="590" y="240"/>
                  </a:lnTo>
                  <a:cubicBezTo>
                    <a:pt x="550" y="230"/>
                    <a:pt x="510" y="190"/>
                    <a:pt x="500" y="141"/>
                  </a:cubicBezTo>
                  <a:lnTo>
                    <a:pt x="500" y="121"/>
                  </a:lnTo>
                  <a:cubicBezTo>
                    <a:pt x="500" y="81"/>
                    <a:pt x="520" y="41"/>
                    <a:pt x="560" y="21"/>
                  </a:cubicBezTo>
                  <a:cubicBezTo>
                    <a:pt x="570" y="21"/>
                    <a:pt x="580" y="10"/>
                    <a:pt x="580" y="10"/>
                  </a:cubicBezTo>
                  <a:lnTo>
                    <a:pt x="5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7409159" y="4676335"/>
              <a:ext cx="20294" cy="1928"/>
            </a:xfrm>
            <a:custGeom>
              <a:avLst/>
              <a:gdLst/>
              <a:ahLst/>
              <a:cxnLst/>
              <a:rect l="l" t="t" r="r" b="b"/>
              <a:pathLst>
                <a:path w="221" h="21" extrusionOk="0">
                  <a:moveTo>
                    <a:pt x="210" y="1"/>
                  </a:moveTo>
                  <a:cubicBezTo>
                    <a:pt x="140" y="1"/>
                    <a:pt x="70" y="11"/>
                    <a:pt x="1" y="21"/>
                  </a:cubicBezTo>
                  <a:cubicBezTo>
                    <a:pt x="70" y="11"/>
                    <a:pt x="140" y="1"/>
                    <a:pt x="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7379867" y="4676335"/>
              <a:ext cx="121946" cy="47842"/>
            </a:xfrm>
            <a:custGeom>
              <a:avLst/>
              <a:gdLst/>
              <a:ahLst/>
              <a:cxnLst/>
              <a:rect l="l" t="t" r="r" b="b"/>
              <a:pathLst>
                <a:path w="1328" h="521" extrusionOk="0">
                  <a:moveTo>
                    <a:pt x="539" y="1"/>
                  </a:moveTo>
                  <a:cubicBezTo>
                    <a:pt x="459" y="1"/>
                    <a:pt x="389" y="11"/>
                    <a:pt x="320" y="21"/>
                  </a:cubicBezTo>
                  <a:cubicBezTo>
                    <a:pt x="280" y="31"/>
                    <a:pt x="249" y="41"/>
                    <a:pt x="220" y="51"/>
                  </a:cubicBezTo>
                  <a:cubicBezTo>
                    <a:pt x="180" y="61"/>
                    <a:pt x="160" y="70"/>
                    <a:pt x="140" y="81"/>
                  </a:cubicBezTo>
                  <a:cubicBezTo>
                    <a:pt x="120" y="90"/>
                    <a:pt x="110" y="90"/>
                    <a:pt x="90" y="101"/>
                  </a:cubicBezTo>
                  <a:lnTo>
                    <a:pt x="80" y="110"/>
                  </a:lnTo>
                  <a:cubicBezTo>
                    <a:pt x="80" y="110"/>
                    <a:pt x="70" y="121"/>
                    <a:pt x="60" y="121"/>
                  </a:cubicBezTo>
                  <a:cubicBezTo>
                    <a:pt x="20" y="141"/>
                    <a:pt x="0" y="181"/>
                    <a:pt x="0" y="221"/>
                  </a:cubicBezTo>
                  <a:lnTo>
                    <a:pt x="0" y="241"/>
                  </a:lnTo>
                  <a:cubicBezTo>
                    <a:pt x="10" y="290"/>
                    <a:pt x="50" y="330"/>
                    <a:pt x="90" y="340"/>
                  </a:cubicBezTo>
                  <a:lnTo>
                    <a:pt x="110" y="350"/>
                  </a:lnTo>
                  <a:lnTo>
                    <a:pt x="140" y="350"/>
                  </a:lnTo>
                  <a:lnTo>
                    <a:pt x="449" y="430"/>
                  </a:lnTo>
                  <a:lnTo>
                    <a:pt x="659" y="490"/>
                  </a:lnTo>
                  <a:cubicBezTo>
                    <a:pt x="748" y="510"/>
                    <a:pt x="828" y="520"/>
                    <a:pt x="888" y="520"/>
                  </a:cubicBezTo>
                  <a:lnTo>
                    <a:pt x="938" y="520"/>
                  </a:lnTo>
                  <a:cubicBezTo>
                    <a:pt x="998" y="520"/>
                    <a:pt x="1058" y="520"/>
                    <a:pt x="1118" y="500"/>
                  </a:cubicBezTo>
                  <a:cubicBezTo>
                    <a:pt x="1148" y="500"/>
                    <a:pt x="1188" y="490"/>
                    <a:pt x="1208" y="480"/>
                  </a:cubicBezTo>
                  <a:cubicBezTo>
                    <a:pt x="1238" y="470"/>
                    <a:pt x="1268" y="460"/>
                    <a:pt x="1287" y="450"/>
                  </a:cubicBezTo>
                  <a:cubicBezTo>
                    <a:pt x="1307" y="450"/>
                    <a:pt x="1318" y="440"/>
                    <a:pt x="1327" y="440"/>
                  </a:cubicBezTo>
                  <a:cubicBezTo>
                    <a:pt x="1278" y="430"/>
                    <a:pt x="1218" y="420"/>
                    <a:pt x="1148" y="400"/>
                  </a:cubicBezTo>
                  <a:cubicBezTo>
                    <a:pt x="1078" y="390"/>
                    <a:pt x="1008" y="360"/>
                    <a:pt x="948" y="340"/>
                  </a:cubicBezTo>
                  <a:lnTo>
                    <a:pt x="649" y="261"/>
                  </a:lnTo>
                  <a:cubicBezTo>
                    <a:pt x="639" y="250"/>
                    <a:pt x="629" y="250"/>
                    <a:pt x="619" y="250"/>
                  </a:cubicBezTo>
                  <a:lnTo>
                    <a:pt x="599" y="241"/>
                  </a:lnTo>
                  <a:cubicBezTo>
                    <a:pt x="559" y="221"/>
                    <a:pt x="519" y="181"/>
                    <a:pt x="519" y="130"/>
                  </a:cubicBezTo>
                  <a:cubicBezTo>
                    <a:pt x="519" y="81"/>
                    <a:pt x="539" y="41"/>
                    <a:pt x="579" y="21"/>
                  </a:cubicBezTo>
                  <a:lnTo>
                    <a:pt x="589" y="21"/>
                  </a:lnTo>
                  <a:lnTo>
                    <a:pt x="6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7485192" y="4713066"/>
              <a:ext cx="21212" cy="3765"/>
            </a:xfrm>
            <a:custGeom>
              <a:avLst/>
              <a:gdLst/>
              <a:ahLst/>
              <a:cxnLst/>
              <a:rect l="l" t="t" r="r" b="b"/>
              <a:pathLst>
                <a:path w="231" h="41" extrusionOk="0">
                  <a:moveTo>
                    <a:pt x="1" y="0"/>
                  </a:moveTo>
                  <a:lnTo>
                    <a:pt x="1" y="0"/>
                  </a:lnTo>
                  <a:cubicBezTo>
                    <a:pt x="71" y="20"/>
                    <a:pt x="131" y="30"/>
                    <a:pt x="180" y="40"/>
                  </a:cubicBezTo>
                  <a:lnTo>
                    <a:pt x="231" y="40"/>
                  </a:lnTo>
                  <a:cubicBezTo>
                    <a:pt x="160" y="40"/>
                    <a:pt x="91" y="2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7427525" y="4668071"/>
              <a:ext cx="120109" cy="48760"/>
            </a:xfrm>
            <a:custGeom>
              <a:avLst/>
              <a:gdLst/>
              <a:ahLst/>
              <a:cxnLst/>
              <a:rect l="l" t="t" r="r" b="b"/>
              <a:pathLst>
                <a:path w="1308" h="531" extrusionOk="0">
                  <a:moveTo>
                    <a:pt x="499" y="1"/>
                  </a:moveTo>
                  <a:cubicBezTo>
                    <a:pt x="439" y="1"/>
                    <a:pt x="380" y="11"/>
                    <a:pt x="320" y="21"/>
                  </a:cubicBezTo>
                  <a:cubicBezTo>
                    <a:pt x="289" y="21"/>
                    <a:pt x="249" y="31"/>
                    <a:pt x="220" y="41"/>
                  </a:cubicBezTo>
                  <a:cubicBezTo>
                    <a:pt x="189" y="51"/>
                    <a:pt x="160" y="61"/>
                    <a:pt x="140" y="71"/>
                  </a:cubicBezTo>
                  <a:cubicBezTo>
                    <a:pt x="120" y="81"/>
                    <a:pt x="100" y="91"/>
                    <a:pt x="90" y="91"/>
                  </a:cubicBezTo>
                  <a:lnTo>
                    <a:pt x="70" y="111"/>
                  </a:lnTo>
                  <a:lnTo>
                    <a:pt x="60" y="111"/>
                  </a:lnTo>
                  <a:cubicBezTo>
                    <a:pt x="20" y="131"/>
                    <a:pt x="0" y="171"/>
                    <a:pt x="0" y="220"/>
                  </a:cubicBezTo>
                  <a:cubicBezTo>
                    <a:pt x="0" y="271"/>
                    <a:pt x="40" y="311"/>
                    <a:pt x="80" y="331"/>
                  </a:cubicBezTo>
                  <a:lnTo>
                    <a:pt x="100" y="340"/>
                  </a:lnTo>
                  <a:cubicBezTo>
                    <a:pt x="110" y="340"/>
                    <a:pt x="120" y="340"/>
                    <a:pt x="130" y="351"/>
                  </a:cubicBezTo>
                  <a:lnTo>
                    <a:pt x="429" y="430"/>
                  </a:lnTo>
                  <a:cubicBezTo>
                    <a:pt x="489" y="450"/>
                    <a:pt x="559" y="480"/>
                    <a:pt x="629" y="490"/>
                  </a:cubicBezTo>
                  <a:cubicBezTo>
                    <a:pt x="719" y="510"/>
                    <a:pt x="788" y="530"/>
                    <a:pt x="859" y="530"/>
                  </a:cubicBezTo>
                  <a:lnTo>
                    <a:pt x="928" y="530"/>
                  </a:lnTo>
                  <a:cubicBezTo>
                    <a:pt x="979" y="530"/>
                    <a:pt x="1038" y="530"/>
                    <a:pt x="1088" y="520"/>
                  </a:cubicBezTo>
                  <a:cubicBezTo>
                    <a:pt x="1118" y="510"/>
                    <a:pt x="1158" y="510"/>
                    <a:pt x="1188" y="500"/>
                  </a:cubicBezTo>
                  <a:cubicBezTo>
                    <a:pt x="1218" y="490"/>
                    <a:pt x="1248" y="480"/>
                    <a:pt x="1268" y="470"/>
                  </a:cubicBezTo>
                  <a:lnTo>
                    <a:pt x="1308" y="460"/>
                  </a:lnTo>
                  <a:cubicBezTo>
                    <a:pt x="1248" y="450"/>
                    <a:pt x="1188" y="430"/>
                    <a:pt x="1138" y="420"/>
                  </a:cubicBezTo>
                  <a:cubicBezTo>
                    <a:pt x="1068" y="400"/>
                    <a:pt x="998" y="380"/>
                    <a:pt x="939" y="360"/>
                  </a:cubicBezTo>
                  <a:lnTo>
                    <a:pt x="649" y="260"/>
                  </a:lnTo>
                  <a:cubicBezTo>
                    <a:pt x="639" y="260"/>
                    <a:pt x="629" y="251"/>
                    <a:pt x="619" y="251"/>
                  </a:cubicBezTo>
                  <a:lnTo>
                    <a:pt x="599" y="240"/>
                  </a:lnTo>
                  <a:cubicBezTo>
                    <a:pt x="549" y="220"/>
                    <a:pt x="519" y="180"/>
                    <a:pt x="519" y="131"/>
                  </a:cubicBezTo>
                  <a:cubicBezTo>
                    <a:pt x="519" y="91"/>
                    <a:pt x="539" y="41"/>
                    <a:pt x="579" y="21"/>
                  </a:cubicBezTo>
                  <a:lnTo>
                    <a:pt x="599" y="21"/>
                  </a:lnTo>
                  <a:lnTo>
                    <a:pt x="639" y="121"/>
                  </a:lnTo>
                  <a:lnTo>
                    <a:pt x="639" y="111"/>
                  </a:lnTo>
                  <a:lnTo>
                    <a:pt x="609" y="11"/>
                  </a:lnTo>
                  <a:lnTo>
                    <a:pt x="619" y="11"/>
                  </a:lnTo>
                  <a:cubicBezTo>
                    <a:pt x="599" y="1"/>
                    <a:pt x="579" y="1"/>
                    <a:pt x="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7497129" y="4662561"/>
              <a:ext cx="97336" cy="48760"/>
            </a:xfrm>
            <a:custGeom>
              <a:avLst/>
              <a:gdLst/>
              <a:ahLst/>
              <a:cxnLst/>
              <a:rect l="l" t="t" r="r" b="b"/>
              <a:pathLst>
                <a:path w="1060" h="531" extrusionOk="0">
                  <a:moveTo>
                    <a:pt x="1009" y="470"/>
                  </a:moveTo>
                  <a:lnTo>
                    <a:pt x="1009" y="470"/>
                  </a:lnTo>
                  <a:cubicBezTo>
                    <a:pt x="989" y="480"/>
                    <a:pt x="959" y="490"/>
                    <a:pt x="929" y="500"/>
                  </a:cubicBezTo>
                  <a:cubicBezTo>
                    <a:pt x="899" y="510"/>
                    <a:pt x="859" y="510"/>
                    <a:pt x="829" y="520"/>
                  </a:cubicBezTo>
                  <a:cubicBezTo>
                    <a:pt x="780" y="520"/>
                    <a:pt x="740" y="530"/>
                    <a:pt x="689" y="530"/>
                  </a:cubicBezTo>
                  <a:lnTo>
                    <a:pt x="689" y="530"/>
                  </a:lnTo>
                  <a:cubicBezTo>
                    <a:pt x="740" y="530"/>
                    <a:pt x="780" y="520"/>
                    <a:pt x="829" y="520"/>
                  </a:cubicBezTo>
                  <a:cubicBezTo>
                    <a:pt x="859" y="510"/>
                    <a:pt x="899" y="510"/>
                    <a:pt x="929" y="500"/>
                  </a:cubicBezTo>
                  <a:cubicBezTo>
                    <a:pt x="959" y="490"/>
                    <a:pt x="989" y="480"/>
                    <a:pt x="1009" y="470"/>
                  </a:cubicBezTo>
                  <a:lnTo>
                    <a:pt x="1009" y="470"/>
                  </a:lnTo>
                  <a:close/>
                  <a:moveTo>
                    <a:pt x="1019" y="470"/>
                  </a:moveTo>
                  <a:lnTo>
                    <a:pt x="1019" y="470"/>
                  </a:lnTo>
                  <a:lnTo>
                    <a:pt x="1019" y="470"/>
                  </a:lnTo>
                  <a:close/>
                  <a:moveTo>
                    <a:pt x="1019" y="470"/>
                  </a:moveTo>
                  <a:lnTo>
                    <a:pt x="1019" y="470"/>
                  </a:lnTo>
                  <a:lnTo>
                    <a:pt x="1019" y="470"/>
                  </a:lnTo>
                  <a:close/>
                  <a:moveTo>
                    <a:pt x="1019" y="470"/>
                  </a:moveTo>
                  <a:lnTo>
                    <a:pt x="1019" y="470"/>
                  </a:lnTo>
                  <a:lnTo>
                    <a:pt x="1019" y="470"/>
                  </a:lnTo>
                  <a:close/>
                  <a:moveTo>
                    <a:pt x="1019" y="470"/>
                  </a:moveTo>
                  <a:lnTo>
                    <a:pt x="1019" y="470"/>
                  </a:lnTo>
                  <a:lnTo>
                    <a:pt x="1019" y="470"/>
                  </a:lnTo>
                  <a:close/>
                  <a:moveTo>
                    <a:pt x="1059" y="460"/>
                  </a:moveTo>
                  <a:cubicBezTo>
                    <a:pt x="1049" y="460"/>
                    <a:pt x="1029" y="470"/>
                    <a:pt x="1019" y="470"/>
                  </a:cubicBezTo>
                  <a:cubicBezTo>
                    <a:pt x="1029" y="470"/>
                    <a:pt x="1049" y="460"/>
                    <a:pt x="1059" y="460"/>
                  </a:cubicBezTo>
                  <a:lnTo>
                    <a:pt x="1059" y="460"/>
                  </a:lnTo>
                  <a:close/>
                  <a:moveTo>
                    <a:pt x="101" y="1"/>
                  </a:moveTo>
                  <a:cubicBezTo>
                    <a:pt x="61" y="1"/>
                    <a:pt x="30" y="11"/>
                    <a:pt x="1" y="21"/>
                  </a:cubicBezTo>
                  <a:cubicBezTo>
                    <a:pt x="30" y="11"/>
                    <a:pt x="61" y="1"/>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7475182" y="4660725"/>
              <a:ext cx="119283" cy="50596"/>
            </a:xfrm>
            <a:custGeom>
              <a:avLst/>
              <a:gdLst/>
              <a:ahLst/>
              <a:cxnLst/>
              <a:rect l="l" t="t" r="r" b="b"/>
              <a:pathLst>
                <a:path w="1299" h="551" extrusionOk="0">
                  <a:moveTo>
                    <a:pt x="509" y="1"/>
                  </a:moveTo>
                  <a:cubicBezTo>
                    <a:pt x="460" y="1"/>
                    <a:pt x="400" y="11"/>
                    <a:pt x="340" y="21"/>
                  </a:cubicBezTo>
                  <a:cubicBezTo>
                    <a:pt x="300" y="21"/>
                    <a:pt x="269" y="31"/>
                    <a:pt x="240" y="41"/>
                  </a:cubicBezTo>
                  <a:cubicBezTo>
                    <a:pt x="200" y="51"/>
                    <a:pt x="170" y="61"/>
                    <a:pt x="150" y="71"/>
                  </a:cubicBezTo>
                  <a:cubicBezTo>
                    <a:pt x="130" y="71"/>
                    <a:pt x="120" y="81"/>
                    <a:pt x="100" y="91"/>
                  </a:cubicBezTo>
                  <a:lnTo>
                    <a:pt x="90" y="91"/>
                  </a:lnTo>
                  <a:lnTo>
                    <a:pt x="120" y="191"/>
                  </a:lnTo>
                  <a:lnTo>
                    <a:pt x="120" y="201"/>
                  </a:lnTo>
                  <a:lnTo>
                    <a:pt x="80" y="101"/>
                  </a:lnTo>
                  <a:lnTo>
                    <a:pt x="60" y="101"/>
                  </a:lnTo>
                  <a:cubicBezTo>
                    <a:pt x="20" y="121"/>
                    <a:pt x="0" y="171"/>
                    <a:pt x="0" y="211"/>
                  </a:cubicBezTo>
                  <a:cubicBezTo>
                    <a:pt x="0" y="260"/>
                    <a:pt x="30" y="300"/>
                    <a:pt x="80" y="320"/>
                  </a:cubicBezTo>
                  <a:lnTo>
                    <a:pt x="100" y="331"/>
                  </a:lnTo>
                  <a:cubicBezTo>
                    <a:pt x="110" y="331"/>
                    <a:pt x="120" y="340"/>
                    <a:pt x="130" y="340"/>
                  </a:cubicBezTo>
                  <a:lnTo>
                    <a:pt x="420" y="440"/>
                  </a:lnTo>
                  <a:cubicBezTo>
                    <a:pt x="479" y="460"/>
                    <a:pt x="549" y="480"/>
                    <a:pt x="619" y="500"/>
                  </a:cubicBezTo>
                  <a:cubicBezTo>
                    <a:pt x="669" y="510"/>
                    <a:pt x="729" y="530"/>
                    <a:pt x="789" y="540"/>
                  </a:cubicBezTo>
                  <a:lnTo>
                    <a:pt x="839" y="540"/>
                  </a:lnTo>
                  <a:cubicBezTo>
                    <a:pt x="868" y="550"/>
                    <a:pt x="899" y="550"/>
                    <a:pt x="928" y="550"/>
                  </a:cubicBezTo>
                  <a:cubicBezTo>
                    <a:pt x="979" y="550"/>
                    <a:pt x="1019" y="540"/>
                    <a:pt x="1068" y="540"/>
                  </a:cubicBezTo>
                  <a:cubicBezTo>
                    <a:pt x="1098" y="530"/>
                    <a:pt x="1138" y="530"/>
                    <a:pt x="1168" y="520"/>
                  </a:cubicBezTo>
                  <a:cubicBezTo>
                    <a:pt x="1198" y="510"/>
                    <a:pt x="1228" y="500"/>
                    <a:pt x="1248" y="490"/>
                  </a:cubicBezTo>
                  <a:lnTo>
                    <a:pt x="1258" y="490"/>
                  </a:lnTo>
                  <a:cubicBezTo>
                    <a:pt x="1268" y="490"/>
                    <a:pt x="1288" y="480"/>
                    <a:pt x="1298" y="480"/>
                  </a:cubicBezTo>
                  <a:cubicBezTo>
                    <a:pt x="1248" y="470"/>
                    <a:pt x="1188" y="460"/>
                    <a:pt x="1118" y="440"/>
                  </a:cubicBezTo>
                  <a:cubicBezTo>
                    <a:pt x="1058" y="420"/>
                    <a:pt x="988" y="391"/>
                    <a:pt x="928" y="371"/>
                  </a:cubicBezTo>
                  <a:lnTo>
                    <a:pt x="629" y="260"/>
                  </a:lnTo>
                  <a:cubicBezTo>
                    <a:pt x="619" y="251"/>
                    <a:pt x="609" y="251"/>
                    <a:pt x="609" y="251"/>
                  </a:cubicBezTo>
                  <a:cubicBezTo>
                    <a:pt x="559" y="231"/>
                    <a:pt x="529" y="191"/>
                    <a:pt x="519" y="141"/>
                  </a:cubicBezTo>
                  <a:lnTo>
                    <a:pt x="519" y="131"/>
                  </a:lnTo>
                  <a:cubicBezTo>
                    <a:pt x="519" y="81"/>
                    <a:pt x="559" y="41"/>
                    <a:pt x="609" y="21"/>
                  </a:cubicBezTo>
                  <a:lnTo>
                    <a:pt x="659" y="121"/>
                  </a:lnTo>
                  <a:lnTo>
                    <a:pt x="659" y="111"/>
                  </a:lnTo>
                  <a:lnTo>
                    <a:pt x="629" y="21"/>
                  </a:lnTo>
                  <a:cubicBezTo>
                    <a:pt x="629" y="11"/>
                    <a:pt x="629" y="11"/>
                    <a:pt x="639" y="11"/>
                  </a:cubicBezTo>
                  <a:lnTo>
                    <a:pt x="579" y="11"/>
                  </a:lnTo>
                  <a:cubicBezTo>
                    <a:pt x="559" y="1"/>
                    <a:pt x="539" y="1"/>
                    <a:pt x="5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7577844" y="4701129"/>
              <a:ext cx="20202" cy="3765"/>
            </a:xfrm>
            <a:custGeom>
              <a:avLst/>
              <a:gdLst/>
              <a:ahLst/>
              <a:cxnLst/>
              <a:rect l="l" t="t" r="r" b="b"/>
              <a:pathLst>
                <a:path w="220" h="41" extrusionOk="0">
                  <a:moveTo>
                    <a:pt x="0" y="0"/>
                  </a:moveTo>
                  <a:lnTo>
                    <a:pt x="0" y="0"/>
                  </a:lnTo>
                  <a:cubicBezTo>
                    <a:pt x="70" y="20"/>
                    <a:pt x="130" y="30"/>
                    <a:pt x="180" y="40"/>
                  </a:cubicBezTo>
                  <a:lnTo>
                    <a:pt x="220" y="40"/>
                  </a:lnTo>
                  <a:cubicBezTo>
                    <a:pt x="160" y="40"/>
                    <a:pt x="90" y="2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7577844" y="4677254"/>
              <a:ext cx="9274" cy="3765"/>
            </a:xfrm>
            <a:custGeom>
              <a:avLst/>
              <a:gdLst/>
              <a:ahLst/>
              <a:cxnLst/>
              <a:rect l="l" t="t" r="r" b="b"/>
              <a:pathLst>
                <a:path w="101" h="41" extrusionOk="0">
                  <a:moveTo>
                    <a:pt x="0" y="1"/>
                  </a:moveTo>
                  <a:cubicBezTo>
                    <a:pt x="20" y="11"/>
                    <a:pt x="50" y="21"/>
                    <a:pt x="70" y="31"/>
                  </a:cubicBezTo>
                  <a:cubicBezTo>
                    <a:pt x="77" y="31"/>
                    <a:pt x="83" y="31"/>
                    <a:pt x="90" y="34"/>
                  </a:cubicBezTo>
                  <a:lnTo>
                    <a:pt x="90" y="34"/>
                  </a:lnTo>
                  <a:lnTo>
                    <a:pt x="70" y="21"/>
                  </a:lnTo>
                  <a:cubicBezTo>
                    <a:pt x="60" y="21"/>
                    <a:pt x="50" y="21"/>
                    <a:pt x="40" y="11"/>
                  </a:cubicBezTo>
                  <a:lnTo>
                    <a:pt x="30" y="11"/>
                  </a:lnTo>
                  <a:cubicBezTo>
                    <a:pt x="20" y="11"/>
                    <a:pt x="10" y="1"/>
                    <a:pt x="0" y="1"/>
                  </a:cubicBezTo>
                  <a:close/>
                  <a:moveTo>
                    <a:pt x="90" y="34"/>
                  </a:moveTo>
                  <a:lnTo>
                    <a:pt x="100" y="41"/>
                  </a:lnTo>
                  <a:cubicBezTo>
                    <a:pt x="97" y="37"/>
                    <a:pt x="93" y="35"/>
                    <a:pt x="90" y="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7522840" y="4655215"/>
              <a:ext cx="118272" cy="50596"/>
            </a:xfrm>
            <a:custGeom>
              <a:avLst/>
              <a:gdLst/>
              <a:ahLst/>
              <a:cxnLst/>
              <a:rect l="l" t="t" r="r" b="b"/>
              <a:pathLst>
                <a:path w="1288" h="551" extrusionOk="0">
                  <a:moveTo>
                    <a:pt x="509" y="1"/>
                  </a:moveTo>
                  <a:cubicBezTo>
                    <a:pt x="460" y="1"/>
                    <a:pt x="409" y="1"/>
                    <a:pt x="360" y="11"/>
                  </a:cubicBezTo>
                  <a:cubicBezTo>
                    <a:pt x="329" y="11"/>
                    <a:pt x="290" y="21"/>
                    <a:pt x="260" y="31"/>
                  </a:cubicBezTo>
                  <a:cubicBezTo>
                    <a:pt x="220" y="41"/>
                    <a:pt x="190" y="51"/>
                    <a:pt x="170" y="51"/>
                  </a:cubicBezTo>
                  <a:cubicBezTo>
                    <a:pt x="150" y="61"/>
                    <a:pt x="140" y="61"/>
                    <a:pt x="120" y="71"/>
                  </a:cubicBezTo>
                  <a:cubicBezTo>
                    <a:pt x="110" y="71"/>
                    <a:pt x="110" y="71"/>
                    <a:pt x="110" y="81"/>
                  </a:cubicBezTo>
                  <a:lnTo>
                    <a:pt x="140" y="171"/>
                  </a:lnTo>
                  <a:lnTo>
                    <a:pt x="140" y="181"/>
                  </a:lnTo>
                  <a:lnTo>
                    <a:pt x="90" y="81"/>
                  </a:lnTo>
                  <a:cubicBezTo>
                    <a:pt x="40" y="101"/>
                    <a:pt x="0" y="141"/>
                    <a:pt x="0" y="191"/>
                  </a:cubicBezTo>
                  <a:lnTo>
                    <a:pt x="0" y="201"/>
                  </a:lnTo>
                  <a:cubicBezTo>
                    <a:pt x="10" y="251"/>
                    <a:pt x="40" y="291"/>
                    <a:pt x="90" y="311"/>
                  </a:cubicBezTo>
                  <a:cubicBezTo>
                    <a:pt x="90" y="311"/>
                    <a:pt x="100" y="311"/>
                    <a:pt x="110" y="320"/>
                  </a:cubicBezTo>
                  <a:lnTo>
                    <a:pt x="409" y="431"/>
                  </a:lnTo>
                  <a:cubicBezTo>
                    <a:pt x="469" y="451"/>
                    <a:pt x="539" y="480"/>
                    <a:pt x="599" y="500"/>
                  </a:cubicBezTo>
                  <a:cubicBezTo>
                    <a:pt x="689" y="520"/>
                    <a:pt x="759" y="540"/>
                    <a:pt x="819" y="540"/>
                  </a:cubicBezTo>
                  <a:cubicBezTo>
                    <a:pt x="868" y="550"/>
                    <a:pt x="908" y="550"/>
                    <a:pt x="939" y="550"/>
                  </a:cubicBezTo>
                  <a:cubicBezTo>
                    <a:pt x="979" y="550"/>
                    <a:pt x="1019" y="550"/>
                    <a:pt x="1048" y="540"/>
                  </a:cubicBezTo>
                  <a:cubicBezTo>
                    <a:pt x="1088" y="540"/>
                    <a:pt x="1118" y="530"/>
                    <a:pt x="1148" y="530"/>
                  </a:cubicBezTo>
                  <a:cubicBezTo>
                    <a:pt x="1188" y="520"/>
                    <a:pt x="1218" y="511"/>
                    <a:pt x="1238" y="511"/>
                  </a:cubicBezTo>
                  <a:cubicBezTo>
                    <a:pt x="1258" y="500"/>
                    <a:pt x="1268" y="500"/>
                    <a:pt x="1288" y="491"/>
                  </a:cubicBezTo>
                  <a:cubicBezTo>
                    <a:pt x="1238" y="480"/>
                    <a:pt x="1178" y="471"/>
                    <a:pt x="1118" y="451"/>
                  </a:cubicBezTo>
                  <a:cubicBezTo>
                    <a:pt x="1048" y="420"/>
                    <a:pt x="988" y="400"/>
                    <a:pt x="928" y="371"/>
                  </a:cubicBezTo>
                  <a:lnTo>
                    <a:pt x="699" y="281"/>
                  </a:lnTo>
                  <a:cubicBezTo>
                    <a:pt x="689" y="271"/>
                    <a:pt x="679" y="271"/>
                    <a:pt x="669" y="271"/>
                  </a:cubicBezTo>
                  <a:cubicBezTo>
                    <a:pt x="649" y="261"/>
                    <a:pt x="619" y="251"/>
                    <a:pt x="599" y="241"/>
                  </a:cubicBezTo>
                  <a:cubicBezTo>
                    <a:pt x="609" y="241"/>
                    <a:pt x="619" y="251"/>
                    <a:pt x="629" y="251"/>
                  </a:cubicBezTo>
                  <a:lnTo>
                    <a:pt x="619" y="241"/>
                  </a:lnTo>
                  <a:cubicBezTo>
                    <a:pt x="579" y="221"/>
                    <a:pt x="549" y="181"/>
                    <a:pt x="549" y="131"/>
                  </a:cubicBezTo>
                  <a:cubicBezTo>
                    <a:pt x="549" y="81"/>
                    <a:pt x="579" y="41"/>
                    <a:pt x="629" y="21"/>
                  </a:cubicBezTo>
                  <a:lnTo>
                    <a:pt x="639" y="21"/>
                  </a:lnTo>
                  <a:cubicBezTo>
                    <a:pt x="649" y="11"/>
                    <a:pt x="649" y="11"/>
                    <a:pt x="659" y="11"/>
                  </a:cubicBezTo>
                  <a:cubicBezTo>
                    <a:pt x="639" y="11"/>
                    <a:pt x="619" y="1"/>
                    <a:pt x="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7597036" y="4650716"/>
              <a:ext cx="10193" cy="1928"/>
            </a:xfrm>
            <a:custGeom>
              <a:avLst/>
              <a:gdLst/>
              <a:ahLst/>
              <a:cxnLst/>
              <a:rect l="l" t="t" r="r" b="b"/>
              <a:pathLst>
                <a:path w="111" h="21" extrusionOk="0">
                  <a:moveTo>
                    <a:pt x="100" y="0"/>
                  </a:moveTo>
                  <a:cubicBezTo>
                    <a:pt x="71" y="10"/>
                    <a:pt x="31" y="10"/>
                    <a:pt x="1" y="20"/>
                  </a:cubicBezTo>
                  <a:cubicBezTo>
                    <a:pt x="31" y="10"/>
                    <a:pt x="71" y="10"/>
                    <a:pt x="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7625502" y="4672754"/>
              <a:ext cx="13774" cy="4591"/>
            </a:xfrm>
            <a:custGeom>
              <a:avLst/>
              <a:gdLst/>
              <a:ahLst/>
              <a:cxnLst/>
              <a:rect l="l" t="t" r="r" b="b"/>
              <a:pathLst>
                <a:path w="150" h="50" extrusionOk="0">
                  <a:moveTo>
                    <a:pt x="0" y="0"/>
                  </a:moveTo>
                  <a:cubicBezTo>
                    <a:pt x="30" y="10"/>
                    <a:pt x="50" y="20"/>
                    <a:pt x="80" y="30"/>
                  </a:cubicBezTo>
                  <a:cubicBezTo>
                    <a:pt x="100" y="40"/>
                    <a:pt x="130" y="40"/>
                    <a:pt x="150" y="50"/>
                  </a:cubicBezTo>
                  <a:lnTo>
                    <a:pt x="90" y="20"/>
                  </a:lnTo>
                  <a:cubicBezTo>
                    <a:pt x="80" y="20"/>
                    <a:pt x="70" y="20"/>
                    <a:pt x="70" y="10"/>
                  </a:cubicBezTo>
                  <a:lnTo>
                    <a:pt x="60" y="10"/>
                  </a:lnTo>
                  <a:cubicBezTo>
                    <a:pt x="40" y="10"/>
                    <a:pt x="20" y="0"/>
                    <a:pt x="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7573253" y="4650716"/>
              <a:ext cx="115518" cy="51423"/>
            </a:xfrm>
            <a:custGeom>
              <a:avLst/>
              <a:gdLst/>
              <a:ahLst/>
              <a:cxnLst/>
              <a:rect l="l" t="t" r="r" b="b"/>
              <a:pathLst>
                <a:path w="1258" h="560" extrusionOk="0">
                  <a:moveTo>
                    <a:pt x="370" y="0"/>
                  </a:moveTo>
                  <a:cubicBezTo>
                    <a:pt x="330" y="10"/>
                    <a:pt x="290" y="10"/>
                    <a:pt x="260" y="20"/>
                  </a:cubicBezTo>
                  <a:cubicBezTo>
                    <a:pt x="220" y="30"/>
                    <a:pt x="190" y="30"/>
                    <a:pt x="170" y="40"/>
                  </a:cubicBezTo>
                  <a:cubicBezTo>
                    <a:pt x="150" y="50"/>
                    <a:pt x="130" y="50"/>
                    <a:pt x="110" y="60"/>
                  </a:cubicBezTo>
                  <a:cubicBezTo>
                    <a:pt x="100" y="60"/>
                    <a:pt x="100" y="60"/>
                    <a:pt x="90" y="70"/>
                  </a:cubicBezTo>
                  <a:lnTo>
                    <a:pt x="80" y="70"/>
                  </a:lnTo>
                  <a:cubicBezTo>
                    <a:pt x="30" y="90"/>
                    <a:pt x="0" y="130"/>
                    <a:pt x="0" y="180"/>
                  </a:cubicBezTo>
                  <a:cubicBezTo>
                    <a:pt x="0" y="230"/>
                    <a:pt x="30" y="270"/>
                    <a:pt x="70" y="290"/>
                  </a:cubicBezTo>
                  <a:lnTo>
                    <a:pt x="80" y="300"/>
                  </a:lnTo>
                  <a:lnTo>
                    <a:pt x="90" y="300"/>
                  </a:lnTo>
                  <a:cubicBezTo>
                    <a:pt x="100" y="310"/>
                    <a:pt x="110" y="310"/>
                    <a:pt x="120" y="310"/>
                  </a:cubicBezTo>
                  <a:lnTo>
                    <a:pt x="379" y="420"/>
                  </a:lnTo>
                  <a:cubicBezTo>
                    <a:pt x="439" y="449"/>
                    <a:pt x="499" y="469"/>
                    <a:pt x="569" y="500"/>
                  </a:cubicBezTo>
                  <a:cubicBezTo>
                    <a:pt x="649" y="520"/>
                    <a:pt x="719" y="540"/>
                    <a:pt x="789" y="549"/>
                  </a:cubicBezTo>
                  <a:cubicBezTo>
                    <a:pt x="829" y="549"/>
                    <a:pt x="869" y="560"/>
                    <a:pt x="909" y="560"/>
                  </a:cubicBezTo>
                  <a:cubicBezTo>
                    <a:pt x="938" y="560"/>
                    <a:pt x="978" y="549"/>
                    <a:pt x="1009" y="549"/>
                  </a:cubicBezTo>
                  <a:cubicBezTo>
                    <a:pt x="1049" y="549"/>
                    <a:pt x="1078" y="540"/>
                    <a:pt x="1118" y="540"/>
                  </a:cubicBezTo>
                  <a:cubicBezTo>
                    <a:pt x="1148" y="529"/>
                    <a:pt x="1178" y="520"/>
                    <a:pt x="1198" y="520"/>
                  </a:cubicBezTo>
                  <a:cubicBezTo>
                    <a:pt x="1218" y="509"/>
                    <a:pt x="1238" y="509"/>
                    <a:pt x="1258" y="500"/>
                  </a:cubicBezTo>
                  <a:cubicBezTo>
                    <a:pt x="1198" y="489"/>
                    <a:pt x="1148" y="480"/>
                    <a:pt x="1089" y="449"/>
                  </a:cubicBezTo>
                  <a:cubicBezTo>
                    <a:pt x="1018" y="429"/>
                    <a:pt x="958" y="400"/>
                    <a:pt x="909" y="369"/>
                  </a:cubicBezTo>
                  <a:lnTo>
                    <a:pt x="719" y="290"/>
                  </a:lnTo>
                  <a:cubicBezTo>
                    <a:pt x="699" y="280"/>
                    <a:pt x="669" y="280"/>
                    <a:pt x="649" y="270"/>
                  </a:cubicBezTo>
                  <a:cubicBezTo>
                    <a:pt x="619" y="260"/>
                    <a:pt x="599" y="250"/>
                    <a:pt x="569" y="240"/>
                  </a:cubicBezTo>
                  <a:lnTo>
                    <a:pt x="579" y="240"/>
                  </a:lnTo>
                  <a:cubicBezTo>
                    <a:pt x="589" y="240"/>
                    <a:pt x="609" y="250"/>
                    <a:pt x="629" y="250"/>
                  </a:cubicBezTo>
                  <a:lnTo>
                    <a:pt x="619" y="240"/>
                  </a:lnTo>
                  <a:cubicBezTo>
                    <a:pt x="579" y="220"/>
                    <a:pt x="549" y="180"/>
                    <a:pt x="549" y="140"/>
                  </a:cubicBezTo>
                  <a:lnTo>
                    <a:pt x="549" y="130"/>
                  </a:lnTo>
                  <a:cubicBezTo>
                    <a:pt x="549" y="80"/>
                    <a:pt x="579" y="40"/>
                    <a:pt x="619" y="20"/>
                  </a:cubicBezTo>
                  <a:lnTo>
                    <a:pt x="629" y="20"/>
                  </a:lnTo>
                  <a:lnTo>
                    <a:pt x="659" y="10"/>
                  </a:lnTo>
                  <a:cubicBezTo>
                    <a:pt x="639" y="10"/>
                    <a:pt x="619" y="10"/>
                    <a:pt x="6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7711636" y="4693782"/>
              <a:ext cx="24793" cy="4683"/>
            </a:xfrm>
            <a:custGeom>
              <a:avLst/>
              <a:gdLst/>
              <a:ahLst/>
              <a:cxnLst/>
              <a:rect l="l" t="t" r="r" b="b"/>
              <a:pathLst>
                <a:path w="270" h="51" extrusionOk="0">
                  <a:moveTo>
                    <a:pt x="270" y="0"/>
                  </a:moveTo>
                  <a:lnTo>
                    <a:pt x="260" y="11"/>
                  </a:lnTo>
                  <a:cubicBezTo>
                    <a:pt x="240" y="11"/>
                    <a:pt x="230" y="11"/>
                    <a:pt x="210" y="20"/>
                  </a:cubicBezTo>
                  <a:cubicBezTo>
                    <a:pt x="190" y="20"/>
                    <a:pt x="161" y="31"/>
                    <a:pt x="130" y="40"/>
                  </a:cubicBezTo>
                  <a:cubicBezTo>
                    <a:pt x="90" y="40"/>
                    <a:pt x="61" y="51"/>
                    <a:pt x="21" y="51"/>
                  </a:cubicBezTo>
                  <a:lnTo>
                    <a:pt x="1" y="51"/>
                  </a:lnTo>
                  <a:lnTo>
                    <a:pt x="21" y="51"/>
                  </a:lnTo>
                  <a:cubicBezTo>
                    <a:pt x="61" y="51"/>
                    <a:pt x="90" y="40"/>
                    <a:pt x="130" y="40"/>
                  </a:cubicBezTo>
                  <a:cubicBezTo>
                    <a:pt x="161" y="31"/>
                    <a:pt x="190" y="20"/>
                    <a:pt x="210" y="20"/>
                  </a:cubicBezTo>
                  <a:cubicBezTo>
                    <a:pt x="230" y="11"/>
                    <a:pt x="240" y="11"/>
                    <a:pt x="260" y="11"/>
                  </a:cubicBezTo>
                  <a:lnTo>
                    <a:pt x="2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7674079" y="4669081"/>
              <a:ext cx="16529" cy="5601"/>
            </a:xfrm>
            <a:custGeom>
              <a:avLst/>
              <a:gdLst/>
              <a:ahLst/>
              <a:cxnLst/>
              <a:rect l="l" t="t" r="r" b="b"/>
              <a:pathLst>
                <a:path w="180" h="61" extrusionOk="0">
                  <a:moveTo>
                    <a:pt x="0" y="0"/>
                  </a:moveTo>
                  <a:cubicBezTo>
                    <a:pt x="20" y="10"/>
                    <a:pt x="50" y="20"/>
                    <a:pt x="70" y="30"/>
                  </a:cubicBezTo>
                  <a:cubicBezTo>
                    <a:pt x="110" y="40"/>
                    <a:pt x="150" y="50"/>
                    <a:pt x="180" y="60"/>
                  </a:cubicBezTo>
                  <a:lnTo>
                    <a:pt x="100" y="20"/>
                  </a:lnTo>
                  <a:cubicBezTo>
                    <a:pt x="90" y="20"/>
                    <a:pt x="90" y="20"/>
                    <a:pt x="80" y="10"/>
                  </a:cubicBezTo>
                  <a:lnTo>
                    <a:pt x="70" y="10"/>
                  </a:lnTo>
                  <a:cubicBezTo>
                    <a:pt x="60" y="10"/>
                    <a:pt x="40" y="0"/>
                    <a:pt x="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7623666" y="4646124"/>
              <a:ext cx="112763" cy="52341"/>
            </a:xfrm>
            <a:custGeom>
              <a:avLst/>
              <a:gdLst/>
              <a:ahLst/>
              <a:cxnLst/>
              <a:rect l="l" t="t" r="r" b="b"/>
              <a:pathLst>
                <a:path w="1228" h="570" extrusionOk="0">
                  <a:moveTo>
                    <a:pt x="460" y="0"/>
                  </a:moveTo>
                  <a:cubicBezTo>
                    <a:pt x="429" y="0"/>
                    <a:pt x="400" y="0"/>
                    <a:pt x="369" y="11"/>
                  </a:cubicBezTo>
                  <a:cubicBezTo>
                    <a:pt x="330" y="11"/>
                    <a:pt x="290" y="20"/>
                    <a:pt x="260" y="20"/>
                  </a:cubicBezTo>
                  <a:cubicBezTo>
                    <a:pt x="220" y="31"/>
                    <a:pt x="190" y="40"/>
                    <a:pt x="160" y="40"/>
                  </a:cubicBezTo>
                  <a:cubicBezTo>
                    <a:pt x="140" y="50"/>
                    <a:pt x="130" y="50"/>
                    <a:pt x="110" y="60"/>
                  </a:cubicBezTo>
                  <a:lnTo>
                    <a:pt x="80" y="70"/>
                  </a:lnTo>
                  <a:lnTo>
                    <a:pt x="70" y="70"/>
                  </a:lnTo>
                  <a:cubicBezTo>
                    <a:pt x="30" y="90"/>
                    <a:pt x="0" y="130"/>
                    <a:pt x="0" y="180"/>
                  </a:cubicBezTo>
                  <a:lnTo>
                    <a:pt x="0" y="190"/>
                  </a:lnTo>
                  <a:cubicBezTo>
                    <a:pt x="0" y="230"/>
                    <a:pt x="30" y="270"/>
                    <a:pt x="70" y="290"/>
                  </a:cubicBezTo>
                  <a:lnTo>
                    <a:pt x="90" y="300"/>
                  </a:lnTo>
                  <a:cubicBezTo>
                    <a:pt x="90" y="310"/>
                    <a:pt x="100" y="310"/>
                    <a:pt x="110" y="310"/>
                  </a:cubicBezTo>
                  <a:lnTo>
                    <a:pt x="360" y="419"/>
                  </a:lnTo>
                  <a:cubicBezTo>
                    <a:pt x="409" y="450"/>
                    <a:pt x="469" y="479"/>
                    <a:pt x="540" y="499"/>
                  </a:cubicBezTo>
                  <a:cubicBezTo>
                    <a:pt x="619" y="530"/>
                    <a:pt x="689" y="550"/>
                    <a:pt x="749" y="559"/>
                  </a:cubicBezTo>
                  <a:cubicBezTo>
                    <a:pt x="799" y="570"/>
                    <a:pt x="849" y="570"/>
                    <a:pt x="899" y="570"/>
                  </a:cubicBezTo>
                  <a:lnTo>
                    <a:pt x="979" y="570"/>
                  </a:lnTo>
                  <a:cubicBezTo>
                    <a:pt x="1019" y="570"/>
                    <a:pt x="1048" y="559"/>
                    <a:pt x="1088" y="559"/>
                  </a:cubicBezTo>
                  <a:cubicBezTo>
                    <a:pt x="1119" y="550"/>
                    <a:pt x="1148" y="539"/>
                    <a:pt x="1168" y="539"/>
                  </a:cubicBezTo>
                  <a:cubicBezTo>
                    <a:pt x="1188" y="530"/>
                    <a:pt x="1198" y="530"/>
                    <a:pt x="1218" y="530"/>
                  </a:cubicBezTo>
                  <a:lnTo>
                    <a:pt x="1228" y="519"/>
                  </a:lnTo>
                  <a:cubicBezTo>
                    <a:pt x="1198" y="519"/>
                    <a:pt x="1178" y="510"/>
                    <a:pt x="1158" y="510"/>
                  </a:cubicBezTo>
                  <a:cubicBezTo>
                    <a:pt x="1128" y="499"/>
                    <a:pt x="1099" y="490"/>
                    <a:pt x="1068" y="470"/>
                  </a:cubicBezTo>
                  <a:cubicBezTo>
                    <a:pt x="999" y="450"/>
                    <a:pt x="939" y="419"/>
                    <a:pt x="889" y="390"/>
                  </a:cubicBezTo>
                  <a:lnTo>
                    <a:pt x="729" y="310"/>
                  </a:lnTo>
                  <a:cubicBezTo>
                    <a:pt x="699" y="300"/>
                    <a:pt x="659" y="290"/>
                    <a:pt x="619" y="280"/>
                  </a:cubicBezTo>
                  <a:cubicBezTo>
                    <a:pt x="599" y="270"/>
                    <a:pt x="569" y="260"/>
                    <a:pt x="549" y="250"/>
                  </a:cubicBezTo>
                  <a:lnTo>
                    <a:pt x="579" y="250"/>
                  </a:lnTo>
                  <a:cubicBezTo>
                    <a:pt x="589" y="250"/>
                    <a:pt x="609" y="260"/>
                    <a:pt x="619" y="260"/>
                  </a:cubicBezTo>
                  <a:lnTo>
                    <a:pt x="609" y="250"/>
                  </a:lnTo>
                  <a:cubicBezTo>
                    <a:pt x="579" y="230"/>
                    <a:pt x="560" y="200"/>
                    <a:pt x="549" y="170"/>
                  </a:cubicBezTo>
                  <a:lnTo>
                    <a:pt x="549" y="140"/>
                  </a:lnTo>
                  <a:cubicBezTo>
                    <a:pt x="549" y="90"/>
                    <a:pt x="579" y="50"/>
                    <a:pt x="619" y="40"/>
                  </a:cubicBezTo>
                  <a:cubicBezTo>
                    <a:pt x="619" y="31"/>
                    <a:pt x="619" y="31"/>
                    <a:pt x="629" y="31"/>
                  </a:cubicBezTo>
                  <a:lnTo>
                    <a:pt x="639" y="31"/>
                  </a:lnTo>
                  <a:lnTo>
                    <a:pt x="649" y="20"/>
                  </a:lnTo>
                  <a:lnTo>
                    <a:pt x="659" y="20"/>
                  </a:lnTo>
                  <a:cubicBezTo>
                    <a:pt x="639" y="20"/>
                    <a:pt x="629" y="20"/>
                    <a:pt x="609" y="11"/>
                  </a:cubicBezTo>
                  <a:cubicBezTo>
                    <a:pt x="560" y="11"/>
                    <a:pt x="509"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7679588" y="4648879"/>
              <a:ext cx="60514" cy="45913"/>
            </a:xfrm>
            <a:custGeom>
              <a:avLst/>
              <a:gdLst/>
              <a:ahLst/>
              <a:cxnLst/>
              <a:rect l="l" t="t" r="r" b="b"/>
              <a:pathLst>
                <a:path w="659" h="500" extrusionOk="0">
                  <a:moveTo>
                    <a:pt x="10" y="1"/>
                  </a:moveTo>
                  <a:lnTo>
                    <a:pt x="10" y="10"/>
                  </a:lnTo>
                  <a:cubicBezTo>
                    <a:pt x="10" y="1"/>
                    <a:pt x="10" y="1"/>
                    <a:pt x="20" y="1"/>
                  </a:cubicBezTo>
                  <a:close/>
                  <a:moveTo>
                    <a:pt x="0" y="220"/>
                  </a:moveTo>
                  <a:lnTo>
                    <a:pt x="10" y="230"/>
                  </a:lnTo>
                  <a:lnTo>
                    <a:pt x="20" y="230"/>
                  </a:lnTo>
                  <a:cubicBezTo>
                    <a:pt x="11" y="230"/>
                    <a:pt x="0" y="220"/>
                    <a:pt x="0" y="220"/>
                  </a:cubicBezTo>
                  <a:close/>
                  <a:moveTo>
                    <a:pt x="549" y="480"/>
                  </a:moveTo>
                  <a:cubicBezTo>
                    <a:pt x="586" y="488"/>
                    <a:pt x="614" y="498"/>
                    <a:pt x="649" y="499"/>
                  </a:cubicBezTo>
                  <a:lnTo>
                    <a:pt x="649" y="499"/>
                  </a:lnTo>
                  <a:cubicBezTo>
                    <a:pt x="639" y="499"/>
                    <a:pt x="627" y="497"/>
                    <a:pt x="619" y="489"/>
                  </a:cubicBezTo>
                  <a:cubicBezTo>
                    <a:pt x="589" y="489"/>
                    <a:pt x="569" y="480"/>
                    <a:pt x="549" y="480"/>
                  </a:cubicBezTo>
                  <a:close/>
                  <a:moveTo>
                    <a:pt x="649" y="499"/>
                  </a:moveTo>
                  <a:lnTo>
                    <a:pt x="649" y="499"/>
                  </a:lnTo>
                  <a:cubicBezTo>
                    <a:pt x="653" y="500"/>
                    <a:pt x="656" y="500"/>
                    <a:pt x="659" y="500"/>
                  </a:cubicBezTo>
                  <a:cubicBezTo>
                    <a:pt x="656" y="500"/>
                    <a:pt x="652" y="500"/>
                    <a:pt x="649" y="49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7721736" y="4665408"/>
              <a:ext cx="20202" cy="7438"/>
            </a:xfrm>
            <a:custGeom>
              <a:avLst/>
              <a:gdLst/>
              <a:ahLst/>
              <a:cxnLst/>
              <a:rect l="l" t="t" r="r" b="b"/>
              <a:pathLst>
                <a:path w="220" h="81" extrusionOk="0">
                  <a:moveTo>
                    <a:pt x="0" y="0"/>
                  </a:moveTo>
                  <a:cubicBezTo>
                    <a:pt x="31" y="20"/>
                    <a:pt x="51" y="30"/>
                    <a:pt x="80" y="40"/>
                  </a:cubicBezTo>
                  <a:cubicBezTo>
                    <a:pt x="110" y="50"/>
                    <a:pt x="140" y="60"/>
                    <a:pt x="160" y="70"/>
                  </a:cubicBezTo>
                  <a:cubicBezTo>
                    <a:pt x="180" y="70"/>
                    <a:pt x="200" y="80"/>
                    <a:pt x="220" y="80"/>
                  </a:cubicBezTo>
                  <a:lnTo>
                    <a:pt x="130" y="40"/>
                  </a:lnTo>
                  <a:cubicBezTo>
                    <a:pt x="120" y="30"/>
                    <a:pt x="110" y="30"/>
                    <a:pt x="100" y="20"/>
                  </a:cubicBezTo>
                  <a:cubicBezTo>
                    <a:pt x="80" y="10"/>
                    <a:pt x="71" y="10"/>
                    <a:pt x="51" y="10"/>
                  </a:cubicBezTo>
                  <a:cubicBezTo>
                    <a:pt x="40" y="10"/>
                    <a:pt x="2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7674079" y="4643370"/>
              <a:ext cx="110100" cy="53259"/>
            </a:xfrm>
            <a:custGeom>
              <a:avLst/>
              <a:gdLst/>
              <a:ahLst/>
              <a:cxnLst/>
              <a:rect l="l" t="t" r="r" b="b"/>
              <a:pathLst>
                <a:path w="1199" h="580" extrusionOk="0">
                  <a:moveTo>
                    <a:pt x="370" y="1"/>
                  </a:moveTo>
                  <a:cubicBezTo>
                    <a:pt x="340" y="10"/>
                    <a:pt x="300" y="10"/>
                    <a:pt x="260" y="21"/>
                  </a:cubicBezTo>
                  <a:cubicBezTo>
                    <a:pt x="230" y="21"/>
                    <a:pt x="200" y="30"/>
                    <a:pt x="170" y="41"/>
                  </a:cubicBezTo>
                  <a:cubicBezTo>
                    <a:pt x="150" y="41"/>
                    <a:pt x="130" y="50"/>
                    <a:pt x="120" y="50"/>
                  </a:cubicBezTo>
                  <a:lnTo>
                    <a:pt x="100" y="50"/>
                  </a:lnTo>
                  <a:lnTo>
                    <a:pt x="90" y="61"/>
                  </a:lnTo>
                  <a:lnTo>
                    <a:pt x="70" y="61"/>
                  </a:lnTo>
                  <a:lnTo>
                    <a:pt x="70" y="70"/>
                  </a:lnTo>
                  <a:cubicBezTo>
                    <a:pt x="30" y="80"/>
                    <a:pt x="0" y="120"/>
                    <a:pt x="0" y="170"/>
                  </a:cubicBezTo>
                  <a:lnTo>
                    <a:pt x="0" y="200"/>
                  </a:lnTo>
                  <a:cubicBezTo>
                    <a:pt x="11" y="230"/>
                    <a:pt x="30" y="260"/>
                    <a:pt x="60" y="280"/>
                  </a:cubicBezTo>
                  <a:cubicBezTo>
                    <a:pt x="60" y="280"/>
                    <a:pt x="70" y="290"/>
                    <a:pt x="80" y="290"/>
                  </a:cubicBezTo>
                  <a:cubicBezTo>
                    <a:pt x="90" y="300"/>
                    <a:pt x="90" y="300"/>
                    <a:pt x="100" y="300"/>
                  </a:cubicBezTo>
                  <a:lnTo>
                    <a:pt x="340" y="420"/>
                  </a:lnTo>
                  <a:cubicBezTo>
                    <a:pt x="390" y="449"/>
                    <a:pt x="450" y="480"/>
                    <a:pt x="519" y="500"/>
                  </a:cubicBezTo>
                  <a:cubicBezTo>
                    <a:pt x="550" y="520"/>
                    <a:pt x="579" y="529"/>
                    <a:pt x="609" y="540"/>
                  </a:cubicBezTo>
                  <a:cubicBezTo>
                    <a:pt x="649" y="549"/>
                    <a:pt x="679" y="560"/>
                    <a:pt x="719" y="560"/>
                  </a:cubicBezTo>
                  <a:cubicBezTo>
                    <a:pt x="779" y="569"/>
                    <a:pt x="839" y="580"/>
                    <a:pt x="899" y="580"/>
                  </a:cubicBezTo>
                  <a:lnTo>
                    <a:pt x="949" y="580"/>
                  </a:lnTo>
                  <a:cubicBezTo>
                    <a:pt x="989" y="580"/>
                    <a:pt x="1018" y="569"/>
                    <a:pt x="1058" y="569"/>
                  </a:cubicBezTo>
                  <a:cubicBezTo>
                    <a:pt x="1089" y="560"/>
                    <a:pt x="1118" y="560"/>
                    <a:pt x="1149" y="549"/>
                  </a:cubicBezTo>
                  <a:cubicBezTo>
                    <a:pt x="1169" y="549"/>
                    <a:pt x="1178" y="540"/>
                    <a:pt x="1198" y="540"/>
                  </a:cubicBezTo>
                  <a:cubicBezTo>
                    <a:pt x="1149" y="529"/>
                    <a:pt x="1098" y="509"/>
                    <a:pt x="1038" y="480"/>
                  </a:cubicBezTo>
                  <a:cubicBezTo>
                    <a:pt x="978" y="460"/>
                    <a:pt x="919" y="420"/>
                    <a:pt x="879" y="400"/>
                  </a:cubicBezTo>
                  <a:lnTo>
                    <a:pt x="739" y="320"/>
                  </a:lnTo>
                  <a:cubicBezTo>
                    <a:pt x="719" y="320"/>
                    <a:pt x="699" y="310"/>
                    <a:pt x="679" y="310"/>
                  </a:cubicBezTo>
                  <a:cubicBezTo>
                    <a:pt x="659" y="300"/>
                    <a:pt x="629" y="290"/>
                    <a:pt x="599" y="280"/>
                  </a:cubicBezTo>
                  <a:cubicBezTo>
                    <a:pt x="570" y="270"/>
                    <a:pt x="550" y="260"/>
                    <a:pt x="519" y="240"/>
                  </a:cubicBezTo>
                  <a:cubicBezTo>
                    <a:pt x="539" y="240"/>
                    <a:pt x="559" y="250"/>
                    <a:pt x="570" y="250"/>
                  </a:cubicBezTo>
                  <a:cubicBezTo>
                    <a:pt x="590" y="250"/>
                    <a:pt x="599" y="250"/>
                    <a:pt x="619" y="260"/>
                  </a:cubicBezTo>
                  <a:cubicBezTo>
                    <a:pt x="609" y="250"/>
                    <a:pt x="609" y="250"/>
                    <a:pt x="599" y="250"/>
                  </a:cubicBezTo>
                  <a:cubicBezTo>
                    <a:pt x="570" y="230"/>
                    <a:pt x="550" y="190"/>
                    <a:pt x="550" y="150"/>
                  </a:cubicBezTo>
                  <a:lnTo>
                    <a:pt x="550" y="140"/>
                  </a:lnTo>
                  <a:lnTo>
                    <a:pt x="550" y="130"/>
                  </a:lnTo>
                  <a:lnTo>
                    <a:pt x="550" y="110"/>
                  </a:lnTo>
                  <a:cubicBezTo>
                    <a:pt x="559" y="90"/>
                    <a:pt x="570" y="70"/>
                    <a:pt x="590" y="50"/>
                  </a:cubicBezTo>
                  <a:cubicBezTo>
                    <a:pt x="599" y="41"/>
                    <a:pt x="619" y="41"/>
                    <a:pt x="629" y="30"/>
                  </a:cubicBezTo>
                  <a:lnTo>
                    <a:pt x="639" y="30"/>
                  </a:lnTo>
                  <a:lnTo>
                    <a:pt x="659" y="21"/>
                  </a:lnTo>
                  <a:lnTo>
                    <a:pt x="669" y="21"/>
                  </a:lnTo>
                  <a:cubicBezTo>
                    <a:pt x="649" y="21"/>
                    <a:pt x="629" y="21"/>
                    <a:pt x="609" y="10"/>
                  </a:cubicBezTo>
                  <a:cubicBezTo>
                    <a:pt x="570" y="1"/>
                    <a:pt x="519"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7729083" y="4666234"/>
              <a:ext cx="59687" cy="27640"/>
            </a:xfrm>
            <a:custGeom>
              <a:avLst/>
              <a:gdLst/>
              <a:ahLst/>
              <a:cxnLst/>
              <a:rect l="l" t="t" r="r" b="b"/>
              <a:pathLst>
                <a:path w="650" h="301" extrusionOk="0">
                  <a:moveTo>
                    <a:pt x="0" y="1"/>
                  </a:moveTo>
                  <a:cubicBezTo>
                    <a:pt x="10" y="1"/>
                    <a:pt x="10" y="11"/>
                    <a:pt x="20" y="11"/>
                  </a:cubicBezTo>
                  <a:cubicBezTo>
                    <a:pt x="10" y="1"/>
                    <a:pt x="10" y="1"/>
                    <a:pt x="0" y="1"/>
                  </a:cubicBezTo>
                  <a:close/>
                  <a:moveTo>
                    <a:pt x="50" y="31"/>
                  </a:moveTo>
                  <a:lnTo>
                    <a:pt x="280" y="151"/>
                  </a:lnTo>
                  <a:lnTo>
                    <a:pt x="140" y="71"/>
                  </a:lnTo>
                  <a:lnTo>
                    <a:pt x="50" y="31"/>
                  </a:lnTo>
                  <a:close/>
                  <a:moveTo>
                    <a:pt x="439" y="231"/>
                  </a:moveTo>
                  <a:lnTo>
                    <a:pt x="439" y="231"/>
                  </a:lnTo>
                  <a:cubicBezTo>
                    <a:pt x="503" y="267"/>
                    <a:pt x="567" y="287"/>
                    <a:pt x="631" y="297"/>
                  </a:cubicBezTo>
                  <a:lnTo>
                    <a:pt x="631" y="297"/>
                  </a:lnTo>
                  <a:cubicBezTo>
                    <a:pt x="621" y="295"/>
                    <a:pt x="612" y="291"/>
                    <a:pt x="599" y="291"/>
                  </a:cubicBezTo>
                  <a:cubicBezTo>
                    <a:pt x="550" y="280"/>
                    <a:pt x="499" y="260"/>
                    <a:pt x="439" y="231"/>
                  </a:cubicBezTo>
                  <a:close/>
                  <a:moveTo>
                    <a:pt x="631" y="297"/>
                  </a:moveTo>
                  <a:lnTo>
                    <a:pt x="631" y="297"/>
                  </a:lnTo>
                  <a:cubicBezTo>
                    <a:pt x="636" y="299"/>
                    <a:pt x="642" y="300"/>
                    <a:pt x="649" y="300"/>
                  </a:cubicBezTo>
                  <a:cubicBezTo>
                    <a:pt x="643" y="299"/>
                    <a:pt x="637" y="299"/>
                    <a:pt x="631" y="2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7771231" y="4663572"/>
              <a:ext cx="21212" cy="8264"/>
            </a:xfrm>
            <a:custGeom>
              <a:avLst/>
              <a:gdLst/>
              <a:ahLst/>
              <a:cxnLst/>
              <a:rect l="l" t="t" r="r" b="b"/>
              <a:pathLst>
                <a:path w="231" h="90" extrusionOk="0">
                  <a:moveTo>
                    <a:pt x="0" y="0"/>
                  </a:moveTo>
                  <a:cubicBezTo>
                    <a:pt x="20" y="20"/>
                    <a:pt x="51" y="30"/>
                    <a:pt x="80" y="40"/>
                  </a:cubicBezTo>
                  <a:cubicBezTo>
                    <a:pt x="130" y="70"/>
                    <a:pt x="180" y="80"/>
                    <a:pt x="230" y="90"/>
                  </a:cubicBezTo>
                  <a:lnTo>
                    <a:pt x="140" y="40"/>
                  </a:lnTo>
                  <a:cubicBezTo>
                    <a:pt x="130" y="30"/>
                    <a:pt x="120" y="30"/>
                    <a:pt x="120" y="20"/>
                  </a:cubicBezTo>
                  <a:lnTo>
                    <a:pt x="111" y="20"/>
                  </a:lnTo>
                  <a:cubicBezTo>
                    <a:pt x="100" y="20"/>
                    <a:pt x="80" y="20"/>
                    <a:pt x="71" y="10"/>
                  </a:cubicBezTo>
                  <a:cubicBezTo>
                    <a:pt x="51" y="10"/>
                    <a:pt x="20" y="1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7724491" y="4641533"/>
              <a:ext cx="108263" cy="53259"/>
            </a:xfrm>
            <a:custGeom>
              <a:avLst/>
              <a:gdLst/>
              <a:ahLst/>
              <a:cxnLst/>
              <a:rect l="l" t="t" r="r" b="b"/>
              <a:pathLst>
                <a:path w="1179" h="580" extrusionOk="0">
                  <a:moveTo>
                    <a:pt x="380" y="1"/>
                  </a:moveTo>
                  <a:cubicBezTo>
                    <a:pt x="340" y="1"/>
                    <a:pt x="310" y="10"/>
                    <a:pt x="270" y="10"/>
                  </a:cubicBezTo>
                  <a:cubicBezTo>
                    <a:pt x="240" y="21"/>
                    <a:pt x="200" y="21"/>
                    <a:pt x="180" y="30"/>
                  </a:cubicBezTo>
                  <a:cubicBezTo>
                    <a:pt x="160" y="30"/>
                    <a:pt x="140" y="41"/>
                    <a:pt x="120" y="41"/>
                  </a:cubicBezTo>
                  <a:lnTo>
                    <a:pt x="110" y="41"/>
                  </a:lnTo>
                  <a:lnTo>
                    <a:pt x="90" y="50"/>
                  </a:lnTo>
                  <a:lnTo>
                    <a:pt x="80" y="50"/>
                  </a:lnTo>
                  <a:cubicBezTo>
                    <a:pt x="70" y="61"/>
                    <a:pt x="50" y="61"/>
                    <a:pt x="41" y="70"/>
                  </a:cubicBezTo>
                  <a:cubicBezTo>
                    <a:pt x="21" y="90"/>
                    <a:pt x="10" y="110"/>
                    <a:pt x="1" y="130"/>
                  </a:cubicBezTo>
                  <a:lnTo>
                    <a:pt x="1" y="150"/>
                  </a:lnTo>
                  <a:lnTo>
                    <a:pt x="1" y="160"/>
                  </a:lnTo>
                  <a:lnTo>
                    <a:pt x="1" y="170"/>
                  </a:lnTo>
                  <a:cubicBezTo>
                    <a:pt x="1" y="210"/>
                    <a:pt x="21" y="250"/>
                    <a:pt x="50" y="270"/>
                  </a:cubicBezTo>
                  <a:cubicBezTo>
                    <a:pt x="60" y="270"/>
                    <a:pt x="60" y="280"/>
                    <a:pt x="70" y="280"/>
                  </a:cubicBezTo>
                  <a:cubicBezTo>
                    <a:pt x="80" y="290"/>
                    <a:pt x="90" y="290"/>
                    <a:pt x="100" y="300"/>
                  </a:cubicBezTo>
                  <a:lnTo>
                    <a:pt x="330" y="420"/>
                  </a:lnTo>
                  <a:cubicBezTo>
                    <a:pt x="370" y="440"/>
                    <a:pt x="429" y="480"/>
                    <a:pt x="489" y="500"/>
                  </a:cubicBezTo>
                  <a:cubicBezTo>
                    <a:pt x="560" y="540"/>
                    <a:pt x="629" y="560"/>
                    <a:pt x="699" y="569"/>
                  </a:cubicBezTo>
                  <a:cubicBezTo>
                    <a:pt x="749" y="580"/>
                    <a:pt x="809" y="580"/>
                    <a:pt x="879" y="580"/>
                  </a:cubicBezTo>
                  <a:lnTo>
                    <a:pt x="1028" y="580"/>
                  </a:lnTo>
                  <a:cubicBezTo>
                    <a:pt x="1059" y="569"/>
                    <a:pt x="1088" y="569"/>
                    <a:pt x="1119" y="560"/>
                  </a:cubicBezTo>
                  <a:cubicBezTo>
                    <a:pt x="1139" y="560"/>
                    <a:pt x="1159" y="560"/>
                    <a:pt x="1168" y="549"/>
                  </a:cubicBezTo>
                  <a:lnTo>
                    <a:pt x="1179" y="549"/>
                  </a:lnTo>
                  <a:cubicBezTo>
                    <a:pt x="1128" y="540"/>
                    <a:pt x="1068" y="520"/>
                    <a:pt x="1019" y="489"/>
                  </a:cubicBezTo>
                  <a:cubicBezTo>
                    <a:pt x="959" y="460"/>
                    <a:pt x="899" y="430"/>
                    <a:pt x="859" y="400"/>
                  </a:cubicBezTo>
                  <a:cubicBezTo>
                    <a:pt x="819" y="380"/>
                    <a:pt x="779" y="350"/>
                    <a:pt x="749" y="330"/>
                  </a:cubicBezTo>
                  <a:lnTo>
                    <a:pt x="739" y="330"/>
                  </a:lnTo>
                  <a:cubicBezTo>
                    <a:pt x="689" y="320"/>
                    <a:pt x="639" y="310"/>
                    <a:pt x="589" y="280"/>
                  </a:cubicBezTo>
                  <a:cubicBezTo>
                    <a:pt x="560" y="270"/>
                    <a:pt x="529" y="260"/>
                    <a:pt x="509" y="240"/>
                  </a:cubicBezTo>
                  <a:lnTo>
                    <a:pt x="509" y="240"/>
                  </a:lnTo>
                  <a:cubicBezTo>
                    <a:pt x="529" y="250"/>
                    <a:pt x="560" y="250"/>
                    <a:pt x="580" y="250"/>
                  </a:cubicBezTo>
                  <a:cubicBezTo>
                    <a:pt x="589" y="260"/>
                    <a:pt x="609" y="260"/>
                    <a:pt x="620" y="260"/>
                  </a:cubicBezTo>
                  <a:cubicBezTo>
                    <a:pt x="609" y="260"/>
                    <a:pt x="609" y="250"/>
                    <a:pt x="600" y="250"/>
                  </a:cubicBezTo>
                  <a:cubicBezTo>
                    <a:pt x="589" y="240"/>
                    <a:pt x="569" y="230"/>
                    <a:pt x="569" y="210"/>
                  </a:cubicBezTo>
                  <a:lnTo>
                    <a:pt x="560" y="210"/>
                  </a:lnTo>
                  <a:cubicBezTo>
                    <a:pt x="549" y="190"/>
                    <a:pt x="540" y="160"/>
                    <a:pt x="549" y="130"/>
                  </a:cubicBezTo>
                  <a:cubicBezTo>
                    <a:pt x="549" y="90"/>
                    <a:pt x="589" y="50"/>
                    <a:pt x="639" y="41"/>
                  </a:cubicBezTo>
                  <a:cubicBezTo>
                    <a:pt x="639" y="41"/>
                    <a:pt x="639" y="30"/>
                    <a:pt x="649" y="30"/>
                  </a:cubicBezTo>
                  <a:lnTo>
                    <a:pt x="679" y="130"/>
                  </a:lnTo>
                  <a:lnTo>
                    <a:pt x="659" y="30"/>
                  </a:lnTo>
                  <a:lnTo>
                    <a:pt x="669" y="30"/>
                  </a:lnTo>
                  <a:cubicBezTo>
                    <a:pt x="649" y="21"/>
                    <a:pt x="639" y="21"/>
                    <a:pt x="620" y="21"/>
                  </a:cubicBezTo>
                  <a:cubicBezTo>
                    <a:pt x="569" y="10"/>
                    <a:pt x="500" y="1"/>
                    <a:pt x="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7774445" y="4642451"/>
              <a:ext cx="16988" cy="18365"/>
            </a:xfrm>
            <a:custGeom>
              <a:avLst/>
              <a:gdLst/>
              <a:ahLst/>
              <a:cxnLst/>
              <a:rect l="l" t="t" r="r" b="b"/>
              <a:pathLst>
                <a:path w="185" h="200" extrusionOk="0">
                  <a:moveTo>
                    <a:pt x="184" y="1"/>
                  </a:moveTo>
                  <a:cubicBezTo>
                    <a:pt x="165" y="11"/>
                    <a:pt x="145" y="11"/>
                    <a:pt x="115" y="20"/>
                  </a:cubicBezTo>
                  <a:lnTo>
                    <a:pt x="135" y="20"/>
                  </a:lnTo>
                  <a:cubicBezTo>
                    <a:pt x="145" y="11"/>
                    <a:pt x="165" y="11"/>
                    <a:pt x="184" y="1"/>
                  </a:cubicBezTo>
                  <a:close/>
                  <a:moveTo>
                    <a:pt x="95" y="31"/>
                  </a:moveTo>
                  <a:cubicBezTo>
                    <a:pt x="45" y="41"/>
                    <a:pt x="5" y="80"/>
                    <a:pt x="5" y="120"/>
                  </a:cubicBezTo>
                  <a:cubicBezTo>
                    <a:pt x="2" y="130"/>
                    <a:pt x="1" y="139"/>
                    <a:pt x="1" y="148"/>
                  </a:cubicBezTo>
                  <a:lnTo>
                    <a:pt x="1" y="148"/>
                  </a:lnTo>
                  <a:cubicBezTo>
                    <a:pt x="1" y="142"/>
                    <a:pt x="3" y="136"/>
                    <a:pt x="5" y="130"/>
                  </a:cubicBezTo>
                  <a:cubicBezTo>
                    <a:pt x="5" y="80"/>
                    <a:pt x="45" y="41"/>
                    <a:pt x="95" y="31"/>
                  </a:cubicBezTo>
                  <a:close/>
                  <a:moveTo>
                    <a:pt x="1" y="148"/>
                  </a:moveTo>
                  <a:lnTo>
                    <a:pt x="1" y="148"/>
                  </a:lnTo>
                  <a:cubicBezTo>
                    <a:pt x="1" y="165"/>
                    <a:pt x="8" y="185"/>
                    <a:pt x="15" y="199"/>
                  </a:cubicBezTo>
                  <a:lnTo>
                    <a:pt x="15" y="199"/>
                  </a:lnTo>
                  <a:cubicBezTo>
                    <a:pt x="8" y="186"/>
                    <a:pt x="2" y="168"/>
                    <a:pt x="1" y="1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7819807" y="4662561"/>
              <a:ext cx="22957" cy="9274"/>
            </a:xfrm>
            <a:custGeom>
              <a:avLst/>
              <a:gdLst/>
              <a:ahLst/>
              <a:cxnLst/>
              <a:rect l="l" t="t" r="r" b="b"/>
              <a:pathLst>
                <a:path w="250" h="101" extrusionOk="0">
                  <a:moveTo>
                    <a:pt x="1" y="1"/>
                  </a:moveTo>
                  <a:cubicBezTo>
                    <a:pt x="30" y="21"/>
                    <a:pt x="61" y="31"/>
                    <a:pt x="90" y="51"/>
                  </a:cubicBezTo>
                  <a:cubicBezTo>
                    <a:pt x="141" y="71"/>
                    <a:pt x="190" y="91"/>
                    <a:pt x="230" y="101"/>
                  </a:cubicBezTo>
                  <a:lnTo>
                    <a:pt x="250" y="101"/>
                  </a:lnTo>
                  <a:lnTo>
                    <a:pt x="150" y="41"/>
                  </a:lnTo>
                  <a:cubicBezTo>
                    <a:pt x="150" y="31"/>
                    <a:pt x="141" y="31"/>
                    <a:pt x="130" y="21"/>
                  </a:cubicBezTo>
                  <a:cubicBezTo>
                    <a:pt x="121" y="21"/>
                    <a:pt x="101" y="21"/>
                    <a:pt x="90" y="11"/>
                  </a:cubicBezTo>
                  <a:cubicBezTo>
                    <a:pt x="61" y="11"/>
                    <a:pt x="30"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7773986" y="4640615"/>
              <a:ext cx="107345" cy="54178"/>
            </a:xfrm>
            <a:custGeom>
              <a:avLst/>
              <a:gdLst/>
              <a:ahLst/>
              <a:cxnLst/>
              <a:rect l="l" t="t" r="r" b="b"/>
              <a:pathLst>
                <a:path w="1169" h="590" extrusionOk="0">
                  <a:moveTo>
                    <a:pt x="400" y="0"/>
                  </a:moveTo>
                  <a:cubicBezTo>
                    <a:pt x="360" y="0"/>
                    <a:pt x="320" y="0"/>
                    <a:pt x="290" y="11"/>
                  </a:cubicBezTo>
                  <a:cubicBezTo>
                    <a:pt x="250" y="11"/>
                    <a:pt x="220" y="20"/>
                    <a:pt x="190" y="20"/>
                  </a:cubicBezTo>
                  <a:cubicBezTo>
                    <a:pt x="170" y="31"/>
                    <a:pt x="150" y="31"/>
                    <a:pt x="120" y="40"/>
                  </a:cubicBezTo>
                  <a:lnTo>
                    <a:pt x="140" y="140"/>
                  </a:lnTo>
                  <a:lnTo>
                    <a:pt x="110" y="40"/>
                  </a:lnTo>
                  <a:cubicBezTo>
                    <a:pt x="100" y="40"/>
                    <a:pt x="100" y="51"/>
                    <a:pt x="100" y="51"/>
                  </a:cubicBezTo>
                  <a:cubicBezTo>
                    <a:pt x="50" y="60"/>
                    <a:pt x="10" y="100"/>
                    <a:pt x="10" y="150"/>
                  </a:cubicBezTo>
                  <a:cubicBezTo>
                    <a:pt x="1" y="170"/>
                    <a:pt x="10" y="200"/>
                    <a:pt x="21" y="220"/>
                  </a:cubicBezTo>
                  <a:lnTo>
                    <a:pt x="30" y="220"/>
                  </a:lnTo>
                  <a:cubicBezTo>
                    <a:pt x="30" y="240"/>
                    <a:pt x="50" y="250"/>
                    <a:pt x="61" y="260"/>
                  </a:cubicBezTo>
                  <a:cubicBezTo>
                    <a:pt x="70" y="260"/>
                    <a:pt x="81" y="270"/>
                    <a:pt x="90" y="270"/>
                  </a:cubicBezTo>
                  <a:cubicBezTo>
                    <a:pt x="90" y="280"/>
                    <a:pt x="100" y="280"/>
                    <a:pt x="110" y="290"/>
                  </a:cubicBezTo>
                  <a:lnTo>
                    <a:pt x="200" y="340"/>
                  </a:lnTo>
                  <a:cubicBezTo>
                    <a:pt x="230" y="360"/>
                    <a:pt x="270" y="380"/>
                    <a:pt x="320" y="410"/>
                  </a:cubicBezTo>
                  <a:cubicBezTo>
                    <a:pt x="360" y="440"/>
                    <a:pt x="420" y="470"/>
                    <a:pt x="480" y="499"/>
                  </a:cubicBezTo>
                  <a:cubicBezTo>
                    <a:pt x="549" y="539"/>
                    <a:pt x="620" y="559"/>
                    <a:pt x="679" y="570"/>
                  </a:cubicBezTo>
                  <a:cubicBezTo>
                    <a:pt x="739" y="590"/>
                    <a:pt x="809" y="590"/>
                    <a:pt x="879" y="590"/>
                  </a:cubicBezTo>
                  <a:lnTo>
                    <a:pt x="1009" y="590"/>
                  </a:lnTo>
                  <a:cubicBezTo>
                    <a:pt x="1048" y="579"/>
                    <a:pt x="1079" y="579"/>
                    <a:pt x="1108" y="570"/>
                  </a:cubicBezTo>
                  <a:cubicBezTo>
                    <a:pt x="1128" y="570"/>
                    <a:pt x="1148" y="570"/>
                    <a:pt x="1159" y="559"/>
                  </a:cubicBezTo>
                  <a:lnTo>
                    <a:pt x="1168" y="559"/>
                  </a:lnTo>
                  <a:cubicBezTo>
                    <a:pt x="1108" y="550"/>
                    <a:pt x="1059" y="530"/>
                    <a:pt x="1009" y="499"/>
                  </a:cubicBezTo>
                  <a:cubicBezTo>
                    <a:pt x="949" y="470"/>
                    <a:pt x="899" y="440"/>
                    <a:pt x="859" y="410"/>
                  </a:cubicBezTo>
                  <a:lnTo>
                    <a:pt x="749" y="340"/>
                  </a:lnTo>
                  <a:lnTo>
                    <a:pt x="729" y="340"/>
                  </a:lnTo>
                  <a:cubicBezTo>
                    <a:pt x="689" y="330"/>
                    <a:pt x="640" y="310"/>
                    <a:pt x="589" y="290"/>
                  </a:cubicBezTo>
                  <a:cubicBezTo>
                    <a:pt x="560" y="270"/>
                    <a:pt x="529" y="260"/>
                    <a:pt x="500" y="240"/>
                  </a:cubicBezTo>
                  <a:cubicBezTo>
                    <a:pt x="529" y="240"/>
                    <a:pt x="560" y="250"/>
                    <a:pt x="589" y="250"/>
                  </a:cubicBezTo>
                  <a:cubicBezTo>
                    <a:pt x="600" y="260"/>
                    <a:pt x="620" y="260"/>
                    <a:pt x="629" y="260"/>
                  </a:cubicBezTo>
                  <a:cubicBezTo>
                    <a:pt x="620" y="260"/>
                    <a:pt x="620" y="260"/>
                    <a:pt x="609" y="250"/>
                  </a:cubicBezTo>
                  <a:cubicBezTo>
                    <a:pt x="580" y="230"/>
                    <a:pt x="569" y="190"/>
                    <a:pt x="569" y="160"/>
                  </a:cubicBezTo>
                  <a:lnTo>
                    <a:pt x="569" y="130"/>
                  </a:lnTo>
                  <a:cubicBezTo>
                    <a:pt x="580" y="91"/>
                    <a:pt x="609" y="51"/>
                    <a:pt x="649" y="40"/>
                  </a:cubicBezTo>
                  <a:lnTo>
                    <a:pt x="660" y="40"/>
                  </a:lnTo>
                  <a:lnTo>
                    <a:pt x="679" y="31"/>
                  </a:lnTo>
                  <a:lnTo>
                    <a:pt x="689" y="31"/>
                  </a:lnTo>
                  <a:cubicBezTo>
                    <a:pt x="669" y="31"/>
                    <a:pt x="660" y="20"/>
                    <a:pt x="640" y="20"/>
                  </a:cubicBezTo>
                  <a:cubicBezTo>
                    <a:pt x="580" y="11"/>
                    <a:pt x="500" y="0"/>
                    <a:pt x="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7869302" y="4662561"/>
              <a:ext cx="23967" cy="10285"/>
            </a:xfrm>
            <a:custGeom>
              <a:avLst/>
              <a:gdLst/>
              <a:ahLst/>
              <a:cxnLst/>
              <a:rect l="l" t="t" r="r" b="b"/>
              <a:pathLst>
                <a:path w="261" h="112" extrusionOk="0">
                  <a:moveTo>
                    <a:pt x="1" y="1"/>
                  </a:moveTo>
                  <a:cubicBezTo>
                    <a:pt x="21" y="21"/>
                    <a:pt x="50" y="31"/>
                    <a:pt x="81" y="51"/>
                  </a:cubicBezTo>
                  <a:cubicBezTo>
                    <a:pt x="121" y="71"/>
                    <a:pt x="170" y="91"/>
                    <a:pt x="220" y="101"/>
                  </a:cubicBezTo>
                  <a:cubicBezTo>
                    <a:pt x="240" y="101"/>
                    <a:pt x="250" y="111"/>
                    <a:pt x="260" y="111"/>
                  </a:cubicBezTo>
                  <a:lnTo>
                    <a:pt x="161" y="41"/>
                  </a:lnTo>
                  <a:lnTo>
                    <a:pt x="141" y="21"/>
                  </a:lnTo>
                  <a:cubicBezTo>
                    <a:pt x="130" y="21"/>
                    <a:pt x="121" y="21"/>
                    <a:pt x="110" y="11"/>
                  </a:cubicBezTo>
                  <a:cubicBezTo>
                    <a:pt x="70" y="11"/>
                    <a:pt x="4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7826235" y="4640615"/>
              <a:ext cx="102754" cy="55096"/>
            </a:xfrm>
            <a:custGeom>
              <a:avLst/>
              <a:gdLst/>
              <a:ahLst/>
              <a:cxnLst/>
              <a:rect l="l" t="t" r="r" b="b"/>
              <a:pathLst>
                <a:path w="1119" h="600" extrusionOk="0">
                  <a:moveTo>
                    <a:pt x="390" y="0"/>
                  </a:moveTo>
                  <a:cubicBezTo>
                    <a:pt x="350" y="0"/>
                    <a:pt x="310" y="0"/>
                    <a:pt x="280" y="11"/>
                  </a:cubicBezTo>
                  <a:cubicBezTo>
                    <a:pt x="240" y="11"/>
                    <a:pt x="210" y="11"/>
                    <a:pt x="180" y="20"/>
                  </a:cubicBezTo>
                  <a:cubicBezTo>
                    <a:pt x="160" y="20"/>
                    <a:pt x="140" y="31"/>
                    <a:pt x="130" y="31"/>
                  </a:cubicBezTo>
                  <a:lnTo>
                    <a:pt x="110" y="31"/>
                  </a:lnTo>
                  <a:lnTo>
                    <a:pt x="91" y="40"/>
                  </a:lnTo>
                  <a:lnTo>
                    <a:pt x="80" y="40"/>
                  </a:lnTo>
                  <a:cubicBezTo>
                    <a:pt x="40" y="51"/>
                    <a:pt x="11" y="91"/>
                    <a:pt x="0" y="130"/>
                  </a:cubicBezTo>
                  <a:lnTo>
                    <a:pt x="0" y="160"/>
                  </a:lnTo>
                  <a:cubicBezTo>
                    <a:pt x="0" y="190"/>
                    <a:pt x="11" y="230"/>
                    <a:pt x="40" y="250"/>
                  </a:cubicBezTo>
                  <a:cubicBezTo>
                    <a:pt x="51" y="260"/>
                    <a:pt x="51" y="260"/>
                    <a:pt x="60" y="260"/>
                  </a:cubicBezTo>
                  <a:cubicBezTo>
                    <a:pt x="71" y="270"/>
                    <a:pt x="80" y="270"/>
                    <a:pt x="80" y="280"/>
                  </a:cubicBezTo>
                  <a:lnTo>
                    <a:pt x="290" y="410"/>
                  </a:lnTo>
                  <a:cubicBezTo>
                    <a:pt x="330" y="440"/>
                    <a:pt x="380" y="470"/>
                    <a:pt x="440" y="499"/>
                  </a:cubicBezTo>
                  <a:cubicBezTo>
                    <a:pt x="499" y="530"/>
                    <a:pt x="570" y="550"/>
                    <a:pt x="630" y="570"/>
                  </a:cubicBezTo>
                  <a:cubicBezTo>
                    <a:pt x="699" y="590"/>
                    <a:pt x="779" y="599"/>
                    <a:pt x="859" y="599"/>
                  </a:cubicBezTo>
                  <a:cubicBezTo>
                    <a:pt x="889" y="599"/>
                    <a:pt x="929" y="599"/>
                    <a:pt x="969" y="590"/>
                  </a:cubicBezTo>
                  <a:cubicBezTo>
                    <a:pt x="999" y="590"/>
                    <a:pt x="1029" y="590"/>
                    <a:pt x="1058" y="579"/>
                  </a:cubicBezTo>
                  <a:cubicBezTo>
                    <a:pt x="1078" y="579"/>
                    <a:pt x="1098" y="579"/>
                    <a:pt x="1118" y="570"/>
                  </a:cubicBezTo>
                  <a:cubicBezTo>
                    <a:pt x="1069" y="559"/>
                    <a:pt x="1019" y="539"/>
                    <a:pt x="969" y="510"/>
                  </a:cubicBezTo>
                  <a:cubicBezTo>
                    <a:pt x="949" y="499"/>
                    <a:pt x="929" y="490"/>
                    <a:pt x="919" y="479"/>
                  </a:cubicBezTo>
                  <a:cubicBezTo>
                    <a:pt x="889" y="459"/>
                    <a:pt x="859" y="440"/>
                    <a:pt x="839" y="420"/>
                  </a:cubicBezTo>
                  <a:cubicBezTo>
                    <a:pt x="829" y="420"/>
                    <a:pt x="829" y="420"/>
                    <a:pt x="819" y="410"/>
                  </a:cubicBezTo>
                  <a:lnTo>
                    <a:pt x="809" y="400"/>
                  </a:lnTo>
                  <a:lnTo>
                    <a:pt x="729" y="350"/>
                  </a:lnTo>
                  <a:cubicBezTo>
                    <a:pt x="719" y="350"/>
                    <a:pt x="709" y="340"/>
                    <a:pt x="689" y="340"/>
                  </a:cubicBezTo>
                  <a:cubicBezTo>
                    <a:pt x="639" y="330"/>
                    <a:pt x="590" y="310"/>
                    <a:pt x="550" y="290"/>
                  </a:cubicBezTo>
                  <a:cubicBezTo>
                    <a:pt x="519" y="270"/>
                    <a:pt x="490" y="260"/>
                    <a:pt x="470" y="240"/>
                  </a:cubicBezTo>
                  <a:cubicBezTo>
                    <a:pt x="510" y="240"/>
                    <a:pt x="539" y="250"/>
                    <a:pt x="579" y="250"/>
                  </a:cubicBezTo>
                  <a:cubicBezTo>
                    <a:pt x="590" y="260"/>
                    <a:pt x="599" y="260"/>
                    <a:pt x="610" y="260"/>
                  </a:cubicBezTo>
                  <a:cubicBezTo>
                    <a:pt x="599" y="260"/>
                    <a:pt x="599" y="250"/>
                    <a:pt x="590" y="250"/>
                  </a:cubicBezTo>
                  <a:cubicBezTo>
                    <a:pt x="550" y="220"/>
                    <a:pt x="539" y="180"/>
                    <a:pt x="550" y="130"/>
                  </a:cubicBezTo>
                  <a:cubicBezTo>
                    <a:pt x="550" y="91"/>
                    <a:pt x="590" y="60"/>
                    <a:pt x="630" y="40"/>
                  </a:cubicBezTo>
                  <a:lnTo>
                    <a:pt x="650" y="40"/>
                  </a:lnTo>
                  <a:lnTo>
                    <a:pt x="670" y="31"/>
                  </a:lnTo>
                  <a:cubicBezTo>
                    <a:pt x="659" y="31"/>
                    <a:pt x="639" y="20"/>
                    <a:pt x="630" y="20"/>
                  </a:cubicBezTo>
                  <a:cubicBezTo>
                    <a:pt x="559" y="11"/>
                    <a:pt x="490" y="0"/>
                    <a:pt x="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7882157" y="4664398"/>
              <a:ext cx="18457" cy="12948"/>
            </a:xfrm>
            <a:custGeom>
              <a:avLst/>
              <a:gdLst/>
              <a:ahLst/>
              <a:cxnLst/>
              <a:rect l="l" t="t" r="r" b="b"/>
              <a:pathLst>
                <a:path w="201" h="141" extrusionOk="0">
                  <a:moveTo>
                    <a:pt x="1" y="1"/>
                  </a:moveTo>
                  <a:cubicBezTo>
                    <a:pt x="4" y="5"/>
                    <a:pt x="7" y="7"/>
                    <a:pt x="9" y="9"/>
                  </a:cubicBezTo>
                  <a:lnTo>
                    <a:pt x="9" y="9"/>
                  </a:lnTo>
                  <a:lnTo>
                    <a:pt x="1" y="1"/>
                  </a:lnTo>
                  <a:close/>
                  <a:moveTo>
                    <a:pt x="9" y="9"/>
                  </a:moveTo>
                  <a:lnTo>
                    <a:pt x="21" y="21"/>
                  </a:lnTo>
                  <a:lnTo>
                    <a:pt x="120" y="91"/>
                  </a:lnTo>
                  <a:lnTo>
                    <a:pt x="200" y="141"/>
                  </a:lnTo>
                  <a:lnTo>
                    <a:pt x="200" y="141"/>
                  </a:lnTo>
                  <a:lnTo>
                    <a:pt x="30" y="21"/>
                  </a:lnTo>
                  <a:cubicBezTo>
                    <a:pt x="18" y="15"/>
                    <a:pt x="13" y="13"/>
                    <a:pt x="9" y="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7918796" y="4663572"/>
              <a:ext cx="24885" cy="10101"/>
            </a:xfrm>
            <a:custGeom>
              <a:avLst/>
              <a:gdLst/>
              <a:ahLst/>
              <a:cxnLst/>
              <a:rect l="l" t="t" r="r" b="b"/>
              <a:pathLst>
                <a:path w="271" h="110" extrusionOk="0">
                  <a:moveTo>
                    <a:pt x="1" y="0"/>
                  </a:moveTo>
                  <a:cubicBezTo>
                    <a:pt x="21" y="10"/>
                    <a:pt x="50" y="30"/>
                    <a:pt x="81" y="50"/>
                  </a:cubicBezTo>
                  <a:cubicBezTo>
                    <a:pt x="121" y="70"/>
                    <a:pt x="170" y="90"/>
                    <a:pt x="210" y="100"/>
                  </a:cubicBezTo>
                  <a:cubicBezTo>
                    <a:pt x="230" y="110"/>
                    <a:pt x="250" y="110"/>
                    <a:pt x="270" y="110"/>
                  </a:cubicBezTo>
                  <a:lnTo>
                    <a:pt x="170" y="40"/>
                  </a:lnTo>
                  <a:lnTo>
                    <a:pt x="150" y="20"/>
                  </a:lnTo>
                  <a:cubicBezTo>
                    <a:pt x="141" y="20"/>
                    <a:pt x="130" y="20"/>
                    <a:pt x="121" y="10"/>
                  </a:cubicBezTo>
                  <a:cubicBezTo>
                    <a:pt x="81" y="10"/>
                    <a:pt x="4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7875729" y="4640615"/>
              <a:ext cx="100917" cy="56014"/>
            </a:xfrm>
            <a:custGeom>
              <a:avLst/>
              <a:gdLst/>
              <a:ahLst/>
              <a:cxnLst/>
              <a:rect l="l" t="t" r="r" b="b"/>
              <a:pathLst>
                <a:path w="1099" h="610" extrusionOk="0">
                  <a:moveTo>
                    <a:pt x="390" y="0"/>
                  </a:moveTo>
                  <a:cubicBezTo>
                    <a:pt x="360" y="0"/>
                    <a:pt x="330" y="11"/>
                    <a:pt x="300" y="11"/>
                  </a:cubicBezTo>
                  <a:cubicBezTo>
                    <a:pt x="260" y="11"/>
                    <a:pt x="230" y="20"/>
                    <a:pt x="200" y="20"/>
                  </a:cubicBezTo>
                  <a:cubicBezTo>
                    <a:pt x="180" y="20"/>
                    <a:pt x="160" y="31"/>
                    <a:pt x="140" y="31"/>
                  </a:cubicBezTo>
                  <a:lnTo>
                    <a:pt x="131" y="31"/>
                  </a:lnTo>
                  <a:lnTo>
                    <a:pt x="111" y="40"/>
                  </a:lnTo>
                  <a:lnTo>
                    <a:pt x="91" y="40"/>
                  </a:lnTo>
                  <a:cubicBezTo>
                    <a:pt x="51" y="60"/>
                    <a:pt x="11" y="91"/>
                    <a:pt x="11" y="130"/>
                  </a:cubicBezTo>
                  <a:cubicBezTo>
                    <a:pt x="0" y="180"/>
                    <a:pt x="11" y="220"/>
                    <a:pt x="51" y="250"/>
                  </a:cubicBezTo>
                  <a:cubicBezTo>
                    <a:pt x="60" y="250"/>
                    <a:pt x="60" y="260"/>
                    <a:pt x="71" y="260"/>
                  </a:cubicBezTo>
                  <a:cubicBezTo>
                    <a:pt x="80" y="270"/>
                    <a:pt x="80" y="270"/>
                    <a:pt x="100" y="280"/>
                  </a:cubicBezTo>
                  <a:lnTo>
                    <a:pt x="270" y="400"/>
                  </a:lnTo>
                  <a:lnTo>
                    <a:pt x="280" y="410"/>
                  </a:lnTo>
                  <a:cubicBezTo>
                    <a:pt x="290" y="420"/>
                    <a:pt x="290" y="420"/>
                    <a:pt x="300" y="420"/>
                  </a:cubicBezTo>
                  <a:cubicBezTo>
                    <a:pt x="320" y="440"/>
                    <a:pt x="350" y="459"/>
                    <a:pt x="380" y="479"/>
                  </a:cubicBezTo>
                  <a:cubicBezTo>
                    <a:pt x="390" y="490"/>
                    <a:pt x="410" y="499"/>
                    <a:pt x="430" y="510"/>
                  </a:cubicBezTo>
                  <a:cubicBezTo>
                    <a:pt x="499" y="539"/>
                    <a:pt x="559" y="570"/>
                    <a:pt x="619" y="579"/>
                  </a:cubicBezTo>
                  <a:cubicBezTo>
                    <a:pt x="699" y="599"/>
                    <a:pt x="769" y="610"/>
                    <a:pt x="839" y="610"/>
                  </a:cubicBezTo>
                  <a:lnTo>
                    <a:pt x="949" y="610"/>
                  </a:lnTo>
                  <a:cubicBezTo>
                    <a:pt x="979" y="610"/>
                    <a:pt x="1019" y="610"/>
                    <a:pt x="1039" y="599"/>
                  </a:cubicBezTo>
                  <a:cubicBezTo>
                    <a:pt x="1059" y="599"/>
                    <a:pt x="1078" y="599"/>
                    <a:pt x="1098" y="590"/>
                  </a:cubicBezTo>
                  <a:cubicBezTo>
                    <a:pt x="1059" y="579"/>
                    <a:pt x="1009" y="550"/>
                    <a:pt x="959" y="519"/>
                  </a:cubicBezTo>
                  <a:cubicBezTo>
                    <a:pt x="919" y="499"/>
                    <a:pt x="879" y="470"/>
                    <a:pt x="849" y="450"/>
                  </a:cubicBezTo>
                  <a:lnTo>
                    <a:pt x="819" y="420"/>
                  </a:lnTo>
                  <a:lnTo>
                    <a:pt x="739" y="360"/>
                  </a:lnTo>
                  <a:cubicBezTo>
                    <a:pt x="719" y="360"/>
                    <a:pt x="699" y="360"/>
                    <a:pt x="679" y="350"/>
                  </a:cubicBezTo>
                  <a:cubicBezTo>
                    <a:pt x="639" y="340"/>
                    <a:pt x="590" y="320"/>
                    <a:pt x="550" y="300"/>
                  </a:cubicBezTo>
                  <a:cubicBezTo>
                    <a:pt x="519" y="280"/>
                    <a:pt x="490" y="260"/>
                    <a:pt x="470" y="250"/>
                  </a:cubicBezTo>
                  <a:cubicBezTo>
                    <a:pt x="510" y="250"/>
                    <a:pt x="550" y="260"/>
                    <a:pt x="590" y="260"/>
                  </a:cubicBezTo>
                  <a:cubicBezTo>
                    <a:pt x="599" y="270"/>
                    <a:pt x="610" y="270"/>
                    <a:pt x="619" y="270"/>
                  </a:cubicBezTo>
                  <a:cubicBezTo>
                    <a:pt x="610" y="270"/>
                    <a:pt x="610" y="260"/>
                    <a:pt x="599" y="260"/>
                  </a:cubicBezTo>
                  <a:cubicBezTo>
                    <a:pt x="579" y="230"/>
                    <a:pt x="559" y="200"/>
                    <a:pt x="559" y="170"/>
                  </a:cubicBezTo>
                  <a:cubicBezTo>
                    <a:pt x="559" y="160"/>
                    <a:pt x="559" y="150"/>
                    <a:pt x="570" y="140"/>
                  </a:cubicBezTo>
                  <a:cubicBezTo>
                    <a:pt x="579" y="91"/>
                    <a:pt x="610" y="60"/>
                    <a:pt x="659" y="51"/>
                  </a:cubicBezTo>
                  <a:lnTo>
                    <a:pt x="679" y="40"/>
                  </a:lnTo>
                  <a:lnTo>
                    <a:pt x="690" y="40"/>
                  </a:lnTo>
                  <a:cubicBezTo>
                    <a:pt x="670" y="40"/>
                    <a:pt x="659" y="31"/>
                    <a:pt x="639" y="31"/>
                  </a:cubicBezTo>
                  <a:cubicBezTo>
                    <a:pt x="570" y="11"/>
                    <a:pt x="490" y="0"/>
                    <a:pt x="4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7963699" y="4688273"/>
              <a:ext cx="16621" cy="7438"/>
            </a:xfrm>
            <a:custGeom>
              <a:avLst/>
              <a:gdLst/>
              <a:ahLst/>
              <a:cxnLst/>
              <a:rect l="l" t="t" r="r" b="b"/>
              <a:pathLst>
                <a:path w="181" h="81" extrusionOk="0">
                  <a:moveTo>
                    <a:pt x="1" y="0"/>
                  </a:moveTo>
                  <a:cubicBezTo>
                    <a:pt x="38" y="25"/>
                    <a:pt x="75" y="46"/>
                    <a:pt x="112" y="61"/>
                  </a:cubicBezTo>
                  <a:lnTo>
                    <a:pt x="112" y="61"/>
                  </a:lnTo>
                  <a:cubicBezTo>
                    <a:pt x="78" y="47"/>
                    <a:pt x="40" y="24"/>
                    <a:pt x="1" y="0"/>
                  </a:cubicBezTo>
                  <a:close/>
                  <a:moveTo>
                    <a:pt x="112" y="61"/>
                  </a:moveTo>
                  <a:cubicBezTo>
                    <a:pt x="119" y="64"/>
                    <a:pt x="126" y="67"/>
                    <a:pt x="133" y="69"/>
                  </a:cubicBezTo>
                  <a:lnTo>
                    <a:pt x="133" y="69"/>
                  </a:lnTo>
                  <a:cubicBezTo>
                    <a:pt x="126" y="66"/>
                    <a:pt x="119" y="64"/>
                    <a:pt x="112" y="61"/>
                  </a:cubicBezTo>
                  <a:close/>
                  <a:moveTo>
                    <a:pt x="133" y="69"/>
                  </a:moveTo>
                  <a:cubicBezTo>
                    <a:pt x="136" y="70"/>
                    <a:pt x="139" y="70"/>
                    <a:pt x="142" y="71"/>
                  </a:cubicBezTo>
                  <a:lnTo>
                    <a:pt x="142" y="71"/>
                  </a:lnTo>
                  <a:cubicBezTo>
                    <a:pt x="141" y="71"/>
                    <a:pt x="141" y="71"/>
                    <a:pt x="140" y="71"/>
                  </a:cubicBezTo>
                  <a:cubicBezTo>
                    <a:pt x="138" y="70"/>
                    <a:pt x="136" y="69"/>
                    <a:pt x="133" y="69"/>
                  </a:cubicBezTo>
                  <a:close/>
                  <a:moveTo>
                    <a:pt x="142" y="71"/>
                  </a:moveTo>
                  <a:lnTo>
                    <a:pt x="142" y="71"/>
                  </a:lnTo>
                  <a:cubicBezTo>
                    <a:pt x="161" y="80"/>
                    <a:pt x="171" y="80"/>
                    <a:pt x="180" y="80"/>
                  </a:cubicBezTo>
                  <a:cubicBezTo>
                    <a:pt x="168" y="78"/>
                    <a:pt x="155" y="75"/>
                    <a:pt x="142" y="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7967372" y="4664398"/>
              <a:ext cx="26721" cy="12029"/>
            </a:xfrm>
            <a:custGeom>
              <a:avLst/>
              <a:gdLst/>
              <a:ahLst/>
              <a:cxnLst/>
              <a:rect l="l" t="t" r="r" b="b"/>
              <a:pathLst>
                <a:path w="291" h="131" extrusionOk="0">
                  <a:moveTo>
                    <a:pt x="1" y="1"/>
                  </a:moveTo>
                  <a:lnTo>
                    <a:pt x="1" y="1"/>
                  </a:lnTo>
                  <a:cubicBezTo>
                    <a:pt x="31" y="21"/>
                    <a:pt x="51" y="41"/>
                    <a:pt x="80" y="61"/>
                  </a:cubicBezTo>
                  <a:cubicBezTo>
                    <a:pt x="131" y="81"/>
                    <a:pt x="171" y="101"/>
                    <a:pt x="211" y="111"/>
                  </a:cubicBezTo>
                  <a:cubicBezTo>
                    <a:pt x="231" y="121"/>
                    <a:pt x="260" y="131"/>
                    <a:pt x="291" y="131"/>
                  </a:cubicBezTo>
                  <a:lnTo>
                    <a:pt x="260" y="101"/>
                  </a:lnTo>
                  <a:lnTo>
                    <a:pt x="191" y="51"/>
                  </a:lnTo>
                  <a:cubicBezTo>
                    <a:pt x="180" y="41"/>
                    <a:pt x="171" y="41"/>
                    <a:pt x="171" y="31"/>
                  </a:cubicBezTo>
                  <a:cubicBezTo>
                    <a:pt x="160" y="31"/>
                    <a:pt x="151" y="31"/>
                    <a:pt x="140" y="21"/>
                  </a:cubicBezTo>
                  <a:cubicBezTo>
                    <a:pt x="100" y="11"/>
                    <a:pt x="51" y="1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7927060" y="4642451"/>
              <a:ext cx="98162" cy="56932"/>
            </a:xfrm>
            <a:custGeom>
              <a:avLst/>
              <a:gdLst/>
              <a:ahLst/>
              <a:cxnLst/>
              <a:rect l="l" t="t" r="r" b="b"/>
              <a:pathLst>
                <a:path w="1069" h="620" extrusionOk="0">
                  <a:moveTo>
                    <a:pt x="290" y="0"/>
                  </a:moveTo>
                  <a:cubicBezTo>
                    <a:pt x="260" y="11"/>
                    <a:pt x="220" y="11"/>
                    <a:pt x="200" y="11"/>
                  </a:cubicBezTo>
                  <a:cubicBezTo>
                    <a:pt x="180" y="20"/>
                    <a:pt x="151" y="20"/>
                    <a:pt x="140" y="20"/>
                  </a:cubicBezTo>
                  <a:lnTo>
                    <a:pt x="120" y="20"/>
                  </a:lnTo>
                  <a:lnTo>
                    <a:pt x="100" y="31"/>
                  </a:lnTo>
                  <a:cubicBezTo>
                    <a:pt x="51" y="40"/>
                    <a:pt x="20" y="71"/>
                    <a:pt x="11" y="120"/>
                  </a:cubicBezTo>
                  <a:cubicBezTo>
                    <a:pt x="0" y="130"/>
                    <a:pt x="0" y="140"/>
                    <a:pt x="0" y="150"/>
                  </a:cubicBezTo>
                  <a:cubicBezTo>
                    <a:pt x="0" y="180"/>
                    <a:pt x="20" y="210"/>
                    <a:pt x="40" y="240"/>
                  </a:cubicBezTo>
                  <a:cubicBezTo>
                    <a:pt x="51" y="240"/>
                    <a:pt x="51" y="250"/>
                    <a:pt x="60" y="250"/>
                  </a:cubicBezTo>
                  <a:lnTo>
                    <a:pt x="80" y="270"/>
                  </a:lnTo>
                  <a:lnTo>
                    <a:pt x="180" y="340"/>
                  </a:lnTo>
                  <a:lnTo>
                    <a:pt x="260" y="400"/>
                  </a:lnTo>
                  <a:lnTo>
                    <a:pt x="290" y="430"/>
                  </a:lnTo>
                  <a:cubicBezTo>
                    <a:pt x="320" y="450"/>
                    <a:pt x="360" y="479"/>
                    <a:pt x="400" y="499"/>
                  </a:cubicBezTo>
                  <a:cubicBezTo>
                    <a:pt x="460" y="539"/>
                    <a:pt x="519" y="570"/>
                    <a:pt x="579" y="579"/>
                  </a:cubicBezTo>
                  <a:cubicBezTo>
                    <a:pt x="650" y="599"/>
                    <a:pt x="719" y="610"/>
                    <a:pt x="799" y="619"/>
                  </a:cubicBezTo>
                  <a:lnTo>
                    <a:pt x="909" y="619"/>
                  </a:lnTo>
                  <a:cubicBezTo>
                    <a:pt x="939" y="619"/>
                    <a:pt x="979" y="610"/>
                    <a:pt x="999" y="610"/>
                  </a:cubicBezTo>
                  <a:cubicBezTo>
                    <a:pt x="1029" y="610"/>
                    <a:pt x="1049" y="599"/>
                    <a:pt x="1059" y="599"/>
                  </a:cubicBezTo>
                  <a:lnTo>
                    <a:pt x="1069" y="599"/>
                  </a:lnTo>
                  <a:cubicBezTo>
                    <a:pt x="1019" y="579"/>
                    <a:pt x="969" y="559"/>
                    <a:pt x="919" y="530"/>
                  </a:cubicBezTo>
                  <a:cubicBezTo>
                    <a:pt x="869" y="490"/>
                    <a:pt x="819" y="450"/>
                    <a:pt x="789" y="430"/>
                  </a:cubicBezTo>
                  <a:lnTo>
                    <a:pt x="759" y="400"/>
                  </a:lnTo>
                  <a:lnTo>
                    <a:pt x="730" y="370"/>
                  </a:lnTo>
                  <a:cubicBezTo>
                    <a:pt x="699" y="370"/>
                    <a:pt x="670" y="360"/>
                    <a:pt x="650" y="350"/>
                  </a:cubicBezTo>
                  <a:cubicBezTo>
                    <a:pt x="610" y="340"/>
                    <a:pt x="570" y="320"/>
                    <a:pt x="519" y="300"/>
                  </a:cubicBezTo>
                  <a:cubicBezTo>
                    <a:pt x="490" y="280"/>
                    <a:pt x="470" y="260"/>
                    <a:pt x="440" y="240"/>
                  </a:cubicBezTo>
                  <a:lnTo>
                    <a:pt x="440" y="240"/>
                  </a:lnTo>
                  <a:cubicBezTo>
                    <a:pt x="490" y="250"/>
                    <a:pt x="539" y="250"/>
                    <a:pt x="579" y="260"/>
                  </a:cubicBezTo>
                  <a:cubicBezTo>
                    <a:pt x="590" y="270"/>
                    <a:pt x="599" y="270"/>
                    <a:pt x="610" y="270"/>
                  </a:cubicBezTo>
                  <a:cubicBezTo>
                    <a:pt x="599" y="270"/>
                    <a:pt x="590" y="260"/>
                    <a:pt x="590" y="260"/>
                  </a:cubicBezTo>
                  <a:cubicBezTo>
                    <a:pt x="570" y="230"/>
                    <a:pt x="550" y="200"/>
                    <a:pt x="550" y="170"/>
                  </a:cubicBezTo>
                  <a:cubicBezTo>
                    <a:pt x="550" y="160"/>
                    <a:pt x="550" y="150"/>
                    <a:pt x="559" y="140"/>
                  </a:cubicBezTo>
                  <a:cubicBezTo>
                    <a:pt x="570" y="90"/>
                    <a:pt x="610" y="60"/>
                    <a:pt x="650" y="51"/>
                  </a:cubicBezTo>
                  <a:lnTo>
                    <a:pt x="679" y="51"/>
                  </a:lnTo>
                  <a:cubicBezTo>
                    <a:pt x="670" y="40"/>
                    <a:pt x="659" y="40"/>
                    <a:pt x="639" y="31"/>
                  </a:cubicBezTo>
                  <a:cubicBezTo>
                    <a:pt x="570" y="11"/>
                    <a:pt x="490" y="0"/>
                    <a:pt x="4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8016867" y="4667245"/>
              <a:ext cx="26721" cy="12856"/>
            </a:xfrm>
            <a:custGeom>
              <a:avLst/>
              <a:gdLst/>
              <a:ahLst/>
              <a:cxnLst/>
              <a:rect l="l" t="t" r="r" b="b"/>
              <a:pathLst>
                <a:path w="291" h="140" extrusionOk="0">
                  <a:moveTo>
                    <a:pt x="1" y="0"/>
                  </a:moveTo>
                  <a:cubicBezTo>
                    <a:pt x="21" y="20"/>
                    <a:pt x="51" y="40"/>
                    <a:pt x="71" y="60"/>
                  </a:cubicBezTo>
                  <a:lnTo>
                    <a:pt x="191" y="120"/>
                  </a:lnTo>
                  <a:cubicBezTo>
                    <a:pt x="220" y="120"/>
                    <a:pt x="251" y="130"/>
                    <a:pt x="291" y="140"/>
                  </a:cubicBezTo>
                  <a:cubicBezTo>
                    <a:pt x="280" y="120"/>
                    <a:pt x="271" y="110"/>
                    <a:pt x="260" y="110"/>
                  </a:cubicBezTo>
                  <a:cubicBezTo>
                    <a:pt x="260" y="100"/>
                    <a:pt x="251" y="100"/>
                    <a:pt x="251" y="100"/>
                  </a:cubicBezTo>
                  <a:lnTo>
                    <a:pt x="200" y="50"/>
                  </a:lnTo>
                  <a:cubicBezTo>
                    <a:pt x="191" y="40"/>
                    <a:pt x="180" y="40"/>
                    <a:pt x="171" y="30"/>
                  </a:cubicBezTo>
                  <a:cubicBezTo>
                    <a:pt x="171" y="30"/>
                    <a:pt x="160" y="30"/>
                    <a:pt x="151" y="20"/>
                  </a:cubicBezTo>
                  <a:cubicBezTo>
                    <a:pt x="101" y="10"/>
                    <a:pt x="5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7977473" y="4645206"/>
              <a:ext cx="94489" cy="56932"/>
            </a:xfrm>
            <a:custGeom>
              <a:avLst/>
              <a:gdLst/>
              <a:ahLst/>
              <a:cxnLst/>
              <a:rect l="l" t="t" r="r" b="b"/>
              <a:pathLst>
                <a:path w="1029" h="620" extrusionOk="0">
                  <a:moveTo>
                    <a:pt x="300" y="1"/>
                  </a:moveTo>
                  <a:cubicBezTo>
                    <a:pt x="260" y="1"/>
                    <a:pt x="230" y="1"/>
                    <a:pt x="200" y="10"/>
                  </a:cubicBezTo>
                  <a:cubicBezTo>
                    <a:pt x="181" y="10"/>
                    <a:pt x="161" y="10"/>
                    <a:pt x="130" y="21"/>
                  </a:cubicBezTo>
                  <a:lnTo>
                    <a:pt x="101" y="21"/>
                  </a:lnTo>
                  <a:cubicBezTo>
                    <a:pt x="61" y="30"/>
                    <a:pt x="21" y="60"/>
                    <a:pt x="10" y="110"/>
                  </a:cubicBezTo>
                  <a:cubicBezTo>
                    <a:pt x="1" y="120"/>
                    <a:pt x="1" y="130"/>
                    <a:pt x="1" y="140"/>
                  </a:cubicBezTo>
                  <a:cubicBezTo>
                    <a:pt x="1" y="170"/>
                    <a:pt x="21" y="200"/>
                    <a:pt x="41" y="230"/>
                  </a:cubicBezTo>
                  <a:cubicBezTo>
                    <a:pt x="41" y="230"/>
                    <a:pt x="50" y="240"/>
                    <a:pt x="61" y="240"/>
                  </a:cubicBezTo>
                  <a:cubicBezTo>
                    <a:pt x="61" y="250"/>
                    <a:pt x="70" y="250"/>
                    <a:pt x="81" y="260"/>
                  </a:cubicBezTo>
                  <a:lnTo>
                    <a:pt x="150" y="310"/>
                  </a:lnTo>
                  <a:lnTo>
                    <a:pt x="210" y="370"/>
                  </a:lnTo>
                  <a:lnTo>
                    <a:pt x="240" y="400"/>
                  </a:lnTo>
                  <a:cubicBezTo>
                    <a:pt x="270" y="420"/>
                    <a:pt x="320" y="460"/>
                    <a:pt x="370" y="500"/>
                  </a:cubicBezTo>
                  <a:cubicBezTo>
                    <a:pt x="430" y="540"/>
                    <a:pt x="490" y="569"/>
                    <a:pt x="549" y="580"/>
                  </a:cubicBezTo>
                  <a:cubicBezTo>
                    <a:pt x="609" y="600"/>
                    <a:pt x="689" y="620"/>
                    <a:pt x="769" y="620"/>
                  </a:cubicBezTo>
                  <a:lnTo>
                    <a:pt x="969" y="620"/>
                  </a:lnTo>
                  <a:cubicBezTo>
                    <a:pt x="989" y="620"/>
                    <a:pt x="1009" y="609"/>
                    <a:pt x="1029" y="609"/>
                  </a:cubicBezTo>
                  <a:cubicBezTo>
                    <a:pt x="989" y="589"/>
                    <a:pt x="939" y="560"/>
                    <a:pt x="889" y="529"/>
                  </a:cubicBezTo>
                  <a:cubicBezTo>
                    <a:pt x="839" y="500"/>
                    <a:pt x="799" y="460"/>
                    <a:pt x="769" y="429"/>
                  </a:cubicBezTo>
                  <a:cubicBezTo>
                    <a:pt x="749" y="409"/>
                    <a:pt x="740" y="390"/>
                    <a:pt x="720" y="380"/>
                  </a:cubicBezTo>
                  <a:cubicBezTo>
                    <a:pt x="680" y="370"/>
                    <a:pt x="649" y="360"/>
                    <a:pt x="620" y="360"/>
                  </a:cubicBezTo>
                  <a:lnTo>
                    <a:pt x="500" y="300"/>
                  </a:lnTo>
                  <a:cubicBezTo>
                    <a:pt x="480" y="280"/>
                    <a:pt x="450" y="260"/>
                    <a:pt x="430" y="240"/>
                  </a:cubicBezTo>
                  <a:cubicBezTo>
                    <a:pt x="480" y="240"/>
                    <a:pt x="530" y="250"/>
                    <a:pt x="580" y="260"/>
                  </a:cubicBezTo>
                  <a:cubicBezTo>
                    <a:pt x="589" y="270"/>
                    <a:pt x="600" y="270"/>
                    <a:pt x="600" y="270"/>
                  </a:cubicBezTo>
                  <a:lnTo>
                    <a:pt x="580" y="250"/>
                  </a:lnTo>
                  <a:cubicBezTo>
                    <a:pt x="560" y="230"/>
                    <a:pt x="549" y="200"/>
                    <a:pt x="549" y="170"/>
                  </a:cubicBezTo>
                  <a:cubicBezTo>
                    <a:pt x="549" y="160"/>
                    <a:pt x="560" y="140"/>
                    <a:pt x="560" y="130"/>
                  </a:cubicBezTo>
                  <a:cubicBezTo>
                    <a:pt x="580" y="90"/>
                    <a:pt x="609" y="60"/>
                    <a:pt x="649" y="50"/>
                  </a:cubicBezTo>
                  <a:lnTo>
                    <a:pt x="669" y="170"/>
                  </a:lnTo>
                  <a:lnTo>
                    <a:pt x="660" y="50"/>
                  </a:lnTo>
                  <a:lnTo>
                    <a:pt x="689" y="50"/>
                  </a:lnTo>
                  <a:cubicBezTo>
                    <a:pt x="669" y="41"/>
                    <a:pt x="660" y="41"/>
                    <a:pt x="649" y="30"/>
                  </a:cubicBezTo>
                  <a:cubicBezTo>
                    <a:pt x="580" y="10"/>
                    <a:pt x="500" y="1"/>
                    <a:pt x="4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8059015" y="4652552"/>
              <a:ext cx="32231" cy="49586"/>
            </a:xfrm>
            <a:custGeom>
              <a:avLst/>
              <a:gdLst/>
              <a:ahLst/>
              <a:cxnLst/>
              <a:rect l="l" t="t" r="r" b="b"/>
              <a:pathLst>
                <a:path w="351" h="540" extrusionOk="0">
                  <a:moveTo>
                    <a:pt x="311" y="0"/>
                  </a:moveTo>
                  <a:cubicBezTo>
                    <a:pt x="320" y="0"/>
                    <a:pt x="331" y="10"/>
                    <a:pt x="351" y="10"/>
                  </a:cubicBezTo>
                  <a:cubicBezTo>
                    <a:pt x="331" y="0"/>
                    <a:pt x="320" y="0"/>
                    <a:pt x="311" y="0"/>
                  </a:cubicBezTo>
                  <a:close/>
                  <a:moveTo>
                    <a:pt x="1" y="449"/>
                  </a:moveTo>
                  <a:cubicBezTo>
                    <a:pt x="29" y="468"/>
                    <a:pt x="56" y="484"/>
                    <a:pt x="84" y="498"/>
                  </a:cubicBezTo>
                  <a:lnTo>
                    <a:pt x="84" y="498"/>
                  </a:lnTo>
                  <a:cubicBezTo>
                    <a:pt x="57" y="483"/>
                    <a:pt x="29" y="466"/>
                    <a:pt x="1" y="449"/>
                  </a:cubicBezTo>
                  <a:close/>
                  <a:moveTo>
                    <a:pt x="84" y="498"/>
                  </a:moveTo>
                  <a:lnTo>
                    <a:pt x="84" y="498"/>
                  </a:lnTo>
                  <a:cubicBezTo>
                    <a:pt x="104" y="510"/>
                    <a:pt x="123" y="520"/>
                    <a:pt x="141" y="529"/>
                  </a:cubicBezTo>
                  <a:cubicBezTo>
                    <a:pt x="151" y="540"/>
                    <a:pt x="171" y="540"/>
                    <a:pt x="181" y="540"/>
                  </a:cubicBezTo>
                  <a:cubicBezTo>
                    <a:pt x="148" y="529"/>
                    <a:pt x="116" y="515"/>
                    <a:pt x="84" y="49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8065535" y="4669908"/>
              <a:ext cx="26630" cy="13866"/>
            </a:xfrm>
            <a:custGeom>
              <a:avLst/>
              <a:gdLst/>
              <a:ahLst/>
              <a:cxnLst/>
              <a:rect l="l" t="t" r="r" b="b"/>
              <a:pathLst>
                <a:path w="290" h="151" extrusionOk="0">
                  <a:moveTo>
                    <a:pt x="0" y="1"/>
                  </a:moveTo>
                  <a:cubicBezTo>
                    <a:pt x="20" y="31"/>
                    <a:pt x="50" y="51"/>
                    <a:pt x="80" y="71"/>
                  </a:cubicBezTo>
                  <a:cubicBezTo>
                    <a:pt x="110" y="91"/>
                    <a:pt x="150" y="111"/>
                    <a:pt x="189" y="131"/>
                  </a:cubicBezTo>
                  <a:cubicBezTo>
                    <a:pt x="220" y="140"/>
                    <a:pt x="249" y="151"/>
                    <a:pt x="289" y="151"/>
                  </a:cubicBezTo>
                  <a:lnTo>
                    <a:pt x="200" y="51"/>
                  </a:lnTo>
                  <a:cubicBezTo>
                    <a:pt x="189" y="51"/>
                    <a:pt x="189" y="51"/>
                    <a:pt x="189" y="41"/>
                  </a:cubicBezTo>
                  <a:cubicBezTo>
                    <a:pt x="180" y="41"/>
                    <a:pt x="169" y="41"/>
                    <a:pt x="160" y="31"/>
                  </a:cubicBezTo>
                  <a:cubicBezTo>
                    <a:pt x="120" y="21"/>
                    <a:pt x="60" y="1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8027886" y="4647961"/>
              <a:ext cx="91735" cy="58769"/>
            </a:xfrm>
            <a:custGeom>
              <a:avLst/>
              <a:gdLst/>
              <a:ahLst/>
              <a:cxnLst/>
              <a:rect l="l" t="t" r="r" b="b"/>
              <a:pathLst>
                <a:path w="999" h="640" extrusionOk="0">
                  <a:moveTo>
                    <a:pt x="589" y="279"/>
                  </a:moveTo>
                  <a:lnTo>
                    <a:pt x="589" y="279"/>
                  </a:lnTo>
                  <a:cubicBezTo>
                    <a:pt x="590" y="279"/>
                    <a:pt x="590" y="280"/>
                    <a:pt x="590" y="280"/>
                  </a:cubicBezTo>
                  <a:lnTo>
                    <a:pt x="599" y="280"/>
                  </a:lnTo>
                  <a:cubicBezTo>
                    <a:pt x="596" y="280"/>
                    <a:pt x="593" y="280"/>
                    <a:pt x="589" y="279"/>
                  </a:cubicBezTo>
                  <a:close/>
                  <a:moveTo>
                    <a:pt x="300" y="0"/>
                  </a:moveTo>
                  <a:cubicBezTo>
                    <a:pt x="270" y="0"/>
                    <a:pt x="230" y="11"/>
                    <a:pt x="200" y="11"/>
                  </a:cubicBezTo>
                  <a:cubicBezTo>
                    <a:pt x="180" y="11"/>
                    <a:pt x="160" y="11"/>
                    <a:pt x="140" y="20"/>
                  </a:cubicBezTo>
                  <a:lnTo>
                    <a:pt x="111" y="20"/>
                  </a:lnTo>
                  <a:lnTo>
                    <a:pt x="120" y="140"/>
                  </a:lnTo>
                  <a:lnTo>
                    <a:pt x="100" y="20"/>
                  </a:lnTo>
                  <a:cubicBezTo>
                    <a:pt x="60" y="30"/>
                    <a:pt x="31" y="60"/>
                    <a:pt x="11" y="100"/>
                  </a:cubicBezTo>
                  <a:cubicBezTo>
                    <a:pt x="11" y="110"/>
                    <a:pt x="0" y="130"/>
                    <a:pt x="0" y="140"/>
                  </a:cubicBezTo>
                  <a:cubicBezTo>
                    <a:pt x="0" y="170"/>
                    <a:pt x="11" y="200"/>
                    <a:pt x="31" y="220"/>
                  </a:cubicBezTo>
                  <a:lnTo>
                    <a:pt x="51" y="240"/>
                  </a:lnTo>
                  <a:cubicBezTo>
                    <a:pt x="60" y="240"/>
                    <a:pt x="60" y="250"/>
                    <a:pt x="80" y="260"/>
                  </a:cubicBezTo>
                  <a:lnTo>
                    <a:pt x="131" y="310"/>
                  </a:lnTo>
                  <a:cubicBezTo>
                    <a:pt x="131" y="310"/>
                    <a:pt x="140" y="310"/>
                    <a:pt x="140" y="320"/>
                  </a:cubicBezTo>
                  <a:cubicBezTo>
                    <a:pt x="151" y="320"/>
                    <a:pt x="160" y="330"/>
                    <a:pt x="171" y="350"/>
                  </a:cubicBezTo>
                  <a:cubicBezTo>
                    <a:pt x="191" y="360"/>
                    <a:pt x="200" y="379"/>
                    <a:pt x="220" y="399"/>
                  </a:cubicBezTo>
                  <a:cubicBezTo>
                    <a:pt x="250" y="430"/>
                    <a:pt x="290" y="470"/>
                    <a:pt x="340" y="499"/>
                  </a:cubicBezTo>
                  <a:cubicBezTo>
                    <a:pt x="400" y="539"/>
                    <a:pt x="460" y="570"/>
                    <a:pt x="520" y="590"/>
                  </a:cubicBezTo>
                  <a:cubicBezTo>
                    <a:pt x="579" y="619"/>
                    <a:pt x="659" y="629"/>
                    <a:pt x="730" y="629"/>
                  </a:cubicBezTo>
                  <a:cubicBezTo>
                    <a:pt x="770" y="639"/>
                    <a:pt x="799" y="639"/>
                    <a:pt x="829" y="639"/>
                  </a:cubicBezTo>
                  <a:lnTo>
                    <a:pt x="839" y="639"/>
                  </a:lnTo>
                  <a:cubicBezTo>
                    <a:pt x="879" y="639"/>
                    <a:pt x="909" y="639"/>
                    <a:pt x="939" y="629"/>
                  </a:cubicBezTo>
                  <a:lnTo>
                    <a:pt x="999" y="629"/>
                  </a:lnTo>
                  <a:cubicBezTo>
                    <a:pt x="979" y="619"/>
                    <a:pt x="959" y="609"/>
                    <a:pt x="949" y="599"/>
                  </a:cubicBezTo>
                  <a:cubicBezTo>
                    <a:pt x="919" y="590"/>
                    <a:pt x="889" y="570"/>
                    <a:pt x="859" y="550"/>
                  </a:cubicBezTo>
                  <a:cubicBezTo>
                    <a:pt x="809" y="510"/>
                    <a:pt x="779" y="470"/>
                    <a:pt x="750" y="439"/>
                  </a:cubicBezTo>
                  <a:lnTo>
                    <a:pt x="699" y="390"/>
                  </a:lnTo>
                  <a:cubicBezTo>
                    <a:pt x="659" y="390"/>
                    <a:pt x="630" y="379"/>
                    <a:pt x="599" y="370"/>
                  </a:cubicBezTo>
                  <a:cubicBezTo>
                    <a:pt x="560" y="350"/>
                    <a:pt x="520" y="330"/>
                    <a:pt x="490" y="310"/>
                  </a:cubicBezTo>
                  <a:cubicBezTo>
                    <a:pt x="460" y="290"/>
                    <a:pt x="430" y="270"/>
                    <a:pt x="410" y="240"/>
                  </a:cubicBezTo>
                  <a:lnTo>
                    <a:pt x="410" y="240"/>
                  </a:lnTo>
                  <a:cubicBezTo>
                    <a:pt x="470" y="250"/>
                    <a:pt x="530" y="260"/>
                    <a:pt x="570" y="270"/>
                  </a:cubicBezTo>
                  <a:cubicBezTo>
                    <a:pt x="576" y="276"/>
                    <a:pt x="583" y="279"/>
                    <a:pt x="589" y="279"/>
                  </a:cubicBezTo>
                  <a:lnTo>
                    <a:pt x="589" y="279"/>
                  </a:lnTo>
                  <a:cubicBezTo>
                    <a:pt x="579" y="270"/>
                    <a:pt x="579" y="260"/>
                    <a:pt x="579" y="260"/>
                  </a:cubicBezTo>
                  <a:cubicBezTo>
                    <a:pt x="560" y="240"/>
                    <a:pt x="550" y="210"/>
                    <a:pt x="550" y="180"/>
                  </a:cubicBezTo>
                  <a:cubicBezTo>
                    <a:pt x="550" y="170"/>
                    <a:pt x="550" y="150"/>
                    <a:pt x="560" y="140"/>
                  </a:cubicBezTo>
                  <a:cubicBezTo>
                    <a:pt x="570" y="100"/>
                    <a:pt x="610" y="70"/>
                    <a:pt x="650" y="60"/>
                  </a:cubicBezTo>
                  <a:lnTo>
                    <a:pt x="690" y="60"/>
                  </a:lnTo>
                  <a:cubicBezTo>
                    <a:pt x="670" y="50"/>
                    <a:pt x="659" y="50"/>
                    <a:pt x="650" y="50"/>
                  </a:cubicBezTo>
                  <a:cubicBezTo>
                    <a:pt x="579" y="20"/>
                    <a:pt x="500" y="11"/>
                    <a:pt x="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8081972" y="4673581"/>
              <a:ext cx="14784" cy="14784"/>
            </a:xfrm>
            <a:custGeom>
              <a:avLst/>
              <a:gdLst/>
              <a:ahLst/>
              <a:cxnLst/>
              <a:rect l="l" t="t" r="r" b="b"/>
              <a:pathLst>
                <a:path w="161" h="161" extrusionOk="0">
                  <a:moveTo>
                    <a:pt x="1" y="1"/>
                  </a:moveTo>
                  <a:cubicBezTo>
                    <a:pt x="6" y="1"/>
                    <a:pt x="8" y="3"/>
                    <a:pt x="11" y="6"/>
                  </a:cubicBezTo>
                  <a:lnTo>
                    <a:pt x="11" y="6"/>
                  </a:lnTo>
                  <a:cubicBezTo>
                    <a:pt x="10" y="4"/>
                    <a:pt x="10" y="3"/>
                    <a:pt x="10" y="1"/>
                  </a:cubicBezTo>
                  <a:close/>
                  <a:moveTo>
                    <a:pt x="11" y="6"/>
                  </a:moveTo>
                  <a:cubicBezTo>
                    <a:pt x="11" y="11"/>
                    <a:pt x="13" y="11"/>
                    <a:pt x="21" y="11"/>
                  </a:cubicBezTo>
                  <a:cubicBezTo>
                    <a:pt x="16" y="11"/>
                    <a:pt x="13" y="8"/>
                    <a:pt x="11" y="6"/>
                  </a:cubicBezTo>
                  <a:close/>
                  <a:moveTo>
                    <a:pt x="21" y="11"/>
                  </a:moveTo>
                  <a:lnTo>
                    <a:pt x="110" y="111"/>
                  </a:lnTo>
                  <a:lnTo>
                    <a:pt x="161" y="160"/>
                  </a:lnTo>
                  <a:lnTo>
                    <a:pt x="21" y="1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8114019" y="4674591"/>
              <a:ext cx="26721" cy="14692"/>
            </a:xfrm>
            <a:custGeom>
              <a:avLst/>
              <a:gdLst/>
              <a:ahLst/>
              <a:cxnLst/>
              <a:rect l="l" t="t" r="r" b="b"/>
              <a:pathLst>
                <a:path w="291" h="160" extrusionOk="0">
                  <a:moveTo>
                    <a:pt x="1" y="0"/>
                  </a:moveTo>
                  <a:cubicBezTo>
                    <a:pt x="21" y="20"/>
                    <a:pt x="41" y="50"/>
                    <a:pt x="71" y="70"/>
                  </a:cubicBezTo>
                  <a:cubicBezTo>
                    <a:pt x="101" y="89"/>
                    <a:pt x="141" y="109"/>
                    <a:pt x="171" y="129"/>
                  </a:cubicBezTo>
                  <a:lnTo>
                    <a:pt x="291" y="160"/>
                  </a:lnTo>
                  <a:lnTo>
                    <a:pt x="291" y="160"/>
                  </a:lnTo>
                  <a:lnTo>
                    <a:pt x="201" y="50"/>
                  </a:lnTo>
                  <a:lnTo>
                    <a:pt x="191" y="40"/>
                  </a:lnTo>
                  <a:cubicBezTo>
                    <a:pt x="191" y="40"/>
                    <a:pt x="181" y="40"/>
                    <a:pt x="171" y="30"/>
                  </a:cubicBezTo>
                  <a:cubicBezTo>
                    <a:pt x="131" y="20"/>
                    <a:pt x="71" y="10"/>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8078298" y="4652552"/>
              <a:ext cx="88153" cy="58769"/>
            </a:xfrm>
            <a:custGeom>
              <a:avLst/>
              <a:gdLst/>
              <a:ahLst/>
              <a:cxnLst/>
              <a:rect l="l" t="t" r="r" b="b"/>
              <a:pathLst>
                <a:path w="960" h="640" extrusionOk="0">
                  <a:moveTo>
                    <a:pt x="201" y="0"/>
                  </a:moveTo>
                  <a:cubicBezTo>
                    <a:pt x="181" y="10"/>
                    <a:pt x="161" y="10"/>
                    <a:pt x="141" y="10"/>
                  </a:cubicBezTo>
                  <a:lnTo>
                    <a:pt x="101" y="10"/>
                  </a:lnTo>
                  <a:cubicBezTo>
                    <a:pt x="61" y="20"/>
                    <a:pt x="21" y="50"/>
                    <a:pt x="11" y="90"/>
                  </a:cubicBezTo>
                  <a:cubicBezTo>
                    <a:pt x="1" y="100"/>
                    <a:pt x="1" y="120"/>
                    <a:pt x="1" y="130"/>
                  </a:cubicBezTo>
                  <a:cubicBezTo>
                    <a:pt x="1" y="160"/>
                    <a:pt x="11" y="190"/>
                    <a:pt x="30" y="210"/>
                  </a:cubicBezTo>
                  <a:cubicBezTo>
                    <a:pt x="30" y="210"/>
                    <a:pt x="30" y="220"/>
                    <a:pt x="41" y="230"/>
                  </a:cubicBezTo>
                  <a:cubicBezTo>
                    <a:pt x="50" y="230"/>
                    <a:pt x="50" y="240"/>
                    <a:pt x="61" y="240"/>
                  </a:cubicBezTo>
                  <a:lnTo>
                    <a:pt x="201" y="389"/>
                  </a:lnTo>
                  <a:cubicBezTo>
                    <a:pt x="230" y="420"/>
                    <a:pt x="260" y="460"/>
                    <a:pt x="310" y="500"/>
                  </a:cubicBezTo>
                  <a:cubicBezTo>
                    <a:pt x="340" y="520"/>
                    <a:pt x="370" y="540"/>
                    <a:pt x="400" y="549"/>
                  </a:cubicBezTo>
                  <a:cubicBezTo>
                    <a:pt x="410" y="559"/>
                    <a:pt x="430" y="569"/>
                    <a:pt x="450" y="579"/>
                  </a:cubicBezTo>
                  <a:cubicBezTo>
                    <a:pt x="460" y="579"/>
                    <a:pt x="470" y="589"/>
                    <a:pt x="480" y="589"/>
                  </a:cubicBezTo>
                  <a:cubicBezTo>
                    <a:pt x="540" y="619"/>
                    <a:pt x="609" y="629"/>
                    <a:pt x="689" y="639"/>
                  </a:cubicBezTo>
                  <a:lnTo>
                    <a:pt x="959" y="639"/>
                  </a:lnTo>
                  <a:cubicBezTo>
                    <a:pt x="909" y="609"/>
                    <a:pt x="859" y="579"/>
                    <a:pt x="820" y="549"/>
                  </a:cubicBezTo>
                  <a:cubicBezTo>
                    <a:pt x="780" y="509"/>
                    <a:pt x="749" y="469"/>
                    <a:pt x="720" y="440"/>
                  </a:cubicBezTo>
                  <a:lnTo>
                    <a:pt x="680" y="400"/>
                  </a:lnTo>
                  <a:lnTo>
                    <a:pt x="560" y="369"/>
                  </a:lnTo>
                  <a:cubicBezTo>
                    <a:pt x="530" y="349"/>
                    <a:pt x="490" y="329"/>
                    <a:pt x="460" y="310"/>
                  </a:cubicBezTo>
                  <a:cubicBezTo>
                    <a:pt x="430" y="290"/>
                    <a:pt x="410" y="260"/>
                    <a:pt x="390" y="240"/>
                  </a:cubicBezTo>
                  <a:lnTo>
                    <a:pt x="400" y="240"/>
                  </a:lnTo>
                  <a:cubicBezTo>
                    <a:pt x="460" y="250"/>
                    <a:pt x="520" y="260"/>
                    <a:pt x="560" y="270"/>
                  </a:cubicBezTo>
                  <a:cubicBezTo>
                    <a:pt x="570" y="280"/>
                    <a:pt x="580" y="280"/>
                    <a:pt x="580" y="280"/>
                  </a:cubicBezTo>
                  <a:lnTo>
                    <a:pt x="580" y="270"/>
                  </a:lnTo>
                  <a:cubicBezTo>
                    <a:pt x="570" y="270"/>
                    <a:pt x="570" y="260"/>
                    <a:pt x="560" y="260"/>
                  </a:cubicBezTo>
                  <a:cubicBezTo>
                    <a:pt x="550" y="230"/>
                    <a:pt x="540" y="210"/>
                    <a:pt x="540" y="190"/>
                  </a:cubicBezTo>
                  <a:cubicBezTo>
                    <a:pt x="540" y="170"/>
                    <a:pt x="550" y="150"/>
                    <a:pt x="550" y="140"/>
                  </a:cubicBezTo>
                  <a:cubicBezTo>
                    <a:pt x="570" y="100"/>
                    <a:pt x="609" y="70"/>
                    <a:pt x="649" y="70"/>
                  </a:cubicBezTo>
                  <a:lnTo>
                    <a:pt x="680" y="60"/>
                  </a:lnTo>
                  <a:cubicBezTo>
                    <a:pt x="669" y="60"/>
                    <a:pt x="660" y="50"/>
                    <a:pt x="649" y="50"/>
                  </a:cubicBezTo>
                  <a:cubicBezTo>
                    <a:pt x="580" y="20"/>
                    <a:pt x="500" y="10"/>
                    <a:pt x="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8147076" y="4657052"/>
              <a:ext cx="65197" cy="59779"/>
            </a:xfrm>
            <a:custGeom>
              <a:avLst/>
              <a:gdLst/>
              <a:ahLst/>
              <a:cxnLst/>
              <a:rect l="l" t="t" r="r" b="b"/>
              <a:pathLst>
                <a:path w="710" h="651" extrusionOk="0">
                  <a:moveTo>
                    <a:pt x="709" y="650"/>
                  </a:moveTo>
                  <a:lnTo>
                    <a:pt x="699" y="650"/>
                  </a:lnTo>
                  <a:lnTo>
                    <a:pt x="709" y="650"/>
                  </a:lnTo>
                  <a:lnTo>
                    <a:pt x="709" y="650"/>
                  </a:lnTo>
                  <a:close/>
                  <a:moveTo>
                    <a:pt x="439" y="61"/>
                  </a:moveTo>
                  <a:cubicBezTo>
                    <a:pt x="450" y="61"/>
                    <a:pt x="459" y="71"/>
                    <a:pt x="470" y="81"/>
                  </a:cubicBezTo>
                  <a:lnTo>
                    <a:pt x="470" y="81"/>
                  </a:lnTo>
                  <a:cubicBezTo>
                    <a:pt x="459" y="71"/>
                    <a:pt x="450" y="61"/>
                    <a:pt x="439" y="61"/>
                  </a:cubicBezTo>
                  <a:close/>
                  <a:moveTo>
                    <a:pt x="100" y="1"/>
                  </a:moveTo>
                  <a:cubicBezTo>
                    <a:pt x="60" y="1"/>
                    <a:pt x="31" y="11"/>
                    <a:pt x="0" y="11"/>
                  </a:cubicBezTo>
                  <a:cubicBezTo>
                    <a:pt x="31" y="11"/>
                    <a:pt x="60" y="1"/>
                    <a:pt x="100" y="1"/>
                  </a:cubicBezTo>
                  <a:lnTo>
                    <a:pt x="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8161677" y="4680008"/>
              <a:ext cx="27640" cy="14784"/>
            </a:xfrm>
            <a:custGeom>
              <a:avLst/>
              <a:gdLst/>
              <a:ahLst/>
              <a:cxnLst/>
              <a:rect l="l" t="t" r="r" b="b"/>
              <a:pathLst>
                <a:path w="301" h="161" extrusionOk="0">
                  <a:moveTo>
                    <a:pt x="1" y="1"/>
                  </a:moveTo>
                  <a:cubicBezTo>
                    <a:pt x="31" y="21"/>
                    <a:pt x="51" y="50"/>
                    <a:pt x="71" y="70"/>
                  </a:cubicBezTo>
                  <a:cubicBezTo>
                    <a:pt x="101" y="101"/>
                    <a:pt x="131" y="110"/>
                    <a:pt x="171" y="130"/>
                  </a:cubicBezTo>
                  <a:cubicBezTo>
                    <a:pt x="201" y="141"/>
                    <a:pt x="251" y="150"/>
                    <a:pt x="300" y="161"/>
                  </a:cubicBezTo>
                  <a:lnTo>
                    <a:pt x="211" y="50"/>
                  </a:lnTo>
                  <a:lnTo>
                    <a:pt x="211" y="41"/>
                  </a:lnTo>
                  <a:cubicBezTo>
                    <a:pt x="201" y="41"/>
                    <a:pt x="201" y="41"/>
                    <a:pt x="191" y="30"/>
                  </a:cubicBezTo>
                  <a:cubicBezTo>
                    <a:pt x="151" y="21"/>
                    <a:pt x="91" y="1"/>
                    <a:pt x="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a:off x="8127793" y="4657052"/>
              <a:ext cx="84480" cy="60605"/>
            </a:xfrm>
            <a:custGeom>
              <a:avLst/>
              <a:gdLst/>
              <a:ahLst/>
              <a:cxnLst/>
              <a:rect l="l" t="t" r="r" b="b"/>
              <a:pathLst>
                <a:path w="920" h="660" extrusionOk="0">
                  <a:moveTo>
                    <a:pt x="310" y="1"/>
                  </a:moveTo>
                  <a:cubicBezTo>
                    <a:pt x="270" y="1"/>
                    <a:pt x="241" y="11"/>
                    <a:pt x="210" y="11"/>
                  </a:cubicBezTo>
                  <a:lnTo>
                    <a:pt x="141" y="11"/>
                  </a:lnTo>
                  <a:lnTo>
                    <a:pt x="110" y="21"/>
                  </a:lnTo>
                  <a:cubicBezTo>
                    <a:pt x="70" y="21"/>
                    <a:pt x="31" y="51"/>
                    <a:pt x="11" y="91"/>
                  </a:cubicBezTo>
                  <a:cubicBezTo>
                    <a:pt x="11" y="101"/>
                    <a:pt x="1" y="121"/>
                    <a:pt x="1" y="141"/>
                  </a:cubicBezTo>
                  <a:cubicBezTo>
                    <a:pt x="1" y="161"/>
                    <a:pt x="11" y="181"/>
                    <a:pt x="21" y="211"/>
                  </a:cubicBezTo>
                  <a:cubicBezTo>
                    <a:pt x="31" y="211"/>
                    <a:pt x="31" y="221"/>
                    <a:pt x="41" y="221"/>
                  </a:cubicBezTo>
                  <a:cubicBezTo>
                    <a:pt x="41" y="231"/>
                    <a:pt x="51" y="241"/>
                    <a:pt x="51" y="241"/>
                  </a:cubicBezTo>
                  <a:lnTo>
                    <a:pt x="181" y="391"/>
                  </a:lnTo>
                  <a:cubicBezTo>
                    <a:pt x="210" y="420"/>
                    <a:pt x="241" y="460"/>
                    <a:pt x="281" y="500"/>
                  </a:cubicBezTo>
                  <a:cubicBezTo>
                    <a:pt x="330" y="540"/>
                    <a:pt x="390" y="580"/>
                    <a:pt x="450" y="600"/>
                  </a:cubicBezTo>
                  <a:cubicBezTo>
                    <a:pt x="510" y="630"/>
                    <a:pt x="580" y="640"/>
                    <a:pt x="660" y="650"/>
                  </a:cubicBezTo>
                  <a:cubicBezTo>
                    <a:pt x="689" y="650"/>
                    <a:pt x="729" y="660"/>
                    <a:pt x="760" y="660"/>
                  </a:cubicBezTo>
                  <a:lnTo>
                    <a:pt x="860" y="660"/>
                  </a:lnTo>
                  <a:cubicBezTo>
                    <a:pt x="879" y="660"/>
                    <a:pt x="889" y="660"/>
                    <a:pt x="909" y="650"/>
                  </a:cubicBezTo>
                  <a:lnTo>
                    <a:pt x="919" y="650"/>
                  </a:lnTo>
                  <a:cubicBezTo>
                    <a:pt x="869" y="630"/>
                    <a:pt x="829" y="600"/>
                    <a:pt x="789" y="560"/>
                  </a:cubicBezTo>
                  <a:cubicBezTo>
                    <a:pt x="749" y="520"/>
                    <a:pt x="720" y="480"/>
                    <a:pt x="700" y="451"/>
                  </a:cubicBezTo>
                  <a:lnTo>
                    <a:pt x="669" y="411"/>
                  </a:lnTo>
                  <a:cubicBezTo>
                    <a:pt x="620" y="400"/>
                    <a:pt x="570" y="391"/>
                    <a:pt x="540" y="380"/>
                  </a:cubicBezTo>
                  <a:cubicBezTo>
                    <a:pt x="500" y="360"/>
                    <a:pt x="470" y="351"/>
                    <a:pt x="440" y="320"/>
                  </a:cubicBezTo>
                  <a:cubicBezTo>
                    <a:pt x="420" y="300"/>
                    <a:pt x="400" y="271"/>
                    <a:pt x="370" y="251"/>
                  </a:cubicBezTo>
                  <a:lnTo>
                    <a:pt x="400" y="251"/>
                  </a:lnTo>
                  <a:cubicBezTo>
                    <a:pt x="460" y="251"/>
                    <a:pt x="520" y="271"/>
                    <a:pt x="560" y="280"/>
                  </a:cubicBezTo>
                  <a:cubicBezTo>
                    <a:pt x="570" y="291"/>
                    <a:pt x="570" y="291"/>
                    <a:pt x="580" y="291"/>
                  </a:cubicBezTo>
                  <a:cubicBezTo>
                    <a:pt x="570" y="291"/>
                    <a:pt x="570" y="280"/>
                    <a:pt x="570" y="280"/>
                  </a:cubicBezTo>
                  <a:cubicBezTo>
                    <a:pt x="560" y="271"/>
                    <a:pt x="560" y="261"/>
                    <a:pt x="550" y="261"/>
                  </a:cubicBezTo>
                  <a:cubicBezTo>
                    <a:pt x="540" y="241"/>
                    <a:pt x="540" y="221"/>
                    <a:pt x="540" y="201"/>
                  </a:cubicBezTo>
                  <a:cubicBezTo>
                    <a:pt x="540" y="181"/>
                    <a:pt x="540" y="161"/>
                    <a:pt x="550" y="141"/>
                  </a:cubicBezTo>
                  <a:cubicBezTo>
                    <a:pt x="570" y="101"/>
                    <a:pt x="610" y="81"/>
                    <a:pt x="649" y="81"/>
                  </a:cubicBezTo>
                  <a:lnTo>
                    <a:pt x="680" y="81"/>
                  </a:lnTo>
                  <a:cubicBezTo>
                    <a:pt x="669" y="71"/>
                    <a:pt x="660" y="61"/>
                    <a:pt x="649" y="61"/>
                  </a:cubicBezTo>
                  <a:cubicBezTo>
                    <a:pt x="580" y="41"/>
                    <a:pt x="510" y="21"/>
                    <a:pt x="430" y="11"/>
                  </a:cubicBezTo>
                  <a:cubicBezTo>
                    <a:pt x="390" y="11"/>
                    <a:pt x="360" y="1"/>
                    <a:pt x="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8180042" y="4682763"/>
              <a:ext cx="34894" cy="35904"/>
            </a:xfrm>
            <a:custGeom>
              <a:avLst/>
              <a:gdLst/>
              <a:ahLst/>
              <a:cxnLst/>
              <a:rect l="l" t="t" r="r" b="b"/>
              <a:pathLst>
                <a:path w="380" h="391" extrusionOk="0">
                  <a:moveTo>
                    <a:pt x="1" y="0"/>
                  </a:moveTo>
                  <a:cubicBezTo>
                    <a:pt x="1" y="0"/>
                    <a:pt x="1" y="9"/>
                    <a:pt x="8" y="11"/>
                  </a:cubicBezTo>
                  <a:lnTo>
                    <a:pt x="8" y="11"/>
                  </a:lnTo>
                  <a:cubicBezTo>
                    <a:pt x="5" y="5"/>
                    <a:pt x="1" y="0"/>
                    <a:pt x="1" y="0"/>
                  </a:cubicBezTo>
                  <a:close/>
                  <a:moveTo>
                    <a:pt x="8" y="11"/>
                  </a:moveTo>
                  <a:cubicBezTo>
                    <a:pt x="10" y="14"/>
                    <a:pt x="11" y="17"/>
                    <a:pt x="11" y="20"/>
                  </a:cubicBezTo>
                  <a:lnTo>
                    <a:pt x="11" y="11"/>
                  </a:lnTo>
                  <a:cubicBezTo>
                    <a:pt x="10" y="11"/>
                    <a:pt x="9" y="11"/>
                    <a:pt x="8" y="11"/>
                  </a:cubicBezTo>
                  <a:close/>
                  <a:moveTo>
                    <a:pt x="11" y="20"/>
                  </a:moveTo>
                  <a:lnTo>
                    <a:pt x="131" y="171"/>
                  </a:lnTo>
                  <a:lnTo>
                    <a:pt x="100" y="131"/>
                  </a:lnTo>
                  <a:lnTo>
                    <a:pt x="11" y="20"/>
                  </a:lnTo>
                  <a:close/>
                  <a:moveTo>
                    <a:pt x="220" y="280"/>
                  </a:moveTo>
                  <a:cubicBezTo>
                    <a:pt x="246" y="306"/>
                    <a:pt x="272" y="327"/>
                    <a:pt x="300" y="345"/>
                  </a:cubicBezTo>
                  <a:lnTo>
                    <a:pt x="300" y="345"/>
                  </a:lnTo>
                  <a:cubicBezTo>
                    <a:pt x="273" y="327"/>
                    <a:pt x="247" y="306"/>
                    <a:pt x="220" y="280"/>
                  </a:cubicBezTo>
                  <a:close/>
                  <a:moveTo>
                    <a:pt x="300" y="345"/>
                  </a:moveTo>
                  <a:lnTo>
                    <a:pt x="300" y="345"/>
                  </a:lnTo>
                  <a:cubicBezTo>
                    <a:pt x="325" y="361"/>
                    <a:pt x="351" y="376"/>
                    <a:pt x="380" y="390"/>
                  </a:cubicBezTo>
                  <a:cubicBezTo>
                    <a:pt x="370" y="380"/>
                    <a:pt x="360" y="380"/>
                    <a:pt x="350" y="370"/>
                  </a:cubicBezTo>
                  <a:cubicBezTo>
                    <a:pt x="332" y="363"/>
                    <a:pt x="316" y="355"/>
                    <a:pt x="300" y="3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8209427" y="4685518"/>
              <a:ext cx="26630" cy="15702"/>
            </a:xfrm>
            <a:custGeom>
              <a:avLst/>
              <a:gdLst/>
              <a:ahLst/>
              <a:cxnLst/>
              <a:rect l="l" t="t" r="r" b="b"/>
              <a:pathLst>
                <a:path w="290" h="171" extrusionOk="0">
                  <a:moveTo>
                    <a:pt x="0" y="1"/>
                  </a:moveTo>
                  <a:cubicBezTo>
                    <a:pt x="30" y="30"/>
                    <a:pt x="50" y="61"/>
                    <a:pt x="70" y="81"/>
                  </a:cubicBezTo>
                  <a:cubicBezTo>
                    <a:pt x="90" y="110"/>
                    <a:pt x="120" y="121"/>
                    <a:pt x="150" y="141"/>
                  </a:cubicBezTo>
                  <a:cubicBezTo>
                    <a:pt x="190" y="150"/>
                    <a:pt x="240" y="170"/>
                    <a:pt x="290" y="170"/>
                  </a:cubicBezTo>
                  <a:lnTo>
                    <a:pt x="220" y="50"/>
                  </a:lnTo>
                  <a:lnTo>
                    <a:pt x="210" y="50"/>
                  </a:lnTo>
                  <a:cubicBezTo>
                    <a:pt x="210" y="50"/>
                    <a:pt x="200" y="50"/>
                    <a:pt x="200" y="41"/>
                  </a:cubicBezTo>
                  <a:cubicBezTo>
                    <a:pt x="160" y="30"/>
                    <a:pt x="110" y="10"/>
                    <a:pt x="50" y="10"/>
                  </a:cubicBezTo>
                  <a:cubicBezTo>
                    <a:pt x="30" y="1"/>
                    <a:pt x="20"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6"/>
            <p:cNvSpPr/>
            <p:nvPr/>
          </p:nvSpPr>
          <p:spPr>
            <a:xfrm>
              <a:off x="8177379" y="4663572"/>
              <a:ext cx="79797" cy="60605"/>
            </a:xfrm>
            <a:custGeom>
              <a:avLst/>
              <a:gdLst/>
              <a:ahLst/>
              <a:cxnLst/>
              <a:rect l="l" t="t" r="r" b="b"/>
              <a:pathLst>
                <a:path w="869" h="660" extrusionOk="0">
                  <a:moveTo>
                    <a:pt x="149" y="0"/>
                  </a:moveTo>
                  <a:lnTo>
                    <a:pt x="140" y="10"/>
                  </a:lnTo>
                  <a:lnTo>
                    <a:pt x="109" y="10"/>
                  </a:lnTo>
                  <a:cubicBezTo>
                    <a:pt x="70" y="10"/>
                    <a:pt x="30" y="30"/>
                    <a:pt x="10" y="70"/>
                  </a:cubicBezTo>
                  <a:cubicBezTo>
                    <a:pt x="0" y="90"/>
                    <a:pt x="0" y="110"/>
                    <a:pt x="0" y="130"/>
                  </a:cubicBezTo>
                  <a:cubicBezTo>
                    <a:pt x="0" y="150"/>
                    <a:pt x="0" y="170"/>
                    <a:pt x="10" y="190"/>
                  </a:cubicBezTo>
                  <a:cubicBezTo>
                    <a:pt x="20" y="190"/>
                    <a:pt x="20" y="200"/>
                    <a:pt x="30" y="209"/>
                  </a:cubicBezTo>
                  <a:cubicBezTo>
                    <a:pt x="30" y="209"/>
                    <a:pt x="40" y="220"/>
                    <a:pt x="40" y="229"/>
                  </a:cubicBezTo>
                  <a:lnTo>
                    <a:pt x="160" y="380"/>
                  </a:lnTo>
                  <a:cubicBezTo>
                    <a:pt x="180" y="409"/>
                    <a:pt x="209" y="449"/>
                    <a:pt x="249" y="489"/>
                  </a:cubicBezTo>
                  <a:cubicBezTo>
                    <a:pt x="300" y="539"/>
                    <a:pt x="349" y="569"/>
                    <a:pt x="409" y="599"/>
                  </a:cubicBezTo>
                  <a:cubicBezTo>
                    <a:pt x="469" y="619"/>
                    <a:pt x="539" y="639"/>
                    <a:pt x="619" y="649"/>
                  </a:cubicBezTo>
                  <a:cubicBezTo>
                    <a:pt x="649" y="659"/>
                    <a:pt x="688" y="659"/>
                    <a:pt x="719" y="659"/>
                  </a:cubicBezTo>
                  <a:lnTo>
                    <a:pt x="868" y="659"/>
                  </a:lnTo>
                  <a:cubicBezTo>
                    <a:pt x="828" y="639"/>
                    <a:pt x="788" y="599"/>
                    <a:pt x="748" y="559"/>
                  </a:cubicBezTo>
                  <a:cubicBezTo>
                    <a:pt x="719" y="519"/>
                    <a:pt x="688" y="479"/>
                    <a:pt x="669" y="449"/>
                  </a:cubicBezTo>
                  <a:lnTo>
                    <a:pt x="639" y="409"/>
                  </a:lnTo>
                  <a:cubicBezTo>
                    <a:pt x="589" y="409"/>
                    <a:pt x="539" y="389"/>
                    <a:pt x="499" y="380"/>
                  </a:cubicBezTo>
                  <a:cubicBezTo>
                    <a:pt x="469" y="360"/>
                    <a:pt x="439" y="349"/>
                    <a:pt x="419" y="320"/>
                  </a:cubicBezTo>
                  <a:cubicBezTo>
                    <a:pt x="399" y="300"/>
                    <a:pt x="379" y="269"/>
                    <a:pt x="349" y="240"/>
                  </a:cubicBezTo>
                  <a:cubicBezTo>
                    <a:pt x="369" y="240"/>
                    <a:pt x="379" y="240"/>
                    <a:pt x="399" y="249"/>
                  </a:cubicBezTo>
                  <a:cubicBezTo>
                    <a:pt x="459" y="249"/>
                    <a:pt x="509" y="269"/>
                    <a:pt x="549" y="280"/>
                  </a:cubicBezTo>
                  <a:cubicBezTo>
                    <a:pt x="549" y="289"/>
                    <a:pt x="559" y="289"/>
                    <a:pt x="559" y="289"/>
                  </a:cubicBezTo>
                  <a:cubicBezTo>
                    <a:pt x="559" y="280"/>
                    <a:pt x="559" y="280"/>
                    <a:pt x="549" y="269"/>
                  </a:cubicBezTo>
                  <a:cubicBezTo>
                    <a:pt x="549" y="269"/>
                    <a:pt x="539" y="260"/>
                    <a:pt x="539" y="249"/>
                  </a:cubicBezTo>
                  <a:cubicBezTo>
                    <a:pt x="529" y="240"/>
                    <a:pt x="529" y="220"/>
                    <a:pt x="529" y="200"/>
                  </a:cubicBezTo>
                  <a:cubicBezTo>
                    <a:pt x="529" y="180"/>
                    <a:pt x="529" y="160"/>
                    <a:pt x="539" y="140"/>
                  </a:cubicBezTo>
                  <a:cubicBezTo>
                    <a:pt x="559" y="110"/>
                    <a:pt x="599" y="80"/>
                    <a:pt x="639" y="80"/>
                  </a:cubicBezTo>
                  <a:lnTo>
                    <a:pt x="679" y="80"/>
                  </a:lnTo>
                  <a:cubicBezTo>
                    <a:pt x="669" y="70"/>
                    <a:pt x="649" y="70"/>
                    <a:pt x="639" y="60"/>
                  </a:cubicBezTo>
                  <a:cubicBezTo>
                    <a:pt x="579" y="40"/>
                    <a:pt x="509" y="20"/>
                    <a:pt x="419" y="10"/>
                  </a:cubicBezTo>
                  <a:cubicBezTo>
                    <a:pt x="389" y="0"/>
                    <a:pt x="349" y="0"/>
                    <a:pt x="3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8227700" y="4688273"/>
              <a:ext cx="32231" cy="36731"/>
            </a:xfrm>
            <a:custGeom>
              <a:avLst/>
              <a:gdLst/>
              <a:ahLst/>
              <a:cxnLst/>
              <a:rect l="l" t="t" r="r" b="b"/>
              <a:pathLst>
                <a:path w="351" h="400" extrusionOk="0">
                  <a:moveTo>
                    <a:pt x="1" y="0"/>
                  </a:moveTo>
                  <a:lnTo>
                    <a:pt x="1" y="0"/>
                  </a:lnTo>
                  <a:cubicBezTo>
                    <a:pt x="6" y="5"/>
                    <a:pt x="8" y="10"/>
                    <a:pt x="11" y="14"/>
                  </a:cubicBezTo>
                  <a:lnTo>
                    <a:pt x="11" y="14"/>
                  </a:lnTo>
                  <a:cubicBezTo>
                    <a:pt x="10" y="10"/>
                    <a:pt x="8" y="8"/>
                    <a:pt x="1" y="0"/>
                  </a:cubicBezTo>
                  <a:close/>
                  <a:moveTo>
                    <a:pt x="11" y="14"/>
                  </a:moveTo>
                  <a:lnTo>
                    <a:pt x="11" y="14"/>
                  </a:lnTo>
                  <a:cubicBezTo>
                    <a:pt x="11" y="16"/>
                    <a:pt x="11" y="18"/>
                    <a:pt x="11" y="20"/>
                  </a:cubicBezTo>
                  <a:lnTo>
                    <a:pt x="21" y="20"/>
                  </a:lnTo>
                  <a:cubicBezTo>
                    <a:pt x="16" y="20"/>
                    <a:pt x="13" y="18"/>
                    <a:pt x="11" y="14"/>
                  </a:cubicBezTo>
                  <a:close/>
                  <a:moveTo>
                    <a:pt x="21" y="20"/>
                  </a:moveTo>
                  <a:lnTo>
                    <a:pt x="21" y="31"/>
                  </a:lnTo>
                  <a:lnTo>
                    <a:pt x="70" y="105"/>
                  </a:lnTo>
                  <a:lnTo>
                    <a:pt x="21" y="20"/>
                  </a:lnTo>
                  <a:close/>
                  <a:moveTo>
                    <a:pt x="70" y="105"/>
                  </a:moveTo>
                  <a:lnTo>
                    <a:pt x="91" y="140"/>
                  </a:lnTo>
                  <a:lnTo>
                    <a:pt x="121" y="180"/>
                  </a:lnTo>
                  <a:lnTo>
                    <a:pt x="70" y="105"/>
                  </a:lnTo>
                  <a:close/>
                  <a:moveTo>
                    <a:pt x="200" y="290"/>
                  </a:moveTo>
                  <a:lnTo>
                    <a:pt x="200" y="290"/>
                  </a:lnTo>
                  <a:cubicBezTo>
                    <a:pt x="225" y="321"/>
                    <a:pt x="253" y="348"/>
                    <a:pt x="286" y="368"/>
                  </a:cubicBezTo>
                  <a:lnTo>
                    <a:pt x="286" y="368"/>
                  </a:lnTo>
                  <a:cubicBezTo>
                    <a:pt x="257" y="347"/>
                    <a:pt x="229" y="319"/>
                    <a:pt x="200" y="290"/>
                  </a:cubicBezTo>
                  <a:close/>
                  <a:moveTo>
                    <a:pt x="286" y="368"/>
                  </a:moveTo>
                  <a:lnTo>
                    <a:pt x="286" y="368"/>
                  </a:lnTo>
                  <a:cubicBezTo>
                    <a:pt x="297" y="377"/>
                    <a:pt x="309" y="384"/>
                    <a:pt x="320" y="390"/>
                  </a:cubicBezTo>
                  <a:cubicBezTo>
                    <a:pt x="331" y="400"/>
                    <a:pt x="340" y="400"/>
                    <a:pt x="351" y="400"/>
                  </a:cubicBezTo>
                  <a:cubicBezTo>
                    <a:pt x="327" y="392"/>
                    <a:pt x="306" y="381"/>
                    <a:pt x="286" y="3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8257085" y="4692864"/>
              <a:ext cx="25711" cy="16621"/>
            </a:xfrm>
            <a:custGeom>
              <a:avLst/>
              <a:gdLst/>
              <a:ahLst/>
              <a:cxnLst/>
              <a:rect l="l" t="t" r="r" b="b"/>
              <a:pathLst>
                <a:path w="280" h="181" extrusionOk="0">
                  <a:moveTo>
                    <a:pt x="0" y="1"/>
                  </a:moveTo>
                  <a:cubicBezTo>
                    <a:pt x="20" y="30"/>
                    <a:pt x="40" y="61"/>
                    <a:pt x="60" y="81"/>
                  </a:cubicBezTo>
                  <a:cubicBezTo>
                    <a:pt x="80" y="110"/>
                    <a:pt x="110" y="120"/>
                    <a:pt x="130" y="140"/>
                  </a:cubicBezTo>
                  <a:cubicBezTo>
                    <a:pt x="170" y="150"/>
                    <a:pt x="220" y="170"/>
                    <a:pt x="270" y="170"/>
                  </a:cubicBezTo>
                  <a:cubicBezTo>
                    <a:pt x="270" y="180"/>
                    <a:pt x="280" y="180"/>
                    <a:pt x="280" y="180"/>
                  </a:cubicBezTo>
                  <a:lnTo>
                    <a:pt x="210" y="50"/>
                  </a:lnTo>
                  <a:cubicBezTo>
                    <a:pt x="210" y="50"/>
                    <a:pt x="210" y="41"/>
                    <a:pt x="200" y="41"/>
                  </a:cubicBezTo>
                  <a:cubicBezTo>
                    <a:pt x="160" y="21"/>
                    <a:pt x="110" y="10"/>
                    <a:pt x="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8225864" y="4669908"/>
              <a:ext cx="76216" cy="62442"/>
            </a:xfrm>
            <a:custGeom>
              <a:avLst/>
              <a:gdLst/>
              <a:ahLst/>
              <a:cxnLst/>
              <a:rect l="l" t="t" r="r" b="b"/>
              <a:pathLst>
                <a:path w="830" h="680" extrusionOk="0">
                  <a:moveTo>
                    <a:pt x="211" y="1"/>
                  </a:moveTo>
                  <a:cubicBezTo>
                    <a:pt x="191" y="11"/>
                    <a:pt x="171" y="11"/>
                    <a:pt x="151" y="11"/>
                  </a:cubicBezTo>
                  <a:lnTo>
                    <a:pt x="111" y="11"/>
                  </a:lnTo>
                  <a:cubicBezTo>
                    <a:pt x="71" y="11"/>
                    <a:pt x="31" y="41"/>
                    <a:pt x="11" y="71"/>
                  </a:cubicBezTo>
                  <a:cubicBezTo>
                    <a:pt x="1" y="91"/>
                    <a:pt x="1" y="111"/>
                    <a:pt x="1" y="131"/>
                  </a:cubicBezTo>
                  <a:cubicBezTo>
                    <a:pt x="1" y="151"/>
                    <a:pt x="1" y="171"/>
                    <a:pt x="11" y="180"/>
                  </a:cubicBezTo>
                  <a:cubicBezTo>
                    <a:pt x="11" y="191"/>
                    <a:pt x="21" y="200"/>
                    <a:pt x="21" y="200"/>
                  </a:cubicBezTo>
                  <a:cubicBezTo>
                    <a:pt x="31" y="211"/>
                    <a:pt x="31" y="220"/>
                    <a:pt x="41" y="220"/>
                  </a:cubicBezTo>
                  <a:lnTo>
                    <a:pt x="41" y="231"/>
                  </a:lnTo>
                  <a:lnTo>
                    <a:pt x="141" y="380"/>
                  </a:lnTo>
                  <a:cubicBezTo>
                    <a:pt x="160" y="410"/>
                    <a:pt x="191" y="450"/>
                    <a:pt x="220" y="490"/>
                  </a:cubicBezTo>
                  <a:cubicBezTo>
                    <a:pt x="260" y="540"/>
                    <a:pt x="311" y="580"/>
                    <a:pt x="371" y="600"/>
                  </a:cubicBezTo>
                  <a:cubicBezTo>
                    <a:pt x="430" y="630"/>
                    <a:pt x="500" y="650"/>
                    <a:pt x="580" y="660"/>
                  </a:cubicBezTo>
                  <a:cubicBezTo>
                    <a:pt x="610" y="670"/>
                    <a:pt x="650" y="670"/>
                    <a:pt x="680" y="670"/>
                  </a:cubicBezTo>
                  <a:cubicBezTo>
                    <a:pt x="710" y="680"/>
                    <a:pt x="750" y="680"/>
                    <a:pt x="779" y="680"/>
                  </a:cubicBezTo>
                  <a:lnTo>
                    <a:pt x="830" y="680"/>
                  </a:lnTo>
                  <a:cubicBezTo>
                    <a:pt x="790" y="650"/>
                    <a:pt x="750" y="610"/>
                    <a:pt x="710" y="570"/>
                  </a:cubicBezTo>
                  <a:cubicBezTo>
                    <a:pt x="680" y="530"/>
                    <a:pt x="660" y="490"/>
                    <a:pt x="640" y="450"/>
                  </a:cubicBezTo>
                  <a:lnTo>
                    <a:pt x="620" y="430"/>
                  </a:lnTo>
                  <a:cubicBezTo>
                    <a:pt x="620" y="430"/>
                    <a:pt x="610" y="430"/>
                    <a:pt x="610" y="420"/>
                  </a:cubicBezTo>
                  <a:cubicBezTo>
                    <a:pt x="560" y="420"/>
                    <a:pt x="510" y="400"/>
                    <a:pt x="470" y="390"/>
                  </a:cubicBezTo>
                  <a:cubicBezTo>
                    <a:pt x="450" y="370"/>
                    <a:pt x="420" y="360"/>
                    <a:pt x="400" y="331"/>
                  </a:cubicBezTo>
                  <a:cubicBezTo>
                    <a:pt x="380" y="311"/>
                    <a:pt x="360" y="280"/>
                    <a:pt x="340" y="251"/>
                  </a:cubicBezTo>
                  <a:lnTo>
                    <a:pt x="390" y="251"/>
                  </a:lnTo>
                  <a:cubicBezTo>
                    <a:pt x="450" y="260"/>
                    <a:pt x="500" y="271"/>
                    <a:pt x="540" y="291"/>
                  </a:cubicBezTo>
                  <a:cubicBezTo>
                    <a:pt x="550" y="291"/>
                    <a:pt x="550" y="300"/>
                    <a:pt x="550" y="300"/>
                  </a:cubicBezTo>
                  <a:lnTo>
                    <a:pt x="550" y="300"/>
                  </a:lnTo>
                  <a:cubicBezTo>
                    <a:pt x="550" y="291"/>
                    <a:pt x="540" y="280"/>
                    <a:pt x="540" y="280"/>
                  </a:cubicBezTo>
                  <a:cubicBezTo>
                    <a:pt x="540" y="271"/>
                    <a:pt x="530" y="271"/>
                    <a:pt x="530" y="260"/>
                  </a:cubicBezTo>
                  <a:cubicBezTo>
                    <a:pt x="520" y="240"/>
                    <a:pt x="520" y="231"/>
                    <a:pt x="520" y="211"/>
                  </a:cubicBezTo>
                  <a:cubicBezTo>
                    <a:pt x="520" y="191"/>
                    <a:pt x="530" y="171"/>
                    <a:pt x="540" y="151"/>
                  </a:cubicBezTo>
                  <a:cubicBezTo>
                    <a:pt x="560" y="111"/>
                    <a:pt x="600" y="91"/>
                    <a:pt x="640" y="91"/>
                  </a:cubicBezTo>
                  <a:lnTo>
                    <a:pt x="670" y="91"/>
                  </a:lnTo>
                  <a:cubicBezTo>
                    <a:pt x="660" y="81"/>
                    <a:pt x="650" y="81"/>
                    <a:pt x="640" y="71"/>
                  </a:cubicBezTo>
                  <a:cubicBezTo>
                    <a:pt x="580" y="51"/>
                    <a:pt x="510" y="31"/>
                    <a:pt x="430" y="11"/>
                  </a:cubicBezTo>
                  <a:lnTo>
                    <a:pt x="311" y="11"/>
                  </a:lnTo>
                  <a:cubicBezTo>
                    <a:pt x="291" y="1"/>
                    <a:pt x="271"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8303824" y="4700210"/>
              <a:ext cx="25803" cy="17447"/>
            </a:xfrm>
            <a:custGeom>
              <a:avLst/>
              <a:gdLst/>
              <a:ahLst/>
              <a:cxnLst/>
              <a:rect l="l" t="t" r="r" b="b"/>
              <a:pathLst>
                <a:path w="281" h="190" extrusionOk="0">
                  <a:moveTo>
                    <a:pt x="1" y="1"/>
                  </a:moveTo>
                  <a:lnTo>
                    <a:pt x="1" y="10"/>
                  </a:lnTo>
                  <a:cubicBezTo>
                    <a:pt x="21" y="40"/>
                    <a:pt x="30" y="70"/>
                    <a:pt x="50" y="90"/>
                  </a:cubicBezTo>
                  <a:cubicBezTo>
                    <a:pt x="70" y="110"/>
                    <a:pt x="90" y="130"/>
                    <a:pt x="120" y="150"/>
                  </a:cubicBezTo>
                  <a:cubicBezTo>
                    <a:pt x="150" y="160"/>
                    <a:pt x="200" y="180"/>
                    <a:pt x="250" y="180"/>
                  </a:cubicBezTo>
                  <a:cubicBezTo>
                    <a:pt x="260" y="190"/>
                    <a:pt x="270" y="190"/>
                    <a:pt x="280" y="190"/>
                  </a:cubicBezTo>
                  <a:lnTo>
                    <a:pt x="210" y="50"/>
                  </a:lnTo>
                  <a:cubicBezTo>
                    <a:pt x="170" y="30"/>
                    <a:pt x="120" y="21"/>
                    <a:pt x="61" y="10"/>
                  </a:cubicBezTo>
                  <a:cubicBezTo>
                    <a:pt x="41" y="10"/>
                    <a:pt x="2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8273521" y="4678172"/>
              <a:ext cx="73461" cy="62442"/>
            </a:xfrm>
            <a:custGeom>
              <a:avLst/>
              <a:gdLst/>
              <a:ahLst/>
              <a:cxnLst/>
              <a:rect l="l" t="t" r="r" b="b"/>
              <a:pathLst>
                <a:path w="800" h="680" extrusionOk="0">
                  <a:moveTo>
                    <a:pt x="121" y="1"/>
                  </a:moveTo>
                  <a:cubicBezTo>
                    <a:pt x="81" y="1"/>
                    <a:pt x="41" y="21"/>
                    <a:pt x="21" y="61"/>
                  </a:cubicBezTo>
                  <a:cubicBezTo>
                    <a:pt x="11" y="81"/>
                    <a:pt x="1" y="101"/>
                    <a:pt x="1" y="121"/>
                  </a:cubicBezTo>
                  <a:cubicBezTo>
                    <a:pt x="1" y="141"/>
                    <a:pt x="1" y="150"/>
                    <a:pt x="11" y="170"/>
                  </a:cubicBezTo>
                  <a:cubicBezTo>
                    <a:pt x="11" y="181"/>
                    <a:pt x="21" y="181"/>
                    <a:pt x="21" y="190"/>
                  </a:cubicBezTo>
                  <a:cubicBezTo>
                    <a:pt x="21" y="190"/>
                    <a:pt x="31" y="201"/>
                    <a:pt x="31" y="210"/>
                  </a:cubicBezTo>
                  <a:lnTo>
                    <a:pt x="121" y="360"/>
                  </a:lnTo>
                  <a:cubicBezTo>
                    <a:pt x="141" y="400"/>
                    <a:pt x="161" y="440"/>
                    <a:pt x="191" y="480"/>
                  </a:cubicBezTo>
                  <a:cubicBezTo>
                    <a:pt x="231" y="530"/>
                    <a:pt x="280" y="570"/>
                    <a:pt x="340" y="600"/>
                  </a:cubicBezTo>
                  <a:cubicBezTo>
                    <a:pt x="391" y="629"/>
                    <a:pt x="460" y="649"/>
                    <a:pt x="540" y="660"/>
                  </a:cubicBezTo>
                  <a:cubicBezTo>
                    <a:pt x="580" y="669"/>
                    <a:pt x="610" y="669"/>
                    <a:pt x="640" y="669"/>
                  </a:cubicBezTo>
                  <a:cubicBezTo>
                    <a:pt x="680" y="680"/>
                    <a:pt x="710" y="680"/>
                    <a:pt x="740" y="680"/>
                  </a:cubicBezTo>
                  <a:lnTo>
                    <a:pt x="799" y="680"/>
                  </a:lnTo>
                  <a:cubicBezTo>
                    <a:pt x="750" y="649"/>
                    <a:pt x="710" y="610"/>
                    <a:pt x="680" y="570"/>
                  </a:cubicBezTo>
                  <a:cubicBezTo>
                    <a:pt x="650" y="520"/>
                    <a:pt x="630" y="480"/>
                    <a:pt x="610" y="440"/>
                  </a:cubicBezTo>
                  <a:lnTo>
                    <a:pt x="610" y="430"/>
                  </a:lnTo>
                  <a:cubicBezTo>
                    <a:pt x="600" y="430"/>
                    <a:pt x="590" y="430"/>
                    <a:pt x="580" y="420"/>
                  </a:cubicBezTo>
                  <a:cubicBezTo>
                    <a:pt x="530" y="420"/>
                    <a:pt x="480" y="400"/>
                    <a:pt x="450" y="390"/>
                  </a:cubicBezTo>
                  <a:cubicBezTo>
                    <a:pt x="420" y="370"/>
                    <a:pt x="400" y="350"/>
                    <a:pt x="380" y="330"/>
                  </a:cubicBezTo>
                  <a:cubicBezTo>
                    <a:pt x="360" y="310"/>
                    <a:pt x="351" y="280"/>
                    <a:pt x="331" y="250"/>
                  </a:cubicBezTo>
                  <a:lnTo>
                    <a:pt x="331" y="241"/>
                  </a:lnTo>
                  <a:cubicBezTo>
                    <a:pt x="351" y="241"/>
                    <a:pt x="371" y="250"/>
                    <a:pt x="391" y="250"/>
                  </a:cubicBezTo>
                  <a:cubicBezTo>
                    <a:pt x="450" y="261"/>
                    <a:pt x="500" y="270"/>
                    <a:pt x="540" y="290"/>
                  </a:cubicBezTo>
                  <a:cubicBezTo>
                    <a:pt x="540" y="290"/>
                    <a:pt x="530" y="280"/>
                    <a:pt x="530" y="270"/>
                  </a:cubicBezTo>
                  <a:cubicBezTo>
                    <a:pt x="530" y="261"/>
                    <a:pt x="530" y="261"/>
                    <a:pt x="520" y="250"/>
                  </a:cubicBezTo>
                  <a:lnTo>
                    <a:pt x="520" y="210"/>
                  </a:lnTo>
                  <a:cubicBezTo>
                    <a:pt x="520" y="190"/>
                    <a:pt x="520" y="170"/>
                    <a:pt x="540" y="150"/>
                  </a:cubicBezTo>
                  <a:cubicBezTo>
                    <a:pt x="560" y="110"/>
                    <a:pt x="590" y="90"/>
                    <a:pt x="630" y="90"/>
                  </a:cubicBezTo>
                  <a:lnTo>
                    <a:pt x="640" y="210"/>
                  </a:lnTo>
                  <a:lnTo>
                    <a:pt x="640" y="90"/>
                  </a:lnTo>
                  <a:lnTo>
                    <a:pt x="670" y="90"/>
                  </a:lnTo>
                  <a:cubicBezTo>
                    <a:pt x="660" y="90"/>
                    <a:pt x="650" y="81"/>
                    <a:pt x="640" y="81"/>
                  </a:cubicBezTo>
                  <a:cubicBezTo>
                    <a:pt x="580" y="50"/>
                    <a:pt x="510" y="31"/>
                    <a:pt x="431" y="11"/>
                  </a:cubicBezTo>
                  <a:cubicBezTo>
                    <a:pt x="391" y="11"/>
                    <a:pt x="360" y="1"/>
                    <a:pt x="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8349646" y="4708383"/>
              <a:ext cx="24793" cy="18457"/>
            </a:xfrm>
            <a:custGeom>
              <a:avLst/>
              <a:gdLst/>
              <a:ahLst/>
              <a:cxnLst/>
              <a:rect l="l" t="t" r="r" b="b"/>
              <a:pathLst>
                <a:path w="270" h="201" extrusionOk="0">
                  <a:moveTo>
                    <a:pt x="1" y="1"/>
                  </a:moveTo>
                  <a:lnTo>
                    <a:pt x="1" y="21"/>
                  </a:lnTo>
                  <a:cubicBezTo>
                    <a:pt x="10" y="41"/>
                    <a:pt x="30" y="71"/>
                    <a:pt x="50" y="101"/>
                  </a:cubicBezTo>
                  <a:cubicBezTo>
                    <a:pt x="61" y="121"/>
                    <a:pt x="81" y="141"/>
                    <a:pt x="101" y="151"/>
                  </a:cubicBezTo>
                  <a:cubicBezTo>
                    <a:pt x="130" y="161"/>
                    <a:pt x="170" y="181"/>
                    <a:pt x="230" y="191"/>
                  </a:cubicBezTo>
                  <a:cubicBezTo>
                    <a:pt x="240" y="191"/>
                    <a:pt x="260" y="201"/>
                    <a:pt x="270" y="201"/>
                  </a:cubicBezTo>
                  <a:lnTo>
                    <a:pt x="210" y="61"/>
                  </a:lnTo>
                  <a:cubicBezTo>
                    <a:pt x="181" y="41"/>
                    <a:pt x="130" y="21"/>
                    <a:pt x="81" y="11"/>
                  </a:cubicBezTo>
                  <a:cubicBezTo>
                    <a:pt x="50" y="11"/>
                    <a:pt x="21" y="1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8321179" y="4686436"/>
              <a:ext cx="68962" cy="63360"/>
            </a:xfrm>
            <a:custGeom>
              <a:avLst/>
              <a:gdLst/>
              <a:ahLst/>
              <a:cxnLst/>
              <a:rect l="l" t="t" r="r" b="b"/>
              <a:pathLst>
                <a:path w="751" h="690" extrusionOk="0">
                  <a:moveTo>
                    <a:pt x="111" y="0"/>
                  </a:moveTo>
                  <a:cubicBezTo>
                    <a:pt x="71" y="0"/>
                    <a:pt x="41" y="20"/>
                    <a:pt x="21" y="60"/>
                  </a:cubicBezTo>
                  <a:cubicBezTo>
                    <a:pt x="1" y="80"/>
                    <a:pt x="1" y="100"/>
                    <a:pt x="1" y="120"/>
                  </a:cubicBezTo>
                  <a:lnTo>
                    <a:pt x="1" y="160"/>
                  </a:lnTo>
                  <a:cubicBezTo>
                    <a:pt x="11" y="171"/>
                    <a:pt x="11" y="171"/>
                    <a:pt x="11" y="180"/>
                  </a:cubicBezTo>
                  <a:cubicBezTo>
                    <a:pt x="11" y="190"/>
                    <a:pt x="21" y="200"/>
                    <a:pt x="21" y="200"/>
                  </a:cubicBezTo>
                  <a:lnTo>
                    <a:pt x="91" y="350"/>
                  </a:lnTo>
                  <a:cubicBezTo>
                    <a:pt x="111" y="390"/>
                    <a:pt x="131" y="430"/>
                    <a:pt x="161" y="480"/>
                  </a:cubicBezTo>
                  <a:cubicBezTo>
                    <a:pt x="201" y="530"/>
                    <a:pt x="241" y="570"/>
                    <a:pt x="300" y="599"/>
                  </a:cubicBezTo>
                  <a:cubicBezTo>
                    <a:pt x="351" y="630"/>
                    <a:pt x="420" y="650"/>
                    <a:pt x="500" y="670"/>
                  </a:cubicBezTo>
                  <a:cubicBezTo>
                    <a:pt x="530" y="670"/>
                    <a:pt x="570" y="679"/>
                    <a:pt x="600" y="679"/>
                  </a:cubicBezTo>
                  <a:cubicBezTo>
                    <a:pt x="640" y="690"/>
                    <a:pt x="670" y="690"/>
                    <a:pt x="700" y="690"/>
                  </a:cubicBezTo>
                  <a:lnTo>
                    <a:pt x="750" y="690"/>
                  </a:lnTo>
                  <a:cubicBezTo>
                    <a:pt x="730" y="679"/>
                    <a:pt x="710" y="659"/>
                    <a:pt x="690" y="639"/>
                  </a:cubicBezTo>
                  <a:cubicBezTo>
                    <a:pt x="670" y="619"/>
                    <a:pt x="660" y="599"/>
                    <a:pt x="640" y="570"/>
                  </a:cubicBezTo>
                  <a:cubicBezTo>
                    <a:pt x="610" y="530"/>
                    <a:pt x="590" y="480"/>
                    <a:pt x="580" y="440"/>
                  </a:cubicBezTo>
                  <a:cubicBezTo>
                    <a:pt x="570" y="440"/>
                    <a:pt x="550" y="430"/>
                    <a:pt x="540" y="430"/>
                  </a:cubicBezTo>
                  <a:cubicBezTo>
                    <a:pt x="480" y="420"/>
                    <a:pt x="440" y="400"/>
                    <a:pt x="411" y="390"/>
                  </a:cubicBezTo>
                  <a:cubicBezTo>
                    <a:pt x="391" y="380"/>
                    <a:pt x="371" y="360"/>
                    <a:pt x="360" y="340"/>
                  </a:cubicBezTo>
                  <a:cubicBezTo>
                    <a:pt x="340" y="310"/>
                    <a:pt x="320" y="280"/>
                    <a:pt x="311" y="260"/>
                  </a:cubicBezTo>
                  <a:lnTo>
                    <a:pt x="311" y="240"/>
                  </a:lnTo>
                  <a:cubicBezTo>
                    <a:pt x="331" y="250"/>
                    <a:pt x="360" y="250"/>
                    <a:pt x="391" y="250"/>
                  </a:cubicBezTo>
                  <a:cubicBezTo>
                    <a:pt x="440" y="260"/>
                    <a:pt x="491" y="280"/>
                    <a:pt x="520" y="300"/>
                  </a:cubicBezTo>
                  <a:lnTo>
                    <a:pt x="520" y="290"/>
                  </a:lnTo>
                  <a:cubicBezTo>
                    <a:pt x="520" y="290"/>
                    <a:pt x="520" y="280"/>
                    <a:pt x="510" y="270"/>
                  </a:cubicBezTo>
                  <a:lnTo>
                    <a:pt x="510" y="250"/>
                  </a:lnTo>
                  <a:lnTo>
                    <a:pt x="510" y="240"/>
                  </a:lnTo>
                  <a:cubicBezTo>
                    <a:pt x="500" y="240"/>
                    <a:pt x="500" y="230"/>
                    <a:pt x="500" y="220"/>
                  </a:cubicBezTo>
                  <a:cubicBezTo>
                    <a:pt x="500" y="190"/>
                    <a:pt x="510" y="171"/>
                    <a:pt x="530" y="151"/>
                  </a:cubicBezTo>
                  <a:cubicBezTo>
                    <a:pt x="550" y="120"/>
                    <a:pt x="580" y="100"/>
                    <a:pt x="620" y="100"/>
                  </a:cubicBezTo>
                  <a:lnTo>
                    <a:pt x="660" y="100"/>
                  </a:lnTo>
                  <a:cubicBezTo>
                    <a:pt x="650" y="100"/>
                    <a:pt x="640" y="91"/>
                    <a:pt x="640" y="91"/>
                  </a:cubicBezTo>
                  <a:cubicBezTo>
                    <a:pt x="580" y="60"/>
                    <a:pt x="510" y="31"/>
                    <a:pt x="431" y="20"/>
                  </a:cubicBezTo>
                  <a:cubicBezTo>
                    <a:pt x="391" y="11"/>
                    <a:pt x="351" y="11"/>
                    <a:pt x="311" y="0"/>
                  </a:cubicBezTo>
                  <a:lnTo>
                    <a:pt x="121" y="0"/>
                  </a:lnTo>
                  <a:lnTo>
                    <a:pt x="121" y="120"/>
                  </a:lnTo>
                  <a:lnTo>
                    <a:pt x="1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8368929" y="4713066"/>
              <a:ext cx="5510" cy="13774"/>
            </a:xfrm>
            <a:custGeom>
              <a:avLst/>
              <a:gdLst/>
              <a:ahLst/>
              <a:cxnLst/>
              <a:rect l="l" t="t" r="r" b="b"/>
              <a:pathLst>
                <a:path w="60" h="150" extrusionOk="0">
                  <a:moveTo>
                    <a:pt x="0" y="0"/>
                  </a:moveTo>
                  <a:lnTo>
                    <a:pt x="0" y="10"/>
                  </a:lnTo>
                  <a:lnTo>
                    <a:pt x="60" y="15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8394549" y="4718576"/>
              <a:ext cx="23967" cy="18365"/>
            </a:xfrm>
            <a:custGeom>
              <a:avLst/>
              <a:gdLst/>
              <a:ahLst/>
              <a:cxnLst/>
              <a:rect l="l" t="t" r="r" b="b"/>
              <a:pathLst>
                <a:path w="261" h="200" extrusionOk="0">
                  <a:moveTo>
                    <a:pt x="1" y="0"/>
                  </a:moveTo>
                  <a:lnTo>
                    <a:pt x="11" y="10"/>
                  </a:lnTo>
                  <a:lnTo>
                    <a:pt x="40" y="100"/>
                  </a:lnTo>
                  <a:lnTo>
                    <a:pt x="91" y="150"/>
                  </a:lnTo>
                  <a:cubicBezTo>
                    <a:pt x="111" y="160"/>
                    <a:pt x="151" y="170"/>
                    <a:pt x="220" y="189"/>
                  </a:cubicBezTo>
                  <a:cubicBezTo>
                    <a:pt x="231" y="189"/>
                    <a:pt x="251" y="189"/>
                    <a:pt x="260" y="200"/>
                  </a:cubicBezTo>
                  <a:lnTo>
                    <a:pt x="260" y="189"/>
                  </a:lnTo>
                  <a:cubicBezTo>
                    <a:pt x="251" y="160"/>
                    <a:pt x="240" y="130"/>
                    <a:pt x="240" y="110"/>
                  </a:cubicBezTo>
                  <a:lnTo>
                    <a:pt x="220" y="50"/>
                  </a:lnTo>
                  <a:cubicBezTo>
                    <a:pt x="191" y="30"/>
                    <a:pt x="140" y="20"/>
                    <a:pt x="91" y="10"/>
                  </a:cubicBezTo>
                  <a:cubicBezTo>
                    <a:pt x="60" y="0"/>
                    <a:pt x="3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8367093" y="4695619"/>
              <a:ext cx="66023" cy="64279"/>
            </a:xfrm>
            <a:custGeom>
              <a:avLst/>
              <a:gdLst/>
              <a:ahLst/>
              <a:cxnLst/>
              <a:rect l="l" t="t" r="r" b="b"/>
              <a:pathLst>
                <a:path w="719" h="700" extrusionOk="0">
                  <a:moveTo>
                    <a:pt x="120" y="0"/>
                  </a:moveTo>
                  <a:cubicBezTo>
                    <a:pt x="80" y="0"/>
                    <a:pt x="50" y="20"/>
                    <a:pt x="30" y="51"/>
                  </a:cubicBezTo>
                  <a:cubicBezTo>
                    <a:pt x="10" y="71"/>
                    <a:pt x="0" y="90"/>
                    <a:pt x="0" y="120"/>
                  </a:cubicBezTo>
                  <a:cubicBezTo>
                    <a:pt x="0" y="130"/>
                    <a:pt x="0" y="140"/>
                    <a:pt x="10" y="140"/>
                  </a:cubicBezTo>
                  <a:lnTo>
                    <a:pt x="10" y="150"/>
                  </a:lnTo>
                  <a:lnTo>
                    <a:pt x="10" y="170"/>
                  </a:lnTo>
                  <a:cubicBezTo>
                    <a:pt x="20" y="180"/>
                    <a:pt x="20" y="190"/>
                    <a:pt x="20" y="190"/>
                  </a:cubicBezTo>
                  <a:lnTo>
                    <a:pt x="80" y="340"/>
                  </a:lnTo>
                  <a:cubicBezTo>
                    <a:pt x="90" y="380"/>
                    <a:pt x="110" y="430"/>
                    <a:pt x="140" y="470"/>
                  </a:cubicBezTo>
                  <a:cubicBezTo>
                    <a:pt x="160" y="499"/>
                    <a:pt x="170" y="519"/>
                    <a:pt x="190" y="539"/>
                  </a:cubicBezTo>
                  <a:cubicBezTo>
                    <a:pt x="210" y="559"/>
                    <a:pt x="230" y="579"/>
                    <a:pt x="250" y="590"/>
                  </a:cubicBezTo>
                  <a:cubicBezTo>
                    <a:pt x="260" y="590"/>
                    <a:pt x="270" y="599"/>
                    <a:pt x="270" y="599"/>
                  </a:cubicBezTo>
                  <a:cubicBezTo>
                    <a:pt x="310" y="619"/>
                    <a:pt x="350" y="639"/>
                    <a:pt x="399" y="659"/>
                  </a:cubicBezTo>
                  <a:cubicBezTo>
                    <a:pt x="419" y="659"/>
                    <a:pt x="450" y="669"/>
                    <a:pt x="470" y="669"/>
                  </a:cubicBezTo>
                  <a:cubicBezTo>
                    <a:pt x="499" y="679"/>
                    <a:pt x="539" y="689"/>
                    <a:pt x="569" y="689"/>
                  </a:cubicBezTo>
                  <a:cubicBezTo>
                    <a:pt x="609" y="689"/>
                    <a:pt x="639" y="699"/>
                    <a:pt x="669" y="699"/>
                  </a:cubicBezTo>
                  <a:lnTo>
                    <a:pt x="719" y="699"/>
                  </a:lnTo>
                  <a:cubicBezTo>
                    <a:pt x="679" y="669"/>
                    <a:pt x="639" y="630"/>
                    <a:pt x="609" y="579"/>
                  </a:cubicBezTo>
                  <a:cubicBezTo>
                    <a:pt x="589" y="530"/>
                    <a:pt x="569" y="479"/>
                    <a:pt x="559" y="450"/>
                  </a:cubicBezTo>
                  <a:cubicBezTo>
                    <a:pt x="550" y="439"/>
                    <a:pt x="530" y="439"/>
                    <a:pt x="519" y="439"/>
                  </a:cubicBezTo>
                  <a:cubicBezTo>
                    <a:pt x="450" y="420"/>
                    <a:pt x="410" y="410"/>
                    <a:pt x="390" y="400"/>
                  </a:cubicBezTo>
                  <a:lnTo>
                    <a:pt x="339" y="350"/>
                  </a:lnTo>
                  <a:lnTo>
                    <a:pt x="310" y="260"/>
                  </a:lnTo>
                  <a:lnTo>
                    <a:pt x="300" y="250"/>
                  </a:lnTo>
                  <a:cubicBezTo>
                    <a:pt x="330" y="250"/>
                    <a:pt x="359" y="250"/>
                    <a:pt x="390" y="260"/>
                  </a:cubicBezTo>
                  <a:cubicBezTo>
                    <a:pt x="439" y="270"/>
                    <a:pt x="490" y="280"/>
                    <a:pt x="519" y="300"/>
                  </a:cubicBezTo>
                  <a:lnTo>
                    <a:pt x="510" y="290"/>
                  </a:lnTo>
                  <a:lnTo>
                    <a:pt x="510" y="270"/>
                  </a:lnTo>
                  <a:cubicBezTo>
                    <a:pt x="510" y="260"/>
                    <a:pt x="499" y="260"/>
                    <a:pt x="499" y="250"/>
                  </a:cubicBezTo>
                  <a:lnTo>
                    <a:pt x="499" y="240"/>
                  </a:lnTo>
                  <a:lnTo>
                    <a:pt x="499" y="230"/>
                  </a:lnTo>
                  <a:cubicBezTo>
                    <a:pt x="499" y="200"/>
                    <a:pt x="510" y="170"/>
                    <a:pt x="530" y="150"/>
                  </a:cubicBezTo>
                  <a:cubicBezTo>
                    <a:pt x="550" y="120"/>
                    <a:pt x="589" y="110"/>
                    <a:pt x="619" y="110"/>
                  </a:cubicBezTo>
                  <a:lnTo>
                    <a:pt x="659" y="110"/>
                  </a:lnTo>
                  <a:lnTo>
                    <a:pt x="639" y="90"/>
                  </a:lnTo>
                  <a:cubicBezTo>
                    <a:pt x="579" y="60"/>
                    <a:pt x="510" y="40"/>
                    <a:pt x="430" y="20"/>
                  </a:cubicBezTo>
                  <a:cubicBezTo>
                    <a:pt x="399" y="11"/>
                    <a:pt x="359" y="11"/>
                    <a:pt x="320" y="11"/>
                  </a:cubicBezTo>
                  <a:cubicBezTo>
                    <a:pt x="290" y="0"/>
                    <a:pt x="250" y="0"/>
                    <a:pt x="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8413832" y="4722249"/>
              <a:ext cx="9274" cy="26538"/>
            </a:xfrm>
            <a:custGeom>
              <a:avLst/>
              <a:gdLst/>
              <a:ahLst/>
              <a:cxnLst/>
              <a:rect l="l" t="t" r="r" b="b"/>
              <a:pathLst>
                <a:path w="101" h="289" extrusionOk="0">
                  <a:moveTo>
                    <a:pt x="1" y="0"/>
                  </a:moveTo>
                  <a:lnTo>
                    <a:pt x="30" y="70"/>
                  </a:lnTo>
                  <a:lnTo>
                    <a:pt x="10" y="10"/>
                  </a:lnTo>
                  <a:lnTo>
                    <a:pt x="1" y="0"/>
                  </a:lnTo>
                  <a:close/>
                  <a:moveTo>
                    <a:pt x="50" y="149"/>
                  </a:moveTo>
                  <a:lnTo>
                    <a:pt x="50" y="160"/>
                  </a:lnTo>
                  <a:cubicBezTo>
                    <a:pt x="60" y="189"/>
                    <a:pt x="80" y="239"/>
                    <a:pt x="100" y="289"/>
                  </a:cubicBezTo>
                  <a:lnTo>
                    <a:pt x="100" y="289"/>
                  </a:lnTo>
                  <a:cubicBezTo>
                    <a:pt x="80" y="239"/>
                    <a:pt x="60" y="189"/>
                    <a:pt x="50" y="1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8439544" y="4727758"/>
              <a:ext cx="22957" cy="19284"/>
            </a:xfrm>
            <a:custGeom>
              <a:avLst/>
              <a:gdLst/>
              <a:ahLst/>
              <a:cxnLst/>
              <a:rect l="l" t="t" r="r" b="b"/>
              <a:pathLst>
                <a:path w="250" h="210" extrusionOk="0">
                  <a:moveTo>
                    <a:pt x="0" y="0"/>
                  </a:moveTo>
                  <a:lnTo>
                    <a:pt x="0" y="30"/>
                  </a:lnTo>
                  <a:cubicBezTo>
                    <a:pt x="10" y="60"/>
                    <a:pt x="20" y="80"/>
                    <a:pt x="30" y="109"/>
                  </a:cubicBezTo>
                  <a:cubicBezTo>
                    <a:pt x="40" y="129"/>
                    <a:pt x="60" y="140"/>
                    <a:pt x="80" y="160"/>
                  </a:cubicBezTo>
                  <a:cubicBezTo>
                    <a:pt x="100" y="169"/>
                    <a:pt x="129" y="189"/>
                    <a:pt x="200" y="200"/>
                  </a:cubicBezTo>
                  <a:cubicBezTo>
                    <a:pt x="209" y="200"/>
                    <a:pt x="229" y="209"/>
                    <a:pt x="249" y="209"/>
                  </a:cubicBezTo>
                  <a:lnTo>
                    <a:pt x="249" y="200"/>
                  </a:lnTo>
                  <a:lnTo>
                    <a:pt x="240" y="169"/>
                  </a:lnTo>
                  <a:cubicBezTo>
                    <a:pt x="240" y="149"/>
                    <a:pt x="229" y="129"/>
                    <a:pt x="229" y="109"/>
                  </a:cubicBezTo>
                  <a:lnTo>
                    <a:pt x="209" y="60"/>
                  </a:lnTo>
                  <a:cubicBezTo>
                    <a:pt x="180" y="40"/>
                    <a:pt x="140" y="30"/>
                    <a:pt x="90" y="20"/>
                  </a:cubicBezTo>
                  <a:cubicBezTo>
                    <a:pt x="60" y="10"/>
                    <a:pt x="40" y="10"/>
                    <a:pt x="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8412914" y="4705720"/>
              <a:ext cx="63360" cy="64279"/>
            </a:xfrm>
            <a:custGeom>
              <a:avLst/>
              <a:gdLst/>
              <a:ahLst/>
              <a:cxnLst/>
              <a:rect l="l" t="t" r="r" b="b"/>
              <a:pathLst>
                <a:path w="690" h="700" extrusionOk="0">
                  <a:moveTo>
                    <a:pt x="120" y="0"/>
                  </a:moveTo>
                  <a:cubicBezTo>
                    <a:pt x="90" y="0"/>
                    <a:pt x="51" y="10"/>
                    <a:pt x="31" y="40"/>
                  </a:cubicBezTo>
                  <a:cubicBezTo>
                    <a:pt x="11" y="60"/>
                    <a:pt x="0" y="90"/>
                    <a:pt x="0" y="120"/>
                  </a:cubicBezTo>
                  <a:lnTo>
                    <a:pt x="0" y="130"/>
                  </a:lnTo>
                  <a:lnTo>
                    <a:pt x="0" y="140"/>
                  </a:lnTo>
                  <a:cubicBezTo>
                    <a:pt x="0" y="150"/>
                    <a:pt x="11" y="150"/>
                    <a:pt x="11" y="160"/>
                  </a:cubicBezTo>
                  <a:lnTo>
                    <a:pt x="11" y="180"/>
                  </a:lnTo>
                  <a:lnTo>
                    <a:pt x="40" y="250"/>
                  </a:lnTo>
                  <a:cubicBezTo>
                    <a:pt x="40" y="270"/>
                    <a:pt x="51" y="300"/>
                    <a:pt x="60" y="329"/>
                  </a:cubicBezTo>
                  <a:cubicBezTo>
                    <a:pt x="70" y="369"/>
                    <a:pt x="90" y="420"/>
                    <a:pt x="110" y="469"/>
                  </a:cubicBezTo>
                  <a:cubicBezTo>
                    <a:pt x="140" y="520"/>
                    <a:pt x="180" y="559"/>
                    <a:pt x="220" y="589"/>
                  </a:cubicBezTo>
                  <a:cubicBezTo>
                    <a:pt x="230" y="589"/>
                    <a:pt x="230" y="599"/>
                    <a:pt x="240" y="599"/>
                  </a:cubicBezTo>
                  <a:cubicBezTo>
                    <a:pt x="280" y="619"/>
                    <a:pt x="320" y="639"/>
                    <a:pt x="380" y="659"/>
                  </a:cubicBezTo>
                  <a:cubicBezTo>
                    <a:pt x="400" y="669"/>
                    <a:pt x="410" y="669"/>
                    <a:pt x="430" y="669"/>
                  </a:cubicBezTo>
                  <a:cubicBezTo>
                    <a:pt x="470" y="679"/>
                    <a:pt x="499" y="689"/>
                    <a:pt x="539" y="689"/>
                  </a:cubicBezTo>
                  <a:cubicBezTo>
                    <a:pt x="570" y="699"/>
                    <a:pt x="599" y="699"/>
                    <a:pt x="630" y="699"/>
                  </a:cubicBezTo>
                  <a:lnTo>
                    <a:pt x="689" y="699"/>
                  </a:lnTo>
                  <a:cubicBezTo>
                    <a:pt x="639" y="669"/>
                    <a:pt x="610" y="629"/>
                    <a:pt x="579" y="579"/>
                  </a:cubicBezTo>
                  <a:cubicBezTo>
                    <a:pt x="559" y="529"/>
                    <a:pt x="550" y="480"/>
                    <a:pt x="539" y="449"/>
                  </a:cubicBezTo>
                  <a:cubicBezTo>
                    <a:pt x="519" y="449"/>
                    <a:pt x="499" y="440"/>
                    <a:pt x="490" y="440"/>
                  </a:cubicBezTo>
                  <a:cubicBezTo>
                    <a:pt x="419" y="429"/>
                    <a:pt x="390" y="409"/>
                    <a:pt x="370" y="400"/>
                  </a:cubicBezTo>
                  <a:cubicBezTo>
                    <a:pt x="350" y="380"/>
                    <a:pt x="330" y="369"/>
                    <a:pt x="320" y="349"/>
                  </a:cubicBezTo>
                  <a:cubicBezTo>
                    <a:pt x="310" y="320"/>
                    <a:pt x="300" y="300"/>
                    <a:pt x="290" y="270"/>
                  </a:cubicBezTo>
                  <a:lnTo>
                    <a:pt x="290" y="240"/>
                  </a:lnTo>
                  <a:lnTo>
                    <a:pt x="300" y="240"/>
                  </a:lnTo>
                  <a:cubicBezTo>
                    <a:pt x="330" y="250"/>
                    <a:pt x="350" y="250"/>
                    <a:pt x="380" y="260"/>
                  </a:cubicBezTo>
                  <a:cubicBezTo>
                    <a:pt x="430" y="270"/>
                    <a:pt x="470" y="280"/>
                    <a:pt x="499" y="300"/>
                  </a:cubicBezTo>
                  <a:lnTo>
                    <a:pt x="499" y="290"/>
                  </a:lnTo>
                  <a:cubicBezTo>
                    <a:pt x="499" y="280"/>
                    <a:pt x="499" y="270"/>
                    <a:pt x="490" y="260"/>
                  </a:cubicBezTo>
                  <a:lnTo>
                    <a:pt x="490" y="240"/>
                  </a:lnTo>
                  <a:lnTo>
                    <a:pt x="490" y="230"/>
                  </a:lnTo>
                  <a:cubicBezTo>
                    <a:pt x="490" y="160"/>
                    <a:pt x="539" y="110"/>
                    <a:pt x="610" y="110"/>
                  </a:cubicBezTo>
                  <a:lnTo>
                    <a:pt x="649" y="110"/>
                  </a:lnTo>
                  <a:cubicBezTo>
                    <a:pt x="649" y="110"/>
                    <a:pt x="639" y="100"/>
                    <a:pt x="630" y="100"/>
                  </a:cubicBezTo>
                  <a:cubicBezTo>
                    <a:pt x="579" y="70"/>
                    <a:pt x="510" y="40"/>
                    <a:pt x="430" y="20"/>
                  </a:cubicBezTo>
                  <a:lnTo>
                    <a:pt x="400" y="20"/>
                  </a:lnTo>
                  <a:cubicBezTo>
                    <a:pt x="370" y="10"/>
                    <a:pt x="350" y="10"/>
                    <a:pt x="320" y="10"/>
                  </a:cubicBezTo>
                  <a:lnTo>
                    <a:pt x="310" y="10"/>
                  </a:lnTo>
                  <a:lnTo>
                    <a:pt x="3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8458735" y="4732258"/>
              <a:ext cx="18365" cy="38567"/>
            </a:xfrm>
            <a:custGeom>
              <a:avLst/>
              <a:gdLst/>
              <a:ahLst/>
              <a:cxnLst/>
              <a:rect l="l" t="t" r="r" b="b"/>
              <a:pathLst>
                <a:path w="200" h="420" extrusionOk="0">
                  <a:moveTo>
                    <a:pt x="0" y="1"/>
                  </a:moveTo>
                  <a:lnTo>
                    <a:pt x="0" y="11"/>
                  </a:lnTo>
                  <a:lnTo>
                    <a:pt x="20" y="60"/>
                  </a:lnTo>
                  <a:lnTo>
                    <a:pt x="0" y="1"/>
                  </a:lnTo>
                  <a:close/>
                  <a:moveTo>
                    <a:pt x="40" y="151"/>
                  </a:moveTo>
                  <a:lnTo>
                    <a:pt x="40" y="160"/>
                  </a:lnTo>
                  <a:cubicBezTo>
                    <a:pt x="40" y="161"/>
                    <a:pt x="41" y="161"/>
                    <a:pt x="41" y="162"/>
                  </a:cubicBezTo>
                  <a:lnTo>
                    <a:pt x="41" y="162"/>
                  </a:lnTo>
                  <a:cubicBezTo>
                    <a:pt x="40" y="158"/>
                    <a:pt x="40" y="154"/>
                    <a:pt x="40" y="151"/>
                  </a:cubicBezTo>
                  <a:close/>
                  <a:moveTo>
                    <a:pt x="41" y="162"/>
                  </a:moveTo>
                  <a:cubicBezTo>
                    <a:pt x="44" y="199"/>
                    <a:pt x="62" y="245"/>
                    <a:pt x="80" y="290"/>
                  </a:cubicBezTo>
                  <a:cubicBezTo>
                    <a:pt x="61" y="241"/>
                    <a:pt x="51" y="192"/>
                    <a:pt x="41" y="162"/>
                  </a:cubicBezTo>
                  <a:close/>
                  <a:moveTo>
                    <a:pt x="80" y="291"/>
                  </a:moveTo>
                  <a:cubicBezTo>
                    <a:pt x="100" y="323"/>
                    <a:pt x="119" y="351"/>
                    <a:pt x="144" y="375"/>
                  </a:cubicBezTo>
                  <a:lnTo>
                    <a:pt x="144" y="375"/>
                  </a:lnTo>
                  <a:cubicBezTo>
                    <a:pt x="119" y="349"/>
                    <a:pt x="98" y="320"/>
                    <a:pt x="80" y="291"/>
                  </a:cubicBezTo>
                  <a:close/>
                  <a:moveTo>
                    <a:pt x="144" y="375"/>
                  </a:moveTo>
                  <a:cubicBezTo>
                    <a:pt x="159" y="390"/>
                    <a:pt x="174" y="403"/>
                    <a:pt x="191" y="414"/>
                  </a:cubicBezTo>
                  <a:lnTo>
                    <a:pt x="191" y="414"/>
                  </a:lnTo>
                  <a:cubicBezTo>
                    <a:pt x="191" y="413"/>
                    <a:pt x="190" y="412"/>
                    <a:pt x="190" y="410"/>
                  </a:cubicBezTo>
                  <a:cubicBezTo>
                    <a:pt x="173" y="400"/>
                    <a:pt x="158" y="388"/>
                    <a:pt x="144" y="375"/>
                  </a:cubicBezTo>
                  <a:close/>
                  <a:moveTo>
                    <a:pt x="191" y="414"/>
                  </a:moveTo>
                  <a:cubicBezTo>
                    <a:pt x="193" y="420"/>
                    <a:pt x="200" y="420"/>
                    <a:pt x="200" y="420"/>
                  </a:cubicBezTo>
                  <a:cubicBezTo>
                    <a:pt x="197" y="418"/>
                    <a:pt x="194" y="416"/>
                    <a:pt x="191" y="4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8482518" y="4738686"/>
              <a:ext cx="23048" cy="19375"/>
            </a:xfrm>
            <a:custGeom>
              <a:avLst/>
              <a:gdLst/>
              <a:ahLst/>
              <a:cxnLst/>
              <a:rect l="l" t="t" r="r" b="b"/>
              <a:pathLst>
                <a:path w="251" h="211" extrusionOk="0">
                  <a:moveTo>
                    <a:pt x="1" y="1"/>
                  </a:moveTo>
                  <a:lnTo>
                    <a:pt x="11" y="30"/>
                  </a:lnTo>
                  <a:cubicBezTo>
                    <a:pt x="21" y="50"/>
                    <a:pt x="21" y="81"/>
                    <a:pt x="41" y="110"/>
                  </a:cubicBezTo>
                  <a:cubicBezTo>
                    <a:pt x="41" y="130"/>
                    <a:pt x="61" y="141"/>
                    <a:pt x="71" y="150"/>
                  </a:cubicBezTo>
                  <a:cubicBezTo>
                    <a:pt x="101" y="170"/>
                    <a:pt x="141" y="190"/>
                    <a:pt x="191" y="200"/>
                  </a:cubicBezTo>
                  <a:cubicBezTo>
                    <a:pt x="211" y="200"/>
                    <a:pt x="231" y="210"/>
                    <a:pt x="251" y="210"/>
                  </a:cubicBezTo>
                  <a:cubicBezTo>
                    <a:pt x="251" y="200"/>
                    <a:pt x="240" y="200"/>
                    <a:pt x="240" y="200"/>
                  </a:cubicBezTo>
                  <a:lnTo>
                    <a:pt x="221" y="50"/>
                  </a:lnTo>
                  <a:cubicBezTo>
                    <a:pt x="191" y="41"/>
                    <a:pt x="151" y="21"/>
                    <a:pt x="111" y="10"/>
                  </a:cubicBezTo>
                  <a:cubicBezTo>
                    <a:pt x="81" y="10"/>
                    <a:pt x="51" y="1"/>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8457817" y="4715729"/>
              <a:ext cx="60605" cy="65289"/>
            </a:xfrm>
            <a:custGeom>
              <a:avLst/>
              <a:gdLst/>
              <a:ahLst/>
              <a:cxnLst/>
              <a:rect l="l" t="t" r="r" b="b"/>
              <a:pathLst>
                <a:path w="660" h="711" extrusionOk="0">
                  <a:moveTo>
                    <a:pt x="121" y="1"/>
                  </a:moveTo>
                  <a:cubicBezTo>
                    <a:pt x="50" y="1"/>
                    <a:pt x="1" y="51"/>
                    <a:pt x="1" y="121"/>
                  </a:cubicBezTo>
                  <a:lnTo>
                    <a:pt x="1" y="131"/>
                  </a:lnTo>
                  <a:lnTo>
                    <a:pt x="1" y="151"/>
                  </a:lnTo>
                  <a:cubicBezTo>
                    <a:pt x="10" y="161"/>
                    <a:pt x="10" y="171"/>
                    <a:pt x="10" y="181"/>
                  </a:cubicBezTo>
                  <a:lnTo>
                    <a:pt x="30" y="240"/>
                  </a:lnTo>
                  <a:cubicBezTo>
                    <a:pt x="30" y="260"/>
                    <a:pt x="41" y="280"/>
                    <a:pt x="41" y="300"/>
                  </a:cubicBezTo>
                  <a:lnTo>
                    <a:pt x="50" y="331"/>
                  </a:lnTo>
                  <a:cubicBezTo>
                    <a:pt x="50" y="371"/>
                    <a:pt x="70" y="420"/>
                    <a:pt x="90" y="470"/>
                  </a:cubicBezTo>
                  <a:cubicBezTo>
                    <a:pt x="121" y="520"/>
                    <a:pt x="160" y="570"/>
                    <a:pt x="210" y="600"/>
                  </a:cubicBezTo>
                  <a:cubicBezTo>
                    <a:pt x="260" y="640"/>
                    <a:pt x="330" y="660"/>
                    <a:pt x="400" y="680"/>
                  </a:cubicBezTo>
                  <a:cubicBezTo>
                    <a:pt x="440" y="690"/>
                    <a:pt x="470" y="700"/>
                    <a:pt x="509" y="700"/>
                  </a:cubicBezTo>
                  <a:cubicBezTo>
                    <a:pt x="540" y="700"/>
                    <a:pt x="569" y="710"/>
                    <a:pt x="600" y="710"/>
                  </a:cubicBezTo>
                  <a:lnTo>
                    <a:pt x="660" y="710"/>
                  </a:lnTo>
                  <a:cubicBezTo>
                    <a:pt x="609" y="680"/>
                    <a:pt x="580" y="630"/>
                    <a:pt x="549" y="580"/>
                  </a:cubicBezTo>
                  <a:cubicBezTo>
                    <a:pt x="529" y="540"/>
                    <a:pt x="520" y="490"/>
                    <a:pt x="520" y="460"/>
                  </a:cubicBezTo>
                  <a:cubicBezTo>
                    <a:pt x="500" y="460"/>
                    <a:pt x="480" y="450"/>
                    <a:pt x="460" y="450"/>
                  </a:cubicBezTo>
                  <a:cubicBezTo>
                    <a:pt x="410" y="440"/>
                    <a:pt x="370" y="420"/>
                    <a:pt x="340" y="400"/>
                  </a:cubicBezTo>
                  <a:cubicBezTo>
                    <a:pt x="330" y="391"/>
                    <a:pt x="310" y="380"/>
                    <a:pt x="310" y="360"/>
                  </a:cubicBezTo>
                  <a:cubicBezTo>
                    <a:pt x="290" y="331"/>
                    <a:pt x="290" y="300"/>
                    <a:pt x="280" y="280"/>
                  </a:cubicBezTo>
                  <a:lnTo>
                    <a:pt x="270" y="251"/>
                  </a:lnTo>
                  <a:lnTo>
                    <a:pt x="290" y="251"/>
                  </a:lnTo>
                  <a:cubicBezTo>
                    <a:pt x="320" y="251"/>
                    <a:pt x="350" y="260"/>
                    <a:pt x="380" y="260"/>
                  </a:cubicBezTo>
                  <a:cubicBezTo>
                    <a:pt x="420" y="271"/>
                    <a:pt x="460" y="291"/>
                    <a:pt x="490" y="300"/>
                  </a:cubicBezTo>
                  <a:lnTo>
                    <a:pt x="490" y="291"/>
                  </a:lnTo>
                  <a:cubicBezTo>
                    <a:pt x="480" y="291"/>
                    <a:pt x="480" y="280"/>
                    <a:pt x="480" y="271"/>
                  </a:cubicBezTo>
                  <a:lnTo>
                    <a:pt x="480" y="240"/>
                  </a:lnTo>
                  <a:cubicBezTo>
                    <a:pt x="480" y="171"/>
                    <a:pt x="529" y="121"/>
                    <a:pt x="600" y="121"/>
                  </a:cubicBezTo>
                  <a:lnTo>
                    <a:pt x="649" y="121"/>
                  </a:lnTo>
                  <a:cubicBezTo>
                    <a:pt x="640" y="121"/>
                    <a:pt x="629" y="111"/>
                    <a:pt x="629" y="111"/>
                  </a:cubicBezTo>
                  <a:cubicBezTo>
                    <a:pt x="580" y="71"/>
                    <a:pt x="509" y="51"/>
                    <a:pt x="430" y="31"/>
                  </a:cubicBezTo>
                  <a:cubicBezTo>
                    <a:pt x="390" y="21"/>
                    <a:pt x="360" y="21"/>
                    <a:pt x="320" y="11"/>
                  </a:cubicBezTo>
                  <a:cubicBezTo>
                    <a:pt x="290" y="11"/>
                    <a:pt x="250" y="1"/>
                    <a:pt x="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8525677" y="4749705"/>
              <a:ext cx="22130" cy="19284"/>
            </a:xfrm>
            <a:custGeom>
              <a:avLst/>
              <a:gdLst/>
              <a:ahLst/>
              <a:cxnLst/>
              <a:rect l="l" t="t" r="r" b="b"/>
              <a:pathLst>
                <a:path w="241" h="210" extrusionOk="0">
                  <a:moveTo>
                    <a:pt x="0" y="1"/>
                  </a:moveTo>
                  <a:lnTo>
                    <a:pt x="10" y="41"/>
                  </a:lnTo>
                  <a:cubicBezTo>
                    <a:pt x="10" y="61"/>
                    <a:pt x="20" y="90"/>
                    <a:pt x="30" y="110"/>
                  </a:cubicBezTo>
                  <a:cubicBezTo>
                    <a:pt x="40" y="130"/>
                    <a:pt x="50" y="140"/>
                    <a:pt x="70" y="160"/>
                  </a:cubicBezTo>
                  <a:cubicBezTo>
                    <a:pt x="90" y="170"/>
                    <a:pt x="130" y="190"/>
                    <a:pt x="170" y="200"/>
                  </a:cubicBezTo>
                  <a:cubicBezTo>
                    <a:pt x="200" y="210"/>
                    <a:pt x="220" y="210"/>
                    <a:pt x="240" y="210"/>
                  </a:cubicBezTo>
                  <a:lnTo>
                    <a:pt x="240" y="190"/>
                  </a:lnTo>
                  <a:lnTo>
                    <a:pt x="220" y="61"/>
                  </a:lnTo>
                  <a:cubicBezTo>
                    <a:pt x="200" y="41"/>
                    <a:pt x="170" y="30"/>
                    <a:pt x="110" y="21"/>
                  </a:cubicBezTo>
                  <a:cubicBezTo>
                    <a:pt x="90" y="10"/>
                    <a:pt x="60" y="10"/>
                    <a:pt x="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8501802" y="4726748"/>
              <a:ext cx="58769" cy="66115"/>
            </a:xfrm>
            <a:custGeom>
              <a:avLst/>
              <a:gdLst/>
              <a:ahLst/>
              <a:cxnLst/>
              <a:rect l="l" t="t" r="r" b="b"/>
              <a:pathLst>
                <a:path w="640" h="720" extrusionOk="0">
                  <a:moveTo>
                    <a:pt x="121" y="1"/>
                  </a:moveTo>
                  <a:cubicBezTo>
                    <a:pt x="50" y="1"/>
                    <a:pt x="1" y="51"/>
                    <a:pt x="1" y="120"/>
                  </a:cubicBezTo>
                  <a:lnTo>
                    <a:pt x="1" y="151"/>
                  </a:lnTo>
                  <a:cubicBezTo>
                    <a:pt x="1" y="160"/>
                    <a:pt x="1" y="171"/>
                    <a:pt x="11" y="171"/>
                  </a:cubicBezTo>
                  <a:lnTo>
                    <a:pt x="30" y="330"/>
                  </a:lnTo>
                  <a:cubicBezTo>
                    <a:pt x="41" y="360"/>
                    <a:pt x="50" y="410"/>
                    <a:pt x="70" y="460"/>
                  </a:cubicBezTo>
                  <a:cubicBezTo>
                    <a:pt x="101" y="520"/>
                    <a:pt x="141" y="570"/>
                    <a:pt x="190" y="600"/>
                  </a:cubicBezTo>
                  <a:cubicBezTo>
                    <a:pt x="241" y="640"/>
                    <a:pt x="300" y="670"/>
                    <a:pt x="380" y="679"/>
                  </a:cubicBezTo>
                  <a:cubicBezTo>
                    <a:pt x="410" y="690"/>
                    <a:pt x="450" y="699"/>
                    <a:pt x="480" y="699"/>
                  </a:cubicBezTo>
                  <a:cubicBezTo>
                    <a:pt x="510" y="710"/>
                    <a:pt x="550" y="710"/>
                    <a:pt x="580" y="710"/>
                  </a:cubicBezTo>
                  <a:cubicBezTo>
                    <a:pt x="590" y="719"/>
                    <a:pt x="609" y="719"/>
                    <a:pt x="629" y="719"/>
                  </a:cubicBezTo>
                  <a:cubicBezTo>
                    <a:pt x="580" y="679"/>
                    <a:pt x="550" y="640"/>
                    <a:pt x="530" y="580"/>
                  </a:cubicBezTo>
                  <a:cubicBezTo>
                    <a:pt x="510" y="540"/>
                    <a:pt x="500" y="500"/>
                    <a:pt x="500" y="460"/>
                  </a:cubicBezTo>
                  <a:cubicBezTo>
                    <a:pt x="480" y="460"/>
                    <a:pt x="460" y="460"/>
                    <a:pt x="430" y="450"/>
                  </a:cubicBezTo>
                  <a:cubicBezTo>
                    <a:pt x="390" y="440"/>
                    <a:pt x="350" y="420"/>
                    <a:pt x="330" y="410"/>
                  </a:cubicBezTo>
                  <a:cubicBezTo>
                    <a:pt x="310" y="390"/>
                    <a:pt x="300" y="380"/>
                    <a:pt x="290" y="360"/>
                  </a:cubicBezTo>
                  <a:cubicBezTo>
                    <a:pt x="280" y="340"/>
                    <a:pt x="270" y="311"/>
                    <a:pt x="270" y="291"/>
                  </a:cubicBezTo>
                  <a:lnTo>
                    <a:pt x="260" y="251"/>
                  </a:lnTo>
                  <a:lnTo>
                    <a:pt x="290" y="251"/>
                  </a:lnTo>
                  <a:cubicBezTo>
                    <a:pt x="320" y="260"/>
                    <a:pt x="350" y="260"/>
                    <a:pt x="370" y="271"/>
                  </a:cubicBezTo>
                  <a:cubicBezTo>
                    <a:pt x="430" y="280"/>
                    <a:pt x="460" y="291"/>
                    <a:pt x="480" y="311"/>
                  </a:cubicBezTo>
                  <a:lnTo>
                    <a:pt x="480" y="291"/>
                  </a:lnTo>
                  <a:cubicBezTo>
                    <a:pt x="480" y="280"/>
                    <a:pt x="470" y="271"/>
                    <a:pt x="470" y="271"/>
                  </a:cubicBezTo>
                  <a:lnTo>
                    <a:pt x="470" y="240"/>
                  </a:lnTo>
                  <a:lnTo>
                    <a:pt x="470" y="231"/>
                  </a:lnTo>
                  <a:cubicBezTo>
                    <a:pt x="470" y="200"/>
                    <a:pt x="490" y="171"/>
                    <a:pt x="510" y="151"/>
                  </a:cubicBezTo>
                  <a:cubicBezTo>
                    <a:pt x="530" y="131"/>
                    <a:pt x="560" y="120"/>
                    <a:pt x="590" y="120"/>
                  </a:cubicBezTo>
                  <a:lnTo>
                    <a:pt x="600" y="120"/>
                  </a:lnTo>
                  <a:lnTo>
                    <a:pt x="640" y="131"/>
                  </a:lnTo>
                  <a:lnTo>
                    <a:pt x="620" y="111"/>
                  </a:lnTo>
                  <a:cubicBezTo>
                    <a:pt x="570" y="81"/>
                    <a:pt x="510" y="51"/>
                    <a:pt x="430" y="31"/>
                  </a:cubicBezTo>
                  <a:cubicBezTo>
                    <a:pt x="390" y="31"/>
                    <a:pt x="360" y="21"/>
                    <a:pt x="320" y="11"/>
                  </a:cubicBezTo>
                  <a:cubicBezTo>
                    <a:pt x="290" y="11"/>
                    <a:pt x="250" y="11"/>
                    <a:pt x="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8544869" y="4740522"/>
              <a:ext cx="5601" cy="39485"/>
            </a:xfrm>
            <a:custGeom>
              <a:avLst/>
              <a:gdLst/>
              <a:ahLst/>
              <a:cxnLst/>
              <a:rect l="l" t="t" r="r" b="b"/>
              <a:pathLst>
                <a:path w="61" h="430" extrusionOk="0">
                  <a:moveTo>
                    <a:pt x="41" y="1"/>
                  </a:moveTo>
                  <a:cubicBezTo>
                    <a:pt x="21" y="21"/>
                    <a:pt x="1" y="50"/>
                    <a:pt x="1" y="81"/>
                  </a:cubicBezTo>
                  <a:cubicBezTo>
                    <a:pt x="11" y="50"/>
                    <a:pt x="21" y="21"/>
                    <a:pt x="41" y="1"/>
                  </a:cubicBezTo>
                  <a:close/>
                  <a:moveTo>
                    <a:pt x="1" y="110"/>
                  </a:moveTo>
                  <a:lnTo>
                    <a:pt x="1" y="121"/>
                  </a:lnTo>
                  <a:cubicBezTo>
                    <a:pt x="1" y="121"/>
                    <a:pt x="11" y="130"/>
                    <a:pt x="11" y="140"/>
                  </a:cubicBezTo>
                  <a:lnTo>
                    <a:pt x="11" y="140"/>
                  </a:lnTo>
                  <a:cubicBezTo>
                    <a:pt x="11" y="130"/>
                    <a:pt x="1" y="120"/>
                    <a:pt x="1" y="110"/>
                  </a:cubicBezTo>
                  <a:close/>
                  <a:moveTo>
                    <a:pt x="11" y="141"/>
                  </a:moveTo>
                  <a:lnTo>
                    <a:pt x="11" y="161"/>
                  </a:lnTo>
                  <a:lnTo>
                    <a:pt x="31" y="290"/>
                  </a:lnTo>
                  <a:lnTo>
                    <a:pt x="11" y="141"/>
                  </a:lnTo>
                  <a:close/>
                  <a:moveTo>
                    <a:pt x="31" y="290"/>
                  </a:moveTo>
                  <a:lnTo>
                    <a:pt x="31" y="310"/>
                  </a:lnTo>
                  <a:cubicBezTo>
                    <a:pt x="31" y="350"/>
                    <a:pt x="41" y="390"/>
                    <a:pt x="61" y="430"/>
                  </a:cubicBezTo>
                  <a:cubicBezTo>
                    <a:pt x="41" y="380"/>
                    <a:pt x="31" y="330"/>
                    <a:pt x="31" y="29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8568743" y="4760724"/>
              <a:ext cx="20202" cy="20294"/>
            </a:xfrm>
            <a:custGeom>
              <a:avLst/>
              <a:gdLst/>
              <a:ahLst/>
              <a:cxnLst/>
              <a:rect l="l" t="t" r="r" b="b"/>
              <a:pathLst>
                <a:path w="220" h="221" extrusionOk="0">
                  <a:moveTo>
                    <a:pt x="0" y="0"/>
                  </a:moveTo>
                  <a:lnTo>
                    <a:pt x="0" y="50"/>
                  </a:lnTo>
                  <a:cubicBezTo>
                    <a:pt x="11" y="70"/>
                    <a:pt x="11" y="100"/>
                    <a:pt x="20" y="120"/>
                  </a:cubicBezTo>
                  <a:cubicBezTo>
                    <a:pt x="31" y="140"/>
                    <a:pt x="40" y="150"/>
                    <a:pt x="51" y="160"/>
                  </a:cubicBezTo>
                  <a:cubicBezTo>
                    <a:pt x="71" y="170"/>
                    <a:pt x="100" y="190"/>
                    <a:pt x="160" y="210"/>
                  </a:cubicBezTo>
                  <a:cubicBezTo>
                    <a:pt x="180" y="210"/>
                    <a:pt x="200" y="220"/>
                    <a:pt x="220" y="220"/>
                  </a:cubicBezTo>
                  <a:lnTo>
                    <a:pt x="220" y="200"/>
                  </a:lnTo>
                  <a:lnTo>
                    <a:pt x="210" y="60"/>
                  </a:lnTo>
                  <a:cubicBezTo>
                    <a:pt x="190" y="50"/>
                    <a:pt x="160" y="40"/>
                    <a:pt x="110" y="20"/>
                  </a:cubicBezTo>
                  <a:cubicBezTo>
                    <a:pt x="80" y="20"/>
                    <a:pt x="60" y="10"/>
                    <a:pt x="31" y="10"/>
                  </a:cubicBezTo>
                  <a:cubicBezTo>
                    <a:pt x="20" y="10"/>
                    <a:pt x="1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8544869" y="4737767"/>
              <a:ext cx="58769" cy="67033"/>
            </a:xfrm>
            <a:custGeom>
              <a:avLst/>
              <a:gdLst/>
              <a:ahLst/>
              <a:cxnLst/>
              <a:rect l="l" t="t" r="r" b="b"/>
              <a:pathLst>
                <a:path w="640" h="730" extrusionOk="0">
                  <a:moveTo>
                    <a:pt x="121" y="0"/>
                  </a:moveTo>
                  <a:cubicBezTo>
                    <a:pt x="91" y="0"/>
                    <a:pt x="61" y="11"/>
                    <a:pt x="41" y="31"/>
                  </a:cubicBezTo>
                  <a:cubicBezTo>
                    <a:pt x="21" y="51"/>
                    <a:pt x="11" y="80"/>
                    <a:pt x="1" y="111"/>
                  </a:cubicBezTo>
                  <a:lnTo>
                    <a:pt x="1" y="140"/>
                  </a:lnTo>
                  <a:cubicBezTo>
                    <a:pt x="1" y="151"/>
                    <a:pt x="11" y="160"/>
                    <a:pt x="11" y="171"/>
                  </a:cubicBezTo>
                  <a:lnTo>
                    <a:pt x="31" y="320"/>
                  </a:lnTo>
                  <a:cubicBezTo>
                    <a:pt x="31" y="360"/>
                    <a:pt x="41" y="410"/>
                    <a:pt x="61" y="460"/>
                  </a:cubicBezTo>
                  <a:cubicBezTo>
                    <a:pt x="81" y="520"/>
                    <a:pt x="111" y="559"/>
                    <a:pt x="160" y="599"/>
                  </a:cubicBezTo>
                  <a:cubicBezTo>
                    <a:pt x="160" y="599"/>
                    <a:pt x="171" y="599"/>
                    <a:pt x="171" y="610"/>
                  </a:cubicBezTo>
                  <a:cubicBezTo>
                    <a:pt x="220" y="639"/>
                    <a:pt x="280" y="670"/>
                    <a:pt x="360" y="690"/>
                  </a:cubicBezTo>
                  <a:cubicBezTo>
                    <a:pt x="390" y="699"/>
                    <a:pt x="430" y="710"/>
                    <a:pt x="460" y="710"/>
                  </a:cubicBezTo>
                  <a:cubicBezTo>
                    <a:pt x="490" y="719"/>
                    <a:pt x="530" y="719"/>
                    <a:pt x="560" y="719"/>
                  </a:cubicBezTo>
                  <a:cubicBezTo>
                    <a:pt x="570" y="719"/>
                    <a:pt x="590" y="730"/>
                    <a:pt x="610" y="730"/>
                  </a:cubicBezTo>
                  <a:cubicBezTo>
                    <a:pt x="560" y="690"/>
                    <a:pt x="530" y="639"/>
                    <a:pt x="510" y="590"/>
                  </a:cubicBezTo>
                  <a:cubicBezTo>
                    <a:pt x="490" y="550"/>
                    <a:pt x="490" y="500"/>
                    <a:pt x="480" y="470"/>
                  </a:cubicBezTo>
                  <a:cubicBezTo>
                    <a:pt x="460" y="470"/>
                    <a:pt x="440" y="460"/>
                    <a:pt x="420" y="460"/>
                  </a:cubicBezTo>
                  <a:cubicBezTo>
                    <a:pt x="360" y="440"/>
                    <a:pt x="331" y="420"/>
                    <a:pt x="311" y="410"/>
                  </a:cubicBezTo>
                  <a:cubicBezTo>
                    <a:pt x="300" y="400"/>
                    <a:pt x="291" y="390"/>
                    <a:pt x="280" y="370"/>
                  </a:cubicBezTo>
                  <a:cubicBezTo>
                    <a:pt x="271" y="350"/>
                    <a:pt x="271" y="320"/>
                    <a:pt x="260" y="300"/>
                  </a:cubicBezTo>
                  <a:lnTo>
                    <a:pt x="260" y="250"/>
                  </a:lnTo>
                  <a:cubicBezTo>
                    <a:pt x="271" y="250"/>
                    <a:pt x="280" y="260"/>
                    <a:pt x="291" y="260"/>
                  </a:cubicBezTo>
                  <a:cubicBezTo>
                    <a:pt x="320" y="260"/>
                    <a:pt x="340" y="270"/>
                    <a:pt x="370" y="270"/>
                  </a:cubicBezTo>
                  <a:cubicBezTo>
                    <a:pt x="420" y="290"/>
                    <a:pt x="450" y="300"/>
                    <a:pt x="470" y="310"/>
                  </a:cubicBezTo>
                  <a:lnTo>
                    <a:pt x="470" y="300"/>
                  </a:lnTo>
                  <a:lnTo>
                    <a:pt x="470" y="270"/>
                  </a:lnTo>
                  <a:lnTo>
                    <a:pt x="470" y="260"/>
                  </a:lnTo>
                  <a:lnTo>
                    <a:pt x="470" y="250"/>
                  </a:lnTo>
                  <a:cubicBezTo>
                    <a:pt x="470" y="220"/>
                    <a:pt x="480" y="191"/>
                    <a:pt x="500" y="171"/>
                  </a:cubicBezTo>
                  <a:cubicBezTo>
                    <a:pt x="520" y="140"/>
                    <a:pt x="550" y="131"/>
                    <a:pt x="580" y="131"/>
                  </a:cubicBezTo>
                  <a:lnTo>
                    <a:pt x="590" y="131"/>
                  </a:lnTo>
                  <a:lnTo>
                    <a:pt x="590" y="140"/>
                  </a:lnTo>
                  <a:lnTo>
                    <a:pt x="600" y="250"/>
                  </a:lnTo>
                  <a:lnTo>
                    <a:pt x="610" y="131"/>
                  </a:lnTo>
                  <a:lnTo>
                    <a:pt x="640" y="131"/>
                  </a:lnTo>
                  <a:cubicBezTo>
                    <a:pt x="630" y="131"/>
                    <a:pt x="630" y="131"/>
                    <a:pt x="620" y="120"/>
                  </a:cubicBezTo>
                  <a:cubicBezTo>
                    <a:pt x="570" y="91"/>
                    <a:pt x="510" y="60"/>
                    <a:pt x="430" y="40"/>
                  </a:cubicBezTo>
                  <a:cubicBezTo>
                    <a:pt x="390" y="31"/>
                    <a:pt x="360" y="31"/>
                    <a:pt x="320" y="20"/>
                  </a:cubicBezTo>
                  <a:cubicBezTo>
                    <a:pt x="291" y="20"/>
                    <a:pt x="260" y="11"/>
                    <a:pt x="231" y="11"/>
                  </a:cubicBezTo>
                  <a:lnTo>
                    <a:pt x="171" y="11"/>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8626502" y="4753378"/>
              <a:ext cx="5601" cy="1928"/>
            </a:xfrm>
            <a:custGeom>
              <a:avLst/>
              <a:gdLst/>
              <a:ahLst/>
              <a:cxnLst/>
              <a:rect l="l" t="t" r="r" b="b"/>
              <a:pathLst>
                <a:path w="61" h="21" extrusionOk="0">
                  <a:moveTo>
                    <a:pt x="1" y="1"/>
                  </a:moveTo>
                  <a:cubicBezTo>
                    <a:pt x="21" y="10"/>
                    <a:pt x="41" y="10"/>
                    <a:pt x="60" y="21"/>
                  </a:cubicBezTo>
                  <a:cubicBezTo>
                    <a:pt x="41" y="10"/>
                    <a:pt x="21" y="1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8610892" y="4772569"/>
              <a:ext cx="20294" cy="20294"/>
            </a:xfrm>
            <a:custGeom>
              <a:avLst/>
              <a:gdLst/>
              <a:ahLst/>
              <a:cxnLst/>
              <a:rect l="l" t="t" r="r" b="b"/>
              <a:pathLst>
                <a:path w="221" h="221" extrusionOk="0">
                  <a:moveTo>
                    <a:pt x="0" y="1"/>
                  </a:moveTo>
                  <a:lnTo>
                    <a:pt x="0" y="51"/>
                  </a:lnTo>
                  <a:cubicBezTo>
                    <a:pt x="0" y="81"/>
                    <a:pt x="11" y="111"/>
                    <a:pt x="20" y="131"/>
                  </a:cubicBezTo>
                  <a:cubicBezTo>
                    <a:pt x="20" y="141"/>
                    <a:pt x="31" y="151"/>
                    <a:pt x="40" y="161"/>
                  </a:cubicBezTo>
                  <a:cubicBezTo>
                    <a:pt x="60" y="171"/>
                    <a:pt x="91" y="191"/>
                    <a:pt x="151" y="211"/>
                  </a:cubicBezTo>
                  <a:cubicBezTo>
                    <a:pt x="171" y="211"/>
                    <a:pt x="191" y="220"/>
                    <a:pt x="220" y="220"/>
                  </a:cubicBezTo>
                  <a:lnTo>
                    <a:pt x="220" y="200"/>
                  </a:lnTo>
                  <a:lnTo>
                    <a:pt x="211" y="61"/>
                  </a:lnTo>
                  <a:cubicBezTo>
                    <a:pt x="191" y="51"/>
                    <a:pt x="160" y="41"/>
                    <a:pt x="111" y="21"/>
                  </a:cubicBezTo>
                  <a:cubicBezTo>
                    <a:pt x="91" y="21"/>
                    <a:pt x="60" y="11"/>
                    <a:pt x="31" y="11"/>
                  </a:cubicBezTo>
                  <a:cubicBezTo>
                    <a:pt x="20" y="11"/>
                    <a:pt x="11"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8588027" y="4749705"/>
              <a:ext cx="57759" cy="66941"/>
            </a:xfrm>
            <a:custGeom>
              <a:avLst/>
              <a:gdLst/>
              <a:ahLst/>
              <a:cxnLst/>
              <a:rect l="l" t="t" r="r" b="b"/>
              <a:pathLst>
                <a:path w="629" h="729" extrusionOk="0">
                  <a:moveTo>
                    <a:pt x="110" y="1"/>
                  </a:moveTo>
                  <a:cubicBezTo>
                    <a:pt x="80" y="1"/>
                    <a:pt x="50" y="10"/>
                    <a:pt x="30" y="41"/>
                  </a:cubicBezTo>
                  <a:cubicBezTo>
                    <a:pt x="10" y="61"/>
                    <a:pt x="0" y="90"/>
                    <a:pt x="0" y="120"/>
                  </a:cubicBezTo>
                  <a:lnTo>
                    <a:pt x="0" y="130"/>
                  </a:lnTo>
                  <a:lnTo>
                    <a:pt x="0" y="140"/>
                  </a:lnTo>
                  <a:lnTo>
                    <a:pt x="0" y="170"/>
                  </a:lnTo>
                  <a:lnTo>
                    <a:pt x="10" y="320"/>
                  </a:lnTo>
                  <a:cubicBezTo>
                    <a:pt x="20" y="350"/>
                    <a:pt x="20" y="400"/>
                    <a:pt x="40" y="460"/>
                  </a:cubicBezTo>
                  <a:cubicBezTo>
                    <a:pt x="60" y="520"/>
                    <a:pt x="100" y="569"/>
                    <a:pt x="150" y="600"/>
                  </a:cubicBezTo>
                  <a:cubicBezTo>
                    <a:pt x="200" y="640"/>
                    <a:pt x="260" y="669"/>
                    <a:pt x="340" y="689"/>
                  </a:cubicBezTo>
                  <a:cubicBezTo>
                    <a:pt x="369" y="699"/>
                    <a:pt x="400" y="709"/>
                    <a:pt x="440" y="709"/>
                  </a:cubicBezTo>
                  <a:cubicBezTo>
                    <a:pt x="469" y="719"/>
                    <a:pt x="509" y="719"/>
                    <a:pt x="529" y="719"/>
                  </a:cubicBezTo>
                  <a:cubicBezTo>
                    <a:pt x="549" y="729"/>
                    <a:pt x="569" y="729"/>
                    <a:pt x="589" y="729"/>
                  </a:cubicBezTo>
                  <a:cubicBezTo>
                    <a:pt x="539" y="689"/>
                    <a:pt x="509" y="640"/>
                    <a:pt x="489" y="589"/>
                  </a:cubicBezTo>
                  <a:cubicBezTo>
                    <a:pt x="469" y="549"/>
                    <a:pt x="469" y="509"/>
                    <a:pt x="469" y="469"/>
                  </a:cubicBezTo>
                  <a:cubicBezTo>
                    <a:pt x="440" y="469"/>
                    <a:pt x="420" y="460"/>
                    <a:pt x="400" y="460"/>
                  </a:cubicBezTo>
                  <a:cubicBezTo>
                    <a:pt x="340" y="440"/>
                    <a:pt x="309" y="420"/>
                    <a:pt x="289" y="410"/>
                  </a:cubicBezTo>
                  <a:cubicBezTo>
                    <a:pt x="280" y="400"/>
                    <a:pt x="269" y="390"/>
                    <a:pt x="269" y="380"/>
                  </a:cubicBezTo>
                  <a:cubicBezTo>
                    <a:pt x="260" y="360"/>
                    <a:pt x="249" y="330"/>
                    <a:pt x="249" y="300"/>
                  </a:cubicBezTo>
                  <a:lnTo>
                    <a:pt x="249" y="250"/>
                  </a:lnTo>
                  <a:cubicBezTo>
                    <a:pt x="260" y="250"/>
                    <a:pt x="269" y="260"/>
                    <a:pt x="280" y="260"/>
                  </a:cubicBezTo>
                  <a:cubicBezTo>
                    <a:pt x="309" y="260"/>
                    <a:pt x="340" y="270"/>
                    <a:pt x="360" y="270"/>
                  </a:cubicBezTo>
                  <a:cubicBezTo>
                    <a:pt x="409" y="290"/>
                    <a:pt x="440" y="300"/>
                    <a:pt x="460" y="310"/>
                  </a:cubicBezTo>
                  <a:lnTo>
                    <a:pt x="460" y="290"/>
                  </a:lnTo>
                  <a:lnTo>
                    <a:pt x="460" y="260"/>
                  </a:lnTo>
                  <a:lnTo>
                    <a:pt x="460" y="240"/>
                  </a:lnTo>
                  <a:lnTo>
                    <a:pt x="460" y="230"/>
                  </a:lnTo>
                  <a:cubicBezTo>
                    <a:pt x="469" y="180"/>
                    <a:pt x="519" y="130"/>
                    <a:pt x="579" y="130"/>
                  </a:cubicBezTo>
                  <a:lnTo>
                    <a:pt x="589" y="130"/>
                  </a:lnTo>
                  <a:lnTo>
                    <a:pt x="609" y="140"/>
                  </a:lnTo>
                  <a:lnTo>
                    <a:pt x="629" y="140"/>
                  </a:lnTo>
                  <a:lnTo>
                    <a:pt x="619" y="130"/>
                  </a:lnTo>
                  <a:cubicBezTo>
                    <a:pt x="579" y="100"/>
                    <a:pt x="529" y="80"/>
                    <a:pt x="479" y="61"/>
                  </a:cubicBezTo>
                  <a:cubicBezTo>
                    <a:pt x="460" y="50"/>
                    <a:pt x="440" y="50"/>
                    <a:pt x="420" y="41"/>
                  </a:cubicBezTo>
                  <a:cubicBezTo>
                    <a:pt x="389" y="30"/>
                    <a:pt x="349" y="30"/>
                    <a:pt x="320" y="21"/>
                  </a:cubicBezTo>
                  <a:cubicBezTo>
                    <a:pt x="289" y="21"/>
                    <a:pt x="249" y="10"/>
                    <a:pt x="220" y="10"/>
                  </a:cubicBezTo>
                  <a:cubicBezTo>
                    <a:pt x="200" y="10"/>
                    <a:pt x="190" y="10"/>
                    <a:pt x="170" y="1"/>
                  </a:cubicBezTo>
                  <a:lnTo>
                    <a:pt x="140" y="1"/>
                  </a:lnTo>
                  <a:lnTo>
                    <a:pt x="130" y="120"/>
                  </a:lnTo>
                  <a:lnTo>
                    <a:pt x="120" y="10"/>
                  </a:lnTo>
                  <a:lnTo>
                    <a:pt x="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8644868" y="4762560"/>
              <a:ext cx="5601" cy="92"/>
            </a:xfrm>
            <a:custGeom>
              <a:avLst/>
              <a:gdLst/>
              <a:ahLst/>
              <a:cxnLst/>
              <a:rect l="l" t="t" r="r" b="b"/>
              <a:pathLst>
                <a:path w="61" h="1" extrusionOk="0">
                  <a:moveTo>
                    <a:pt x="0" y="0"/>
                  </a:moveTo>
                  <a:lnTo>
                    <a:pt x="60" y="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8652214" y="4785425"/>
              <a:ext cx="20202" cy="20294"/>
            </a:xfrm>
            <a:custGeom>
              <a:avLst/>
              <a:gdLst/>
              <a:ahLst/>
              <a:cxnLst/>
              <a:rect l="l" t="t" r="r" b="b"/>
              <a:pathLst>
                <a:path w="220" h="221" extrusionOk="0">
                  <a:moveTo>
                    <a:pt x="0" y="1"/>
                  </a:moveTo>
                  <a:lnTo>
                    <a:pt x="0" y="51"/>
                  </a:lnTo>
                  <a:cubicBezTo>
                    <a:pt x="10" y="71"/>
                    <a:pt x="10" y="100"/>
                    <a:pt x="20" y="120"/>
                  </a:cubicBezTo>
                  <a:cubicBezTo>
                    <a:pt x="20" y="140"/>
                    <a:pt x="30" y="151"/>
                    <a:pt x="40" y="160"/>
                  </a:cubicBezTo>
                  <a:cubicBezTo>
                    <a:pt x="60" y="171"/>
                    <a:pt x="90" y="191"/>
                    <a:pt x="149" y="200"/>
                  </a:cubicBezTo>
                  <a:cubicBezTo>
                    <a:pt x="169" y="211"/>
                    <a:pt x="189" y="211"/>
                    <a:pt x="220" y="220"/>
                  </a:cubicBezTo>
                  <a:cubicBezTo>
                    <a:pt x="220" y="211"/>
                    <a:pt x="220" y="200"/>
                    <a:pt x="209" y="191"/>
                  </a:cubicBezTo>
                  <a:lnTo>
                    <a:pt x="209" y="51"/>
                  </a:lnTo>
                  <a:cubicBezTo>
                    <a:pt x="189" y="40"/>
                    <a:pt x="169" y="31"/>
                    <a:pt x="120" y="21"/>
                  </a:cubicBezTo>
                  <a:cubicBezTo>
                    <a:pt x="90" y="11"/>
                    <a:pt x="70" y="1"/>
                    <a:pt x="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8630175" y="4761550"/>
              <a:ext cx="56932" cy="67125"/>
            </a:xfrm>
            <a:custGeom>
              <a:avLst/>
              <a:gdLst/>
              <a:ahLst/>
              <a:cxnLst/>
              <a:rect l="l" t="t" r="r" b="b"/>
              <a:pathLst>
                <a:path w="620" h="731" extrusionOk="0">
                  <a:moveTo>
                    <a:pt x="120" y="1"/>
                  </a:moveTo>
                  <a:cubicBezTo>
                    <a:pt x="60" y="1"/>
                    <a:pt x="10" y="51"/>
                    <a:pt x="1" y="101"/>
                  </a:cubicBezTo>
                  <a:lnTo>
                    <a:pt x="1" y="111"/>
                  </a:lnTo>
                  <a:lnTo>
                    <a:pt x="1" y="131"/>
                  </a:lnTo>
                  <a:lnTo>
                    <a:pt x="1" y="161"/>
                  </a:lnTo>
                  <a:lnTo>
                    <a:pt x="10" y="320"/>
                  </a:lnTo>
                  <a:cubicBezTo>
                    <a:pt x="10" y="351"/>
                    <a:pt x="10" y="400"/>
                    <a:pt x="30" y="460"/>
                  </a:cubicBezTo>
                  <a:cubicBezTo>
                    <a:pt x="50" y="520"/>
                    <a:pt x="90" y="570"/>
                    <a:pt x="140" y="610"/>
                  </a:cubicBezTo>
                  <a:cubicBezTo>
                    <a:pt x="180" y="640"/>
                    <a:pt x="250" y="670"/>
                    <a:pt x="320" y="690"/>
                  </a:cubicBezTo>
                  <a:cubicBezTo>
                    <a:pt x="360" y="700"/>
                    <a:pt x="389" y="710"/>
                    <a:pt x="429" y="720"/>
                  </a:cubicBezTo>
                  <a:cubicBezTo>
                    <a:pt x="460" y="720"/>
                    <a:pt x="489" y="730"/>
                    <a:pt x="520" y="730"/>
                  </a:cubicBezTo>
                  <a:lnTo>
                    <a:pt x="569" y="730"/>
                  </a:lnTo>
                  <a:lnTo>
                    <a:pt x="529" y="690"/>
                  </a:lnTo>
                  <a:cubicBezTo>
                    <a:pt x="509" y="660"/>
                    <a:pt x="489" y="630"/>
                    <a:pt x="480" y="590"/>
                  </a:cubicBezTo>
                  <a:cubicBezTo>
                    <a:pt x="460" y="550"/>
                    <a:pt x="460" y="511"/>
                    <a:pt x="460" y="480"/>
                  </a:cubicBezTo>
                  <a:cubicBezTo>
                    <a:pt x="429" y="471"/>
                    <a:pt x="409" y="471"/>
                    <a:pt x="389" y="460"/>
                  </a:cubicBezTo>
                  <a:cubicBezTo>
                    <a:pt x="330" y="451"/>
                    <a:pt x="300" y="431"/>
                    <a:pt x="280" y="420"/>
                  </a:cubicBezTo>
                  <a:cubicBezTo>
                    <a:pt x="270" y="411"/>
                    <a:pt x="260" y="400"/>
                    <a:pt x="260" y="380"/>
                  </a:cubicBezTo>
                  <a:cubicBezTo>
                    <a:pt x="250" y="360"/>
                    <a:pt x="250" y="331"/>
                    <a:pt x="240" y="311"/>
                  </a:cubicBezTo>
                  <a:lnTo>
                    <a:pt x="240" y="261"/>
                  </a:lnTo>
                  <a:lnTo>
                    <a:pt x="280" y="261"/>
                  </a:lnTo>
                  <a:cubicBezTo>
                    <a:pt x="310" y="261"/>
                    <a:pt x="330" y="271"/>
                    <a:pt x="360" y="281"/>
                  </a:cubicBezTo>
                  <a:cubicBezTo>
                    <a:pt x="409" y="291"/>
                    <a:pt x="429" y="300"/>
                    <a:pt x="449" y="311"/>
                  </a:cubicBezTo>
                  <a:lnTo>
                    <a:pt x="449" y="300"/>
                  </a:lnTo>
                  <a:lnTo>
                    <a:pt x="449" y="281"/>
                  </a:lnTo>
                  <a:lnTo>
                    <a:pt x="449" y="271"/>
                  </a:lnTo>
                  <a:lnTo>
                    <a:pt x="449" y="251"/>
                  </a:lnTo>
                  <a:lnTo>
                    <a:pt x="449" y="241"/>
                  </a:lnTo>
                  <a:cubicBezTo>
                    <a:pt x="460" y="221"/>
                    <a:pt x="469" y="191"/>
                    <a:pt x="489" y="171"/>
                  </a:cubicBezTo>
                  <a:cubicBezTo>
                    <a:pt x="509" y="151"/>
                    <a:pt x="540" y="141"/>
                    <a:pt x="569" y="141"/>
                  </a:cubicBezTo>
                  <a:lnTo>
                    <a:pt x="619" y="141"/>
                  </a:lnTo>
                  <a:cubicBezTo>
                    <a:pt x="619" y="141"/>
                    <a:pt x="619" y="131"/>
                    <a:pt x="609" y="131"/>
                  </a:cubicBezTo>
                  <a:cubicBezTo>
                    <a:pt x="560" y="91"/>
                    <a:pt x="500" y="71"/>
                    <a:pt x="420" y="41"/>
                  </a:cubicBezTo>
                  <a:cubicBezTo>
                    <a:pt x="389" y="41"/>
                    <a:pt x="350" y="31"/>
                    <a:pt x="320" y="21"/>
                  </a:cubicBezTo>
                  <a:cubicBezTo>
                    <a:pt x="280" y="21"/>
                    <a:pt x="250" y="11"/>
                    <a:pt x="220" y="11"/>
                  </a:cubicBezTo>
                  <a:lnTo>
                    <a:pt x="150" y="11"/>
                  </a:lnTo>
                  <a:lnTo>
                    <a:pt x="1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8678752" y="4824911"/>
              <a:ext cx="13866" cy="10101"/>
            </a:xfrm>
            <a:custGeom>
              <a:avLst/>
              <a:gdLst/>
              <a:ahLst/>
              <a:cxnLst/>
              <a:rect l="l" t="t" r="r" b="b"/>
              <a:pathLst>
                <a:path w="151" h="110" extrusionOk="0">
                  <a:moveTo>
                    <a:pt x="0" y="0"/>
                  </a:moveTo>
                  <a:lnTo>
                    <a:pt x="0" y="0"/>
                  </a:lnTo>
                  <a:cubicBezTo>
                    <a:pt x="20" y="20"/>
                    <a:pt x="31" y="40"/>
                    <a:pt x="51" y="50"/>
                  </a:cubicBezTo>
                  <a:lnTo>
                    <a:pt x="40" y="40"/>
                  </a:lnTo>
                  <a:lnTo>
                    <a:pt x="0" y="0"/>
                  </a:lnTo>
                  <a:close/>
                  <a:moveTo>
                    <a:pt x="51" y="50"/>
                  </a:moveTo>
                  <a:cubicBezTo>
                    <a:pt x="80" y="70"/>
                    <a:pt x="110" y="90"/>
                    <a:pt x="150" y="110"/>
                  </a:cubicBezTo>
                  <a:cubicBezTo>
                    <a:pt x="120" y="90"/>
                    <a:pt x="80" y="70"/>
                    <a:pt x="51" y="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8693352" y="4797363"/>
              <a:ext cx="19375" cy="20294"/>
            </a:xfrm>
            <a:custGeom>
              <a:avLst/>
              <a:gdLst/>
              <a:ahLst/>
              <a:cxnLst/>
              <a:rect l="l" t="t" r="r" b="b"/>
              <a:pathLst>
                <a:path w="211" h="221" extrusionOk="0">
                  <a:moveTo>
                    <a:pt x="1" y="1"/>
                  </a:moveTo>
                  <a:lnTo>
                    <a:pt x="1" y="50"/>
                  </a:lnTo>
                  <a:cubicBezTo>
                    <a:pt x="11" y="81"/>
                    <a:pt x="11" y="110"/>
                    <a:pt x="11" y="130"/>
                  </a:cubicBezTo>
                  <a:lnTo>
                    <a:pt x="41" y="160"/>
                  </a:lnTo>
                  <a:cubicBezTo>
                    <a:pt x="51" y="170"/>
                    <a:pt x="81" y="190"/>
                    <a:pt x="141" y="210"/>
                  </a:cubicBezTo>
                  <a:cubicBezTo>
                    <a:pt x="171" y="210"/>
                    <a:pt x="191" y="220"/>
                    <a:pt x="211" y="220"/>
                  </a:cubicBezTo>
                  <a:lnTo>
                    <a:pt x="211" y="190"/>
                  </a:lnTo>
                  <a:lnTo>
                    <a:pt x="211" y="61"/>
                  </a:lnTo>
                  <a:cubicBezTo>
                    <a:pt x="191" y="50"/>
                    <a:pt x="171" y="30"/>
                    <a:pt x="121" y="21"/>
                  </a:cubicBezTo>
                  <a:cubicBezTo>
                    <a:pt x="101" y="10"/>
                    <a:pt x="71" y="10"/>
                    <a:pt x="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8671405" y="4774406"/>
              <a:ext cx="56932" cy="67033"/>
            </a:xfrm>
            <a:custGeom>
              <a:avLst/>
              <a:gdLst/>
              <a:ahLst/>
              <a:cxnLst/>
              <a:rect l="l" t="t" r="r" b="b"/>
              <a:pathLst>
                <a:path w="620" h="730" extrusionOk="0">
                  <a:moveTo>
                    <a:pt x="120" y="1"/>
                  </a:moveTo>
                  <a:cubicBezTo>
                    <a:pt x="91" y="1"/>
                    <a:pt x="60" y="11"/>
                    <a:pt x="40" y="31"/>
                  </a:cubicBezTo>
                  <a:cubicBezTo>
                    <a:pt x="20" y="51"/>
                    <a:pt x="11" y="81"/>
                    <a:pt x="0" y="101"/>
                  </a:cubicBezTo>
                  <a:lnTo>
                    <a:pt x="0" y="111"/>
                  </a:lnTo>
                  <a:lnTo>
                    <a:pt x="0" y="131"/>
                  </a:lnTo>
                  <a:lnTo>
                    <a:pt x="0" y="141"/>
                  </a:lnTo>
                  <a:lnTo>
                    <a:pt x="0" y="160"/>
                  </a:lnTo>
                  <a:lnTo>
                    <a:pt x="0" y="311"/>
                  </a:lnTo>
                  <a:cubicBezTo>
                    <a:pt x="11" y="340"/>
                    <a:pt x="11" y="390"/>
                    <a:pt x="31" y="450"/>
                  </a:cubicBezTo>
                  <a:cubicBezTo>
                    <a:pt x="40" y="490"/>
                    <a:pt x="60" y="520"/>
                    <a:pt x="80" y="550"/>
                  </a:cubicBezTo>
                  <a:cubicBezTo>
                    <a:pt x="100" y="570"/>
                    <a:pt x="111" y="590"/>
                    <a:pt x="131" y="600"/>
                  </a:cubicBezTo>
                  <a:cubicBezTo>
                    <a:pt x="160" y="620"/>
                    <a:pt x="190" y="640"/>
                    <a:pt x="230" y="660"/>
                  </a:cubicBezTo>
                  <a:lnTo>
                    <a:pt x="320" y="690"/>
                  </a:lnTo>
                  <a:cubicBezTo>
                    <a:pt x="350" y="700"/>
                    <a:pt x="390" y="700"/>
                    <a:pt x="420" y="710"/>
                  </a:cubicBezTo>
                  <a:cubicBezTo>
                    <a:pt x="460" y="720"/>
                    <a:pt x="490" y="720"/>
                    <a:pt x="519" y="720"/>
                  </a:cubicBezTo>
                  <a:cubicBezTo>
                    <a:pt x="530" y="730"/>
                    <a:pt x="550" y="730"/>
                    <a:pt x="570" y="730"/>
                  </a:cubicBezTo>
                  <a:cubicBezTo>
                    <a:pt x="519" y="690"/>
                    <a:pt x="490" y="640"/>
                    <a:pt x="470" y="580"/>
                  </a:cubicBezTo>
                  <a:cubicBezTo>
                    <a:pt x="460" y="540"/>
                    <a:pt x="460" y="500"/>
                    <a:pt x="450" y="470"/>
                  </a:cubicBezTo>
                  <a:cubicBezTo>
                    <a:pt x="430" y="470"/>
                    <a:pt x="410" y="460"/>
                    <a:pt x="380" y="460"/>
                  </a:cubicBezTo>
                  <a:cubicBezTo>
                    <a:pt x="320" y="440"/>
                    <a:pt x="290" y="420"/>
                    <a:pt x="280" y="410"/>
                  </a:cubicBezTo>
                  <a:lnTo>
                    <a:pt x="250" y="380"/>
                  </a:lnTo>
                  <a:cubicBezTo>
                    <a:pt x="250" y="360"/>
                    <a:pt x="250" y="331"/>
                    <a:pt x="240" y="300"/>
                  </a:cubicBezTo>
                  <a:lnTo>
                    <a:pt x="240" y="251"/>
                  </a:lnTo>
                  <a:lnTo>
                    <a:pt x="280" y="251"/>
                  </a:lnTo>
                  <a:cubicBezTo>
                    <a:pt x="310" y="260"/>
                    <a:pt x="340" y="260"/>
                    <a:pt x="360" y="271"/>
                  </a:cubicBezTo>
                  <a:cubicBezTo>
                    <a:pt x="410" y="280"/>
                    <a:pt x="430" y="300"/>
                    <a:pt x="450" y="311"/>
                  </a:cubicBezTo>
                  <a:lnTo>
                    <a:pt x="450" y="280"/>
                  </a:lnTo>
                  <a:lnTo>
                    <a:pt x="450" y="260"/>
                  </a:lnTo>
                  <a:lnTo>
                    <a:pt x="450" y="240"/>
                  </a:lnTo>
                  <a:lnTo>
                    <a:pt x="450" y="231"/>
                  </a:lnTo>
                  <a:cubicBezTo>
                    <a:pt x="470" y="180"/>
                    <a:pt x="510" y="131"/>
                    <a:pt x="570" y="131"/>
                  </a:cubicBezTo>
                  <a:lnTo>
                    <a:pt x="599" y="131"/>
                  </a:lnTo>
                  <a:lnTo>
                    <a:pt x="619" y="141"/>
                  </a:lnTo>
                  <a:cubicBezTo>
                    <a:pt x="619" y="131"/>
                    <a:pt x="619" y="131"/>
                    <a:pt x="610" y="131"/>
                  </a:cubicBezTo>
                  <a:cubicBezTo>
                    <a:pt x="570" y="91"/>
                    <a:pt x="499" y="61"/>
                    <a:pt x="420" y="41"/>
                  </a:cubicBezTo>
                  <a:cubicBezTo>
                    <a:pt x="390" y="31"/>
                    <a:pt x="360" y="21"/>
                    <a:pt x="320" y="21"/>
                  </a:cubicBezTo>
                  <a:cubicBezTo>
                    <a:pt x="290" y="11"/>
                    <a:pt x="250" y="11"/>
                    <a:pt x="230" y="11"/>
                  </a:cubicBezTo>
                  <a:cubicBezTo>
                    <a:pt x="210" y="1"/>
                    <a:pt x="190" y="1"/>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p:cNvSpPr/>
            <p:nvPr/>
          </p:nvSpPr>
          <p:spPr>
            <a:xfrm>
              <a:off x="8751203" y="4790935"/>
              <a:ext cx="17447" cy="7438"/>
            </a:xfrm>
            <a:custGeom>
              <a:avLst/>
              <a:gdLst/>
              <a:ahLst/>
              <a:cxnLst/>
              <a:rect l="l" t="t" r="r" b="b"/>
              <a:pathLst>
                <a:path w="190" h="81" extrusionOk="0">
                  <a:moveTo>
                    <a:pt x="0" y="0"/>
                  </a:moveTo>
                  <a:lnTo>
                    <a:pt x="0" y="0"/>
                  </a:lnTo>
                  <a:cubicBezTo>
                    <a:pt x="68" y="17"/>
                    <a:pt x="121" y="42"/>
                    <a:pt x="166" y="67"/>
                  </a:cubicBezTo>
                  <a:lnTo>
                    <a:pt x="166" y="67"/>
                  </a:lnTo>
                  <a:lnTo>
                    <a:pt x="160" y="60"/>
                  </a:lnTo>
                  <a:cubicBezTo>
                    <a:pt x="120" y="40"/>
                    <a:pt x="70" y="11"/>
                    <a:pt x="0" y="0"/>
                  </a:cubicBezTo>
                  <a:close/>
                  <a:moveTo>
                    <a:pt x="166" y="67"/>
                  </a:moveTo>
                  <a:lnTo>
                    <a:pt x="170" y="71"/>
                  </a:lnTo>
                  <a:cubicBezTo>
                    <a:pt x="170" y="71"/>
                    <a:pt x="180" y="80"/>
                    <a:pt x="190" y="80"/>
                  </a:cubicBezTo>
                  <a:cubicBezTo>
                    <a:pt x="182" y="76"/>
                    <a:pt x="174" y="71"/>
                    <a:pt x="166" y="6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8734674" y="4809300"/>
              <a:ext cx="19284" cy="21212"/>
            </a:xfrm>
            <a:custGeom>
              <a:avLst/>
              <a:gdLst/>
              <a:ahLst/>
              <a:cxnLst/>
              <a:rect l="l" t="t" r="r" b="b"/>
              <a:pathLst>
                <a:path w="210" h="231" extrusionOk="0">
                  <a:moveTo>
                    <a:pt x="1" y="0"/>
                  </a:moveTo>
                  <a:lnTo>
                    <a:pt x="1" y="60"/>
                  </a:lnTo>
                  <a:cubicBezTo>
                    <a:pt x="1" y="80"/>
                    <a:pt x="1" y="110"/>
                    <a:pt x="10" y="130"/>
                  </a:cubicBezTo>
                  <a:cubicBezTo>
                    <a:pt x="21" y="150"/>
                    <a:pt x="21" y="160"/>
                    <a:pt x="40" y="170"/>
                  </a:cubicBezTo>
                  <a:cubicBezTo>
                    <a:pt x="50" y="180"/>
                    <a:pt x="80" y="200"/>
                    <a:pt x="140" y="210"/>
                  </a:cubicBezTo>
                  <a:cubicBezTo>
                    <a:pt x="160" y="220"/>
                    <a:pt x="190" y="220"/>
                    <a:pt x="210" y="230"/>
                  </a:cubicBezTo>
                  <a:lnTo>
                    <a:pt x="210" y="200"/>
                  </a:lnTo>
                  <a:lnTo>
                    <a:pt x="210" y="60"/>
                  </a:lnTo>
                  <a:cubicBezTo>
                    <a:pt x="190" y="50"/>
                    <a:pt x="160" y="40"/>
                    <a:pt x="120" y="30"/>
                  </a:cubicBezTo>
                  <a:cubicBezTo>
                    <a:pt x="100" y="20"/>
                    <a:pt x="70" y="10"/>
                    <a:pt x="40" y="10"/>
                  </a:cubicBezTo>
                  <a:cubicBezTo>
                    <a:pt x="30" y="10"/>
                    <a:pt x="10" y="1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8712635" y="4786343"/>
              <a:ext cx="56932" cy="67033"/>
            </a:xfrm>
            <a:custGeom>
              <a:avLst/>
              <a:gdLst/>
              <a:ahLst/>
              <a:cxnLst/>
              <a:rect l="l" t="t" r="r" b="b"/>
              <a:pathLst>
                <a:path w="620" h="730" extrusionOk="0">
                  <a:moveTo>
                    <a:pt x="121" y="1"/>
                  </a:moveTo>
                  <a:cubicBezTo>
                    <a:pt x="61" y="1"/>
                    <a:pt x="21" y="50"/>
                    <a:pt x="1" y="101"/>
                  </a:cubicBezTo>
                  <a:lnTo>
                    <a:pt x="1" y="110"/>
                  </a:lnTo>
                  <a:lnTo>
                    <a:pt x="1" y="130"/>
                  </a:lnTo>
                  <a:lnTo>
                    <a:pt x="1" y="150"/>
                  </a:lnTo>
                  <a:lnTo>
                    <a:pt x="1" y="310"/>
                  </a:lnTo>
                  <a:cubicBezTo>
                    <a:pt x="1" y="350"/>
                    <a:pt x="11" y="400"/>
                    <a:pt x="21" y="450"/>
                  </a:cubicBezTo>
                  <a:cubicBezTo>
                    <a:pt x="41" y="520"/>
                    <a:pt x="81" y="570"/>
                    <a:pt x="130" y="609"/>
                  </a:cubicBezTo>
                  <a:cubicBezTo>
                    <a:pt x="181" y="640"/>
                    <a:pt x="241" y="669"/>
                    <a:pt x="320" y="689"/>
                  </a:cubicBezTo>
                  <a:cubicBezTo>
                    <a:pt x="350" y="700"/>
                    <a:pt x="380" y="709"/>
                    <a:pt x="420" y="720"/>
                  </a:cubicBezTo>
                  <a:cubicBezTo>
                    <a:pt x="450" y="720"/>
                    <a:pt x="490" y="729"/>
                    <a:pt x="510" y="729"/>
                  </a:cubicBezTo>
                  <a:lnTo>
                    <a:pt x="570" y="729"/>
                  </a:lnTo>
                  <a:cubicBezTo>
                    <a:pt x="520" y="700"/>
                    <a:pt x="490" y="649"/>
                    <a:pt x="470" y="590"/>
                  </a:cubicBezTo>
                  <a:cubicBezTo>
                    <a:pt x="460" y="550"/>
                    <a:pt x="450" y="510"/>
                    <a:pt x="450" y="480"/>
                  </a:cubicBezTo>
                  <a:cubicBezTo>
                    <a:pt x="430" y="470"/>
                    <a:pt x="400" y="470"/>
                    <a:pt x="380" y="460"/>
                  </a:cubicBezTo>
                  <a:cubicBezTo>
                    <a:pt x="320" y="450"/>
                    <a:pt x="290" y="430"/>
                    <a:pt x="280" y="420"/>
                  </a:cubicBezTo>
                  <a:cubicBezTo>
                    <a:pt x="261" y="410"/>
                    <a:pt x="261" y="400"/>
                    <a:pt x="250" y="380"/>
                  </a:cubicBezTo>
                  <a:cubicBezTo>
                    <a:pt x="241" y="360"/>
                    <a:pt x="241" y="330"/>
                    <a:pt x="241" y="310"/>
                  </a:cubicBezTo>
                  <a:lnTo>
                    <a:pt x="241" y="250"/>
                  </a:lnTo>
                  <a:cubicBezTo>
                    <a:pt x="250" y="260"/>
                    <a:pt x="270" y="260"/>
                    <a:pt x="280" y="260"/>
                  </a:cubicBezTo>
                  <a:cubicBezTo>
                    <a:pt x="310" y="260"/>
                    <a:pt x="340" y="270"/>
                    <a:pt x="360" y="280"/>
                  </a:cubicBezTo>
                  <a:cubicBezTo>
                    <a:pt x="400" y="290"/>
                    <a:pt x="430" y="300"/>
                    <a:pt x="450" y="310"/>
                  </a:cubicBezTo>
                  <a:lnTo>
                    <a:pt x="450" y="290"/>
                  </a:lnTo>
                  <a:lnTo>
                    <a:pt x="450" y="260"/>
                  </a:lnTo>
                  <a:lnTo>
                    <a:pt x="450" y="250"/>
                  </a:lnTo>
                  <a:lnTo>
                    <a:pt x="450" y="230"/>
                  </a:lnTo>
                  <a:cubicBezTo>
                    <a:pt x="460" y="181"/>
                    <a:pt x="510" y="141"/>
                    <a:pt x="570" y="141"/>
                  </a:cubicBezTo>
                  <a:lnTo>
                    <a:pt x="620" y="141"/>
                  </a:lnTo>
                  <a:cubicBezTo>
                    <a:pt x="620" y="141"/>
                    <a:pt x="610" y="141"/>
                    <a:pt x="610" y="130"/>
                  </a:cubicBezTo>
                  <a:cubicBezTo>
                    <a:pt x="560" y="101"/>
                    <a:pt x="500" y="70"/>
                    <a:pt x="420" y="50"/>
                  </a:cubicBezTo>
                  <a:cubicBezTo>
                    <a:pt x="390" y="41"/>
                    <a:pt x="360" y="30"/>
                    <a:pt x="320" y="21"/>
                  </a:cubicBezTo>
                  <a:cubicBezTo>
                    <a:pt x="290" y="21"/>
                    <a:pt x="250" y="11"/>
                    <a:pt x="230" y="11"/>
                  </a:cubicBezTo>
                  <a:lnTo>
                    <a:pt x="170" y="11"/>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8764885" y="4799199"/>
              <a:ext cx="45087" cy="12029"/>
            </a:xfrm>
            <a:custGeom>
              <a:avLst/>
              <a:gdLst/>
              <a:ahLst/>
              <a:cxnLst/>
              <a:rect l="l" t="t" r="r" b="b"/>
              <a:pathLst>
                <a:path w="491" h="131" extrusionOk="0">
                  <a:moveTo>
                    <a:pt x="350" y="61"/>
                  </a:moveTo>
                  <a:cubicBezTo>
                    <a:pt x="410" y="81"/>
                    <a:pt x="450" y="101"/>
                    <a:pt x="490" y="130"/>
                  </a:cubicBezTo>
                  <a:cubicBezTo>
                    <a:pt x="450" y="101"/>
                    <a:pt x="410" y="81"/>
                    <a:pt x="350" y="61"/>
                  </a:cubicBezTo>
                  <a:close/>
                  <a:moveTo>
                    <a:pt x="200" y="21"/>
                  </a:moveTo>
                  <a:cubicBezTo>
                    <a:pt x="211" y="21"/>
                    <a:pt x="220" y="21"/>
                    <a:pt x="231" y="30"/>
                  </a:cubicBezTo>
                  <a:cubicBezTo>
                    <a:pt x="220" y="21"/>
                    <a:pt x="211" y="21"/>
                    <a:pt x="200" y="21"/>
                  </a:cubicBezTo>
                  <a:close/>
                  <a:moveTo>
                    <a:pt x="1" y="1"/>
                  </a:moveTo>
                  <a:lnTo>
                    <a:pt x="1" y="1"/>
                  </a:lnTo>
                  <a:lnTo>
                    <a:pt x="1" y="1"/>
                  </a:lnTo>
                  <a:lnTo>
                    <a:pt x="11" y="1"/>
                  </a:lnTo>
                  <a:lnTo>
                    <a:pt x="41" y="1"/>
                  </a:lnTo>
                  <a:lnTo>
                    <a:pt x="11" y="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8775904" y="4822064"/>
              <a:ext cx="19375" cy="20294"/>
            </a:xfrm>
            <a:custGeom>
              <a:avLst/>
              <a:gdLst/>
              <a:ahLst/>
              <a:cxnLst/>
              <a:rect l="l" t="t" r="r" b="b"/>
              <a:pathLst>
                <a:path w="211" h="221" extrusionOk="0">
                  <a:moveTo>
                    <a:pt x="0" y="1"/>
                  </a:moveTo>
                  <a:lnTo>
                    <a:pt x="0" y="61"/>
                  </a:lnTo>
                  <a:cubicBezTo>
                    <a:pt x="0" y="91"/>
                    <a:pt x="0" y="111"/>
                    <a:pt x="11" y="131"/>
                  </a:cubicBezTo>
                  <a:cubicBezTo>
                    <a:pt x="11" y="141"/>
                    <a:pt x="20" y="151"/>
                    <a:pt x="40" y="161"/>
                  </a:cubicBezTo>
                  <a:cubicBezTo>
                    <a:pt x="51" y="171"/>
                    <a:pt x="80" y="191"/>
                    <a:pt x="140" y="211"/>
                  </a:cubicBezTo>
                  <a:cubicBezTo>
                    <a:pt x="160" y="211"/>
                    <a:pt x="190" y="220"/>
                    <a:pt x="210" y="220"/>
                  </a:cubicBezTo>
                  <a:lnTo>
                    <a:pt x="210" y="201"/>
                  </a:lnTo>
                  <a:lnTo>
                    <a:pt x="200" y="61"/>
                  </a:lnTo>
                  <a:cubicBezTo>
                    <a:pt x="190" y="51"/>
                    <a:pt x="160" y="31"/>
                    <a:pt x="120" y="21"/>
                  </a:cubicBezTo>
                  <a:cubicBezTo>
                    <a:pt x="91" y="21"/>
                    <a:pt x="60" y="11"/>
                    <a:pt x="40" y="11"/>
                  </a:cubicBezTo>
                  <a:cubicBezTo>
                    <a:pt x="31" y="1"/>
                    <a:pt x="11"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8753866" y="4799199"/>
              <a:ext cx="56932" cy="67033"/>
            </a:xfrm>
            <a:custGeom>
              <a:avLst/>
              <a:gdLst/>
              <a:ahLst/>
              <a:cxnLst/>
              <a:rect l="l" t="t" r="r" b="b"/>
              <a:pathLst>
                <a:path w="620" h="730" extrusionOk="0">
                  <a:moveTo>
                    <a:pt x="121" y="1"/>
                  </a:moveTo>
                  <a:cubicBezTo>
                    <a:pt x="61" y="1"/>
                    <a:pt x="11" y="41"/>
                    <a:pt x="1" y="90"/>
                  </a:cubicBezTo>
                  <a:lnTo>
                    <a:pt x="1" y="110"/>
                  </a:lnTo>
                  <a:lnTo>
                    <a:pt x="1" y="120"/>
                  </a:lnTo>
                  <a:lnTo>
                    <a:pt x="1" y="150"/>
                  </a:lnTo>
                  <a:lnTo>
                    <a:pt x="1" y="310"/>
                  </a:lnTo>
                  <a:cubicBezTo>
                    <a:pt x="1" y="340"/>
                    <a:pt x="1" y="400"/>
                    <a:pt x="21" y="450"/>
                  </a:cubicBezTo>
                  <a:cubicBezTo>
                    <a:pt x="41" y="509"/>
                    <a:pt x="71" y="560"/>
                    <a:pt x="121" y="589"/>
                  </a:cubicBezTo>
                  <a:cubicBezTo>
                    <a:pt x="121" y="600"/>
                    <a:pt x="121" y="600"/>
                    <a:pt x="131" y="600"/>
                  </a:cubicBezTo>
                  <a:cubicBezTo>
                    <a:pt x="180" y="640"/>
                    <a:pt x="240" y="669"/>
                    <a:pt x="320" y="689"/>
                  </a:cubicBezTo>
                  <a:cubicBezTo>
                    <a:pt x="351" y="699"/>
                    <a:pt x="391" y="709"/>
                    <a:pt x="420" y="709"/>
                  </a:cubicBezTo>
                  <a:cubicBezTo>
                    <a:pt x="450" y="719"/>
                    <a:pt x="490" y="719"/>
                    <a:pt x="520" y="719"/>
                  </a:cubicBezTo>
                  <a:cubicBezTo>
                    <a:pt x="540" y="729"/>
                    <a:pt x="550" y="729"/>
                    <a:pt x="570" y="729"/>
                  </a:cubicBezTo>
                  <a:cubicBezTo>
                    <a:pt x="520" y="689"/>
                    <a:pt x="490" y="640"/>
                    <a:pt x="470" y="589"/>
                  </a:cubicBezTo>
                  <a:cubicBezTo>
                    <a:pt x="460" y="549"/>
                    <a:pt x="450" y="520"/>
                    <a:pt x="450" y="469"/>
                  </a:cubicBezTo>
                  <a:cubicBezTo>
                    <a:pt x="430" y="469"/>
                    <a:pt x="400" y="460"/>
                    <a:pt x="380" y="460"/>
                  </a:cubicBezTo>
                  <a:cubicBezTo>
                    <a:pt x="320" y="440"/>
                    <a:pt x="291" y="420"/>
                    <a:pt x="280" y="410"/>
                  </a:cubicBezTo>
                  <a:cubicBezTo>
                    <a:pt x="260" y="400"/>
                    <a:pt x="251" y="390"/>
                    <a:pt x="251" y="380"/>
                  </a:cubicBezTo>
                  <a:cubicBezTo>
                    <a:pt x="240" y="360"/>
                    <a:pt x="240" y="340"/>
                    <a:pt x="240" y="310"/>
                  </a:cubicBezTo>
                  <a:lnTo>
                    <a:pt x="240" y="250"/>
                  </a:lnTo>
                  <a:cubicBezTo>
                    <a:pt x="251" y="250"/>
                    <a:pt x="271" y="250"/>
                    <a:pt x="280" y="260"/>
                  </a:cubicBezTo>
                  <a:cubicBezTo>
                    <a:pt x="300" y="260"/>
                    <a:pt x="331" y="270"/>
                    <a:pt x="360" y="270"/>
                  </a:cubicBezTo>
                  <a:cubicBezTo>
                    <a:pt x="400" y="280"/>
                    <a:pt x="430" y="300"/>
                    <a:pt x="440" y="310"/>
                  </a:cubicBezTo>
                  <a:lnTo>
                    <a:pt x="440" y="280"/>
                  </a:lnTo>
                  <a:lnTo>
                    <a:pt x="440" y="260"/>
                  </a:lnTo>
                  <a:cubicBezTo>
                    <a:pt x="440" y="250"/>
                    <a:pt x="440" y="250"/>
                    <a:pt x="450" y="240"/>
                  </a:cubicBezTo>
                  <a:lnTo>
                    <a:pt x="450" y="230"/>
                  </a:lnTo>
                  <a:cubicBezTo>
                    <a:pt x="460" y="180"/>
                    <a:pt x="510" y="130"/>
                    <a:pt x="560" y="130"/>
                  </a:cubicBezTo>
                  <a:lnTo>
                    <a:pt x="580" y="130"/>
                  </a:lnTo>
                  <a:lnTo>
                    <a:pt x="610" y="140"/>
                  </a:lnTo>
                  <a:lnTo>
                    <a:pt x="620" y="140"/>
                  </a:lnTo>
                  <a:lnTo>
                    <a:pt x="610" y="130"/>
                  </a:lnTo>
                  <a:cubicBezTo>
                    <a:pt x="570" y="101"/>
                    <a:pt x="530" y="81"/>
                    <a:pt x="470" y="61"/>
                  </a:cubicBezTo>
                  <a:cubicBezTo>
                    <a:pt x="460" y="50"/>
                    <a:pt x="440" y="50"/>
                    <a:pt x="420" y="41"/>
                  </a:cubicBezTo>
                  <a:cubicBezTo>
                    <a:pt x="400" y="41"/>
                    <a:pt x="371" y="30"/>
                    <a:pt x="351" y="30"/>
                  </a:cubicBezTo>
                  <a:cubicBezTo>
                    <a:pt x="340" y="21"/>
                    <a:pt x="331" y="21"/>
                    <a:pt x="320" y="21"/>
                  </a:cubicBezTo>
                  <a:cubicBezTo>
                    <a:pt x="280" y="10"/>
                    <a:pt x="251" y="10"/>
                    <a:pt x="220" y="10"/>
                  </a:cubicBezTo>
                  <a:cubicBezTo>
                    <a:pt x="200" y="1"/>
                    <a:pt x="191" y="1"/>
                    <a:pt x="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8806207" y="4811137"/>
              <a:ext cx="44903" cy="12856"/>
            </a:xfrm>
            <a:custGeom>
              <a:avLst/>
              <a:gdLst/>
              <a:ahLst/>
              <a:cxnLst/>
              <a:rect l="l" t="t" r="r" b="b"/>
              <a:pathLst>
                <a:path w="489" h="140" extrusionOk="0">
                  <a:moveTo>
                    <a:pt x="400" y="80"/>
                  </a:moveTo>
                  <a:cubicBezTo>
                    <a:pt x="429" y="100"/>
                    <a:pt x="459" y="110"/>
                    <a:pt x="479" y="130"/>
                  </a:cubicBezTo>
                  <a:cubicBezTo>
                    <a:pt x="489" y="130"/>
                    <a:pt x="489" y="140"/>
                    <a:pt x="489" y="140"/>
                  </a:cubicBezTo>
                  <a:lnTo>
                    <a:pt x="489" y="140"/>
                  </a:lnTo>
                  <a:cubicBezTo>
                    <a:pt x="489" y="140"/>
                    <a:pt x="489" y="130"/>
                    <a:pt x="479" y="130"/>
                  </a:cubicBezTo>
                  <a:cubicBezTo>
                    <a:pt x="459" y="110"/>
                    <a:pt x="429" y="100"/>
                    <a:pt x="400" y="80"/>
                  </a:cubicBezTo>
                  <a:close/>
                  <a:moveTo>
                    <a:pt x="400" y="80"/>
                  </a:moveTo>
                  <a:lnTo>
                    <a:pt x="400" y="80"/>
                  </a:lnTo>
                  <a:lnTo>
                    <a:pt x="400" y="80"/>
                  </a:lnTo>
                  <a:close/>
                  <a:moveTo>
                    <a:pt x="189" y="20"/>
                  </a:moveTo>
                  <a:cubicBezTo>
                    <a:pt x="209" y="30"/>
                    <a:pt x="220" y="30"/>
                    <a:pt x="240" y="30"/>
                  </a:cubicBezTo>
                  <a:cubicBezTo>
                    <a:pt x="220" y="30"/>
                    <a:pt x="209" y="30"/>
                    <a:pt x="189" y="20"/>
                  </a:cubicBezTo>
                  <a:close/>
                  <a:moveTo>
                    <a:pt x="0" y="0"/>
                  </a:moveTo>
                  <a:lnTo>
                    <a:pt x="0" y="0"/>
                  </a:lnTo>
                  <a:lnTo>
                    <a:pt x="0" y="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8817134" y="4834093"/>
              <a:ext cx="19375" cy="21120"/>
            </a:xfrm>
            <a:custGeom>
              <a:avLst/>
              <a:gdLst/>
              <a:ahLst/>
              <a:cxnLst/>
              <a:rect l="l" t="t" r="r" b="b"/>
              <a:pathLst>
                <a:path w="211" h="230" extrusionOk="0">
                  <a:moveTo>
                    <a:pt x="1" y="0"/>
                  </a:moveTo>
                  <a:lnTo>
                    <a:pt x="1" y="60"/>
                  </a:lnTo>
                  <a:cubicBezTo>
                    <a:pt x="1" y="89"/>
                    <a:pt x="1" y="109"/>
                    <a:pt x="11" y="129"/>
                  </a:cubicBezTo>
                  <a:cubicBezTo>
                    <a:pt x="11" y="140"/>
                    <a:pt x="21" y="160"/>
                    <a:pt x="41" y="169"/>
                  </a:cubicBezTo>
                  <a:cubicBezTo>
                    <a:pt x="51" y="180"/>
                    <a:pt x="81" y="200"/>
                    <a:pt x="141" y="209"/>
                  </a:cubicBezTo>
                  <a:cubicBezTo>
                    <a:pt x="161" y="220"/>
                    <a:pt x="190" y="220"/>
                    <a:pt x="210" y="229"/>
                  </a:cubicBezTo>
                  <a:lnTo>
                    <a:pt x="210" y="200"/>
                  </a:lnTo>
                  <a:lnTo>
                    <a:pt x="201" y="60"/>
                  </a:lnTo>
                  <a:cubicBezTo>
                    <a:pt x="190" y="50"/>
                    <a:pt x="161" y="40"/>
                    <a:pt x="110" y="30"/>
                  </a:cubicBezTo>
                  <a:cubicBezTo>
                    <a:pt x="90" y="20"/>
                    <a:pt x="61" y="10"/>
                    <a:pt x="31" y="10"/>
                  </a:cubicBezTo>
                  <a:cubicBezTo>
                    <a:pt x="21" y="10"/>
                    <a:pt x="11" y="1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8794269" y="4811137"/>
              <a:ext cx="56841" cy="67033"/>
            </a:xfrm>
            <a:custGeom>
              <a:avLst/>
              <a:gdLst/>
              <a:ahLst/>
              <a:cxnLst/>
              <a:rect l="l" t="t" r="r" b="b"/>
              <a:pathLst>
                <a:path w="619" h="730" extrusionOk="0">
                  <a:moveTo>
                    <a:pt x="120" y="0"/>
                  </a:moveTo>
                  <a:cubicBezTo>
                    <a:pt x="70" y="0"/>
                    <a:pt x="20" y="50"/>
                    <a:pt x="10" y="100"/>
                  </a:cubicBezTo>
                  <a:lnTo>
                    <a:pt x="10" y="110"/>
                  </a:lnTo>
                  <a:cubicBezTo>
                    <a:pt x="0" y="120"/>
                    <a:pt x="0" y="120"/>
                    <a:pt x="0" y="130"/>
                  </a:cubicBezTo>
                  <a:lnTo>
                    <a:pt x="0" y="150"/>
                  </a:lnTo>
                  <a:lnTo>
                    <a:pt x="10" y="320"/>
                  </a:lnTo>
                  <a:cubicBezTo>
                    <a:pt x="10" y="370"/>
                    <a:pt x="20" y="410"/>
                    <a:pt x="30" y="459"/>
                  </a:cubicBezTo>
                  <a:cubicBezTo>
                    <a:pt x="50" y="519"/>
                    <a:pt x="90" y="569"/>
                    <a:pt x="140" y="609"/>
                  </a:cubicBezTo>
                  <a:cubicBezTo>
                    <a:pt x="190" y="649"/>
                    <a:pt x="260" y="669"/>
                    <a:pt x="330" y="689"/>
                  </a:cubicBezTo>
                  <a:cubicBezTo>
                    <a:pt x="370" y="699"/>
                    <a:pt x="399" y="709"/>
                    <a:pt x="439" y="719"/>
                  </a:cubicBezTo>
                  <a:cubicBezTo>
                    <a:pt x="470" y="719"/>
                    <a:pt x="499" y="719"/>
                    <a:pt x="530" y="729"/>
                  </a:cubicBezTo>
                  <a:lnTo>
                    <a:pt x="589" y="729"/>
                  </a:lnTo>
                  <a:cubicBezTo>
                    <a:pt x="539" y="699"/>
                    <a:pt x="510" y="649"/>
                    <a:pt x="490" y="589"/>
                  </a:cubicBezTo>
                  <a:cubicBezTo>
                    <a:pt x="470" y="559"/>
                    <a:pt x="470" y="519"/>
                    <a:pt x="459" y="479"/>
                  </a:cubicBezTo>
                  <a:cubicBezTo>
                    <a:pt x="439" y="470"/>
                    <a:pt x="410" y="470"/>
                    <a:pt x="390" y="459"/>
                  </a:cubicBezTo>
                  <a:cubicBezTo>
                    <a:pt x="330" y="450"/>
                    <a:pt x="300" y="430"/>
                    <a:pt x="290" y="419"/>
                  </a:cubicBezTo>
                  <a:cubicBezTo>
                    <a:pt x="270" y="410"/>
                    <a:pt x="260" y="390"/>
                    <a:pt x="260" y="379"/>
                  </a:cubicBezTo>
                  <a:cubicBezTo>
                    <a:pt x="250" y="359"/>
                    <a:pt x="250" y="339"/>
                    <a:pt x="250" y="310"/>
                  </a:cubicBezTo>
                  <a:lnTo>
                    <a:pt x="250" y="250"/>
                  </a:lnTo>
                  <a:cubicBezTo>
                    <a:pt x="260" y="260"/>
                    <a:pt x="270" y="260"/>
                    <a:pt x="280" y="260"/>
                  </a:cubicBezTo>
                  <a:cubicBezTo>
                    <a:pt x="310" y="260"/>
                    <a:pt x="339" y="270"/>
                    <a:pt x="359" y="280"/>
                  </a:cubicBezTo>
                  <a:cubicBezTo>
                    <a:pt x="410" y="290"/>
                    <a:pt x="439" y="300"/>
                    <a:pt x="450" y="310"/>
                  </a:cubicBezTo>
                  <a:lnTo>
                    <a:pt x="450" y="290"/>
                  </a:lnTo>
                  <a:lnTo>
                    <a:pt x="450" y="260"/>
                  </a:lnTo>
                  <a:lnTo>
                    <a:pt x="450" y="240"/>
                  </a:lnTo>
                  <a:lnTo>
                    <a:pt x="450" y="230"/>
                  </a:lnTo>
                  <a:cubicBezTo>
                    <a:pt x="470" y="180"/>
                    <a:pt x="510" y="140"/>
                    <a:pt x="569" y="140"/>
                  </a:cubicBezTo>
                  <a:lnTo>
                    <a:pt x="619" y="140"/>
                  </a:lnTo>
                  <a:cubicBezTo>
                    <a:pt x="619" y="140"/>
                    <a:pt x="619" y="130"/>
                    <a:pt x="609" y="130"/>
                  </a:cubicBezTo>
                  <a:cubicBezTo>
                    <a:pt x="589" y="110"/>
                    <a:pt x="559" y="100"/>
                    <a:pt x="530" y="80"/>
                  </a:cubicBezTo>
                  <a:cubicBezTo>
                    <a:pt x="499" y="70"/>
                    <a:pt x="459" y="50"/>
                    <a:pt x="430" y="50"/>
                  </a:cubicBezTo>
                  <a:cubicBezTo>
                    <a:pt x="410" y="40"/>
                    <a:pt x="390" y="40"/>
                    <a:pt x="370" y="30"/>
                  </a:cubicBezTo>
                  <a:cubicBezTo>
                    <a:pt x="350" y="30"/>
                    <a:pt x="339" y="30"/>
                    <a:pt x="319" y="20"/>
                  </a:cubicBezTo>
                  <a:cubicBezTo>
                    <a:pt x="290" y="20"/>
                    <a:pt x="260" y="10"/>
                    <a:pt x="230" y="10"/>
                  </a:cubicBezTo>
                  <a:lnTo>
                    <a:pt x="170" y="10"/>
                  </a:lnTo>
                  <a:lnTo>
                    <a:pt x="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8870301" y="4826747"/>
              <a:ext cx="3765" cy="918"/>
            </a:xfrm>
            <a:custGeom>
              <a:avLst/>
              <a:gdLst/>
              <a:ahLst/>
              <a:cxnLst/>
              <a:rect l="l" t="t" r="r" b="b"/>
              <a:pathLst>
                <a:path w="41" h="10" extrusionOk="0">
                  <a:moveTo>
                    <a:pt x="1" y="0"/>
                  </a:moveTo>
                  <a:cubicBezTo>
                    <a:pt x="21" y="0"/>
                    <a:pt x="31" y="0"/>
                    <a:pt x="41" y="10"/>
                  </a:cubicBezTo>
                  <a:cubicBezTo>
                    <a:pt x="31" y="0"/>
                    <a:pt x="21" y="0"/>
                    <a:pt x="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8858364" y="4846857"/>
              <a:ext cx="20294" cy="20294"/>
            </a:xfrm>
            <a:custGeom>
              <a:avLst/>
              <a:gdLst/>
              <a:ahLst/>
              <a:cxnLst/>
              <a:rect l="l" t="t" r="r" b="b"/>
              <a:pathLst>
                <a:path w="221" h="221" extrusionOk="0">
                  <a:moveTo>
                    <a:pt x="1" y="1"/>
                  </a:moveTo>
                  <a:lnTo>
                    <a:pt x="1" y="50"/>
                  </a:lnTo>
                  <a:cubicBezTo>
                    <a:pt x="1" y="81"/>
                    <a:pt x="1" y="101"/>
                    <a:pt x="11" y="121"/>
                  </a:cubicBezTo>
                  <a:cubicBezTo>
                    <a:pt x="21" y="130"/>
                    <a:pt x="31" y="150"/>
                    <a:pt x="41" y="161"/>
                  </a:cubicBezTo>
                  <a:cubicBezTo>
                    <a:pt x="61" y="170"/>
                    <a:pt x="91" y="190"/>
                    <a:pt x="151" y="200"/>
                  </a:cubicBezTo>
                  <a:cubicBezTo>
                    <a:pt x="171" y="210"/>
                    <a:pt x="191" y="210"/>
                    <a:pt x="220" y="220"/>
                  </a:cubicBezTo>
                  <a:cubicBezTo>
                    <a:pt x="220" y="210"/>
                    <a:pt x="220" y="200"/>
                    <a:pt x="211" y="200"/>
                  </a:cubicBezTo>
                  <a:lnTo>
                    <a:pt x="200" y="50"/>
                  </a:lnTo>
                  <a:cubicBezTo>
                    <a:pt x="191" y="41"/>
                    <a:pt x="161" y="30"/>
                    <a:pt x="111" y="21"/>
                  </a:cubicBezTo>
                  <a:cubicBezTo>
                    <a:pt x="91" y="10"/>
                    <a:pt x="61" y="10"/>
                    <a:pt x="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8835499" y="4823900"/>
              <a:ext cx="56932" cy="66115"/>
            </a:xfrm>
            <a:custGeom>
              <a:avLst/>
              <a:gdLst/>
              <a:ahLst/>
              <a:cxnLst/>
              <a:rect l="l" t="t" r="r" b="b"/>
              <a:pathLst>
                <a:path w="620" h="720" extrusionOk="0">
                  <a:moveTo>
                    <a:pt x="120" y="1"/>
                  </a:moveTo>
                  <a:cubicBezTo>
                    <a:pt x="61" y="1"/>
                    <a:pt x="21" y="41"/>
                    <a:pt x="1" y="91"/>
                  </a:cubicBezTo>
                  <a:lnTo>
                    <a:pt x="1" y="101"/>
                  </a:lnTo>
                  <a:lnTo>
                    <a:pt x="1" y="121"/>
                  </a:lnTo>
                  <a:lnTo>
                    <a:pt x="1" y="151"/>
                  </a:lnTo>
                  <a:lnTo>
                    <a:pt x="10" y="311"/>
                  </a:lnTo>
                  <a:cubicBezTo>
                    <a:pt x="10" y="371"/>
                    <a:pt x="21" y="411"/>
                    <a:pt x="41" y="450"/>
                  </a:cubicBezTo>
                  <a:cubicBezTo>
                    <a:pt x="61" y="510"/>
                    <a:pt x="100" y="560"/>
                    <a:pt x="150" y="600"/>
                  </a:cubicBezTo>
                  <a:cubicBezTo>
                    <a:pt x="200" y="640"/>
                    <a:pt x="260" y="670"/>
                    <a:pt x="340" y="690"/>
                  </a:cubicBezTo>
                  <a:cubicBezTo>
                    <a:pt x="380" y="690"/>
                    <a:pt x="410" y="700"/>
                    <a:pt x="449" y="710"/>
                  </a:cubicBezTo>
                  <a:cubicBezTo>
                    <a:pt x="480" y="710"/>
                    <a:pt x="520" y="720"/>
                    <a:pt x="540" y="720"/>
                  </a:cubicBezTo>
                  <a:lnTo>
                    <a:pt x="600" y="720"/>
                  </a:lnTo>
                  <a:cubicBezTo>
                    <a:pt x="589" y="710"/>
                    <a:pt x="569" y="700"/>
                    <a:pt x="560" y="680"/>
                  </a:cubicBezTo>
                  <a:cubicBezTo>
                    <a:pt x="529" y="650"/>
                    <a:pt x="509" y="620"/>
                    <a:pt x="500" y="590"/>
                  </a:cubicBezTo>
                  <a:cubicBezTo>
                    <a:pt x="480" y="550"/>
                    <a:pt x="469" y="510"/>
                    <a:pt x="469" y="470"/>
                  </a:cubicBezTo>
                  <a:cubicBezTo>
                    <a:pt x="440" y="460"/>
                    <a:pt x="420" y="460"/>
                    <a:pt x="400" y="450"/>
                  </a:cubicBezTo>
                  <a:cubicBezTo>
                    <a:pt x="340" y="440"/>
                    <a:pt x="310" y="420"/>
                    <a:pt x="290" y="411"/>
                  </a:cubicBezTo>
                  <a:cubicBezTo>
                    <a:pt x="280" y="400"/>
                    <a:pt x="270" y="380"/>
                    <a:pt x="260" y="371"/>
                  </a:cubicBezTo>
                  <a:cubicBezTo>
                    <a:pt x="250" y="351"/>
                    <a:pt x="250" y="331"/>
                    <a:pt x="250" y="300"/>
                  </a:cubicBezTo>
                  <a:lnTo>
                    <a:pt x="250" y="251"/>
                  </a:lnTo>
                  <a:lnTo>
                    <a:pt x="280" y="251"/>
                  </a:lnTo>
                  <a:cubicBezTo>
                    <a:pt x="310" y="260"/>
                    <a:pt x="340" y="260"/>
                    <a:pt x="360" y="271"/>
                  </a:cubicBezTo>
                  <a:cubicBezTo>
                    <a:pt x="410" y="280"/>
                    <a:pt x="440" y="291"/>
                    <a:pt x="449" y="300"/>
                  </a:cubicBezTo>
                  <a:lnTo>
                    <a:pt x="449" y="291"/>
                  </a:lnTo>
                  <a:lnTo>
                    <a:pt x="449" y="271"/>
                  </a:lnTo>
                  <a:lnTo>
                    <a:pt x="449" y="260"/>
                  </a:lnTo>
                  <a:lnTo>
                    <a:pt x="449" y="251"/>
                  </a:lnTo>
                  <a:lnTo>
                    <a:pt x="449" y="240"/>
                  </a:lnTo>
                  <a:cubicBezTo>
                    <a:pt x="449" y="211"/>
                    <a:pt x="460" y="181"/>
                    <a:pt x="489" y="161"/>
                  </a:cubicBezTo>
                  <a:cubicBezTo>
                    <a:pt x="509" y="141"/>
                    <a:pt x="540" y="131"/>
                    <a:pt x="569" y="131"/>
                  </a:cubicBezTo>
                  <a:lnTo>
                    <a:pt x="620" y="131"/>
                  </a:lnTo>
                  <a:lnTo>
                    <a:pt x="609" y="121"/>
                  </a:lnTo>
                  <a:lnTo>
                    <a:pt x="600" y="111"/>
                  </a:lnTo>
                  <a:cubicBezTo>
                    <a:pt x="549" y="81"/>
                    <a:pt x="489" y="51"/>
                    <a:pt x="420" y="41"/>
                  </a:cubicBezTo>
                  <a:cubicBezTo>
                    <a:pt x="410" y="31"/>
                    <a:pt x="400" y="31"/>
                    <a:pt x="380" y="31"/>
                  </a:cubicBezTo>
                  <a:cubicBezTo>
                    <a:pt x="360" y="21"/>
                    <a:pt x="340" y="21"/>
                    <a:pt x="320" y="21"/>
                  </a:cubicBezTo>
                  <a:cubicBezTo>
                    <a:pt x="290" y="11"/>
                    <a:pt x="250" y="11"/>
                    <a:pt x="2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8876729" y="4850530"/>
              <a:ext cx="4683" cy="27640"/>
            </a:xfrm>
            <a:custGeom>
              <a:avLst/>
              <a:gdLst/>
              <a:ahLst/>
              <a:cxnLst/>
              <a:rect l="l" t="t" r="r" b="b"/>
              <a:pathLst>
                <a:path w="51" h="301" extrusionOk="0">
                  <a:moveTo>
                    <a:pt x="0" y="1"/>
                  </a:moveTo>
                  <a:lnTo>
                    <a:pt x="0" y="10"/>
                  </a:lnTo>
                  <a:lnTo>
                    <a:pt x="11" y="160"/>
                  </a:lnTo>
                  <a:lnTo>
                    <a:pt x="11" y="160"/>
                  </a:lnTo>
                  <a:lnTo>
                    <a:pt x="0" y="1"/>
                  </a:lnTo>
                  <a:close/>
                  <a:moveTo>
                    <a:pt x="11" y="160"/>
                  </a:moveTo>
                  <a:cubicBezTo>
                    <a:pt x="15" y="183"/>
                    <a:pt x="20" y="205"/>
                    <a:pt x="25" y="226"/>
                  </a:cubicBezTo>
                  <a:lnTo>
                    <a:pt x="25" y="226"/>
                  </a:lnTo>
                  <a:cubicBezTo>
                    <a:pt x="22" y="211"/>
                    <a:pt x="20" y="196"/>
                    <a:pt x="20" y="180"/>
                  </a:cubicBezTo>
                  <a:cubicBezTo>
                    <a:pt x="20" y="170"/>
                    <a:pt x="20" y="160"/>
                    <a:pt x="11" y="160"/>
                  </a:cubicBezTo>
                  <a:close/>
                  <a:moveTo>
                    <a:pt x="25" y="226"/>
                  </a:moveTo>
                  <a:cubicBezTo>
                    <a:pt x="30" y="251"/>
                    <a:pt x="38" y="276"/>
                    <a:pt x="51" y="300"/>
                  </a:cubicBezTo>
                  <a:cubicBezTo>
                    <a:pt x="40" y="278"/>
                    <a:pt x="32" y="253"/>
                    <a:pt x="25" y="2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8899686" y="4858795"/>
              <a:ext cx="21120" cy="19375"/>
            </a:xfrm>
            <a:custGeom>
              <a:avLst/>
              <a:gdLst/>
              <a:ahLst/>
              <a:cxnLst/>
              <a:rect l="l" t="t" r="r" b="b"/>
              <a:pathLst>
                <a:path w="230" h="211" extrusionOk="0">
                  <a:moveTo>
                    <a:pt x="0" y="0"/>
                  </a:moveTo>
                  <a:lnTo>
                    <a:pt x="0" y="40"/>
                  </a:lnTo>
                  <a:cubicBezTo>
                    <a:pt x="10" y="70"/>
                    <a:pt x="10" y="100"/>
                    <a:pt x="20" y="110"/>
                  </a:cubicBezTo>
                  <a:cubicBezTo>
                    <a:pt x="30" y="130"/>
                    <a:pt x="40" y="150"/>
                    <a:pt x="50" y="160"/>
                  </a:cubicBezTo>
                  <a:cubicBezTo>
                    <a:pt x="70" y="170"/>
                    <a:pt x="100" y="190"/>
                    <a:pt x="170" y="200"/>
                  </a:cubicBezTo>
                  <a:cubicBezTo>
                    <a:pt x="190" y="210"/>
                    <a:pt x="210" y="210"/>
                    <a:pt x="230" y="210"/>
                  </a:cubicBezTo>
                  <a:lnTo>
                    <a:pt x="230" y="200"/>
                  </a:lnTo>
                  <a:lnTo>
                    <a:pt x="210" y="50"/>
                  </a:lnTo>
                  <a:cubicBezTo>
                    <a:pt x="190" y="40"/>
                    <a:pt x="160" y="31"/>
                    <a:pt x="110" y="20"/>
                  </a:cubicBezTo>
                  <a:cubicBezTo>
                    <a:pt x="90" y="11"/>
                    <a:pt x="60" y="11"/>
                    <a:pt x="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8876729" y="4835838"/>
              <a:ext cx="56932" cy="66115"/>
            </a:xfrm>
            <a:custGeom>
              <a:avLst/>
              <a:gdLst/>
              <a:ahLst/>
              <a:cxnLst/>
              <a:rect l="l" t="t" r="r" b="b"/>
              <a:pathLst>
                <a:path w="620" h="720" extrusionOk="0">
                  <a:moveTo>
                    <a:pt x="120" y="1"/>
                  </a:moveTo>
                  <a:cubicBezTo>
                    <a:pt x="91" y="1"/>
                    <a:pt x="60" y="11"/>
                    <a:pt x="40" y="31"/>
                  </a:cubicBezTo>
                  <a:cubicBezTo>
                    <a:pt x="11" y="51"/>
                    <a:pt x="0" y="81"/>
                    <a:pt x="0" y="110"/>
                  </a:cubicBezTo>
                  <a:lnTo>
                    <a:pt x="0" y="121"/>
                  </a:lnTo>
                  <a:lnTo>
                    <a:pt x="0" y="130"/>
                  </a:lnTo>
                  <a:lnTo>
                    <a:pt x="0" y="141"/>
                  </a:lnTo>
                  <a:lnTo>
                    <a:pt x="0" y="161"/>
                  </a:lnTo>
                  <a:lnTo>
                    <a:pt x="11" y="320"/>
                  </a:lnTo>
                  <a:cubicBezTo>
                    <a:pt x="20" y="370"/>
                    <a:pt x="31" y="420"/>
                    <a:pt x="51" y="460"/>
                  </a:cubicBezTo>
                  <a:cubicBezTo>
                    <a:pt x="60" y="490"/>
                    <a:pt x="80" y="520"/>
                    <a:pt x="111" y="550"/>
                  </a:cubicBezTo>
                  <a:cubicBezTo>
                    <a:pt x="120" y="570"/>
                    <a:pt x="140" y="580"/>
                    <a:pt x="151" y="590"/>
                  </a:cubicBezTo>
                  <a:cubicBezTo>
                    <a:pt x="160" y="600"/>
                    <a:pt x="160" y="600"/>
                    <a:pt x="171" y="600"/>
                  </a:cubicBezTo>
                  <a:cubicBezTo>
                    <a:pt x="180" y="610"/>
                    <a:pt x="191" y="620"/>
                    <a:pt x="211" y="630"/>
                  </a:cubicBezTo>
                  <a:cubicBezTo>
                    <a:pt x="250" y="649"/>
                    <a:pt x="300" y="669"/>
                    <a:pt x="360" y="689"/>
                  </a:cubicBezTo>
                  <a:cubicBezTo>
                    <a:pt x="400" y="689"/>
                    <a:pt x="430" y="700"/>
                    <a:pt x="470" y="700"/>
                  </a:cubicBezTo>
                  <a:cubicBezTo>
                    <a:pt x="500" y="709"/>
                    <a:pt x="540" y="709"/>
                    <a:pt x="570" y="720"/>
                  </a:cubicBezTo>
                  <a:lnTo>
                    <a:pt x="619" y="720"/>
                  </a:lnTo>
                  <a:lnTo>
                    <a:pt x="610" y="709"/>
                  </a:lnTo>
                  <a:cubicBezTo>
                    <a:pt x="570" y="680"/>
                    <a:pt x="540" y="640"/>
                    <a:pt x="520" y="590"/>
                  </a:cubicBezTo>
                  <a:cubicBezTo>
                    <a:pt x="500" y="550"/>
                    <a:pt x="490" y="510"/>
                    <a:pt x="480" y="460"/>
                  </a:cubicBezTo>
                  <a:cubicBezTo>
                    <a:pt x="460" y="460"/>
                    <a:pt x="440" y="460"/>
                    <a:pt x="420" y="450"/>
                  </a:cubicBezTo>
                  <a:cubicBezTo>
                    <a:pt x="350" y="440"/>
                    <a:pt x="320" y="420"/>
                    <a:pt x="300" y="410"/>
                  </a:cubicBezTo>
                  <a:cubicBezTo>
                    <a:pt x="290" y="400"/>
                    <a:pt x="280" y="380"/>
                    <a:pt x="270" y="360"/>
                  </a:cubicBezTo>
                  <a:cubicBezTo>
                    <a:pt x="260" y="350"/>
                    <a:pt x="260" y="320"/>
                    <a:pt x="250" y="290"/>
                  </a:cubicBezTo>
                  <a:lnTo>
                    <a:pt x="250" y="250"/>
                  </a:lnTo>
                  <a:lnTo>
                    <a:pt x="280" y="250"/>
                  </a:lnTo>
                  <a:cubicBezTo>
                    <a:pt x="310" y="261"/>
                    <a:pt x="340" y="261"/>
                    <a:pt x="360" y="270"/>
                  </a:cubicBezTo>
                  <a:cubicBezTo>
                    <a:pt x="410" y="281"/>
                    <a:pt x="440" y="290"/>
                    <a:pt x="460" y="300"/>
                  </a:cubicBezTo>
                  <a:lnTo>
                    <a:pt x="460" y="290"/>
                  </a:lnTo>
                  <a:cubicBezTo>
                    <a:pt x="450" y="281"/>
                    <a:pt x="450" y="270"/>
                    <a:pt x="450" y="261"/>
                  </a:cubicBezTo>
                  <a:lnTo>
                    <a:pt x="450" y="230"/>
                  </a:lnTo>
                  <a:cubicBezTo>
                    <a:pt x="450" y="201"/>
                    <a:pt x="470" y="170"/>
                    <a:pt x="490" y="150"/>
                  </a:cubicBezTo>
                  <a:cubicBezTo>
                    <a:pt x="510" y="130"/>
                    <a:pt x="540" y="121"/>
                    <a:pt x="570" y="121"/>
                  </a:cubicBezTo>
                  <a:lnTo>
                    <a:pt x="579" y="121"/>
                  </a:lnTo>
                  <a:lnTo>
                    <a:pt x="619" y="130"/>
                  </a:lnTo>
                  <a:cubicBezTo>
                    <a:pt x="619" y="121"/>
                    <a:pt x="610" y="121"/>
                    <a:pt x="610" y="121"/>
                  </a:cubicBezTo>
                  <a:cubicBezTo>
                    <a:pt x="560" y="81"/>
                    <a:pt x="500" y="51"/>
                    <a:pt x="420" y="31"/>
                  </a:cubicBezTo>
                  <a:cubicBezTo>
                    <a:pt x="390" y="31"/>
                    <a:pt x="350" y="21"/>
                    <a:pt x="320" y="11"/>
                  </a:cubicBezTo>
                  <a:lnTo>
                    <a:pt x="270" y="11"/>
                  </a:lnTo>
                  <a:cubicBezTo>
                    <a:pt x="250" y="11"/>
                    <a:pt x="240" y="11"/>
                    <a:pt x="2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8932652" y="4900943"/>
              <a:ext cx="2847" cy="1928"/>
            </a:xfrm>
            <a:custGeom>
              <a:avLst/>
              <a:gdLst/>
              <a:ahLst/>
              <a:cxnLst/>
              <a:rect l="l" t="t" r="r" b="b"/>
              <a:pathLst>
                <a:path w="31" h="21" extrusionOk="0">
                  <a:moveTo>
                    <a:pt x="1" y="0"/>
                  </a:moveTo>
                  <a:lnTo>
                    <a:pt x="10" y="11"/>
                  </a:lnTo>
                  <a:cubicBezTo>
                    <a:pt x="21" y="11"/>
                    <a:pt x="30" y="20"/>
                    <a:pt x="30" y="20"/>
                  </a:cubicBezTo>
                  <a:lnTo>
                    <a:pt x="30" y="20"/>
                  </a:lnTo>
                  <a:cubicBezTo>
                    <a:pt x="21" y="11"/>
                    <a:pt x="10" y="1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8941834" y="4869722"/>
              <a:ext cx="22130" cy="19375"/>
            </a:xfrm>
            <a:custGeom>
              <a:avLst/>
              <a:gdLst/>
              <a:ahLst/>
              <a:cxnLst/>
              <a:rect l="l" t="t" r="r" b="b"/>
              <a:pathLst>
                <a:path w="241" h="211" extrusionOk="0">
                  <a:moveTo>
                    <a:pt x="1" y="1"/>
                  </a:moveTo>
                  <a:lnTo>
                    <a:pt x="1" y="51"/>
                  </a:lnTo>
                  <a:cubicBezTo>
                    <a:pt x="10" y="71"/>
                    <a:pt x="10" y="101"/>
                    <a:pt x="21" y="121"/>
                  </a:cubicBezTo>
                  <a:cubicBezTo>
                    <a:pt x="30" y="131"/>
                    <a:pt x="41" y="151"/>
                    <a:pt x="61" y="161"/>
                  </a:cubicBezTo>
                  <a:cubicBezTo>
                    <a:pt x="90" y="181"/>
                    <a:pt x="130" y="191"/>
                    <a:pt x="180" y="201"/>
                  </a:cubicBezTo>
                  <a:cubicBezTo>
                    <a:pt x="200" y="211"/>
                    <a:pt x="220" y="211"/>
                    <a:pt x="240" y="211"/>
                  </a:cubicBezTo>
                  <a:lnTo>
                    <a:pt x="210" y="61"/>
                  </a:lnTo>
                  <a:cubicBezTo>
                    <a:pt x="180" y="41"/>
                    <a:pt x="150" y="31"/>
                    <a:pt x="110" y="21"/>
                  </a:cubicBezTo>
                  <a:cubicBezTo>
                    <a:pt x="81" y="21"/>
                    <a:pt x="50" y="11"/>
                    <a:pt x="30" y="11"/>
                  </a:cubicBezTo>
                  <a:cubicBezTo>
                    <a:pt x="21" y="11"/>
                    <a:pt x="10"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8918051" y="4846857"/>
              <a:ext cx="60514" cy="66115"/>
            </a:xfrm>
            <a:custGeom>
              <a:avLst/>
              <a:gdLst/>
              <a:ahLst/>
              <a:cxnLst/>
              <a:rect l="l" t="t" r="r" b="b"/>
              <a:pathLst>
                <a:path w="659" h="720" extrusionOk="0">
                  <a:moveTo>
                    <a:pt x="120" y="1"/>
                  </a:moveTo>
                  <a:cubicBezTo>
                    <a:pt x="90" y="1"/>
                    <a:pt x="60" y="10"/>
                    <a:pt x="40" y="30"/>
                  </a:cubicBezTo>
                  <a:cubicBezTo>
                    <a:pt x="20" y="50"/>
                    <a:pt x="0" y="81"/>
                    <a:pt x="0" y="110"/>
                  </a:cubicBezTo>
                  <a:lnTo>
                    <a:pt x="0" y="141"/>
                  </a:lnTo>
                  <a:cubicBezTo>
                    <a:pt x="0" y="150"/>
                    <a:pt x="0" y="161"/>
                    <a:pt x="10" y="170"/>
                  </a:cubicBezTo>
                  <a:lnTo>
                    <a:pt x="30" y="330"/>
                  </a:lnTo>
                  <a:cubicBezTo>
                    <a:pt x="30" y="380"/>
                    <a:pt x="50" y="430"/>
                    <a:pt x="70" y="470"/>
                  </a:cubicBezTo>
                  <a:cubicBezTo>
                    <a:pt x="90" y="520"/>
                    <a:pt x="120" y="560"/>
                    <a:pt x="160" y="589"/>
                  </a:cubicBezTo>
                  <a:cubicBezTo>
                    <a:pt x="169" y="600"/>
                    <a:pt x="180" y="600"/>
                    <a:pt x="189" y="609"/>
                  </a:cubicBezTo>
                  <a:cubicBezTo>
                    <a:pt x="240" y="649"/>
                    <a:pt x="309" y="669"/>
                    <a:pt x="389" y="689"/>
                  </a:cubicBezTo>
                  <a:cubicBezTo>
                    <a:pt x="429" y="700"/>
                    <a:pt x="459" y="700"/>
                    <a:pt x="499" y="709"/>
                  </a:cubicBezTo>
                  <a:cubicBezTo>
                    <a:pt x="529" y="709"/>
                    <a:pt x="569" y="709"/>
                    <a:pt x="589" y="720"/>
                  </a:cubicBezTo>
                  <a:lnTo>
                    <a:pt x="659" y="720"/>
                  </a:lnTo>
                  <a:cubicBezTo>
                    <a:pt x="609" y="689"/>
                    <a:pt x="569" y="640"/>
                    <a:pt x="539" y="589"/>
                  </a:cubicBezTo>
                  <a:cubicBezTo>
                    <a:pt x="519" y="560"/>
                    <a:pt x="509" y="510"/>
                    <a:pt x="499" y="460"/>
                  </a:cubicBezTo>
                  <a:cubicBezTo>
                    <a:pt x="479" y="460"/>
                    <a:pt x="459" y="460"/>
                    <a:pt x="439" y="450"/>
                  </a:cubicBezTo>
                  <a:cubicBezTo>
                    <a:pt x="389" y="440"/>
                    <a:pt x="349" y="430"/>
                    <a:pt x="320" y="410"/>
                  </a:cubicBezTo>
                  <a:cubicBezTo>
                    <a:pt x="300" y="400"/>
                    <a:pt x="289" y="380"/>
                    <a:pt x="280" y="370"/>
                  </a:cubicBezTo>
                  <a:cubicBezTo>
                    <a:pt x="269" y="350"/>
                    <a:pt x="269" y="320"/>
                    <a:pt x="260" y="300"/>
                  </a:cubicBezTo>
                  <a:lnTo>
                    <a:pt x="260" y="250"/>
                  </a:lnTo>
                  <a:cubicBezTo>
                    <a:pt x="269" y="250"/>
                    <a:pt x="280" y="260"/>
                    <a:pt x="289" y="260"/>
                  </a:cubicBezTo>
                  <a:cubicBezTo>
                    <a:pt x="309" y="260"/>
                    <a:pt x="340" y="270"/>
                    <a:pt x="369" y="270"/>
                  </a:cubicBezTo>
                  <a:cubicBezTo>
                    <a:pt x="409" y="280"/>
                    <a:pt x="439" y="290"/>
                    <a:pt x="469" y="310"/>
                  </a:cubicBezTo>
                  <a:lnTo>
                    <a:pt x="459" y="290"/>
                  </a:lnTo>
                  <a:lnTo>
                    <a:pt x="459" y="270"/>
                  </a:lnTo>
                  <a:lnTo>
                    <a:pt x="459" y="250"/>
                  </a:lnTo>
                  <a:lnTo>
                    <a:pt x="459" y="240"/>
                  </a:lnTo>
                  <a:cubicBezTo>
                    <a:pt x="469" y="180"/>
                    <a:pt x="519" y="130"/>
                    <a:pt x="579" y="130"/>
                  </a:cubicBezTo>
                  <a:lnTo>
                    <a:pt x="589" y="130"/>
                  </a:lnTo>
                  <a:lnTo>
                    <a:pt x="599" y="250"/>
                  </a:lnTo>
                  <a:lnTo>
                    <a:pt x="609" y="130"/>
                  </a:lnTo>
                  <a:lnTo>
                    <a:pt x="629" y="130"/>
                  </a:lnTo>
                  <a:cubicBezTo>
                    <a:pt x="619" y="121"/>
                    <a:pt x="619" y="121"/>
                    <a:pt x="609" y="121"/>
                  </a:cubicBezTo>
                  <a:cubicBezTo>
                    <a:pt x="559" y="81"/>
                    <a:pt x="499" y="61"/>
                    <a:pt x="429" y="41"/>
                  </a:cubicBezTo>
                  <a:lnTo>
                    <a:pt x="419" y="41"/>
                  </a:lnTo>
                  <a:cubicBezTo>
                    <a:pt x="389" y="30"/>
                    <a:pt x="349" y="21"/>
                    <a:pt x="320" y="21"/>
                  </a:cubicBezTo>
                  <a:cubicBezTo>
                    <a:pt x="289" y="10"/>
                    <a:pt x="249" y="10"/>
                    <a:pt x="220" y="10"/>
                  </a:cubicBezTo>
                  <a:lnTo>
                    <a:pt x="169" y="10"/>
                  </a:lnTo>
                  <a:lnTo>
                    <a:pt x="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8983983" y="4880741"/>
              <a:ext cx="23048" cy="19375"/>
            </a:xfrm>
            <a:custGeom>
              <a:avLst/>
              <a:gdLst/>
              <a:ahLst/>
              <a:cxnLst/>
              <a:rect l="l" t="t" r="r" b="b"/>
              <a:pathLst>
                <a:path w="251" h="211" extrusionOk="0">
                  <a:moveTo>
                    <a:pt x="1" y="1"/>
                  </a:moveTo>
                  <a:lnTo>
                    <a:pt x="10" y="41"/>
                  </a:lnTo>
                  <a:cubicBezTo>
                    <a:pt x="21" y="71"/>
                    <a:pt x="21" y="91"/>
                    <a:pt x="30" y="111"/>
                  </a:cubicBezTo>
                  <a:cubicBezTo>
                    <a:pt x="41" y="131"/>
                    <a:pt x="61" y="141"/>
                    <a:pt x="81" y="160"/>
                  </a:cubicBezTo>
                  <a:cubicBezTo>
                    <a:pt x="110" y="180"/>
                    <a:pt x="161" y="191"/>
                    <a:pt x="210" y="200"/>
                  </a:cubicBezTo>
                  <a:cubicBezTo>
                    <a:pt x="220" y="200"/>
                    <a:pt x="240" y="211"/>
                    <a:pt x="250" y="211"/>
                  </a:cubicBezTo>
                  <a:lnTo>
                    <a:pt x="220" y="81"/>
                  </a:lnTo>
                  <a:lnTo>
                    <a:pt x="220" y="71"/>
                  </a:lnTo>
                  <a:lnTo>
                    <a:pt x="210" y="61"/>
                  </a:lnTo>
                  <a:cubicBezTo>
                    <a:pt x="190" y="51"/>
                    <a:pt x="161" y="31"/>
                    <a:pt x="110" y="21"/>
                  </a:cubicBezTo>
                  <a:cubicBezTo>
                    <a:pt x="81" y="11"/>
                    <a:pt x="50" y="11"/>
                    <a:pt x="30" y="11"/>
                  </a:cubicBezTo>
                  <a:cubicBezTo>
                    <a:pt x="21" y="11"/>
                    <a:pt x="10"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8960200" y="4858795"/>
              <a:ext cx="63268" cy="64187"/>
            </a:xfrm>
            <a:custGeom>
              <a:avLst/>
              <a:gdLst/>
              <a:ahLst/>
              <a:cxnLst/>
              <a:rect l="l" t="t" r="r" b="b"/>
              <a:pathLst>
                <a:path w="689" h="699" extrusionOk="0">
                  <a:moveTo>
                    <a:pt x="120" y="0"/>
                  </a:moveTo>
                  <a:cubicBezTo>
                    <a:pt x="60" y="0"/>
                    <a:pt x="10" y="50"/>
                    <a:pt x="0" y="110"/>
                  </a:cubicBezTo>
                  <a:lnTo>
                    <a:pt x="0" y="120"/>
                  </a:lnTo>
                  <a:lnTo>
                    <a:pt x="0" y="140"/>
                  </a:lnTo>
                  <a:lnTo>
                    <a:pt x="0" y="160"/>
                  </a:lnTo>
                  <a:lnTo>
                    <a:pt x="40" y="330"/>
                  </a:lnTo>
                  <a:cubicBezTo>
                    <a:pt x="50" y="380"/>
                    <a:pt x="60" y="419"/>
                    <a:pt x="80" y="459"/>
                  </a:cubicBezTo>
                  <a:cubicBezTo>
                    <a:pt x="110" y="519"/>
                    <a:pt x="160" y="570"/>
                    <a:pt x="220" y="599"/>
                  </a:cubicBezTo>
                  <a:cubicBezTo>
                    <a:pt x="269" y="639"/>
                    <a:pt x="340" y="659"/>
                    <a:pt x="420" y="679"/>
                  </a:cubicBezTo>
                  <a:cubicBezTo>
                    <a:pt x="460" y="679"/>
                    <a:pt x="489" y="689"/>
                    <a:pt x="529" y="689"/>
                  </a:cubicBezTo>
                  <a:cubicBezTo>
                    <a:pt x="559" y="699"/>
                    <a:pt x="599" y="699"/>
                    <a:pt x="629" y="699"/>
                  </a:cubicBezTo>
                  <a:lnTo>
                    <a:pt x="689" y="699"/>
                  </a:lnTo>
                  <a:cubicBezTo>
                    <a:pt x="639" y="669"/>
                    <a:pt x="599" y="629"/>
                    <a:pt x="569" y="590"/>
                  </a:cubicBezTo>
                  <a:cubicBezTo>
                    <a:pt x="569" y="579"/>
                    <a:pt x="559" y="570"/>
                    <a:pt x="549" y="550"/>
                  </a:cubicBezTo>
                  <a:cubicBezTo>
                    <a:pt x="529" y="519"/>
                    <a:pt x="519" y="479"/>
                    <a:pt x="509" y="450"/>
                  </a:cubicBezTo>
                  <a:cubicBezTo>
                    <a:pt x="499" y="450"/>
                    <a:pt x="479" y="439"/>
                    <a:pt x="469" y="439"/>
                  </a:cubicBezTo>
                  <a:cubicBezTo>
                    <a:pt x="420" y="430"/>
                    <a:pt x="369" y="419"/>
                    <a:pt x="340" y="399"/>
                  </a:cubicBezTo>
                  <a:cubicBezTo>
                    <a:pt x="320" y="380"/>
                    <a:pt x="300" y="370"/>
                    <a:pt x="289" y="350"/>
                  </a:cubicBezTo>
                  <a:cubicBezTo>
                    <a:pt x="280" y="330"/>
                    <a:pt x="280" y="310"/>
                    <a:pt x="269" y="280"/>
                  </a:cubicBezTo>
                  <a:lnTo>
                    <a:pt x="260" y="240"/>
                  </a:lnTo>
                  <a:cubicBezTo>
                    <a:pt x="269" y="240"/>
                    <a:pt x="280" y="250"/>
                    <a:pt x="289" y="250"/>
                  </a:cubicBezTo>
                  <a:cubicBezTo>
                    <a:pt x="309" y="250"/>
                    <a:pt x="340" y="250"/>
                    <a:pt x="369" y="260"/>
                  </a:cubicBezTo>
                  <a:cubicBezTo>
                    <a:pt x="420" y="270"/>
                    <a:pt x="449" y="290"/>
                    <a:pt x="469" y="300"/>
                  </a:cubicBezTo>
                  <a:lnTo>
                    <a:pt x="469" y="290"/>
                  </a:lnTo>
                  <a:lnTo>
                    <a:pt x="469" y="260"/>
                  </a:lnTo>
                  <a:cubicBezTo>
                    <a:pt x="469" y="260"/>
                    <a:pt x="460" y="260"/>
                    <a:pt x="460" y="250"/>
                  </a:cubicBezTo>
                  <a:lnTo>
                    <a:pt x="460" y="240"/>
                  </a:lnTo>
                  <a:lnTo>
                    <a:pt x="460" y="230"/>
                  </a:lnTo>
                  <a:cubicBezTo>
                    <a:pt x="460" y="170"/>
                    <a:pt x="519" y="110"/>
                    <a:pt x="579" y="110"/>
                  </a:cubicBezTo>
                  <a:lnTo>
                    <a:pt x="629" y="110"/>
                  </a:lnTo>
                  <a:cubicBezTo>
                    <a:pt x="619" y="110"/>
                    <a:pt x="609" y="100"/>
                    <a:pt x="609" y="100"/>
                  </a:cubicBezTo>
                  <a:cubicBezTo>
                    <a:pt x="559" y="70"/>
                    <a:pt x="489" y="40"/>
                    <a:pt x="420" y="31"/>
                  </a:cubicBezTo>
                  <a:cubicBezTo>
                    <a:pt x="380" y="20"/>
                    <a:pt x="349" y="11"/>
                    <a:pt x="309" y="11"/>
                  </a:cubicBezTo>
                  <a:cubicBezTo>
                    <a:pt x="280" y="0"/>
                    <a:pt x="249" y="0"/>
                    <a:pt x="220" y="0"/>
                  </a:cubicBezTo>
                  <a:lnTo>
                    <a:pt x="150" y="0"/>
                  </a:lnTo>
                  <a:lnTo>
                    <a:pt x="140" y="120"/>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9002348" y="4868895"/>
              <a:ext cx="11111" cy="18457"/>
            </a:xfrm>
            <a:custGeom>
              <a:avLst/>
              <a:gdLst/>
              <a:ahLst/>
              <a:cxnLst/>
              <a:rect l="l" t="t" r="r" b="b"/>
              <a:pathLst>
                <a:path w="121" h="201" extrusionOk="0">
                  <a:moveTo>
                    <a:pt x="120" y="0"/>
                  </a:moveTo>
                  <a:cubicBezTo>
                    <a:pt x="60" y="0"/>
                    <a:pt x="1" y="60"/>
                    <a:pt x="1" y="120"/>
                  </a:cubicBezTo>
                  <a:cubicBezTo>
                    <a:pt x="10" y="60"/>
                    <a:pt x="60" y="0"/>
                    <a:pt x="120" y="0"/>
                  </a:cubicBezTo>
                  <a:close/>
                  <a:moveTo>
                    <a:pt x="10" y="180"/>
                  </a:moveTo>
                  <a:lnTo>
                    <a:pt x="10" y="190"/>
                  </a:lnTo>
                  <a:lnTo>
                    <a:pt x="20" y="200"/>
                  </a:lnTo>
                  <a:lnTo>
                    <a:pt x="10" y="18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9028059" y="4891760"/>
              <a:ext cx="23875" cy="18457"/>
            </a:xfrm>
            <a:custGeom>
              <a:avLst/>
              <a:gdLst/>
              <a:ahLst/>
              <a:cxnLst/>
              <a:rect l="l" t="t" r="r" b="b"/>
              <a:pathLst>
                <a:path w="260" h="201" extrusionOk="0">
                  <a:moveTo>
                    <a:pt x="0" y="1"/>
                  </a:moveTo>
                  <a:lnTo>
                    <a:pt x="0" y="31"/>
                  </a:lnTo>
                  <a:cubicBezTo>
                    <a:pt x="10" y="51"/>
                    <a:pt x="20" y="80"/>
                    <a:pt x="30" y="100"/>
                  </a:cubicBezTo>
                  <a:cubicBezTo>
                    <a:pt x="50" y="120"/>
                    <a:pt x="70" y="131"/>
                    <a:pt x="89" y="151"/>
                  </a:cubicBezTo>
                  <a:cubicBezTo>
                    <a:pt x="120" y="171"/>
                    <a:pt x="169" y="180"/>
                    <a:pt x="220" y="191"/>
                  </a:cubicBezTo>
                  <a:cubicBezTo>
                    <a:pt x="240" y="191"/>
                    <a:pt x="249" y="200"/>
                    <a:pt x="260" y="200"/>
                  </a:cubicBezTo>
                  <a:lnTo>
                    <a:pt x="209" y="51"/>
                  </a:lnTo>
                  <a:cubicBezTo>
                    <a:pt x="189" y="40"/>
                    <a:pt x="149" y="21"/>
                    <a:pt x="89" y="11"/>
                  </a:cubicBezTo>
                  <a:cubicBezTo>
                    <a:pt x="60" y="11"/>
                    <a:pt x="40" y="1"/>
                    <a:pt x="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9002348" y="4868895"/>
              <a:ext cx="67952" cy="64279"/>
            </a:xfrm>
            <a:custGeom>
              <a:avLst/>
              <a:gdLst/>
              <a:ahLst/>
              <a:cxnLst/>
              <a:rect l="l" t="t" r="r" b="b"/>
              <a:pathLst>
                <a:path w="740" h="700" extrusionOk="0">
                  <a:moveTo>
                    <a:pt x="120" y="0"/>
                  </a:moveTo>
                  <a:cubicBezTo>
                    <a:pt x="60" y="0"/>
                    <a:pt x="10" y="60"/>
                    <a:pt x="1" y="120"/>
                  </a:cubicBezTo>
                  <a:lnTo>
                    <a:pt x="1" y="130"/>
                  </a:lnTo>
                  <a:lnTo>
                    <a:pt x="1" y="140"/>
                  </a:lnTo>
                  <a:cubicBezTo>
                    <a:pt x="1" y="150"/>
                    <a:pt x="10" y="150"/>
                    <a:pt x="10" y="150"/>
                  </a:cubicBezTo>
                  <a:lnTo>
                    <a:pt x="10" y="180"/>
                  </a:lnTo>
                  <a:lnTo>
                    <a:pt x="20" y="200"/>
                  </a:lnTo>
                  <a:lnTo>
                    <a:pt x="20" y="210"/>
                  </a:lnTo>
                  <a:lnTo>
                    <a:pt x="50" y="340"/>
                  </a:lnTo>
                  <a:cubicBezTo>
                    <a:pt x="60" y="369"/>
                    <a:pt x="70" y="409"/>
                    <a:pt x="90" y="440"/>
                  </a:cubicBezTo>
                  <a:cubicBezTo>
                    <a:pt x="100" y="460"/>
                    <a:pt x="110" y="469"/>
                    <a:pt x="110" y="480"/>
                  </a:cubicBezTo>
                  <a:cubicBezTo>
                    <a:pt x="150" y="529"/>
                    <a:pt x="200" y="579"/>
                    <a:pt x="250" y="609"/>
                  </a:cubicBezTo>
                  <a:cubicBezTo>
                    <a:pt x="310" y="639"/>
                    <a:pt x="380" y="659"/>
                    <a:pt x="460" y="679"/>
                  </a:cubicBezTo>
                  <a:cubicBezTo>
                    <a:pt x="500" y="679"/>
                    <a:pt x="529" y="689"/>
                    <a:pt x="569" y="689"/>
                  </a:cubicBezTo>
                  <a:cubicBezTo>
                    <a:pt x="609" y="689"/>
                    <a:pt x="639" y="699"/>
                    <a:pt x="669" y="699"/>
                  </a:cubicBezTo>
                  <a:lnTo>
                    <a:pt x="739" y="699"/>
                  </a:lnTo>
                  <a:cubicBezTo>
                    <a:pt x="699" y="679"/>
                    <a:pt x="669" y="649"/>
                    <a:pt x="639" y="619"/>
                  </a:cubicBezTo>
                  <a:lnTo>
                    <a:pt x="609" y="589"/>
                  </a:lnTo>
                  <a:cubicBezTo>
                    <a:pt x="580" y="549"/>
                    <a:pt x="560" y="500"/>
                    <a:pt x="540" y="449"/>
                  </a:cubicBezTo>
                  <a:cubicBezTo>
                    <a:pt x="529" y="449"/>
                    <a:pt x="520" y="440"/>
                    <a:pt x="500" y="440"/>
                  </a:cubicBezTo>
                  <a:cubicBezTo>
                    <a:pt x="449" y="429"/>
                    <a:pt x="400" y="420"/>
                    <a:pt x="369" y="400"/>
                  </a:cubicBezTo>
                  <a:cubicBezTo>
                    <a:pt x="350" y="380"/>
                    <a:pt x="330" y="369"/>
                    <a:pt x="310" y="349"/>
                  </a:cubicBezTo>
                  <a:cubicBezTo>
                    <a:pt x="300" y="329"/>
                    <a:pt x="290" y="300"/>
                    <a:pt x="280" y="280"/>
                  </a:cubicBezTo>
                  <a:lnTo>
                    <a:pt x="280" y="250"/>
                  </a:lnTo>
                  <a:lnTo>
                    <a:pt x="290" y="250"/>
                  </a:lnTo>
                  <a:cubicBezTo>
                    <a:pt x="320" y="250"/>
                    <a:pt x="340" y="260"/>
                    <a:pt x="369" y="260"/>
                  </a:cubicBezTo>
                  <a:cubicBezTo>
                    <a:pt x="429" y="270"/>
                    <a:pt x="469" y="289"/>
                    <a:pt x="489" y="300"/>
                  </a:cubicBezTo>
                  <a:lnTo>
                    <a:pt x="489" y="289"/>
                  </a:lnTo>
                  <a:cubicBezTo>
                    <a:pt x="480" y="289"/>
                    <a:pt x="480" y="280"/>
                    <a:pt x="480" y="270"/>
                  </a:cubicBezTo>
                  <a:cubicBezTo>
                    <a:pt x="480" y="260"/>
                    <a:pt x="469" y="250"/>
                    <a:pt x="469" y="240"/>
                  </a:cubicBezTo>
                  <a:lnTo>
                    <a:pt x="469" y="230"/>
                  </a:lnTo>
                  <a:cubicBezTo>
                    <a:pt x="480" y="180"/>
                    <a:pt x="509" y="130"/>
                    <a:pt x="560" y="110"/>
                  </a:cubicBezTo>
                  <a:lnTo>
                    <a:pt x="629" y="110"/>
                  </a:lnTo>
                  <a:cubicBezTo>
                    <a:pt x="629" y="100"/>
                    <a:pt x="619" y="100"/>
                    <a:pt x="609" y="100"/>
                  </a:cubicBezTo>
                  <a:cubicBezTo>
                    <a:pt x="560" y="70"/>
                    <a:pt x="500" y="40"/>
                    <a:pt x="420" y="30"/>
                  </a:cubicBezTo>
                  <a:cubicBezTo>
                    <a:pt x="389" y="20"/>
                    <a:pt x="350" y="10"/>
                    <a:pt x="320" y="10"/>
                  </a:cubicBezTo>
                  <a:cubicBezTo>
                    <a:pt x="280" y="10"/>
                    <a:pt x="250" y="0"/>
                    <a:pt x="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9061025" y="4925736"/>
              <a:ext cx="11111" cy="8264"/>
            </a:xfrm>
            <a:custGeom>
              <a:avLst/>
              <a:gdLst/>
              <a:ahLst/>
              <a:cxnLst/>
              <a:rect l="l" t="t" r="r" b="b"/>
              <a:pathLst>
                <a:path w="121" h="90" extrusionOk="0">
                  <a:moveTo>
                    <a:pt x="0" y="0"/>
                  </a:moveTo>
                  <a:cubicBezTo>
                    <a:pt x="30" y="30"/>
                    <a:pt x="60" y="60"/>
                    <a:pt x="100" y="80"/>
                  </a:cubicBezTo>
                  <a:cubicBezTo>
                    <a:pt x="100" y="80"/>
                    <a:pt x="110" y="90"/>
                    <a:pt x="120" y="90"/>
                  </a:cubicBezTo>
                  <a:cubicBezTo>
                    <a:pt x="80" y="70"/>
                    <a:pt x="40" y="4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9072044" y="4900943"/>
              <a:ext cx="24793" cy="17539"/>
            </a:xfrm>
            <a:custGeom>
              <a:avLst/>
              <a:gdLst/>
              <a:ahLst/>
              <a:cxnLst/>
              <a:rect l="l" t="t" r="r" b="b"/>
              <a:pathLst>
                <a:path w="270" h="191" extrusionOk="0">
                  <a:moveTo>
                    <a:pt x="0" y="0"/>
                  </a:moveTo>
                  <a:lnTo>
                    <a:pt x="10" y="20"/>
                  </a:lnTo>
                  <a:cubicBezTo>
                    <a:pt x="20" y="51"/>
                    <a:pt x="30" y="71"/>
                    <a:pt x="50" y="100"/>
                  </a:cubicBezTo>
                  <a:cubicBezTo>
                    <a:pt x="60" y="120"/>
                    <a:pt x="80" y="131"/>
                    <a:pt x="110" y="151"/>
                  </a:cubicBezTo>
                  <a:cubicBezTo>
                    <a:pt x="150" y="170"/>
                    <a:pt x="200" y="180"/>
                    <a:pt x="249" y="190"/>
                  </a:cubicBezTo>
                  <a:lnTo>
                    <a:pt x="269" y="190"/>
                  </a:lnTo>
                  <a:cubicBezTo>
                    <a:pt x="260" y="180"/>
                    <a:pt x="260" y="160"/>
                    <a:pt x="249" y="140"/>
                  </a:cubicBezTo>
                  <a:lnTo>
                    <a:pt x="209" y="51"/>
                  </a:lnTo>
                  <a:cubicBezTo>
                    <a:pt x="180" y="40"/>
                    <a:pt x="140" y="20"/>
                    <a:pt x="90" y="20"/>
                  </a:cubicBezTo>
                  <a:cubicBezTo>
                    <a:pt x="60" y="11"/>
                    <a:pt x="30" y="1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9045414" y="4878905"/>
              <a:ext cx="71533" cy="62442"/>
            </a:xfrm>
            <a:custGeom>
              <a:avLst/>
              <a:gdLst/>
              <a:ahLst/>
              <a:cxnLst/>
              <a:rect l="l" t="t" r="r" b="b"/>
              <a:pathLst>
                <a:path w="779" h="680" extrusionOk="0">
                  <a:moveTo>
                    <a:pt x="91" y="1"/>
                  </a:moveTo>
                  <a:cubicBezTo>
                    <a:pt x="40" y="21"/>
                    <a:pt x="11" y="71"/>
                    <a:pt x="0" y="121"/>
                  </a:cubicBezTo>
                  <a:lnTo>
                    <a:pt x="0" y="131"/>
                  </a:lnTo>
                  <a:cubicBezTo>
                    <a:pt x="0" y="141"/>
                    <a:pt x="11" y="151"/>
                    <a:pt x="11" y="161"/>
                  </a:cubicBezTo>
                  <a:cubicBezTo>
                    <a:pt x="11" y="171"/>
                    <a:pt x="11" y="180"/>
                    <a:pt x="20" y="180"/>
                  </a:cubicBezTo>
                  <a:lnTo>
                    <a:pt x="71" y="340"/>
                  </a:lnTo>
                  <a:cubicBezTo>
                    <a:pt x="91" y="391"/>
                    <a:pt x="111" y="440"/>
                    <a:pt x="140" y="480"/>
                  </a:cubicBezTo>
                  <a:lnTo>
                    <a:pt x="170" y="510"/>
                  </a:lnTo>
                  <a:cubicBezTo>
                    <a:pt x="210" y="550"/>
                    <a:pt x="250" y="580"/>
                    <a:pt x="290" y="600"/>
                  </a:cubicBezTo>
                  <a:cubicBezTo>
                    <a:pt x="350" y="630"/>
                    <a:pt x="420" y="660"/>
                    <a:pt x="499" y="670"/>
                  </a:cubicBezTo>
                  <a:cubicBezTo>
                    <a:pt x="539" y="670"/>
                    <a:pt x="579" y="680"/>
                    <a:pt x="619" y="680"/>
                  </a:cubicBezTo>
                  <a:lnTo>
                    <a:pt x="779" y="680"/>
                  </a:lnTo>
                  <a:cubicBezTo>
                    <a:pt x="729" y="660"/>
                    <a:pt x="690" y="620"/>
                    <a:pt x="659" y="580"/>
                  </a:cubicBezTo>
                  <a:cubicBezTo>
                    <a:pt x="619" y="540"/>
                    <a:pt x="599" y="500"/>
                    <a:pt x="570" y="450"/>
                  </a:cubicBezTo>
                  <a:cubicBezTo>
                    <a:pt x="570" y="450"/>
                    <a:pt x="570" y="440"/>
                    <a:pt x="559" y="430"/>
                  </a:cubicBezTo>
                  <a:lnTo>
                    <a:pt x="539" y="430"/>
                  </a:lnTo>
                  <a:cubicBezTo>
                    <a:pt x="490" y="420"/>
                    <a:pt x="440" y="410"/>
                    <a:pt x="400" y="391"/>
                  </a:cubicBezTo>
                  <a:cubicBezTo>
                    <a:pt x="370" y="371"/>
                    <a:pt x="350" y="360"/>
                    <a:pt x="340" y="340"/>
                  </a:cubicBezTo>
                  <a:cubicBezTo>
                    <a:pt x="320" y="311"/>
                    <a:pt x="310" y="291"/>
                    <a:pt x="300" y="260"/>
                  </a:cubicBezTo>
                  <a:lnTo>
                    <a:pt x="290" y="240"/>
                  </a:lnTo>
                  <a:lnTo>
                    <a:pt x="290" y="240"/>
                  </a:lnTo>
                  <a:cubicBezTo>
                    <a:pt x="320" y="251"/>
                    <a:pt x="350" y="251"/>
                    <a:pt x="380" y="260"/>
                  </a:cubicBezTo>
                  <a:cubicBezTo>
                    <a:pt x="430" y="260"/>
                    <a:pt x="470" y="280"/>
                    <a:pt x="499" y="291"/>
                  </a:cubicBezTo>
                  <a:cubicBezTo>
                    <a:pt x="499" y="280"/>
                    <a:pt x="490" y="271"/>
                    <a:pt x="490" y="271"/>
                  </a:cubicBezTo>
                  <a:cubicBezTo>
                    <a:pt x="490" y="260"/>
                    <a:pt x="479" y="251"/>
                    <a:pt x="479" y="251"/>
                  </a:cubicBezTo>
                  <a:lnTo>
                    <a:pt x="479" y="220"/>
                  </a:lnTo>
                  <a:cubicBezTo>
                    <a:pt x="479" y="191"/>
                    <a:pt x="490" y="171"/>
                    <a:pt x="499" y="151"/>
                  </a:cubicBezTo>
                  <a:cubicBezTo>
                    <a:pt x="519" y="121"/>
                    <a:pt x="559" y="101"/>
                    <a:pt x="590" y="101"/>
                  </a:cubicBezTo>
                  <a:lnTo>
                    <a:pt x="639" y="101"/>
                  </a:lnTo>
                  <a:cubicBezTo>
                    <a:pt x="630" y="91"/>
                    <a:pt x="619" y="91"/>
                    <a:pt x="619" y="81"/>
                  </a:cubicBezTo>
                  <a:cubicBezTo>
                    <a:pt x="579" y="71"/>
                    <a:pt x="550" y="51"/>
                    <a:pt x="510" y="41"/>
                  </a:cubicBezTo>
                  <a:lnTo>
                    <a:pt x="499" y="41"/>
                  </a:lnTo>
                  <a:cubicBezTo>
                    <a:pt x="479" y="31"/>
                    <a:pt x="450" y="21"/>
                    <a:pt x="420" y="21"/>
                  </a:cubicBezTo>
                  <a:cubicBezTo>
                    <a:pt x="380" y="11"/>
                    <a:pt x="350" y="11"/>
                    <a:pt x="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9116855" y="4910125"/>
              <a:ext cx="26721" cy="16529"/>
            </a:xfrm>
            <a:custGeom>
              <a:avLst/>
              <a:gdLst/>
              <a:ahLst/>
              <a:cxnLst/>
              <a:rect l="l" t="t" r="r" b="b"/>
              <a:pathLst>
                <a:path w="291" h="180" extrusionOk="0">
                  <a:moveTo>
                    <a:pt x="1" y="0"/>
                  </a:moveTo>
                  <a:lnTo>
                    <a:pt x="11" y="11"/>
                  </a:lnTo>
                  <a:cubicBezTo>
                    <a:pt x="21" y="40"/>
                    <a:pt x="41" y="60"/>
                    <a:pt x="61" y="80"/>
                  </a:cubicBezTo>
                  <a:cubicBezTo>
                    <a:pt x="81" y="110"/>
                    <a:pt x="101" y="130"/>
                    <a:pt x="131" y="140"/>
                  </a:cubicBezTo>
                  <a:cubicBezTo>
                    <a:pt x="151" y="150"/>
                    <a:pt x="181" y="160"/>
                    <a:pt x="201" y="160"/>
                  </a:cubicBezTo>
                  <a:cubicBezTo>
                    <a:pt x="221" y="170"/>
                    <a:pt x="251" y="180"/>
                    <a:pt x="280" y="180"/>
                  </a:cubicBezTo>
                  <a:lnTo>
                    <a:pt x="291" y="180"/>
                  </a:lnTo>
                  <a:lnTo>
                    <a:pt x="211" y="51"/>
                  </a:lnTo>
                  <a:cubicBezTo>
                    <a:pt x="171" y="31"/>
                    <a:pt x="131" y="20"/>
                    <a:pt x="81" y="11"/>
                  </a:cubicBezTo>
                  <a:cubicBezTo>
                    <a:pt x="51" y="0"/>
                    <a:pt x="3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9089399" y="4888087"/>
              <a:ext cx="76216" cy="61524"/>
            </a:xfrm>
            <a:custGeom>
              <a:avLst/>
              <a:gdLst/>
              <a:ahLst/>
              <a:cxnLst/>
              <a:rect l="l" t="t" r="r" b="b"/>
              <a:pathLst>
                <a:path w="830" h="670" extrusionOk="0">
                  <a:moveTo>
                    <a:pt x="111" y="1"/>
                  </a:moveTo>
                  <a:cubicBezTo>
                    <a:pt x="80" y="1"/>
                    <a:pt x="40" y="21"/>
                    <a:pt x="20" y="51"/>
                  </a:cubicBezTo>
                  <a:cubicBezTo>
                    <a:pt x="11" y="71"/>
                    <a:pt x="0" y="91"/>
                    <a:pt x="0" y="120"/>
                  </a:cubicBezTo>
                  <a:lnTo>
                    <a:pt x="0" y="151"/>
                  </a:lnTo>
                  <a:cubicBezTo>
                    <a:pt x="0" y="151"/>
                    <a:pt x="11" y="160"/>
                    <a:pt x="11" y="171"/>
                  </a:cubicBezTo>
                  <a:cubicBezTo>
                    <a:pt x="11" y="171"/>
                    <a:pt x="20" y="180"/>
                    <a:pt x="20" y="191"/>
                  </a:cubicBezTo>
                  <a:lnTo>
                    <a:pt x="60" y="280"/>
                  </a:lnTo>
                  <a:cubicBezTo>
                    <a:pt x="71" y="300"/>
                    <a:pt x="80" y="330"/>
                    <a:pt x="91" y="350"/>
                  </a:cubicBezTo>
                  <a:cubicBezTo>
                    <a:pt x="120" y="400"/>
                    <a:pt x="140" y="440"/>
                    <a:pt x="180" y="480"/>
                  </a:cubicBezTo>
                  <a:cubicBezTo>
                    <a:pt x="220" y="530"/>
                    <a:pt x="270" y="570"/>
                    <a:pt x="330" y="600"/>
                  </a:cubicBezTo>
                  <a:cubicBezTo>
                    <a:pt x="360" y="610"/>
                    <a:pt x="400" y="630"/>
                    <a:pt x="440" y="639"/>
                  </a:cubicBezTo>
                  <a:cubicBezTo>
                    <a:pt x="470" y="650"/>
                    <a:pt x="510" y="650"/>
                    <a:pt x="550" y="659"/>
                  </a:cubicBezTo>
                  <a:cubicBezTo>
                    <a:pt x="590" y="659"/>
                    <a:pt x="630" y="670"/>
                    <a:pt x="659" y="670"/>
                  </a:cubicBezTo>
                  <a:lnTo>
                    <a:pt x="829" y="670"/>
                  </a:lnTo>
                  <a:cubicBezTo>
                    <a:pt x="779" y="639"/>
                    <a:pt x="739" y="610"/>
                    <a:pt x="699" y="570"/>
                  </a:cubicBezTo>
                  <a:cubicBezTo>
                    <a:pt x="659" y="540"/>
                    <a:pt x="630" y="500"/>
                    <a:pt x="599" y="450"/>
                  </a:cubicBezTo>
                  <a:lnTo>
                    <a:pt x="590" y="420"/>
                  </a:lnTo>
                  <a:lnTo>
                    <a:pt x="579" y="420"/>
                  </a:lnTo>
                  <a:cubicBezTo>
                    <a:pt x="550" y="420"/>
                    <a:pt x="520" y="410"/>
                    <a:pt x="500" y="400"/>
                  </a:cubicBezTo>
                  <a:cubicBezTo>
                    <a:pt x="480" y="400"/>
                    <a:pt x="450" y="390"/>
                    <a:pt x="430" y="380"/>
                  </a:cubicBezTo>
                  <a:cubicBezTo>
                    <a:pt x="400" y="370"/>
                    <a:pt x="380" y="350"/>
                    <a:pt x="360" y="320"/>
                  </a:cubicBezTo>
                  <a:cubicBezTo>
                    <a:pt x="340" y="300"/>
                    <a:pt x="320" y="280"/>
                    <a:pt x="310" y="251"/>
                  </a:cubicBezTo>
                  <a:lnTo>
                    <a:pt x="300" y="240"/>
                  </a:lnTo>
                  <a:cubicBezTo>
                    <a:pt x="330" y="240"/>
                    <a:pt x="350" y="240"/>
                    <a:pt x="380" y="251"/>
                  </a:cubicBezTo>
                  <a:cubicBezTo>
                    <a:pt x="430" y="260"/>
                    <a:pt x="470" y="271"/>
                    <a:pt x="510" y="291"/>
                  </a:cubicBezTo>
                  <a:cubicBezTo>
                    <a:pt x="510" y="280"/>
                    <a:pt x="500" y="271"/>
                    <a:pt x="500" y="260"/>
                  </a:cubicBezTo>
                  <a:cubicBezTo>
                    <a:pt x="500" y="260"/>
                    <a:pt x="490" y="251"/>
                    <a:pt x="490" y="240"/>
                  </a:cubicBezTo>
                  <a:cubicBezTo>
                    <a:pt x="480" y="211"/>
                    <a:pt x="480" y="171"/>
                    <a:pt x="500" y="140"/>
                  </a:cubicBezTo>
                  <a:cubicBezTo>
                    <a:pt x="520" y="100"/>
                    <a:pt x="559" y="91"/>
                    <a:pt x="599" y="91"/>
                  </a:cubicBezTo>
                  <a:lnTo>
                    <a:pt x="639" y="80"/>
                  </a:lnTo>
                  <a:cubicBezTo>
                    <a:pt x="630" y="80"/>
                    <a:pt x="619" y="71"/>
                    <a:pt x="610" y="71"/>
                  </a:cubicBezTo>
                  <a:cubicBezTo>
                    <a:pt x="559" y="41"/>
                    <a:pt x="490" y="21"/>
                    <a:pt x="410" y="11"/>
                  </a:cubicBezTo>
                  <a:cubicBezTo>
                    <a:pt x="380" y="11"/>
                    <a:pt x="350" y="1"/>
                    <a:pt x="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9133384" y="4896352"/>
              <a:ext cx="11111" cy="13866"/>
            </a:xfrm>
            <a:custGeom>
              <a:avLst/>
              <a:gdLst/>
              <a:ahLst/>
              <a:cxnLst/>
              <a:rect l="l" t="t" r="r" b="b"/>
              <a:pathLst>
                <a:path w="121" h="151" extrusionOk="0">
                  <a:moveTo>
                    <a:pt x="120" y="1"/>
                  </a:moveTo>
                  <a:cubicBezTo>
                    <a:pt x="80" y="1"/>
                    <a:pt x="41" y="10"/>
                    <a:pt x="21" y="50"/>
                  </a:cubicBezTo>
                  <a:cubicBezTo>
                    <a:pt x="41" y="21"/>
                    <a:pt x="80" y="1"/>
                    <a:pt x="120" y="1"/>
                  </a:cubicBezTo>
                  <a:close/>
                  <a:moveTo>
                    <a:pt x="21" y="50"/>
                  </a:moveTo>
                  <a:cubicBezTo>
                    <a:pt x="1" y="81"/>
                    <a:pt x="1" y="121"/>
                    <a:pt x="11" y="150"/>
                  </a:cubicBezTo>
                  <a:cubicBezTo>
                    <a:pt x="1" y="121"/>
                    <a:pt x="11" y="81"/>
                    <a:pt x="21" y="5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9163687" y="4917472"/>
              <a:ext cx="26630" cy="15702"/>
            </a:xfrm>
            <a:custGeom>
              <a:avLst/>
              <a:gdLst/>
              <a:ahLst/>
              <a:cxnLst/>
              <a:rect l="l" t="t" r="r" b="b"/>
              <a:pathLst>
                <a:path w="290" h="171" extrusionOk="0">
                  <a:moveTo>
                    <a:pt x="0" y="0"/>
                  </a:moveTo>
                  <a:lnTo>
                    <a:pt x="0" y="10"/>
                  </a:lnTo>
                  <a:cubicBezTo>
                    <a:pt x="20" y="40"/>
                    <a:pt x="40" y="60"/>
                    <a:pt x="60" y="80"/>
                  </a:cubicBezTo>
                  <a:cubicBezTo>
                    <a:pt x="80" y="110"/>
                    <a:pt x="110" y="130"/>
                    <a:pt x="150" y="140"/>
                  </a:cubicBezTo>
                  <a:cubicBezTo>
                    <a:pt x="180" y="160"/>
                    <a:pt x="230" y="170"/>
                    <a:pt x="290" y="170"/>
                  </a:cubicBezTo>
                  <a:lnTo>
                    <a:pt x="220" y="80"/>
                  </a:lnTo>
                  <a:cubicBezTo>
                    <a:pt x="210" y="70"/>
                    <a:pt x="200" y="60"/>
                    <a:pt x="200" y="50"/>
                  </a:cubicBezTo>
                  <a:lnTo>
                    <a:pt x="190" y="50"/>
                  </a:lnTo>
                  <a:cubicBezTo>
                    <a:pt x="150" y="30"/>
                    <a:pt x="110" y="20"/>
                    <a:pt x="50" y="10"/>
                  </a:cubicBezTo>
                  <a:cubicBezTo>
                    <a:pt x="40" y="10"/>
                    <a:pt x="20" y="1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9133384" y="4895433"/>
              <a:ext cx="81726" cy="60605"/>
            </a:xfrm>
            <a:custGeom>
              <a:avLst/>
              <a:gdLst/>
              <a:ahLst/>
              <a:cxnLst/>
              <a:rect l="l" t="t" r="r" b="b"/>
              <a:pathLst>
                <a:path w="890" h="660" extrusionOk="0">
                  <a:moveTo>
                    <a:pt x="160" y="0"/>
                  </a:moveTo>
                  <a:lnTo>
                    <a:pt x="120" y="11"/>
                  </a:lnTo>
                  <a:cubicBezTo>
                    <a:pt x="80" y="11"/>
                    <a:pt x="41" y="31"/>
                    <a:pt x="21" y="60"/>
                  </a:cubicBezTo>
                  <a:cubicBezTo>
                    <a:pt x="11" y="91"/>
                    <a:pt x="1" y="131"/>
                    <a:pt x="11" y="160"/>
                  </a:cubicBezTo>
                  <a:cubicBezTo>
                    <a:pt x="11" y="171"/>
                    <a:pt x="21" y="180"/>
                    <a:pt x="21" y="180"/>
                  </a:cubicBezTo>
                  <a:cubicBezTo>
                    <a:pt x="21" y="191"/>
                    <a:pt x="31" y="200"/>
                    <a:pt x="31" y="211"/>
                  </a:cubicBezTo>
                  <a:lnTo>
                    <a:pt x="120" y="370"/>
                  </a:lnTo>
                  <a:cubicBezTo>
                    <a:pt x="151" y="420"/>
                    <a:pt x="180" y="460"/>
                    <a:pt x="220" y="490"/>
                  </a:cubicBezTo>
                  <a:cubicBezTo>
                    <a:pt x="271" y="540"/>
                    <a:pt x="320" y="579"/>
                    <a:pt x="380" y="599"/>
                  </a:cubicBezTo>
                  <a:cubicBezTo>
                    <a:pt x="440" y="630"/>
                    <a:pt x="520" y="650"/>
                    <a:pt x="610" y="659"/>
                  </a:cubicBezTo>
                  <a:lnTo>
                    <a:pt x="889" y="659"/>
                  </a:lnTo>
                  <a:cubicBezTo>
                    <a:pt x="839" y="639"/>
                    <a:pt x="790" y="610"/>
                    <a:pt x="750" y="570"/>
                  </a:cubicBezTo>
                  <a:cubicBezTo>
                    <a:pt x="710" y="540"/>
                    <a:pt x="679" y="500"/>
                    <a:pt x="640" y="450"/>
                  </a:cubicBezTo>
                  <a:lnTo>
                    <a:pt x="620" y="410"/>
                  </a:lnTo>
                  <a:cubicBezTo>
                    <a:pt x="560" y="410"/>
                    <a:pt x="510" y="400"/>
                    <a:pt x="480" y="380"/>
                  </a:cubicBezTo>
                  <a:cubicBezTo>
                    <a:pt x="440" y="370"/>
                    <a:pt x="410" y="350"/>
                    <a:pt x="390" y="320"/>
                  </a:cubicBezTo>
                  <a:cubicBezTo>
                    <a:pt x="370" y="300"/>
                    <a:pt x="350" y="280"/>
                    <a:pt x="330" y="250"/>
                  </a:cubicBezTo>
                  <a:lnTo>
                    <a:pt x="330" y="240"/>
                  </a:lnTo>
                  <a:cubicBezTo>
                    <a:pt x="350" y="250"/>
                    <a:pt x="370" y="250"/>
                    <a:pt x="380" y="250"/>
                  </a:cubicBezTo>
                  <a:cubicBezTo>
                    <a:pt x="440" y="260"/>
                    <a:pt x="480" y="270"/>
                    <a:pt x="520" y="290"/>
                  </a:cubicBezTo>
                  <a:lnTo>
                    <a:pt x="530" y="290"/>
                  </a:lnTo>
                  <a:cubicBezTo>
                    <a:pt x="530" y="290"/>
                    <a:pt x="520" y="280"/>
                    <a:pt x="520" y="270"/>
                  </a:cubicBezTo>
                  <a:cubicBezTo>
                    <a:pt x="520" y="270"/>
                    <a:pt x="510" y="260"/>
                    <a:pt x="510" y="250"/>
                  </a:cubicBezTo>
                  <a:cubicBezTo>
                    <a:pt x="490" y="220"/>
                    <a:pt x="490" y="180"/>
                    <a:pt x="510" y="151"/>
                  </a:cubicBezTo>
                  <a:cubicBezTo>
                    <a:pt x="530" y="111"/>
                    <a:pt x="560" y="91"/>
                    <a:pt x="610" y="80"/>
                  </a:cubicBezTo>
                  <a:lnTo>
                    <a:pt x="650" y="80"/>
                  </a:lnTo>
                  <a:cubicBezTo>
                    <a:pt x="640" y="80"/>
                    <a:pt x="630" y="71"/>
                    <a:pt x="620" y="71"/>
                  </a:cubicBezTo>
                  <a:cubicBezTo>
                    <a:pt x="560" y="40"/>
                    <a:pt x="490" y="20"/>
                    <a:pt x="410" y="11"/>
                  </a:cubicBezTo>
                  <a:cubicBezTo>
                    <a:pt x="380" y="11"/>
                    <a:pt x="340" y="0"/>
                    <a:pt x="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9210427" y="4924726"/>
              <a:ext cx="32139" cy="14784"/>
            </a:xfrm>
            <a:custGeom>
              <a:avLst/>
              <a:gdLst/>
              <a:ahLst/>
              <a:cxnLst/>
              <a:rect l="l" t="t" r="r" b="b"/>
              <a:pathLst>
                <a:path w="350" h="161" extrusionOk="0">
                  <a:moveTo>
                    <a:pt x="0" y="1"/>
                  </a:moveTo>
                  <a:cubicBezTo>
                    <a:pt x="20" y="31"/>
                    <a:pt x="50" y="51"/>
                    <a:pt x="70" y="71"/>
                  </a:cubicBezTo>
                  <a:cubicBezTo>
                    <a:pt x="90" y="91"/>
                    <a:pt x="120" y="111"/>
                    <a:pt x="170" y="131"/>
                  </a:cubicBezTo>
                  <a:cubicBezTo>
                    <a:pt x="210" y="141"/>
                    <a:pt x="260" y="161"/>
                    <a:pt x="320" y="161"/>
                  </a:cubicBezTo>
                  <a:lnTo>
                    <a:pt x="350" y="161"/>
                  </a:lnTo>
                  <a:cubicBezTo>
                    <a:pt x="320" y="141"/>
                    <a:pt x="300" y="111"/>
                    <a:pt x="280" y="91"/>
                  </a:cubicBezTo>
                  <a:cubicBezTo>
                    <a:pt x="250" y="71"/>
                    <a:pt x="220" y="51"/>
                    <a:pt x="180" y="31"/>
                  </a:cubicBezTo>
                  <a:cubicBezTo>
                    <a:pt x="140" y="21"/>
                    <a:pt x="90" y="11"/>
                    <a:pt x="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9246147" y="4913799"/>
              <a:ext cx="30303" cy="48668"/>
            </a:xfrm>
            <a:custGeom>
              <a:avLst/>
              <a:gdLst/>
              <a:ahLst/>
              <a:cxnLst/>
              <a:rect l="l" t="t" r="r" b="b"/>
              <a:pathLst>
                <a:path w="330" h="530" extrusionOk="0">
                  <a:moveTo>
                    <a:pt x="1" y="0"/>
                  </a:moveTo>
                  <a:lnTo>
                    <a:pt x="1" y="530"/>
                  </a:lnTo>
                  <a:lnTo>
                    <a:pt x="30" y="530"/>
                  </a:lnTo>
                  <a:cubicBezTo>
                    <a:pt x="61" y="530"/>
                    <a:pt x="90" y="530"/>
                    <a:pt x="121" y="519"/>
                  </a:cubicBezTo>
                  <a:lnTo>
                    <a:pt x="201" y="519"/>
                  </a:lnTo>
                  <a:cubicBezTo>
                    <a:pt x="250" y="519"/>
                    <a:pt x="280" y="499"/>
                    <a:pt x="310" y="459"/>
                  </a:cubicBezTo>
                  <a:cubicBezTo>
                    <a:pt x="330" y="430"/>
                    <a:pt x="330" y="379"/>
                    <a:pt x="310" y="350"/>
                  </a:cubicBezTo>
                  <a:cubicBezTo>
                    <a:pt x="310" y="340"/>
                    <a:pt x="300" y="330"/>
                    <a:pt x="290" y="310"/>
                  </a:cubicBezTo>
                  <a:lnTo>
                    <a:pt x="280" y="300"/>
                  </a:lnTo>
                  <a:lnTo>
                    <a:pt x="161" y="150"/>
                  </a:lnTo>
                  <a:cubicBezTo>
                    <a:pt x="121" y="100"/>
                    <a:pt x="81" y="60"/>
                    <a:pt x="50" y="30"/>
                  </a:cubicBezTo>
                  <a:cubicBezTo>
                    <a:pt x="30" y="20"/>
                    <a:pt x="21" y="1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9246147" y="4913799"/>
              <a:ext cx="92" cy="48668"/>
            </a:xfrm>
            <a:custGeom>
              <a:avLst/>
              <a:gdLst/>
              <a:ahLst/>
              <a:cxnLst/>
              <a:rect l="l" t="t" r="r" b="b"/>
              <a:pathLst>
                <a:path w="1" h="530" extrusionOk="0">
                  <a:moveTo>
                    <a:pt x="1" y="0"/>
                  </a:moveTo>
                  <a:lnTo>
                    <a:pt x="1" y="530"/>
                  </a:lnTo>
                  <a:lnTo>
                    <a:pt x="1" y="53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9178379" y="4902779"/>
              <a:ext cx="67860" cy="59687"/>
            </a:xfrm>
            <a:custGeom>
              <a:avLst/>
              <a:gdLst/>
              <a:ahLst/>
              <a:cxnLst/>
              <a:rect l="l" t="t" r="r" b="b"/>
              <a:pathLst>
                <a:path w="739" h="650" extrusionOk="0">
                  <a:moveTo>
                    <a:pt x="389" y="240"/>
                  </a:moveTo>
                  <a:cubicBezTo>
                    <a:pt x="439" y="250"/>
                    <a:pt x="489" y="260"/>
                    <a:pt x="529" y="270"/>
                  </a:cubicBezTo>
                  <a:cubicBezTo>
                    <a:pt x="569" y="290"/>
                    <a:pt x="599" y="310"/>
                    <a:pt x="629" y="330"/>
                  </a:cubicBezTo>
                  <a:cubicBezTo>
                    <a:pt x="649" y="350"/>
                    <a:pt x="669" y="380"/>
                    <a:pt x="699" y="400"/>
                  </a:cubicBezTo>
                  <a:lnTo>
                    <a:pt x="669" y="400"/>
                  </a:lnTo>
                  <a:cubicBezTo>
                    <a:pt x="609" y="400"/>
                    <a:pt x="559" y="380"/>
                    <a:pt x="519" y="370"/>
                  </a:cubicBezTo>
                  <a:cubicBezTo>
                    <a:pt x="469" y="350"/>
                    <a:pt x="439" y="330"/>
                    <a:pt x="419" y="310"/>
                  </a:cubicBezTo>
                  <a:cubicBezTo>
                    <a:pt x="399" y="290"/>
                    <a:pt x="369" y="270"/>
                    <a:pt x="349" y="240"/>
                  </a:cubicBezTo>
                  <a:close/>
                  <a:moveTo>
                    <a:pt x="120" y="0"/>
                  </a:moveTo>
                  <a:cubicBezTo>
                    <a:pt x="70" y="11"/>
                    <a:pt x="40" y="31"/>
                    <a:pt x="20" y="71"/>
                  </a:cubicBezTo>
                  <a:cubicBezTo>
                    <a:pt x="0" y="100"/>
                    <a:pt x="0" y="140"/>
                    <a:pt x="20" y="170"/>
                  </a:cubicBezTo>
                  <a:cubicBezTo>
                    <a:pt x="20" y="180"/>
                    <a:pt x="30" y="190"/>
                    <a:pt x="30" y="190"/>
                  </a:cubicBezTo>
                  <a:cubicBezTo>
                    <a:pt x="30" y="200"/>
                    <a:pt x="40" y="210"/>
                    <a:pt x="40" y="210"/>
                  </a:cubicBezTo>
                  <a:cubicBezTo>
                    <a:pt x="40" y="220"/>
                    <a:pt x="50" y="230"/>
                    <a:pt x="60" y="240"/>
                  </a:cubicBezTo>
                  <a:lnTo>
                    <a:pt x="130" y="330"/>
                  </a:lnTo>
                  <a:lnTo>
                    <a:pt x="150" y="370"/>
                  </a:lnTo>
                  <a:cubicBezTo>
                    <a:pt x="189" y="420"/>
                    <a:pt x="220" y="460"/>
                    <a:pt x="260" y="490"/>
                  </a:cubicBezTo>
                  <a:cubicBezTo>
                    <a:pt x="300" y="530"/>
                    <a:pt x="349" y="559"/>
                    <a:pt x="399" y="579"/>
                  </a:cubicBezTo>
                  <a:cubicBezTo>
                    <a:pt x="409" y="579"/>
                    <a:pt x="419" y="590"/>
                    <a:pt x="429" y="590"/>
                  </a:cubicBezTo>
                  <a:cubicBezTo>
                    <a:pt x="499" y="619"/>
                    <a:pt x="569" y="630"/>
                    <a:pt x="649" y="639"/>
                  </a:cubicBezTo>
                  <a:cubicBezTo>
                    <a:pt x="679" y="639"/>
                    <a:pt x="709" y="650"/>
                    <a:pt x="739" y="650"/>
                  </a:cubicBezTo>
                  <a:lnTo>
                    <a:pt x="739" y="120"/>
                  </a:lnTo>
                  <a:cubicBezTo>
                    <a:pt x="709" y="91"/>
                    <a:pt x="669" y="71"/>
                    <a:pt x="619" y="51"/>
                  </a:cubicBezTo>
                  <a:cubicBezTo>
                    <a:pt x="559" y="31"/>
                    <a:pt x="489" y="11"/>
                    <a:pt x="4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6221109" y="3520332"/>
              <a:ext cx="694024" cy="1132312"/>
            </a:xfrm>
            <a:custGeom>
              <a:avLst/>
              <a:gdLst/>
              <a:ahLst/>
              <a:cxnLst/>
              <a:rect l="l" t="t" r="r" b="b"/>
              <a:pathLst>
                <a:path w="7558" h="12331" extrusionOk="0">
                  <a:moveTo>
                    <a:pt x="796" y="1"/>
                  </a:moveTo>
                  <a:cubicBezTo>
                    <a:pt x="778" y="1"/>
                    <a:pt x="769" y="1"/>
                    <a:pt x="769" y="1"/>
                  </a:cubicBezTo>
                  <a:cubicBezTo>
                    <a:pt x="769" y="1"/>
                    <a:pt x="1" y="980"/>
                    <a:pt x="480" y="2198"/>
                  </a:cubicBezTo>
                  <a:cubicBezTo>
                    <a:pt x="959" y="3415"/>
                    <a:pt x="2287" y="4264"/>
                    <a:pt x="2696" y="4454"/>
                  </a:cubicBezTo>
                  <a:cubicBezTo>
                    <a:pt x="3105" y="4653"/>
                    <a:pt x="3495" y="4993"/>
                    <a:pt x="5511" y="5622"/>
                  </a:cubicBezTo>
                  <a:cubicBezTo>
                    <a:pt x="5511" y="5622"/>
                    <a:pt x="5172" y="6760"/>
                    <a:pt x="5341" y="7718"/>
                  </a:cubicBezTo>
                  <a:cubicBezTo>
                    <a:pt x="5511" y="8666"/>
                    <a:pt x="5581" y="8996"/>
                    <a:pt x="5681" y="10403"/>
                  </a:cubicBezTo>
                  <a:cubicBezTo>
                    <a:pt x="5731" y="10973"/>
                    <a:pt x="5791" y="12330"/>
                    <a:pt x="5791" y="12330"/>
                  </a:cubicBezTo>
                  <a:lnTo>
                    <a:pt x="6939" y="12330"/>
                  </a:lnTo>
                  <a:cubicBezTo>
                    <a:pt x="6939" y="12330"/>
                    <a:pt x="7158" y="9495"/>
                    <a:pt x="7228" y="8327"/>
                  </a:cubicBezTo>
                  <a:cubicBezTo>
                    <a:pt x="7298" y="7149"/>
                    <a:pt x="7557" y="5652"/>
                    <a:pt x="7498" y="5013"/>
                  </a:cubicBezTo>
                  <a:cubicBezTo>
                    <a:pt x="7438" y="4364"/>
                    <a:pt x="5452" y="2368"/>
                    <a:pt x="3675" y="1159"/>
                  </a:cubicBezTo>
                  <a:cubicBezTo>
                    <a:pt x="2057" y="51"/>
                    <a:pt x="977" y="1"/>
                    <a:pt x="796" y="1"/>
                  </a:cubicBezTo>
                  <a:close/>
                </a:path>
              </a:pathLst>
            </a:custGeom>
            <a:solidFill>
              <a:srgbClr val="E17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472346" y="3805545"/>
              <a:ext cx="328280" cy="687596"/>
            </a:xfrm>
            <a:custGeom>
              <a:avLst/>
              <a:gdLst/>
              <a:ahLst/>
              <a:cxnLst/>
              <a:rect l="l" t="t" r="r" b="b"/>
              <a:pathLst>
                <a:path w="3575" h="7488" extrusionOk="0">
                  <a:moveTo>
                    <a:pt x="240" y="0"/>
                  </a:moveTo>
                  <a:cubicBezTo>
                    <a:pt x="170" y="389"/>
                    <a:pt x="40" y="1168"/>
                    <a:pt x="0" y="1368"/>
                  </a:cubicBezTo>
                  <a:cubicBezTo>
                    <a:pt x="389" y="1567"/>
                    <a:pt x="828" y="1907"/>
                    <a:pt x="2775" y="2506"/>
                  </a:cubicBezTo>
                  <a:lnTo>
                    <a:pt x="2775" y="2516"/>
                  </a:lnTo>
                  <a:cubicBezTo>
                    <a:pt x="2775" y="2516"/>
                    <a:pt x="2496" y="3484"/>
                    <a:pt x="2576" y="4382"/>
                  </a:cubicBezTo>
                  <a:cubicBezTo>
                    <a:pt x="2585" y="4422"/>
                    <a:pt x="2596" y="4473"/>
                    <a:pt x="2596" y="4513"/>
                  </a:cubicBezTo>
                  <a:cubicBezTo>
                    <a:pt x="2775" y="5461"/>
                    <a:pt x="2835" y="5790"/>
                    <a:pt x="2945" y="7198"/>
                  </a:cubicBezTo>
                  <a:cubicBezTo>
                    <a:pt x="2955" y="7277"/>
                    <a:pt x="2955" y="7368"/>
                    <a:pt x="2965" y="7487"/>
                  </a:cubicBezTo>
                  <a:cubicBezTo>
                    <a:pt x="2935" y="5940"/>
                    <a:pt x="2865" y="3863"/>
                    <a:pt x="3184" y="3105"/>
                  </a:cubicBezTo>
                  <a:cubicBezTo>
                    <a:pt x="3574" y="2177"/>
                    <a:pt x="3215" y="1977"/>
                    <a:pt x="2386" y="1587"/>
                  </a:cubicBezTo>
                  <a:cubicBezTo>
                    <a:pt x="669" y="799"/>
                    <a:pt x="240" y="0"/>
                    <a:pt x="240" y="0"/>
                  </a:cubicBezTo>
                  <a:close/>
                </a:path>
              </a:pathLst>
            </a:custGeom>
            <a:solidFill>
              <a:srgbClr val="D36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6221109" y="3520332"/>
              <a:ext cx="337462" cy="358674"/>
            </a:xfrm>
            <a:custGeom>
              <a:avLst/>
              <a:gdLst/>
              <a:ahLst/>
              <a:cxnLst/>
              <a:rect l="l" t="t" r="r" b="b"/>
              <a:pathLst>
                <a:path w="3675" h="3906" extrusionOk="0">
                  <a:moveTo>
                    <a:pt x="796" y="1"/>
                  </a:moveTo>
                  <a:cubicBezTo>
                    <a:pt x="778" y="1"/>
                    <a:pt x="769" y="1"/>
                    <a:pt x="769" y="1"/>
                  </a:cubicBezTo>
                  <a:cubicBezTo>
                    <a:pt x="769" y="1"/>
                    <a:pt x="1" y="980"/>
                    <a:pt x="480" y="2198"/>
                  </a:cubicBezTo>
                  <a:cubicBezTo>
                    <a:pt x="760" y="2916"/>
                    <a:pt x="1339" y="3506"/>
                    <a:pt x="1847" y="3905"/>
                  </a:cubicBezTo>
                  <a:cubicBezTo>
                    <a:pt x="1847" y="3905"/>
                    <a:pt x="2167" y="1579"/>
                    <a:pt x="3675" y="1159"/>
                  </a:cubicBezTo>
                  <a:cubicBezTo>
                    <a:pt x="2057" y="51"/>
                    <a:pt x="977" y="1"/>
                    <a:pt x="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6706962" y="4555400"/>
              <a:ext cx="389711" cy="165930"/>
            </a:xfrm>
            <a:custGeom>
              <a:avLst/>
              <a:gdLst/>
              <a:ahLst/>
              <a:cxnLst/>
              <a:rect l="l" t="t" r="r" b="b"/>
              <a:pathLst>
                <a:path w="4244" h="1807" extrusionOk="0">
                  <a:moveTo>
                    <a:pt x="1782" y="0"/>
                  </a:moveTo>
                  <a:cubicBezTo>
                    <a:pt x="1780" y="0"/>
                    <a:pt x="1779" y="0"/>
                    <a:pt x="1778" y="0"/>
                  </a:cubicBezTo>
                  <a:cubicBezTo>
                    <a:pt x="1508" y="10"/>
                    <a:pt x="1528" y="340"/>
                    <a:pt x="1458" y="380"/>
                  </a:cubicBezTo>
                  <a:cubicBezTo>
                    <a:pt x="1398" y="420"/>
                    <a:pt x="1338" y="449"/>
                    <a:pt x="1188" y="459"/>
                  </a:cubicBezTo>
                  <a:cubicBezTo>
                    <a:pt x="1108" y="459"/>
                    <a:pt x="879" y="429"/>
                    <a:pt x="819" y="369"/>
                  </a:cubicBezTo>
                  <a:cubicBezTo>
                    <a:pt x="759" y="309"/>
                    <a:pt x="709" y="80"/>
                    <a:pt x="640" y="30"/>
                  </a:cubicBezTo>
                  <a:cubicBezTo>
                    <a:pt x="618" y="14"/>
                    <a:pt x="587" y="7"/>
                    <a:pt x="553" y="7"/>
                  </a:cubicBezTo>
                  <a:cubicBezTo>
                    <a:pt x="478" y="7"/>
                    <a:pt x="388" y="44"/>
                    <a:pt x="340" y="120"/>
                  </a:cubicBezTo>
                  <a:cubicBezTo>
                    <a:pt x="141" y="449"/>
                    <a:pt x="90" y="1328"/>
                    <a:pt x="81" y="1358"/>
                  </a:cubicBezTo>
                  <a:cubicBezTo>
                    <a:pt x="70" y="1387"/>
                    <a:pt x="50" y="1427"/>
                    <a:pt x="41" y="1467"/>
                  </a:cubicBezTo>
                  <a:cubicBezTo>
                    <a:pt x="21" y="1507"/>
                    <a:pt x="10" y="1538"/>
                    <a:pt x="1" y="1567"/>
                  </a:cubicBezTo>
                  <a:cubicBezTo>
                    <a:pt x="121" y="1737"/>
                    <a:pt x="759" y="1767"/>
                    <a:pt x="1019" y="1767"/>
                  </a:cubicBezTo>
                  <a:lnTo>
                    <a:pt x="1957" y="1767"/>
                  </a:lnTo>
                  <a:cubicBezTo>
                    <a:pt x="1967" y="1767"/>
                    <a:pt x="2047" y="1777"/>
                    <a:pt x="2157" y="1777"/>
                  </a:cubicBezTo>
                  <a:cubicBezTo>
                    <a:pt x="2257" y="1777"/>
                    <a:pt x="2397" y="1787"/>
                    <a:pt x="2526" y="1787"/>
                  </a:cubicBezTo>
                  <a:cubicBezTo>
                    <a:pt x="2696" y="1797"/>
                    <a:pt x="2856" y="1797"/>
                    <a:pt x="2945" y="1807"/>
                  </a:cubicBezTo>
                  <a:lnTo>
                    <a:pt x="3045" y="1807"/>
                  </a:lnTo>
                  <a:cubicBezTo>
                    <a:pt x="3285" y="1807"/>
                    <a:pt x="3654" y="1767"/>
                    <a:pt x="3764" y="1737"/>
                  </a:cubicBezTo>
                  <a:cubicBezTo>
                    <a:pt x="3884" y="1707"/>
                    <a:pt x="4174" y="1637"/>
                    <a:pt x="4213" y="1558"/>
                  </a:cubicBezTo>
                  <a:cubicBezTo>
                    <a:pt x="4243" y="1498"/>
                    <a:pt x="4233" y="1218"/>
                    <a:pt x="4233" y="1218"/>
                  </a:cubicBezTo>
                  <a:cubicBezTo>
                    <a:pt x="4243" y="1178"/>
                    <a:pt x="4223" y="1148"/>
                    <a:pt x="4223" y="1118"/>
                  </a:cubicBezTo>
                  <a:cubicBezTo>
                    <a:pt x="4194" y="1019"/>
                    <a:pt x="4103" y="968"/>
                    <a:pt x="4023" y="939"/>
                  </a:cubicBezTo>
                  <a:lnTo>
                    <a:pt x="3455" y="868"/>
                  </a:lnTo>
                  <a:cubicBezTo>
                    <a:pt x="3455" y="868"/>
                    <a:pt x="3404" y="848"/>
                    <a:pt x="3315" y="839"/>
                  </a:cubicBezTo>
                  <a:cubicBezTo>
                    <a:pt x="2432" y="720"/>
                    <a:pt x="1964" y="0"/>
                    <a:pt x="17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6714309" y="4625923"/>
              <a:ext cx="77134" cy="75298"/>
            </a:xfrm>
            <a:custGeom>
              <a:avLst/>
              <a:gdLst/>
              <a:ahLst/>
              <a:cxnLst/>
              <a:rect l="l" t="t" r="r" b="b"/>
              <a:pathLst>
                <a:path w="840" h="820" extrusionOk="0">
                  <a:moveTo>
                    <a:pt x="70" y="1"/>
                  </a:moveTo>
                  <a:cubicBezTo>
                    <a:pt x="21" y="300"/>
                    <a:pt x="10" y="580"/>
                    <a:pt x="1" y="590"/>
                  </a:cubicBezTo>
                  <a:cubicBezTo>
                    <a:pt x="210" y="739"/>
                    <a:pt x="500" y="799"/>
                    <a:pt x="819" y="819"/>
                  </a:cubicBezTo>
                  <a:cubicBezTo>
                    <a:pt x="839" y="211"/>
                    <a:pt x="70" y="1"/>
                    <a:pt x="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6706962" y="4665775"/>
              <a:ext cx="389711" cy="55555"/>
            </a:xfrm>
            <a:custGeom>
              <a:avLst/>
              <a:gdLst/>
              <a:ahLst/>
              <a:cxnLst/>
              <a:rect l="l" t="t" r="r" b="b"/>
              <a:pathLst>
                <a:path w="4244" h="605" extrusionOk="0">
                  <a:moveTo>
                    <a:pt x="4163" y="1"/>
                  </a:moveTo>
                  <a:cubicBezTo>
                    <a:pt x="4130" y="1"/>
                    <a:pt x="4088" y="10"/>
                    <a:pt x="4043" y="46"/>
                  </a:cubicBezTo>
                  <a:cubicBezTo>
                    <a:pt x="3934" y="126"/>
                    <a:pt x="3874" y="305"/>
                    <a:pt x="3794" y="356"/>
                  </a:cubicBezTo>
                  <a:cubicBezTo>
                    <a:pt x="3719" y="393"/>
                    <a:pt x="3386" y="442"/>
                    <a:pt x="2925" y="442"/>
                  </a:cubicBezTo>
                  <a:cubicBezTo>
                    <a:pt x="2777" y="442"/>
                    <a:pt x="2616" y="437"/>
                    <a:pt x="2446" y="425"/>
                  </a:cubicBezTo>
                  <a:cubicBezTo>
                    <a:pt x="2197" y="405"/>
                    <a:pt x="1932" y="405"/>
                    <a:pt x="1669" y="405"/>
                  </a:cubicBezTo>
                  <a:cubicBezTo>
                    <a:pt x="1406" y="405"/>
                    <a:pt x="1144" y="405"/>
                    <a:pt x="899" y="385"/>
                  </a:cubicBezTo>
                  <a:cubicBezTo>
                    <a:pt x="580" y="365"/>
                    <a:pt x="290" y="305"/>
                    <a:pt x="81" y="156"/>
                  </a:cubicBezTo>
                  <a:cubicBezTo>
                    <a:pt x="70" y="185"/>
                    <a:pt x="50" y="225"/>
                    <a:pt x="41" y="265"/>
                  </a:cubicBezTo>
                  <a:cubicBezTo>
                    <a:pt x="21" y="305"/>
                    <a:pt x="10" y="336"/>
                    <a:pt x="1" y="365"/>
                  </a:cubicBezTo>
                  <a:cubicBezTo>
                    <a:pt x="121" y="535"/>
                    <a:pt x="759" y="565"/>
                    <a:pt x="1019" y="565"/>
                  </a:cubicBezTo>
                  <a:lnTo>
                    <a:pt x="1957" y="565"/>
                  </a:lnTo>
                  <a:cubicBezTo>
                    <a:pt x="1967" y="565"/>
                    <a:pt x="2047" y="575"/>
                    <a:pt x="2157" y="575"/>
                  </a:cubicBezTo>
                  <a:cubicBezTo>
                    <a:pt x="2257" y="575"/>
                    <a:pt x="2397" y="585"/>
                    <a:pt x="2526" y="585"/>
                  </a:cubicBezTo>
                  <a:cubicBezTo>
                    <a:pt x="2696" y="595"/>
                    <a:pt x="2856" y="595"/>
                    <a:pt x="2945" y="605"/>
                  </a:cubicBezTo>
                  <a:lnTo>
                    <a:pt x="3045" y="605"/>
                  </a:lnTo>
                  <a:cubicBezTo>
                    <a:pt x="3285" y="605"/>
                    <a:pt x="3654" y="565"/>
                    <a:pt x="3764" y="535"/>
                  </a:cubicBezTo>
                  <a:cubicBezTo>
                    <a:pt x="3884" y="505"/>
                    <a:pt x="4174" y="435"/>
                    <a:pt x="4213" y="356"/>
                  </a:cubicBezTo>
                  <a:cubicBezTo>
                    <a:pt x="4243" y="296"/>
                    <a:pt x="4233" y="16"/>
                    <a:pt x="4233" y="16"/>
                  </a:cubicBezTo>
                  <a:cubicBezTo>
                    <a:pt x="4233" y="16"/>
                    <a:pt x="4205" y="1"/>
                    <a:pt x="41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6898512" y="4588366"/>
              <a:ext cx="125710" cy="63452"/>
            </a:xfrm>
            <a:custGeom>
              <a:avLst/>
              <a:gdLst/>
              <a:ahLst/>
              <a:cxnLst/>
              <a:rect l="l" t="t" r="r" b="b"/>
              <a:pathLst>
                <a:path w="1369" h="691" extrusionOk="0">
                  <a:moveTo>
                    <a:pt x="180" y="1"/>
                  </a:moveTo>
                  <a:cubicBezTo>
                    <a:pt x="171" y="10"/>
                    <a:pt x="1" y="100"/>
                    <a:pt x="1" y="160"/>
                  </a:cubicBezTo>
                  <a:cubicBezTo>
                    <a:pt x="1" y="220"/>
                    <a:pt x="61" y="380"/>
                    <a:pt x="430" y="520"/>
                  </a:cubicBezTo>
                  <a:cubicBezTo>
                    <a:pt x="653" y="605"/>
                    <a:pt x="914" y="691"/>
                    <a:pt x="1105" y="691"/>
                  </a:cubicBezTo>
                  <a:cubicBezTo>
                    <a:pt x="1248" y="691"/>
                    <a:pt x="1352" y="642"/>
                    <a:pt x="1369" y="509"/>
                  </a:cubicBezTo>
                  <a:cubicBezTo>
                    <a:pt x="1369" y="509"/>
                    <a:pt x="1318" y="489"/>
                    <a:pt x="1229" y="480"/>
                  </a:cubicBezTo>
                  <a:cubicBezTo>
                    <a:pt x="779" y="420"/>
                    <a:pt x="430" y="200"/>
                    <a:pt x="1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6815134" y="4634187"/>
              <a:ext cx="158676" cy="54178"/>
            </a:xfrm>
            <a:custGeom>
              <a:avLst/>
              <a:gdLst/>
              <a:ahLst/>
              <a:cxnLst/>
              <a:rect l="l" t="t" r="r" b="b"/>
              <a:pathLst>
                <a:path w="1728" h="590" extrusionOk="0">
                  <a:moveTo>
                    <a:pt x="689" y="1"/>
                  </a:moveTo>
                  <a:lnTo>
                    <a:pt x="680" y="121"/>
                  </a:lnTo>
                  <a:cubicBezTo>
                    <a:pt x="680" y="200"/>
                    <a:pt x="669" y="290"/>
                    <a:pt x="669" y="370"/>
                  </a:cubicBezTo>
                  <a:cubicBezTo>
                    <a:pt x="640" y="360"/>
                    <a:pt x="609" y="360"/>
                    <a:pt x="580" y="350"/>
                  </a:cubicBezTo>
                  <a:cubicBezTo>
                    <a:pt x="520" y="340"/>
                    <a:pt x="450" y="320"/>
                    <a:pt x="390" y="310"/>
                  </a:cubicBezTo>
                  <a:cubicBezTo>
                    <a:pt x="330" y="300"/>
                    <a:pt x="260" y="290"/>
                    <a:pt x="200" y="280"/>
                  </a:cubicBezTo>
                  <a:cubicBezTo>
                    <a:pt x="130" y="270"/>
                    <a:pt x="70" y="260"/>
                    <a:pt x="1" y="260"/>
                  </a:cubicBezTo>
                  <a:cubicBezTo>
                    <a:pt x="61" y="290"/>
                    <a:pt x="121" y="320"/>
                    <a:pt x="180" y="340"/>
                  </a:cubicBezTo>
                  <a:cubicBezTo>
                    <a:pt x="240" y="370"/>
                    <a:pt x="300" y="400"/>
                    <a:pt x="360" y="420"/>
                  </a:cubicBezTo>
                  <a:cubicBezTo>
                    <a:pt x="420" y="450"/>
                    <a:pt x="480" y="470"/>
                    <a:pt x="540" y="490"/>
                  </a:cubicBezTo>
                  <a:cubicBezTo>
                    <a:pt x="600" y="510"/>
                    <a:pt x="660" y="540"/>
                    <a:pt x="720" y="560"/>
                  </a:cubicBezTo>
                  <a:lnTo>
                    <a:pt x="819" y="589"/>
                  </a:lnTo>
                  <a:lnTo>
                    <a:pt x="829" y="480"/>
                  </a:lnTo>
                  <a:cubicBezTo>
                    <a:pt x="839" y="400"/>
                    <a:pt x="849" y="330"/>
                    <a:pt x="849" y="250"/>
                  </a:cubicBezTo>
                  <a:cubicBezTo>
                    <a:pt x="979" y="300"/>
                    <a:pt x="1099" y="340"/>
                    <a:pt x="1228" y="370"/>
                  </a:cubicBezTo>
                  <a:cubicBezTo>
                    <a:pt x="1268" y="390"/>
                    <a:pt x="1308" y="400"/>
                    <a:pt x="1348" y="410"/>
                  </a:cubicBezTo>
                  <a:cubicBezTo>
                    <a:pt x="1388" y="420"/>
                    <a:pt x="1438" y="430"/>
                    <a:pt x="1478" y="440"/>
                  </a:cubicBezTo>
                  <a:cubicBezTo>
                    <a:pt x="1558" y="460"/>
                    <a:pt x="1647" y="480"/>
                    <a:pt x="1727" y="490"/>
                  </a:cubicBezTo>
                  <a:cubicBezTo>
                    <a:pt x="1658" y="450"/>
                    <a:pt x="1578" y="400"/>
                    <a:pt x="1508" y="360"/>
                  </a:cubicBezTo>
                  <a:lnTo>
                    <a:pt x="1388" y="300"/>
                  </a:lnTo>
                  <a:cubicBezTo>
                    <a:pt x="1358" y="280"/>
                    <a:pt x="1318" y="260"/>
                    <a:pt x="1279" y="250"/>
                  </a:cubicBezTo>
                  <a:cubicBezTo>
                    <a:pt x="1119" y="170"/>
                    <a:pt x="969" y="101"/>
                    <a:pt x="809" y="41"/>
                  </a:cubicBezTo>
                  <a:lnTo>
                    <a:pt x="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6899523" y="4594518"/>
              <a:ext cx="38567" cy="29660"/>
            </a:xfrm>
            <a:custGeom>
              <a:avLst/>
              <a:gdLst/>
              <a:ahLst/>
              <a:cxnLst/>
              <a:rect l="l" t="t" r="r" b="b"/>
              <a:pathLst>
                <a:path w="420" h="323" extrusionOk="0">
                  <a:moveTo>
                    <a:pt x="371" y="1"/>
                  </a:moveTo>
                  <a:cubicBezTo>
                    <a:pt x="367" y="1"/>
                    <a:pt x="363" y="1"/>
                    <a:pt x="360" y="3"/>
                  </a:cubicBezTo>
                  <a:cubicBezTo>
                    <a:pt x="169" y="53"/>
                    <a:pt x="20" y="243"/>
                    <a:pt x="20" y="253"/>
                  </a:cubicBezTo>
                  <a:cubicBezTo>
                    <a:pt x="0" y="273"/>
                    <a:pt x="10" y="303"/>
                    <a:pt x="30" y="313"/>
                  </a:cubicBezTo>
                  <a:cubicBezTo>
                    <a:pt x="40" y="323"/>
                    <a:pt x="40" y="323"/>
                    <a:pt x="50" y="323"/>
                  </a:cubicBezTo>
                  <a:cubicBezTo>
                    <a:pt x="70" y="323"/>
                    <a:pt x="80" y="323"/>
                    <a:pt x="90" y="303"/>
                  </a:cubicBezTo>
                  <a:cubicBezTo>
                    <a:pt x="90" y="303"/>
                    <a:pt x="229" y="133"/>
                    <a:pt x="379" y="93"/>
                  </a:cubicBezTo>
                  <a:cubicBezTo>
                    <a:pt x="409" y="83"/>
                    <a:pt x="419" y="63"/>
                    <a:pt x="419" y="33"/>
                  </a:cubicBezTo>
                  <a:cubicBezTo>
                    <a:pt x="411" y="17"/>
                    <a:pt x="389" y="1"/>
                    <a:pt x="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6923306" y="4607557"/>
              <a:ext cx="38567" cy="33149"/>
            </a:xfrm>
            <a:custGeom>
              <a:avLst/>
              <a:gdLst/>
              <a:ahLst/>
              <a:cxnLst/>
              <a:rect l="l" t="t" r="r" b="b"/>
              <a:pathLst>
                <a:path w="420" h="361" extrusionOk="0">
                  <a:moveTo>
                    <a:pt x="360" y="1"/>
                  </a:moveTo>
                  <a:cubicBezTo>
                    <a:pt x="170" y="51"/>
                    <a:pt x="21" y="280"/>
                    <a:pt x="10" y="291"/>
                  </a:cubicBezTo>
                  <a:cubicBezTo>
                    <a:pt x="1" y="311"/>
                    <a:pt x="1" y="340"/>
                    <a:pt x="30" y="351"/>
                  </a:cubicBezTo>
                  <a:cubicBezTo>
                    <a:pt x="30" y="351"/>
                    <a:pt x="41" y="360"/>
                    <a:pt x="50" y="360"/>
                  </a:cubicBezTo>
                  <a:cubicBezTo>
                    <a:pt x="70" y="360"/>
                    <a:pt x="81" y="351"/>
                    <a:pt x="90" y="340"/>
                  </a:cubicBezTo>
                  <a:cubicBezTo>
                    <a:pt x="90" y="331"/>
                    <a:pt x="230" y="131"/>
                    <a:pt x="380" y="91"/>
                  </a:cubicBezTo>
                  <a:cubicBezTo>
                    <a:pt x="400" y="81"/>
                    <a:pt x="420" y="61"/>
                    <a:pt x="410" y="41"/>
                  </a:cubicBezTo>
                  <a:cubicBezTo>
                    <a:pt x="410" y="11"/>
                    <a:pt x="380" y="1"/>
                    <a:pt x="3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6950854" y="4616556"/>
              <a:ext cx="34894" cy="34251"/>
            </a:xfrm>
            <a:custGeom>
              <a:avLst/>
              <a:gdLst/>
              <a:ahLst/>
              <a:cxnLst/>
              <a:rect l="l" t="t" r="r" b="b"/>
              <a:pathLst>
                <a:path w="380" h="373" extrusionOk="0">
                  <a:moveTo>
                    <a:pt x="324" y="0"/>
                  </a:moveTo>
                  <a:cubicBezTo>
                    <a:pt x="320" y="0"/>
                    <a:pt x="315" y="1"/>
                    <a:pt x="309" y="3"/>
                  </a:cubicBezTo>
                  <a:cubicBezTo>
                    <a:pt x="120" y="53"/>
                    <a:pt x="10" y="302"/>
                    <a:pt x="10" y="313"/>
                  </a:cubicBezTo>
                  <a:cubicBezTo>
                    <a:pt x="0" y="333"/>
                    <a:pt x="10" y="362"/>
                    <a:pt x="30" y="372"/>
                  </a:cubicBezTo>
                  <a:lnTo>
                    <a:pt x="50" y="372"/>
                  </a:lnTo>
                  <a:cubicBezTo>
                    <a:pt x="60" y="372"/>
                    <a:pt x="80" y="362"/>
                    <a:pt x="90" y="342"/>
                  </a:cubicBezTo>
                  <a:cubicBezTo>
                    <a:pt x="120" y="282"/>
                    <a:pt x="209" y="123"/>
                    <a:pt x="340" y="93"/>
                  </a:cubicBezTo>
                  <a:cubicBezTo>
                    <a:pt x="360" y="83"/>
                    <a:pt x="380" y="63"/>
                    <a:pt x="369" y="33"/>
                  </a:cubicBezTo>
                  <a:cubicBezTo>
                    <a:pt x="361" y="17"/>
                    <a:pt x="346" y="0"/>
                    <a:pt x="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6979228" y="4625004"/>
              <a:ext cx="33058" cy="33149"/>
            </a:xfrm>
            <a:custGeom>
              <a:avLst/>
              <a:gdLst/>
              <a:ahLst/>
              <a:cxnLst/>
              <a:rect l="l" t="t" r="r" b="b"/>
              <a:pathLst>
                <a:path w="360" h="361" extrusionOk="0">
                  <a:moveTo>
                    <a:pt x="300" y="1"/>
                  </a:moveTo>
                  <a:cubicBezTo>
                    <a:pt x="110" y="61"/>
                    <a:pt x="11" y="280"/>
                    <a:pt x="0" y="290"/>
                  </a:cubicBezTo>
                  <a:cubicBezTo>
                    <a:pt x="0" y="320"/>
                    <a:pt x="11" y="340"/>
                    <a:pt x="31" y="350"/>
                  </a:cubicBezTo>
                  <a:cubicBezTo>
                    <a:pt x="31" y="360"/>
                    <a:pt x="40" y="360"/>
                    <a:pt x="51" y="360"/>
                  </a:cubicBezTo>
                  <a:cubicBezTo>
                    <a:pt x="60" y="360"/>
                    <a:pt x="80" y="350"/>
                    <a:pt x="90" y="330"/>
                  </a:cubicBezTo>
                  <a:cubicBezTo>
                    <a:pt x="90" y="330"/>
                    <a:pt x="170" y="130"/>
                    <a:pt x="320" y="90"/>
                  </a:cubicBezTo>
                  <a:cubicBezTo>
                    <a:pt x="350" y="90"/>
                    <a:pt x="360" y="61"/>
                    <a:pt x="350" y="41"/>
                  </a:cubicBezTo>
                  <a:cubicBezTo>
                    <a:pt x="350" y="11"/>
                    <a:pt x="320"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5942507" y="3475521"/>
              <a:ext cx="701278" cy="1241310"/>
            </a:xfrm>
            <a:custGeom>
              <a:avLst/>
              <a:gdLst/>
              <a:ahLst/>
              <a:cxnLst/>
              <a:rect l="l" t="t" r="r" b="b"/>
              <a:pathLst>
                <a:path w="7637" h="13518" extrusionOk="0">
                  <a:moveTo>
                    <a:pt x="1168" y="0"/>
                  </a:moveTo>
                  <a:cubicBezTo>
                    <a:pt x="1154" y="0"/>
                    <a:pt x="1148" y="1"/>
                    <a:pt x="1148" y="1"/>
                  </a:cubicBezTo>
                  <a:cubicBezTo>
                    <a:pt x="1148" y="1"/>
                    <a:pt x="0" y="1468"/>
                    <a:pt x="479" y="2686"/>
                  </a:cubicBezTo>
                  <a:cubicBezTo>
                    <a:pt x="968" y="3903"/>
                    <a:pt x="2545" y="4283"/>
                    <a:pt x="2955" y="4482"/>
                  </a:cubicBezTo>
                  <a:cubicBezTo>
                    <a:pt x="3364" y="4673"/>
                    <a:pt x="3643" y="5101"/>
                    <a:pt x="5531" y="6200"/>
                  </a:cubicBezTo>
                  <a:cubicBezTo>
                    <a:pt x="5531" y="6200"/>
                    <a:pt x="5181" y="7248"/>
                    <a:pt x="5351" y="8206"/>
                  </a:cubicBezTo>
                  <a:cubicBezTo>
                    <a:pt x="5520" y="9154"/>
                    <a:pt x="5580" y="9484"/>
                    <a:pt x="5690" y="10891"/>
                  </a:cubicBezTo>
                  <a:cubicBezTo>
                    <a:pt x="5730" y="11461"/>
                    <a:pt x="5730" y="13517"/>
                    <a:pt x="5730" y="13517"/>
                  </a:cubicBezTo>
                  <a:lnTo>
                    <a:pt x="7068" y="13517"/>
                  </a:lnTo>
                  <a:cubicBezTo>
                    <a:pt x="7068" y="13517"/>
                    <a:pt x="7237" y="9983"/>
                    <a:pt x="7308" y="8815"/>
                  </a:cubicBezTo>
                  <a:cubicBezTo>
                    <a:pt x="7377" y="7637"/>
                    <a:pt x="7637" y="6140"/>
                    <a:pt x="7577" y="5501"/>
                  </a:cubicBezTo>
                  <a:cubicBezTo>
                    <a:pt x="7517" y="4852"/>
                    <a:pt x="5820" y="2366"/>
                    <a:pt x="4053" y="1159"/>
                  </a:cubicBezTo>
                  <a:cubicBezTo>
                    <a:pt x="2413" y="43"/>
                    <a:pt x="1325" y="0"/>
                    <a:pt x="1168" y="0"/>
                  </a:cubicBezTo>
                  <a:close/>
                </a:path>
              </a:pathLst>
            </a:custGeom>
            <a:solidFill>
              <a:srgbClr val="ED9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5942507" y="3475521"/>
              <a:ext cx="437277" cy="411658"/>
            </a:xfrm>
            <a:custGeom>
              <a:avLst/>
              <a:gdLst/>
              <a:ahLst/>
              <a:cxnLst/>
              <a:rect l="l" t="t" r="r" b="b"/>
              <a:pathLst>
                <a:path w="4762" h="4483" extrusionOk="0">
                  <a:moveTo>
                    <a:pt x="1168" y="0"/>
                  </a:moveTo>
                  <a:cubicBezTo>
                    <a:pt x="1154" y="0"/>
                    <a:pt x="1148" y="1"/>
                    <a:pt x="1148" y="1"/>
                  </a:cubicBezTo>
                  <a:cubicBezTo>
                    <a:pt x="1148" y="1"/>
                    <a:pt x="0" y="1468"/>
                    <a:pt x="479" y="2686"/>
                  </a:cubicBezTo>
                  <a:cubicBezTo>
                    <a:pt x="968" y="3903"/>
                    <a:pt x="2545" y="4283"/>
                    <a:pt x="2955" y="4482"/>
                  </a:cubicBezTo>
                  <a:cubicBezTo>
                    <a:pt x="2955" y="4482"/>
                    <a:pt x="2745" y="2107"/>
                    <a:pt x="4762" y="1707"/>
                  </a:cubicBezTo>
                  <a:cubicBezTo>
                    <a:pt x="4532" y="1508"/>
                    <a:pt x="4293" y="1318"/>
                    <a:pt x="4053" y="1159"/>
                  </a:cubicBezTo>
                  <a:cubicBezTo>
                    <a:pt x="2413" y="43"/>
                    <a:pt x="1325" y="0"/>
                    <a:pt x="1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5942507" y="3475521"/>
              <a:ext cx="275938" cy="411658"/>
            </a:xfrm>
            <a:custGeom>
              <a:avLst/>
              <a:gdLst/>
              <a:ahLst/>
              <a:cxnLst/>
              <a:rect l="l" t="t" r="r" b="b"/>
              <a:pathLst>
                <a:path w="3005" h="4483" extrusionOk="0">
                  <a:moveTo>
                    <a:pt x="1169" y="0"/>
                  </a:moveTo>
                  <a:cubicBezTo>
                    <a:pt x="1155" y="0"/>
                    <a:pt x="1148" y="1"/>
                    <a:pt x="1148" y="1"/>
                  </a:cubicBezTo>
                  <a:cubicBezTo>
                    <a:pt x="1148" y="1"/>
                    <a:pt x="0" y="1468"/>
                    <a:pt x="479" y="2686"/>
                  </a:cubicBezTo>
                  <a:cubicBezTo>
                    <a:pt x="539" y="2816"/>
                    <a:pt x="599" y="2945"/>
                    <a:pt x="679" y="3055"/>
                  </a:cubicBezTo>
                  <a:cubicBezTo>
                    <a:pt x="709" y="3105"/>
                    <a:pt x="749" y="3155"/>
                    <a:pt x="779" y="3195"/>
                  </a:cubicBezTo>
                  <a:cubicBezTo>
                    <a:pt x="808" y="3225"/>
                    <a:pt x="828" y="3255"/>
                    <a:pt x="859" y="3285"/>
                  </a:cubicBezTo>
                  <a:cubicBezTo>
                    <a:pt x="899" y="3324"/>
                    <a:pt x="939" y="3375"/>
                    <a:pt x="979" y="3415"/>
                  </a:cubicBezTo>
                  <a:cubicBezTo>
                    <a:pt x="1647" y="4074"/>
                    <a:pt x="2645" y="4333"/>
                    <a:pt x="2955" y="4482"/>
                  </a:cubicBezTo>
                  <a:cubicBezTo>
                    <a:pt x="2955" y="4482"/>
                    <a:pt x="2925" y="4133"/>
                    <a:pt x="3005" y="3674"/>
                  </a:cubicBezTo>
                  <a:cubicBezTo>
                    <a:pt x="3005" y="3674"/>
                    <a:pt x="1418" y="3105"/>
                    <a:pt x="1278" y="2317"/>
                  </a:cubicBezTo>
                  <a:cubicBezTo>
                    <a:pt x="1018" y="869"/>
                    <a:pt x="1857" y="560"/>
                    <a:pt x="1857" y="560"/>
                  </a:cubicBezTo>
                  <a:lnTo>
                    <a:pt x="2326" y="250"/>
                  </a:lnTo>
                  <a:cubicBezTo>
                    <a:pt x="1674" y="15"/>
                    <a:pt x="1264" y="0"/>
                    <a:pt x="1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6211008" y="3812891"/>
              <a:ext cx="313587" cy="688423"/>
            </a:xfrm>
            <a:custGeom>
              <a:avLst/>
              <a:gdLst/>
              <a:ahLst/>
              <a:cxnLst/>
              <a:rect l="l" t="t" r="r" b="b"/>
              <a:pathLst>
                <a:path w="3415" h="7497" extrusionOk="0">
                  <a:moveTo>
                    <a:pt x="81" y="0"/>
                  </a:moveTo>
                  <a:cubicBezTo>
                    <a:pt x="1" y="459"/>
                    <a:pt x="31" y="808"/>
                    <a:pt x="31" y="808"/>
                  </a:cubicBezTo>
                  <a:cubicBezTo>
                    <a:pt x="440" y="999"/>
                    <a:pt x="719" y="1427"/>
                    <a:pt x="2607" y="2526"/>
                  </a:cubicBezTo>
                  <a:cubicBezTo>
                    <a:pt x="2607" y="2526"/>
                    <a:pt x="2257" y="3574"/>
                    <a:pt x="2427" y="4532"/>
                  </a:cubicBezTo>
                  <a:cubicBezTo>
                    <a:pt x="2596" y="5480"/>
                    <a:pt x="2656" y="5810"/>
                    <a:pt x="2766" y="7217"/>
                  </a:cubicBezTo>
                  <a:cubicBezTo>
                    <a:pt x="2766" y="7276"/>
                    <a:pt x="2773" y="7355"/>
                    <a:pt x="2775" y="7443"/>
                  </a:cubicBezTo>
                  <a:lnTo>
                    <a:pt x="2775" y="7443"/>
                  </a:lnTo>
                  <a:cubicBezTo>
                    <a:pt x="2754" y="5902"/>
                    <a:pt x="2690" y="3865"/>
                    <a:pt x="3016" y="3115"/>
                  </a:cubicBezTo>
                  <a:cubicBezTo>
                    <a:pt x="3415" y="2196"/>
                    <a:pt x="3046" y="1986"/>
                    <a:pt x="2217" y="1607"/>
                  </a:cubicBezTo>
                  <a:cubicBezTo>
                    <a:pt x="510" y="808"/>
                    <a:pt x="81" y="0"/>
                    <a:pt x="81" y="0"/>
                  </a:cubicBezTo>
                  <a:close/>
                  <a:moveTo>
                    <a:pt x="2775" y="7443"/>
                  </a:moveTo>
                  <a:cubicBezTo>
                    <a:pt x="2775" y="7461"/>
                    <a:pt x="2776" y="7479"/>
                    <a:pt x="2776" y="7497"/>
                  </a:cubicBezTo>
                  <a:cubicBezTo>
                    <a:pt x="2776" y="7479"/>
                    <a:pt x="2776" y="7461"/>
                    <a:pt x="2775" y="7443"/>
                  </a:cubicBezTo>
                  <a:close/>
                </a:path>
              </a:pathLst>
            </a:custGeom>
            <a:solidFill>
              <a:srgbClr val="E17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6428912" y="4647410"/>
              <a:ext cx="366387" cy="219465"/>
            </a:xfrm>
            <a:custGeom>
              <a:avLst/>
              <a:gdLst/>
              <a:ahLst/>
              <a:cxnLst/>
              <a:rect l="l" t="t" r="r" b="b"/>
              <a:pathLst>
                <a:path w="3990" h="2390" extrusionOk="0">
                  <a:moveTo>
                    <a:pt x="1697" y="1"/>
                  </a:moveTo>
                  <a:cubicBezTo>
                    <a:pt x="1490" y="1"/>
                    <a:pt x="1237" y="69"/>
                    <a:pt x="1202" y="266"/>
                  </a:cubicBezTo>
                  <a:cubicBezTo>
                    <a:pt x="1158" y="557"/>
                    <a:pt x="826" y="692"/>
                    <a:pt x="666" y="692"/>
                  </a:cubicBezTo>
                  <a:cubicBezTo>
                    <a:pt x="645" y="692"/>
                    <a:pt x="627" y="690"/>
                    <a:pt x="613" y="685"/>
                  </a:cubicBezTo>
                  <a:cubicBezTo>
                    <a:pt x="493" y="645"/>
                    <a:pt x="493" y="476"/>
                    <a:pt x="503" y="356"/>
                  </a:cubicBezTo>
                  <a:cubicBezTo>
                    <a:pt x="513" y="246"/>
                    <a:pt x="453" y="56"/>
                    <a:pt x="453" y="56"/>
                  </a:cubicBezTo>
                  <a:cubicBezTo>
                    <a:pt x="429" y="45"/>
                    <a:pt x="405" y="40"/>
                    <a:pt x="383" y="40"/>
                  </a:cubicBezTo>
                  <a:cubicBezTo>
                    <a:pt x="72" y="40"/>
                    <a:pt x="1" y="1093"/>
                    <a:pt x="94" y="1344"/>
                  </a:cubicBezTo>
                  <a:cubicBezTo>
                    <a:pt x="183" y="1614"/>
                    <a:pt x="1801" y="2213"/>
                    <a:pt x="2430" y="2352"/>
                  </a:cubicBezTo>
                  <a:cubicBezTo>
                    <a:pt x="2550" y="2377"/>
                    <a:pt x="2682" y="2389"/>
                    <a:pt x="2816" y="2389"/>
                  </a:cubicBezTo>
                  <a:cubicBezTo>
                    <a:pt x="3385" y="2389"/>
                    <a:pt x="3989" y="2173"/>
                    <a:pt x="3827" y="1793"/>
                  </a:cubicBezTo>
                  <a:cubicBezTo>
                    <a:pt x="3628" y="1314"/>
                    <a:pt x="3557" y="1304"/>
                    <a:pt x="3049" y="1155"/>
                  </a:cubicBezTo>
                  <a:cubicBezTo>
                    <a:pt x="2539" y="1004"/>
                    <a:pt x="2011" y="186"/>
                    <a:pt x="1971" y="76"/>
                  </a:cubicBezTo>
                  <a:cubicBezTo>
                    <a:pt x="1955" y="32"/>
                    <a:pt x="1836" y="1"/>
                    <a:pt x="16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6433779" y="4747868"/>
              <a:ext cx="361521" cy="119007"/>
            </a:xfrm>
            <a:custGeom>
              <a:avLst/>
              <a:gdLst/>
              <a:ahLst/>
              <a:cxnLst/>
              <a:rect l="l" t="t" r="r" b="b"/>
              <a:pathLst>
                <a:path w="3937" h="1296" extrusionOk="0">
                  <a:moveTo>
                    <a:pt x="1" y="1"/>
                  </a:moveTo>
                  <a:cubicBezTo>
                    <a:pt x="11" y="70"/>
                    <a:pt x="21" y="200"/>
                    <a:pt x="41" y="250"/>
                  </a:cubicBezTo>
                  <a:cubicBezTo>
                    <a:pt x="141" y="520"/>
                    <a:pt x="1748" y="1119"/>
                    <a:pt x="2377" y="1258"/>
                  </a:cubicBezTo>
                  <a:cubicBezTo>
                    <a:pt x="2497" y="1283"/>
                    <a:pt x="2629" y="1295"/>
                    <a:pt x="2763" y="1295"/>
                  </a:cubicBezTo>
                  <a:cubicBezTo>
                    <a:pt x="3332" y="1295"/>
                    <a:pt x="3936" y="1079"/>
                    <a:pt x="3774" y="699"/>
                  </a:cubicBezTo>
                  <a:cubicBezTo>
                    <a:pt x="3774" y="699"/>
                    <a:pt x="3717" y="648"/>
                    <a:pt x="3622" y="648"/>
                  </a:cubicBezTo>
                  <a:cubicBezTo>
                    <a:pt x="3598" y="648"/>
                    <a:pt x="3572" y="652"/>
                    <a:pt x="3544" y="660"/>
                  </a:cubicBezTo>
                  <a:cubicBezTo>
                    <a:pt x="3455" y="689"/>
                    <a:pt x="3295" y="769"/>
                    <a:pt x="3275" y="929"/>
                  </a:cubicBezTo>
                  <a:cubicBezTo>
                    <a:pt x="3255" y="1088"/>
                    <a:pt x="3045" y="1128"/>
                    <a:pt x="2796" y="1128"/>
                  </a:cubicBezTo>
                  <a:cubicBezTo>
                    <a:pt x="2791" y="1128"/>
                    <a:pt x="2786" y="1129"/>
                    <a:pt x="2780" y="1129"/>
                  </a:cubicBezTo>
                  <a:cubicBezTo>
                    <a:pt x="2426" y="1129"/>
                    <a:pt x="1147" y="802"/>
                    <a:pt x="380" y="360"/>
                  </a:cubicBezTo>
                  <a:cubicBezTo>
                    <a:pt x="241" y="270"/>
                    <a:pt x="101" y="120"/>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6575008" y="4684692"/>
              <a:ext cx="146739" cy="98254"/>
            </a:xfrm>
            <a:custGeom>
              <a:avLst/>
              <a:gdLst/>
              <a:ahLst/>
              <a:cxnLst/>
              <a:rect l="l" t="t" r="r" b="b"/>
              <a:pathLst>
                <a:path w="1598" h="1070" extrusionOk="0">
                  <a:moveTo>
                    <a:pt x="500" y="1"/>
                  </a:moveTo>
                  <a:cubicBezTo>
                    <a:pt x="298" y="1"/>
                    <a:pt x="1" y="91"/>
                    <a:pt x="60" y="259"/>
                  </a:cubicBezTo>
                  <a:cubicBezTo>
                    <a:pt x="130" y="469"/>
                    <a:pt x="828" y="1058"/>
                    <a:pt x="1019" y="1068"/>
                  </a:cubicBezTo>
                  <a:cubicBezTo>
                    <a:pt x="1026" y="1069"/>
                    <a:pt x="1033" y="1069"/>
                    <a:pt x="1041" y="1069"/>
                  </a:cubicBezTo>
                  <a:cubicBezTo>
                    <a:pt x="1214" y="1069"/>
                    <a:pt x="1291" y="846"/>
                    <a:pt x="1598" y="788"/>
                  </a:cubicBezTo>
                  <a:cubicBezTo>
                    <a:pt x="1558" y="778"/>
                    <a:pt x="1507" y="758"/>
                    <a:pt x="1458" y="749"/>
                  </a:cubicBezTo>
                  <a:cubicBezTo>
                    <a:pt x="1138" y="658"/>
                    <a:pt x="808" y="289"/>
                    <a:pt x="599" y="10"/>
                  </a:cubicBezTo>
                  <a:cubicBezTo>
                    <a:pt x="571" y="4"/>
                    <a:pt x="537" y="1"/>
                    <a:pt x="5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6433779" y="4716739"/>
              <a:ext cx="34986" cy="64279"/>
            </a:xfrm>
            <a:custGeom>
              <a:avLst/>
              <a:gdLst/>
              <a:ahLst/>
              <a:cxnLst/>
              <a:rect l="l" t="t" r="r" b="b"/>
              <a:pathLst>
                <a:path w="381" h="700" extrusionOk="0">
                  <a:moveTo>
                    <a:pt x="11" y="0"/>
                  </a:moveTo>
                  <a:cubicBezTo>
                    <a:pt x="1" y="160"/>
                    <a:pt x="1" y="320"/>
                    <a:pt x="11" y="439"/>
                  </a:cubicBezTo>
                  <a:cubicBezTo>
                    <a:pt x="110" y="529"/>
                    <a:pt x="241" y="609"/>
                    <a:pt x="380" y="699"/>
                  </a:cubicBezTo>
                  <a:cubicBezTo>
                    <a:pt x="380" y="110"/>
                    <a:pt x="11" y="0"/>
                    <a:pt x="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6497966" y="4743277"/>
              <a:ext cx="127455" cy="66115"/>
            </a:xfrm>
            <a:custGeom>
              <a:avLst/>
              <a:gdLst/>
              <a:ahLst/>
              <a:cxnLst/>
              <a:rect l="l" t="t" r="r" b="b"/>
              <a:pathLst>
                <a:path w="1388" h="720" extrusionOk="0">
                  <a:moveTo>
                    <a:pt x="509" y="0"/>
                  </a:moveTo>
                  <a:lnTo>
                    <a:pt x="480" y="131"/>
                  </a:lnTo>
                  <a:cubicBezTo>
                    <a:pt x="470" y="190"/>
                    <a:pt x="460" y="240"/>
                    <a:pt x="450" y="300"/>
                  </a:cubicBezTo>
                  <a:cubicBezTo>
                    <a:pt x="390" y="270"/>
                    <a:pt x="340" y="240"/>
                    <a:pt x="290" y="200"/>
                  </a:cubicBezTo>
                  <a:cubicBezTo>
                    <a:pt x="190" y="150"/>
                    <a:pt x="101" y="100"/>
                    <a:pt x="1" y="60"/>
                  </a:cubicBezTo>
                  <a:lnTo>
                    <a:pt x="1" y="60"/>
                  </a:lnTo>
                  <a:cubicBezTo>
                    <a:pt x="70" y="140"/>
                    <a:pt x="150" y="220"/>
                    <a:pt x="220" y="290"/>
                  </a:cubicBezTo>
                  <a:lnTo>
                    <a:pt x="460" y="499"/>
                  </a:lnTo>
                  <a:lnTo>
                    <a:pt x="549" y="579"/>
                  </a:lnTo>
                  <a:lnTo>
                    <a:pt x="580" y="450"/>
                  </a:lnTo>
                  <a:cubicBezTo>
                    <a:pt x="600" y="400"/>
                    <a:pt x="609" y="350"/>
                    <a:pt x="629" y="300"/>
                  </a:cubicBezTo>
                  <a:cubicBezTo>
                    <a:pt x="729" y="360"/>
                    <a:pt x="829" y="430"/>
                    <a:pt x="939" y="490"/>
                  </a:cubicBezTo>
                  <a:cubicBezTo>
                    <a:pt x="1009" y="539"/>
                    <a:pt x="1079" y="570"/>
                    <a:pt x="1159" y="610"/>
                  </a:cubicBezTo>
                  <a:cubicBezTo>
                    <a:pt x="1228" y="650"/>
                    <a:pt x="1308" y="690"/>
                    <a:pt x="1388" y="719"/>
                  </a:cubicBezTo>
                  <a:cubicBezTo>
                    <a:pt x="1328" y="650"/>
                    <a:pt x="1268" y="599"/>
                    <a:pt x="1208" y="539"/>
                  </a:cubicBezTo>
                  <a:cubicBezTo>
                    <a:pt x="1148" y="480"/>
                    <a:pt x="1088" y="430"/>
                    <a:pt x="1019" y="370"/>
                  </a:cubicBezTo>
                  <a:cubicBezTo>
                    <a:pt x="889" y="270"/>
                    <a:pt x="759" y="170"/>
                    <a:pt x="620" y="80"/>
                  </a:cubicBezTo>
                  <a:lnTo>
                    <a:pt x="5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572161" y="4695619"/>
              <a:ext cx="73461" cy="27548"/>
            </a:xfrm>
            <a:custGeom>
              <a:avLst/>
              <a:gdLst/>
              <a:ahLst/>
              <a:cxnLst/>
              <a:rect l="l" t="t" r="r" b="b"/>
              <a:pathLst>
                <a:path w="800" h="300" extrusionOk="0">
                  <a:moveTo>
                    <a:pt x="750" y="0"/>
                  </a:moveTo>
                  <a:cubicBezTo>
                    <a:pt x="280" y="11"/>
                    <a:pt x="41" y="210"/>
                    <a:pt x="31" y="210"/>
                  </a:cubicBezTo>
                  <a:cubicBezTo>
                    <a:pt x="11" y="230"/>
                    <a:pt x="1" y="260"/>
                    <a:pt x="21" y="280"/>
                  </a:cubicBezTo>
                  <a:cubicBezTo>
                    <a:pt x="31" y="290"/>
                    <a:pt x="41" y="300"/>
                    <a:pt x="51" y="300"/>
                  </a:cubicBezTo>
                  <a:cubicBezTo>
                    <a:pt x="61" y="300"/>
                    <a:pt x="71" y="290"/>
                    <a:pt x="81" y="290"/>
                  </a:cubicBezTo>
                  <a:cubicBezTo>
                    <a:pt x="81" y="280"/>
                    <a:pt x="320" y="100"/>
                    <a:pt x="750" y="90"/>
                  </a:cubicBezTo>
                  <a:cubicBezTo>
                    <a:pt x="780" y="90"/>
                    <a:pt x="800" y="71"/>
                    <a:pt x="800" y="51"/>
                  </a:cubicBezTo>
                  <a:cubicBezTo>
                    <a:pt x="800" y="20"/>
                    <a:pt x="780" y="0"/>
                    <a:pt x="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6588690" y="4713801"/>
              <a:ext cx="72543" cy="28650"/>
            </a:xfrm>
            <a:custGeom>
              <a:avLst/>
              <a:gdLst/>
              <a:ahLst/>
              <a:cxnLst/>
              <a:rect l="l" t="t" r="r" b="b"/>
              <a:pathLst>
                <a:path w="790" h="312" extrusionOk="0">
                  <a:moveTo>
                    <a:pt x="761" y="0"/>
                  </a:moveTo>
                  <a:cubicBezTo>
                    <a:pt x="757" y="0"/>
                    <a:pt x="754" y="1"/>
                    <a:pt x="750" y="2"/>
                  </a:cubicBezTo>
                  <a:cubicBezTo>
                    <a:pt x="271" y="12"/>
                    <a:pt x="31" y="232"/>
                    <a:pt x="21" y="232"/>
                  </a:cubicBezTo>
                  <a:cubicBezTo>
                    <a:pt x="1" y="252"/>
                    <a:pt x="1" y="281"/>
                    <a:pt x="21" y="301"/>
                  </a:cubicBezTo>
                  <a:cubicBezTo>
                    <a:pt x="31" y="312"/>
                    <a:pt x="41" y="312"/>
                    <a:pt x="51" y="312"/>
                  </a:cubicBezTo>
                  <a:cubicBezTo>
                    <a:pt x="61" y="312"/>
                    <a:pt x="71" y="312"/>
                    <a:pt x="80" y="301"/>
                  </a:cubicBezTo>
                  <a:cubicBezTo>
                    <a:pt x="91" y="301"/>
                    <a:pt x="310" y="102"/>
                    <a:pt x="750" y="92"/>
                  </a:cubicBezTo>
                  <a:cubicBezTo>
                    <a:pt x="770" y="92"/>
                    <a:pt x="790" y="72"/>
                    <a:pt x="790" y="42"/>
                  </a:cubicBezTo>
                  <a:cubicBezTo>
                    <a:pt x="790" y="25"/>
                    <a:pt x="782" y="0"/>
                    <a:pt x="7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6611647" y="4731339"/>
              <a:ext cx="69788" cy="31313"/>
            </a:xfrm>
            <a:custGeom>
              <a:avLst/>
              <a:gdLst/>
              <a:ahLst/>
              <a:cxnLst/>
              <a:rect l="l" t="t" r="r" b="b"/>
              <a:pathLst>
                <a:path w="760" h="341" extrusionOk="0">
                  <a:moveTo>
                    <a:pt x="709" y="1"/>
                  </a:moveTo>
                  <a:cubicBezTo>
                    <a:pt x="240" y="11"/>
                    <a:pt x="21" y="261"/>
                    <a:pt x="10" y="270"/>
                  </a:cubicBezTo>
                  <a:cubicBezTo>
                    <a:pt x="1" y="290"/>
                    <a:pt x="1" y="320"/>
                    <a:pt x="21" y="330"/>
                  </a:cubicBezTo>
                  <a:cubicBezTo>
                    <a:pt x="30" y="340"/>
                    <a:pt x="41" y="340"/>
                    <a:pt x="50" y="340"/>
                  </a:cubicBezTo>
                  <a:cubicBezTo>
                    <a:pt x="60" y="340"/>
                    <a:pt x="70" y="340"/>
                    <a:pt x="80" y="330"/>
                  </a:cubicBezTo>
                  <a:cubicBezTo>
                    <a:pt x="90" y="330"/>
                    <a:pt x="280" y="101"/>
                    <a:pt x="709" y="90"/>
                  </a:cubicBezTo>
                  <a:cubicBezTo>
                    <a:pt x="739" y="90"/>
                    <a:pt x="759" y="70"/>
                    <a:pt x="759" y="41"/>
                  </a:cubicBezTo>
                  <a:cubicBezTo>
                    <a:pt x="759" y="21"/>
                    <a:pt x="739" y="1"/>
                    <a:pt x="7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6636348" y="4747685"/>
              <a:ext cx="71625" cy="34159"/>
            </a:xfrm>
            <a:custGeom>
              <a:avLst/>
              <a:gdLst/>
              <a:ahLst/>
              <a:cxnLst/>
              <a:rect l="l" t="t" r="r" b="b"/>
              <a:pathLst>
                <a:path w="780" h="372" extrusionOk="0">
                  <a:moveTo>
                    <a:pt x="751" y="1"/>
                  </a:moveTo>
                  <a:cubicBezTo>
                    <a:pt x="748" y="1"/>
                    <a:pt x="744" y="1"/>
                    <a:pt x="739" y="3"/>
                  </a:cubicBezTo>
                  <a:cubicBezTo>
                    <a:pt x="260" y="12"/>
                    <a:pt x="31" y="282"/>
                    <a:pt x="21" y="292"/>
                  </a:cubicBezTo>
                  <a:cubicBezTo>
                    <a:pt x="1" y="312"/>
                    <a:pt x="1" y="342"/>
                    <a:pt x="21" y="362"/>
                  </a:cubicBezTo>
                  <a:cubicBezTo>
                    <a:pt x="31" y="362"/>
                    <a:pt x="41" y="372"/>
                    <a:pt x="51" y="372"/>
                  </a:cubicBezTo>
                  <a:cubicBezTo>
                    <a:pt x="61" y="372"/>
                    <a:pt x="81" y="362"/>
                    <a:pt x="91" y="352"/>
                  </a:cubicBezTo>
                  <a:cubicBezTo>
                    <a:pt x="91" y="352"/>
                    <a:pt x="311" y="102"/>
                    <a:pt x="739" y="92"/>
                  </a:cubicBezTo>
                  <a:cubicBezTo>
                    <a:pt x="759" y="92"/>
                    <a:pt x="779" y="72"/>
                    <a:pt x="779" y="43"/>
                  </a:cubicBezTo>
                  <a:cubicBezTo>
                    <a:pt x="779" y="25"/>
                    <a:pt x="772" y="1"/>
                    <a:pt x="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6831663" y="3619413"/>
              <a:ext cx="96327" cy="114693"/>
            </a:xfrm>
            <a:custGeom>
              <a:avLst/>
              <a:gdLst/>
              <a:ahLst/>
              <a:cxnLst/>
              <a:rect l="l" t="t" r="r" b="b"/>
              <a:pathLst>
                <a:path w="1049" h="1249" extrusionOk="0">
                  <a:moveTo>
                    <a:pt x="589" y="1"/>
                  </a:moveTo>
                  <a:cubicBezTo>
                    <a:pt x="529" y="250"/>
                    <a:pt x="290" y="220"/>
                    <a:pt x="260" y="410"/>
                  </a:cubicBezTo>
                  <a:cubicBezTo>
                    <a:pt x="200" y="670"/>
                    <a:pt x="0" y="770"/>
                    <a:pt x="0" y="770"/>
                  </a:cubicBezTo>
                  <a:cubicBezTo>
                    <a:pt x="240" y="1029"/>
                    <a:pt x="559" y="1249"/>
                    <a:pt x="559" y="1249"/>
                  </a:cubicBezTo>
                  <a:cubicBezTo>
                    <a:pt x="859" y="1019"/>
                    <a:pt x="1048" y="540"/>
                    <a:pt x="1048" y="540"/>
                  </a:cubicBezTo>
                  <a:cubicBezTo>
                    <a:pt x="988" y="420"/>
                    <a:pt x="589" y="1"/>
                    <a:pt x="5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7041578" y="3587366"/>
              <a:ext cx="112856" cy="89899"/>
            </a:xfrm>
            <a:custGeom>
              <a:avLst/>
              <a:gdLst/>
              <a:ahLst/>
              <a:cxnLst/>
              <a:rect l="l" t="t" r="r" b="b"/>
              <a:pathLst>
                <a:path w="1229" h="979" extrusionOk="0">
                  <a:moveTo>
                    <a:pt x="430" y="1"/>
                  </a:moveTo>
                  <a:cubicBezTo>
                    <a:pt x="320" y="80"/>
                    <a:pt x="0" y="569"/>
                    <a:pt x="0" y="569"/>
                  </a:cubicBezTo>
                  <a:cubicBezTo>
                    <a:pt x="260" y="569"/>
                    <a:pt x="280" y="809"/>
                    <a:pt x="470" y="809"/>
                  </a:cubicBezTo>
                  <a:cubicBezTo>
                    <a:pt x="477" y="808"/>
                    <a:pt x="484" y="808"/>
                    <a:pt x="490" y="808"/>
                  </a:cubicBezTo>
                  <a:cubicBezTo>
                    <a:pt x="746" y="808"/>
                    <a:pt x="879" y="979"/>
                    <a:pt x="879" y="979"/>
                  </a:cubicBezTo>
                  <a:cubicBezTo>
                    <a:pt x="1078" y="689"/>
                    <a:pt x="1228" y="330"/>
                    <a:pt x="1228" y="330"/>
                  </a:cubicBezTo>
                  <a:cubicBezTo>
                    <a:pt x="938" y="80"/>
                    <a:pt x="430" y="1"/>
                    <a:pt x="4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6503475" y="2885812"/>
              <a:ext cx="802205" cy="646649"/>
            </a:xfrm>
            <a:custGeom>
              <a:avLst/>
              <a:gdLst/>
              <a:ahLst/>
              <a:cxnLst/>
              <a:rect l="l" t="t" r="r" b="b"/>
              <a:pathLst>
                <a:path w="8736" h="7042" extrusionOk="0">
                  <a:moveTo>
                    <a:pt x="1120" y="0"/>
                  </a:moveTo>
                  <a:cubicBezTo>
                    <a:pt x="996" y="0"/>
                    <a:pt x="919" y="34"/>
                    <a:pt x="919" y="34"/>
                  </a:cubicBezTo>
                  <a:cubicBezTo>
                    <a:pt x="420" y="253"/>
                    <a:pt x="1" y="972"/>
                    <a:pt x="1008" y="2410"/>
                  </a:cubicBezTo>
                  <a:cubicBezTo>
                    <a:pt x="1088" y="2509"/>
                    <a:pt x="1119" y="3597"/>
                    <a:pt x="2047" y="5285"/>
                  </a:cubicBezTo>
                  <a:cubicBezTo>
                    <a:pt x="2406" y="5913"/>
                    <a:pt x="3415" y="6213"/>
                    <a:pt x="4173" y="6423"/>
                  </a:cubicBezTo>
                  <a:cubicBezTo>
                    <a:pt x="4832" y="6602"/>
                    <a:pt x="6459" y="6862"/>
                    <a:pt x="6998" y="7042"/>
                  </a:cubicBezTo>
                  <a:cubicBezTo>
                    <a:pt x="6998" y="7042"/>
                    <a:pt x="7637" y="6332"/>
                    <a:pt x="8735" y="5844"/>
                  </a:cubicBezTo>
                  <a:cubicBezTo>
                    <a:pt x="8735" y="5844"/>
                    <a:pt x="8562" y="5783"/>
                    <a:pt x="8353" y="5783"/>
                  </a:cubicBezTo>
                  <a:cubicBezTo>
                    <a:pt x="8338" y="5783"/>
                    <a:pt x="8322" y="5783"/>
                    <a:pt x="8306" y="5784"/>
                  </a:cubicBezTo>
                  <a:cubicBezTo>
                    <a:pt x="8047" y="5793"/>
                    <a:pt x="7298" y="6213"/>
                    <a:pt x="6978" y="6223"/>
                  </a:cubicBezTo>
                  <a:cubicBezTo>
                    <a:pt x="6974" y="6223"/>
                    <a:pt x="6970" y="6223"/>
                    <a:pt x="6965" y="6223"/>
                  </a:cubicBezTo>
                  <a:cubicBezTo>
                    <a:pt x="6628" y="6223"/>
                    <a:pt x="5482" y="5498"/>
                    <a:pt x="4822" y="5045"/>
                  </a:cubicBezTo>
                  <a:cubicBezTo>
                    <a:pt x="4343" y="4715"/>
                    <a:pt x="3814" y="4586"/>
                    <a:pt x="3554" y="4536"/>
                  </a:cubicBezTo>
                  <a:cubicBezTo>
                    <a:pt x="3444" y="4516"/>
                    <a:pt x="3384" y="4516"/>
                    <a:pt x="3384" y="4516"/>
                  </a:cubicBezTo>
                  <a:cubicBezTo>
                    <a:pt x="3255" y="4087"/>
                    <a:pt x="3185" y="3827"/>
                    <a:pt x="3135" y="3627"/>
                  </a:cubicBezTo>
                  <a:cubicBezTo>
                    <a:pt x="3055" y="3288"/>
                    <a:pt x="3045" y="3148"/>
                    <a:pt x="2925" y="2779"/>
                  </a:cubicBezTo>
                  <a:cubicBezTo>
                    <a:pt x="2696" y="2010"/>
                    <a:pt x="2346" y="1621"/>
                    <a:pt x="2306" y="1521"/>
                  </a:cubicBezTo>
                  <a:cubicBezTo>
                    <a:pt x="2257" y="1401"/>
                    <a:pt x="2257" y="1192"/>
                    <a:pt x="2177" y="992"/>
                  </a:cubicBezTo>
                  <a:cubicBezTo>
                    <a:pt x="1815" y="140"/>
                    <a:pt x="1372" y="0"/>
                    <a:pt x="1120" y="0"/>
                  </a:cubicBezTo>
                  <a:close/>
                </a:path>
              </a:pathLst>
            </a:custGeom>
            <a:solidFill>
              <a:srgbClr val="E17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6643694" y="3225202"/>
              <a:ext cx="511565" cy="307435"/>
            </a:xfrm>
            <a:custGeom>
              <a:avLst/>
              <a:gdLst/>
              <a:ahLst/>
              <a:cxnLst/>
              <a:rect l="l" t="t" r="r" b="b"/>
              <a:pathLst>
                <a:path w="5571" h="3348" extrusionOk="0">
                  <a:moveTo>
                    <a:pt x="610" y="1"/>
                  </a:moveTo>
                  <a:lnTo>
                    <a:pt x="1" y="400"/>
                  </a:lnTo>
                  <a:lnTo>
                    <a:pt x="1" y="491"/>
                  </a:lnTo>
                  <a:cubicBezTo>
                    <a:pt x="131" y="820"/>
                    <a:pt x="300" y="1189"/>
                    <a:pt x="520" y="1589"/>
                  </a:cubicBezTo>
                  <a:cubicBezTo>
                    <a:pt x="879" y="2217"/>
                    <a:pt x="1888" y="2517"/>
                    <a:pt x="2646" y="2727"/>
                  </a:cubicBezTo>
                  <a:cubicBezTo>
                    <a:pt x="3305" y="2906"/>
                    <a:pt x="4922" y="3166"/>
                    <a:pt x="5462" y="3346"/>
                  </a:cubicBezTo>
                  <a:cubicBezTo>
                    <a:pt x="5462" y="3346"/>
                    <a:pt x="5464" y="3348"/>
                    <a:pt x="5470" y="3348"/>
                  </a:cubicBezTo>
                  <a:cubicBezTo>
                    <a:pt x="5483" y="3348"/>
                    <a:pt x="5511" y="3339"/>
                    <a:pt x="5571" y="3286"/>
                  </a:cubicBezTo>
                  <a:cubicBezTo>
                    <a:pt x="5362" y="3186"/>
                    <a:pt x="5362" y="2986"/>
                    <a:pt x="5362" y="2986"/>
                  </a:cubicBezTo>
                  <a:cubicBezTo>
                    <a:pt x="5284" y="3038"/>
                    <a:pt x="5163" y="3055"/>
                    <a:pt x="5044" y="3055"/>
                  </a:cubicBezTo>
                  <a:cubicBezTo>
                    <a:pt x="4934" y="3055"/>
                    <a:pt x="4825" y="3040"/>
                    <a:pt x="4752" y="3026"/>
                  </a:cubicBezTo>
                  <a:cubicBezTo>
                    <a:pt x="2576" y="2616"/>
                    <a:pt x="1429" y="1938"/>
                    <a:pt x="1029" y="1518"/>
                  </a:cubicBezTo>
                  <a:cubicBezTo>
                    <a:pt x="630" y="1099"/>
                    <a:pt x="610" y="1"/>
                    <a:pt x="610" y="1"/>
                  </a:cubicBezTo>
                  <a:close/>
                </a:path>
              </a:pathLst>
            </a:custGeom>
            <a:solidFill>
              <a:srgbClr val="D36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7131384" y="3416477"/>
              <a:ext cx="153166" cy="114140"/>
            </a:xfrm>
            <a:custGeom>
              <a:avLst/>
              <a:gdLst/>
              <a:ahLst/>
              <a:cxnLst/>
              <a:rect l="l" t="t" r="r" b="b"/>
              <a:pathLst>
                <a:path w="1668" h="1243" extrusionOk="0">
                  <a:moveTo>
                    <a:pt x="1527" y="0"/>
                  </a:moveTo>
                  <a:cubicBezTo>
                    <a:pt x="1495" y="0"/>
                    <a:pt x="1465" y="1"/>
                    <a:pt x="1448" y="5"/>
                  </a:cubicBezTo>
                  <a:cubicBezTo>
                    <a:pt x="1448" y="5"/>
                    <a:pt x="1258" y="65"/>
                    <a:pt x="1189" y="184"/>
                  </a:cubicBezTo>
                  <a:cubicBezTo>
                    <a:pt x="1189" y="184"/>
                    <a:pt x="869" y="224"/>
                    <a:pt x="749" y="493"/>
                  </a:cubicBezTo>
                  <a:cubicBezTo>
                    <a:pt x="749" y="493"/>
                    <a:pt x="480" y="524"/>
                    <a:pt x="380" y="773"/>
                  </a:cubicBezTo>
                  <a:cubicBezTo>
                    <a:pt x="380" y="773"/>
                    <a:pt x="151" y="853"/>
                    <a:pt x="71" y="1033"/>
                  </a:cubicBezTo>
                  <a:cubicBezTo>
                    <a:pt x="0" y="1223"/>
                    <a:pt x="420" y="1243"/>
                    <a:pt x="420" y="1243"/>
                  </a:cubicBezTo>
                  <a:lnTo>
                    <a:pt x="1668" y="5"/>
                  </a:lnTo>
                  <a:cubicBezTo>
                    <a:pt x="1668" y="5"/>
                    <a:pt x="1592" y="0"/>
                    <a:pt x="1527" y="0"/>
                  </a:cubicBezTo>
                  <a:close/>
                </a:path>
              </a:pathLst>
            </a:custGeom>
            <a:solidFill>
              <a:srgbClr val="D36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6787678" y="3218866"/>
              <a:ext cx="42240" cy="98162"/>
            </a:xfrm>
            <a:custGeom>
              <a:avLst/>
              <a:gdLst/>
              <a:ahLst/>
              <a:cxnLst/>
              <a:rect l="l" t="t" r="r" b="b"/>
              <a:pathLst>
                <a:path w="460" h="1069" extrusionOk="0">
                  <a:moveTo>
                    <a:pt x="40" y="0"/>
                  </a:moveTo>
                  <a:cubicBezTo>
                    <a:pt x="50" y="70"/>
                    <a:pt x="100" y="789"/>
                    <a:pt x="0" y="1068"/>
                  </a:cubicBezTo>
                  <a:cubicBezTo>
                    <a:pt x="10" y="1068"/>
                    <a:pt x="210" y="959"/>
                    <a:pt x="459" y="909"/>
                  </a:cubicBezTo>
                  <a:cubicBezTo>
                    <a:pt x="349" y="889"/>
                    <a:pt x="289" y="889"/>
                    <a:pt x="289" y="889"/>
                  </a:cubicBezTo>
                  <a:cubicBezTo>
                    <a:pt x="160" y="460"/>
                    <a:pt x="90" y="200"/>
                    <a:pt x="40" y="0"/>
                  </a:cubicBezTo>
                  <a:close/>
                </a:path>
              </a:pathLst>
            </a:custGeom>
            <a:solidFill>
              <a:srgbClr val="D36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6901359" y="3656052"/>
              <a:ext cx="44904" cy="102755"/>
            </a:xfrm>
            <a:custGeom>
              <a:avLst/>
              <a:gdLst/>
              <a:ahLst/>
              <a:cxnLst/>
              <a:rect l="l" t="t" r="r" b="b"/>
              <a:pathLst>
                <a:path w="489" h="1119" extrusionOk="0">
                  <a:moveTo>
                    <a:pt x="20" y="1"/>
                  </a:moveTo>
                  <a:lnTo>
                    <a:pt x="20" y="11"/>
                  </a:lnTo>
                  <a:lnTo>
                    <a:pt x="20" y="61"/>
                  </a:lnTo>
                  <a:cubicBezTo>
                    <a:pt x="20" y="81"/>
                    <a:pt x="20" y="101"/>
                    <a:pt x="10" y="121"/>
                  </a:cubicBezTo>
                  <a:lnTo>
                    <a:pt x="10" y="211"/>
                  </a:lnTo>
                  <a:cubicBezTo>
                    <a:pt x="10" y="271"/>
                    <a:pt x="10" y="340"/>
                    <a:pt x="0" y="420"/>
                  </a:cubicBezTo>
                  <a:cubicBezTo>
                    <a:pt x="0" y="500"/>
                    <a:pt x="0" y="580"/>
                    <a:pt x="10" y="660"/>
                  </a:cubicBezTo>
                  <a:cubicBezTo>
                    <a:pt x="10" y="700"/>
                    <a:pt x="20" y="730"/>
                    <a:pt x="30" y="770"/>
                  </a:cubicBezTo>
                  <a:cubicBezTo>
                    <a:pt x="30" y="790"/>
                    <a:pt x="40" y="810"/>
                    <a:pt x="40" y="819"/>
                  </a:cubicBezTo>
                  <a:lnTo>
                    <a:pt x="70" y="879"/>
                  </a:lnTo>
                  <a:cubicBezTo>
                    <a:pt x="100" y="939"/>
                    <a:pt x="149" y="990"/>
                    <a:pt x="209" y="1029"/>
                  </a:cubicBezTo>
                  <a:cubicBezTo>
                    <a:pt x="240" y="1049"/>
                    <a:pt x="280" y="1059"/>
                    <a:pt x="309" y="1079"/>
                  </a:cubicBezTo>
                  <a:cubicBezTo>
                    <a:pt x="340" y="1089"/>
                    <a:pt x="369" y="1099"/>
                    <a:pt x="399" y="1099"/>
                  </a:cubicBezTo>
                  <a:cubicBezTo>
                    <a:pt x="419" y="1109"/>
                    <a:pt x="449" y="1109"/>
                    <a:pt x="459" y="1119"/>
                  </a:cubicBezTo>
                  <a:lnTo>
                    <a:pt x="489" y="1119"/>
                  </a:lnTo>
                  <a:lnTo>
                    <a:pt x="489" y="1099"/>
                  </a:lnTo>
                  <a:lnTo>
                    <a:pt x="489" y="1059"/>
                  </a:lnTo>
                  <a:lnTo>
                    <a:pt x="489" y="999"/>
                  </a:lnTo>
                  <a:lnTo>
                    <a:pt x="489" y="910"/>
                  </a:lnTo>
                  <a:lnTo>
                    <a:pt x="489" y="700"/>
                  </a:lnTo>
                  <a:cubicBezTo>
                    <a:pt x="489" y="620"/>
                    <a:pt x="489" y="540"/>
                    <a:pt x="479" y="460"/>
                  </a:cubicBezTo>
                  <a:cubicBezTo>
                    <a:pt x="469" y="420"/>
                    <a:pt x="469" y="391"/>
                    <a:pt x="459" y="351"/>
                  </a:cubicBezTo>
                  <a:cubicBezTo>
                    <a:pt x="459" y="331"/>
                    <a:pt x="449" y="320"/>
                    <a:pt x="449" y="300"/>
                  </a:cubicBezTo>
                  <a:cubicBezTo>
                    <a:pt x="439" y="280"/>
                    <a:pt x="429" y="271"/>
                    <a:pt x="419" y="251"/>
                  </a:cubicBezTo>
                  <a:cubicBezTo>
                    <a:pt x="389" y="191"/>
                    <a:pt x="340" y="141"/>
                    <a:pt x="289" y="101"/>
                  </a:cubicBezTo>
                  <a:cubicBezTo>
                    <a:pt x="260" y="81"/>
                    <a:pt x="229" y="61"/>
                    <a:pt x="200" y="51"/>
                  </a:cubicBezTo>
                  <a:lnTo>
                    <a:pt x="110" y="21"/>
                  </a:lnTo>
                  <a:cubicBezTo>
                    <a:pt x="90" y="11"/>
                    <a:pt x="60" y="11"/>
                    <a:pt x="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6895849" y="3650542"/>
              <a:ext cx="55923" cy="114784"/>
            </a:xfrm>
            <a:custGeom>
              <a:avLst/>
              <a:gdLst/>
              <a:ahLst/>
              <a:cxnLst/>
              <a:rect l="l" t="t" r="r" b="b"/>
              <a:pathLst>
                <a:path w="609" h="1250" extrusionOk="0">
                  <a:moveTo>
                    <a:pt x="140" y="131"/>
                  </a:moveTo>
                  <a:cubicBezTo>
                    <a:pt x="140" y="131"/>
                    <a:pt x="150" y="131"/>
                    <a:pt x="160" y="141"/>
                  </a:cubicBezTo>
                  <a:cubicBezTo>
                    <a:pt x="180" y="141"/>
                    <a:pt x="209" y="151"/>
                    <a:pt x="229" y="161"/>
                  </a:cubicBezTo>
                  <a:cubicBezTo>
                    <a:pt x="260" y="181"/>
                    <a:pt x="289" y="191"/>
                    <a:pt x="309" y="211"/>
                  </a:cubicBezTo>
                  <a:cubicBezTo>
                    <a:pt x="360" y="241"/>
                    <a:pt x="400" y="291"/>
                    <a:pt x="429" y="340"/>
                  </a:cubicBezTo>
                  <a:cubicBezTo>
                    <a:pt x="439" y="351"/>
                    <a:pt x="439" y="360"/>
                    <a:pt x="449" y="371"/>
                  </a:cubicBezTo>
                  <a:lnTo>
                    <a:pt x="449" y="400"/>
                  </a:lnTo>
                  <a:cubicBezTo>
                    <a:pt x="459" y="411"/>
                    <a:pt x="459" y="411"/>
                    <a:pt x="459" y="420"/>
                  </a:cubicBezTo>
                  <a:cubicBezTo>
                    <a:pt x="469" y="460"/>
                    <a:pt x="469" y="490"/>
                    <a:pt x="479" y="530"/>
                  </a:cubicBezTo>
                  <a:cubicBezTo>
                    <a:pt x="479" y="590"/>
                    <a:pt x="489" y="670"/>
                    <a:pt x="489" y="760"/>
                  </a:cubicBezTo>
                  <a:lnTo>
                    <a:pt x="489" y="970"/>
                  </a:lnTo>
                  <a:lnTo>
                    <a:pt x="489" y="1109"/>
                  </a:lnTo>
                  <a:lnTo>
                    <a:pt x="469" y="1109"/>
                  </a:lnTo>
                  <a:cubicBezTo>
                    <a:pt x="439" y="1099"/>
                    <a:pt x="419" y="1089"/>
                    <a:pt x="389" y="1079"/>
                  </a:cubicBezTo>
                  <a:cubicBezTo>
                    <a:pt x="360" y="1069"/>
                    <a:pt x="329" y="1050"/>
                    <a:pt x="309" y="1039"/>
                  </a:cubicBezTo>
                  <a:cubicBezTo>
                    <a:pt x="249" y="1010"/>
                    <a:pt x="209" y="959"/>
                    <a:pt x="180" y="910"/>
                  </a:cubicBezTo>
                  <a:cubicBezTo>
                    <a:pt x="170" y="890"/>
                    <a:pt x="160" y="879"/>
                    <a:pt x="160" y="859"/>
                  </a:cubicBezTo>
                  <a:cubicBezTo>
                    <a:pt x="150" y="850"/>
                    <a:pt x="150" y="830"/>
                    <a:pt x="140" y="820"/>
                  </a:cubicBezTo>
                  <a:cubicBezTo>
                    <a:pt x="140" y="780"/>
                    <a:pt x="130" y="750"/>
                    <a:pt x="130" y="710"/>
                  </a:cubicBezTo>
                  <a:cubicBezTo>
                    <a:pt x="120" y="650"/>
                    <a:pt x="120" y="580"/>
                    <a:pt x="120" y="480"/>
                  </a:cubicBezTo>
                  <a:lnTo>
                    <a:pt x="140" y="131"/>
                  </a:lnTo>
                  <a:close/>
                  <a:moveTo>
                    <a:pt x="70" y="1"/>
                  </a:moveTo>
                  <a:lnTo>
                    <a:pt x="20" y="31"/>
                  </a:lnTo>
                  <a:lnTo>
                    <a:pt x="20" y="91"/>
                  </a:lnTo>
                  <a:lnTo>
                    <a:pt x="20" y="121"/>
                  </a:lnTo>
                  <a:lnTo>
                    <a:pt x="0" y="480"/>
                  </a:lnTo>
                  <a:cubicBezTo>
                    <a:pt x="0" y="580"/>
                    <a:pt x="0" y="650"/>
                    <a:pt x="10" y="720"/>
                  </a:cubicBezTo>
                  <a:cubicBezTo>
                    <a:pt x="10" y="770"/>
                    <a:pt x="20" y="810"/>
                    <a:pt x="30" y="839"/>
                  </a:cubicBezTo>
                  <a:cubicBezTo>
                    <a:pt x="30" y="870"/>
                    <a:pt x="40" y="890"/>
                    <a:pt x="50" y="910"/>
                  </a:cubicBezTo>
                  <a:cubicBezTo>
                    <a:pt x="50" y="930"/>
                    <a:pt x="60" y="950"/>
                    <a:pt x="70" y="959"/>
                  </a:cubicBezTo>
                  <a:cubicBezTo>
                    <a:pt x="110" y="1039"/>
                    <a:pt x="170" y="1099"/>
                    <a:pt x="240" y="1139"/>
                  </a:cubicBezTo>
                  <a:cubicBezTo>
                    <a:pt x="269" y="1159"/>
                    <a:pt x="309" y="1179"/>
                    <a:pt x="349" y="1189"/>
                  </a:cubicBezTo>
                  <a:cubicBezTo>
                    <a:pt x="380" y="1209"/>
                    <a:pt x="409" y="1219"/>
                    <a:pt x="439" y="1219"/>
                  </a:cubicBezTo>
                  <a:cubicBezTo>
                    <a:pt x="459" y="1229"/>
                    <a:pt x="479" y="1229"/>
                    <a:pt x="499" y="1229"/>
                  </a:cubicBezTo>
                  <a:lnTo>
                    <a:pt x="599" y="1249"/>
                  </a:lnTo>
                  <a:lnTo>
                    <a:pt x="609" y="1189"/>
                  </a:lnTo>
                  <a:lnTo>
                    <a:pt x="609" y="1159"/>
                  </a:lnTo>
                  <a:lnTo>
                    <a:pt x="609" y="1149"/>
                  </a:lnTo>
                  <a:lnTo>
                    <a:pt x="609" y="1119"/>
                  </a:lnTo>
                  <a:lnTo>
                    <a:pt x="609" y="970"/>
                  </a:lnTo>
                  <a:lnTo>
                    <a:pt x="609" y="760"/>
                  </a:lnTo>
                  <a:cubicBezTo>
                    <a:pt x="609" y="660"/>
                    <a:pt x="599" y="590"/>
                    <a:pt x="599" y="520"/>
                  </a:cubicBezTo>
                  <a:cubicBezTo>
                    <a:pt x="589" y="480"/>
                    <a:pt x="589" y="440"/>
                    <a:pt x="579" y="400"/>
                  </a:cubicBezTo>
                  <a:cubicBezTo>
                    <a:pt x="579" y="391"/>
                    <a:pt x="569" y="380"/>
                    <a:pt x="569" y="360"/>
                  </a:cubicBezTo>
                  <a:lnTo>
                    <a:pt x="559" y="340"/>
                  </a:lnTo>
                  <a:cubicBezTo>
                    <a:pt x="559" y="320"/>
                    <a:pt x="549" y="300"/>
                    <a:pt x="539" y="280"/>
                  </a:cubicBezTo>
                  <a:cubicBezTo>
                    <a:pt x="499" y="211"/>
                    <a:pt x="449" y="151"/>
                    <a:pt x="380" y="111"/>
                  </a:cubicBezTo>
                  <a:cubicBezTo>
                    <a:pt x="349" y="91"/>
                    <a:pt x="320" y="71"/>
                    <a:pt x="280" y="51"/>
                  </a:cubicBezTo>
                  <a:lnTo>
                    <a:pt x="189" y="21"/>
                  </a:lnTo>
                  <a:cubicBezTo>
                    <a:pt x="170" y="21"/>
                    <a:pt x="150" y="11"/>
                    <a:pt x="130" y="11"/>
                  </a:cubicBezTo>
                  <a:lnTo>
                    <a:pt x="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6941671" y="3685436"/>
              <a:ext cx="46832" cy="100918"/>
            </a:xfrm>
            <a:custGeom>
              <a:avLst/>
              <a:gdLst/>
              <a:ahLst/>
              <a:cxnLst/>
              <a:rect l="l" t="t" r="r" b="b"/>
              <a:pathLst>
                <a:path w="510" h="1099" extrusionOk="0">
                  <a:moveTo>
                    <a:pt x="10" y="0"/>
                  </a:moveTo>
                  <a:lnTo>
                    <a:pt x="10" y="20"/>
                  </a:lnTo>
                  <a:lnTo>
                    <a:pt x="10" y="60"/>
                  </a:lnTo>
                  <a:cubicBezTo>
                    <a:pt x="10" y="80"/>
                    <a:pt x="0" y="100"/>
                    <a:pt x="0" y="120"/>
                  </a:cubicBezTo>
                  <a:lnTo>
                    <a:pt x="0" y="210"/>
                  </a:lnTo>
                  <a:lnTo>
                    <a:pt x="0" y="420"/>
                  </a:lnTo>
                  <a:cubicBezTo>
                    <a:pt x="0" y="499"/>
                    <a:pt x="0" y="579"/>
                    <a:pt x="10" y="659"/>
                  </a:cubicBezTo>
                  <a:cubicBezTo>
                    <a:pt x="20" y="729"/>
                    <a:pt x="50" y="809"/>
                    <a:pt x="80" y="869"/>
                  </a:cubicBezTo>
                  <a:cubicBezTo>
                    <a:pt x="120" y="929"/>
                    <a:pt x="170" y="979"/>
                    <a:pt x="230" y="1019"/>
                  </a:cubicBezTo>
                  <a:cubicBezTo>
                    <a:pt x="260" y="1038"/>
                    <a:pt x="300" y="1049"/>
                    <a:pt x="329" y="1058"/>
                  </a:cubicBezTo>
                  <a:cubicBezTo>
                    <a:pt x="360" y="1069"/>
                    <a:pt x="389" y="1078"/>
                    <a:pt x="420" y="1078"/>
                  </a:cubicBezTo>
                  <a:cubicBezTo>
                    <a:pt x="440" y="1089"/>
                    <a:pt x="469" y="1089"/>
                    <a:pt x="480" y="1098"/>
                  </a:cubicBezTo>
                  <a:lnTo>
                    <a:pt x="509" y="1098"/>
                  </a:lnTo>
                  <a:lnTo>
                    <a:pt x="509" y="1078"/>
                  </a:lnTo>
                  <a:lnTo>
                    <a:pt x="509" y="1038"/>
                  </a:lnTo>
                  <a:cubicBezTo>
                    <a:pt x="509" y="1019"/>
                    <a:pt x="509" y="999"/>
                    <a:pt x="499" y="979"/>
                  </a:cubicBezTo>
                  <a:lnTo>
                    <a:pt x="499" y="889"/>
                  </a:lnTo>
                  <a:cubicBezTo>
                    <a:pt x="499" y="829"/>
                    <a:pt x="499" y="759"/>
                    <a:pt x="489" y="679"/>
                  </a:cubicBezTo>
                  <a:cubicBezTo>
                    <a:pt x="489" y="599"/>
                    <a:pt x="489" y="519"/>
                    <a:pt x="480" y="440"/>
                  </a:cubicBezTo>
                  <a:cubicBezTo>
                    <a:pt x="460" y="360"/>
                    <a:pt x="449" y="290"/>
                    <a:pt x="409" y="230"/>
                  </a:cubicBezTo>
                  <a:cubicBezTo>
                    <a:pt x="380" y="170"/>
                    <a:pt x="329" y="120"/>
                    <a:pt x="269" y="91"/>
                  </a:cubicBezTo>
                  <a:cubicBezTo>
                    <a:pt x="240" y="71"/>
                    <a:pt x="210" y="51"/>
                    <a:pt x="180" y="40"/>
                  </a:cubicBezTo>
                  <a:cubicBezTo>
                    <a:pt x="150" y="31"/>
                    <a:pt x="120" y="20"/>
                    <a:pt x="100" y="20"/>
                  </a:cubicBezTo>
                  <a:cubicBezTo>
                    <a:pt x="70" y="11"/>
                    <a:pt x="50" y="11"/>
                    <a:pt x="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6936161" y="3679927"/>
              <a:ext cx="57759" cy="111938"/>
            </a:xfrm>
            <a:custGeom>
              <a:avLst/>
              <a:gdLst/>
              <a:ahLst/>
              <a:cxnLst/>
              <a:rect l="l" t="t" r="r" b="b"/>
              <a:pathLst>
                <a:path w="629" h="1219" extrusionOk="0">
                  <a:moveTo>
                    <a:pt x="150" y="131"/>
                  </a:moveTo>
                  <a:cubicBezTo>
                    <a:pt x="170" y="140"/>
                    <a:pt x="190" y="151"/>
                    <a:pt x="220" y="160"/>
                  </a:cubicBezTo>
                  <a:cubicBezTo>
                    <a:pt x="250" y="170"/>
                    <a:pt x="270" y="180"/>
                    <a:pt x="300" y="200"/>
                  </a:cubicBezTo>
                  <a:cubicBezTo>
                    <a:pt x="349" y="230"/>
                    <a:pt x="389" y="270"/>
                    <a:pt x="420" y="320"/>
                  </a:cubicBezTo>
                  <a:cubicBezTo>
                    <a:pt x="449" y="370"/>
                    <a:pt x="469" y="430"/>
                    <a:pt x="480" y="510"/>
                  </a:cubicBezTo>
                  <a:cubicBezTo>
                    <a:pt x="489" y="590"/>
                    <a:pt x="489" y="679"/>
                    <a:pt x="489" y="739"/>
                  </a:cubicBezTo>
                  <a:lnTo>
                    <a:pt x="509" y="1089"/>
                  </a:lnTo>
                  <a:lnTo>
                    <a:pt x="489" y="1089"/>
                  </a:lnTo>
                  <a:cubicBezTo>
                    <a:pt x="460" y="1079"/>
                    <a:pt x="429" y="1069"/>
                    <a:pt x="409" y="1059"/>
                  </a:cubicBezTo>
                  <a:lnTo>
                    <a:pt x="320" y="1029"/>
                  </a:lnTo>
                  <a:cubicBezTo>
                    <a:pt x="270" y="989"/>
                    <a:pt x="220" y="949"/>
                    <a:pt x="190" y="899"/>
                  </a:cubicBezTo>
                  <a:cubicBezTo>
                    <a:pt x="160" y="849"/>
                    <a:pt x="140" y="789"/>
                    <a:pt x="130" y="710"/>
                  </a:cubicBezTo>
                  <a:cubicBezTo>
                    <a:pt x="120" y="639"/>
                    <a:pt x="120" y="570"/>
                    <a:pt x="120" y="480"/>
                  </a:cubicBezTo>
                  <a:lnTo>
                    <a:pt x="130" y="131"/>
                  </a:lnTo>
                  <a:close/>
                  <a:moveTo>
                    <a:pt x="60" y="0"/>
                  </a:moveTo>
                  <a:lnTo>
                    <a:pt x="20" y="31"/>
                  </a:lnTo>
                  <a:lnTo>
                    <a:pt x="10" y="80"/>
                  </a:lnTo>
                  <a:lnTo>
                    <a:pt x="10" y="120"/>
                  </a:lnTo>
                  <a:lnTo>
                    <a:pt x="0" y="480"/>
                  </a:lnTo>
                  <a:cubicBezTo>
                    <a:pt x="0" y="570"/>
                    <a:pt x="0" y="650"/>
                    <a:pt x="10" y="719"/>
                  </a:cubicBezTo>
                  <a:cubicBezTo>
                    <a:pt x="30" y="819"/>
                    <a:pt x="50" y="899"/>
                    <a:pt x="90" y="959"/>
                  </a:cubicBezTo>
                  <a:cubicBezTo>
                    <a:pt x="130" y="1029"/>
                    <a:pt x="190" y="1089"/>
                    <a:pt x="260" y="1129"/>
                  </a:cubicBezTo>
                  <a:cubicBezTo>
                    <a:pt x="290" y="1149"/>
                    <a:pt x="329" y="1158"/>
                    <a:pt x="369" y="1178"/>
                  </a:cubicBezTo>
                  <a:cubicBezTo>
                    <a:pt x="400" y="1189"/>
                    <a:pt x="429" y="1198"/>
                    <a:pt x="460" y="1198"/>
                  </a:cubicBezTo>
                  <a:cubicBezTo>
                    <a:pt x="489" y="1209"/>
                    <a:pt x="509" y="1209"/>
                    <a:pt x="520" y="1209"/>
                  </a:cubicBezTo>
                  <a:lnTo>
                    <a:pt x="619" y="1218"/>
                  </a:lnTo>
                  <a:lnTo>
                    <a:pt x="629" y="1158"/>
                  </a:lnTo>
                  <a:lnTo>
                    <a:pt x="629" y="1138"/>
                  </a:lnTo>
                  <a:lnTo>
                    <a:pt x="629" y="1129"/>
                  </a:lnTo>
                  <a:lnTo>
                    <a:pt x="629" y="1098"/>
                  </a:lnTo>
                  <a:lnTo>
                    <a:pt x="609" y="739"/>
                  </a:lnTo>
                  <a:cubicBezTo>
                    <a:pt x="609" y="670"/>
                    <a:pt x="609" y="579"/>
                    <a:pt x="599" y="490"/>
                  </a:cubicBezTo>
                  <a:cubicBezTo>
                    <a:pt x="579" y="400"/>
                    <a:pt x="559" y="320"/>
                    <a:pt x="520" y="260"/>
                  </a:cubicBezTo>
                  <a:cubicBezTo>
                    <a:pt x="480" y="190"/>
                    <a:pt x="429" y="131"/>
                    <a:pt x="360" y="91"/>
                  </a:cubicBezTo>
                  <a:cubicBezTo>
                    <a:pt x="329" y="71"/>
                    <a:pt x="300" y="60"/>
                    <a:pt x="260" y="51"/>
                  </a:cubicBezTo>
                  <a:cubicBezTo>
                    <a:pt x="230" y="31"/>
                    <a:pt x="200" y="20"/>
                    <a:pt x="170" y="20"/>
                  </a:cubicBezTo>
                  <a:cubicBezTo>
                    <a:pt x="150" y="11"/>
                    <a:pt x="130" y="11"/>
                    <a:pt x="120" y="11"/>
                  </a:cubicBezTo>
                  <a:lnTo>
                    <a:pt x="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6941671" y="3685436"/>
              <a:ext cx="46832" cy="100918"/>
            </a:xfrm>
            <a:custGeom>
              <a:avLst/>
              <a:gdLst/>
              <a:ahLst/>
              <a:cxnLst/>
              <a:rect l="l" t="t" r="r" b="b"/>
              <a:pathLst>
                <a:path w="510" h="1099" extrusionOk="0">
                  <a:moveTo>
                    <a:pt x="10" y="0"/>
                  </a:moveTo>
                  <a:lnTo>
                    <a:pt x="10" y="20"/>
                  </a:lnTo>
                  <a:lnTo>
                    <a:pt x="10" y="60"/>
                  </a:lnTo>
                  <a:cubicBezTo>
                    <a:pt x="10" y="80"/>
                    <a:pt x="0" y="100"/>
                    <a:pt x="0" y="120"/>
                  </a:cubicBezTo>
                  <a:lnTo>
                    <a:pt x="0" y="210"/>
                  </a:lnTo>
                  <a:lnTo>
                    <a:pt x="0" y="420"/>
                  </a:lnTo>
                  <a:cubicBezTo>
                    <a:pt x="0" y="499"/>
                    <a:pt x="0" y="579"/>
                    <a:pt x="10" y="659"/>
                  </a:cubicBezTo>
                  <a:cubicBezTo>
                    <a:pt x="20" y="729"/>
                    <a:pt x="50" y="809"/>
                    <a:pt x="80" y="869"/>
                  </a:cubicBezTo>
                  <a:cubicBezTo>
                    <a:pt x="120" y="929"/>
                    <a:pt x="170" y="979"/>
                    <a:pt x="230" y="1019"/>
                  </a:cubicBezTo>
                  <a:cubicBezTo>
                    <a:pt x="260" y="1038"/>
                    <a:pt x="300" y="1049"/>
                    <a:pt x="329" y="1058"/>
                  </a:cubicBezTo>
                  <a:cubicBezTo>
                    <a:pt x="360" y="1069"/>
                    <a:pt x="389" y="1078"/>
                    <a:pt x="420" y="1078"/>
                  </a:cubicBezTo>
                  <a:cubicBezTo>
                    <a:pt x="440" y="1089"/>
                    <a:pt x="469" y="1089"/>
                    <a:pt x="480" y="1098"/>
                  </a:cubicBezTo>
                  <a:lnTo>
                    <a:pt x="509" y="1098"/>
                  </a:lnTo>
                  <a:lnTo>
                    <a:pt x="509" y="1078"/>
                  </a:lnTo>
                  <a:lnTo>
                    <a:pt x="509" y="1038"/>
                  </a:lnTo>
                  <a:cubicBezTo>
                    <a:pt x="509" y="1019"/>
                    <a:pt x="509" y="999"/>
                    <a:pt x="499" y="979"/>
                  </a:cubicBezTo>
                  <a:lnTo>
                    <a:pt x="499" y="889"/>
                  </a:lnTo>
                  <a:cubicBezTo>
                    <a:pt x="499" y="829"/>
                    <a:pt x="499" y="759"/>
                    <a:pt x="489" y="679"/>
                  </a:cubicBezTo>
                  <a:cubicBezTo>
                    <a:pt x="489" y="599"/>
                    <a:pt x="489" y="519"/>
                    <a:pt x="480" y="440"/>
                  </a:cubicBezTo>
                  <a:cubicBezTo>
                    <a:pt x="469" y="360"/>
                    <a:pt x="449" y="290"/>
                    <a:pt x="409" y="230"/>
                  </a:cubicBezTo>
                  <a:cubicBezTo>
                    <a:pt x="380" y="170"/>
                    <a:pt x="329" y="120"/>
                    <a:pt x="269" y="91"/>
                  </a:cubicBezTo>
                  <a:cubicBezTo>
                    <a:pt x="240" y="71"/>
                    <a:pt x="210" y="51"/>
                    <a:pt x="180" y="40"/>
                  </a:cubicBezTo>
                  <a:cubicBezTo>
                    <a:pt x="150" y="31"/>
                    <a:pt x="120" y="20"/>
                    <a:pt x="100" y="20"/>
                  </a:cubicBezTo>
                  <a:cubicBezTo>
                    <a:pt x="70" y="11"/>
                    <a:pt x="50" y="11"/>
                    <a:pt x="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6936161" y="3679927"/>
              <a:ext cx="57759" cy="111938"/>
            </a:xfrm>
            <a:custGeom>
              <a:avLst/>
              <a:gdLst/>
              <a:ahLst/>
              <a:cxnLst/>
              <a:rect l="l" t="t" r="r" b="b"/>
              <a:pathLst>
                <a:path w="629" h="1219" extrusionOk="0">
                  <a:moveTo>
                    <a:pt x="150" y="131"/>
                  </a:moveTo>
                  <a:cubicBezTo>
                    <a:pt x="170" y="140"/>
                    <a:pt x="190" y="151"/>
                    <a:pt x="220" y="160"/>
                  </a:cubicBezTo>
                  <a:cubicBezTo>
                    <a:pt x="250" y="170"/>
                    <a:pt x="270" y="180"/>
                    <a:pt x="300" y="200"/>
                  </a:cubicBezTo>
                  <a:cubicBezTo>
                    <a:pt x="349" y="230"/>
                    <a:pt x="389" y="270"/>
                    <a:pt x="420" y="320"/>
                  </a:cubicBezTo>
                  <a:cubicBezTo>
                    <a:pt x="449" y="370"/>
                    <a:pt x="469" y="430"/>
                    <a:pt x="480" y="510"/>
                  </a:cubicBezTo>
                  <a:cubicBezTo>
                    <a:pt x="489" y="590"/>
                    <a:pt x="489" y="679"/>
                    <a:pt x="489" y="739"/>
                  </a:cubicBezTo>
                  <a:lnTo>
                    <a:pt x="509" y="1089"/>
                  </a:lnTo>
                  <a:lnTo>
                    <a:pt x="489" y="1089"/>
                  </a:lnTo>
                  <a:cubicBezTo>
                    <a:pt x="460" y="1079"/>
                    <a:pt x="429" y="1069"/>
                    <a:pt x="409" y="1059"/>
                  </a:cubicBezTo>
                  <a:lnTo>
                    <a:pt x="320" y="1029"/>
                  </a:lnTo>
                  <a:cubicBezTo>
                    <a:pt x="270" y="989"/>
                    <a:pt x="220" y="949"/>
                    <a:pt x="190" y="899"/>
                  </a:cubicBezTo>
                  <a:cubicBezTo>
                    <a:pt x="160" y="849"/>
                    <a:pt x="140" y="789"/>
                    <a:pt x="130" y="710"/>
                  </a:cubicBezTo>
                  <a:cubicBezTo>
                    <a:pt x="120" y="639"/>
                    <a:pt x="120" y="570"/>
                    <a:pt x="120" y="480"/>
                  </a:cubicBezTo>
                  <a:lnTo>
                    <a:pt x="130" y="131"/>
                  </a:lnTo>
                  <a:close/>
                  <a:moveTo>
                    <a:pt x="60" y="0"/>
                  </a:moveTo>
                  <a:lnTo>
                    <a:pt x="20" y="31"/>
                  </a:lnTo>
                  <a:lnTo>
                    <a:pt x="10" y="80"/>
                  </a:lnTo>
                  <a:lnTo>
                    <a:pt x="10" y="120"/>
                  </a:lnTo>
                  <a:lnTo>
                    <a:pt x="0" y="480"/>
                  </a:lnTo>
                  <a:cubicBezTo>
                    <a:pt x="0" y="570"/>
                    <a:pt x="0" y="650"/>
                    <a:pt x="10" y="719"/>
                  </a:cubicBezTo>
                  <a:cubicBezTo>
                    <a:pt x="30" y="819"/>
                    <a:pt x="50" y="899"/>
                    <a:pt x="90" y="959"/>
                  </a:cubicBezTo>
                  <a:cubicBezTo>
                    <a:pt x="130" y="1029"/>
                    <a:pt x="190" y="1089"/>
                    <a:pt x="260" y="1129"/>
                  </a:cubicBezTo>
                  <a:cubicBezTo>
                    <a:pt x="290" y="1149"/>
                    <a:pt x="329" y="1158"/>
                    <a:pt x="369" y="1178"/>
                  </a:cubicBezTo>
                  <a:cubicBezTo>
                    <a:pt x="400" y="1189"/>
                    <a:pt x="429" y="1198"/>
                    <a:pt x="460" y="1198"/>
                  </a:cubicBezTo>
                  <a:cubicBezTo>
                    <a:pt x="480" y="1209"/>
                    <a:pt x="509" y="1209"/>
                    <a:pt x="520" y="1209"/>
                  </a:cubicBezTo>
                  <a:lnTo>
                    <a:pt x="619" y="1218"/>
                  </a:lnTo>
                  <a:lnTo>
                    <a:pt x="629" y="1158"/>
                  </a:lnTo>
                  <a:lnTo>
                    <a:pt x="629" y="1138"/>
                  </a:lnTo>
                  <a:lnTo>
                    <a:pt x="629" y="1129"/>
                  </a:lnTo>
                  <a:lnTo>
                    <a:pt x="629" y="1098"/>
                  </a:lnTo>
                  <a:lnTo>
                    <a:pt x="609" y="739"/>
                  </a:lnTo>
                  <a:cubicBezTo>
                    <a:pt x="609" y="670"/>
                    <a:pt x="609" y="579"/>
                    <a:pt x="599" y="490"/>
                  </a:cubicBezTo>
                  <a:cubicBezTo>
                    <a:pt x="579" y="400"/>
                    <a:pt x="559" y="320"/>
                    <a:pt x="520" y="260"/>
                  </a:cubicBezTo>
                  <a:cubicBezTo>
                    <a:pt x="480" y="190"/>
                    <a:pt x="429" y="131"/>
                    <a:pt x="360" y="91"/>
                  </a:cubicBezTo>
                  <a:cubicBezTo>
                    <a:pt x="329" y="71"/>
                    <a:pt x="300" y="60"/>
                    <a:pt x="260" y="51"/>
                  </a:cubicBezTo>
                  <a:cubicBezTo>
                    <a:pt x="230" y="31"/>
                    <a:pt x="200" y="20"/>
                    <a:pt x="170" y="20"/>
                  </a:cubicBezTo>
                  <a:cubicBezTo>
                    <a:pt x="150" y="11"/>
                    <a:pt x="130" y="11"/>
                    <a:pt x="120" y="11"/>
                  </a:cubicBezTo>
                  <a:lnTo>
                    <a:pt x="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6981983" y="3712892"/>
              <a:ext cx="49587" cy="99082"/>
            </a:xfrm>
            <a:custGeom>
              <a:avLst/>
              <a:gdLst/>
              <a:ahLst/>
              <a:cxnLst/>
              <a:rect l="l" t="t" r="r" b="b"/>
              <a:pathLst>
                <a:path w="540" h="1079" extrusionOk="0">
                  <a:moveTo>
                    <a:pt x="1" y="1"/>
                  </a:moveTo>
                  <a:lnTo>
                    <a:pt x="1" y="11"/>
                  </a:lnTo>
                  <a:lnTo>
                    <a:pt x="1" y="61"/>
                  </a:lnTo>
                  <a:lnTo>
                    <a:pt x="1" y="121"/>
                  </a:lnTo>
                  <a:lnTo>
                    <a:pt x="1" y="211"/>
                  </a:lnTo>
                  <a:cubicBezTo>
                    <a:pt x="10" y="271"/>
                    <a:pt x="10" y="340"/>
                    <a:pt x="10" y="420"/>
                  </a:cubicBezTo>
                  <a:cubicBezTo>
                    <a:pt x="10" y="500"/>
                    <a:pt x="21" y="580"/>
                    <a:pt x="30" y="650"/>
                  </a:cubicBezTo>
                  <a:cubicBezTo>
                    <a:pt x="41" y="730"/>
                    <a:pt x="70" y="810"/>
                    <a:pt x="100" y="870"/>
                  </a:cubicBezTo>
                  <a:cubicBezTo>
                    <a:pt x="140" y="930"/>
                    <a:pt x="200" y="979"/>
                    <a:pt x="260" y="1009"/>
                  </a:cubicBezTo>
                  <a:cubicBezTo>
                    <a:pt x="290" y="1029"/>
                    <a:pt x="320" y="1039"/>
                    <a:pt x="350" y="1049"/>
                  </a:cubicBezTo>
                  <a:cubicBezTo>
                    <a:pt x="380" y="1059"/>
                    <a:pt x="409" y="1069"/>
                    <a:pt x="440" y="1069"/>
                  </a:cubicBezTo>
                  <a:cubicBezTo>
                    <a:pt x="469" y="1079"/>
                    <a:pt x="489" y="1079"/>
                    <a:pt x="509" y="1079"/>
                  </a:cubicBezTo>
                  <a:lnTo>
                    <a:pt x="540" y="1079"/>
                  </a:lnTo>
                  <a:lnTo>
                    <a:pt x="540" y="1069"/>
                  </a:lnTo>
                  <a:cubicBezTo>
                    <a:pt x="529" y="1059"/>
                    <a:pt x="529" y="1039"/>
                    <a:pt x="529" y="1029"/>
                  </a:cubicBezTo>
                  <a:lnTo>
                    <a:pt x="529" y="959"/>
                  </a:lnTo>
                  <a:cubicBezTo>
                    <a:pt x="529" y="939"/>
                    <a:pt x="520" y="910"/>
                    <a:pt x="520" y="879"/>
                  </a:cubicBezTo>
                  <a:cubicBezTo>
                    <a:pt x="520" y="819"/>
                    <a:pt x="509" y="739"/>
                    <a:pt x="509" y="660"/>
                  </a:cubicBezTo>
                  <a:cubicBezTo>
                    <a:pt x="509" y="590"/>
                    <a:pt x="500" y="510"/>
                    <a:pt x="489" y="430"/>
                  </a:cubicBezTo>
                  <a:cubicBezTo>
                    <a:pt x="469" y="351"/>
                    <a:pt x="449" y="280"/>
                    <a:pt x="409" y="220"/>
                  </a:cubicBezTo>
                  <a:cubicBezTo>
                    <a:pt x="380" y="160"/>
                    <a:pt x="330" y="111"/>
                    <a:pt x="270" y="81"/>
                  </a:cubicBezTo>
                  <a:cubicBezTo>
                    <a:pt x="240" y="61"/>
                    <a:pt x="210" y="51"/>
                    <a:pt x="180" y="41"/>
                  </a:cubicBezTo>
                  <a:lnTo>
                    <a:pt x="90" y="11"/>
                  </a:lnTo>
                  <a:cubicBezTo>
                    <a:pt x="70" y="11"/>
                    <a:pt x="41" y="1"/>
                    <a:pt x="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6976473" y="3707383"/>
              <a:ext cx="60606" cy="111111"/>
            </a:xfrm>
            <a:custGeom>
              <a:avLst/>
              <a:gdLst/>
              <a:ahLst/>
              <a:cxnLst/>
              <a:rect l="l" t="t" r="r" b="b"/>
              <a:pathLst>
                <a:path w="660" h="1210" extrusionOk="0">
                  <a:moveTo>
                    <a:pt x="140" y="131"/>
                  </a:moveTo>
                  <a:cubicBezTo>
                    <a:pt x="170" y="141"/>
                    <a:pt x="190" y="141"/>
                    <a:pt x="220" y="151"/>
                  </a:cubicBezTo>
                  <a:cubicBezTo>
                    <a:pt x="250" y="161"/>
                    <a:pt x="270" y="171"/>
                    <a:pt x="300" y="191"/>
                  </a:cubicBezTo>
                  <a:cubicBezTo>
                    <a:pt x="350" y="220"/>
                    <a:pt x="390" y="260"/>
                    <a:pt x="420" y="311"/>
                  </a:cubicBezTo>
                  <a:cubicBezTo>
                    <a:pt x="450" y="360"/>
                    <a:pt x="469" y="420"/>
                    <a:pt x="489" y="500"/>
                  </a:cubicBezTo>
                  <a:cubicBezTo>
                    <a:pt x="500" y="570"/>
                    <a:pt x="509" y="650"/>
                    <a:pt x="509" y="730"/>
                  </a:cubicBezTo>
                  <a:lnTo>
                    <a:pt x="529" y="1079"/>
                  </a:lnTo>
                  <a:cubicBezTo>
                    <a:pt x="529" y="1079"/>
                    <a:pt x="520" y="1079"/>
                    <a:pt x="509" y="1069"/>
                  </a:cubicBezTo>
                  <a:cubicBezTo>
                    <a:pt x="489" y="1069"/>
                    <a:pt x="460" y="1059"/>
                    <a:pt x="430" y="1049"/>
                  </a:cubicBezTo>
                  <a:cubicBezTo>
                    <a:pt x="400" y="1039"/>
                    <a:pt x="370" y="1029"/>
                    <a:pt x="350" y="1019"/>
                  </a:cubicBezTo>
                  <a:cubicBezTo>
                    <a:pt x="290" y="990"/>
                    <a:pt x="250" y="950"/>
                    <a:pt x="220" y="890"/>
                  </a:cubicBezTo>
                  <a:cubicBezTo>
                    <a:pt x="180" y="850"/>
                    <a:pt x="160" y="790"/>
                    <a:pt x="150" y="700"/>
                  </a:cubicBezTo>
                  <a:cubicBezTo>
                    <a:pt x="140" y="640"/>
                    <a:pt x="130" y="570"/>
                    <a:pt x="130" y="480"/>
                  </a:cubicBezTo>
                  <a:lnTo>
                    <a:pt x="120" y="131"/>
                  </a:lnTo>
                  <a:close/>
                  <a:moveTo>
                    <a:pt x="41" y="1"/>
                  </a:moveTo>
                  <a:lnTo>
                    <a:pt x="1" y="41"/>
                  </a:lnTo>
                  <a:lnTo>
                    <a:pt x="1" y="81"/>
                  </a:lnTo>
                  <a:lnTo>
                    <a:pt x="1" y="91"/>
                  </a:lnTo>
                  <a:lnTo>
                    <a:pt x="1" y="121"/>
                  </a:lnTo>
                  <a:lnTo>
                    <a:pt x="10" y="480"/>
                  </a:lnTo>
                  <a:cubicBezTo>
                    <a:pt x="10" y="580"/>
                    <a:pt x="21" y="650"/>
                    <a:pt x="30" y="730"/>
                  </a:cubicBezTo>
                  <a:cubicBezTo>
                    <a:pt x="50" y="819"/>
                    <a:pt x="81" y="899"/>
                    <a:pt x="110" y="959"/>
                  </a:cubicBezTo>
                  <a:cubicBezTo>
                    <a:pt x="160" y="1029"/>
                    <a:pt x="220" y="1079"/>
                    <a:pt x="290" y="1119"/>
                  </a:cubicBezTo>
                  <a:cubicBezTo>
                    <a:pt x="320" y="1139"/>
                    <a:pt x="360" y="1159"/>
                    <a:pt x="390" y="1169"/>
                  </a:cubicBezTo>
                  <a:cubicBezTo>
                    <a:pt x="430" y="1179"/>
                    <a:pt x="460" y="1189"/>
                    <a:pt x="489" y="1189"/>
                  </a:cubicBezTo>
                  <a:cubicBezTo>
                    <a:pt x="509" y="1199"/>
                    <a:pt x="529" y="1199"/>
                    <a:pt x="549" y="1199"/>
                  </a:cubicBezTo>
                  <a:lnTo>
                    <a:pt x="649" y="1209"/>
                  </a:lnTo>
                  <a:lnTo>
                    <a:pt x="660" y="1149"/>
                  </a:lnTo>
                  <a:lnTo>
                    <a:pt x="660" y="1129"/>
                  </a:lnTo>
                  <a:lnTo>
                    <a:pt x="649" y="1109"/>
                  </a:lnTo>
                  <a:lnTo>
                    <a:pt x="649" y="1079"/>
                  </a:lnTo>
                  <a:lnTo>
                    <a:pt x="629" y="720"/>
                  </a:lnTo>
                  <a:cubicBezTo>
                    <a:pt x="629" y="640"/>
                    <a:pt x="620" y="560"/>
                    <a:pt x="609" y="480"/>
                  </a:cubicBezTo>
                  <a:cubicBezTo>
                    <a:pt x="589" y="380"/>
                    <a:pt x="560" y="311"/>
                    <a:pt x="529" y="251"/>
                  </a:cubicBezTo>
                  <a:cubicBezTo>
                    <a:pt x="489" y="181"/>
                    <a:pt x="430" y="121"/>
                    <a:pt x="360" y="81"/>
                  </a:cubicBezTo>
                  <a:cubicBezTo>
                    <a:pt x="330" y="71"/>
                    <a:pt x="290" y="51"/>
                    <a:pt x="260" y="41"/>
                  </a:cubicBezTo>
                  <a:cubicBezTo>
                    <a:pt x="230" y="31"/>
                    <a:pt x="190" y="21"/>
                    <a:pt x="170" y="11"/>
                  </a:cubicBezTo>
                  <a:cubicBezTo>
                    <a:pt x="150" y="11"/>
                    <a:pt x="130" y="11"/>
                    <a:pt x="1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6981983" y="3712892"/>
              <a:ext cx="49587" cy="99082"/>
            </a:xfrm>
            <a:custGeom>
              <a:avLst/>
              <a:gdLst/>
              <a:ahLst/>
              <a:cxnLst/>
              <a:rect l="l" t="t" r="r" b="b"/>
              <a:pathLst>
                <a:path w="540" h="1079" extrusionOk="0">
                  <a:moveTo>
                    <a:pt x="1" y="1"/>
                  </a:moveTo>
                  <a:lnTo>
                    <a:pt x="1" y="11"/>
                  </a:lnTo>
                  <a:lnTo>
                    <a:pt x="1" y="61"/>
                  </a:lnTo>
                  <a:lnTo>
                    <a:pt x="1" y="121"/>
                  </a:lnTo>
                  <a:lnTo>
                    <a:pt x="1" y="211"/>
                  </a:lnTo>
                  <a:cubicBezTo>
                    <a:pt x="10" y="271"/>
                    <a:pt x="10" y="340"/>
                    <a:pt x="10" y="420"/>
                  </a:cubicBezTo>
                  <a:cubicBezTo>
                    <a:pt x="10" y="500"/>
                    <a:pt x="21" y="580"/>
                    <a:pt x="30" y="650"/>
                  </a:cubicBezTo>
                  <a:cubicBezTo>
                    <a:pt x="41" y="730"/>
                    <a:pt x="70" y="810"/>
                    <a:pt x="100" y="870"/>
                  </a:cubicBezTo>
                  <a:cubicBezTo>
                    <a:pt x="140" y="930"/>
                    <a:pt x="200" y="979"/>
                    <a:pt x="260" y="1009"/>
                  </a:cubicBezTo>
                  <a:cubicBezTo>
                    <a:pt x="290" y="1029"/>
                    <a:pt x="320" y="1039"/>
                    <a:pt x="350" y="1049"/>
                  </a:cubicBezTo>
                  <a:cubicBezTo>
                    <a:pt x="380" y="1059"/>
                    <a:pt x="409" y="1069"/>
                    <a:pt x="440" y="1069"/>
                  </a:cubicBezTo>
                  <a:cubicBezTo>
                    <a:pt x="469" y="1079"/>
                    <a:pt x="489" y="1079"/>
                    <a:pt x="509" y="1079"/>
                  </a:cubicBezTo>
                  <a:lnTo>
                    <a:pt x="540" y="1079"/>
                  </a:lnTo>
                  <a:lnTo>
                    <a:pt x="540" y="1069"/>
                  </a:lnTo>
                  <a:cubicBezTo>
                    <a:pt x="529" y="1059"/>
                    <a:pt x="529" y="1039"/>
                    <a:pt x="529" y="1029"/>
                  </a:cubicBezTo>
                  <a:lnTo>
                    <a:pt x="529" y="959"/>
                  </a:lnTo>
                  <a:cubicBezTo>
                    <a:pt x="529" y="939"/>
                    <a:pt x="520" y="910"/>
                    <a:pt x="520" y="879"/>
                  </a:cubicBezTo>
                  <a:cubicBezTo>
                    <a:pt x="520" y="819"/>
                    <a:pt x="509" y="739"/>
                    <a:pt x="509" y="660"/>
                  </a:cubicBezTo>
                  <a:cubicBezTo>
                    <a:pt x="509" y="590"/>
                    <a:pt x="500" y="510"/>
                    <a:pt x="489" y="430"/>
                  </a:cubicBezTo>
                  <a:cubicBezTo>
                    <a:pt x="469" y="351"/>
                    <a:pt x="449" y="280"/>
                    <a:pt x="409" y="220"/>
                  </a:cubicBezTo>
                  <a:cubicBezTo>
                    <a:pt x="380" y="160"/>
                    <a:pt x="330" y="111"/>
                    <a:pt x="270" y="81"/>
                  </a:cubicBezTo>
                  <a:cubicBezTo>
                    <a:pt x="240" y="61"/>
                    <a:pt x="210" y="51"/>
                    <a:pt x="180" y="41"/>
                  </a:cubicBezTo>
                  <a:lnTo>
                    <a:pt x="90" y="11"/>
                  </a:lnTo>
                  <a:cubicBezTo>
                    <a:pt x="70" y="11"/>
                    <a:pt x="41" y="1"/>
                    <a:pt x="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6976473" y="3707383"/>
              <a:ext cx="60606" cy="110101"/>
            </a:xfrm>
            <a:custGeom>
              <a:avLst/>
              <a:gdLst/>
              <a:ahLst/>
              <a:cxnLst/>
              <a:rect l="l" t="t" r="r" b="b"/>
              <a:pathLst>
                <a:path w="660" h="1199" extrusionOk="0">
                  <a:moveTo>
                    <a:pt x="140" y="131"/>
                  </a:moveTo>
                  <a:cubicBezTo>
                    <a:pt x="170" y="141"/>
                    <a:pt x="190" y="141"/>
                    <a:pt x="220" y="151"/>
                  </a:cubicBezTo>
                  <a:cubicBezTo>
                    <a:pt x="250" y="161"/>
                    <a:pt x="270" y="171"/>
                    <a:pt x="300" y="191"/>
                  </a:cubicBezTo>
                  <a:cubicBezTo>
                    <a:pt x="350" y="220"/>
                    <a:pt x="390" y="260"/>
                    <a:pt x="420" y="311"/>
                  </a:cubicBezTo>
                  <a:cubicBezTo>
                    <a:pt x="450" y="360"/>
                    <a:pt x="469" y="420"/>
                    <a:pt x="489" y="500"/>
                  </a:cubicBezTo>
                  <a:cubicBezTo>
                    <a:pt x="500" y="570"/>
                    <a:pt x="509" y="650"/>
                    <a:pt x="509" y="730"/>
                  </a:cubicBezTo>
                  <a:lnTo>
                    <a:pt x="529" y="1079"/>
                  </a:lnTo>
                  <a:cubicBezTo>
                    <a:pt x="529" y="1079"/>
                    <a:pt x="520" y="1079"/>
                    <a:pt x="509" y="1069"/>
                  </a:cubicBezTo>
                  <a:cubicBezTo>
                    <a:pt x="489" y="1069"/>
                    <a:pt x="460" y="1059"/>
                    <a:pt x="430" y="1049"/>
                  </a:cubicBezTo>
                  <a:cubicBezTo>
                    <a:pt x="400" y="1039"/>
                    <a:pt x="370" y="1029"/>
                    <a:pt x="350" y="1019"/>
                  </a:cubicBezTo>
                  <a:cubicBezTo>
                    <a:pt x="290" y="990"/>
                    <a:pt x="250" y="950"/>
                    <a:pt x="220" y="890"/>
                  </a:cubicBezTo>
                  <a:cubicBezTo>
                    <a:pt x="180" y="850"/>
                    <a:pt x="160" y="790"/>
                    <a:pt x="150" y="700"/>
                  </a:cubicBezTo>
                  <a:cubicBezTo>
                    <a:pt x="140" y="640"/>
                    <a:pt x="130" y="570"/>
                    <a:pt x="130" y="480"/>
                  </a:cubicBezTo>
                  <a:lnTo>
                    <a:pt x="120" y="131"/>
                  </a:lnTo>
                  <a:close/>
                  <a:moveTo>
                    <a:pt x="41" y="1"/>
                  </a:moveTo>
                  <a:lnTo>
                    <a:pt x="1" y="41"/>
                  </a:lnTo>
                  <a:lnTo>
                    <a:pt x="1" y="81"/>
                  </a:lnTo>
                  <a:lnTo>
                    <a:pt x="1" y="91"/>
                  </a:lnTo>
                  <a:lnTo>
                    <a:pt x="1" y="121"/>
                  </a:lnTo>
                  <a:lnTo>
                    <a:pt x="10" y="480"/>
                  </a:lnTo>
                  <a:cubicBezTo>
                    <a:pt x="10" y="580"/>
                    <a:pt x="21" y="650"/>
                    <a:pt x="30" y="730"/>
                  </a:cubicBezTo>
                  <a:cubicBezTo>
                    <a:pt x="50" y="819"/>
                    <a:pt x="81" y="899"/>
                    <a:pt x="110" y="959"/>
                  </a:cubicBezTo>
                  <a:cubicBezTo>
                    <a:pt x="160" y="1029"/>
                    <a:pt x="220" y="1079"/>
                    <a:pt x="290" y="1119"/>
                  </a:cubicBezTo>
                  <a:cubicBezTo>
                    <a:pt x="320" y="1139"/>
                    <a:pt x="360" y="1159"/>
                    <a:pt x="390" y="1169"/>
                  </a:cubicBezTo>
                  <a:cubicBezTo>
                    <a:pt x="430" y="1179"/>
                    <a:pt x="460" y="1189"/>
                    <a:pt x="489" y="1189"/>
                  </a:cubicBezTo>
                  <a:cubicBezTo>
                    <a:pt x="509" y="1199"/>
                    <a:pt x="529" y="1199"/>
                    <a:pt x="549" y="1199"/>
                  </a:cubicBezTo>
                  <a:lnTo>
                    <a:pt x="649" y="1199"/>
                  </a:lnTo>
                  <a:lnTo>
                    <a:pt x="660" y="1149"/>
                  </a:lnTo>
                  <a:lnTo>
                    <a:pt x="660" y="1129"/>
                  </a:lnTo>
                  <a:lnTo>
                    <a:pt x="649" y="1109"/>
                  </a:lnTo>
                  <a:lnTo>
                    <a:pt x="649" y="1079"/>
                  </a:lnTo>
                  <a:lnTo>
                    <a:pt x="629" y="720"/>
                  </a:lnTo>
                  <a:cubicBezTo>
                    <a:pt x="629" y="640"/>
                    <a:pt x="620" y="560"/>
                    <a:pt x="609" y="480"/>
                  </a:cubicBezTo>
                  <a:cubicBezTo>
                    <a:pt x="589" y="380"/>
                    <a:pt x="560" y="311"/>
                    <a:pt x="529" y="251"/>
                  </a:cubicBezTo>
                  <a:cubicBezTo>
                    <a:pt x="489" y="181"/>
                    <a:pt x="430" y="121"/>
                    <a:pt x="360" y="81"/>
                  </a:cubicBezTo>
                  <a:cubicBezTo>
                    <a:pt x="330" y="71"/>
                    <a:pt x="290" y="51"/>
                    <a:pt x="260" y="41"/>
                  </a:cubicBezTo>
                  <a:cubicBezTo>
                    <a:pt x="230" y="31"/>
                    <a:pt x="190" y="21"/>
                    <a:pt x="170" y="11"/>
                  </a:cubicBezTo>
                  <a:cubicBezTo>
                    <a:pt x="150" y="11"/>
                    <a:pt x="130" y="11"/>
                    <a:pt x="1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7023213" y="3739522"/>
              <a:ext cx="51423" cy="98164"/>
            </a:xfrm>
            <a:custGeom>
              <a:avLst/>
              <a:gdLst/>
              <a:ahLst/>
              <a:cxnLst/>
              <a:rect l="l" t="t" r="r" b="b"/>
              <a:pathLst>
                <a:path w="560" h="1069" extrusionOk="0">
                  <a:moveTo>
                    <a:pt x="0" y="1"/>
                  </a:moveTo>
                  <a:lnTo>
                    <a:pt x="0" y="10"/>
                  </a:lnTo>
                  <a:lnTo>
                    <a:pt x="0" y="50"/>
                  </a:lnTo>
                  <a:lnTo>
                    <a:pt x="0" y="120"/>
                  </a:lnTo>
                  <a:cubicBezTo>
                    <a:pt x="0" y="140"/>
                    <a:pt x="0" y="170"/>
                    <a:pt x="11" y="200"/>
                  </a:cubicBezTo>
                  <a:cubicBezTo>
                    <a:pt x="11" y="270"/>
                    <a:pt x="11" y="340"/>
                    <a:pt x="20" y="420"/>
                  </a:cubicBezTo>
                  <a:cubicBezTo>
                    <a:pt x="20" y="489"/>
                    <a:pt x="31" y="569"/>
                    <a:pt x="40" y="649"/>
                  </a:cubicBezTo>
                  <a:cubicBezTo>
                    <a:pt x="60" y="729"/>
                    <a:pt x="80" y="799"/>
                    <a:pt x="120" y="859"/>
                  </a:cubicBezTo>
                  <a:cubicBezTo>
                    <a:pt x="160" y="919"/>
                    <a:pt x="220" y="969"/>
                    <a:pt x="280" y="999"/>
                  </a:cubicBezTo>
                  <a:cubicBezTo>
                    <a:pt x="310" y="1019"/>
                    <a:pt x="340" y="1028"/>
                    <a:pt x="370" y="1039"/>
                  </a:cubicBezTo>
                  <a:cubicBezTo>
                    <a:pt x="410" y="1048"/>
                    <a:pt x="440" y="1059"/>
                    <a:pt x="460" y="1059"/>
                  </a:cubicBezTo>
                  <a:cubicBezTo>
                    <a:pt x="490" y="1059"/>
                    <a:pt x="520" y="1068"/>
                    <a:pt x="530" y="1068"/>
                  </a:cubicBezTo>
                  <a:lnTo>
                    <a:pt x="559" y="1068"/>
                  </a:lnTo>
                  <a:lnTo>
                    <a:pt x="559" y="1048"/>
                  </a:lnTo>
                  <a:cubicBezTo>
                    <a:pt x="559" y="1039"/>
                    <a:pt x="559" y="1028"/>
                    <a:pt x="550" y="1009"/>
                  </a:cubicBezTo>
                  <a:lnTo>
                    <a:pt x="550" y="949"/>
                  </a:lnTo>
                  <a:cubicBezTo>
                    <a:pt x="550" y="919"/>
                    <a:pt x="539" y="889"/>
                    <a:pt x="539" y="859"/>
                  </a:cubicBezTo>
                  <a:cubicBezTo>
                    <a:pt x="530" y="799"/>
                    <a:pt x="530" y="729"/>
                    <a:pt x="520" y="649"/>
                  </a:cubicBezTo>
                  <a:cubicBezTo>
                    <a:pt x="520" y="569"/>
                    <a:pt x="510" y="489"/>
                    <a:pt x="490" y="410"/>
                  </a:cubicBezTo>
                  <a:cubicBezTo>
                    <a:pt x="480" y="340"/>
                    <a:pt x="460" y="270"/>
                    <a:pt x="420" y="210"/>
                  </a:cubicBezTo>
                  <a:cubicBezTo>
                    <a:pt x="380" y="150"/>
                    <a:pt x="330" y="100"/>
                    <a:pt x="270" y="70"/>
                  </a:cubicBezTo>
                  <a:cubicBezTo>
                    <a:pt x="240" y="50"/>
                    <a:pt x="210" y="41"/>
                    <a:pt x="180" y="30"/>
                  </a:cubicBezTo>
                  <a:cubicBezTo>
                    <a:pt x="151" y="21"/>
                    <a:pt x="120" y="10"/>
                    <a:pt x="91" y="10"/>
                  </a:cubicBezTo>
                  <a:cubicBezTo>
                    <a:pt x="60" y="1"/>
                    <a:pt x="40" y="1"/>
                    <a:pt x="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7017703" y="3734013"/>
              <a:ext cx="62443" cy="109183"/>
            </a:xfrm>
            <a:custGeom>
              <a:avLst/>
              <a:gdLst/>
              <a:ahLst/>
              <a:cxnLst/>
              <a:rect l="l" t="t" r="r" b="b"/>
              <a:pathLst>
                <a:path w="680" h="1189" extrusionOk="0">
                  <a:moveTo>
                    <a:pt x="120" y="121"/>
                  </a:moveTo>
                  <a:cubicBezTo>
                    <a:pt x="131" y="121"/>
                    <a:pt x="131" y="130"/>
                    <a:pt x="140" y="130"/>
                  </a:cubicBezTo>
                  <a:cubicBezTo>
                    <a:pt x="160" y="130"/>
                    <a:pt x="191" y="141"/>
                    <a:pt x="220" y="150"/>
                  </a:cubicBezTo>
                  <a:cubicBezTo>
                    <a:pt x="250" y="160"/>
                    <a:pt x="280" y="170"/>
                    <a:pt x="300" y="180"/>
                  </a:cubicBezTo>
                  <a:cubicBezTo>
                    <a:pt x="350" y="210"/>
                    <a:pt x="400" y="250"/>
                    <a:pt x="430" y="300"/>
                  </a:cubicBezTo>
                  <a:cubicBezTo>
                    <a:pt x="460" y="350"/>
                    <a:pt x="480" y="410"/>
                    <a:pt x="500" y="490"/>
                  </a:cubicBezTo>
                  <a:cubicBezTo>
                    <a:pt x="510" y="569"/>
                    <a:pt x="520" y="649"/>
                    <a:pt x="520" y="720"/>
                  </a:cubicBezTo>
                  <a:lnTo>
                    <a:pt x="550" y="1059"/>
                  </a:lnTo>
                  <a:lnTo>
                    <a:pt x="530" y="1059"/>
                  </a:lnTo>
                  <a:cubicBezTo>
                    <a:pt x="510" y="1059"/>
                    <a:pt x="480" y="1049"/>
                    <a:pt x="450" y="1039"/>
                  </a:cubicBezTo>
                  <a:cubicBezTo>
                    <a:pt x="420" y="1029"/>
                    <a:pt x="390" y="1019"/>
                    <a:pt x="370" y="1009"/>
                  </a:cubicBezTo>
                  <a:cubicBezTo>
                    <a:pt x="310" y="979"/>
                    <a:pt x="270" y="939"/>
                    <a:pt x="231" y="889"/>
                  </a:cubicBezTo>
                  <a:cubicBezTo>
                    <a:pt x="200" y="839"/>
                    <a:pt x="180" y="779"/>
                    <a:pt x="160" y="700"/>
                  </a:cubicBezTo>
                  <a:cubicBezTo>
                    <a:pt x="151" y="640"/>
                    <a:pt x="140" y="560"/>
                    <a:pt x="140" y="470"/>
                  </a:cubicBezTo>
                  <a:lnTo>
                    <a:pt x="120" y="121"/>
                  </a:lnTo>
                  <a:close/>
                  <a:moveTo>
                    <a:pt x="1" y="1"/>
                  </a:moveTo>
                  <a:lnTo>
                    <a:pt x="1" y="81"/>
                  </a:lnTo>
                  <a:lnTo>
                    <a:pt x="1" y="90"/>
                  </a:lnTo>
                  <a:lnTo>
                    <a:pt x="1" y="121"/>
                  </a:lnTo>
                  <a:lnTo>
                    <a:pt x="20" y="480"/>
                  </a:lnTo>
                  <a:cubicBezTo>
                    <a:pt x="20" y="580"/>
                    <a:pt x="31" y="649"/>
                    <a:pt x="40" y="720"/>
                  </a:cubicBezTo>
                  <a:cubicBezTo>
                    <a:pt x="60" y="819"/>
                    <a:pt x="91" y="899"/>
                    <a:pt x="131" y="959"/>
                  </a:cubicBezTo>
                  <a:cubicBezTo>
                    <a:pt x="180" y="1019"/>
                    <a:pt x="240" y="1079"/>
                    <a:pt x="310" y="1119"/>
                  </a:cubicBezTo>
                  <a:cubicBezTo>
                    <a:pt x="340" y="1128"/>
                    <a:pt x="380" y="1148"/>
                    <a:pt x="420" y="1159"/>
                  </a:cubicBezTo>
                  <a:cubicBezTo>
                    <a:pt x="450" y="1168"/>
                    <a:pt x="490" y="1168"/>
                    <a:pt x="510" y="1179"/>
                  </a:cubicBezTo>
                  <a:cubicBezTo>
                    <a:pt x="540" y="1179"/>
                    <a:pt x="560" y="1179"/>
                    <a:pt x="570" y="1188"/>
                  </a:cubicBezTo>
                  <a:lnTo>
                    <a:pt x="670" y="1188"/>
                  </a:lnTo>
                  <a:lnTo>
                    <a:pt x="679" y="1128"/>
                  </a:lnTo>
                  <a:lnTo>
                    <a:pt x="679" y="1108"/>
                  </a:lnTo>
                  <a:lnTo>
                    <a:pt x="679" y="1088"/>
                  </a:lnTo>
                  <a:cubicBezTo>
                    <a:pt x="679" y="1088"/>
                    <a:pt x="679" y="1079"/>
                    <a:pt x="670" y="1059"/>
                  </a:cubicBezTo>
                  <a:lnTo>
                    <a:pt x="639" y="709"/>
                  </a:lnTo>
                  <a:cubicBezTo>
                    <a:pt x="639" y="640"/>
                    <a:pt x="630" y="549"/>
                    <a:pt x="610" y="460"/>
                  </a:cubicBezTo>
                  <a:cubicBezTo>
                    <a:pt x="590" y="370"/>
                    <a:pt x="570" y="290"/>
                    <a:pt x="530" y="230"/>
                  </a:cubicBezTo>
                  <a:cubicBezTo>
                    <a:pt x="490" y="170"/>
                    <a:pt x="430" y="110"/>
                    <a:pt x="360" y="81"/>
                  </a:cubicBezTo>
                  <a:cubicBezTo>
                    <a:pt x="330" y="61"/>
                    <a:pt x="290" y="41"/>
                    <a:pt x="260" y="30"/>
                  </a:cubicBezTo>
                  <a:cubicBezTo>
                    <a:pt x="220" y="21"/>
                    <a:pt x="191" y="10"/>
                    <a:pt x="160" y="10"/>
                  </a:cubicBezTo>
                  <a:cubicBezTo>
                    <a:pt x="140" y="10"/>
                    <a:pt x="120" y="1"/>
                    <a:pt x="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7023213" y="3739522"/>
              <a:ext cx="51423" cy="98164"/>
            </a:xfrm>
            <a:custGeom>
              <a:avLst/>
              <a:gdLst/>
              <a:ahLst/>
              <a:cxnLst/>
              <a:rect l="l" t="t" r="r" b="b"/>
              <a:pathLst>
                <a:path w="560" h="1069" extrusionOk="0">
                  <a:moveTo>
                    <a:pt x="0" y="1"/>
                  </a:moveTo>
                  <a:lnTo>
                    <a:pt x="0" y="10"/>
                  </a:lnTo>
                  <a:lnTo>
                    <a:pt x="0" y="50"/>
                  </a:lnTo>
                  <a:lnTo>
                    <a:pt x="0" y="120"/>
                  </a:lnTo>
                  <a:cubicBezTo>
                    <a:pt x="0" y="140"/>
                    <a:pt x="0" y="170"/>
                    <a:pt x="11" y="200"/>
                  </a:cubicBezTo>
                  <a:cubicBezTo>
                    <a:pt x="11" y="270"/>
                    <a:pt x="11" y="340"/>
                    <a:pt x="20" y="420"/>
                  </a:cubicBezTo>
                  <a:cubicBezTo>
                    <a:pt x="20" y="489"/>
                    <a:pt x="31" y="569"/>
                    <a:pt x="40" y="649"/>
                  </a:cubicBezTo>
                  <a:cubicBezTo>
                    <a:pt x="60" y="729"/>
                    <a:pt x="80" y="799"/>
                    <a:pt x="120" y="859"/>
                  </a:cubicBezTo>
                  <a:cubicBezTo>
                    <a:pt x="160" y="919"/>
                    <a:pt x="220" y="969"/>
                    <a:pt x="280" y="999"/>
                  </a:cubicBezTo>
                  <a:cubicBezTo>
                    <a:pt x="310" y="1019"/>
                    <a:pt x="340" y="1028"/>
                    <a:pt x="370" y="1039"/>
                  </a:cubicBezTo>
                  <a:cubicBezTo>
                    <a:pt x="410" y="1048"/>
                    <a:pt x="440" y="1059"/>
                    <a:pt x="460" y="1059"/>
                  </a:cubicBezTo>
                  <a:cubicBezTo>
                    <a:pt x="490" y="1059"/>
                    <a:pt x="520" y="1068"/>
                    <a:pt x="530" y="1068"/>
                  </a:cubicBezTo>
                  <a:lnTo>
                    <a:pt x="559" y="1068"/>
                  </a:lnTo>
                  <a:lnTo>
                    <a:pt x="559" y="1048"/>
                  </a:lnTo>
                  <a:cubicBezTo>
                    <a:pt x="559" y="1039"/>
                    <a:pt x="559" y="1028"/>
                    <a:pt x="550" y="1009"/>
                  </a:cubicBezTo>
                  <a:lnTo>
                    <a:pt x="550" y="949"/>
                  </a:lnTo>
                  <a:cubicBezTo>
                    <a:pt x="550" y="919"/>
                    <a:pt x="539" y="889"/>
                    <a:pt x="539" y="859"/>
                  </a:cubicBezTo>
                  <a:cubicBezTo>
                    <a:pt x="530" y="799"/>
                    <a:pt x="530" y="729"/>
                    <a:pt x="520" y="649"/>
                  </a:cubicBezTo>
                  <a:cubicBezTo>
                    <a:pt x="520" y="569"/>
                    <a:pt x="510" y="489"/>
                    <a:pt x="490" y="410"/>
                  </a:cubicBezTo>
                  <a:cubicBezTo>
                    <a:pt x="480" y="340"/>
                    <a:pt x="460" y="270"/>
                    <a:pt x="420" y="210"/>
                  </a:cubicBezTo>
                  <a:cubicBezTo>
                    <a:pt x="380" y="150"/>
                    <a:pt x="330" y="100"/>
                    <a:pt x="270" y="70"/>
                  </a:cubicBezTo>
                  <a:cubicBezTo>
                    <a:pt x="240" y="50"/>
                    <a:pt x="210" y="41"/>
                    <a:pt x="180" y="30"/>
                  </a:cubicBezTo>
                  <a:cubicBezTo>
                    <a:pt x="151" y="21"/>
                    <a:pt x="120" y="10"/>
                    <a:pt x="91" y="10"/>
                  </a:cubicBezTo>
                  <a:cubicBezTo>
                    <a:pt x="60" y="1"/>
                    <a:pt x="40" y="1"/>
                    <a:pt x="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7017703" y="3734013"/>
              <a:ext cx="62443" cy="109183"/>
            </a:xfrm>
            <a:custGeom>
              <a:avLst/>
              <a:gdLst/>
              <a:ahLst/>
              <a:cxnLst/>
              <a:rect l="l" t="t" r="r" b="b"/>
              <a:pathLst>
                <a:path w="680" h="1189" extrusionOk="0">
                  <a:moveTo>
                    <a:pt x="120" y="121"/>
                  </a:moveTo>
                  <a:cubicBezTo>
                    <a:pt x="131" y="121"/>
                    <a:pt x="131" y="130"/>
                    <a:pt x="140" y="130"/>
                  </a:cubicBezTo>
                  <a:cubicBezTo>
                    <a:pt x="160" y="130"/>
                    <a:pt x="191" y="141"/>
                    <a:pt x="220" y="150"/>
                  </a:cubicBezTo>
                  <a:cubicBezTo>
                    <a:pt x="250" y="160"/>
                    <a:pt x="280" y="170"/>
                    <a:pt x="300" y="180"/>
                  </a:cubicBezTo>
                  <a:cubicBezTo>
                    <a:pt x="350" y="210"/>
                    <a:pt x="400" y="250"/>
                    <a:pt x="430" y="300"/>
                  </a:cubicBezTo>
                  <a:cubicBezTo>
                    <a:pt x="460" y="350"/>
                    <a:pt x="480" y="410"/>
                    <a:pt x="500" y="490"/>
                  </a:cubicBezTo>
                  <a:cubicBezTo>
                    <a:pt x="510" y="569"/>
                    <a:pt x="520" y="649"/>
                    <a:pt x="520" y="720"/>
                  </a:cubicBezTo>
                  <a:lnTo>
                    <a:pt x="550" y="1059"/>
                  </a:lnTo>
                  <a:lnTo>
                    <a:pt x="530" y="1059"/>
                  </a:lnTo>
                  <a:cubicBezTo>
                    <a:pt x="510" y="1059"/>
                    <a:pt x="480" y="1049"/>
                    <a:pt x="450" y="1039"/>
                  </a:cubicBezTo>
                  <a:cubicBezTo>
                    <a:pt x="420" y="1029"/>
                    <a:pt x="390" y="1019"/>
                    <a:pt x="370" y="1009"/>
                  </a:cubicBezTo>
                  <a:cubicBezTo>
                    <a:pt x="310" y="979"/>
                    <a:pt x="270" y="939"/>
                    <a:pt x="231" y="889"/>
                  </a:cubicBezTo>
                  <a:cubicBezTo>
                    <a:pt x="200" y="839"/>
                    <a:pt x="180" y="779"/>
                    <a:pt x="160" y="700"/>
                  </a:cubicBezTo>
                  <a:cubicBezTo>
                    <a:pt x="151" y="640"/>
                    <a:pt x="140" y="560"/>
                    <a:pt x="140" y="470"/>
                  </a:cubicBezTo>
                  <a:lnTo>
                    <a:pt x="120" y="121"/>
                  </a:lnTo>
                  <a:close/>
                  <a:moveTo>
                    <a:pt x="1" y="1"/>
                  </a:moveTo>
                  <a:lnTo>
                    <a:pt x="1" y="81"/>
                  </a:lnTo>
                  <a:lnTo>
                    <a:pt x="1" y="90"/>
                  </a:lnTo>
                  <a:lnTo>
                    <a:pt x="1" y="121"/>
                  </a:lnTo>
                  <a:lnTo>
                    <a:pt x="20" y="480"/>
                  </a:lnTo>
                  <a:cubicBezTo>
                    <a:pt x="20" y="580"/>
                    <a:pt x="31" y="649"/>
                    <a:pt x="40" y="720"/>
                  </a:cubicBezTo>
                  <a:cubicBezTo>
                    <a:pt x="60" y="819"/>
                    <a:pt x="91" y="899"/>
                    <a:pt x="131" y="959"/>
                  </a:cubicBezTo>
                  <a:cubicBezTo>
                    <a:pt x="180" y="1019"/>
                    <a:pt x="240" y="1079"/>
                    <a:pt x="310" y="1119"/>
                  </a:cubicBezTo>
                  <a:cubicBezTo>
                    <a:pt x="340" y="1128"/>
                    <a:pt x="380" y="1148"/>
                    <a:pt x="420" y="1159"/>
                  </a:cubicBezTo>
                  <a:cubicBezTo>
                    <a:pt x="450" y="1168"/>
                    <a:pt x="490" y="1168"/>
                    <a:pt x="510" y="1179"/>
                  </a:cubicBezTo>
                  <a:cubicBezTo>
                    <a:pt x="540" y="1179"/>
                    <a:pt x="560" y="1179"/>
                    <a:pt x="570" y="1188"/>
                  </a:cubicBezTo>
                  <a:lnTo>
                    <a:pt x="670" y="1188"/>
                  </a:lnTo>
                  <a:lnTo>
                    <a:pt x="679" y="1128"/>
                  </a:lnTo>
                  <a:lnTo>
                    <a:pt x="679" y="1108"/>
                  </a:lnTo>
                  <a:lnTo>
                    <a:pt x="679" y="1088"/>
                  </a:lnTo>
                  <a:cubicBezTo>
                    <a:pt x="679" y="1088"/>
                    <a:pt x="679" y="1079"/>
                    <a:pt x="670" y="1059"/>
                  </a:cubicBezTo>
                  <a:lnTo>
                    <a:pt x="639" y="709"/>
                  </a:lnTo>
                  <a:cubicBezTo>
                    <a:pt x="639" y="640"/>
                    <a:pt x="630" y="549"/>
                    <a:pt x="610" y="460"/>
                  </a:cubicBezTo>
                  <a:cubicBezTo>
                    <a:pt x="590" y="370"/>
                    <a:pt x="570" y="290"/>
                    <a:pt x="530" y="230"/>
                  </a:cubicBezTo>
                  <a:cubicBezTo>
                    <a:pt x="490" y="170"/>
                    <a:pt x="430" y="110"/>
                    <a:pt x="360" y="81"/>
                  </a:cubicBezTo>
                  <a:cubicBezTo>
                    <a:pt x="330" y="61"/>
                    <a:pt x="290" y="41"/>
                    <a:pt x="260" y="30"/>
                  </a:cubicBezTo>
                  <a:cubicBezTo>
                    <a:pt x="220" y="21"/>
                    <a:pt x="191" y="10"/>
                    <a:pt x="160" y="10"/>
                  </a:cubicBezTo>
                  <a:cubicBezTo>
                    <a:pt x="140" y="10"/>
                    <a:pt x="120" y="1"/>
                    <a:pt x="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7064535" y="3764223"/>
              <a:ext cx="54086" cy="97245"/>
            </a:xfrm>
            <a:custGeom>
              <a:avLst/>
              <a:gdLst/>
              <a:ahLst/>
              <a:cxnLst/>
              <a:rect l="l" t="t" r="r" b="b"/>
              <a:pathLst>
                <a:path w="589" h="1059" extrusionOk="0">
                  <a:moveTo>
                    <a:pt x="0" y="1"/>
                  </a:moveTo>
                  <a:lnTo>
                    <a:pt x="0" y="11"/>
                  </a:lnTo>
                  <a:lnTo>
                    <a:pt x="0" y="21"/>
                  </a:lnTo>
                  <a:lnTo>
                    <a:pt x="0" y="61"/>
                  </a:lnTo>
                  <a:cubicBezTo>
                    <a:pt x="10" y="81"/>
                    <a:pt x="10" y="101"/>
                    <a:pt x="10" y="131"/>
                  </a:cubicBezTo>
                  <a:cubicBezTo>
                    <a:pt x="10" y="151"/>
                    <a:pt x="10" y="180"/>
                    <a:pt x="20" y="211"/>
                  </a:cubicBezTo>
                  <a:cubicBezTo>
                    <a:pt x="20" y="271"/>
                    <a:pt x="20" y="340"/>
                    <a:pt x="30" y="420"/>
                  </a:cubicBezTo>
                  <a:cubicBezTo>
                    <a:pt x="40" y="500"/>
                    <a:pt x="40" y="580"/>
                    <a:pt x="60" y="660"/>
                  </a:cubicBezTo>
                  <a:cubicBezTo>
                    <a:pt x="80" y="730"/>
                    <a:pt x="109" y="810"/>
                    <a:pt x="149" y="870"/>
                  </a:cubicBezTo>
                  <a:cubicBezTo>
                    <a:pt x="189" y="930"/>
                    <a:pt x="240" y="970"/>
                    <a:pt x="309" y="999"/>
                  </a:cubicBezTo>
                  <a:cubicBezTo>
                    <a:pt x="339" y="1019"/>
                    <a:pt x="369" y="1029"/>
                    <a:pt x="399" y="1039"/>
                  </a:cubicBezTo>
                  <a:cubicBezTo>
                    <a:pt x="429" y="1049"/>
                    <a:pt x="459" y="1049"/>
                    <a:pt x="489" y="1059"/>
                  </a:cubicBezTo>
                  <a:lnTo>
                    <a:pt x="589" y="1059"/>
                  </a:lnTo>
                  <a:lnTo>
                    <a:pt x="589" y="1049"/>
                  </a:lnTo>
                  <a:cubicBezTo>
                    <a:pt x="579" y="1039"/>
                    <a:pt x="579" y="1019"/>
                    <a:pt x="579" y="1009"/>
                  </a:cubicBezTo>
                  <a:cubicBezTo>
                    <a:pt x="579" y="989"/>
                    <a:pt x="579" y="970"/>
                    <a:pt x="569" y="939"/>
                  </a:cubicBezTo>
                  <a:cubicBezTo>
                    <a:pt x="569" y="919"/>
                    <a:pt x="569" y="890"/>
                    <a:pt x="559" y="859"/>
                  </a:cubicBezTo>
                  <a:cubicBezTo>
                    <a:pt x="559" y="799"/>
                    <a:pt x="549" y="720"/>
                    <a:pt x="539" y="650"/>
                  </a:cubicBezTo>
                  <a:cubicBezTo>
                    <a:pt x="539" y="570"/>
                    <a:pt x="529" y="490"/>
                    <a:pt x="509" y="410"/>
                  </a:cubicBezTo>
                  <a:cubicBezTo>
                    <a:pt x="489" y="331"/>
                    <a:pt x="469" y="260"/>
                    <a:pt x="429" y="200"/>
                  </a:cubicBezTo>
                  <a:cubicBezTo>
                    <a:pt x="389" y="141"/>
                    <a:pt x="339" y="101"/>
                    <a:pt x="269" y="71"/>
                  </a:cubicBezTo>
                  <a:cubicBezTo>
                    <a:pt x="240" y="51"/>
                    <a:pt x="209" y="41"/>
                    <a:pt x="180" y="31"/>
                  </a:cubicBezTo>
                  <a:cubicBezTo>
                    <a:pt x="149" y="21"/>
                    <a:pt x="120" y="21"/>
                    <a:pt x="89" y="11"/>
                  </a:cubicBezTo>
                  <a:lnTo>
                    <a:pt x="30" y="11"/>
                  </a:lnTo>
                  <a:cubicBezTo>
                    <a:pt x="20" y="11"/>
                    <a:pt x="10" y="1"/>
                    <a:pt x="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7059025" y="3758714"/>
              <a:ext cx="65106" cy="108265"/>
            </a:xfrm>
            <a:custGeom>
              <a:avLst/>
              <a:gdLst/>
              <a:ahLst/>
              <a:cxnLst/>
              <a:rect l="l" t="t" r="r" b="b"/>
              <a:pathLst>
                <a:path w="709" h="1179" extrusionOk="0">
                  <a:moveTo>
                    <a:pt x="149" y="131"/>
                  </a:moveTo>
                  <a:cubicBezTo>
                    <a:pt x="169" y="141"/>
                    <a:pt x="200" y="141"/>
                    <a:pt x="229" y="151"/>
                  </a:cubicBezTo>
                  <a:cubicBezTo>
                    <a:pt x="249" y="161"/>
                    <a:pt x="280" y="171"/>
                    <a:pt x="309" y="181"/>
                  </a:cubicBezTo>
                  <a:cubicBezTo>
                    <a:pt x="360" y="211"/>
                    <a:pt x="409" y="251"/>
                    <a:pt x="439" y="300"/>
                  </a:cubicBezTo>
                  <a:cubicBezTo>
                    <a:pt x="469" y="340"/>
                    <a:pt x="489" y="400"/>
                    <a:pt x="509" y="480"/>
                  </a:cubicBezTo>
                  <a:cubicBezTo>
                    <a:pt x="529" y="560"/>
                    <a:pt x="539" y="650"/>
                    <a:pt x="539" y="710"/>
                  </a:cubicBezTo>
                  <a:lnTo>
                    <a:pt x="579" y="1059"/>
                  </a:lnTo>
                  <a:lnTo>
                    <a:pt x="559" y="1059"/>
                  </a:lnTo>
                  <a:cubicBezTo>
                    <a:pt x="539" y="1049"/>
                    <a:pt x="509" y="1049"/>
                    <a:pt x="479" y="1039"/>
                  </a:cubicBezTo>
                  <a:lnTo>
                    <a:pt x="389" y="1010"/>
                  </a:lnTo>
                  <a:cubicBezTo>
                    <a:pt x="329" y="979"/>
                    <a:pt x="289" y="939"/>
                    <a:pt x="260" y="890"/>
                  </a:cubicBezTo>
                  <a:cubicBezTo>
                    <a:pt x="220" y="850"/>
                    <a:pt x="200" y="780"/>
                    <a:pt x="180" y="700"/>
                  </a:cubicBezTo>
                  <a:cubicBezTo>
                    <a:pt x="169" y="640"/>
                    <a:pt x="160" y="560"/>
                    <a:pt x="149" y="480"/>
                  </a:cubicBezTo>
                  <a:lnTo>
                    <a:pt x="130" y="131"/>
                  </a:lnTo>
                  <a:close/>
                  <a:moveTo>
                    <a:pt x="50" y="1"/>
                  </a:moveTo>
                  <a:lnTo>
                    <a:pt x="0" y="31"/>
                  </a:lnTo>
                  <a:lnTo>
                    <a:pt x="0" y="71"/>
                  </a:lnTo>
                  <a:lnTo>
                    <a:pt x="0" y="101"/>
                  </a:lnTo>
                  <a:lnTo>
                    <a:pt x="0" y="131"/>
                  </a:lnTo>
                  <a:lnTo>
                    <a:pt x="30" y="490"/>
                  </a:lnTo>
                  <a:cubicBezTo>
                    <a:pt x="40" y="580"/>
                    <a:pt x="50" y="660"/>
                    <a:pt x="60" y="730"/>
                  </a:cubicBezTo>
                  <a:cubicBezTo>
                    <a:pt x="90" y="830"/>
                    <a:pt x="120" y="899"/>
                    <a:pt x="160" y="959"/>
                  </a:cubicBezTo>
                  <a:cubicBezTo>
                    <a:pt x="200" y="1030"/>
                    <a:pt x="260" y="1079"/>
                    <a:pt x="340" y="1119"/>
                  </a:cubicBezTo>
                  <a:cubicBezTo>
                    <a:pt x="369" y="1129"/>
                    <a:pt x="409" y="1149"/>
                    <a:pt x="449" y="1159"/>
                  </a:cubicBezTo>
                  <a:cubicBezTo>
                    <a:pt x="479" y="1169"/>
                    <a:pt x="509" y="1169"/>
                    <a:pt x="539" y="1179"/>
                  </a:cubicBezTo>
                  <a:lnTo>
                    <a:pt x="699" y="1179"/>
                  </a:lnTo>
                  <a:lnTo>
                    <a:pt x="709" y="1119"/>
                  </a:lnTo>
                  <a:lnTo>
                    <a:pt x="709" y="1099"/>
                  </a:lnTo>
                  <a:lnTo>
                    <a:pt x="699" y="1089"/>
                  </a:lnTo>
                  <a:lnTo>
                    <a:pt x="699" y="1059"/>
                  </a:lnTo>
                  <a:lnTo>
                    <a:pt x="659" y="700"/>
                  </a:lnTo>
                  <a:cubicBezTo>
                    <a:pt x="659" y="630"/>
                    <a:pt x="649" y="540"/>
                    <a:pt x="629" y="460"/>
                  </a:cubicBezTo>
                  <a:cubicBezTo>
                    <a:pt x="599" y="360"/>
                    <a:pt x="579" y="291"/>
                    <a:pt x="539" y="231"/>
                  </a:cubicBezTo>
                  <a:cubicBezTo>
                    <a:pt x="489" y="171"/>
                    <a:pt x="429" y="111"/>
                    <a:pt x="360" y="81"/>
                  </a:cubicBezTo>
                  <a:cubicBezTo>
                    <a:pt x="329" y="61"/>
                    <a:pt x="289" y="51"/>
                    <a:pt x="260" y="41"/>
                  </a:cubicBezTo>
                  <a:cubicBezTo>
                    <a:pt x="229" y="31"/>
                    <a:pt x="189" y="21"/>
                    <a:pt x="160" y="11"/>
                  </a:cubicBezTo>
                  <a:lnTo>
                    <a:pt x="110" y="11"/>
                  </a:lnTo>
                  <a:lnTo>
                    <a:pt x="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7064535" y="3764223"/>
              <a:ext cx="54086" cy="97245"/>
            </a:xfrm>
            <a:custGeom>
              <a:avLst/>
              <a:gdLst/>
              <a:ahLst/>
              <a:cxnLst/>
              <a:rect l="l" t="t" r="r" b="b"/>
              <a:pathLst>
                <a:path w="589" h="1059" extrusionOk="0">
                  <a:moveTo>
                    <a:pt x="0" y="1"/>
                  </a:moveTo>
                  <a:lnTo>
                    <a:pt x="0" y="11"/>
                  </a:lnTo>
                  <a:lnTo>
                    <a:pt x="0" y="21"/>
                  </a:lnTo>
                  <a:lnTo>
                    <a:pt x="0" y="61"/>
                  </a:lnTo>
                  <a:cubicBezTo>
                    <a:pt x="10" y="81"/>
                    <a:pt x="10" y="101"/>
                    <a:pt x="10" y="131"/>
                  </a:cubicBezTo>
                  <a:cubicBezTo>
                    <a:pt x="10" y="151"/>
                    <a:pt x="10" y="180"/>
                    <a:pt x="20" y="211"/>
                  </a:cubicBezTo>
                  <a:cubicBezTo>
                    <a:pt x="20" y="271"/>
                    <a:pt x="20" y="340"/>
                    <a:pt x="30" y="420"/>
                  </a:cubicBezTo>
                  <a:cubicBezTo>
                    <a:pt x="40" y="500"/>
                    <a:pt x="40" y="580"/>
                    <a:pt x="60" y="660"/>
                  </a:cubicBezTo>
                  <a:cubicBezTo>
                    <a:pt x="80" y="730"/>
                    <a:pt x="109" y="810"/>
                    <a:pt x="149" y="870"/>
                  </a:cubicBezTo>
                  <a:cubicBezTo>
                    <a:pt x="189" y="930"/>
                    <a:pt x="240" y="970"/>
                    <a:pt x="309" y="999"/>
                  </a:cubicBezTo>
                  <a:cubicBezTo>
                    <a:pt x="339" y="1019"/>
                    <a:pt x="369" y="1029"/>
                    <a:pt x="399" y="1039"/>
                  </a:cubicBezTo>
                  <a:cubicBezTo>
                    <a:pt x="429" y="1049"/>
                    <a:pt x="459" y="1049"/>
                    <a:pt x="489" y="1059"/>
                  </a:cubicBezTo>
                  <a:lnTo>
                    <a:pt x="589" y="1059"/>
                  </a:lnTo>
                  <a:lnTo>
                    <a:pt x="589" y="1049"/>
                  </a:lnTo>
                  <a:cubicBezTo>
                    <a:pt x="579" y="1039"/>
                    <a:pt x="579" y="1019"/>
                    <a:pt x="579" y="1009"/>
                  </a:cubicBezTo>
                  <a:cubicBezTo>
                    <a:pt x="579" y="989"/>
                    <a:pt x="579" y="970"/>
                    <a:pt x="569" y="939"/>
                  </a:cubicBezTo>
                  <a:cubicBezTo>
                    <a:pt x="569" y="919"/>
                    <a:pt x="569" y="890"/>
                    <a:pt x="559" y="859"/>
                  </a:cubicBezTo>
                  <a:cubicBezTo>
                    <a:pt x="559" y="799"/>
                    <a:pt x="549" y="720"/>
                    <a:pt x="539" y="650"/>
                  </a:cubicBezTo>
                  <a:cubicBezTo>
                    <a:pt x="539" y="570"/>
                    <a:pt x="529" y="490"/>
                    <a:pt x="509" y="410"/>
                  </a:cubicBezTo>
                  <a:cubicBezTo>
                    <a:pt x="489" y="331"/>
                    <a:pt x="469" y="260"/>
                    <a:pt x="429" y="200"/>
                  </a:cubicBezTo>
                  <a:cubicBezTo>
                    <a:pt x="389" y="141"/>
                    <a:pt x="339" y="101"/>
                    <a:pt x="269" y="71"/>
                  </a:cubicBezTo>
                  <a:cubicBezTo>
                    <a:pt x="240" y="51"/>
                    <a:pt x="209" y="41"/>
                    <a:pt x="180" y="31"/>
                  </a:cubicBezTo>
                  <a:cubicBezTo>
                    <a:pt x="149" y="21"/>
                    <a:pt x="120" y="21"/>
                    <a:pt x="89" y="11"/>
                  </a:cubicBezTo>
                  <a:lnTo>
                    <a:pt x="30" y="11"/>
                  </a:lnTo>
                  <a:cubicBezTo>
                    <a:pt x="20" y="11"/>
                    <a:pt x="10" y="1"/>
                    <a:pt x="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7059025" y="3758714"/>
              <a:ext cx="65106" cy="108265"/>
            </a:xfrm>
            <a:custGeom>
              <a:avLst/>
              <a:gdLst/>
              <a:ahLst/>
              <a:cxnLst/>
              <a:rect l="l" t="t" r="r" b="b"/>
              <a:pathLst>
                <a:path w="709" h="1179" extrusionOk="0">
                  <a:moveTo>
                    <a:pt x="149" y="131"/>
                  </a:moveTo>
                  <a:cubicBezTo>
                    <a:pt x="169" y="141"/>
                    <a:pt x="200" y="141"/>
                    <a:pt x="229" y="151"/>
                  </a:cubicBezTo>
                  <a:cubicBezTo>
                    <a:pt x="249" y="161"/>
                    <a:pt x="280" y="171"/>
                    <a:pt x="309" y="181"/>
                  </a:cubicBezTo>
                  <a:cubicBezTo>
                    <a:pt x="360" y="211"/>
                    <a:pt x="409" y="251"/>
                    <a:pt x="439" y="300"/>
                  </a:cubicBezTo>
                  <a:cubicBezTo>
                    <a:pt x="469" y="340"/>
                    <a:pt x="489" y="400"/>
                    <a:pt x="509" y="480"/>
                  </a:cubicBezTo>
                  <a:cubicBezTo>
                    <a:pt x="529" y="560"/>
                    <a:pt x="539" y="650"/>
                    <a:pt x="539" y="710"/>
                  </a:cubicBezTo>
                  <a:lnTo>
                    <a:pt x="579" y="1059"/>
                  </a:lnTo>
                  <a:lnTo>
                    <a:pt x="559" y="1059"/>
                  </a:lnTo>
                  <a:cubicBezTo>
                    <a:pt x="539" y="1049"/>
                    <a:pt x="509" y="1049"/>
                    <a:pt x="479" y="1039"/>
                  </a:cubicBezTo>
                  <a:lnTo>
                    <a:pt x="389" y="1010"/>
                  </a:lnTo>
                  <a:cubicBezTo>
                    <a:pt x="329" y="979"/>
                    <a:pt x="289" y="939"/>
                    <a:pt x="260" y="890"/>
                  </a:cubicBezTo>
                  <a:cubicBezTo>
                    <a:pt x="220" y="850"/>
                    <a:pt x="200" y="780"/>
                    <a:pt x="180" y="700"/>
                  </a:cubicBezTo>
                  <a:cubicBezTo>
                    <a:pt x="169" y="640"/>
                    <a:pt x="160" y="560"/>
                    <a:pt x="149" y="480"/>
                  </a:cubicBezTo>
                  <a:lnTo>
                    <a:pt x="130" y="131"/>
                  </a:lnTo>
                  <a:close/>
                  <a:moveTo>
                    <a:pt x="50" y="1"/>
                  </a:moveTo>
                  <a:lnTo>
                    <a:pt x="0" y="31"/>
                  </a:lnTo>
                  <a:lnTo>
                    <a:pt x="0" y="71"/>
                  </a:lnTo>
                  <a:lnTo>
                    <a:pt x="0" y="101"/>
                  </a:lnTo>
                  <a:lnTo>
                    <a:pt x="0" y="131"/>
                  </a:lnTo>
                  <a:lnTo>
                    <a:pt x="30" y="490"/>
                  </a:lnTo>
                  <a:cubicBezTo>
                    <a:pt x="40" y="580"/>
                    <a:pt x="50" y="660"/>
                    <a:pt x="60" y="730"/>
                  </a:cubicBezTo>
                  <a:cubicBezTo>
                    <a:pt x="90" y="830"/>
                    <a:pt x="120" y="899"/>
                    <a:pt x="160" y="959"/>
                  </a:cubicBezTo>
                  <a:cubicBezTo>
                    <a:pt x="200" y="1030"/>
                    <a:pt x="260" y="1079"/>
                    <a:pt x="340" y="1119"/>
                  </a:cubicBezTo>
                  <a:cubicBezTo>
                    <a:pt x="369" y="1129"/>
                    <a:pt x="409" y="1149"/>
                    <a:pt x="449" y="1159"/>
                  </a:cubicBezTo>
                  <a:cubicBezTo>
                    <a:pt x="479" y="1169"/>
                    <a:pt x="509" y="1169"/>
                    <a:pt x="539" y="1179"/>
                  </a:cubicBezTo>
                  <a:lnTo>
                    <a:pt x="699" y="1179"/>
                  </a:lnTo>
                  <a:lnTo>
                    <a:pt x="709" y="1119"/>
                  </a:lnTo>
                  <a:lnTo>
                    <a:pt x="709" y="1099"/>
                  </a:lnTo>
                  <a:lnTo>
                    <a:pt x="699" y="1089"/>
                  </a:lnTo>
                  <a:lnTo>
                    <a:pt x="699" y="1059"/>
                  </a:lnTo>
                  <a:lnTo>
                    <a:pt x="659" y="700"/>
                  </a:lnTo>
                  <a:cubicBezTo>
                    <a:pt x="659" y="630"/>
                    <a:pt x="649" y="540"/>
                    <a:pt x="629" y="460"/>
                  </a:cubicBezTo>
                  <a:cubicBezTo>
                    <a:pt x="599" y="360"/>
                    <a:pt x="579" y="291"/>
                    <a:pt x="539" y="231"/>
                  </a:cubicBezTo>
                  <a:cubicBezTo>
                    <a:pt x="489" y="171"/>
                    <a:pt x="429" y="111"/>
                    <a:pt x="360" y="81"/>
                  </a:cubicBezTo>
                  <a:cubicBezTo>
                    <a:pt x="329" y="61"/>
                    <a:pt x="300" y="51"/>
                    <a:pt x="260" y="41"/>
                  </a:cubicBezTo>
                  <a:cubicBezTo>
                    <a:pt x="229" y="31"/>
                    <a:pt x="189" y="21"/>
                    <a:pt x="160" y="11"/>
                  </a:cubicBezTo>
                  <a:lnTo>
                    <a:pt x="110" y="11"/>
                  </a:lnTo>
                  <a:lnTo>
                    <a:pt x="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7106683" y="3789017"/>
              <a:ext cx="55923" cy="96327"/>
            </a:xfrm>
            <a:custGeom>
              <a:avLst/>
              <a:gdLst/>
              <a:ahLst/>
              <a:cxnLst/>
              <a:rect l="l" t="t" r="r" b="b"/>
              <a:pathLst>
                <a:path w="609" h="1049" extrusionOk="0">
                  <a:moveTo>
                    <a:pt x="0" y="1"/>
                  </a:moveTo>
                  <a:lnTo>
                    <a:pt x="0" y="10"/>
                  </a:lnTo>
                  <a:lnTo>
                    <a:pt x="0" y="21"/>
                  </a:lnTo>
                  <a:cubicBezTo>
                    <a:pt x="0" y="30"/>
                    <a:pt x="0" y="41"/>
                    <a:pt x="10" y="61"/>
                  </a:cubicBezTo>
                  <a:lnTo>
                    <a:pt x="10" y="121"/>
                  </a:lnTo>
                  <a:cubicBezTo>
                    <a:pt x="20" y="150"/>
                    <a:pt x="20" y="180"/>
                    <a:pt x="20" y="210"/>
                  </a:cubicBezTo>
                  <a:cubicBezTo>
                    <a:pt x="30" y="270"/>
                    <a:pt x="30" y="340"/>
                    <a:pt x="40" y="420"/>
                  </a:cubicBezTo>
                  <a:cubicBezTo>
                    <a:pt x="50" y="500"/>
                    <a:pt x="60" y="580"/>
                    <a:pt x="80" y="649"/>
                  </a:cubicBezTo>
                  <a:cubicBezTo>
                    <a:pt x="100" y="729"/>
                    <a:pt x="120" y="799"/>
                    <a:pt x="170" y="859"/>
                  </a:cubicBezTo>
                  <a:cubicBezTo>
                    <a:pt x="209" y="919"/>
                    <a:pt x="269" y="959"/>
                    <a:pt x="329" y="989"/>
                  </a:cubicBezTo>
                  <a:cubicBezTo>
                    <a:pt x="360" y="1009"/>
                    <a:pt x="389" y="1019"/>
                    <a:pt x="429" y="1029"/>
                  </a:cubicBezTo>
                  <a:cubicBezTo>
                    <a:pt x="459" y="1029"/>
                    <a:pt x="489" y="1039"/>
                    <a:pt x="519" y="1039"/>
                  </a:cubicBezTo>
                  <a:cubicBezTo>
                    <a:pt x="539" y="1049"/>
                    <a:pt x="569" y="1049"/>
                    <a:pt x="579" y="1049"/>
                  </a:cubicBezTo>
                  <a:lnTo>
                    <a:pt x="609" y="1049"/>
                  </a:lnTo>
                  <a:lnTo>
                    <a:pt x="609" y="1029"/>
                  </a:lnTo>
                  <a:cubicBezTo>
                    <a:pt x="609" y="1019"/>
                    <a:pt x="609" y="1009"/>
                    <a:pt x="599" y="989"/>
                  </a:cubicBezTo>
                  <a:cubicBezTo>
                    <a:pt x="599" y="969"/>
                    <a:pt x="599" y="949"/>
                    <a:pt x="589" y="929"/>
                  </a:cubicBezTo>
                  <a:cubicBezTo>
                    <a:pt x="589" y="899"/>
                    <a:pt x="589" y="869"/>
                    <a:pt x="579" y="839"/>
                  </a:cubicBezTo>
                  <a:cubicBezTo>
                    <a:pt x="579" y="779"/>
                    <a:pt x="569" y="709"/>
                    <a:pt x="559" y="629"/>
                  </a:cubicBezTo>
                  <a:cubicBezTo>
                    <a:pt x="549" y="549"/>
                    <a:pt x="539" y="470"/>
                    <a:pt x="519" y="400"/>
                  </a:cubicBezTo>
                  <a:cubicBezTo>
                    <a:pt x="499" y="320"/>
                    <a:pt x="469" y="250"/>
                    <a:pt x="429" y="190"/>
                  </a:cubicBezTo>
                  <a:cubicBezTo>
                    <a:pt x="389" y="130"/>
                    <a:pt x="340" y="90"/>
                    <a:pt x="280" y="61"/>
                  </a:cubicBezTo>
                  <a:cubicBezTo>
                    <a:pt x="249" y="50"/>
                    <a:pt x="220" y="30"/>
                    <a:pt x="180" y="30"/>
                  </a:cubicBezTo>
                  <a:cubicBezTo>
                    <a:pt x="150" y="21"/>
                    <a:pt x="120" y="10"/>
                    <a:pt x="100" y="10"/>
                  </a:cubicBezTo>
                  <a:cubicBezTo>
                    <a:pt x="70" y="1"/>
                    <a:pt x="40" y="1"/>
                    <a:pt x="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7101173" y="3783507"/>
              <a:ext cx="66942" cy="107346"/>
            </a:xfrm>
            <a:custGeom>
              <a:avLst/>
              <a:gdLst/>
              <a:ahLst/>
              <a:cxnLst/>
              <a:rect l="l" t="t" r="r" b="b"/>
              <a:pathLst>
                <a:path w="729" h="1169" extrusionOk="0">
                  <a:moveTo>
                    <a:pt x="150" y="130"/>
                  </a:moveTo>
                  <a:cubicBezTo>
                    <a:pt x="170" y="130"/>
                    <a:pt x="200" y="141"/>
                    <a:pt x="230" y="141"/>
                  </a:cubicBezTo>
                  <a:cubicBezTo>
                    <a:pt x="260" y="150"/>
                    <a:pt x="289" y="161"/>
                    <a:pt x="309" y="170"/>
                  </a:cubicBezTo>
                  <a:cubicBezTo>
                    <a:pt x="360" y="200"/>
                    <a:pt x="409" y="240"/>
                    <a:pt x="440" y="290"/>
                  </a:cubicBezTo>
                  <a:cubicBezTo>
                    <a:pt x="480" y="330"/>
                    <a:pt x="499" y="390"/>
                    <a:pt x="519" y="470"/>
                  </a:cubicBezTo>
                  <a:cubicBezTo>
                    <a:pt x="539" y="549"/>
                    <a:pt x="549" y="629"/>
                    <a:pt x="559" y="700"/>
                  </a:cubicBezTo>
                  <a:lnTo>
                    <a:pt x="599" y="1039"/>
                  </a:lnTo>
                  <a:lnTo>
                    <a:pt x="579" y="1039"/>
                  </a:lnTo>
                  <a:cubicBezTo>
                    <a:pt x="559" y="1039"/>
                    <a:pt x="529" y="1039"/>
                    <a:pt x="499" y="1029"/>
                  </a:cubicBezTo>
                  <a:lnTo>
                    <a:pt x="409" y="999"/>
                  </a:lnTo>
                  <a:cubicBezTo>
                    <a:pt x="360" y="969"/>
                    <a:pt x="309" y="929"/>
                    <a:pt x="280" y="879"/>
                  </a:cubicBezTo>
                  <a:cubicBezTo>
                    <a:pt x="240" y="839"/>
                    <a:pt x="210" y="779"/>
                    <a:pt x="200" y="700"/>
                  </a:cubicBezTo>
                  <a:cubicBezTo>
                    <a:pt x="180" y="640"/>
                    <a:pt x="170" y="560"/>
                    <a:pt x="160" y="470"/>
                  </a:cubicBezTo>
                  <a:lnTo>
                    <a:pt x="130" y="130"/>
                  </a:lnTo>
                  <a:close/>
                  <a:moveTo>
                    <a:pt x="40" y="1"/>
                  </a:moveTo>
                  <a:lnTo>
                    <a:pt x="0" y="41"/>
                  </a:lnTo>
                  <a:lnTo>
                    <a:pt x="0" y="70"/>
                  </a:lnTo>
                  <a:lnTo>
                    <a:pt x="0" y="90"/>
                  </a:lnTo>
                  <a:cubicBezTo>
                    <a:pt x="10" y="101"/>
                    <a:pt x="10" y="110"/>
                    <a:pt x="10" y="121"/>
                  </a:cubicBezTo>
                  <a:lnTo>
                    <a:pt x="40" y="480"/>
                  </a:lnTo>
                  <a:cubicBezTo>
                    <a:pt x="50" y="580"/>
                    <a:pt x="60" y="660"/>
                    <a:pt x="80" y="729"/>
                  </a:cubicBezTo>
                  <a:cubicBezTo>
                    <a:pt x="100" y="819"/>
                    <a:pt x="130" y="889"/>
                    <a:pt x="180" y="959"/>
                  </a:cubicBezTo>
                  <a:cubicBezTo>
                    <a:pt x="230" y="1019"/>
                    <a:pt x="289" y="1069"/>
                    <a:pt x="360" y="1109"/>
                  </a:cubicBezTo>
                  <a:cubicBezTo>
                    <a:pt x="400" y="1119"/>
                    <a:pt x="429" y="1128"/>
                    <a:pt x="469" y="1139"/>
                  </a:cubicBezTo>
                  <a:cubicBezTo>
                    <a:pt x="509" y="1148"/>
                    <a:pt x="539" y="1159"/>
                    <a:pt x="569" y="1159"/>
                  </a:cubicBezTo>
                  <a:cubicBezTo>
                    <a:pt x="589" y="1159"/>
                    <a:pt x="609" y="1168"/>
                    <a:pt x="629" y="1168"/>
                  </a:cubicBezTo>
                  <a:lnTo>
                    <a:pt x="729" y="1168"/>
                  </a:lnTo>
                  <a:lnTo>
                    <a:pt x="729" y="1109"/>
                  </a:lnTo>
                  <a:lnTo>
                    <a:pt x="729" y="1079"/>
                  </a:lnTo>
                  <a:lnTo>
                    <a:pt x="729" y="1069"/>
                  </a:lnTo>
                  <a:cubicBezTo>
                    <a:pt x="729" y="1059"/>
                    <a:pt x="729" y="1049"/>
                    <a:pt x="719" y="1039"/>
                  </a:cubicBezTo>
                  <a:lnTo>
                    <a:pt x="679" y="680"/>
                  </a:lnTo>
                  <a:cubicBezTo>
                    <a:pt x="669" y="620"/>
                    <a:pt x="659" y="530"/>
                    <a:pt x="639" y="440"/>
                  </a:cubicBezTo>
                  <a:cubicBezTo>
                    <a:pt x="609" y="350"/>
                    <a:pt x="579" y="270"/>
                    <a:pt x="539" y="220"/>
                  </a:cubicBezTo>
                  <a:cubicBezTo>
                    <a:pt x="489" y="150"/>
                    <a:pt x="429" y="101"/>
                    <a:pt x="360" y="70"/>
                  </a:cubicBezTo>
                  <a:cubicBezTo>
                    <a:pt x="329" y="50"/>
                    <a:pt x="300" y="41"/>
                    <a:pt x="260" y="30"/>
                  </a:cubicBezTo>
                  <a:cubicBezTo>
                    <a:pt x="230" y="21"/>
                    <a:pt x="190" y="10"/>
                    <a:pt x="160" y="10"/>
                  </a:cubicBezTo>
                  <a:cubicBezTo>
                    <a:pt x="140" y="10"/>
                    <a:pt x="120" y="1"/>
                    <a:pt x="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7106683" y="3789017"/>
              <a:ext cx="55923" cy="96327"/>
            </a:xfrm>
            <a:custGeom>
              <a:avLst/>
              <a:gdLst/>
              <a:ahLst/>
              <a:cxnLst/>
              <a:rect l="l" t="t" r="r" b="b"/>
              <a:pathLst>
                <a:path w="609" h="1049" extrusionOk="0">
                  <a:moveTo>
                    <a:pt x="0" y="1"/>
                  </a:moveTo>
                  <a:lnTo>
                    <a:pt x="0" y="10"/>
                  </a:lnTo>
                  <a:lnTo>
                    <a:pt x="0" y="21"/>
                  </a:lnTo>
                  <a:cubicBezTo>
                    <a:pt x="0" y="30"/>
                    <a:pt x="0" y="41"/>
                    <a:pt x="10" y="61"/>
                  </a:cubicBezTo>
                  <a:lnTo>
                    <a:pt x="10" y="121"/>
                  </a:lnTo>
                  <a:cubicBezTo>
                    <a:pt x="20" y="150"/>
                    <a:pt x="20" y="180"/>
                    <a:pt x="20" y="210"/>
                  </a:cubicBezTo>
                  <a:cubicBezTo>
                    <a:pt x="30" y="270"/>
                    <a:pt x="30" y="340"/>
                    <a:pt x="40" y="420"/>
                  </a:cubicBezTo>
                  <a:cubicBezTo>
                    <a:pt x="50" y="500"/>
                    <a:pt x="60" y="580"/>
                    <a:pt x="80" y="649"/>
                  </a:cubicBezTo>
                  <a:cubicBezTo>
                    <a:pt x="100" y="729"/>
                    <a:pt x="120" y="799"/>
                    <a:pt x="170" y="859"/>
                  </a:cubicBezTo>
                  <a:cubicBezTo>
                    <a:pt x="209" y="919"/>
                    <a:pt x="269" y="959"/>
                    <a:pt x="329" y="989"/>
                  </a:cubicBezTo>
                  <a:cubicBezTo>
                    <a:pt x="360" y="1009"/>
                    <a:pt x="389" y="1019"/>
                    <a:pt x="429" y="1029"/>
                  </a:cubicBezTo>
                  <a:cubicBezTo>
                    <a:pt x="459" y="1029"/>
                    <a:pt x="489" y="1039"/>
                    <a:pt x="519" y="1039"/>
                  </a:cubicBezTo>
                  <a:cubicBezTo>
                    <a:pt x="539" y="1049"/>
                    <a:pt x="569" y="1049"/>
                    <a:pt x="579" y="1049"/>
                  </a:cubicBezTo>
                  <a:lnTo>
                    <a:pt x="609" y="1049"/>
                  </a:lnTo>
                  <a:lnTo>
                    <a:pt x="609" y="1029"/>
                  </a:lnTo>
                  <a:cubicBezTo>
                    <a:pt x="609" y="1019"/>
                    <a:pt x="609" y="1009"/>
                    <a:pt x="599" y="989"/>
                  </a:cubicBezTo>
                  <a:cubicBezTo>
                    <a:pt x="599" y="969"/>
                    <a:pt x="599" y="949"/>
                    <a:pt x="589" y="929"/>
                  </a:cubicBezTo>
                  <a:cubicBezTo>
                    <a:pt x="589" y="899"/>
                    <a:pt x="589" y="869"/>
                    <a:pt x="579" y="839"/>
                  </a:cubicBezTo>
                  <a:cubicBezTo>
                    <a:pt x="579" y="779"/>
                    <a:pt x="569" y="709"/>
                    <a:pt x="559" y="629"/>
                  </a:cubicBezTo>
                  <a:cubicBezTo>
                    <a:pt x="549" y="549"/>
                    <a:pt x="539" y="470"/>
                    <a:pt x="519" y="400"/>
                  </a:cubicBezTo>
                  <a:cubicBezTo>
                    <a:pt x="499" y="320"/>
                    <a:pt x="469" y="250"/>
                    <a:pt x="429" y="190"/>
                  </a:cubicBezTo>
                  <a:cubicBezTo>
                    <a:pt x="389" y="130"/>
                    <a:pt x="340" y="90"/>
                    <a:pt x="280" y="61"/>
                  </a:cubicBezTo>
                  <a:cubicBezTo>
                    <a:pt x="249" y="50"/>
                    <a:pt x="220" y="30"/>
                    <a:pt x="180" y="30"/>
                  </a:cubicBezTo>
                  <a:cubicBezTo>
                    <a:pt x="150" y="21"/>
                    <a:pt x="120" y="10"/>
                    <a:pt x="100" y="10"/>
                  </a:cubicBezTo>
                  <a:cubicBezTo>
                    <a:pt x="70" y="1"/>
                    <a:pt x="40" y="1"/>
                    <a:pt x="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7101173" y="3783507"/>
              <a:ext cx="66942" cy="107346"/>
            </a:xfrm>
            <a:custGeom>
              <a:avLst/>
              <a:gdLst/>
              <a:ahLst/>
              <a:cxnLst/>
              <a:rect l="l" t="t" r="r" b="b"/>
              <a:pathLst>
                <a:path w="729" h="1169" extrusionOk="0">
                  <a:moveTo>
                    <a:pt x="150" y="130"/>
                  </a:moveTo>
                  <a:cubicBezTo>
                    <a:pt x="170" y="130"/>
                    <a:pt x="200" y="141"/>
                    <a:pt x="230" y="141"/>
                  </a:cubicBezTo>
                  <a:cubicBezTo>
                    <a:pt x="260" y="150"/>
                    <a:pt x="289" y="161"/>
                    <a:pt x="309" y="170"/>
                  </a:cubicBezTo>
                  <a:cubicBezTo>
                    <a:pt x="360" y="200"/>
                    <a:pt x="409" y="240"/>
                    <a:pt x="440" y="290"/>
                  </a:cubicBezTo>
                  <a:cubicBezTo>
                    <a:pt x="480" y="330"/>
                    <a:pt x="499" y="390"/>
                    <a:pt x="519" y="470"/>
                  </a:cubicBezTo>
                  <a:cubicBezTo>
                    <a:pt x="539" y="549"/>
                    <a:pt x="549" y="629"/>
                    <a:pt x="559" y="700"/>
                  </a:cubicBezTo>
                  <a:lnTo>
                    <a:pt x="599" y="1039"/>
                  </a:lnTo>
                  <a:lnTo>
                    <a:pt x="579" y="1039"/>
                  </a:lnTo>
                  <a:cubicBezTo>
                    <a:pt x="559" y="1039"/>
                    <a:pt x="529" y="1039"/>
                    <a:pt x="499" y="1029"/>
                  </a:cubicBezTo>
                  <a:lnTo>
                    <a:pt x="409" y="999"/>
                  </a:lnTo>
                  <a:cubicBezTo>
                    <a:pt x="360" y="969"/>
                    <a:pt x="309" y="929"/>
                    <a:pt x="280" y="879"/>
                  </a:cubicBezTo>
                  <a:cubicBezTo>
                    <a:pt x="240" y="839"/>
                    <a:pt x="210" y="779"/>
                    <a:pt x="200" y="700"/>
                  </a:cubicBezTo>
                  <a:cubicBezTo>
                    <a:pt x="180" y="640"/>
                    <a:pt x="170" y="560"/>
                    <a:pt x="160" y="470"/>
                  </a:cubicBezTo>
                  <a:lnTo>
                    <a:pt x="130" y="130"/>
                  </a:lnTo>
                  <a:close/>
                  <a:moveTo>
                    <a:pt x="40" y="1"/>
                  </a:moveTo>
                  <a:lnTo>
                    <a:pt x="0" y="41"/>
                  </a:lnTo>
                  <a:lnTo>
                    <a:pt x="0" y="70"/>
                  </a:lnTo>
                  <a:lnTo>
                    <a:pt x="0" y="90"/>
                  </a:lnTo>
                  <a:cubicBezTo>
                    <a:pt x="10" y="101"/>
                    <a:pt x="10" y="110"/>
                    <a:pt x="10" y="121"/>
                  </a:cubicBezTo>
                  <a:lnTo>
                    <a:pt x="40" y="480"/>
                  </a:lnTo>
                  <a:cubicBezTo>
                    <a:pt x="50" y="580"/>
                    <a:pt x="60" y="660"/>
                    <a:pt x="80" y="729"/>
                  </a:cubicBezTo>
                  <a:cubicBezTo>
                    <a:pt x="100" y="819"/>
                    <a:pt x="130" y="889"/>
                    <a:pt x="180" y="959"/>
                  </a:cubicBezTo>
                  <a:cubicBezTo>
                    <a:pt x="230" y="1019"/>
                    <a:pt x="289" y="1069"/>
                    <a:pt x="360" y="1109"/>
                  </a:cubicBezTo>
                  <a:cubicBezTo>
                    <a:pt x="400" y="1119"/>
                    <a:pt x="429" y="1128"/>
                    <a:pt x="469" y="1139"/>
                  </a:cubicBezTo>
                  <a:cubicBezTo>
                    <a:pt x="509" y="1148"/>
                    <a:pt x="539" y="1159"/>
                    <a:pt x="569" y="1159"/>
                  </a:cubicBezTo>
                  <a:cubicBezTo>
                    <a:pt x="589" y="1159"/>
                    <a:pt x="609" y="1168"/>
                    <a:pt x="629" y="1168"/>
                  </a:cubicBezTo>
                  <a:lnTo>
                    <a:pt x="729" y="1168"/>
                  </a:lnTo>
                  <a:lnTo>
                    <a:pt x="729" y="1109"/>
                  </a:lnTo>
                  <a:lnTo>
                    <a:pt x="729" y="1079"/>
                  </a:lnTo>
                  <a:lnTo>
                    <a:pt x="729" y="1069"/>
                  </a:lnTo>
                  <a:cubicBezTo>
                    <a:pt x="729" y="1059"/>
                    <a:pt x="729" y="1049"/>
                    <a:pt x="719" y="1039"/>
                  </a:cubicBezTo>
                  <a:lnTo>
                    <a:pt x="679" y="680"/>
                  </a:lnTo>
                  <a:cubicBezTo>
                    <a:pt x="669" y="620"/>
                    <a:pt x="659" y="530"/>
                    <a:pt x="639" y="440"/>
                  </a:cubicBezTo>
                  <a:cubicBezTo>
                    <a:pt x="609" y="350"/>
                    <a:pt x="579" y="270"/>
                    <a:pt x="539" y="220"/>
                  </a:cubicBezTo>
                  <a:cubicBezTo>
                    <a:pt x="489" y="150"/>
                    <a:pt x="429" y="101"/>
                    <a:pt x="360" y="70"/>
                  </a:cubicBezTo>
                  <a:cubicBezTo>
                    <a:pt x="329" y="50"/>
                    <a:pt x="300" y="41"/>
                    <a:pt x="260" y="30"/>
                  </a:cubicBezTo>
                  <a:cubicBezTo>
                    <a:pt x="230" y="21"/>
                    <a:pt x="190" y="10"/>
                    <a:pt x="160" y="10"/>
                  </a:cubicBezTo>
                  <a:cubicBezTo>
                    <a:pt x="140" y="10"/>
                    <a:pt x="120" y="1"/>
                    <a:pt x="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7149750" y="3812891"/>
              <a:ext cx="57851" cy="94490"/>
            </a:xfrm>
            <a:custGeom>
              <a:avLst/>
              <a:gdLst/>
              <a:ahLst/>
              <a:cxnLst/>
              <a:rect l="l" t="t" r="r" b="b"/>
              <a:pathLst>
                <a:path w="630" h="1029" extrusionOk="0">
                  <a:moveTo>
                    <a:pt x="0" y="0"/>
                  </a:moveTo>
                  <a:lnTo>
                    <a:pt x="0" y="10"/>
                  </a:lnTo>
                  <a:lnTo>
                    <a:pt x="0" y="50"/>
                  </a:lnTo>
                  <a:cubicBezTo>
                    <a:pt x="10" y="70"/>
                    <a:pt x="10" y="90"/>
                    <a:pt x="10" y="120"/>
                  </a:cubicBezTo>
                  <a:cubicBezTo>
                    <a:pt x="20" y="140"/>
                    <a:pt x="20" y="170"/>
                    <a:pt x="20" y="200"/>
                  </a:cubicBezTo>
                  <a:cubicBezTo>
                    <a:pt x="30" y="260"/>
                    <a:pt x="40" y="340"/>
                    <a:pt x="50" y="409"/>
                  </a:cubicBezTo>
                  <a:cubicBezTo>
                    <a:pt x="50" y="489"/>
                    <a:pt x="70" y="569"/>
                    <a:pt x="90" y="649"/>
                  </a:cubicBezTo>
                  <a:cubicBezTo>
                    <a:pt x="110" y="719"/>
                    <a:pt x="140" y="799"/>
                    <a:pt x="180" y="848"/>
                  </a:cubicBezTo>
                  <a:cubicBezTo>
                    <a:pt x="220" y="908"/>
                    <a:pt x="280" y="948"/>
                    <a:pt x="350" y="979"/>
                  </a:cubicBezTo>
                  <a:cubicBezTo>
                    <a:pt x="379" y="999"/>
                    <a:pt x="410" y="1008"/>
                    <a:pt x="439" y="1008"/>
                  </a:cubicBezTo>
                  <a:cubicBezTo>
                    <a:pt x="479" y="1019"/>
                    <a:pt x="510" y="1028"/>
                    <a:pt x="539" y="1028"/>
                  </a:cubicBezTo>
                  <a:lnTo>
                    <a:pt x="629" y="1028"/>
                  </a:lnTo>
                  <a:lnTo>
                    <a:pt x="629" y="1019"/>
                  </a:lnTo>
                  <a:cubicBezTo>
                    <a:pt x="629" y="1008"/>
                    <a:pt x="629" y="988"/>
                    <a:pt x="619" y="968"/>
                  </a:cubicBezTo>
                  <a:cubicBezTo>
                    <a:pt x="619" y="959"/>
                    <a:pt x="619" y="928"/>
                    <a:pt x="609" y="908"/>
                  </a:cubicBezTo>
                  <a:cubicBezTo>
                    <a:pt x="609" y="879"/>
                    <a:pt x="599" y="859"/>
                    <a:pt x="599" y="828"/>
                  </a:cubicBezTo>
                  <a:lnTo>
                    <a:pt x="569" y="619"/>
                  </a:lnTo>
                  <a:cubicBezTo>
                    <a:pt x="559" y="539"/>
                    <a:pt x="539" y="459"/>
                    <a:pt x="519" y="380"/>
                  </a:cubicBezTo>
                  <a:cubicBezTo>
                    <a:pt x="499" y="309"/>
                    <a:pt x="479" y="240"/>
                    <a:pt x="430" y="180"/>
                  </a:cubicBezTo>
                  <a:cubicBezTo>
                    <a:pt x="390" y="120"/>
                    <a:pt x="339" y="80"/>
                    <a:pt x="280" y="50"/>
                  </a:cubicBezTo>
                  <a:cubicBezTo>
                    <a:pt x="240" y="40"/>
                    <a:pt x="210" y="30"/>
                    <a:pt x="180" y="20"/>
                  </a:cubicBezTo>
                  <a:cubicBezTo>
                    <a:pt x="150" y="10"/>
                    <a:pt x="120" y="10"/>
                    <a:pt x="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7144240" y="3807382"/>
              <a:ext cx="68871" cy="105418"/>
            </a:xfrm>
            <a:custGeom>
              <a:avLst/>
              <a:gdLst/>
              <a:ahLst/>
              <a:cxnLst/>
              <a:rect l="l" t="t" r="r" b="b"/>
              <a:pathLst>
                <a:path w="750" h="1148" extrusionOk="0">
                  <a:moveTo>
                    <a:pt x="150" y="120"/>
                  </a:moveTo>
                  <a:cubicBezTo>
                    <a:pt x="170" y="120"/>
                    <a:pt x="200" y="130"/>
                    <a:pt x="230" y="140"/>
                  </a:cubicBezTo>
                  <a:cubicBezTo>
                    <a:pt x="250" y="140"/>
                    <a:pt x="280" y="150"/>
                    <a:pt x="310" y="170"/>
                  </a:cubicBezTo>
                  <a:cubicBezTo>
                    <a:pt x="360" y="190"/>
                    <a:pt x="410" y="230"/>
                    <a:pt x="450" y="270"/>
                  </a:cubicBezTo>
                  <a:cubicBezTo>
                    <a:pt x="479" y="320"/>
                    <a:pt x="499" y="380"/>
                    <a:pt x="530" y="460"/>
                  </a:cubicBezTo>
                  <a:cubicBezTo>
                    <a:pt x="550" y="539"/>
                    <a:pt x="559" y="619"/>
                    <a:pt x="570" y="679"/>
                  </a:cubicBezTo>
                  <a:lnTo>
                    <a:pt x="619" y="1028"/>
                  </a:lnTo>
                  <a:lnTo>
                    <a:pt x="599" y="1028"/>
                  </a:lnTo>
                  <a:cubicBezTo>
                    <a:pt x="579" y="1028"/>
                    <a:pt x="550" y="1019"/>
                    <a:pt x="519" y="1019"/>
                  </a:cubicBezTo>
                  <a:lnTo>
                    <a:pt x="430" y="988"/>
                  </a:lnTo>
                  <a:cubicBezTo>
                    <a:pt x="370" y="959"/>
                    <a:pt x="330" y="919"/>
                    <a:pt x="290" y="879"/>
                  </a:cubicBezTo>
                  <a:cubicBezTo>
                    <a:pt x="250" y="829"/>
                    <a:pt x="230" y="769"/>
                    <a:pt x="210" y="689"/>
                  </a:cubicBezTo>
                  <a:cubicBezTo>
                    <a:pt x="190" y="629"/>
                    <a:pt x="180" y="559"/>
                    <a:pt x="170" y="469"/>
                  </a:cubicBezTo>
                  <a:lnTo>
                    <a:pt x="130" y="120"/>
                  </a:lnTo>
                  <a:close/>
                  <a:moveTo>
                    <a:pt x="0" y="0"/>
                  </a:moveTo>
                  <a:lnTo>
                    <a:pt x="0" y="70"/>
                  </a:lnTo>
                  <a:lnTo>
                    <a:pt x="0" y="90"/>
                  </a:lnTo>
                  <a:cubicBezTo>
                    <a:pt x="0" y="100"/>
                    <a:pt x="0" y="110"/>
                    <a:pt x="11" y="120"/>
                  </a:cubicBezTo>
                  <a:lnTo>
                    <a:pt x="50" y="480"/>
                  </a:lnTo>
                  <a:cubicBezTo>
                    <a:pt x="60" y="579"/>
                    <a:pt x="70" y="649"/>
                    <a:pt x="90" y="719"/>
                  </a:cubicBezTo>
                  <a:cubicBezTo>
                    <a:pt x="120" y="819"/>
                    <a:pt x="150" y="888"/>
                    <a:pt x="190" y="948"/>
                  </a:cubicBezTo>
                  <a:cubicBezTo>
                    <a:pt x="240" y="1008"/>
                    <a:pt x="310" y="1059"/>
                    <a:pt x="379" y="1098"/>
                  </a:cubicBezTo>
                  <a:cubicBezTo>
                    <a:pt x="419" y="1108"/>
                    <a:pt x="450" y="1118"/>
                    <a:pt x="490" y="1128"/>
                  </a:cubicBezTo>
                  <a:cubicBezTo>
                    <a:pt x="530" y="1138"/>
                    <a:pt x="559" y="1148"/>
                    <a:pt x="590" y="1148"/>
                  </a:cubicBezTo>
                  <a:lnTo>
                    <a:pt x="699" y="1148"/>
                  </a:lnTo>
                  <a:lnTo>
                    <a:pt x="749" y="1128"/>
                  </a:lnTo>
                  <a:lnTo>
                    <a:pt x="749" y="1088"/>
                  </a:lnTo>
                  <a:lnTo>
                    <a:pt x="749" y="1068"/>
                  </a:lnTo>
                  <a:lnTo>
                    <a:pt x="749" y="1048"/>
                  </a:lnTo>
                  <a:cubicBezTo>
                    <a:pt x="739" y="1039"/>
                    <a:pt x="739" y="1028"/>
                    <a:pt x="739" y="1019"/>
                  </a:cubicBezTo>
                  <a:lnTo>
                    <a:pt x="689" y="669"/>
                  </a:lnTo>
                  <a:cubicBezTo>
                    <a:pt x="679" y="599"/>
                    <a:pt x="659" y="509"/>
                    <a:pt x="639" y="429"/>
                  </a:cubicBezTo>
                  <a:cubicBezTo>
                    <a:pt x="619" y="329"/>
                    <a:pt x="579" y="260"/>
                    <a:pt x="539" y="200"/>
                  </a:cubicBezTo>
                  <a:cubicBezTo>
                    <a:pt x="499" y="140"/>
                    <a:pt x="430" y="90"/>
                    <a:pt x="360" y="60"/>
                  </a:cubicBezTo>
                  <a:cubicBezTo>
                    <a:pt x="320" y="40"/>
                    <a:pt x="290" y="30"/>
                    <a:pt x="260" y="20"/>
                  </a:cubicBezTo>
                  <a:cubicBezTo>
                    <a:pt x="220" y="10"/>
                    <a:pt x="190" y="10"/>
                    <a:pt x="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7149750" y="3812891"/>
              <a:ext cx="57851" cy="94490"/>
            </a:xfrm>
            <a:custGeom>
              <a:avLst/>
              <a:gdLst/>
              <a:ahLst/>
              <a:cxnLst/>
              <a:rect l="l" t="t" r="r" b="b"/>
              <a:pathLst>
                <a:path w="630" h="1029" extrusionOk="0">
                  <a:moveTo>
                    <a:pt x="0" y="0"/>
                  </a:moveTo>
                  <a:lnTo>
                    <a:pt x="0" y="10"/>
                  </a:lnTo>
                  <a:lnTo>
                    <a:pt x="0" y="50"/>
                  </a:lnTo>
                  <a:cubicBezTo>
                    <a:pt x="10" y="70"/>
                    <a:pt x="10" y="90"/>
                    <a:pt x="10" y="120"/>
                  </a:cubicBezTo>
                  <a:cubicBezTo>
                    <a:pt x="20" y="140"/>
                    <a:pt x="20" y="170"/>
                    <a:pt x="20" y="200"/>
                  </a:cubicBezTo>
                  <a:cubicBezTo>
                    <a:pt x="30" y="260"/>
                    <a:pt x="40" y="340"/>
                    <a:pt x="50" y="409"/>
                  </a:cubicBezTo>
                  <a:cubicBezTo>
                    <a:pt x="50" y="489"/>
                    <a:pt x="70" y="569"/>
                    <a:pt x="90" y="649"/>
                  </a:cubicBezTo>
                  <a:cubicBezTo>
                    <a:pt x="110" y="719"/>
                    <a:pt x="140" y="799"/>
                    <a:pt x="180" y="848"/>
                  </a:cubicBezTo>
                  <a:cubicBezTo>
                    <a:pt x="220" y="908"/>
                    <a:pt x="280" y="948"/>
                    <a:pt x="350" y="979"/>
                  </a:cubicBezTo>
                  <a:cubicBezTo>
                    <a:pt x="379" y="999"/>
                    <a:pt x="410" y="1008"/>
                    <a:pt x="439" y="1008"/>
                  </a:cubicBezTo>
                  <a:cubicBezTo>
                    <a:pt x="479" y="1019"/>
                    <a:pt x="510" y="1028"/>
                    <a:pt x="539" y="1028"/>
                  </a:cubicBezTo>
                  <a:lnTo>
                    <a:pt x="629" y="1028"/>
                  </a:lnTo>
                  <a:lnTo>
                    <a:pt x="629" y="1019"/>
                  </a:lnTo>
                  <a:cubicBezTo>
                    <a:pt x="629" y="1008"/>
                    <a:pt x="629" y="988"/>
                    <a:pt x="619" y="968"/>
                  </a:cubicBezTo>
                  <a:cubicBezTo>
                    <a:pt x="619" y="959"/>
                    <a:pt x="619" y="928"/>
                    <a:pt x="609" y="908"/>
                  </a:cubicBezTo>
                  <a:cubicBezTo>
                    <a:pt x="609" y="879"/>
                    <a:pt x="599" y="859"/>
                    <a:pt x="599" y="828"/>
                  </a:cubicBezTo>
                  <a:lnTo>
                    <a:pt x="569" y="619"/>
                  </a:lnTo>
                  <a:cubicBezTo>
                    <a:pt x="559" y="539"/>
                    <a:pt x="539" y="459"/>
                    <a:pt x="519" y="380"/>
                  </a:cubicBezTo>
                  <a:cubicBezTo>
                    <a:pt x="499" y="309"/>
                    <a:pt x="479" y="240"/>
                    <a:pt x="430" y="180"/>
                  </a:cubicBezTo>
                  <a:cubicBezTo>
                    <a:pt x="390" y="120"/>
                    <a:pt x="339" y="80"/>
                    <a:pt x="280" y="50"/>
                  </a:cubicBezTo>
                  <a:cubicBezTo>
                    <a:pt x="240" y="40"/>
                    <a:pt x="210" y="30"/>
                    <a:pt x="180" y="20"/>
                  </a:cubicBezTo>
                  <a:cubicBezTo>
                    <a:pt x="150" y="10"/>
                    <a:pt x="120" y="10"/>
                    <a:pt x="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7144240" y="3807382"/>
              <a:ext cx="68871" cy="105418"/>
            </a:xfrm>
            <a:custGeom>
              <a:avLst/>
              <a:gdLst/>
              <a:ahLst/>
              <a:cxnLst/>
              <a:rect l="l" t="t" r="r" b="b"/>
              <a:pathLst>
                <a:path w="750" h="1148" extrusionOk="0">
                  <a:moveTo>
                    <a:pt x="150" y="120"/>
                  </a:moveTo>
                  <a:cubicBezTo>
                    <a:pt x="170" y="120"/>
                    <a:pt x="200" y="130"/>
                    <a:pt x="230" y="140"/>
                  </a:cubicBezTo>
                  <a:cubicBezTo>
                    <a:pt x="250" y="140"/>
                    <a:pt x="280" y="150"/>
                    <a:pt x="310" y="170"/>
                  </a:cubicBezTo>
                  <a:cubicBezTo>
                    <a:pt x="360" y="190"/>
                    <a:pt x="410" y="230"/>
                    <a:pt x="450" y="270"/>
                  </a:cubicBezTo>
                  <a:cubicBezTo>
                    <a:pt x="479" y="320"/>
                    <a:pt x="499" y="380"/>
                    <a:pt x="530" y="460"/>
                  </a:cubicBezTo>
                  <a:cubicBezTo>
                    <a:pt x="550" y="539"/>
                    <a:pt x="559" y="619"/>
                    <a:pt x="570" y="679"/>
                  </a:cubicBezTo>
                  <a:lnTo>
                    <a:pt x="619" y="1028"/>
                  </a:lnTo>
                  <a:lnTo>
                    <a:pt x="599" y="1028"/>
                  </a:lnTo>
                  <a:cubicBezTo>
                    <a:pt x="579" y="1028"/>
                    <a:pt x="550" y="1019"/>
                    <a:pt x="519" y="1019"/>
                  </a:cubicBezTo>
                  <a:lnTo>
                    <a:pt x="430" y="988"/>
                  </a:lnTo>
                  <a:cubicBezTo>
                    <a:pt x="370" y="959"/>
                    <a:pt x="330" y="919"/>
                    <a:pt x="290" y="879"/>
                  </a:cubicBezTo>
                  <a:cubicBezTo>
                    <a:pt x="250" y="829"/>
                    <a:pt x="230" y="769"/>
                    <a:pt x="210" y="689"/>
                  </a:cubicBezTo>
                  <a:cubicBezTo>
                    <a:pt x="190" y="629"/>
                    <a:pt x="180" y="559"/>
                    <a:pt x="170" y="469"/>
                  </a:cubicBezTo>
                  <a:lnTo>
                    <a:pt x="130" y="120"/>
                  </a:lnTo>
                  <a:close/>
                  <a:moveTo>
                    <a:pt x="0" y="0"/>
                  </a:moveTo>
                  <a:lnTo>
                    <a:pt x="0" y="70"/>
                  </a:lnTo>
                  <a:lnTo>
                    <a:pt x="0" y="90"/>
                  </a:lnTo>
                  <a:cubicBezTo>
                    <a:pt x="0" y="100"/>
                    <a:pt x="0" y="110"/>
                    <a:pt x="11" y="120"/>
                  </a:cubicBezTo>
                  <a:lnTo>
                    <a:pt x="50" y="480"/>
                  </a:lnTo>
                  <a:cubicBezTo>
                    <a:pt x="60" y="579"/>
                    <a:pt x="70" y="649"/>
                    <a:pt x="90" y="719"/>
                  </a:cubicBezTo>
                  <a:cubicBezTo>
                    <a:pt x="120" y="819"/>
                    <a:pt x="150" y="888"/>
                    <a:pt x="190" y="948"/>
                  </a:cubicBezTo>
                  <a:cubicBezTo>
                    <a:pt x="240" y="1008"/>
                    <a:pt x="310" y="1059"/>
                    <a:pt x="379" y="1098"/>
                  </a:cubicBezTo>
                  <a:cubicBezTo>
                    <a:pt x="419" y="1108"/>
                    <a:pt x="450" y="1118"/>
                    <a:pt x="490" y="1128"/>
                  </a:cubicBezTo>
                  <a:cubicBezTo>
                    <a:pt x="530" y="1138"/>
                    <a:pt x="559" y="1148"/>
                    <a:pt x="590" y="1148"/>
                  </a:cubicBezTo>
                  <a:lnTo>
                    <a:pt x="709" y="1148"/>
                  </a:lnTo>
                  <a:lnTo>
                    <a:pt x="749" y="1108"/>
                  </a:lnTo>
                  <a:lnTo>
                    <a:pt x="749" y="1088"/>
                  </a:lnTo>
                  <a:lnTo>
                    <a:pt x="749" y="1068"/>
                  </a:lnTo>
                  <a:lnTo>
                    <a:pt x="749" y="1048"/>
                  </a:lnTo>
                  <a:cubicBezTo>
                    <a:pt x="739" y="1039"/>
                    <a:pt x="739" y="1028"/>
                    <a:pt x="739" y="1019"/>
                  </a:cubicBezTo>
                  <a:lnTo>
                    <a:pt x="689" y="669"/>
                  </a:lnTo>
                  <a:cubicBezTo>
                    <a:pt x="679" y="599"/>
                    <a:pt x="659" y="509"/>
                    <a:pt x="639" y="429"/>
                  </a:cubicBezTo>
                  <a:cubicBezTo>
                    <a:pt x="619" y="329"/>
                    <a:pt x="579" y="260"/>
                    <a:pt x="539" y="200"/>
                  </a:cubicBezTo>
                  <a:cubicBezTo>
                    <a:pt x="499" y="140"/>
                    <a:pt x="430" y="90"/>
                    <a:pt x="360" y="60"/>
                  </a:cubicBezTo>
                  <a:cubicBezTo>
                    <a:pt x="320" y="40"/>
                    <a:pt x="290" y="30"/>
                    <a:pt x="260" y="20"/>
                  </a:cubicBezTo>
                  <a:cubicBezTo>
                    <a:pt x="220" y="10"/>
                    <a:pt x="190" y="10"/>
                    <a:pt x="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7192816" y="3834838"/>
              <a:ext cx="59688" cy="94490"/>
            </a:xfrm>
            <a:custGeom>
              <a:avLst/>
              <a:gdLst/>
              <a:ahLst/>
              <a:cxnLst/>
              <a:rect l="l" t="t" r="r" b="b"/>
              <a:pathLst>
                <a:path w="650" h="1029" extrusionOk="0">
                  <a:moveTo>
                    <a:pt x="1" y="1"/>
                  </a:moveTo>
                  <a:lnTo>
                    <a:pt x="1" y="10"/>
                  </a:lnTo>
                  <a:lnTo>
                    <a:pt x="1" y="21"/>
                  </a:lnTo>
                  <a:cubicBezTo>
                    <a:pt x="10" y="30"/>
                    <a:pt x="10" y="41"/>
                    <a:pt x="10" y="61"/>
                  </a:cubicBezTo>
                  <a:cubicBezTo>
                    <a:pt x="10" y="81"/>
                    <a:pt x="10" y="101"/>
                    <a:pt x="21" y="130"/>
                  </a:cubicBezTo>
                  <a:cubicBezTo>
                    <a:pt x="21" y="150"/>
                    <a:pt x="21" y="181"/>
                    <a:pt x="30" y="210"/>
                  </a:cubicBezTo>
                  <a:cubicBezTo>
                    <a:pt x="41" y="270"/>
                    <a:pt x="50" y="340"/>
                    <a:pt x="61" y="420"/>
                  </a:cubicBezTo>
                  <a:cubicBezTo>
                    <a:pt x="70" y="500"/>
                    <a:pt x="80" y="580"/>
                    <a:pt x="100" y="649"/>
                  </a:cubicBezTo>
                  <a:cubicBezTo>
                    <a:pt x="130" y="729"/>
                    <a:pt x="160" y="799"/>
                    <a:pt x="200" y="859"/>
                  </a:cubicBezTo>
                  <a:cubicBezTo>
                    <a:pt x="250" y="909"/>
                    <a:pt x="310" y="949"/>
                    <a:pt x="370" y="979"/>
                  </a:cubicBezTo>
                  <a:cubicBezTo>
                    <a:pt x="400" y="989"/>
                    <a:pt x="440" y="999"/>
                    <a:pt x="469" y="1009"/>
                  </a:cubicBezTo>
                  <a:cubicBezTo>
                    <a:pt x="500" y="1019"/>
                    <a:pt x="529" y="1019"/>
                    <a:pt x="560" y="1019"/>
                  </a:cubicBezTo>
                  <a:cubicBezTo>
                    <a:pt x="574" y="1024"/>
                    <a:pt x="587" y="1024"/>
                    <a:pt x="598" y="1024"/>
                  </a:cubicBezTo>
                  <a:cubicBezTo>
                    <a:pt x="609" y="1024"/>
                    <a:pt x="619" y="1024"/>
                    <a:pt x="629" y="1029"/>
                  </a:cubicBezTo>
                  <a:cubicBezTo>
                    <a:pt x="640" y="1019"/>
                    <a:pt x="649" y="1019"/>
                    <a:pt x="649" y="1019"/>
                  </a:cubicBezTo>
                  <a:lnTo>
                    <a:pt x="649" y="1009"/>
                  </a:lnTo>
                  <a:cubicBezTo>
                    <a:pt x="649" y="999"/>
                    <a:pt x="649" y="979"/>
                    <a:pt x="640" y="969"/>
                  </a:cubicBezTo>
                  <a:cubicBezTo>
                    <a:pt x="640" y="949"/>
                    <a:pt x="640" y="929"/>
                    <a:pt x="629" y="899"/>
                  </a:cubicBezTo>
                  <a:cubicBezTo>
                    <a:pt x="629" y="879"/>
                    <a:pt x="620" y="849"/>
                    <a:pt x="620" y="819"/>
                  </a:cubicBezTo>
                  <a:cubicBezTo>
                    <a:pt x="609" y="760"/>
                    <a:pt x="600" y="689"/>
                    <a:pt x="580" y="609"/>
                  </a:cubicBezTo>
                  <a:cubicBezTo>
                    <a:pt x="569" y="530"/>
                    <a:pt x="560" y="450"/>
                    <a:pt x="529" y="380"/>
                  </a:cubicBezTo>
                  <a:cubicBezTo>
                    <a:pt x="509" y="300"/>
                    <a:pt x="480" y="230"/>
                    <a:pt x="440" y="181"/>
                  </a:cubicBezTo>
                  <a:cubicBezTo>
                    <a:pt x="400" y="121"/>
                    <a:pt x="340" y="81"/>
                    <a:pt x="280" y="50"/>
                  </a:cubicBezTo>
                  <a:cubicBezTo>
                    <a:pt x="250" y="41"/>
                    <a:pt x="220" y="30"/>
                    <a:pt x="180" y="21"/>
                  </a:cubicBezTo>
                  <a:cubicBezTo>
                    <a:pt x="150" y="10"/>
                    <a:pt x="120" y="10"/>
                    <a:pt x="90" y="10"/>
                  </a:cubicBezTo>
                  <a:cubicBezTo>
                    <a:pt x="70" y="10"/>
                    <a:pt x="41" y="10"/>
                    <a:pt x="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7187307" y="3829328"/>
              <a:ext cx="70615" cy="105510"/>
            </a:xfrm>
            <a:custGeom>
              <a:avLst/>
              <a:gdLst/>
              <a:ahLst/>
              <a:cxnLst/>
              <a:rect l="l" t="t" r="r" b="b"/>
              <a:pathLst>
                <a:path w="769" h="1149" extrusionOk="0">
                  <a:moveTo>
                    <a:pt x="150" y="130"/>
                  </a:moveTo>
                  <a:cubicBezTo>
                    <a:pt x="170" y="130"/>
                    <a:pt x="200" y="130"/>
                    <a:pt x="230" y="141"/>
                  </a:cubicBezTo>
                  <a:lnTo>
                    <a:pt x="320" y="170"/>
                  </a:lnTo>
                  <a:cubicBezTo>
                    <a:pt x="370" y="190"/>
                    <a:pt x="420" y="230"/>
                    <a:pt x="450" y="270"/>
                  </a:cubicBezTo>
                  <a:cubicBezTo>
                    <a:pt x="489" y="320"/>
                    <a:pt x="509" y="380"/>
                    <a:pt x="540" y="450"/>
                  </a:cubicBezTo>
                  <a:cubicBezTo>
                    <a:pt x="560" y="530"/>
                    <a:pt x="569" y="620"/>
                    <a:pt x="580" y="680"/>
                  </a:cubicBezTo>
                  <a:lnTo>
                    <a:pt x="640" y="1019"/>
                  </a:lnTo>
                  <a:lnTo>
                    <a:pt x="620" y="1019"/>
                  </a:lnTo>
                  <a:cubicBezTo>
                    <a:pt x="600" y="1019"/>
                    <a:pt x="569" y="1019"/>
                    <a:pt x="540" y="1009"/>
                  </a:cubicBezTo>
                  <a:cubicBezTo>
                    <a:pt x="509" y="1009"/>
                    <a:pt x="480" y="999"/>
                    <a:pt x="450" y="989"/>
                  </a:cubicBezTo>
                  <a:cubicBezTo>
                    <a:pt x="400" y="959"/>
                    <a:pt x="350" y="929"/>
                    <a:pt x="310" y="879"/>
                  </a:cubicBezTo>
                  <a:cubicBezTo>
                    <a:pt x="270" y="840"/>
                    <a:pt x="250" y="780"/>
                    <a:pt x="220" y="700"/>
                  </a:cubicBezTo>
                  <a:cubicBezTo>
                    <a:pt x="200" y="629"/>
                    <a:pt x="190" y="560"/>
                    <a:pt x="180" y="470"/>
                  </a:cubicBezTo>
                  <a:lnTo>
                    <a:pt x="130" y="130"/>
                  </a:lnTo>
                  <a:close/>
                  <a:moveTo>
                    <a:pt x="50" y="1"/>
                  </a:moveTo>
                  <a:lnTo>
                    <a:pt x="1" y="41"/>
                  </a:lnTo>
                  <a:lnTo>
                    <a:pt x="10" y="101"/>
                  </a:lnTo>
                  <a:lnTo>
                    <a:pt x="10" y="130"/>
                  </a:lnTo>
                  <a:lnTo>
                    <a:pt x="61" y="490"/>
                  </a:lnTo>
                  <a:cubicBezTo>
                    <a:pt x="70" y="590"/>
                    <a:pt x="90" y="660"/>
                    <a:pt x="110" y="729"/>
                  </a:cubicBezTo>
                  <a:cubicBezTo>
                    <a:pt x="140" y="829"/>
                    <a:pt x="170" y="899"/>
                    <a:pt x="220" y="949"/>
                  </a:cubicBezTo>
                  <a:cubicBezTo>
                    <a:pt x="270" y="1019"/>
                    <a:pt x="330" y="1069"/>
                    <a:pt x="410" y="1099"/>
                  </a:cubicBezTo>
                  <a:cubicBezTo>
                    <a:pt x="440" y="1109"/>
                    <a:pt x="480" y="1119"/>
                    <a:pt x="520" y="1129"/>
                  </a:cubicBezTo>
                  <a:cubicBezTo>
                    <a:pt x="549" y="1139"/>
                    <a:pt x="580" y="1139"/>
                    <a:pt x="609" y="1139"/>
                  </a:cubicBezTo>
                  <a:cubicBezTo>
                    <a:pt x="629" y="1139"/>
                    <a:pt x="649" y="1149"/>
                    <a:pt x="660" y="1149"/>
                  </a:cubicBezTo>
                  <a:lnTo>
                    <a:pt x="689" y="1149"/>
                  </a:lnTo>
                  <a:cubicBezTo>
                    <a:pt x="729" y="1139"/>
                    <a:pt x="739" y="1139"/>
                    <a:pt x="759" y="1129"/>
                  </a:cubicBezTo>
                  <a:lnTo>
                    <a:pt x="769" y="1109"/>
                  </a:lnTo>
                  <a:lnTo>
                    <a:pt x="769" y="1079"/>
                  </a:lnTo>
                  <a:lnTo>
                    <a:pt x="769" y="1059"/>
                  </a:lnTo>
                  <a:lnTo>
                    <a:pt x="769" y="1049"/>
                  </a:lnTo>
                  <a:cubicBezTo>
                    <a:pt x="769" y="1039"/>
                    <a:pt x="769" y="1029"/>
                    <a:pt x="759" y="1019"/>
                  </a:cubicBezTo>
                  <a:lnTo>
                    <a:pt x="700" y="660"/>
                  </a:lnTo>
                  <a:cubicBezTo>
                    <a:pt x="689" y="590"/>
                    <a:pt x="680" y="510"/>
                    <a:pt x="649" y="420"/>
                  </a:cubicBezTo>
                  <a:cubicBezTo>
                    <a:pt x="629" y="330"/>
                    <a:pt x="589" y="261"/>
                    <a:pt x="549" y="201"/>
                  </a:cubicBezTo>
                  <a:cubicBezTo>
                    <a:pt x="500" y="141"/>
                    <a:pt x="440" y="90"/>
                    <a:pt x="360" y="61"/>
                  </a:cubicBezTo>
                  <a:cubicBezTo>
                    <a:pt x="330" y="41"/>
                    <a:pt x="290" y="31"/>
                    <a:pt x="260" y="21"/>
                  </a:cubicBezTo>
                  <a:cubicBezTo>
                    <a:pt x="220" y="21"/>
                    <a:pt x="190" y="11"/>
                    <a:pt x="160" y="11"/>
                  </a:cubicBezTo>
                  <a:cubicBezTo>
                    <a:pt x="140" y="11"/>
                    <a:pt x="121" y="11"/>
                    <a:pt x="1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7192816" y="3834838"/>
              <a:ext cx="59688" cy="94490"/>
            </a:xfrm>
            <a:custGeom>
              <a:avLst/>
              <a:gdLst/>
              <a:ahLst/>
              <a:cxnLst/>
              <a:rect l="l" t="t" r="r" b="b"/>
              <a:pathLst>
                <a:path w="650" h="1029" extrusionOk="0">
                  <a:moveTo>
                    <a:pt x="1" y="1"/>
                  </a:moveTo>
                  <a:lnTo>
                    <a:pt x="1" y="10"/>
                  </a:lnTo>
                  <a:lnTo>
                    <a:pt x="1" y="21"/>
                  </a:lnTo>
                  <a:cubicBezTo>
                    <a:pt x="10" y="30"/>
                    <a:pt x="10" y="41"/>
                    <a:pt x="10" y="61"/>
                  </a:cubicBezTo>
                  <a:cubicBezTo>
                    <a:pt x="10" y="81"/>
                    <a:pt x="10" y="101"/>
                    <a:pt x="21" y="130"/>
                  </a:cubicBezTo>
                  <a:cubicBezTo>
                    <a:pt x="21" y="150"/>
                    <a:pt x="21" y="181"/>
                    <a:pt x="30" y="210"/>
                  </a:cubicBezTo>
                  <a:cubicBezTo>
                    <a:pt x="41" y="270"/>
                    <a:pt x="50" y="340"/>
                    <a:pt x="61" y="420"/>
                  </a:cubicBezTo>
                  <a:cubicBezTo>
                    <a:pt x="70" y="500"/>
                    <a:pt x="80" y="580"/>
                    <a:pt x="100" y="649"/>
                  </a:cubicBezTo>
                  <a:cubicBezTo>
                    <a:pt x="130" y="729"/>
                    <a:pt x="160" y="799"/>
                    <a:pt x="200" y="859"/>
                  </a:cubicBezTo>
                  <a:cubicBezTo>
                    <a:pt x="250" y="909"/>
                    <a:pt x="310" y="949"/>
                    <a:pt x="370" y="979"/>
                  </a:cubicBezTo>
                  <a:cubicBezTo>
                    <a:pt x="400" y="989"/>
                    <a:pt x="440" y="999"/>
                    <a:pt x="469" y="1009"/>
                  </a:cubicBezTo>
                  <a:cubicBezTo>
                    <a:pt x="500" y="1019"/>
                    <a:pt x="529" y="1019"/>
                    <a:pt x="560" y="1019"/>
                  </a:cubicBezTo>
                  <a:cubicBezTo>
                    <a:pt x="574" y="1024"/>
                    <a:pt x="587" y="1024"/>
                    <a:pt x="598" y="1024"/>
                  </a:cubicBezTo>
                  <a:cubicBezTo>
                    <a:pt x="609" y="1024"/>
                    <a:pt x="619" y="1024"/>
                    <a:pt x="629" y="1029"/>
                  </a:cubicBezTo>
                  <a:cubicBezTo>
                    <a:pt x="640" y="1019"/>
                    <a:pt x="649" y="1019"/>
                    <a:pt x="649" y="1019"/>
                  </a:cubicBezTo>
                  <a:lnTo>
                    <a:pt x="649" y="1009"/>
                  </a:lnTo>
                  <a:cubicBezTo>
                    <a:pt x="649" y="999"/>
                    <a:pt x="649" y="979"/>
                    <a:pt x="640" y="969"/>
                  </a:cubicBezTo>
                  <a:cubicBezTo>
                    <a:pt x="640" y="949"/>
                    <a:pt x="640" y="929"/>
                    <a:pt x="629" y="899"/>
                  </a:cubicBezTo>
                  <a:cubicBezTo>
                    <a:pt x="629" y="879"/>
                    <a:pt x="620" y="849"/>
                    <a:pt x="620" y="819"/>
                  </a:cubicBezTo>
                  <a:cubicBezTo>
                    <a:pt x="609" y="760"/>
                    <a:pt x="600" y="689"/>
                    <a:pt x="580" y="609"/>
                  </a:cubicBezTo>
                  <a:cubicBezTo>
                    <a:pt x="569" y="530"/>
                    <a:pt x="560" y="450"/>
                    <a:pt x="529" y="380"/>
                  </a:cubicBezTo>
                  <a:cubicBezTo>
                    <a:pt x="509" y="300"/>
                    <a:pt x="480" y="230"/>
                    <a:pt x="440" y="181"/>
                  </a:cubicBezTo>
                  <a:cubicBezTo>
                    <a:pt x="400" y="121"/>
                    <a:pt x="340" y="81"/>
                    <a:pt x="280" y="50"/>
                  </a:cubicBezTo>
                  <a:cubicBezTo>
                    <a:pt x="250" y="41"/>
                    <a:pt x="220" y="30"/>
                    <a:pt x="180" y="21"/>
                  </a:cubicBezTo>
                  <a:cubicBezTo>
                    <a:pt x="150" y="10"/>
                    <a:pt x="120" y="10"/>
                    <a:pt x="90" y="10"/>
                  </a:cubicBezTo>
                  <a:cubicBezTo>
                    <a:pt x="70" y="10"/>
                    <a:pt x="41" y="10"/>
                    <a:pt x="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7187307" y="3829328"/>
              <a:ext cx="70615" cy="105510"/>
            </a:xfrm>
            <a:custGeom>
              <a:avLst/>
              <a:gdLst/>
              <a:ahLst/>
              <a:cxnLst/>
              <a:rect l="l" t="t" r="r" b="b"/>
              <a:pathLst>
                <a:path w="769" h="1149" extrusionOk="0">
                  <a:moveTo>
                    <a:pt x="150" y="130"/>
                  </a:moveTo>
                  <a:cubicBezTo>
                    <a:pt x="170" y="130"/>
                    <a:pt x="200" y="130"/>
                    <a:pt x="230" y="141"/>
                  </a:cubicBezTo>
                  <a:lnTo>
                    <a:pt x="320" y="170"/>
                  </a:lnTo>
                  <a:cubicBezTo>
                    <a:pt x="370" y="190"/>
                    <a:pt x="420" y="230"/>
                    <a:pt x="450" y="270"/>
                  </a:cubicBezTo>
                  <a:cubicBezTo>
                    <a:pt x="489" y="320"/>
                    <a:pt x="509" y="380"/>
                    <a:pt x="540" y="450"/>
                  </a:cubicBezTo>
                  <a:cubicBezTo>
                    <a:pt x="560" y="530"/>
                    <a:pt x="569" y="620"/>
                    <a:pt x="580" y="680"/>
                  </a:cubicBezTo>
                  <a:lnTo>
                    <a:pt x="640" y="1019"/>
                  </a:lnTo>
                  <a:lnTo>
                    <a:pt x="620" y="1019"/>
                  </a:lnTo>
                  <a:cubicBezTo>
                    <a:pt x="600" y="1019"/>
                    <a:pt x="569" y="1019"/>
                    <a:pt x="540" y="1009"/>
                  </a:cubicBezTo>
                  <a:cubicBezTo>
                    <a:pt x="509" y="1009"/>
                    <a:pt x="480" y="999"/>
                    <a:pt x="450" y="989"/>
                  </a:cubicBezTo>
                  <a:cubicBezTo>
                    <a:pt x="400" y="959"/>
                    <a:pt x="350" y="929"/>
                    <a:pt x="310" y="879"/>
                  </a:cubicBezTo>
                  <a:cubicBezTo>
                    <a:pt x="270" y="840"/>
                    <a:pt x="250" y="780"/>
                    <a:pt x="220" y="700"/>
                  </a:cubicBezTo>
                  <a:cubicBezTo>
                    <a:pt x="200" y="629"/>
                    <a:pt x="190" y="560"/>
                    <a:pt x="180" y="470"/>
                  </a:cubicBezTo>
                  <a:lnTo>
                    <a:pt x="130" y="130"/>
                  </a:lnTo>
                  <a:close/>
                  <a:moveTo>
                    <a:pt x="50" y="1"/>
                  </a:moveTo>
                  <a:lnTo>
                    <a:pt x="1" y="41"/>
                  </a:lnTo>
                  <a:lnTo>
                    <a:pt x="10" y="101"/>
                  </a:lnTo>
                  <a:lnTo>
                    <a:pt x="10" y="130"/>
                  </a:lnTo>
                  <a:lnTo>
                    <a:pt x="61" y="490"/>
                  </a:lnTo>
                  <a:cubicBezTo>
                    <a:pt x="70" y="590"/>
                    <a:pt x="90" y="660"/>
                    <a:pt x="110" y="729"/>
                  </a:cubicBezTo>
                  <a:cubicBezTo>
                    <a:pt x="140" y="829"/>
                    <a:pt x="170" y="899"/>
                    <a:pt x="220" y="949"/>
                  </a:cubicBezTo>
                  <a:cubicBezTo>
                    <a:pt x="270" y="1019"/>
                    <a:pt x="330" y="1069"/>
                    <a:pt x="410" y="1099"/>
                  </a:cubicBezTo>
                  <a:cubicBezTo>
                    <a:pt x="440" y="1109"/>
                    <a:pt x="480" y="1119"/>
                    <a:pt x="520" y="1129"/>
                  </a:cubicBezTo>
                  <a:cubicBezTo>
                    <a:pt x="549" y="1139"/>
                    <a:pt x="580" y="1139"/>
                    <a:pt x="609" y="1139"/>
                  </a:cubicBezTo>
                  <a:cubicBezTo>
                    <a:pt x="629" y="1139"/>
                    <a:pt x="649" y="1149"/>
                    <a:pt x="660" y="1149"/>
                  </a:cubicBezTo>
                  <a:lnTo>
                    <a:pt x="689" y="1149"/>
                  </a:lnTo>
                  <a:cubicBezTo>
                    <a:pt x="729" y="1139"/>
                    <a:pt x="729" y="1139"/>
                    <a:pt x="739" y="1139"/>
                  </a:cubicBezTo>
                  <a:lnTo>
                    <a:pt x="769" y="1119"/>
                  </a:lnTo>
                  <a:lnTo>
                    <a:pt x="769" y="1079"/>
                  </a:lnTo>
                  <a:lnTo>
                    <a:pt x="769" y="1059"/>
                  </a:lnTo>
                  <a:lnTo>
                    <a:pt x="769" y="1049"/>
                  </a:lnTo>
                  <a:cubicBezTo>
                    <a:pt x="769" y="1039"/>
                    <a:pt x="769" y="1029"/>
                    <a:pt x="759" y="999"/>
                  </a:cubicBezTo>
                  <a:lnTo>
                    <a:pt x="700" y="660"/>
                  </a:lnTo>
                  <a:cubicBezTo>
                    <a:pt x="689" y="590"/>
                    <a:pt x="680" y="510"/>
                    <a:pt x="649" y="420"/>
                  </a:cubicBezTo>
                  <a:cubicBezTo>
                    <a:pt x="629" y="330"/>
                    <a:pt x="589" y="261"/>
                    <a:pt x="549" y="201"/>
                  </a:cubicBezTo>
                  <a:cubicBezTo>
                    <a:pt x="500" y="141"/>
                    <a:pt x="440" y="90"/>
                    <a:pt x="360" y="61"/>
                  </a:cubicBezTo>
                  <a:cubicBezTo>
                    <a:pt x="330" y="41"/>
                    <a:pt x="290" y="31"/>
                    <a:pt x="260" y="21"/>
                  </a:cubicBezTo>
                  <a:cubicBezTo>
                    <a:pt x="220" y="21"/>
                    <a:pt x="190" y="11"/>
                    <a:pt x="160" y="11"/>
                  </a:cubicBezTo>
                  <a:cubicBezTo>
                    <a:pt x="140" y="11"/>
                    <a:pt x="121" y="11"/>
                    <a:pt x="1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7236801" y="3856876"/>
              <a:ext cx="61524" cy="92654"/>
            </a:xfrm>
            <a:custGeom>
              <a:avLst/>
              <a:gdLst/>
              <a:ahLst/>
              <a:cxnLst/>
              <a:rect l="l" t="t" r="r" b="b"/>
              <a:pathLst>
                <a:path w="670" h="1009" extrusionOk="0">
                  <a:moveTo>
                    <a:pt x="1" y="0"/>
                  </a:moveTo>
                  <a:lnTo>
                    <a:pt x="1" y="10"/>
                  </a:lnTo>
                  <a:lnTo>
                    <a:pt x="1" y="20"/>
                  </a:lnTo>
                  <a:cubicBezTo>
                    <a:pt x="1" y="30"/>
                    <a:pt x="1" y="40"/>
                    <a:pt x="10" y="60"/>
                  </a:cubicBezTo>
                  <a:cubicBezTo>
                    <a:pt x="10" y="80"/>
                    <a:pt x="10" y="100"/>
                    <a:pt x="21" y="120"/>
                  </a:cubicBezTo>
                  <a:cubicBezTo>
                    <a:pt x="21" y="150"/>
                    <a:pt x="30" y="170"/>
                    <a:pt x="30" y="210"/>
                  </a:cubicBezTo>
                  <a:cubicBezTo>
                    <a:pt x="41" y="270"/>
                    <a:pt x="50" y="340"/>
                    <a:pt x="61" y="409"/>
                  </a:cubicBezTo>
                  <a:cubicBezTo>
                    <a:pt x="81" y="489"/>
                    <a:pt x="90" y="569"/>
                    <a:pt x="121" y="649"/>
                  </a:cubicBezTo>
                  <a:cubicBezTo>
                    <a:pt x="141" y="719"/>
                    <a:pt x="170" y="789"/>
                    <a:pt x="220" y="849"/>
                  </a:cubicBezTo>
                  <a:cubicBezTo>
                    <a:pt x="260" y="899"/>
                    <a:pt x="320" y="939"/>
                    <a:pt x="390" y="968"/>
                  </a:cubicBezTo>
                  <a:cubicBezTo>
                    <a:pt x="420" y="979"/>
                    <a:pt x="450" y="988"/>
                    <a:pt x="490" y="999"/>
                  </a:cubicBezTo>
                  <a:cubicBezTo>
                    <a:pt x="520" y="999"/>
                    <a:pt x="549" y="1008"/>
                    <a:pt x="580" y="1008"/>
                  </a:cubicBezTo>
                  <a:lnTo>
                    <a:pt x="669" y="1008"/>
                  </a:lnTo>
                  <a:lnTo>
                    <a:pt x="669" y="988"/>
                  </a:lnTo>
                  <a:cubicBezTo>
                    <a:pt x="669" y="979"/>
                    <a:pt x="669" y="968"/>
                    <a:pt x="660" y="948"/>
                  </a:cubicBezTo>
                  <a:cubicBezTo>
                    <a:pt x="660" y="928"/>
                    <a:pt x="649" y="908"/>
                    <a:pt x="649" y="889"/>
                  </a:cubicBezTo>
                  <a:cubicBezTo>
                    <a:pt x="640" y="859"/>
                    <a:pt x="640" y="829"/>
                    <a:pt x="629" y="799"/>
                  </a:cubicBezTo>
                  <a:cubicBezTo>
                    <a:pt x="620" y="739"/>
                    <a:pt x="609" y="669"/>
                    <a:pt x="589" y="589"/>
                  </a:cubicBezTo>
                  <a:cubicBezTo>
                    <a:pt x="580" y="520"/>
                    <a:pt x="560" y="440"/>
                    <a:pt x="540" y="360"/>
                  </a:cubicBezTo>
                  <a:cubicBezTo>
                    <a:pt x="520" y="290"/>
                    <a:pt x="480" y="220"/>
                    <a:pt x="440" y="160"/>
                  </a:cubicBezTo>
                  <a:cubicBezTo>
                    <a:pt x="400" y="110"/>
                    <a:pt x="340" y="70"/>
                    <a:pt x="280" y="40"/>
                  </a:cubicBezTo>
                  <a:cubicBezTo>
                    <a:pt x="250" y="30"/>
                    <a:pt x="210" y="20"/>
                    <a:pt x="180" y="10"/>
                  </a:cubicBezTo>
                  <a:cubicBezTo>
                    <a:pt x="150" y="10"/>
                    <a:pt x="121" y="0"/>
                    <a:pt x="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7231291" y="3851367"/>
              <a:ext cx="72544" cy="103673"/>
            </a:xfrm>
            <a:custGeom>
              <a:avLst/>
              <a:gdLst/>
              <a:ahLst/>
              <a:cxnLst/>
              <a:rect l="l" t="t" r="r" b="b"/>
              <a:pathLst>
                <a:path w="790" h="1129" extrusionOk="0">
                  <a:moveTo>
                    <a:pt x="150" y="120"/>
                  </a:moveTo>
                  <a:cubicBezTo>
                    <a:pt x="170" y="120"/>
                    <a:pt x="201" y="130"/>
                    <a:pt x="230" y="130"/>
                  </a:cubicBezTo>
                  <a:cubicBezTo>
                    <a:pt x="260" y="140"/>
                    <a:pt x="290" y="150"/>
                    <a:pt x="310" y="160"/>
                  </a:cubicBezTo>
                  <a:cubicBezTo>
                    <a:pt x="370" y="180"/>
                    <a:pt x="420" y="220"/>
                    <a:pt x="450" y="260"/>
                  </a:cubicBezTo>
                  <a:cubicBezTo>
                    <a:pt x="490" y="300"/>
                    <a:pt x="520" y="360"/>
                    <a:pt x="540" y="440"/>
                  </a:cubicBezTo>
                  <a:cubicBezTo>
                    <a:pt x="570" y="520"/>
                    <a:pt x="580" y="609"/>
                    <a:pt x="589" y="669"/>
                  </a:cubicBezTo>
                  <a:lnTo>
                    <a:pt x="660" y="1008"/>
                  </a:lnTo>
                  <a:lnTo>
                    <a:pt x="640" y="1008"/>
                  </a:lnTo>
                  <a:cubicBezTo>
                    <a:pt x="620" y="1008"/>
                    <a:pt x="589" y="999"/>
                    <a:pt x="560" y="999"/>
                  </a:cubicBezTo>
                  <a:cubicBezTo>
                    <a:pt x="530" y="988"/>
                    <a:pt x="500" y="988"/>
                    <a:pt x="470" y="968"/>
                  </a:cubicBezTo>
                  <a:cubicBezTo>
                    <a:pt x="410" y="949"/>
                    <a:pt x="360" y="919"/>
                    <a:pt x="320" y="869"/>
                  </a:cubicBezTo>
                  <a:cubicBezTo>
                    <a:pt x="290" y="819"/>
                    <a:pt x="260" y="769"/>
                    <a:pt x="230" y="689"/>
                  </a:cubicBezTo>
                  <a:cubicBezTo>
                    <a:pt x="210" y="629"/>
                    <a:pt x="201" y="560"/>
                    <a:pt x="181" y="469"/>
                  </a:cubicBezTo>
                  <a:lnTo>
                    <a:pt x="130" y="120"/>
                  </a:lnTo>
                  <a:close/>
                  <a:moveTo>
                    <a:pt x="30" y="1"/>
                  </a:moveTo>
                  <a:lnTo>
                    <a:pt x="1" y="40"/>
                  </a:lnTo>
                  <a:lnTo>
                    <a:pt x="1" y="100"/>
                  </a:lnTo>
                  <a:cubicBezTo>
                    <a:pt x="1" y="110"/>
                    <a:pt x="10" y="120"/>
                    <a:pt x="10" y="140"/>
                  </a:cubicBezTo>
                  <a:lnTo>
                    <a:pt x="61" y="480"/>
                  </a:lnTo>
                  <a:cubicBezTo>
                    <a:pt x="81" y="580"/>
                    <a:pt x="101" y="659"/>
                    <a:pt x="121" y="729"/>
                  </a:cubicBezTo>
                  <a:cubicBezTo>
                    <a:pt x="150" y="819"/>
                    <a:pt x="181" y="889"/>
                    <a:pt x="230" y="949"/>
                  </a:cubicBezTo>
                  <a:cubicBezTo>
                    <a:pt x="280" y="1008"/>
                    <a:pt x="350" y="1059"/>
                    <a:pt x="430" y="1088"/>
                  </a:cubicBezTo>
                  <a:cubicBezTo>
                    <a:pt x="460" y="1099"/>
                    <a:pt x="500" y="1108"/>
                    <a:pt x="540" y="1119"/>
                  </a:cubicBezTo>
                  <a:cubicBezTo>
                    <a:pt x="570" y="1119"/>
                    <a:pt x="609" y="1128"/>
                    <a:pt x="640" y="1128"/>
                  </a:cubicBezTo>
                  <a:lnTo>
                    <a:pt x="669" y="1128"/>
                  </a:lnTo>
                  <a:lnTo>
                    <a:pt x="760" y="1119"/>
                  </a:lnTo>
                  <a:lnTo>
                    <a:pt x="789" y="1088"/>
                  </a:lnTo>
                  <a:lnTo>
                    <a:pt x="789" y="1059"/>
                  </a:lnTo>
                  <a:lnTo>
                    <a:pt x="789" y="1039"/>
                  </a:lnTo>
                  <a:lnTo>
                    <a:pt x="789" y="1028"/>
                  </a:lnTo>
                  <a:cubicBezTo>
                    <a:pt x="789" y="1019"/>
                    <a:pt x="780" y="1008"/>
                    <a:pt x="780" y="999"/>
                  </a:cubicBezTo>
                  <a:lnTo>
                    <a:pt x="709" y="639"/>
                  </a:lnTo>
                  <a:cubicBezTo>
                    <a:pt x="700" y="580"/>
                    <a:pt x="680" y="489"/>
                    <a:pt x="660" y="400"/>
                  </a:cubicBezTo>
                  <a:cubicBezTo>
                    <a:pt x="629" y="310"/>
                    <a:pt x="589" y="240"/>
                    <a:pt x="550" y="190"/>
                  </a:cubicBezTo>
                  <a:cubicBezTo>
                    <a:pt x="500" y="120"/>
                    <a:pt x="430" y="80"/>
                    <a:pt x="360" y="50"/>
                  </a:cubicBezTo>
                  <a:cubicBezTo>
                    <a:pt x="330" y="30"/>
                    <a:pt x="290" y="21"/>
                    <a:pt x="250" y="21"/>
                  </a:cubicBezTo>
                  <a:cubicBezTo>
                    <a:pt x="221" y="10"/>
                    <a:pt x="190" y="1"/>
                    <a:pt x="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7236801" y="3856876"/>
              <a:ext cx="61524" cy="92654"/>
            </a:xfrm>
            <a:custGeom>
              <a:avLst/>
              <a:gdLst/>
              <a:ahLst/>
              <a:cxnLst/>
              <a:rect l="l" t="t" r="r" b="b"/>
              <a:pathLst>
                <a:path w="670" h="1009" extrusionOk="0">
                  <a:moveTo>
                    <a:pt x="1" y="0"/>
                  </a:moveTo>
                  <a:lnTo>
                    <a:pt x="1" y="10"/>
                  </a:lnTo>
                  <a:lnTo>
                    <a:pt x="1" y="20"/>
                  </a:lnTo>
                  <a:cubicBezTo>
                    <a:pt x="1" y="30"/>
                    <a:pt x="1" y="40"/>
                    <a:pt x="10" y="60"/>
                  </a:cubicBezTo>
                  <a:cubicBezTo>
                    <a:pt x="10" y="80"/>
                    <a:pt x="10" y="100"/>
                    <a:pt x="21" y="120"/>
                  </a:cubicBezTo>
                  <a:cubicBezTo>
                    <a:pt x="21" y="150"/>
                    <a:pt x="30" y="170"/>
                    <a:pt x="30" y="210"/>
                  </a:cubicBezTo>
                  <a:cubicBezTo>
                    <a:pt x="41" y="270"/>
                    <a:pt x="50" y="340"/>
                    <a:pt x="61" y="409"/>
                  </a:cubicBezTo>
                  <a:cubicBezTo>
                    <a:pt x="81" y="489"/>
                    <a:pt x="90" y="569"/>
                    <a:pt x="121" y="649"/>
                  </a:cubicBezTo>
                  <a:cubicBezTo>
                    <a:pt x="141" y="719"/>
                    <a:pt x="170" y="789"/>
                    <a:pt x="220" y="849"/>
                  </a:cubicBezTo>
                  <a:cubicBezTo>
                    <a:pt x="260" y="899"/>
                    <a:pt x="320" y="939"/>
                    <a:pt x="390" y="968"/>
                  </a:cubicBezTo>
                  <a:cubicBezTo>
                    <a:pt x="420" y="979"/>
                    <a:pt x="450" y="988"/>
                    <a:pt x="490" y="999"/>
                  </a:cubicBezTo>
                  <a:cubicBezTo>
                    <a:pt x="520" y="999"/>
                    <a:pt x="549" y="1008"/>
                    <a:pt x="580" y="1008"/>
                  </a:cubicBezTo>
                  <a:lnTo>
                    <a:pt x="669" y="1008"/>
                  </a:lnTo>
                  <a:lnTo>
                    <a:pt x="669" y="988"/>
                  </a:lnTo>
                  <a:cubicBezTo>
                    <a:pt x="669" y="979"/>
                    <a:pt x="669" y="968"/>
                    <a:pt x="660" y="948"/>
                  </a:cubicBezTo>
                  <a:cubicBezTo>
                    <a:pt x="660" y="928"/>
                    <a:pt x="649" y="908"/>
                    <a:pt x="649" y="889"/>
                  </a:cubicBezTo>
                  <a:cubicBezTo>
                    <a:pt x="640" y="859"/>
                    <a:pt x="640" y="829"/>
                    <a:pt x="629" y="799"/>
                  </a:cubicBezTo>
                  <a:cubicBezTo>
                    <a:pt x="620" y="739"/>
                    <a:pt x="609" y="669"/>
                    <a:pt x="589" y="589"/>
                  </a:cubicBezTo>
                  <a:cubicBezTo>
                    <a:pt x="580" y="520"/>
                    <a:pt x="560" y="440"/>
                    <a:pt x="540" y="360"/>
                  </a:cubicBezTo>
                  <a:cubicBezTo>
                    <a:pt x="520" y="290"/>
                    <a:pt x="480" y="220"/>
                    <a:pt x="440" y="160"/>
                  </a:cubicBezTo>
                  <a:cubicBezTo>
                    <a:pt x="400" y="110"/>
                    <a:pt x="340" y="70"/>
                    <a:pt x="280" y="40"/>
                  </a:cubicBezTo>
                  <a:cubicBezTo>
                    <a:pt x="250" y="30"/>
                    <a:pt x="210" y="20"/>
                    <a:pt x="180" y="10"/>
                  </a:cubicBezTo>
                  <a:cubicBezTo>
                    <a:pt x="150" y="10"/>
                    <a:pt x="121" y="0"/>
                    <a:pt x="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7231291" y="3851367"/>
              <a:ext cx="72544" cy="103673"/>
            </a:xfrm>
            <a:custGeom>
              <a:avLst/>
              <a:gdLst/>
              <a:ahLst/>
              <a:cxnLst/>
              <a:rect l="l" t="t" r="r" b="b"/>
              <a:pathLst>
                <a:path w="790" h="1129" extrusionOk="0">
                  <a:moveTo>
                    <a:pt x="150" y="120"/>
                  </a:moveTo>
                  <a:cubicBezTo>
                    <a:pt x="170" y="120"/>
                    <a:pt x="201" y="130"/>
                    <a:pt x="230" y="130"/>
                  </a:cubicBezTo>
                  <a:cubicBezTo>
                    <a:pt x="260" y="140"/>
                    <a:pt x="290" y="150"/>
                    <a:pt x="310" y="160"/>
                  </a:cubicBezTo>
                  <a:cubicBezTo>
                    <a:pt x="370" y="180"/>
                    <a:pt x="420" y="220"/>
                    <a:pt x="450" y="260"/>
                  </a:cubicBezTo>
                  <a:cubicBezTo>
                    <a:pt x="490" y="300"/>
                    <a:pt x="520" y="360"/>
                    <a:pt x="540" y="440"/>
                  </a:cubicBezTo>
                  <a:cubicBezTo>
                    <a:pt x="570" y="520"/>
                    <a:pt x="580" y="609"/>
                    <a:pt x="589" y="669"/>
                  </a:cubicBezTo>
                  <a:lnTo>
                    <a:pt x="660" y="1008"/>
                  </a:lnTo>
                  <a:lnTo>
                    <a:pt x="640" y="1008"/>
                  </a:lnTo>
                  <a:cubicBezTo>
                    <a:pt x="620" y="1008"/>
                    <a:pt x="589" y="999"/>
                    <a:pt x="560" y="999"/>
                  </a:cubicBezTo>
                  <a:cubicBezTo>
                    <a:pt x="530" y="988"/>
                    <a:pt x="500" y="988"/>
                    <a:pt x="470" y="968"/>
                  </a:cubicBezTo>
                  <a:cubicBezTo>
                    <a:pt x="410" y="949"/>
                    <a:pt x="360" y="919"/>
                    <a:pt x="320" y="869"/>
                  </a:cubicBezTo>
                  <a:cubicBezTo>
                    <a:pt x="290" y="819"/>
                    <a:pt x="260" y="769"/>
                    <a:pt x="230" y="689"/>
                  </a:cubicBezTo>
                  <a:cubicBezTo>
                    <a:pt x="210" y="629"/>
                    <a:pt x="201" y="560"/>
                    <a:pt x="181" y="469"/>
                  </a:cubicBezTo>
                  <a:lnTo>
                    <a:pt x="130" y="120"/>
                  </a:lnTo>
                  <a:close/>
                  <a:moveTo>
                    <a:pt x="30" y="1"/>
                  </a:moveTo>
                  <a:lnTo>
                    <a:pt x="1" y="40"/>
                  </a:lnTo>
                  <a:lnTo>
                    <a:pt x="1" y="100"/>
                  </a:lnTo>
                  <a:cubicBezTo>
                    <a:pt x="1" y="110"/>
                    <a:pt x="10" y="120"/>
                    <a:pt x="10" y="140"/>
                  </a:cubicBezTo>
                  <a:lnTo>
                    <a:pt x="61" y="480"/>
                  </a:lnTo>
                  <a:cubicBezTo>
                    <a:pt x="81" y="580"/>
                    <a:pt x="101" y="659"/>
                    <a:pt x="121" y="729"/>
                  </a:cubicBezTo>
                  <a:cubicBezTo>
                    <a:pt x="150" y="819"/>
                    <a:pt x="181" y="889"/>
                    <a:pt x="230" y="949"/>
                  </a:cubicBezTo>
                  <a:cubicBezTo>
                    <a:pt x="280" y="1008"/>
                    <a:pt x="350" y="1059"/>
                    <a:pt x="430" y="1088"/>
                  </a:cubicBezTo>
                  <a:cubicBezTo>
                    <a:pt x="460" y="1099"/>
                    <a:pt x="500" y="1108"/>
                    <a:pt x="540" y="1119"/>
                  </a:cubicBezTo>
                  <a:cubicBezTo>
                    <a:pt x="570" y="1119"/>
                    <a:pt x="609" y="1128"/>
                    <a:pt x="640" y="1128"/>
                  </a:cubicBezTo>
                  <a:lnTo>
                    <a:pt x="709" y="1128"/>
                  </a:lnTo>
                  <a:cubicBezTo>
                    <a:pt x="749" y="1128"/>
                    <a:pt x="760" y="1119"/>
                    <a:pt x="780" y="1108"/>
                  </a:cubicBezTo>
                  <a:lnTo>
                    <a:pt x="789" y="1088"/>
                  </a:lnTo>
                  <a:lnTo>
                    <a:pt x="789" y="1059"/>
                  </a:lnTo>
                  <a:lnTo>
                    <a:pt x="789" y="1039"/>
                  </a:lnTo>
                  <a:lnTo>
                    <a:pt x="789" y="1028"/>
                  </a:lnTo>
                  <a:cubicBezTo>
                    <a:pt x="789" y="1019"/>
                    <a:pt x="780" y="1008"/>
                    <a:pt x="780" y="999"/>
                  </a:cubicBezTo>
                  <a:lnTo>
                    <a:pt x="709" y="639"/>
                  </a:lnTo>
                  <a:cubicBezTo>
                    <a:pt x="700" y="580"/>
                    <a:pt x="680" y="489"/>
                    <a:pt x="660" y="400"/>
                  </a:cubicBezTo>
                  <a:cubicBezTo>
                    <a:pt x="629" y="310"/>
                    <a:pt x="589" y="240"/>
                    <a:pt x="550" y="190"/>
                  </a:cubicBezTo>
                  <a:cubicBezTo>
                    <a:pt x="500" y="120"/>
                    <a:pt x="430" y="80"/>
                    <a:pt x="360" y="50"/>
                  </a:cubicBezTo>
                  <a:cubicBezTo>
                    <a:pt x="330" y="30"/>
                    <a:pt x="290" y="21"/>
                    <a:pt x="250" y="21"/>
                  </a:cubicBezTo>
                  <a:cubicBezTo>
                    <a:pt x="221" y="10"/>
                    <a:pt x="190" y="1"/>
                    <a:pt x="161" y="1"/>
                  </a:cubicBezTo>
                  <a:lnTo>
                    <a:pt x="81" y="1"/>
                  </a:lnTo>
                  <a:lnTo>
                    <a:pt x="81" y="60"/>
                  </a:lnTo>
                  <a:lnTo>
                    <a:pt x="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7280786" y="3877537"/>
              <a:ext cx="64279" cy="91277"/>
            </a:xfrm>
            <a:custGeom>
              <a:avLst/>
              <a:gdLst/>
              <a:ahLst/>
              <a:cxnLst/>
              <a:rect l="l" t="t" r="r" b="b"/>
              <a:pathLst>
                <a:path w="700" h="994" extrusionOk="0">
                  <a:moveTo>
                    <a:pt x="71" y="0"/>
                  </a:moveTo>
                  <a:cubicBezTo>
                    <a:pt x="53" y="0"/>
                    <a:pt x="37" y="5"/>
                    <a:pt x="31" y="5"/>
                  </a:cubicBezTo>
                  <a:lnTo>
                    <a:pt x="1" y="5"/>
                  </a:lnTo>
                  <a:lnTo>
                    <a:pt x="1" y="15"/>
                  </a:lnTo>
                  <a:cubicBezTo>
                    <a:pt x="11" y="25"/>
                    <a:pt x="11" y="45"/>
                    <a:pt x="11" y="55"/>
                  </a:cubicBezTo>
                  <a:cubicBezTo>
                    <a:pt x="11" y="75"/>
                    <a:pt x="21" y="95"/>
                    <a:pt x="21" y="124"/>
                  </a:cubicBezTo>
                  <a:cubicBezTo>
                    <a:pt x="31" y="144"/>
                    <a:pt x="31" y="175"/>
                    <a:pt x="41" y="204"/>
                  </a:cubicBezTo>
                  <a:cubicBezTo>
                    <a:pt x="50" y="264"/>
                    <a:pt x="61" y="334"/>
                    <a:pt x="70" y="414"/>
                  </a:cubicBezTo>
                  <a:cubicBezTo>
                    <a:pt x="90" y="494"/>
                    <a:pt x="110" y="574"/>
                    <a:pt x="130" y="644"/>
                  </a:cubicBezTo>
                  <a:cubicBezTo>
                    <a:pt x="161" y="723"/>
                    <a:pt x="190" y="783"/>
                    <a:pt x="241" y="843"/>
                  </a:cubicBezTo>
                  <a:cubicBezTo>
                    <a:pt x="290" y="894"/>
                    <a:pt x="350" y="933"/>
                    <a:pt x="410" y="963"/>
                  </a:cubicBezTo>
                  <a:cubicBezTo>
                    <a:pt x="440" y="973"/>
                    <a:pt x="480" y="983"/>
                    <a:pt x="510" y="983"/>
                  </a:cubicBezTo>
                  <a:cubicBezTo>
                    <a:pt x="540" y="993"/>
                    <a:pt x="580" y="993"/>
                    <a:pt x="600" y="993"/>
                  </a:cubicBezTo>
                  <a:lnTo>
                    <a:pt x="700" y="993"/>
                  </a:lnTo>
                  <a:cubicBezTo>
                    <a:pt x="700" y="993"/>
                    <a:pt x="700" y="983"/>
                    <a:pt x="689" y="973"/>
                  </a:cubicBezTo>
                  <a:lnTo>
                    <a:pt x="689" y="933"/>
                  </a:lnTo>
                  <a:cubicBezTo>
                    <a:pt x="680" y="913"/>
                    <a:pt x="680" y="894"/>
                    <a:pt x="669" y="874"/>
                  </a:cubicBezTo>
                  <a:cubicBezTo>
                    <a:pt x="669" y="843"/>
                    <a:pt x="660" y="823"/>
                    <a:pt x="649" y="794"/>
                  </a:cubicBezTo>
                  <a:cubicBezTo>
                    <a:pt x="640" y="723"/>
                    <a:pt x="620" y="654"/>
                    <a:pt x="610" y="584"/>
                  </a:cubicBezTo>
                  <a:cubicBezTo>
                    <a:pt x="590" y="504"/>
                    <a:pt x="570" y="424"/>
                    <a:pt x="550" y="354"/>
                  </a:cubicBezTo>
                  <a:cubicBezTo>
                    <a:pt x="520" y="275"/>
                    <a:pt x="490" y="204"/>
                    <a:pt x="450" y="155"/>
                  </a:cubicBezTo>
                  <a:cubicBezTo>
                    <a:pt x="400" y="104"/>
                    <a:pt x="340" y="65"/>
                    <a:pt x="280" y="35"/>
                  </a:cubicBezTo>
                  <a:cubicBezTo>
                    <a:pt x="250" y="25"/>
                    <a:pt x="221" y="15"/>
                    <a:pt x="181" y="15"/>
                  </a:cubicBezTo>
                  <a:cubicBezTo>
                    <a:pt x="150" y="5"/>
                    <a:pt x="121" y="5"/>
                    <a:pt x="101" y="5"/>
                  </a:cubicBezTo>
                  <a:cubicBezTo>
                    <a:pt x="91" y="1"/>
                    <a:pt x="81" y="0"/>
                    <a:pt x="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7275368" y="3872395"/>
              <a:ext cx="75207" cy="101929"/>
            </a:xfrm>
            <a:custGeom>
              <a:avLst/>
              <a:gdLst/>
              <a:ahLst/>
              <a:cxnLst/>
              <a:rect l="l" t="t" r="r" b="b"/>
              <a:pathLst>
                <a:path w="819" h="1110" extrusionOk="0">
                  <a:moveTo>
                    <a:pt x="149" y="121"/>
                  </a:moveTo>
                  <a:cubicBezTo>
                    <a:pt x="180" y="121"/>
                    <a:pt x="200" y="121"/>
                    <a:pt x="229" y="131"/>
                  </a:cubicBezTo>
                  <a:cubicBezTo>
                    <a:pt x="260" y="131"/>
                    <a:pt x="289" y="141"/>
                    <a:pt x="320" y="151"/>
                  </a:cubicBezTo>
                  <a:cubicBezTo>
                    <a:pt x="379" y="171"/>
                    <a:pt x="419" y="200"/>
                    <a:pt x="459" y="251"/>
                  </a:cubicBezTo>
                  <a:cubicBezTo>
                    <a:pt x="499" y="291"/>
                    <a:pt x="529" y="351"/>
                    <a:pt x="549" y="430"/>
                  </a:cubicBezTo>
                  <a:cubicBezTo>
                    <a:pt x="579" y="500"/>
                    <a:pt x="589" y="580"/>
                    <a:pt x="609" y="650"/>
                  </a:cubicBezTo>
                  <a:lnTo>
                    <a:pt x="679" y="989"/>
                  </a:lnTo>
                  <a:lnTo>
                    <a:pt x="659" y="989"/>
                  </a:lnTo>
                  <a:cubicBezTo>
                    <a:pt x="639" y="989"/>
                    <a:pt x="609" y="989"/>
                    <a:pt x="579" y="979"/>
                  </a:cubicBezTo>
                  <a:cubicBezTo>
                    <a:pt x="549" y="979"/>
                    <a:pt x="519" y="969"/>
                    <a:pt x="489" y="959"/>
                  </a:cubicBezTo>
                  <a:cubicBezTo>
                    <a:pt x="429" y="939"/>
                    <a:pt x="379" y="910"/>
                    <a:pt x="339" y="859"/>
                  </a:cubicBezTo>
                  <a:cubicBezTo>
                    <a:pt x="309" y="819"/>
                    <a:pt x="280" y="759"/>
                    <a:pt x="249" y="680"/>
                  </a:cubicBezTo>
                  <a:cubicBezTo>
                    <a:pt x="229" y="620"/>
                    <a:pt x="209" y="550"/>
                    <a:pt x="189" y="460"/>
                  </a:cubicBezTo>
                  <a:lnTo>
                    <a:pt x="129" y="121"/>
                  </a:lnTo>
                  <a:close/>
                  <a:moveTo>
                    <a:pt x="40" y="1"/>
                  </a:moveTo>
                  <a:lnTo>
                    <a:pt x="0" y="41"/>
                  </a:lnTo>
                  <a:lnTo>
                    <a:pt x="10" y="101"/>
                  </a:lnTo>
                  <a:lnTo>
                    <a:pt x="10" y="131"/>
                  </a:lnTo>
                  <a:lnTo>
                    <a:pt x="80" y="480"/>
                  </a:lnTo>
                  <a:cubicBezTo>
                    <a:pt x="90" y="580"/>
                    <a:pt x="109" y="650"/>
                    <a:pt x="140" y="720"/>
                  </a:cubicBezTo>
                  <a:cubicBezTo>
                    <a:pt x="169" y="810"/>
                    <a:pt x="209" y="879"/>
                    <a:pt x="249" y="939"/>
                  </a:cubicBezTo>
                  <a:cubicBezTo>
                    <a:pt x="309" y="999"/>
                    <a:pt x="369" y="1049"/>
                    <a:pt x="449" y="1069"/>
                  </a:cubicBezTo>
                  <a:cubicBezTo>
                    <a:pt x="489" y="1089"/>
                    <a:pt x="519" y="1099"/>
                    <a:pt x="559" y="1099"/>
                  </a:cubicBezTo>
                  <a:cubicBezTo>
                    <a:pt x="599" y="1109"/>
                    <a:pt x="629" y="1109"/>
                    <a:pt x="659" y="1109"/>
                  </a:cubicBezTo>
                  <a:lnTo>
                    <a:pt x="779" y="1109"/>
                  </a:lnTo>
                  <a:lnTo>
                    <a:pt x="819" y="1069"/>
                  </a:lnTo>
                  <a:lnTo>
                    <a:pt x="819" y="1039"/>
                  </a:lnTo>
                  <a:cubicBezTo>
                    <a:pt x="819" y="1039"/>
                    <a:pt x="819" y="1029"/>
                    <a:pt x="808" y="1019"/>
                  </a:cubicBezTo>
                  <a:lnTo>
                    <a:pt x="808" y="1009"/>
                  </a:lnTo>
                  <a:cubicBezTo>
                    <a:pt x="808" y="999"/>
                    <a:pt x="808" y="989"/>
                    <a:pt x="799" y="979"/>
                  </a:cubicBezTo>
                  <a:lnTo>
                    <a:pt x="728" y="620"/>
                  </a:lnTo>
                  <a:cubicBezTo>
                    <a:pt x="708" y="550"/>
                    <a:pt x="688" y="470"/>
                    <a:pt x="669" y="390"/>
                  </a:cubicBezTo>
                  <a:cubicBezTo>
                    <a:pt x="639" y="300"/>
                    <a:pt x="599" y="231"/>
                    <a:pt x="549" y="171"/>
                  </a:cubicBezTo>
                  <a:cubicBezTo>
                    <a:pt x="499" y="111"/>
                    <a:pt x="439" y="71"/>
                    <a:pt x="359" y="41"/>
                  </a:cubicBezTo>
                  <a:cubicBezTo>
                    <a:pt x="329" y="21"/>
                    <a:pt x="289" y="11"/>
                    <a:pt x="260" y="11"/>
                  </a:cubicBezTo>
                  <a:cubicBezTo>
                    <a:pt x="220" y="1"/>
                    <a:pt x="189" y="1"/>
                    <a:pt x="1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7280786" y="3877537"/>
              <a:ext cx="64279" cy="91277"/>
            </a:xfrm>
            <a:custGeom>
              <a:avLst/>
              <a:gdLst/>
              <a:ahLst/>
              <a:cxnLst/>
              <a:rect l="l" t="t" r="r" b="b"/>
              <a:pathLst>
                <a:path w="700" h="994" extrusionOk="0">
                  <a:moveTo>
                    <a:pt x="71" y="0"/>
                  </a:moveTo>
                  <a:cubicBezTo>
                    <a:pt x="53" y="0"/>
                    <a:pt x="37" y="5"/>
                    <a:pt x="31" y="5"/>
                  </a:cubicBezTo>
                  <a:lnTo>
                    <a:pt x="1" y="5"/>
                  </a:lnTo>
                  <a:lnTo>
                    <a:pt x="1" y="15"/>
                  </a:lnTo>
                  <a:cubicBezTo>
                    <a:pt x="11" y="25"/>
                    <a:pt x="11" y="45"/>
                    <a:pt x="11" y="55"/>
                  </a:cubicBezTo>
                  <a:cubicBezTo>
                    <a:pt x="11" y="75"/>
                    <a:pt x="21" y="95"/>
                    <a:pt x="21" y="124"/>
                  </a:cubicBezTo>
                  <a:cubicBezTo>
                    <a:pt x="31" y="144"/>
                    <a:pt x="31" y="175"/>
                    <a:pt x="41" y="204"/>
                  </a:cubicBezTo>
                  <a:cubicBezTo>
                    <a:pt x="50" y="264"/>
                    <a:pt x="61" y="334"/>
                    <a:pt x="70" y="414"/>
                  </a:cubicBezTo>
                  <a:cubicBezTo>
                    <a:pt x="90" y="494"/>
                    <a:pt x="110" y="574"/>
                    <a:pt x="130" y="644"/>
                  </a:cubicBezTo>
                  <a:cubicBezTo>
                    <a:pt x="161" y="723"/>
                    <a:pt x="190" y="783"/>
                    <a:pt x="241" y="843"/>
                  </a:cubicBezTo>
                  <a:cubicBezTo>
                    <a:pt x="290" y="894"/>
                    <a:pt x="350" y="933"/>
                    <a:pt x="410" y="963"/>
                  </a:cubicBezTo>
                  <a:cubicBezTo>
                    <a:pt x="440" y="973"/>
                    <a:pt x="480" y="983"/>
                    <a:pt x="510" y="983"/>
                  </a:cubicBezTo>
                  <a:cubicBezTo>
                    <a:pt x="540" y="993"/>
                    <a:pt x="580" y="993"/>
                    <a:pt x="600" y="993"/>
                  </a:cubicBezTo>
                  <a:lnTo>
                    <a:pt x="700" y="993"/>
                  </a:lnTo>
                  <a:cubicBezTo>
                    <a:pt x="700" y="993"/>
                    <a:pt x="700" y="983"/>
                    <a:pt x="689" y="973"/>
                  </a:cubicBezTo>
                  <a:lnTo>
                    <a:pt x="689" y="933"/>
                  </a:lnTo>
                  <a:cubicBezTo>
                    <a:pt x="680" y="913"/>
                    <a:pt x="680" y="894"/>
                    <a:pt x="669" y="874"/>
                  </a:cubicBezTo>
                  <a:cubicBezTo>
                    <a:pt x="669" y="843"/>
                    <a:pt x="660" y="823"/>
                    <a:pt x="649" y="794"/>
                  </a:cubicBezTo>
                  <a:cubicBezTo>
                    <a:pt x="640" y="723"/>
                    <a:pt x="620" y="654"/>
                    <a:pt x="610" y="584"/>
                  </a:cubicBezTo>
                  <a:cubicBezTo>
                    <a:pt x="590" y="504"/>
                    <a:pt x="570" y="424"/>
                    <a:pt x="550" y="354"/>
                  </a:cubicBezTo>
                  <a:cubicBezTo>
                    <a:pt x="520" y="275"/>
                    <a:pt x="490" y="204"/>
                    <a:pt x="450" y="155"/>
                  </a:cubicBezTo>
                  <a:cubicBezTo>
                    <a:pt x="400" y="104"/>
                    <a:pt x="340" y="65"/>
                    <a:pt x="280" y="35"/>
                  </a:cubicBezTo>
                  <a:cubicBezTo>
                    <a:pt x="250" y="25"/>
                    <a:pt x="221" y="15"/>
                    <a:pt x="181" y="15"/>
                  </a:cubicBezTo>
                  <a:cubicBezTo>
                    <a:pt x="150" y="5"/>
                    <a:pt x="121" y="5"/>
                    <a:pt x="101" y="5"/>
                  </a:cubicBezTo>
                  <a:cubicBezTo>
                    <a:pt x="91" y="1"/>
                    <a:pt x="81" y="0"/>
                    <a:pt x="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7275368" y="3872395"/>
              <a:ext cx="75207" cy="101929"/>
            </a:xfrm>
            <a:custGeom>
              <a:avLst/>
              <a:gdLst/>
              <a:ahLst/>
              <a:cxnLst/>
              <a:rect l="l" t="t" r="r" b="b"/>
              <a:pathLst>
                <a:path w="819" h="1110" extrusionOk="0">
                  <a:moveTo>
                    <a:pt x="149" y="121"/>
                  </a:moveTo>
                  <a:cubicBezTo>
                    <a:pt x="180" y="121"/>
                    <a:pt x="200" y="121"/>
                    <a:pt x="229" y="131"/>
                  </a:cubicBezTo>
                  <a:cubicBezTo>
                    <a:pt x="260" y="131"/>
                    <a:pt x="289" y="141"/>
                    <a:pt x="320" y="151"/>
                  </a:cubicBezTo>
                  <a:cubicBezTo>
                    <a:pt x="379" y="171"/>
                    <a:pt x="419" y="200"/>
                    <a:pt x="459" y="251"/>
                  </a:cubicBezTo>
                  <a:cubicBezTo>
                    <a:pt x="499" y="291"/>
                    <a:pt x="529" y="351"/>
                    <a:pt x="549" y="430"/>
                  </a:cubicBezTo>
                  <a:cubicBezTo>
                    <a:pt x="579" y="500"/>
                    <a:pt x="589" y="580"/>
                    <a:pt x="609" y="650"/>
                  </a:cubicBezTo>
                  <a:lnTo>
                    <a:pt x="679" y="989"/>
                  </a:lnTo>
                  <a:lnTo>
                    <a:pt x="659" y="989"/>
                  </a:lnTo>
                  <a:cubicBezTo>
                    <a:pt x="639" y="989"/>
                    <a:pt x="609" y="989"/>
                    <a:pt x="579" y="979"/>
                  </a:cubicBezTo>
                  <a:cubicBezTo>
                    <a:pt x="549" y="979"/>
                    <a:pt x="519" y="969"/>
                    <a:pt x="489" y="959"/>
                  </a:cubicBezTo>
                  <a:cubicBezTo>
                    <a:pt x="429" y="939"/>
                    <a:pt x="379" y="910"/>
                    <a:pt x="339" y="859"/>
                  </a:cubicBezTo>
                  <a:cubicBezTo>
                    <a:pt x="309" y="819"/>
                    <a:pt x="280" y="759"/>
                    <a:pt x="249" y="680"/>
                  </a:cubicBezTo>
                  <a:cubicBezTo>
                    <a:pt x="229" y="620"/>
                    <a:pt x="209" y="550"/>
                    <a:pt x="189" y="460"/>
                  </a:cubicBezTo>
                  <a:lnTo>
                    <a:pt x="129" y="121"/>
                  </a:lnTo>
                  <a:close/>
                  <a:moveTo>
                    <a:pt x="40" y="1"/>
                  </a:moveTo>
                  <a:lnTo>
                    <a:pt x="0" y="41"/>
                  </a:lnTo>
                  <a:lnTo>
                    <a:pt x="10" y="101"/>
                  </a:lnTo>
                  <a:lnTo>
                    <a:pt x="10" y="131"/>
                  </a:lnTo>
                  <a:lnTo>
                    <a:pt x="80" y="480"/>
                  </a:lnTo>
                  <a:cubicBezTo>
                    <a:pt x="90" y="580"/>
                    <a:pt x="109" y="650"/>
                    <a:pt x="140" y="720"/>
                  </a:cubicBezTo>
                  <a:cubicBezTo>
                    <a:pt x="169" y="810"/>
                    <a:pt x="209" y="879"/>
                    <a:pt x="249" y="939"/>
                  </a:cubicBezTo>
                  <a:cubicBezTo>
                    <a:pt x="309" y="999"/>
                    <a:pt x="369" y="1049"/>
                    <a:pt x="449" y="1069"/>
                  </a:cubicBezTo>
                  <a:cubicBezTo>
                    <a:pt x="489" y="1089"/>
                    <a:pt x="519" y="1099"/>
                    <a:pt x="559" y="1099"/>
                  </a:cubicBezTo>
                  <a:cubicBezTo>
                    <a:pt x="599" y="1109"/>
                    <a:pt x="629" y="1109"/>
                    <a:pt x="659" y="1109"/>
                  </a:cubicBezTo>
                  <a:lnTo>
                    <a:pt x="768" y="1109"/>
                  </a:lnTo>
                  <a:lnTo>
                    <a:pt x="819" y="1079"/>
                  </a:lnTo>
                  <a:lnTo>
                    <a:pt x="819" y="1039"/>
                  </a:lnTo>
                  <a:cubicBezTo>
                    <a:pt x="819" y="1039"/>
                    <a:pt x="819" y="1029"/>
                    <a:pt x="808" y="1019"/>
                  </a:cubicBezTo>
                  <a:lnTo>
                    <a:pt x="808" y="1009"/>
                  </a:lnTo>
                  <a:cubicBezTo>
                    <a:pt x="808" y="999"/>
                    <a:pt x="808" y="989"/>
                    <a:pt x="799" y="979"/>
                  </a:cubicBezTo>
                  <a:lnTo>
                    <a:pt x="728" y="620"/>
                  </a:lnTo>
                  <a:cubicBezTo>
                    <a:pt x="708" y="550"/>
                    <a:pt x="688" y="470"/>
                    <a:pt x="669" y="390"/>
                  </a:cubicBezTo>
                  <a:cubicBezTo>
                    <a:pt x="639" y="300"/>
                    <a:pt x="599" y="231"/>
                    <a:pt x="549" y="171"/>
                  </a:cubicBezTo>
                  <a:cubicBezTo>
                    <a:pt x="499" y="111"/>
                    <a:pt x="439" y="71"/>
                    <a:pt x="359" y="41"/>
                  </a:cubicBezTo>
                  <a:cubicBezTo>
                    <a:pt x="329" y="21"/>
                    <a:pt x="289" y="11"/>
                    <a:pt x="260" y="11"/>
                  </a:cubicBezTo>
                  <a:cubicBezTo>
                    <a:pt x="220" y="1"/>
                    <a:pt x="189" y="1"/>
                    <a:pt x="1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7325689" y="3897188"/>
              <a:ext cx="66116" cy="89899"/>
            </a:xfrm>
            <a:custGeom>
              <a:avLst/>
              <a:gdLst/>
              <a:ahLst/>
              <a:cxnLst/>
              <a:rect l="l" t="t" r="r" b="b"/>
              <a:pathLst>
                <a:path w="720" h="979" extrusionOk="0">
                  <a:moveTo>
                    <a:pt x="1" y="1"/>
                  </a:moveTo>
                  <a:lnTo>
                    <a:pt x="1" y="10"/>
                  </a:lnTo>
                  <a:lnTo>
                    <a:pt x="1" y="21"/>
                  </a:lnTo>
                  <a:cubicBezTo>
                    <a:pt x="1" y="30"/>
                    <a:pt x="1" y="41"/>
                    <a:pt x="11" y="61"/>
                  </a:cubicBezTo>
                  <a:cubicBezTo>
                    <a:pt x="11" y="81"/>
                    <a:pt x="21" y="101"/>
                    <a:pt x="21" y="120"/>
                  </a:cubicBezTo>
                  <a:cubicBezTo>
                    <a:pt x="31" y="150"/>
                    <a:pt x="31" y="180"/>
                    <a:pt x="41" y="210"/>
                  </a:cubicBezTo>
                  <a:cubicBezTo>
                    <a:pt x="51" y="270"/>
                    <a:pt x="71" y="340"/>
                    <a:pt x="81" y="410"/>
                  </a:cubicBezTo>
                  <a:cubicBezTo>
                    <a:pt x="101" y="489"/>
                    <a:pt x="121" y="569"/>
                    <a:pt x="140" y="640"/>
                  </a:cubicBezTo>
                  <a:cubicBezTo>
                    <a:pt x="171" y="719"/>
                    <a:pt x="211" y="789"/>
                    <a:pt x="251" y="839"/>
                  </a:cubicBezTo>
                  <a:cubicBezTo>
                    <a:pt x="300" y="889"/>
                    <a:pt x="360" y="929"/>
                    <a:pt x="430" y="949"/>
                  </a:cubicBezTo>
                  <a:cubicBezTo>
                    <a:pt x="460" y="959"/>
                    <a:pt x="500" y="969"/>
                    <a:pt x="530" y="979"/>
                  </a:cubicBezTo>
                  <a:lnTo>
                    <a:pt x="719" y="979"/>
                  </a:lnTo>
                  <a:cubicBezTo>
                    <a:pt x="719" y="979"/>
                    <a:pt x="719" y="969"/>
                    <a:pt x="710" y="959"/>
                  </a:cubicBezTo>
                  <a:cubicBezTo>
                    <a:pt x="710" y="949"/>
                    <a:pt x="710" y="939"/>
                    <a:pt x="700" y="919"/>
                  </a:cubicBezTo>
                  <a:cubicBezTo>
                    <a:pt x="700" y="899"/>
                    <a:pt x="690" y="879"/>
                    <a:pt x="690" y="859"/>
                  </a:cubicBezTo>
                  <a:cubicBezTo>
                    <a:pt x="680" y="829"/>
                    <a:pt x="670" y="809"/>
                    <a:pt x="670" y="779"/>
                  </a:cubicBezTo>
                  <a:cubicBezTo>
                    <a:pt x="650" y="719"/>
                    <a:pt x="640" y="640"/>
                    <a:pt x="620" y="569"/>
                  </a:cubicBezTo>
                  <a:cubicBezTo>
                    <a:pt x="600" y="489"/>
                    <a:pt x="580" y="420"/>
                    <a:pt x="550" y="340"/>
                  </a:cubicBezTo>
                  <a:cubicBezTo>
                    <a:pt x="530" y="270"/>
                    <a:pt x="490" y="200"/>
                    <a:pt x="450" y="150"/>
                  </a:cubicBezTo>
                  <a:cubicBezTo>
                    <a:pt x="400" y="90"/>
                    <a:pt x="340" y="50"/>
                    <a:pt x="280" y="30"/>
                  </a:cubicBezTo>
                  <a:cubicBezTo>
                    <a:pt x="251" y="21"/>
                    <a:pt x="211" y="10"/>
                    <a:pt x="180" y="10"/>
                  </a:cubicBezTo>
                  <a:cubicBezTo>
                    <a:pt x="151" y="1"/>
                    <a:pt x="121" y="1"/>
                    <a:pt x="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7320179" y="3891679"/>
              <a:ext cx="77135" cy="100918"/>
            </a:xfrm>
            <a:custGeom>
              <a:avLst/>
              <a:gdLst/>
              <a:ahLst/>
              <a:cxnLst/>
              <a:rect l="l" t="t" r="r" b="b"/>
              <a:pathLst>
                <a:path w="840" h="1099" extrusionOk="0">
                  <a:moveTo>
                    <a:pt x="151" y="121"/>
                  </a:moveTo>
                  <a:cubicBezTo>
                    <a:pt x="171" y="121"/>
                    <a:pt x="200" y="121"/>
                    <a:pt x="231" y="130"/>
                  </a:cubicBezTo>
                  <a:cubicBezTo>
                    <a:pt x="260" y="130"/>
                    <a:pt x="291" y="141"/>
                    <a:pt x="320" y="150"/>
                  </a:cubicBezTo>
                  <a:cubicBezTo>
                    <a:pt x="371" y="170"/>
                    <a:pt x="420" y="200"/>
                    <a:pt x="460" y="250"/>
                  </a:cubicBezTo>
                  <a:cubicBezTo>
                    <a:pt x="500" y="290"/>
                    <a:pt x="530" y="340"/>
                    <a:pt x="560" y="420"/>
                  </a:cubicBezTo>
                  <a:cubicBezTo>
                    <a:pt x="580" y="490"/>
                    <a:pt x="600" y="560"/>
                    <a:pt x="620" y="640"/>
                  </a:cubicBezTo>
                  <a:lnTo>
                    <a:pt x="700" y="979"/>
                  </a:lnTo>
                  <a:lnTo>
                    <a:pt x="600" y="979"/>
                  </a:lnTo>
                  <a:cubicBezTo>
                    <a:pt x="570" y="969"/>
                    <a:pt x="540" y="969"/>
                    <a:pt x="510" y="959"/>
                  </a:cubicBezTo>
                  <a:cubicBezTo>
                    <a:pt x="450" y="939"/>
                    <a:pt x="400" y="909"/>
                    <a:pt x="360" y="859"/>
                  </a:cubicBezTo>
                  <a:cubicBezTo>
                    <a:pt x="320" y="819"/>
                    <a:pt x="291" y="759"/>
                    <a:pt x="260" y="680"/>
                  </a:cubicBezTo>
                  <a:cubicBezTo>
                    <a:pt x="240" y="620"/>
                    <a:pt x="220" y="549"/>
                    <a:pt x="200" y="460"/>
                  </a:cubicBezTo>
                  <a:lnTo>
                    <a:pt x="131" y="121"/>
                  </a:lnTo>
                  <a:close/>
                  <a:moveTo>
                    <a:pt x="31" y="1"/>
                  </a:moveTo>
                  <a:lnTo>
                    <a:pt x="1" y="50"/>
                  </a:lnTo>
                  <a:lnTo>
                    <a:pt x="1" y="101"/>
                  </a:lnTo>
                  <a:cubicBezTo>
                    <a:pt x="11" y="110"/>
                    <a:pt x="11" y="121"/>
                    <a:pt x="11" y="130"/>
                  </a:cubicBezTo>
                  <a:lnTo>
                    <a:pt x="81" y="490"/>
                  </a:lnTo>
                  <a:cubicBezTo>
                    <a:pt x="101" y="580"/>
                    <a:pt x="121" y="660"/>
                    <a:pt x="151" y="720"/>
                  </a:cubicBezTo>
                  <a:cubicBezTo>
                    <a:pt x="181" y="819"/>
                    <a:pt x="220" y="889"/>
                    <a:pt x="271" y="939"/>
                  </a:cubicBezTo>
                  <a:cubicBezTo>
                    <a:pt x="331" y="999"/>
                    <a:pt x="400" y="1049"/>
                    <a:pt x="470" y="1069"/>
                  </a:cubicBezTo>
                  <a:cubicBezTo>
                    <a:pt x="510" y="1079"/>
                    <a:pt x="540" y="1089"/>
                    <a:pt x="580" y="1099"/>
                  </a:cubicBezTo>
                  <a:lnTo>
                    <a:pt x="760" y="1099"/>
                  </a:lnTo>
                  <a:cubicBezTo>
                    <a:pt x="790" y="1099"/>
                    <a:pt x="819" y="1089"/>
                    <a:pt x="830" y="1059"/>
                  </a:cubicBezTo>
                  <a:lnTo>
                    <a:pt x="839" y="1049"/>
                  </a:lnTo>
                  <a:lnTo>
                    <a:pt x="839" y="1029"/>
                  </a:lnTo>
                  <a:cubicBezTo>
                    <a:pt x="839" y="1029"/>
                    <a:pt x="839" y="1019"/>
                    <a:pt x="830" y="1009"/>
                  </a:cubicBezTo>
                  <a:lnTo>
                    <a:pt x="830" y="989"/>
                  </a:lnTo>
                  <a:cubicBezTo>
                    <a:pt x="830" y="989"/>
                    <a:pt x="819" y="979"/>
                    <a:pt x="819" y="969"/>
                  </a:cubicBezTo>
                  <a:lnTo>
                    <a:pt x="740" y="620"/>
                  </a:lnTo>
                  <a:cubicBezTo>
                    <a:pt x="720" y="529"/>
                    <a:pt x="690" y="450"/>
                    <a:pt x="670" y="380"/>
                  </a:cubicBezTo>
                  <a:cubicBezTo>
                    <a:pt x="640" y="290"/>
                    <a:pt x="600" y="220"/>
                    <a:pt x="550" y="170"/>
                  </a:cubicBezTo>
                  <a:cubicBezTo>
                    <a:pt x="500" y="110"/>
                    <a:pt x="430" y="61"/>
                    <a:pt x="360" y="41"/>
                  </a:cubicBezTo>
                  <a:cubicBezTo>
                    <a:pt x="320" y="21"/>
                    <a:pt x="291" y="21"/>
                    <a:pt x="251" y="10"/>
                  </a:cubicBezTo>
                  <a:cubicBezTo>
                    <a:pt x="220" y="1"/>
                    <a:pt x="181" y="1"/>
                    <a:pt x="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7325689" y="3897188"/>
              <a:ext cx="66116" cy="89899"/>
            </a:xfrm>
            <a:custGeom>
              <a:avLst/>
              <a:gdLst/>
              <a:ahLst/>
              <a:cxnLst/>
              <a:rect l="l" t="t" r="r" b="b"/>
              <a:pathLst>
                <a:path w="720" h="979" extrusionOk="0">
                  <a:moveTo>
                    <a:pt x="1" y="1"/>
                  </a:moveTo>
                  <a:lnTo>
                    <a:pt x="1" y="10"/>
                  </a:lnTo>
                  <a:lnTo>
                    <a:pt x="1" y="21"/>
                  </a:lnTo>
                  <a:cubicBezTo>
                    <a:pt x="1" y="30"/>
                    <a:pt x="1" y="41"/>
                    <a:pt x="11" y="61"/>
                  </a:cubicBezTo>
                  <a:cubicBezTo>
                    <a:pt x="11" y="81"/>
                    <a:pt x="21" y="101"/>
                    <a:pt x="21" y="120"/>
                  </a:cubicBezTo>
                  <a:cubicBezTo>
                    <a:pt x="31" y="150"/>
                    <a:pt x="31" y="180"/>
                    <a:pt x="41" y="210"/>
                  </a:cubicBezTo>
                  <a:cubicBezTo>
                    <a:pt x="51" y="270"/>
                    <a:pt x="71" y="340"/>
                    <a:pt x="81" y="410"/>
                  </a:cubicBezTo>
                  <a:cubicBezTo>
                    <a:pt x="101" y="489"/>
                    <a:pt x="121" y="569"/>
                    <a:pt x="140" y="640"/>
                  </a:cubicBezTo>
                  <a:cubicBezTo>
                    <a:pt x="171" y="719"/>
                    <a:pt x="211" y="789"/>
                    <a:pt x="251" y="839"/>
                  </a:cubicBezTo>
                  <a:cubicBezTo>
                    <a:pt x="300" y="889"/>
                    <a:pt x="360" y="929"/>
                    <a:pt x="430" y="949"/>
                  </a:cubicBezTo>
                  <a:cubicBezTo>
                    <a:pt x="460" y="959"/>
                    <a:pt x="500" y="969"/>
                    <a:pt x="530" y="979"/>
                  </a:cubicBezTo>
                  <a:lnTo>
                    <a:pt x="719" y="979"/>
                  </a:lnTo>
                  <a:cubicBezTo>
                    <a:pt x="719" y="979"/>
                    <a:pt x="719" y="969"/>
                    <a:pt x="710" y="959"/>
                  </a:cubicBezTo>
                  <a:cubicBezTo>
                    <a:pt x="710" y="949"/>
                    <a:pt x="710" y="939"/>
                    <a:pt x="700" y="919"/>
                  </a:cubicBezTo>
                  <a:cubicBezTo>
                    <a:pt x="700" y="899"/>
                    <a:pt x="690" y="879"/>
                    <a:pt x="690" y="859"/>
                  </a:cubicBezTo>
                  <a:cubicBezTo>
                    <a:pt x="680" y="829"/>
                    <a:pt x="670" y="809"/>
                    <a:pt x="670" y="779"/>
                  </a:cubicBezTo>
                  <a:cubicBezTo>
                    <a:pt x="650" y="719"/>
                    <a:pt x="640" y="640"/>
                    <a:pt x="620" y="569"/>
                  </a:cubicBezTo>
                  <a:cubicBezTo>
                    <a:pt x="600" y="489"/>
                    <a:pt x="580" y="420"/>
                    <a:pt x="550" y="340"/>
                  </a:cubicBezTo>
                  <a:cubicBezTo>
                    <a:pt x="530" y="270"/>
                    <a:pt x="490" y="200"/>
                    <a:pt x="450" y="150"/>
                  </a:cubicBezTo>
                  <a:cubicBezTo>
                    <a:pt x="400" y="90"/>
                    <a:pt x="340" y="50"/>
                    <a:pt x="280" y="30"/>
                  </a:cubicBezTo>
                  <a:cubicBezTo>
                    <a:pt x="251" y="21"/>
                    <a:pt x="211" y="10"/>
                    <a:pt x="180" y="10"/>
                  </a:cubicBezTo>
                  <a:cubicBezTo>
                    <a:pt x="151" y="1"/>
                    <a:pt x="121" y="1"/>
                    <a:pt x="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7320179" y="3891679"/>
              <a:ext cx="77135" cy="100918"/>
            </a:xfrm>
            <a:custGeom>
              <a:avLst/>
              <a:gdLst/>
              <a:ahLst/>
              <a:cxnLst/>
              <a:rect l="l" t="t" r="r" b="b"/>
              <a:pathLst>
                <a:path w="840" h="1099" extrusionOk="0">
                  <a:moveTo>
                    <a:pt x="151" y="121"/>
                  </a:moveTo>
                  <a:cubicBezTo>
                    <a:pt x="171" y="121"/>
                    <a:pt x="200" y="121"/>
                    <a:pt x="231" y="130"/>
                  </a:cubicBezTo>
                  <a:cubicBezTo>
                    <a:pt x="260" y="130"/>
                    <a:pt x="291" y="141"/>
                    <a:pt x="320" y="150"/>
                  </a:cubicBezTo>
                  <a:cubicBezTo>
                    <a:pt x="371" y="170"/>
                    <a:pt x="420" y="200"/>
                    <a:pt x="460" y="250"/>
                  </a:cubicBezTo>
                  <a:cubicBezTo>
                    <a:pt x="500" y="290"/>
                    <a:pt x="530" y="340"/>
                    <a:pt x="560" y="420"/>
                  </a:cubicBezTo>
                  <a:cubicBezTo>
                    <a:pt x="580" y="490"/>
                    <a:pt x="600" y="560"/>
                    <a:pt x="620" y="640"/>
                  </a:cubicBezTo>
                  <a:lnTo>
                    <a:pt x="700" y="979"/>
                  </a:lnTo>
                  <a:lnTo>
                    <a:pt x="600" y="979"/>
                  </a:lnTo>
                  <a:cubicBezTo>
                    <a:pt x="570" y="969"/>
                    <a:pt x="540" y="969"/>
                    <a:pt x="510" y="959"/>
                  </a:cubicBezTo>
                  <a:cubicBezTo>
                    <a:pt x="450" y="939"/>
                    <a:pt x="400" y="909"/>
                    <a:pt x="360" y="859"/>
                  </a:cubicBezTo>
                  <a:cubicBezTo>
                    <a:pt x="320" y="819"/>
                    <a:pt x="291" y="759"/>
                    <a:pt x="260" y="680"/>
                  </a:cubicBezTo>
                  <a:cubicBezTo>
                    <a:pt x="240" y="620"/>
                    <a:pt x="220" y="549"/>
                    <a:pt x="200" y="460"/>
                  </a:cubicBezTo>
                  <a:lnTo>
                    <a:pt x="131" y="121"/>
                  </a:lnTo>
                  <a:close/>
                  <a:moveTo>
                    <a:pt x="31" y="1"/>
                  </a:moveTo>
                  <a:lnTo>
                    <a:pt x="1" y="50"/>
                  </a:lnTo>
                  <a:lnTo>
                    <a:pt x="1" y="101"/>
                  </a:lnTo>
                  <a:cubicBezTo>
                    <a:pt x="11" y="110"/>
                    <a:pt x="11" y="121"/>
                    <a:pt x="11" y="130"/>
                  </a:cubicBezTo>
                  <a:lnTo>
                    <a:pt x="81" y="490"/>
                  </a:lnTo>
                  <a:cubicBezTo>
                    <a:pt x="101" y="580"/>
                    <a:pt x="121" y="660"/>
                    <a:pt x="151" y="720"/>
                  </a:cubicBezTo>
                  <a:cubicBezTo>
                    <a:pt x="181" y="819"/>
                    <a:pt x="220" y="889"/>
                    <a:pt x="271" y="939"/>
                  </a:cubicBezTo>
                  <a:cubicBezTo>
                    <a:pt x="331" y="999"/>
                    <a:pt x="400" y="1049"/>
                    <a:pt x="470" y="1069"/>
                  </a:cubicBezTo>
                  <a:cubicBezTo>
                    <a:pt x="510" y="1079"/>
                    <a:pt x="540" y="1089"/>
                    <a:pt x="580" y="1099"/>
                  </a:cubicBezTo>
                  <a:lnTo>
                    <a:pt x="760" y="1099"/>
                  </a:lnTo>
                  <a:cubicBezTo>
                    <a:pt x="790" y="1099"/>
                    <a:pt x="799" y="1089"/>
                    <a:pt x="819" y="1079"/>
                  </a:cubicBezTo>
                  <a:lnTo>
                    <a:pt x="839" y="1059"/>
                  </a:lnTo>
                  <a:lnTo>
                    <a:pt x="839" y="1029"/>
                  </a:lnTo>
                  <a:cubicBezTo>
                    <a:pt x="839" y="1029"/>
                    <a:pt x="839" y="1019"/>
                    <a:pt x="830" y="1009"/>
                  </a:cubicBezTo>
                  <a:lnTo>
                    <a:pt x="830" y="989"/>
                  </a:lnTo>
                  <a:cubicBezTo>
                    <a:pt x="830" y="989"/>
                    <a:pt x="819" y="979"/>
                    <a:pt x="819" y="969"/>
                  </a:cubicBezTo>
                  <a:lnTo>
                    <a:pt x="740" y="620"/>
                  </a:lnTo>
                  <a:cubicBezTo>
                    <a:pt x="720" y="529"/>
                    <a:pt x="690" y="450"/>
                    <a:pt x="670" y="380"/>
                  </a:cubicBezTo>
                  <a:cubicBezTo>
                    <a:pt x="640" y="290"/>
                    <a:pt x="600" y="220"/>
                    <a:pt x="550" y="170"/>
                  </a:cubicBezTo>
                  <a:cubicBezTo>
                    <a:pt x="500" y="110"/>
                    <a:pt x="430" y="61"/>
                    <a:pt x="360" y="41"/>
                  </a:cubicBezTo>
                  <a:cubicBezTo>
                    <a:pt x="320" y="21"/>
                    <a:pt x="291" y="21"/>
                    <a:pt x="251" y="10"/>
                  </a:cubicBezTo>
                  <a:cubicBezTo>
                    <a:pt x="220" y="1"/>
                    <a:pt x="181" y="1"/>
                    <a:pt x="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7370684" y="3915553"/>
              <a:ext cx="67861" cy="88981"/>
            </a:xfrm>
            <a:custGeom>
              <a:avLst/>
              <a:gdLst/>
              <a:ahLst/>
              <a:cxnLst/>
              <a:rect l="l" t="t" r="r" b="b"/>
              <a:pathLst>
                <a:path w="739" h="969" extrusionOk="0">
                  <a:moveTo>
                    <a:pt x="90" y="0"/>
                  </a:moveTo>
                  <a:cubicBezTo>
                    <a:pt x="70" y="0"/>
                    <a:pt x="40" y="0"/>
                    <a:pt x="30" y="10"/>
                  </a:cubicBezTo>
                  <a:lnTo>
                    <a:pt x="0" y="10"/>
                  </a:lnTo>
                  <a:lnTo>
                    <a:pt x="0" y="20"/>
                  </a:lnTo>
                  <a:cubicBezTo>
                    <a:pt x="10" y="30"/>
                    <a:pt x="10" y="50"/>
                    <a:pt x="10" y="60"/>
                  </a:cubicBezTo>
                  <a:cubicBezTo>
                    <a:pt x="20" y="80"/>
                    <a:pt x="20" y="100"/>
                    <a:pt x="30" y="130"/>
                  </a:cubicBezTo>
                  <a:cubicBezTo>
                    <a:pt x="30" y="150"/>
                    <a:pt x="40" y="180"/>
                    <a:pt x="40" y="210"/>
                  </a:cubicBezTo>
                  <a:cubicBezTo>
                    <a:pt x="60" y="269"/>
                    <a:pt x="70" y="340"/>
                    <a:pt x="90" y="420"/>
                  </a:cubicBezTo>
                  <a:cubicBezTo>
                    <a:pt x="110" y="489"/>
                    <a:pt x="130" y="569"/>
                    <a:pt x="160" y="639"/>
                  </a:cubicBezTo>
                  <a:cubicBezTo>
                    <a:pt x="190" y="719"/>
                    <a:pt x="229" y="789"/>
                    <a:pt x="269" y="839"/>
                  </a:cubicBezTo>
                  <a:cubicBezTo>
                    <a:pt x="320" y="888"/>
                    <a:pt x="389" y="928"/>
                    <a:pt x="449" y="948"/>
                  </a:cubicBezTo>
                  <a:cubicBezTo>
                    <a:pt x="489" y="959"/>
                    <a:pt x="519" y="968"/>
                    <a:pt x="549" y="968"/>
                  </a:cubicBezTo>
                  <a:lnTo>
                    <a:pt x="739" y="968"/>
                  </a:lnTo>
                  <a:lnTo>
                    <a:pt x="739" y="948"/>
                  </a:lnTo>
                  <a:cubicBezTo>
                    <a:pt x="729" y="939"/>
                    <a:pt x="729" y="928"/>
                    <a:pt x="729" y="908"/>
                  </a:cubicBezTo>
                  <a:cubicBezTo>
                    <a:pt x="719" y="888"/>
                    <a:pt x="719" y="868"/>
                    <a:pt x="709" y="848"/>
                  </a:cubicBezTo>
                  <a:cubicBezTo>
                    <a:pt x="699" y="819"/>
                    <a:pt x="689" y="799"/>
                    <a:pt x="689" y="769"/>
                  </a:cubicBezTo>
                  <a:cubicBezTo>
                    <a:pt x="669" y="709"/>
                    <a:pt x="649" y="629"/>
                    <a:pt x="629" y="559"/>
                  </a:cubicBezTo>
                  <a:cubicBezTo>
                    <a:pt x="609" y="480"/>
                    <a:pt x="589" y="409"/>
                    <a:pt x="559" y="329"/>
                  </a:cubicBezTo>
                  <a:cubicBezTo>
                    <a:pt x="529" y="260"/>
                    <a:pt x="499" y="190"/>
                    <a:pt x="449" y="140"/>
                  </a:cubicBezTo>
                  <a:cubicBezTo>
                    <a:pt x="400" y="90"/>
                    <a:pt x="340" y="50"/>
                    <a:pt x="280" y="30"/>
                  </a:cubicBezTo>
                  <a:cubicBezTo>
                    <a:pt x="249" y="20"/>
                    <a:pt x="210" y="10"/>
                    <a:pt x="180" y="10"/>
                  </a:cubicBezTo>
                  <a:cubicBezTo>
                    <a:pt x="150" y="10"/>
                    <a:pt x="120" y="0"/>
                    <a:pt x="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7365174" y="3910044"/>
              <a:ext cx="78880" cy="100000"/>
            </a:xfrm>
            <a:custGeom>
              <a:avLst/>
              <a:gdLst/>
              <a:ahLst/>
              <a:cxnLst/>
              <a:rect l="l" t="t" r="r" b="b"/>
              <a:pathLst>
                <a:path w="859" h="1089" extrusionOk="0">
                  <a:moveTo>
                    <a:pt x="150" y="120"/>
                  </a:moveTo>
                  <a:cubicBezTo>
                    <a:pt x="170" y="120"/>
                    <a:pt x="200" y="130"/>
                    <a:pt x="240" y="130"/>
                  </a:cubicBezTo>
                  <a:cubicBezTo>
                    <a:pt x="270" y="130"/>
                    <a:pt x="289" y="140"/>
                    <a:pt x="320" y="150"/>
                  </a:cubicBezTo>
                  <a:cubicBezTo>
                    <a:pt x="380" y="170"/>
                    <a:pt x="429" y="200"/>
                    <a:pt x="469" y="240"/>
                  </a:cubicBezTo>
                  <a:cubicBezTo>
                    <a:pt x="500" y="280"/>
                    <a:pt x="539" y="340"/>
                    <a:pt x="569" y="409"/>
                  </a:cubicBezTo>
                  <a:cubicBezTo>
                    <a:pt x="599" y="489"/>
                    <a:pt x="619" y="569"/>
                    <a:pt x="629" y="629"/>
                  </a:cubicBezTo>
                  <a:lnTo>
                    <a:pt x="719" y="968"/>
                  </a:lnTo>
                  <a:lnTo>
                    <a:pt x="619" y="968"/>
                  </a:lnTo>
                  <a:cubicBezTo>
                    <a:pt x="589" y="968"/>
                    <a:pt x="559" y="959"/>
                    <a:pt x="529" y="948"/>
                  </a:cubicBezTo>
                  <a:cubicBezTo>
                    <a:pt x="469" y="928"/>
                    <a:pt x="420" y="899"/>
                    <a:pt x="380" y="859"/>
                  </a:cubicBezTo>
                  <a:cubicBezTo>
                    <a:pt x="340" y="819"/>
                    <a:pt x="309" y="759"/>
                    <a:pt x="280" y="679"/>
                  </a:cubicBezTo>
                  <a:cubicBezTo>
                    <a:pt x="250" y="619"/>
                    <a:pt x="230" y="549"/>
                    <a:pt x="210" y="460"/>
                  </a:cubicBezTo>
                  <a:lnTo>
                    <a:pt x="130" y="120"/>
                  </a:lnTo>
                  <a:close/>
                  <a:moveTo>
                    <a:pt x="100" y="0"/>
                  </a:moveTo>
                  <a:lnTo>
                    <a:pt x="30" y="10"/>
                  </a:lnTo>
                  <a:lnTo>
                    <a:pt x="0" y="50"/>
                  </a:lnTo>
                  <a:lnTo>
                    <a:pt x="10" y="110"/>
                  </a:lnTo>
                  <a:lnTo>
                    <a:pt x="10" y="140"/>
                  </a:lnTo>
                  <a:lnTo>
                    <a:pt x="90" y="489"/>
                  </a:lnTo>
                  <a:cubicBezTo>
                    <a:pt x="120" y="589"/>
                    <a:pt x="140" y="659"/>
                    <a:pt x="160" y="729"/>
                  </a:cubicBezTo>
                  <a:cubicBezTo>
                    <a:pt x="200" y="819"/>
                    <a:pt x="240" y="889"/>
                    <a:pt x="289" y="939"/>
                  </a:cubicBezTo>
                  <a:cubicBezTo>
                    <a:pt x="340" y="999"/>
                    <a:pt x="420" y="1039"/>
                    <a:pt x="500" y="1068"/>
                  </a:cubicBezTo>
                  <a:cubicBezTo>
                    <a:pt x="529" y="1079"/>
                    <a:pt x="569" y="1079"/>
                    <a:pt x="609" y="1088"/>
                  </a:cubicBezTo>
                  <a:lnTo>
                    <a:pt x="779" y="1088"/>
                  </a:lnTo>
                  <a:cubicBezTo>
                    <a:pt x="819" y="1079"/>
                    <a:pt x="829" y="1079"/>
                    <a:pt x="839" y="1068"/>
                  </a:cubicBezTo>
                  <a:lnTo>
                    <a:pt x="859" y="1048"/>
                  </a:lnTo>
                  <a:lnTo>
                    <a:pt x="859" y="1019"/>
                  </a:lnTo>
                  <a:cubicBezTo>
                    <a:pt x="859" y="1019"/>
                    <a:pt x="859" y="1008"/>
                    <a:pt x="849" y="999"/>
                  </a:cubicBezTo>
                  <a:lnTo>
                    <a:pt x="849" y="979"/>
                  </a:lnTo>
                  <a:cubicBezTo>
                    <a:pt x="849" y="968"/>
                    <a:pt x="849" y="959"/>
                    <a:pt x="839" y="948"/>
                  </a:cubicBezTo>
                  <a:lnTo>
                    <a:pt x="749" y="599"/>
                  </a:lnTo>
                  <a:cubicBezTo>
                    <a:pt x="729" y="540"/>
                    <a:pt x="709" y="449"/>
                    <a:pt x="679" y="369"/>
                  </a:cubicBezTo>
                  <a:cubicBezTo>
                    <a:pt x="639" y="280"/>
                    <a:pt x="599" y="210"/>
                    <a:pt x="559" y="160"/>
                  </a:cubicBezTo>
                  <a:cubicBezTo>
                    <a:pt x="500" y="100"/>
                    <a:pt x="429" y="60"/>
                    <a:pt x="360" y="30"/>
                  </a:cubicBezTo>
                  <a:cubicBezTo>
                    <a:pt x="320" y="20"/>
                    <a:pt x="289" y="10"/>
                    <a:pt x="250" y="10"/>
                  </a:cubicBezTo>
                  <a:cubicBezTo>
                    <a:pt x="210" y="10"/>
                    <a:pt x="180" y="0"/>
                    <a:pt x="1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7370684" y="3915553"/>
              <a:ext cx="67861" cy="88981"/>
            </a:xfrm>
            <a:custGeom>
              <a:avLst/>
              <a:gdLst/>
              <a:ahLst/>
              <a:cxnLst/>
              <a:rect l="l" t="t" r="r" b="b"/>
              <a:pathLst>
                <a:path w="739" h="969" extrusionOk="0">
                  <a:moveTo>
                    <a:pt x="90" y="0"/>
                  </a:moveTo>
                  <a:cubicBezTo>
                    <a:pt x="70" y="0"/>
                    <a:pt x="40" y="0"/>
                    <a:pt x="30" y="10"/>
                  </a:cubicBezTo>
                  <a:lnTo>
                    <a:pt x="0" y="10"/>
                  </a:lnTo>
                  <a:lnTo>
                    <a:pt x="0" y="20"/>
                  </a:lnTo>
                  <a:cubicBezTo>
                    <a:pt x="10" y="30"/>
                    <a:pt x="10" y="50"/>
                    <a:pt x="10" y="60"/>
                  </a:cubicBezTo>
                  <a:cubicBezTo>
                    <a:pt x="20" y="80"/>
                    <a:pt x="20" y="100"/>
                    <a:pt x="30" y="130"/>
                  </a:cubicBezTo>
                  <a:cubicBezTo>
                    <a:pt x="30" y="150"/>
                    <a:pt x="40" y="180"/>
                    <a:pt x="40" y="210"/>
                  </a:cubicBezTo>
                  <a:cubicBezTo>
                    <a:pt x="60" y="269"/>
                    <a:pt x="70" y="340"/>
                    <a:pt x="90" y="420"/>
                  </a:cubicBezTo>
                  <a:cubicBezTo>
                    <a:pt x="110" y="489"/>
                    <a:pt x="130" y="569"/>
                    <a:pt x="160" y="639"/>
                  </a:cubicBezTo>
                  <a:cubicBezTo>
                    <a:pt x="190" y="719"/>
                    <a:pt x="229" y="789"/>
                    <a:pt x="269" y="839"/>
                  </a:cubicBezTo>
                  <a:cubicBezTo>
                    <a:pt x="320" y="888"/>
                    <a:pt x="389" y="928"/>
                    <a:pt x="449" y="948"/>
                  </a:cubicBezTo>
                  <a:cubicBezTo>
                    <a:pt x="489" y="959"/>
                    <a:pt x="519" y="968"/>
                    <a:pt x="549" y="968"/>
                  </a:cubicBezTo>
                  <a:lnTo>
                    <a:pt x="739" y="968"/>
                  </a:lnTo>
                  <a:lnTo>
                    <a:pt x="739" y="948"/>
                  </a:lnTo>
                  <a:cubicBezTo>
                    <a:pt x="729" y="939"/>
                    <a:pt x="729" y="928"/>
                    <a:pt x="729" y="908"/>
                  </a:cubicBezTo>
                  <a:cubicBezTo>
                    <a:pt x="719" y="888"/>
                    <a:pt x="719" y="868"/>
                    <a:pt x="709" y="848"/>
                  </a:cubicBezTo>
                  <a:cubicBezTo>
                    <a:pt x="699" y="819"/>
                    <a:pt x="689" y="799"/>
                    <a:pt x="689" y="769"/>
                  </a:cubicBezTo>
                  <a:cubicBezTo>
                    <a:pt x="669" y="709"/>
                    <a:pt x="649" y="629"/>
                    <a:pt x="629" y="559"/>
                  </a:cubicBezTo>
                  <a:cubicBezTo>
                    <a:pt x="609" y="480"/>
                    <a:pt x="589" y="409"/>
                    <a:pt x="559" y="329"/>
                  </a:cubicBezTo>
                  <a:cubicBezTo>
                    <a:pt x="529" y="260"/>
                    <a:pt x="499" y="190"/>
                    <a:pt x="449" y="140"/>
                  </a:cubicBezTo>
                  <a:cubicBezTo>
                    <a:pt x="400" y="90"/>
                    <a:pt x="340" y="50"/>
                    <a:pt x="280" y="30"/>
                  </a:cubicBezTo>
                  <a:cubicBezTo>
                    <a:pt x="249" y="20"/>
                    <a:pt x="210" y="10"/>
                    <a:pt x="180" y="10"/>
                  </a:cubicBezTo>
                  <a:cubicBezTo>
                    <a:pt x="150" y="10"/>
                    <a:pt x="120" y="0"/>
                    <a:pt x="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7365174" y="3910044"/>
              <a:ext cx="78880" cy="100000"/>
            </a:xfrm>
            <a:custGeom>
              <a:avLst/>
              <a:gdLst/>
              <a:ahLst/>
              <a:cxnLst/>
              <a:rect l="l" t="t" r="r" b="b"/>
              <a:pathLst>
                <a:path w="859" h="1089" extrusionOk="0">
                  <a:moveTo>
                    <a:pt x="150" y="120"/>
                  </a:moveTo>
                  <a:cubicBezTo>
                    <a:pt x="170" y="120"/>
                    <a:pt x="200" y="130"/>
                    <a:pt x="240" y="130"/>
                  </a:cubicBezTo>
                  <a:cubicBezTo>
                    <a:pt x="270" y="130"/>
                    <a:pt x="289" y="140"/>
                    <a:pt x="320" y="150"/>
                  </a:cubicBezTo>
                  <a:cubicBezTo>
                    <a:pt x="380" y="170"/>
                    <a:pt x="429" y="200"/>
                    <a:pt x="469" y="240"/>
                  </a:cubicBezTo>
                  <a:cubicBezTo>
                    <a:pt x="500" y="280"/>
                    <a:pt x="539" y="340"/>
                    <a:pt x="569" y="409"/>
                  </a:cubicBezTo>
                  <a:cubicBezTo>
                    <a:pt x="599" y="489"/>
                    <a:pt x="619" y="569"/>
                    <a:pt x="629" y="629"/>
                  </a:cubicBezTo>
                  <a:lnTo>
                    <a:pt x="719" y="968"/>
                  </a:lnTo>
                  <a:lnTo>
                    <a:pt x="619" y="968"/>
                  </a:lnTo>
                  <a:cubicBezTo>
                    <a:pt x="589" y="968"/>
                    <a:pt x="559" y="959"/>
                    <a:pt x="529" y="948"/>
                  </a:cubicBezTo>
                  <a:cubicBezTo>
                    <a:pt x="469" y="928"/>
                    <a:pt x="420" y="899"/>
                    <a:pt x="380" y="859"/>
                  </a:cubicBezTo>
                  <a:cubicBezTo>
                    <a:pt x="340" y="819"/>
                    <a:pt x="300" y="759"/>
                    <a:pt x="280" y="679"/>
                  </a:cubicBezTo>
                  <a:cubicBezTo>
                    <a:pt x="250" y="619"/>
                    <a:pt x="230" y="549"/>
                    <a:pt x="210" y="460"/>
                  </a:cubicBezTo>
                  <a:lnTo>
                    <a:pt x="130" y="120"/>
                  </a:lnTo>
                  <a:close/>
                  <a:moveTo>
                    <a:pt x="100" y="0"/>
                  </a:moveTo>
                  <a:lnTo>
                    <a:pt x="30" y="10"/>
                  </a:lnTo>
                  <a:lnTo>
                    <a:pt x="0" y="50"/>
                  </a:lnTo>
                  <a:lnTo>
                    <a:pt x="10" y="110"/>
                  </a:lnTo>
                  <a:lnTo>
                    <a:pt x="10" y="140"/>
                  </a:lnTo>
                  <a:lnTo>
                    <a:pt x="90" y="489"/>
                  </a:lnTo>
                  <a:cubicBezTo>
                    <a:pt x="120" y="589"/>
                    <a:pt x="140" y="659"/>
                    <a:pt x="160" y="729"/>
                  </a:cubicBezTo>
                  <a:cubicBezTo>
                    <a:pt x="200" y="819"/>
                    <a:pt x="240" y="889"/>
                    <a:pt x="289" y="939"/>
                  </a:cubicBezTo>
                  <a:cubicBezTo>
                    <a:pt x="340" y="999"/>
                    <a:pt x="420" y="1039"/>
                    <a:pt x="500" y="1068"/>
                  </a:cubicBezTo>
                  <a:cubicBezTo>
                    <a:pt x="529" y="1079"/>
                    <a:pt x="569" y="1079"/>
                    <a:pt x="609" y="1088"/>
                  </a:cubicBezTo>
                  <a:lnTo>
                    <a:pt x="779" y="1088"/>
                  </a:lnTo>
                  <a:cubicBezTo>
                    <a:pt x="819" y="1079"/>
                    <a:pt x="819" y="1079"/>
                    <a:pt x="829" y="1079"/>
                  </a:cubicBezTo>
                  <a:lnTo>
                    <a:pt x="859" y="1059"/>
                  </a:lnTo>
                  <a:lnTo>
                    <a:pt x="859" y="1019"/>
                  </a:lnTo>
                  <a:cubicBezTo>
                    <a:pt x="859" y="1019"/>
                    <a:pt x="859" y="1008"/>
                    <a:pt x="849" y="999"/>
                  </a:cubicBezTo>
                  <a:lnTo>
                    <a:pt x="849" y="979"/>
                  </a:lnTo>
                  <a:cubicBezTo>
                    <a:pt x="849" y="968"/>
                    <a:pt x="849" y="959"/>
                    <a:pt x="839" y="948"/>
                  </a:cubicBezTo>
                  <a:lnTo>
                    <a:pt x="749" y="599"/>
                  </a:lnTo>
                  <a:cubicBezTo>
                    <a:pt x="729" y="540"/>
                    <a:pt x="709" y="449"/>
                    <a:pt x="679" y="369"/>
                  </a:cubicBezTo>
                  <a:cubicBezTo>
                    <a:pt x="639" y="280"/>
                    <a:pt x="599" y="210"/>
                    <a:pt x="559" y="160"/>
                  </a:cubicBezTo>
                  <a:cubicBezTo>
                    <a:pt x="500" y="100"/>
                    <a:pt x="429" y="60"/>
                    <a:pt x="360" y="30"/>
                  </a:cubicBezTo>
                  <a:cubicBezTo>
                    <a:pt x="320" y="20"/>
                    <a:pt x="289" y="10"/>
                    <a:pt x="250" y="10"/>
                  </a:cubicBezTo>
                  <a:cubicBezTo>
                    <a:pt x="210" y="10"/>
                    <a:pt x="180" y="0"/>
                    <a:pt x="1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7416505" y="3933460"/>
              <a:ext cx="69789" cy="87512"/>
            </a:xfrm>
            <a:custGeom>
              <a:avLst/>
              <a:gdLst/>
              <a:ahLst/>
              <a:cxnLst/>
              <a:rect l="l" t="t" r="r" b="b"/>
              <a:pathLst>
                <a:path w="760" h="953" extrusionOk="0">
                  <a:moveTo>
                    <a:pt x="120" y="0"/>
                  </a:moveTo>
                  <a:cubicBezTo>
                    <a:pt x="110" y="0"/>
                    <a:pt x="100" y="2"/>
                    <a:pt x="90" y="5"/>
                  </a:cubicBezTo>
                  <a:lnTo>
                    <a:pt x="0" y="5"/>
                  </a:lnTo>
                  <a:lnTo>
                    <a:pt x="0" y="15"/>
                  </a:lnTo>
                  <a:lnTo>
                    <a:pt x="0" y="25"/>
                  </a:lnTo>
                  <a:cubicBezTo>
                    <a:pt x="0" y="35"/>
                    <a:pt x="0" y="45"/>
                    <a:pt x="10" y="65"/>
                  </a:cubicBezTo>
                  <a:cubicBezTo>
                    <a:pt x="10" y="85"/>
                    <a:pt x="20" y="105"/>
                    <a:pt x="20" y="125"/>
                  </a:cubicBezTo>
                  <a:cubicBezTo>
                    <a:pt x="30" y="154"/>
                    <a:pt x="40" y="174"/>
                    <a:pt x="50" y="205"/>
                  </a:cubicBezTo>
                  <a:cubicBezTo>
                    <a:pt x="60" y="265"/>
                    <a:pt x="80" y="334"/>
                    <a:pt x="100" y="414"/>
                  </a:cubicBezTo>
                  <a:cubicBezTo>
                    <a:pt x="120" y="484"/>
                    <a:pt x="140" y="564"/>
                    <a:pt x="170" y="634"/>
                  </a:cubicBezTo>
                  <a:cubicBezTo>
                    <a:pt x="200" y="713"/>
                    <a:pt x="240" y="773"/>
                    <a:pt x="290" y="833"/>
                  </a:cubicBezTo>
                  <a:cubicBezTo>
                    <a:pt x="340" y="883"/>
                    <a:pt x="400" y="913"/>
                    <a:pt x="469" y="933"/>
                  </a:cubicBezTo>
                  <a:cubicBezTo>
                    <a:pt x="500" y="943"/>
                    <a:pt x="539" y="953"/>
                    <a:pt x="569" y="953"/>
                  </a:cubicBezTo>
                  <a:lnTo>
                    <a:pt x="729" y="953"/>
                  </a:lnTo>
                  <a:cubicBezTo>
                    <a:pt x="749" y="943"/>
                    <a:pt x="759" y="943"/>
                    <a:pt x="759" y="943"/>
                  </a:cubicBezTo>
                  <a:lnTo>
                    <a:pt x="749" y="933"/>
                  </a:lnTo>
                  <a:cubicBezTo>
                    <a:pt x="749" y="923"/>
                    <a:pt x="749" y="903"/>
                    <a:pt x="739" y="893"/>
                  </a:cubicBezTo>
                  <a:cubicBezTo>
                    <a:pt x="739" y="873"/>
                    <a:pt x="729" y="853"/>
                    <a:pt x="719" y="824"/>
                  </a:cubicBezTo>
                  <a:cubicBezTo>
                    <a:pt x="719" y="804"/>
                    <a:pt x="709" y="773"/>
                    <a:pt x="699" y="744"/>
                  </a:cubicBezTo>
                  <a:cubicBezTo>
                    <a:pt x="679" y="684"/>
                    <a:pt x="659" y="614"/>
                    <a:pt x="639" y="544"/>
                  </a:cubicBezTo>
                  <a:cubicBezTo>
                    <a:pt x="619" y="464"/>
                    <a:pt x="599" y="394"/>
                    <a:pt x="569" y="314"/>
                  </a:cubicBezTo>
                  <a:cubicBezTo>
                    <a:pt x="529" y="245"/>
                    <a:pt x="500" y="174"/>
                    <a:pt x="449" y="125"/>
                  </a:cubicBezTo>
                  <a:cubicBezTo>
                    <a:pt x="400" y="74"/>
                    <a:pt x="340" y="45"/>
                    <a:pt x="280" y="25"/>
                  </a:cubicBezTo>
                  <a:cubicBezTo>
                    <a:pt x="240" y="15"/>
                    <a:pt x="210" y="5"/>
                    <a:pt x="180" y="5"/>
                  </a:cubicBezTo>
                  <a:cubicBezTo>
                    <a:pt x="160" y="5"/>
                    <a:pt x="140" y="0"/>
                    <a:pt x="1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7410996" y="3927399"/>
              <a:ext cx="80716" cy="99082"/>
            </a:xfrm>
            <a:custGeom>
              <a:avLst/>
              <a:gdLst/>
              <a:ahLst/>
              <a:cxnLst/>
              <a:rect l="l" t="t" r="r" b="b"/>
              <a:pathLst>
                <a:path w="879" h="1079" extrusionOk="0">
                  <a:moveTo>
                    <a:pt x="170" y="121"/>
                  </a:moveTo>
                  <a:cubicBezTo>
                    <a:pt x="190" y="121"/>
                    <a:pt x="210" y="131"/>
                    <a:pt x="230" y="131"/>
                  </a:cubicBezTo>
                  <a:cubicBezTo>
                    <a:pt x="260" y="131"/>
                    <a:pt x="290" y="140"/>
                    <a:pt x="320" y="151"/>
                  </a:cubicBezTo>
                  <a:cubicBezTo>
                    <a:pt x="380" y="160"/>
                    <a:pt x="429" y="191"/>
                    <a:pt x="469" y="240"/>
                  </a:cubicBezTo>
                  <a:cubicBezTo>
                    <a:pt x="500" y="271"/>
                    <a:pt x="540" y="331"/>
                    <a:pt x="569" y="410"/>
                  </a:cubicBezTo>
                  <a:cubicBezTo>
                    <a:pt x="599" y="480"/>
                    <a:pt x="629" y="560"/>
                    <a:pt x="639" y="620"/>
                  </a:cubicBezTo>
                  <a:lnTo>
                    <a:pt x="739" y="959"/>
                  </a:lnTo>
                  <a:lnTo>
                    <a:pt x="639" y="959"/>
                  </a:lnTo>
                  <a:cubicBezTo>
                    <a:pt x="609" y="959"/>
                    <a:pt x="580" y="949"/>
                    <a:pt x="549" y="939"/>
                  </a:cubicBezTo>
                  <a:cubicBezTo>
                    <a:pt x="489" y="930"/>
                    <a:pt x="429" y="899"/>
                    <a:pt x="389" y="850"/>
                  </a:cubicBezTo>
                  <a:cubicBezTo>
                    <a:pt x="350" y="810"/>
                    <a:pt x="320" y="759"/>
                    <a:pt x="290" y="680"/>
                  </a:cubicBezTo>
                  <a:cubicBezTo>
                    <a:pt x="260" y="620"/>
                    <a:pt x="240" y="550"/>
                    <a:pt x="210" y="460"/>
                  </a:cubicBezTo>
                  <a:lnTo>
                    <a:pt x="130" y="131"/>
                  </a:lnTo>
                  <a:lnTo>
                    <a:pt x="150" y="131"/>
                  </a:lnTo>
                  <a:lnTo>
                    <a:pt x="170" y="121"/>
                  </a:lnTo>
                  <a:close/>
                  <a:moveTo>
                    <a:pt x="170" y="1"/>
                  </a:moveTo>
                  <a:lnTo>
                    <a:pt x="150" y="11"/>
                  </a:lnTo>
                  <a:lnTo>
                    <a:pt x="90" y="11"/>
                  </a:lnTo>
                  <a:lnTo>
                    <a:pt x="20" y="21"/>
                  </a:lnTo>
                  <a:lnTo>
                    <a:pt x="1" y="71"/>
                  </a:lnTo>
                  <a:lnTo>
                    <a:pt x="1" y="111"/>
                  </a:lnTo>
                  <a:cubicBezTo>
                    <a:pt x="10" y="121"/>
                    <a:pt x="10" y="131"/>
                    <a:pt x="10" y="140"/>
                  </a:cubicBezTo>
                  <a:lnTo>
                    <a:pt x="100" y="490"/>
                  </a:lnTo>
                  <a:cubicBezTo>
                    <a:pt x="120" y="590"/>
                    <a:pt x="150" y="660"/>
                    <a:pt x="170" y="730"/>
                  </a:cubicBezTo>
                  <a:cubicBezTo>
                    <a:pt x="210" y="819"/>
                    <a:pt x="260" y="890"/>
                    <a:pt x="310" y="939"/>
                  </a:cubicBezTo>
                  <a:cubicBezTo>
                    <a:pt x="360" y="989"/>
                    <a:pt x="429" y="1039"/>
                    <a:pt x="520" y="1059"/>
                  </a:cubicBezTo>
                  <a:cubicBezTo>
                    <a:pt x="549" y="1069"/>
                    <a:pt x="589" y="1079"/>
                    <a:pt x="629" y="1079"/>
                  </a:cubicBezTo>
                  <a:lnTo>
                    <a:pt x="789" y="1079"/>
                  </a:lnTo>
                  <a:lnTo>
                    <a:pt x="849" y="1069"/>
                  </a:lnTo>
                  <a:lnTo>
                    <a:pt x="879" y="1029"/>
                  </a:lnTo>
                  <a:lnTo>
                    <a:pt x="879" y="999"/>
                  </a:lnTo>
                  <a:cubicBezTo>
                    <a:pt x="879" y="999"/>
                    <a:pt x="879" y="989"/>
                    <a:pt x="869" y="979"/>
                  </a:cubicBezTo>
                  <a:lnTo>
                    <a:pt x="869" y="969"/>
                  </a:lnTo>
                  <a:cubicBezTo>
                    <a:pt x="869" y="959"/>
                    <a:pt x="859" y="949"/>
                    <a:pt x="859" y="939"/>
                  </a:cubicBezTo>
                  <a:lnTo>
                    <a:pt x="759" y="590"/>
                  </a:lnTo>
                  <a:cubicBezTo>
                    <a:pt x="739" y="530"/>
                    <a:pt x="709" y="440"/>
                    <a:pt x="679" y="360"/>
                  </a:cubicBezTo>
                  <a:cubicBezTo>
                    <a:pt x="639" y="271"/>
                    <a:pt x="599" y="200"/>
                    <a:pt x="549" y="151"/>
                  </a:cubicBezTo>
                  <a:cubicBezTo>
                    <a:pt x="500" y="101"/>
                    <a:pt x="429" y="51"/>
                    <a:pt x="350" y="31"/>
                  </a:cubicBezTo>
                  <a:cubicBezTo>
                    <a:pt x="320" y="21"/>
                    <a:pt x="280" y="11"/>
                    <a:pt x="240" y="11"/>
                  </a:cubicBezTo>
                  <a:cubicBezTo>
                    <a:pt x="220" y="11"/>
                    <a:pt x="190" y="1"/>
                    <a:pt x="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7416505" y="3933460"/>
              <a:ext cx="69789" cy="87512"/>
            </a:xfrm>
            <a:custGeom>
              <a:avLst/>
              <a:gdLst/>
              <a:ahLst/>
              <a:cxnLst/>
              <a:rect l="l" t="t" r="r" b="b"/>
              <a:pathLst>
                <a:path w="760" h="953" extrusionOk="0">
                  <a:moveTo>
                    <a:pt x="120" y="0"/>
                  </a:moveTo>
                  <a:cubicBezTo>
                    <a:pt x="110" y="0"/>
                    <a:pt x="100" y="2"/>
                    <a:pt x="90" y="5"/>
                  </a:cubicBezTo>
                  <a:lnTo>
                    <a:pt x="0" y="5"/>
                  </a:lnTo>
                  <a:lnTo>
                    <a:pt x="0" y="15"/>
                  </a:lnTo>
                  <a:lnTo>
                    <a:pt x="0" y="25"/>
                  </a:lnTo>
                  <a:cubicBezTo>
                    <a:pt x="0" y="35"/>
                    <a:pt x="0" y="45"/>
                    <a:pt x="10" y="65"/>
                  </a:cubicBezTo>
                  <a:cubicBezTo>
                    <a:pt x="10" y="85"/>
                    <a:pt x="20" y="105"/>
                    <a:pt x="20" y="125"/>
                  </a:cubicBezTo>
                  <a:cubicBezTo>
                    <a:pt x="30" y="154"/>
                    <a:pt x="40" y="174"/>
                    <a:pt x="50" y="205"/>
                  </a:cubicBezTo>
                  <a:cubicBezTo>
                    <a:pt x="60" y="265"/>
                    <a:pt x="80" y="334"/>
                    <a:pt x="100" y="414"/>
                  </a:cubicBezTo>
                  <a:cubicBezTo>
                    <a:pt x="120" y="484"/>
                    <a:pt x="140" y="564"/>
                    <a:pt x="170" y="634"/>
                  </a:cubicBezTo>
                  <a:cubicBezTo>
                    <a:pt x="200" y="713"/>
                    <a:pt x="240" y="773"/>
                    <a:pt x="290" y="833"/>
                  </a:cubicBezTo>
                  <a:cubicBezTo>
                    <a:pt x="340" y="883"/>
                    <a:pt x="400" y="913"/>
                    <a:pt x="469" y="933"/>
                  </a:cubicBezTo>
                  <a:cubicBezTo>
                    <a:pt x="500" y="943"/>
                    <a:pt x="539" y="953"/>
                    <a:pt x="569" y="953"/>
                  </a:cubicBezTo>
                  <a:lnTo>
                    <a:pt x="729" y="953"/>
                  </a:lnTo>
                  <a:cubicBezTo>
                    <a:pt x="749" y="943"/>
                    <a:pt x="759" y="943"/>
                    <a:pt x="759" y="943"/>
                  </a:cubicBezTo>
                  <a:lnTo>
                    <a:pt x="749" y="933"/>
                  </a:lnTo>
                  <a:cubicBezTo>
                    <a:pt x="749" y="923"/>
                    <a:pt x="749" y="903"/>
                    <a:pt x="739" y="893"/>
                  </a:cubicBezTo>
                  <a:cubicBezTo>
                    <a:pt x="739" y="873"/>
                    <a:pt x="729" y="853"/>
                    <a:pt x="719" y="824"/>
                  </a:cubicBezTo>
                  <a:cubicBezTo>
                    <a:pt x="719" y="804"/>
                    <a:pt x="709" y="773"/>
                    <a:pt x="699" y="744"/>
                  </a:cubicBezTo>
                  <a:cubicBezTo>
                    <a:pt x="679" y="684"/>
                    <a:pt x="659" y="614"/>
                    <a:pt x="639" y="544"/>
                  </a:cubicBezTo>
                  <a:cubicBezTo>
                    <a:pt x="619" y="464"/>
                    <a:pt x="599" y="394"/>
                    <a:pt x="569" y="314"/>
                  </a:cubicBezTo>
                  <a:cubicBezTo>
                    <a:pt x="529" y="245"/>
                    <a:pt x="500" y="174"/>
                    <a:pt x="449" y="125"/>
                  </a:cubicBezTo>
                  <a:cubicBezTo>
                    <a:pt x="400" y="74"/>
                    <a:pt x="340" y="45"/>
                    <a:pt x="280" y="25"/>
                  </a:cubicBezTo>
                  <a:cubicBezTo>
                    <a:pt x="240" y="15"/>
                    <a:pt x="210" y="5"/>
                    <a:pt x="180" y="5"/>
                  </a:cubicBezTo>
                  <a:cubicBezTo>
                    <a:pt x="160" y="5"/>
                    <a:pt x="140" y="0"/>
                    <a:pt x="1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7410996" y="3927399"/>
              <a:ext cx="80716" cy="99082"/>
            </a:xfrm>
            <a:custGeom>
              <a:avLst/>
              <a:gdLst/>
              <a:ahLst/>
              <a:cxnLst/>
              <a:rect l="l" t="t" r="r" b="b"/>
              <a:pathLst>
                <a:path w="879" h="1079" extrusionOk="0">
                  <a:moveTo>
                    <a:pt x="170" y="121"/>
                  </a:moveTo>
                  <a:cubicBezTo>
                    <a:pt x="190" y="121"/>
                    <a:pt x="210" y="131"/>
                    <a:pt x="230" y="131"/>
                  </a:cubicBezTo>
                  <a:cubicBezTo>
                    <a:pt x="260" y="131"/>
                    <a:pt x="290" y="140"/>
                    <a:pt x="320" y="151"/>
                  </a:cubicBezTo>
                  <a:cubicBezTo>
                    <a:pt x="380" y="160"/>
                    <a:pt x="429" y="191"/>
                    <a:pt x="469" y="240"/>
                  </a:cubicBezTo>
                  <a:cubicBezTo>
                    <a:pt x="500" y="271"/>
                    <a:pt x="540" y="331"/>
                    <a:pt x="569" y="410"/>
                  </a:cubicBezTo>
                  <a:cubicBezTo>
                    <a:pt x="599" y="480"/>
                    <a:pt x="629" y="560"/>
                    <a:pt x="639" y="620"/>
                  </a:cubicBezTo>
                  <a:lnTo>
                    <a:pt x="739" y="959"/>
                  </a:lnTo>
                  <a:lnTo>
                    <a:pt x="639" y="959"/>
                  </a:lnTo>
                  <a:cubicBezTo>
                    <a:pt x="609" y="959"/>
                    <a:pt x="580" y="949"/>
                    <a:pt x="549" y="939"/>
                  </a:cubicBezTo>
                  <a:cubicBezTo>
                    <a:pt x="489" y="930"/>
                    <a:pt x="429" y="899"/>
                    <a:pt x="389" y="850"/>
                  </a:cubicBezTo>
                  <a:cubicBezTo>
                    <a:pt x="350" y="810"/>
                    <a:pt x="320" y="759"/>
                    <a:pt x="290" y="680"/>
                  </a:cubicBezTo>
                  <a:cubicBezTo>
                    <a:pt x="260" y="620"/>
                    <a:pt x="240" y="550"/>
                    <a:pt x="210" y="460"/>
                  </a:cubicBezTo>
                  <a:lnTo>
                    <a:pt x="130" y="131"/>
                  </a:lnTo>
                  <a:lnTo>
                    <a:pt x="150" y="131"/>
                  </a:lnTo>
                  <a:lnTo>
                    <a:pt x="170" y="121"/>
                  </a:lnTo>
                  <a:close/>
                  <a:moveTo>
                    <a:pt x="170" y="1"/>
                  </a:moveTo>
                  <a:lnTo>
                    <a:pt x="150" y="11"/>
                  </a:lnTo>
                  <a:lnTo>
                    <a:pt x="90" y="11"/>
                  </a:lnTo>
                  <a:lnTo>
                    <a:pt x="20" y="21"/>
                  </a:lnTo>
                  <a:lnTo>
                    <a:pt x="1" y="71"/>
                  </a:lnTo>
                  <a:lnTo>
                    <a:pt x="1" y="111"/>
                  </a:lnTo>
                  <a:cubicBezTo>
                    <a:pt x="10" y="121"/>
                    <a:pt x="10" y="131"/>
                    <a:pt x="10" y="140"/>
                  </a:cubicBezTo>
                  <a:lnTo>
                    <a:pt x="100" y="490"/>
                  </a:lnTo>
                  <a:cubicBezTo>
                    <a:pt x="120" y="590"/>
                    <a:pt x="150" y="660"/>
                    <a:pt x="170" y="730"/>
                  </a:cubicBezTo>
                  <a:cubicBezTo>
                    <a:pt x="210" y="819"/>
                    <a:pt x="260" y="890"/>
                    <a:pt x="310" y="939"/>
                  </a:cubicBezTo>
                  <a:cubicBezTo>
                    <a:pt x="360" y="989"/>
                    <a:pt x="429" y="1039"/>
                    <a:pt x="520" y="1059"/>
                  </a:cubicBezTo>
                  <a:cubicBezTo>
                    <a:pt x="549" y="1069"/>
                    <a:pt x="589" y="1079"/>
                    <a:pt x="629" y="1079"/>
                  </a:cubicBezTo>
                  <a:lnTo>
                    <a:pt x="789" y="1079"/>
                  </a:lnTo>
                  <a:lnTo>
                    <a:pt x="849" y="1069"/>
                  </a:lnTo>
                  <a:lnTo>
                    <a:pt x="879" y="1029"/>
                  </a:lnTo>
                  <a:lnTo>
                    <a:pt x="879" y="999"/>
                  </a:lnTo>
                  <a:cubicBezTo>
                    <a:pt x="879" y="999"/>
                    <a:pt x="879" y="989"/>
                    <a:pt x="869" y="979"/>
                  </a:cubicBezTo>
                  <a:lnTo>
                    <a:pt x="869" y="969"/>
                  </a:lnTo>
                  <a:cubicBezTo>
                    <a:pt x="869" y="959"/>
                    <a:pt x="859" y="949"/>
                    <a:pt x="859" y="939"/>
                  </a:cubicBezTo>
                  <a:lnTo>
                    <a:pt x="759" y="590"/>
                  </a:lnTo>
                  <a:cubicBezTo>
                    <a:pt x="739" y="530"/>
                    <a:pt x="709" y="440"/>
                    <a:pt x="679" y="360"/>
                  </a:cubicBezTo>
                  <a:cubicBezTo>
                    <a:pt x="639" y="271"/>
                    <a:pt x="599" y="200"/>
                    <a:pt x="549" y="151"/>
                  </a:cubicBezTo>
                  <a:cubicBezTo>
                    <a:pt x="500" y="101"/>
                    <a:pt x="429" y="51"/>
                    <a:pt x="350" y="31"/>
                  </a:cubicBezTo>
                  <a:cubicBezTo>
                    <a:pt x="320" y="21"/>
                    <a:pt x="280" y="11"/>
                    <a:pt x="240" y="11"/>
                  </a:cubicBezTo>
                  <a:cubicBezTo>
                    <a:pt x="220" y="11"/>
                    <a:pt x="190" y="1"/>
                    <a:pt x="1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7462327" y="3949437"/>
              <a:ext cx="71625" cy="87236"/>
            </a:xfrm>
            <a:custGeom>
              <a:avLst/>
              <a:gdLst/>
              <a:ahLst/>
              <a:cxnLst/>
              <a:rect l="l" t="t" r="r" b="b"/>
              <a:pathLst>
                <a:path w="780" h="950" extrusionOk="0">
                  <a:moveTo>
                    <a:pt x="90" y="0"/>
                  </a:moveTo>
                  <a:cubicBezTo>
                    <a:pt x="60" y="11"/>
                    <a:pt x="40" y="11"/>
                    <a:pt x="21" y="11"/>
                  </a:cubicBezTo>
                  <a:lnTo>
                    <a:pt x="1" y="11"/>
                  </a:lnTo>
                  <a:lnTo>
                    <a:pt x="1" y="20"/>
                  </a:lnTo>
                  <a:lnTo>
                    <a:pt x="1" y="31"/>
                  </a:lnTo>
                  <a:cubicBezTo>
                    <a:pt x="1" y="40"/>
                    <a:pt x="1" y="51"/>
                    <a:pt x="10" y="71"/>
                  </a:cubicBezTo>
                  <a:cubicBezTo>
                    <a:pt x="10" y="91"/>
                    <a:pt x="21" y="111"/>
                    <a:pt x="30" y="130"/>
                  </a:cubicBezTo>
                  <a:cubicBezTo>
                    <a:pt x="30" y="160"/>
                    <a:pt x="40" y="180"/>
                    <a:pt x="50" y="210"/>
                  </a:cubicBezTo>
                  <a:cubicBezTo>
                    <a:pt x="70" y="270"/>
                    <a:pt x="90" y="340"/>
                    <a:pt x="110" y="420"/>
                  </a:cubicBezTo>
                  <a:cubicBezTo>
                    <a:pt x="130" y="490"/>
                    <a:pt x="150" y="570"/>
                    <a:pt x="180" y="639"/>
                  </a:cubicBezTo>
                  <a:cubicBezTo>
                    <a:pt x="220" y="709"/>
                    <a:pt x="260" y="779"/>
                    <a:pt x="310" y="829"/>
                  </a:cubicBezTo>
                  <a:cubicBezTo>
                    <a:pt x="360" y="879"/>
                    <a:pt x="429" y="909"/>
                    <a:pt x="489" y="929"/>
                  </a:cubicBezTo>
                  <a:cubicBezTo>
                    <a:pt x="529" y="939"/>
                    <a:pt x="560" y="939"/>
                    <a:pt x="589" y="949"/>
                  </a:cubicBezTo>
                  <a:lnTo>
                    <a:pt x="689" y="949"/>
                  </a:lnTo>
                  <a:cubicBezTo>
                    <a:pt x="709" y="949"/>
                    <a:pt x="739" y="939"/>
                    <a:pt x="749" y="939"/>
                  </a:cubicBezTo>
                  <a:lnTo>
                    <a:pt x="779" y="939"/>
                  </a:lnTo>
                  <a:lnTo>
                    <a:pt x="779" y="919"/>
                  </a:lnTo>
                  <a:cubicBezTo>
                    <a:pt x="769" y="909"/>
                    <a:pt x="769" y="899"/>
                    <a:pt x="759" y="879"/>
                  </a:cubicBezTo>
                  <a:cubicBezTo>
                    <a:pt x="759" y="859"/>
                    <a:pt x="749" y="839"/>
                    <a:pt x="739" y="819"/>
                  </a:cubicBezTo>
                  <a:cubicBezTo>
                    <a:pt x="739" y="789"/>
                    <a:pt x="729" y="769"/>
                    <a:pt x="719" y="739"/>
                  </a:cubicBezTo>
                  <a:cubicBezTo>
                    <a:pt x="699" y="679"/>
                    <a:pt x="679" y="610"/>
                    <a:pt x="649" y="530"/>
                  </a:cubicBezTo>
                  <a:cubicBezTo>
                    <a:pt x="629" y="460"/>
                    <a:pt x="600" y="380"/>
                    <a:pt x="569" y="310"/>
                  </a:cubicBezTo>
                  <a:cubicBezTo>
                    <a:pt x="540" y="240"/>
                    <a:pt x="500" y="180"/>
                    <a:pt x="449" y="130"/>
                  </a:cubicBezTo>
                  <a:cubicBezTo>
                    <a:pt x="400" y="71"/>
                    <a:pt x="340" y="40"/>
                    <a:pt x="280" y="20"/>
                  </a:cubicBezTo>
                  <a:cubicBezTo>
                    <a:pt x="240" y="11"/>
                    <a:pt x="210" y="11"/>
                    <a:pt x="180" y="11"/>
                  </a:cubicBezTo>
                  <a:cubicBezTo>
                    <a:pt x="150" y="0"/>
                    <a:pt x="120" y="0"/>
                    <a:pt x="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7455899" y="3943928"/>
              <a:ext cx="83563" cy="98164"/>
            </a:xfrm>
            <a:custGeom>
              <a:avLst/>
              <a:gdLst/>
              <a:ahLst/>
              <a:cxnLst/>
              <a:rect l="l" t="t" r="r" b="b"/>
              <a:pathLst>
                <a:path w="910" h="1069" extrusionOk="0">
                  <a:moveTo>
                    <a:pt x="160" y="120"/>
                  </a:moveTo>
                  <a:cubicBezTo>
                    <a:pt x="190" y="120"/>
                    <a:pt x="210" y="120"/>
                    <a:pt x="240" y="131"/>
                  </a:cubicBezTo>
                  <a:cubicBezTo>
                    <a:pt x="270" y="131"/>
                    <a:pt x="300" y="131"/>
                    <a:pt x="330" y="140"/>
                  </a:cubicBezTo>
                  <a:cubicBezTo>
                    <a:pt x="390" y="160"/>
                    <a:pt x="440" y="190"/>
                    <a:pt x="479" y="230"/>
                  </a:cubicBezTo>
                  <a:cubicBezTo>
                    <a:pt x="519" y="270"/>
                    <a:pt x="559" y="320"/>
                    <a:pt x="590" y="400"/>
                  </a:cubicBezTo>
                  <a:cubicBezTo>
                    <a:pt x="619" y="470"/>
                    <a:pt x="650" y="550"/>
                    <a:pt x="670" y="610"/>
                  </a:cubicBezTo>
                  <a:lnTo>
                    <a:pt x="769" y="949"/>
                  </a:lnTo>
                  <a:lnTo>
                    <a:pt x="670" y="949"/>
                  </a:lnTo>
                  <a:cubicBezTo>
                    <a:pt x="639" y="949"/>
                    <a:pt x="610" y="939"/>
                    <a:pt x="579" y="929"/>
                  </a:cubicBezTo>
                  <a:cubicBezTo>
                    <a:pt x="519" y="919"/>
                    <a:pt x="459" y="889"/>
                    <a:pt x="420" y="849"/>
                  </a:cubicBezTo>
                  <a:cubicBezTo>
                    <a:pt x="380" y="809"/>
                    <a:pt x="340" y="750"/>
                    <a:pt x="310" y="679"/>
                  </a:cubicBezTo>
                  <a:cubicBezTo>
                    <a:pt x="280" y="619"/>
                    <a:pt x="260" y="550"/>
                    <a:pt x="230" y="460"/>
                  </a:cubicBezTo>
                  <a:lnTo>
                    <a:pt x="140" y="131"/>
                  </a:lnTo>
                  <a:cubicBezTo>
                    <a:pt x="150" y="131"/>
                    <a:pt x="150" y="120"/>
                    <a:pt x="160" y="120"/>
                  </a:cubicBezTo>
                  <a:close/>
                  <a:moveTo>
                    <a:pt x="160" y="0"/>
                  </a:moveTo>
                  <a:cubicBezTo>
                    <a:pt x="140" y="11"/>
                    <a:pt x="120" y="11"/>
                    <a:pt x="100" y="11"/>
                  </a:cubicBezTo>
                  <a:lnTo>
                    <a:pt x="40" y="20"/>
                  </a:lnTo>
                  <a:lnTo>
                    <a:pt x="0" y="60"/>
                  </a:lnTo>
                  <a:lnTo>
                    <a:pt x="11" y="120"/>
                  </a:lnTo>
                  <a:cubicBezTo>
                    <a:pt x="20" y="131"/>
                    <a:pt x="20" y="140"/>
                    <a:pt x="20" y="151"/>
                  </a:cubicBezTo>
                  <a:lnTo>
                    <a:pt x="120" y="490"/>
                  </a:lnTo>
                  <a:cubicBezTo>
                    <a:pt x="150" y="590"/>
                    <a:pt x="170" y="659"/>
                    <a:pt x="200" y="730"/>
                  </a:cubicBezTo>
                  <a:cubicBezTo>
                    <a:pt x="240" y="819"/>
                    <a:pt x="290" y="879"/>
                    <a:pt x="340" y="929"/>
                  </a:cubicBezTo>
                  <a:cubicBezTo>
                    <a:pt x="400" y="989"/>
                    <a:pt x="470" y="1029"/>
                    <a:pt x="550" y="1049"/>
                  </a:cubicBezTo>
                  <a:cubicBezTo>
                    <a:pt x="579" y="1059"/>
                    <a:pt x="619" y="1059"/>
                    <a:pt x="659" y="1069"/>
                  </a:cubicBezTo>
                  <a:lnTo>
                    <a:pt x="759" y="1069"/>
                  </a:lnTo>
                  <a:cubicBezTo>
                    <a:pt x="779" y="1069"/>
                    <a:pt x="799" y="1059"/>
                    <a:pt x="819" y="1059"/>
                  </a:cubicBezTo>
                  <a:lnTo>
                    <a:pt x="829" y="1059"/>
                  </a:lnTo>
                  <a:cubicBezTo>
                    <a:pt x="869" y="1049"/>
                    <a:pt x="879" y="1049"/>
                    <a:pt x="889" y="1039"/>
                  </a:cubicBezTo>
                  <a:lnTo>
                    <a:pt x="909" y="1009"/>
                  </a:lnTo>
                  <a:lnTo>
                    <a:pt x="909" y="979"/>
                  </a:lnTo>
                  <a:lnTo>
                    <a:pt x="899" y="959"/>
                  </a:lnTo>
                  <a:lnTo>
                    <a:pt x="899" y="949"/>
                  </a:lnTo>
                  <a:cubicBezTo>
                    <a:pt x="899" y="939"/>
                    <a:pt x="889" y="929"/>
                    <a:pt x="889" y="919"/>
                  </a:cubicBezTo>
                  <a:lnTo>
                    <a:pt x="779" y="579"/>
                  </a:lnTo>
                  <a:cubicBezTo>
                    <a:pt x="759" y="510"/>
                    <a:pt x="729" y="430"/>
                    <a:pt x="699" y="350"/>
                  </a:cubicBezTo>
                  <a:cubicBezTo>
                    <a:pt x="659" y="260"/>
                    <a:pt x="619" y="190"/>
                    <a:pt x="559" y="140"/>
                  </a:cubicBezTo>
                  <a:cubicBezTo>
                    <a:pt x="510" y="91"/>
                    <a:pt x="440" y="51"/>
                    <a:pt x="360" y="20"/>
                  </a:cubicBezTo>
                  <a:cubicBezTo>
                    <a:pt x="330" y="20"/>
                    <a:pt x="290" y="11"/>
                    <a:pt x="250" y="11"/>
                  </a:cubicBezTo>
                  <a:cubicBezTo>
                    <a:pt x="220" y="0"/>
                    <a:pt x="180" y="0"/>
                    <a:pt x="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7462327" y="3949437"/>
              <a:ext cx="71625" cy="87236"/>
            </a:xfrm>
            <a:custGeom>
              <a:avLst/>
              <a:gdLst/>
              <a:ahLst/>
              <a:cxnLst/>
              <a:rect l="l" t="t" r="r" b="b"/>
              <a:pathLst>
                <a:path w="780" h="950" extrusionOk="0">
                  <a:moveTo>
                    <a:pt x="90" y="0"/>
                  </a:moveTo>
                  <a:cubicBezTo>
                    <a:pt x="60" y="11"/>
                    <a:pt x="40" y="11"/>
                    <a:pt x="21" y="11"/>
                  </a:cubicBezTo>
                  <a:lnTo>
                    <a:pt x="1" y="11"/>
                  </a:lnTo>
                  <a:lnTo>
                    <a:pt x="1" y="20"/>
                  </a:lnTo>
                  <a:lnTo>
                    <a:pt x="1" y="31"/>
                  </a:lnTo>
                  <a:cubicBezTo>
                    <a:pt x="1" y="40"/>
                    <a:pt x="1" y="51"/>
                    <a:pt x="10" y="71"/>
                  </a:cubicBezTo>
                  <a:cubicBezTo>
                    <a:pt x="10" y="91"/>
                    <a:pt x="21" y="111"/>
                    <a:pt x="30" y="130"/>
                  </a:cubicBezTo>
                  <a:cubicBezTo>
                    <a:pt x="30" y="160"/>
                    <a:pt x="40" y="180"/>
                    <a:pt x="50" y="210"/>
                  </a:cubicBezTo>
                  <a:cubicBezTo>
                    <a:pt x="70" y="270"/>
                    <a:pt x="90" y="340"/>
                    <a:pt x="110" y="420"/>
                  </a:cubicBezTo>
                  <a:cubicBezTo>
                    <a:pt x="130" y="490"/>
                    <a:pt x="150" y="570"/>
                    <a:pt x="180" y="639"/>
                  </a:cubicBezTo>
                  <a:cubicBezTo>
                    <a:pt x="220" y="709"/>
                    <a:pt x="260" y="779"/>
                    <a:pt x="310" y="829"/>
                  </a:cubicBezTo>
                  <a:cubicBezTo>
                    <a:pt x="360" y="879"/>
                    <a:pt x="429" y="909"/>
                    <a:pt x="489" y="929"/>
                  </a:cubicBezTo>
                  <a:cubicBezTo>
                    <a:pt x="529" y="939"/>
                    <a:pt x="560" y="939"/>
                    <a:pt x="589" y="949"/>
                  </a:cubicBezTo>
                  <a:lnTo>
                    <a:pt x="689" y="949"/>
                  </a:lnTo>
                  <a:cubicBezTo>
                    <a:pt x="709" y="949"/>
                    <a:pt x="739" y="939"/>
                    <a:pt x="749" y="939"/>
                  </a:cubicBezTo>
                  <a:lnTo>
                    <a:pt x="779" y="939"/>
                  </a:lnTo>
                  <a:lnTo>
                    <a:pt x="779" y="919"/>
                  </a:lnTo>
                  <a:cubicBezTo>
                    <a:pt x="769" y="909"/>
                    <a:pt x="769" y="899"/>
                    <a:pt x="759" y="879"/>
                  </a:cubicBezTo>
                  <a:cubicBezTo>
                    <a:pt x="759" y="859"/>
                    <a:pt x="749" y="839"/>
                    <a:pt x="739" y="819"/>
                  </a:cubicBezTo>
                  <a:cubicBezTo>
                    <a:pt x="739" y="789"/>
                    <a:pt x="729" y="769"/>
                    <a:pt x="719" y="739"/>
                  </a:cubicBezTo>
                  <a:cubicBezTo>
                    <a:pt x="699" y="679"/>
                    <a:pt x="679" y="610"/>
                    <a:pt x="649" y="530"/>
                  </a:cubicBezTo>
                  <a:cubicBezTo>
                    <a:pt x="629" y="460"/>
                    <a:pt x="600" y="380"/>
                    <a:pt x="569" y="310"/>
                  </a:cubicBezTo>
                  <a:cubicBezTo>
                    <a:pt x="540" y="240"/>
                    <a:pt x="500" y="180"/>
                    <a:pt x="449" y="130"/>
                  </a:cubicBezTo>
                  <a:cubicBezTo>
                    <a:pt x="400" y="71"/>
                    <a:pt x="340" y="40"/>
                    <a:pt x="280" y="20"/>
                  </a:cubicBezTo>
                  <a:cubicBezTo>
                    <a:pt x="240" y="11"/>
                    <a:pt x="210" y="11"/>
                    <a:pt x="180" y="11"/>
                  </a:cubicBezTo>
                  <a:cubicBezTo>
                    <a:pt x="150" y="0"/>
                    <a:pt x="120" y="0"/>
                    <a:pt x="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7455899" y="3943928"/>
              <a:ext cx="83563" cy="98164"/>
            </a:xfrm>
            <a:custGeom>
              <a:avLst/>
              <a:gdLst/>
              <a:ahLst/>
              <a:cxnLst/>
              <a:rect l="l" t="t" r="r" b="b"/>
              <a:pathLst>
                <a:path w="910" h="1069" extrusionOk="0">
                  <a:moveTo>
                    <a:pt x="160" y="120"/>
                  </a:moveTo>
                  <a:cubicBezTo>
                    <a:pt x="190" y="120"/>
                    <a:pt x="210" y="120"/>
                    <a:pt x="240" y="131"/>
                  </a:cubicBezTo>
                  <a:cubicBezTo>
                    <a:pt x="270" y="131"/>
                    <a:pt x="300" y="131"/>
                    <a:pt x="330" y="140"/>
                  </a:cubicBezTo>
                  <a:cubicBezTo>
                    <a:pt x="390" y="160"/>
                    <a:pt x="440" y="190"/>
                    <a:pt x="479" y="230"/>
                  </a:cubicBezTo>
                  <a:cubicBezTo>
                    <a:pt x="519" y="270"/>
                    <a:pt x="559" y="320"/>
                    <a:pt x="590" y="400"/>
                  </a:cubicBezTo>
                  <a:cubicBezTo>
                    <a:pt x="619" y="470"/>
                    <a:pt x="650" y="550"/>
                    <a:pt x="670" y="610"/>
                  </a:cubicBezTo>
                  <a:lnTo>
                    <a:pt x="769" y="949"/>
                  </a:lnTo>
                  <a:lnTo>
                    <a:pt x="670" y="949"/>
                  </a:lnTo>
                  <a:cubicBezTo>
                    <a:pt x="639" y="949"/>
                    <a:pt x="610" y="939"/>
                    <a:pt x="579" y="929"/>
                  </a:cubicBezTo>
                  <a:cubicBezTo>
                    <a:pt x="519" y="919"/>
                    <a:pt x="459" y="889"/>
                    <a:pt x="420" y="849"/>
                  </a:cubicBezTo>
                  <a:cubicBezTo>
                    <a:pt x="380" y="809"/>
                    <a:pt x="340" y="750"/>
                    <a:pt x="310" y="679"/>
                  </a:cubicBezTo>
                  <a:cubicBezTo>
                    <a:pt x="280" y="619"/>
                    <a:pt x="260" y="550"/>
                    <a:pt x="230" y="460"/>
                  </a:cubicBezTo>
                  <a:lnTo>
                    <a:pt x="140" y="131"/>
                  </a:lnTo>
                  <a:cubicBezTo>
                    <a:pt x="150" y="131"/>
                    <a:pt x="150" y="120"/>
                    <a:pt x="160" y="120"/>
                  </a:cubicBezTo>
                  <a:close/>
                  <a:moveTo>
                    <a:pt x="160" y="0"/>
                  </a:moveTo>
                  <a:cubicBezTo>
                    <a:pt x="140" y="11"/>
                    <a:pt x="120" y="11"/>
                    <a:pt x="100" y="11"/>
                  </a:cubicBezTo>
                  <a:lnTo>
                    <a:pt x="40" y="20"/>
                  </a:lnTo>
                  <a:lnTo>
                    <a:pt x="0" y="60"/>
                  </a:lnTo>
                  <a:lnTo>
                    <a:pt x="11" y="120"/>
                  </a:lnTo>
                  <a:cubicBezTo>
                    <a:pt x="20" y="131"/>
                    <a:pt x="20" y="140"/>
                    <a:pt x="20" y="151"/>
                  </a:cubicBezTo>
                  <a:lnTo>
                    <a:pt x="120" y="490"/>
                  </a:lnTo>
                  <a:cubicBezTo>
                    <a:pt x="150" y="590"/>
                    <a:pt x="170" y="659"/>
                    <a:pt x="200" y="730"/>
                  </a:cubicBezTo>
                  <a:cubicBezTo>
                    <a:pt x="240" y="819"/>
                    <a:pt x="290" y="879"/>
                    <a:pt x="340" y="929"/>
                  </a:cubicBezTo>
                  <a:cubicBezTo>
                    <a:pt x="400" y="989"/>
                    <a:pt x="470" y="1029"/>
                    <a:pt x="550" y="1049"/>
                  </a:cubicBezTo>
                  <a:cubicBezTo>
                    <a:pt x="579" y="1059"/>
                    <a:pt x="619" y="1059"/>
                    <a:pt x="659" y="1069"/>
                  </a:cubicBezTo>
                  <a:lnTo>
                    <a:pt x="759" y="1069"/>
                  </a:lnTo>
                  <a:cubicBezTo>
                    <a:pt x="779" y="1069"/>
                    <a:pt x="799" y="1059"/>
                    <a:pt x="819" y="1059"/>
                  </a:cubicBezTo>
                  <a:lnTo>
                    <a:pt x="829" y="1059"/>
                  </a:lnTo>
                  <a:cubicBezTo>
                    <a:pt x="869" y="1049"/>
                    <a:pt x="879" y="1049"/>
                    <a:pt x="889" y="1039"/>
                  </a:cubicBezTo>
                  <a:lnTo>
                    <a:pt x="909" y="1009"/>
                  </a:lnTo>
                  <a:lnTo>
                    <a:pt x="909" y="979"/>
                  </a:lnTo>
                  <a:lnTo>
                    <a:pt x="899" y="959"/>
                  </a:lnTo>
                  <a:lnTo>
                    <a:pt x="899" y="949"/>
                  </a:lnTo>
                  <a:cubicBezTo>
                    <a:pt x="899" y="939"/>
                    <a:pt x="889" y="929"/>
                    <a:pt x="889" y="919"/>
                  </a:cubicBezTo>
                  <a:lnTo>
                    <a:pt x="779" y="579"/>
                  </a:lnTo>
                  <a:cubicBezTo>
                    <a:pt x="759" y="510"/>
                    <a:pt x="729" y="430"/>
                    <a:pt x="699" y="350"/>
                  </a:cubicBezTo>
                  <a:cubicBezTo>
                    <a:pt x="659" y="260"/>
                    <a:pt x="619" y="190"/>
                    <a:pt x="559" y="140"/>
                  </a:cubicBezTo>
                  <a:cubicBezTo>
                    <a:pt x="510" y="91"/>
                    <a:pt x="440" y="51"/>
                    <a:pt x="360" y="20"/>
                  </a:cubicBezTo>
                  <a:cubicBezTo>
                    <a:pt x="330" y="20"/>
                    <a:pt x="290" y="11"/>
                    <a:pt x="250" y="11"/>
                  </a:cubicBezTo>
                  <a:cubicBezTo>
                    <a:pt x="220" y="0"/>
                    <a:pt x="180" y="0"/>
                    <a:pt x="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7508148" y="3965048"/>
              <a:ext cx="74288" cy="85308"/>
            </a:xfrm>
            <a:custGeom>
              <a:avLst/>
              <a:gdLst/>
              <a:ahLst/>
              <a:cxnLst/>
              <a:rect l="l" t="t" r="r" b="b"/>
              <a:pathLst>
                <a:path w="809" h="929" extrusionOk="0">
                  <a:moveTo>
                    <a:pt x="90" y="0"/>
                  </a:moveTo>
                  <a:cubicBezTo>
                    <a:pt x="70" y="0"/>
                    <a:pt x="41" y="10"/>
                    <a:pt x="30" y="10"/>
                  </a:cubicBezTo>
                  <a:lnTo>
                    <a:pt x="1" y="10"/>
                  </a:lnTo>
                  <a:lnTo>
                    <a:pt x="1" y="20"/>
                  </a:lnTo>
                  <a:lnTo>
                    <a:pt x="1" y="30"/>
                  </a:lnTo>
                  <a:cubicBezTo>
                    <a:pt x="10" y="40"/>
                    <a:pt x="10" y="50"/>
                    <a:pt x="21" y="70"/>
                  </a:cubicBezTo>
                  <a:cubicBezTo>
                    <a:pt x="21" y="90"/>
                    <a:pt x="30" y="110"/>
                    <a:pt x="30" y="130"/>
                  </a:cubicBezTo>
                  <a:cubicBezTo>
                    <a:pt x="41" y="150"/>
                    <a:pt x="50" y="180"/>
                    <a:pt x="61" y="210"/>
                  </a:cubicBezTo>
                  <a:cubicBezTo>
                    <a:pt x="81" y="270"/>
                    <a:pt x="101" y="340"/>
                    <a:pt x="120" y="409"/>
                  </a:cubicBezTo>
                  <a:cubicBezTo>
                    <a:pt x="140" y="489"/>
                    <a:pt x="170" y="569"/>
                    <a:pt x="200" y="639"/>
                  </a:cubicBezTo>
                  <a:cubicBezTo>
                    <a:pt x="240" y="709"/>
                    <a:pt x="280" y="779"/>
                    <a:pt x="330" y="819"/>
                  </a:cubicBezTo>
                  <a:cubicBezTo>
                    <a:pt x="390" y="869"/>
                    <a:pt x="450" y="899"/>
                    <a:pt x="520" y="919"/>
                  </a:cubicBezTo>
                  <a:cubicBezTo>
                    <a:pt x="549" y="928"/>
                    <a:pt x="589" y="928"/>
                    <a:pt x="620" y="928"/>
                  </a:cubicBezTo>
                  <a:lnTo>
                    <a:pt x="709" y="928"/>
                  </a:lnTo>
                  <a:cubicBezTo>
                    <a:pt x="739" y="928"/>
                    <a:pt x="769" y="919"/>
                    <a:pt x="779" y="919"/>
                  </a:cubicBezTo>
                  <a:lnTo>
                    <a:pt x="809" y="919"/>
                  </a:lnTo>
                  <a:cubicBezTo>
                    <a:pt x="809" y="919"/>
                    <a:pt x="809" y="908"/>
                    <a:pt x="799" y="899"/>
                  </a:cubicBezTo>
                  <a:cubicBezTo>
                    <a:pt x="799" y="888"/>
                    <a:pt x="799" y="879"/>
                    <a:pt x="789" y="859"/>
                  </a:cubicBezTo>
                  <a:cubicBezTo>
                    <a:pt x="779" y="839"/>
                    <a:pt x="779" y="819"/>
                    <a:pt x="769" y="799"/>
                  </a:cubicBezTo>
                  <a:cubicBezTo>
                    <a:pt x="759" y="769"/>
                    <a:pt x="749" y="749"/>
                    <a:pt x="739" y="719"/>
                  </a:cubicBezTo>
                  <a:cubicBezTo>
                    <a:pt x="719" y="659"/>
                    <a:pt x="689" y="589"/>
                    <a:pt x="669" y="520"/>
                  </a:cubicBezTo>
                  <a:cubicBezTo>
                    <a:pt x="649" y="440"/>
                    <a:pt x="620" y="369"/>
                    <a:pt x="580" y="300"/>
                  </a:cubicBezTo>
                  <a:cubicBezTo>
                    <a:pt x="549" y="230"/>
                    <a:pt x="509" y="160"/>
                    <a:pt x="460" y="110"/>
                  </a:cubicBezTo>
                  <a:cubicBezTo>
                    <a:pt x="410" y="60"/>
                    <a:pt x="350" y="30"/>
                    <a:pt x="280" y="20"/>
                  </a:cubicBezTo>
                  <a:cubicBezTo>
                    <a:pt x="250" y="10"/>
                    <a:pt x="210" y="0"/>
                    <a:pt x="1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7502639" y="3959538"/>
              <a:ext cx="85308" cy="96327"/>
            </a:xfrm>
            <a:custGeom>
              <a:avLst/>
              <a:gdLst/>
              <a:ahLst/>
              <a:cxnLst/>
              <a:rect l="l" t="t" r="r" b="b"/>
              <a:pathLst>
                <a:path w="929" h="1049" extrusionOk="0">
                  <a:moveTo>
                    <a:pt x="240" y="120"/>
                  </a:moveTo>
                  <a:cubicBezTo>
                    <a:pt x="270" y="120"/>
                    <a:pt x="300" y="130"/>
                    <a:pt x="330" y="130"/>
                  </a:cubicBezTo>
                  <a:cubicBezTo>
                    <a:pt x="380" y="150"/>
                    <a:pt x="430" y="180"/>
                    <a:pt x="480" y="220"/>
                  </a:cubicBezTo>
                  <a:cubicBezTo>
                    <a:pt x="520" y="260"/>
                    <a:pt x="560" y="310"/>
                    <a:pt x="589" y="380"/>
                  </a:cubicBezTo>
                  <a:cubicBezTo>
                    <a:pt x="620" y="460"/>
                    <a:pt x="649" y="540"/>
                    <a:pt x="669" y="599"/>
                  </a:cubicBezTo>
                  <a:lnTo>
                    <a:pt x="789" y="929"/>
                  </a:lnTo>
                  <a:lnTo>
                    <a:pt x="680" y="929"/>
                  </a:lnTo>
                  <a:cubicBezTo>
                    <a:pt x="649" y="929"/>
                    <a:pt x="620" y="929"/>
                    <a:pt x="589" y="919"/>
                  </a:cubicBezTo>
                  <a:cubicBezTo>
                    <a:pt x="529" y="909"/>
                    <a:pt x="480" y="879"/>
                    <a:pt x="430" y="839"/>
                  </a:cubicBezTo>
                  <a:cubicBezTo>
                    <a:pt x="390" y="799"/>
                    <a:pt x="360" y="749"/>
                    <a:pt x="320" y="669"/>
                  </a:cubicBezTo>
                  <a:cubicBezTo>
                    <a:pt x="290" y="609"/>
                    <a:pt x="260" y="540"/>
                    <a:pt x="240" y="460"/>
                  </a:cubicBezTo>
                  <a:lnTo>
                    <a:pt x="141" y="120"/>
                  </a:lnTo>
                  <a:close/>
                  <a:moveTo>
                    <a:pt x="150" y="1"/>
                  </a:moveTo>
                  <a:cubicBezTo>
                    <a:pt x="130" y="1"/>
                    <a:pt x="110" y="10"/>
                    <a:pt x="90" y="10"/>
                  </a:cubicBezTo>
                  <a:lnTo>
                    <a:pt x="81" y="10"/>
                  </a:lnTo>
                  <a:lnTo>
                    <a:pt x="81" y="70"/>
                  </a:lnTo>
                  <a:lnTo>
                    <a:pt x="61" y="10"/>
                  </a:lnTo>
                  <a:lnTo>
                    <a:pt x="30" y="20"/>
                  </a:lnTo>
                  <a:lnTo>
                    <a:pt x="1" y="60"/>
                  </a:lnTo>
                  <a:lnTo>
                    <a:pt x="10" y="120"/>
                  </a:lnTo>
                  <a:cubicBezTo>
                    <a:pt x="10" y="130"/>
                    <a:pt x="10" y="140"/>
                    <a:pt x="21" y="150"/>
                  </a:cubicBezTo>
                  <a:lnTo>
                    <a:pt x="121" y="489"/>
                  </a:lnTo>
                  <a:cubicBezTo>
                    <a:pt x="150" y="589"/>
                    <a:pt x="180" y="659"/>
                    <a:pt x="210" y="719"/>
                  </a:cubicBezTo>
                  <a:cubicBezTo>
                    <a:pt x="260" y="819"/>
                    <a:pt x="300" y="879"/>
                    <a:pt x="350" y="929"/>
                  </a:cubicBezTo>
                  <a:cubicBezTo>
                    <a:pt x="410" y="979"/>
                    <a:pt x="490" y="1019"/>
                    <a:pt x="569" y="1039"/>
                  </a:cubicBezTo>
                  <a:cubicBezTo>
                    <a:pt x="600" y="1039"/>
                    <a:pt x="640" y="1048"/>
                    <a:pt x="680" y="1048"/>
                  </a:cubicBezTo>
                  <a:lnTo>
                    <a:pt x="779" y="1048"/>
                  </a:lnTo>
                  <a:cubicBezTo>
                    <a:pt x="799" y="1048"/>
                    <a:pt x="819" y="1039"/>
                    <a:pt x="839" y="1039"/>
                  </a:cubicBezTo>
                  <a:lnTo>
                    <a:pt x="849" y="1039"/>
                  </a:lnTo>
                  <a:cubicBezTo>
                    <a:pt x="889" y="1028"/>
                    <a:pt x="899" y="1028"/>
                    <a:pt x="909" y="1019"/>
                  </a:cubicBezTo>
                  <a:lnTo>
                    <a:pt x="929" y="988"/>
                  </a:lnTo>
                  <a:lnTo>
                    <a:pt x="929" y="959"/>
                  </a:lnTo>
                  <a:cubicBezTo>
                    <a:pt x="929" y="959"/>
                    <a:pt x="919" y="948"/>
                    <a:pt x="919" y="939"/>
                  </a:cubicBezTo>
                  <a:lnTo>
                    <a:pt x="919" y="929"/>
                  </a:lnTo>
                  <a:cubicBezTo>
                    <a:pt x="909" y="919"/>
                    <a:pt x="909" y="909"/>
                    <a:pt x="909" y="899"/>
                  </a:cubicBezTo>
                  <a:lnTo>
                    <a:pt x="789" y="560"/>
                  </a:lnTo>
                  <a:cubicBezTo>
                    <a:pt x="769" y="489"/>
                    <a:pt x="740" y="409"/>
                    <a:pt x="700" y="330"/>
                  </a:cubicBezTo>
                  <a:cubicBezTo>
                    <a:pt x="660" y="250"/>
                    <a:pt x="609" y="180"/>
                    <a:pt x="560" y="130"/>
                  </a:cubicBezTo>
                  <a:cubicBezTo>
                    <a:pt x="500" y="80"/>
                    <a:pt x="430" y="40"/>
                    <a:pt x="360" y="20"/>
                  </a:cubicBezTo>
                  <a:cubicBezTo>
                    <a:pt x="320" y="10"/>
                    <a:pt x="280"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7508148" y="3965048"/>
              <a:ext cx="74288" cy="85308"/>
            </a:xfrm>
            <a:custGeom>
              <a:avLst/>
              <a:gdLst/>
              <a:ahLst/>
              <a:cxnLst/>
              <a:rect l="l" t="t" r="r" b="b"/>
              <a:pathLst>
                <a:path w="809" h="929" extrusionOk="0">
                  <a:moveTo>
                    <a:pt x="90" y="0"/>
                  </a:moveTo>
                  <a:cubicBezTo>
                    <a:pt x="70" y="0"/>
                    <a:pt x="41" y="10"/>
                    <a:pt x="30" y="10"/>
                  </a:cubicBezTo>
                  <a:lnTo>
                    <a:pt x="1" y="10"/>
                  </a:lnTo>
                  <a:lnTo>
                    <a:pt x="1" y="20"/>
                  </a:lnTo>
                  <a:lnTo>
                    <a:pt x="1" y="30"/>
                  </a:lnTo>
                  <a:cubicBezTo>
                    <a:pt x="10" y="40"/>
                    <a:pt x="10" y="50"/>
                    <a:pt x="21" y="70"/>
                  </a:cubicBezTo>
                  <a:cubicBezTo>
                    <a:pt x="21" y="90"/>
                    <a:pt x="30" y="110"/>
                    <a:pt x="30" y="130"/>
                  </a:cubicBezTo>
                  <a:cubicBezTo>
                    <a:pt x="41" y="150"/>
                    <a:pt x="50" y="180"/>
                    <a:pt x="61" y="210"/>
                  </a:cubicBezTo>
                  <a:cubicBezTo>
                    <a:pt x="81" y="270"/>
                    <a:pt x="101" y="340"/>
                    <a:pt x="120" y="409"/>
                  </a:cubicBezTo>
                  <a:cubicBezTo>
                    <a:pt x="140" y="489"/>
                    <a:pt x="170" y="569"/>
                    <a:pt x="200" y="639"/>
                  </a:cubicBezTo>
                  <a:cubicBezTo>
                    <a:pt x="240" y="709"/>
                    <a:pt x="280" y="779"/>
                    <a:pt x="330" y="819"/>
                  </a:cubicBezTo>
                  <a:cubicBezTo>
                    <a:pt x="390" y="869"/>
                    <a:pt x="450" y="899"/>
                    <a:pt x="520" y="919"/>
                  </a:cubicBezTo>
                  <a:cubicBezTo>
                    <a:pt x="549" y="928"/>
                    <a:pt x="589" y="928"/>
                    <a:pt x="620" y="928"/>
                  </a:cubicBezTo>
                  <a:lnTo>
                    <a:pt x="709" y="928"/>
                  </a:lnTo>
                  <a:cubicBezTo>
                    <a:pt x="739" y="928"/>
                    <a:pt x="769" y="919"/>
                    <a:pt x="779" y="919"/>
                  </a:cubicBezTo>
                  <a:lnTo>
                    <a:pt x="809" y="919"/>
                  </a:lnTo>
                  <a:cubicBezTo>
                    <a:pt x="809" y="919"/>
                    <a:pt x="809" y="908"/>
                    <a:pt x="799" y="899"/>
                  </a:cubicBezTo>
                  <a:cubicBezTo>
                    <a:pt x="799" y="888"/>
                    <a:pt x="799" y="879"/>
                    <a:pt x="789" y="859"/>
                  </a:cubicBezTo>
                  <a:cubicBezTo>
                    <a:pt x="779" y="839"/>
                    <a:pt x="779" y="819"/>
                    <a:pt x="769" y="799"/>
                  </a:cubicBezTo>
                  <a:cubicBezTo>
                    <a:pt x="759" y="769"/>
                    <a:pt x="749" y="749"/>
                    <a:pt x="739" y="719"/>
                  </a:cubicBezTo>
                  <a:cubicBezTo>
                    <a:pt x="719" y="659"/>
                    <a:pt x="689" y="589"/>
                    <a:pt x="669" y="520"/>
                  </a:cubicBezTo>
                  <a:cubicBezTo>
                    <a:pt x="649" y="440"/>
                    <a:pt x="620" y="369"/>
                    <a:pt x="580" y="300"/>
                  </a:cubicBezTo>
                  <a:cubicBezTo>
                    <a:pt x="549" y="230"/>
                    <a:pt x="509" y="160"/>
                    <a:pt x="460" y="110"/>
                  </a:cubicBezTo>
                  <a:cubicBezTo>
                    <a:pt x="410" y="60"/>
                    <a:pt x="350" y="30"/>
                    <a:pt x="280" y="20"/>
                  </a:cubicBezTo>
                  <a:cubicBezTo>
                    <a:pt x="250" y="10"/>
                    <a:pt x="210" y="0"/>
                    <a:pt x="1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7502639" y="3959538"/>
              <a:ext cx="85308" cy="96327"/>
            </a:xfrm>
            <a:custGeom>
              <a:avLst/>
              <a:gdLst/>
              <a:ahLst/>
              <a:cxnLst/>
              <a:rect l="l" t="t" r="r" b="b"/>
              <a:pathLst>
                <a:path w="929" h="1049" extrusionOk="0">
                  <a:moveTo>
                    <a:pt x="240" y="120"/>
                  </a:moveTo>
                  <a:cubicBezTo>
                    <a:pt x="270" y="120"/>
                    <a:pt x="300" y="130"/>
                    <a:pt x="330" y="130"/>
                  </a:cubicBezTo>
                  <a:cubicBezTo>
                    <a:pt x="380" y="150"/>
                    <a:pt x="430" y="180"/>
                    <a:pt x="480" y="220"/>
                  </a:cubicBezTo>
                  <a:cubicBezTo>
                    <a:pt x="520" y="260"/>
                    <a:pt x="560" y="310"/>
                    <a:pt x="589" y="380"/>
                  </a:cubicBezTo>
                  <a:cubicBezTo>
                    <a:pt x="620" y="460"/>
                    <a:pt x="649" y="540"/>
                    <a:pt x="669" y="599"/>
                  </a:cubicBezTo>
                  <a:lnTo>
                    <a:pt x="789" y="929"/>
                  </a:lnTo>
                  <a:lnTo>
                    <a:pt x="680" y="929"/>
                  </a:lnTo>
                  <a:cubicBezTo>
                    <a:pt x="649" y="929"/>
                    <a:pt x="620" y="929"/>
                    <a:pt x="589" y="919"/>
                  </a:cubicBezTo>
                  <a:cubicBezTo>
                    <a:pt x="529" y="909"/>
                    <a:pt x="480" y="879"/>
                    <a:pt x="430" y="839"/>
                  </a:cubicBezTo>
                  <a:cubicBezTo>
                    <a:pt x="390" y="799"/>
                    <a:pt x="360" y="749"/>
                    <a:pt x="320" y="669"/>
                  </a:cubicBezTo>
                  <a:cubicBezTo>
                    <a:pt x="290" y="609"/>
                    <a:pt x="270" y="540"/>
                    <a:pt x="240" y="460"/>
                  </a:cubicBezTo>
                  <a:lnTo>
                    <a:pt x="141" y="120"/>
                  </a:lnTo>
                  <a:close/>
                  <a:moveTo>
                    <a:pt x="150" y="1"/>
                  </a:moveTo>
                  <a:cubicBezTo>
                    <a:pt x="130" y="1"/>
                    <a:pt x="110" y="10"/>
                    <a:pt x="90" y="10"/>
                  </a:cubicBezTo>
                  <a:lnTo>
                    <a:pt x="30" y="20"/>
                  </a:lnTo>
                  <a:lnTo>
                    <a:pt x="1" y="60"/>
                  </a:lnTo>
                  <a:lnTo>
                    <a:pt x="10" y="120"/>
                  </a:lnTo>
                  <a:cubicBezTo>
                    <a:pt x="10" y="130"/>
                    <a:pt x="10" y="140"/>
                    <a:pt x="21" y="150"/>
                  </a:cubicBezTo>
                  <a:lnTo>
                    <a:pt x="121" y="489"/>
                  </a:lnTo>
                  <a:cubicBezTo>
                    <a:pt x="150" y="589"/>
                    <a:pt x="180" y="659"/>
                    <a:pt x="210" y="719"/>
                  </a:cubicBezTo>
                  <a:cubicBezTo>
                    <a:pt x="260" y="819"/>
                    <a:pt x="300" y="879"/>
                    <a:pt x="350" y="929"/>
                  </a:cubicBezTo>
                  <a:cubicBezTo>
                    <a:pt x="410" y="979"/>
                    <a:pt x="490" y="1019"/>
                    <a:pt x="569" y="1039"/>
                  </a:cubicBezTo>
                  <a:cubicBezTo>
                    <a:pt x="600" y="1039"/>
                    <a:pt x="640" y="1048"/>
                    <a:pt x="680" y="1048"/>
                  </a:cubicBezTo>
                  <a:lnTo>
                    <a:pt x="779" y="1048"/>
                  </a:lnTo>
                  <a:cubicBezTo>
                    <a:pt x="799" y="1048"/>
                    <a:pt x="819" y="1039"/>
                    <a:pt x="839" y="1039"/>
                  </a:cubicBezTo>
                  <a:lnTo>
                    <a:pt x="849" y="1039"/>
                  </a:lnTo>
                  <a:cubicBezTo>
                    <a:pt x="889" y="1028"/>
                    <a:pt x="899" y="1028"/>
                    <a:pt x="909" y="1019"/>
                  </a:cubicBezTo>
                  <a:lnTo>
                    <a:pt x="929" y="988"/>
                  </a:lnTo>
                  <a:lnTo>
                    <a:pt x="929" y="959"/>
                  </a:lnTo>
                  <a:cubicBezTo>
                    <a:pt x="929" y="959"/>
                    <a:pt x="919" y="948"/>
                    <a:pt x="919" y="939"/>
                  </a:cubicBezTo>
                  <a:lnTo>
                    <a:pt x="919" y="929"/>
                  </a:lnTo>
                  <a:cubicBezTo>
                    <a:pt x="909" y="919"/>
                    <a:pt x="909" y="909"/>
                    <a:pt x="909" y="899"/>
                  </a:cubicBezTo>
                  <a:lnTo>
                    <a:pt x="789" y="560"/>
                  </a:lnTo>
                  <a:cubicBezTo>
                    <a:pt x="769" y="489"/>
                    <a:pt x="740" y="409"/>
                    <a:pt x="700" y="330"/>
                  </a:cubicBezTo>
                  <a:cubicBezTo>
                    <a:pt x="660" y="250"/>
                    <a:pt x="609" y="180"/>
                    <a:pt x="560" y="130"/>
                  </a:cubicBezTo>
                  <a:cubicBezTo>
                    <a:pt x="500" y="80"/>
                    <a:pt x="430" y="40"/>
                    <a:pt x="360" y="20"/>
                  </a:cubicBezTo>
                  <a:cubicBezTo>
                    <a:pt x="320" y="10"/>
                    <a:pt x="280"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7554888" y="3978730"/>
              <a:ext cx="76217" cy="84481"/>
            </a:xfrm>
            <a:custGeom>
              <a:avLst/>
              <a:gdLst/>
              <a:ahLst/>
              <a:cxnLst/>
              <a:rect l="l" t="t" r="r" b="b"/>
              <a:pathLst>
                <a:path w="830" h="920" extrusionOk="0">
                  <a:moveTo>
                    <a:pt x="180" y="1"/>
                  </a:moveTo>
                  <a:cubicBezTo>
                    <a:pt x="151" y="1"/>
                    <a:pt x="120" y="1"/>
                    <a:pt x="91" y="11"/>
                  </a:cubicBezTo>
                  <a:cubicBezTo>
                    <a:pt x="60" y="11"/>
                    <a:pt x="40" y="11"/>
                    <a:pt x="20" y="21"/>
                  </a:cubicBezTo>
                  <a:lnTo>
                    <a:pt x="0" y="21"/>
                  </a:lnTo>
                  <a:lnTo>
                    <a:pt x="0" y="41"/>
                  </a:lnTo>
                  <a:cubicBezTo>
                    <a:pt x="11" y="41"/>
                    <a:pt x="11" y="61"/>
                    <a:pt x="11" y="81"/>
                  </a:cubicBezTo>
                  <a:cubicBezTo>
                    <a:pt x="20" y="91"/>
                    <a:pt x="31" y="111"/>
                    <a:pt x="31" y="141"/>
                  </a:cubicBezTo>
                  <a:cubicBezTo>
                    <a:pt x="40" y="160"/>
                    <a:pt x="51" y="191"/>
                    <a:pt x="60" y="220"/>
                  </a:cubicBezTo>
                  <a:cubicBezTo>
                    <a:pt x="80" y="280"/>
                    <a:pt x="100" y="340"/>
                    <a:pt x="131" y="420"/>
                  </a:cubicBezTo>
                  <a:cubicBezTo>
                    <a:pt x="151" y="490"/>
                    <a:pt x="180" y="570"/>
                    <a:pt x="220" y="640"/>
                  </a:cubicBezTo>
                  <a:cubicBezTo>
                    <a:pt x="250" y="710"/>
                    <a:pt x="300" y="779"/>
                    <a:pt x="350" y="819"/>
                  </a:cubicBezTo>
                  <a:cubicBezTo>
                    <a:pt x="410" y="870"/>
                    <a:pt x="470" y="899"/>
                    <a:pt x="539" y="910"/>
                  </a:cubicBezTo>
                  <a:cubicBezTo>
                    <a:pt x="579" y="919"/>
                    <a:pt x="610" y="919"/>
                    <a:pt x="639" y="919"/>
                  </a:cubicBezTo>
                  <a:lnTo>
                    <a:pt x="739" y="919"/>
                  </a:lnTo>
                  <a:cubicBezTo>
                    <a:pt x="759" y="910"/>
                    <a:pt x="789" y="910"/>
                    <a:pt x="799" y="910"/>
                  </a:cubicBezTo>
                  <a:cubicBezTo>
                    <a:pt x="819" y="899"/>
                    <a:pt x="829" y="899"/>
                    <a:pt x="829" y="899"/>
                  </a:cubicBezTo>
                  <a:lnTo>
                    <a:pt x="819" y="890"/>
                  </a:lnTo>
                  <a:cubicBezTo>
                    <a:pt x="819" y="879"/>
                    <a:pt x="819" y="859"/>
                    <a:pt x="809" y="850"/>
                  </a:cubicBezTo>
                  <a:lnTo>
                    <a:pt x="779" y="790"/>
                  </a:lnTo>
                  <a:cubicBezTo>
                    <a:pt x="779" y="759"/>
                    <a:pt x="769" y="739"/>
                    <a:pt x="749" y="710"/>
                  </a:cubicBezTo>
                  <a:cubicBezTo>
                    <a:pt x="730" y="650"/>
                    <a:pt x="710" y="580"/>
                    <a:pt x="679" y="510"/>
                  </a:cubicBezTo>
                  <a:cubicBezTo>
                    <a:pt x="650" y="430"/>
                    <a:pt x="619" y="360"/>
                    <a:pt x="590" y="291"/>
                  </a:cubicBezTo>
                  <a:cubicBezTo>
                    <a:pt x="550" y="220"/>
                    <a:pt x="510" y="160"/>
                    <a:pt x="460" y="111"/>
                  </a:cubicBezTo>
                  <a:cubicBezTo>
                    <a:pt x="410" y="61"/>
                    <a:pt x="340" y="31"/>
                    <a:pt x="280" y="21"/>
                  </a:cubicBezTo>
                  <a:cubicBezTo>
                    <a:pt x="250" y="11"/>
                    <a:pt x="210" y="1"/>
                    <a:pt x="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7549378" y="3973220"/>
              <a:ext cx="88063" cy="95501"/>
            </a:xfrm>
            <a:custGeom>
              <a:avLst/>
              <a:gdLst/>
              <a:ahLst/>
              <a:cxnLst/>
              <a:rect l="l" t="t" r="r" b="b"/>
              <a:pathLst>
                <a:path w="959" h="1040" extrusionOk="0">
                  <a:moveTo>
                    <a:pt x="240" y="121"/>
                  </a:moveTo>
                  <a:cubicBezTo>
                    <a:pt x="270" y="121"/>
                    <a:pt x="300" y="131"/>
                    <a:pt x="320" y="131"/>
                  </a:cubicBezTo>
                  <a:cubicBezTo>
                    <a:pt x="380" y="151"/>
                    <a:pt x="430" y="171"/>
                    <a:pt x="480" y="211"/>
                  </a:cubicBezTo>
                  <a:cubicBezTo>
                    <a:pt x="520" y="251"/>
                    <a:pt x="560" y="311"/>
                    <a:pt x="590" y="371"/>
                  </a:cubicBezTo>
                  <a:cubicBezTo>
                    <a:pt x="630" y="450"/>
                    <a:pt x="659" y="530"/>
                    <a:pt x="679" y="590"/>
                  </a:cubicBezTo>
                  <a:lnTo>
                    <a:pt x="809" y="919"/>
                  </a:lnTo>
                  <a:lnTo>
                    <a:pt x="710" y="919"/>
                  </a:lnTo>
                  <a:lnTo>
                    <a:pt x="710" y="979"/>
                  </a:lnTo>
                  <a:lnTo>
                    <a:pt x="699" y="919"/>
                  </a:lnTo>
                  <a:cubicBezTo>
                    <a:pt x="670" y="919"/>
                    <a:pt x="639" y="919"/>
                    <a:pt x="610" y="910"/>
                  </a:cubicBezTo>
                  <a:cubicBezTo>
                    <a:pt x="550" y="899"/>
                    <a:pt x="500" y="870"/>
                    <a:pt x="450" y="830"/>
                  </a:cubicBezTo>
                  <a:cubicBezTo>
                    <a:pt x="410" y="799"/>
                    <a:pt x="370" y="750"/>
                    <a:pt x="330" y="670"/>
                  </a:cubicBezTo>
                  <a:cubicBezTo>
                    <a:pt x="300" y="610"/>
                    <a:pt x="270" y="550"/>
                    <a:pt x="250" y="460"/>
                  </a:cubicBezTo>
                  <a:lnTo>
                    <a:pt x="140" y="131"/>
                  </a:lnTo>
                  <a:lnTo>
                    <a:pt x="160" y="131"/>
                  </a:lnTo>
                  <a:cubicBezTo>
                    <a:pt x="180" y="121"/>
                    <a:pt x="200" y="121"/>
                    <a:pt x="220" y="121"/>
                  </a:cubicBezTo>
                  <a:close/>
                  <a:moveTo>
                    <a:pt x="220" y="1"/>
                  </a:moveTo>
                  <a:cubicBezTo>
                    <a:pt x="191" y="1"/>
                    <a:pt x="171" y="1"/>
                    <a:pt x="140" y="11"/>
                  </a:cubicBezTo>
                  <a:lnTo>
                    <a:pt x="91" y="11"/>
                  </a:lnTo>
                  <a:lnTo>
                    <a:pt x="20" y="31"/>
                  </a:lnTo>
                  <a:lnTo>
                    <a:pt x="1" y="81"/>
                  </a:lnTo>
                  <a:lnTo>
                    <a:pt x="11" y="131"/>
                  </a:lnTo>
                  <a:cubicBezTo>
                    <a:pt x="11" y="131"/>
                    <a:pt x="11" y="151"/>
                    <a:pt x="20" y="161"/>
                  </a:cubicBezTo>
                  <a:lnTo>
                    <a:pt x="131" y="500"/>
                  </a:lnTo>
                  <a:cubicBezTo>
                    <a:pt x="160" y="590"/>
                    <a:pt x="191" y="660"/>
                    <a:pt x="220" y="730"/>
                  </a:cubicBezTo>
                  <a:cubicBezTo>
                    <a:pt x="270" y="819"/>
                    <a:pt x="320" y="879"/>
                    <a:pt x="370" y="930"/>
                  </a:cubicBezTo>
                  <a:cubicBezTo>
                    <a:pt x="430" y="979"/>
                    <a:pt x="510" y="1010"/>
                    <a:pt x="590" y="1029"/>
                  </a:cubicBezTo>
                  <a:cubicBezTo>
                    <a:pt x="630" y="1039"/>
                    <a:pt x="659" y="1039"/>
                    <a:pt x="699" y="1039"/>
                  </a:cubicBezTo>
                  <a:lnTo>
                    <a:pt x="799" y="1039"/>
                  </a:lnTo>
                  <a:cubicBezTo>
                    <a:pt x="819" y="1039"/>
                    <a:pt x="839" y="1029"/>
                    <a:pt x="859" y="1029"/>
                  </a:cubicBezTo>
                  <a:lnTo>
                    <a:pt x="869" y="1029"/>
                  </a:lnTo>
                  <a:cubicBezTo>
                    <a:pt x="909" y="1019"/>
                    <a:pt x="909" y="1019"/>
                    <a:pt x="919" y="1010"/>
                  </a:cubicBezTo>
                  <a:lnTo>
                    <a:pt x="959" y="990"/>
                  </a:lnTo>
                  <a:lnTo>
                    <a:pt x="949" y="950"/>
                  </a:lnTo>
                  <a:cubicBezTo>
                    <a:pt x="949" y="950"/>
                    <a:pt x="939" y="939"/>
                    <a:pt x="939" y="930"/>
                  </a:cubicBezTo>
                  <a:lnTo>
                    <a:pt x="929" y="910"/>
                  </a:lnTo>
                  <a:cubicBezTo>
                    <a:pt x="929" y="899"/>
                    <a:pt x="929" y="890"/>
                    <a:pt x="919" y="879"/>
                  </a:cubicBezTo>
                  <a:lnTo>
                    <a:pt x="799" y="550"/>
                  </a:lnTo>
                  <a:cubicBezTo>
                    <a:pt x="770" y="480"/>
                    <a:pt x="739" y="400"/>
                    <a:pt x="699" y="320"/>
                  </a:cubicBezTo>
                  <a:cubicBezTo>
                    <a:pt x="659" y="240"/>
                    <a:pt x="610" y="171"/>
                    <a:pt x="560" y="131"/>
                  </a:cubicBezTo>
                  <a:cubicBezTo>
                    <a:pt x="500" y="71"/>
                    <a:pt x="430" y="31"/>
                    <a:pt x="350" y="21"/>
                  </a:cubicBezTo>
                  <a:cubicBezTo>
                    <a:pt x="320" y="11"/>
                    <a:pt x="280" y="1"/>
                    <a:pt x="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7554888" y="3978730"/>
              <a:ext cx="76217" cy="84481"/>
            </a:xfrm>
            <a:custGeom>
              <a:avLst/>
              <a:gdLst/>
              <a:ahLst/>
              <a:cxnLst/>
              <a:rect l="l" t="t" r="r" b="b"/>
              <a:pathLst>
                <a:path w="830" h="920" extrusionOk="0">
                  <a:moveTo>
                    <a:pt x="180" y="1"/>
                  </a:moveTo>
                  <a:cubicBezTo>
                    <a:pt x="151" y="1"/>
                    <a:pt x="120" y="1"/>
                    <a:pt x="91" y="11"/>
                  </a:cubicBezTo>
                  <a:cubicBezTo>
                    <a:pt x="60" y="11"/>
                    <a:pt x="40" y="11"/>
                    <a:pt x="20" y="21"/>
                  </a:cubicBezTo>
                  <a:lnTo>
                    <a:pt x="0" y="21"/>
                  </a:lnTo>
                  <a:lnTo>
                    <a:pt x="0" y="31"/>
                  </a:lnTo>
                  <a:lnTo>
                    <a:pt x="0" y="41"/>
                  </a:lnTo>
                  <a:cubicBezTo>
                    <a:pt x="11" y="41"/>
                    <a:pt x="11" y="61"/>
                    <a:pt x="11" y="81"/>
                  </a:cubicBezTo>
                  <a:cubicBezTo>
                    <a:pt x="20" y="91"/>
                    <a:pt x="31" y="111"/>
                    <a:pt x="31" y="141"/>
                  </a:cubicBezTo>
                  <a:cubicBezTo>
                    <a:pt x="40" y="160"/>
                    <a:pt x="51" y="191"/>
                    <a:pt x="60" y="220"/>
                  </a:cubicBezTo>
                  <a:cubicBezTo>
                    <a:pt x="80" y="280"/>
                    <a:pt x="100" y="340"/>
                    <a:pt x="131" y="420"/>
                  </a:cubicBezTo>
                  <a:cubicBezTo>
                    <a:pt x="151" y="490"/>
                    <a:pt x="180" y="570"/>
                    <a:pt x="220" y="640"/>
                  </a:cubicBezTo>
                  <a:cubicBezTo>
                    <a:pt x="250" y="710"/>
                    <a:pt x="300" y="779"/>
                    <a:pt x="350" y="819"/>
                  </a:cubicBezTo>
                  <a:cubicBezTo>
                    <a:pt x="410" y="870"/>
                    <a:pt x="470" y="899"/>
                    <a:pt x="539" y="910"/>
                  </a:cubicBezTo>
                  <a:cubicBezTo>
                    <a:pt x="579" y="919"/>
                    <a:pt x="610" y="919"/>
                    <a:pt x="639" y="919"/>
                  </a:cubicBezTo>
                  <a:lnTo>
                    <a:pt x="739" y="919"/>
                  </a:lnTo>
                  <a:cubicBezTo>
                    <a:pt x="759" y="910"/>
                    <a:pt x="789" y="910"/>
                    <a:pt x="799" y="910"/>
                  </a:cubicBezTo>
                  <a:cubicBezTo>
                    <a:pt x="819" y="899"/>
                    <a:pt x="829" y="899"/>
                    <a:pt x="829" y="899"/>
                  </a:cubicBezTo>
                  <a:lnTo>
                    <a:pt x="819" y="890"/>
                  </a:lnTo>
                  <a:cubicBezTo>
                    <a:pt x="819" y="879"/>
                    <a:pt x="819" y="859"/>
                    <a:pt x="809" y="850"/>
                  </a:cubicBezTo>
                  <a:lnTo>
                    <a:pt x="779" y="790"/>
                  </a:lnTo>
                  <a:cubicBezTo>
                    <a:pt x="779" y="759"/>
                    <a:pt x="769" y="739"/>
                    <a:pt x="749" y="710"/>
                  </a:cubicBezTo>
                  <a:cubicBezTo>
                    <a:pt x="730" y="650"/>
                    <a:pt x="710" y="580"/>
                    <a:pt x="679" y="510"/>
                  </a:cubicBezTo>
                  <a:cubicBezTo>
                    <a:pt x="650" y="430"/>
                    <a:pt x="619" y="360"/>
                    <a:pt x="590" y="291"/>
                  </a:cubicBezTo>
                  <a:cubicBezTo>
                    <a:pt x="550" y="220"/>
                    <a:pt x="510" y="160"/>
                    <a:pt x="460" y="111"/>
                  </a:cubicBezTo>
                  <a:cubicBezTo>
                    <a:pt x="410" y="61"/>
                    <a:pt x="340" y="31"/>
                    <a:pt x="280" y="21"/>
                  </a:cubicBezTo>
                  <a:cubicBezTo>
                    <a:pt x="250" y="11"/>
                    <a:pt x="210" y="1"/>
                    <a:pt x="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7549378" y="3973220"/>
              <a:ext cx="87236" cy="95501"/>
            </a:xfrm>
            <a:custGeom>
              <a:avLst/>
              <a:gdLst/>
              <a:ahLst/>
              <a:cxnLst/>
              <a:rect l="l" t="t" r="r" b="b"/>
              <a:pathLst>
                <a:path w="950" h="1040" extrusionOk="0">
                  <a:moveTo>
                    <a:pt x="240" y="121"/>
                  </a:moveTo>
                  <a:cubicBezTo>
                    <a:pt x="270" y="121"/>
                    <a:pt x="300" y="131"/>
                    <a:pt x="320" y="131"/>
                  </a:cubicBezTo>
                  <a:cubicBezTo>
                    <a:pt x="380" y="151"/>
                    <a:pt x="430" y="171"/>
                    <a:pt x="480" y="211"/>
                  </a:cubicBezTo>
                  <a:cubicBezTo>
                    <a:pt x="520" y="251"/>
                    <a:pt x="560" y="311"/>
                    <a:pt x="590" y="371"/>
                  </a:cubicBezTo>
                  <a:cubicBezTo>
                    <a:pt x="630" y="450"/>
                    <a:pt x="659" y="530"/>
                    <a:pt x="679" y="590"/>
                  </a:cubicBezTo>
                  <a:lnTo>
                    <a:pt x="809" y="919"/>
                  </a:lnTo>
                  <a:lnTo>
                    <a:pt x="710" y="919"/>
                  </a:lnTo>
                  <a:lnTo>
                    <a:pt x="710" y="979"/>
                  </a:lnTo>
                  <a:lnTo>
                    <a:pt x="699" y="919"/>
                  </a:lnTo>
                  <a:cubicBezTo>
                    <a:pt x="670" y="919"/>
                    <a:pt x="639" y="919"/>
                    <a:pt x="610" y="910"/>
                  </a:cubicBezTo>
                  <a:cubicBezTo>
                    <a:pt x="550" y="899"/>
                    <a:pt x="500" y="870"/>
                    <a:pt x="450" y="830"/>
                  </a:cubicBezTo>
                  <a:cubicBezTo>
                    <a:pt x="410" y="799"/>
                    <a:pt x="370" y="750"/>
                    <a:pt x="330" y="670"/>
                  </a:cubicBezTo>
                  <a:cubicBezTo>
                    <a:pt x="300" y="610"/>
                    <a:pt x="270" y="550"/>
                    <a:pt x="250" y="460"/>
                  </a:cubicBezTo>
                  <a:lnTo>
                    <a:pt x="140" y="131"/>
                  </a:lnTo>
                  <a:lnTo>
                    <a:pt x="160" y="131"/>
                  </a:lnTo>
                  <a:cubicBezTo>
                    <a:pt x="180" y="121"/>
                    <a:pt x="200" y="121"/>
                    <a:pt x="220" y="121"/>
                  </a:cubicBezTo>
                  <a:close/>
                  <a:moveTo>
                    <a:pt x="220" y="1"/>
                  </a:moveTo>
                  <a:cubicBezTo>
                    <a:pt x="191" y="1"/>
                    <a:pt x="171" y="1"/>
                    <a:pt x="140" y="11"/>
                  </a:cubicBezTo>
                  <a:lnTo>
                    <a:pt x="91" y="11"/>
                  </a:lnTo>
                  <a:lnTo>
                    <a:pt x="20" y="31"/>
                  </a:lnTo>
                  <a:lnTo>
                    <a:pt x="1" y="81"/>
                  </a:lnTo>
                  <a:lnTo>
                    <a:pt x="11" y="131"/>
                  </a:lnTo>
                  <a:cubicBezTo>
                    <a:pt x="11" y="131"/>
                    <a:pt x="11" y="151"/>
                    <a:pt x="20" y="161"/>
                  </a:cubicBezTo>
                  <a:lnTo>
                    <a:pt x="131" y="500"/>
                  </a:lnTo>
                  <a:cubicBezTo>
                    <a:pt x="160" y="590"/>
                    <a:pt x="191" y="660"/>
                    <a:pt x="220" y="730"/>
                  </a:cubicBezTo>
                  <a:cubicBezTo>
                    <a:pt x="270" y="819"/>
                    <a:pt x="320" y="879"/>
                    <a:pt x="370" y="930"/>
                  </a:cubicBezTo>
                  <a:cubicBezTo>
                    <a:pt x="430" y="979"/>
                    <a:pt x="510" y="1010"/>
                    <a:pt x="590" y="1029"/>
                  </a:cubicBezTo>
                  <a:cubicBezTo>
                    <a:pt x="630" y="1039"/>
                    <a:pt x="659" y="1039"/>
                    <a:pt x="699" y="1039"/>
                  </a:cubicBezTo>
                  <a:lnTo>
                    <a:pt x="799" y="1039"/>
                  </a:lnTo>
                  <a:cubicBezTo>
                    <a:pt x="819" y="1039"/>
                    <a:pt x="839" y="1029"/>
                    <a:pt x="859" y="1029"/>
                  </a:cubicBezTo>
                  <a:lnTo>
                    <a:pt x="869" y="1029"/>
                  </a:lnTo>
                  <a:cubicBezTo>
                    <a:pt x="899" y="1019"/>
                    <a:pt x="919" y="1019"/>
                    <a:pt x="929" y="999"/>
                  </a:cubicBezTo>
                  <a:lnTo>
                    <a:pt x="949" y="979"/>
                  </a:lnTo>
                  <a:lnTo>
                    <a:pt x="949" y="950"/>
                  </a:lnTo>
                  <a:cubicBezTo>
                    <a:pt x="949" y="950"/>
                    <a:pt x="939" y="939"/>
                    <a:pt x="939" y="930"/>
                  </a:cubicBezTo>
                  <a:lnTo>
                    <a:pt x="929" y="910"/>
                  </a:lnTo>
                  <a:cubicBezTo>
                    <a:pt x="929" y="899"/>
                    <a:pt x="929" y="890"/>
                    <a:pt x="919" y="879"/>
                  </a:cubicBezTo>
                  <a:lnTo>
                    <a:pt x="799" y="550"/>
                  </a:lnTo>
                  <a:cubicBezTo>
                    <a:pt x="770" y="480"/>
                    <a:pt x="739" y="400"/>
                    <a:pt x="699" y="320"/>
                  </a:cubicBezTo>
                  <a:cubicBezTo>
                    <a:pt x="659" y="240"/>
                    <a:pt x="610" y="171"/>
                    <a:pt x="560" y="131"/>
                  </a:cubicBezTo>
                  <a:cubicBezTo>
                    <a:pt x="500" y="71"/>
                    <a:pt x="430" y="31"/>
                    <a:pt x="350" y="21"/>
                  </a:cubicBezTo>
                  <a:cubicBezTo>
                    <a:pt x="320" y="11"/>
                    <a:pt x="280" y="1"/>
                    <a:pt x="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7601627" y="3991586"/>
              <a:ext cx="78053" cy="83563"/>
            </a:xfrm>
            <a:custGeom>
              <a:avLst/>
              <a:gdLst/>
              <a:ahLst/>
              <a:cxnLst/>
              <a:rect l="l" t="t" r="r" b="b"/>
              <a:pathLst>
                <a:path w="850" h="910" extrusionOk="0">
                  <a:moveTo>
                    <a:pt x="181" y="1"/>
                  </a:moveTo>
                  <a:cubicBezTo>
                    <a:pt x="150" y="1"/>
                    <a:pt x="121" y="1"/>
                    <a:pt x="90" y="11"/>
                  </a:cubicBezTo>
                  <a:cubicBezTo>
                    <a:pt x="61" y="11"/>
                    <a:pt x="41" y="20"/>
                    <a:pt x="30" y="20"/>
                  </a:cubicBezTo>
                  <a:lnTo>
                    <a:pt x="1" y="20"/>
                  </a:lnTo>
                  <a:lnTo>
                    <a:pt x="1" y="31"/>
                  </a:lnTo>
                  <a:lnTo>
                    <a:pt x="1" y="40"/>
                  </a:lnTo>
                  <a:cubicBezTo>
                    <a:pt x="10" y="51"/>
                    <a:pt x="10" y="60"/>
                    <a:pt x="21" y="80"/>
                  </a:cubicBezTo>
                  <a:cubicBezTo>
                    <a:pt x="21" y="100"/>
                    <a:pt x="30" y="120"/>
                    <a:pt x="41" y="140"/>
                  </a:cubicBezTo>
                  <a:cubicBezTo>
                    <a:pt x="50" y="160"/>
                    <a:pt x="61" y="191"/>
                    <a:pt x="70" y="220"/>
                  </a:cubicBezTo>
                  <a:cubicBezTo>
                    <a:pt x="90" y="280"/>
                    <a:pt x="110" y="350"/>
                    <a:pt x="141" y="420"/>
                  </a:cubicBezTo>
                  <a:cubicBezTo>
                    <a:pt x="170" y="490"/>
                    <a:pt x="201" y="570"/>
                    <a:pt x="240" y="639"/>
                  </a:cubicBezTo>
                  <a:cubicBezTo>
                    <a:pt x="270" y="710"/>
                    <a:pt x="320" y="770"/>
                    <a:pt x="370" y="810"/>
                  </a:cubicBezTo>
                  <a:cubicBezTo>
                    <a:pt x="430" y="859"/>
                    <a:pt x="500" y="889"/>
                    <a:pt x="570" y="899"/>
                  </a:cubicBezTo>
                  <a:cubicBezTo>
                    <a:pt x="600" y="909"/>
                    <a:pt x="640" y="909"/>
                    <a:pt x="669" y="909"/>
                  </a:cubicBezTo>
                  <a:cubicBezTo>
                    <a:pt x="700" y="909"/>
                    <a:pt x="729" y="909"/>
                    <a:pt x="760" y="899"/>
                  </a:cubicBezTo>
                  <a:cubicBezTo>
                    <a:pt x="789" y="899"/>
                    <a:pt x="809" y="889"/>
                    <a:pt x="829" y="889"/>
                  </a:cubicBezTo>
                  <a:cubicBezTo>
                    <a:pt x="839" y="889"/>
                    <a:pt x="849" y="879"/>
                    <a:pt x="849" y="879"/>
                  </a:cubicBezTo>
                  <a:lnTo>
                    <a:pt x="849" y="869"/>
                  </a:lnTo>
                  <a:cubicBezTo>
                    <a:pt x="839" y="859"/>
                    <a:pt x="839" y="839"/>
                    <a:pt x="829" y="829"/>
                  </a:cubicBezTo>
                  <a:cubicBezTo>
                    <a:pt x="819" y="810"/>
                    <a:pt x="819" y="790"/>
                    <a:pt x="809" y="770"/>
                  </a:cubicBezTo>
                  <a:cubicBezTo>
                    <a:pt x="800" y="750"/>
                    <a:pt x="789" y="719"/>
                    <a:pt x="769" y="690"/>
                  </a:cubicBezTo>
                  <a:cubicBezTo>
                    <a:pt x="749" y="630"/>
                    <a:pt x="720" y="560"/>
                    <a:pt x="689" y="490"/>
                  </a:cubicBezTo>
                  <a:cubicBezTo>
                    <a:pt x="669" y="420"/>
                    <a:pt x="629" y="340"/>
                    <a:pt x="600" y="280"/>
                  </a:cubicBezTo>
                  <a:cubicBezTo>
                    <a:pt x="560" y="211"/>
                    <a:pt x="510" y="151"/>
                    <a:pt x="460" y="100"/>
                  </a:cubicBezTo>
                  <a:cubicBezTo>
                    <a:pt x="410" y="51"/>
                    <a:pt x="350" y="31"/>
                    <a:pt x="280" y="11"/>
                  </a:cubicBezTo>
                  <a:cubicBezTo>
                    <a:pt x="250" y="11"/>
                    <a:pt x="210" y="1"/>
                    <a:pt x="1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7596210" y="3986076"/>
              <a:ext cx="89899" cy="94582"/>
            </a:xfrm>
            <a:custGeom>
              <a:avLst/>
              <a:gdLst/>
              <a:ahLst/>
              <a:cxnLst/>
              <a:rect l="l" t="t" r="r" b="b"/>
              <a:pathLst>
                <a:path w="979" h="1030" extrusionOk="0">
                  <a:moveTo>
                    <a:pt x="240" y="120"/>
                  </a:moveTo>
                  <a:cubicBezTo>
                    <a:pt x="269" y="120"/>
                    <a:pt x="299" y="131"/>
                    <a:pt x="329" y="131"/>
                  </a:cubicBezTo>
                  <a:cubicBezTo>
                    <a:pt x="379" y="140"/>
                    <a:pt x="439" y="171"/>
                    <a:pt x="479" y="211"/>
                  </a:cubicBezTo>
                  <a:cubicBezTo>
                    <a:pt x="529" y="240"/>
                    <a:pt x="569" y="300"/>
                    <a:pt x="599" y="360"/>
                  </a:cubicBezTo>
                  <a:cubicBezTo>
                    <a:pt x="639" y="440"/>
                    <a:pt x="668" y="510"/>
                    <a:pt x="699" y="570"/>
                  </a:cubicBezTo>
                  <a:lnTo>
                    <a:pt x="828" y="899"/>
                  </a:lnTo>
                  <a:lnTo>
                    <a:pt x="808" y="899"/>
                  </a:lnTo>
                  <a:cubicBezTo>
                    <a:pt x="788" y="909"/>
                    <a:pt x="759" y="909"/>
                    <a:pt x="728" y="909"/>
                  </a:cubicBezTo>
                  <a:lnTo>
                    <a:pt x="719" y="969"/>
                  </a:lnTo>
                  <a:lnTo>
                    <a:pt x="719" y="909"/>
                  </a:lnTo>
                  <a:cubicBezTo>
                    <a:pt x="688" y="909"/>
                    <a:pt x="659" y="909"/>
                    <a:pt x="639" y="899"/>
                  </a:cubicBezTo>
                  <a:cubicBezTo>
                    <a:pt x="579" y="889"/>
                    <a:pt x="519" y="870"/>
                    <a:pt x="469" y="830"/>
                  </a:cubicBezTo>
                  <a:cubicBezTo>
                    <a:pt x="429" y="790"/>
                    <a:pt x="389" y="739"/>
                    <a:pt x="349" y="670"/>
                  </a:cubicBezTo>
                  <a:cubicBezTo>
                    <a:pt x="319" y="610"/>
                    <a:pt x="289" y="540"/>
                    <a:pt x="260" y="460"/>
                  </a:cubicBezTo>
                  <a:lnTo>
                    <a:pt x="140" y="131"/>
                  </a:lnTo>
                  <a:lnTo>
                    <a:pt x="160" y="131"/>
                  </a:lnTo>
                  <a:cubicBezTo>
                    <a:pt x="180" y="120"/>
                    <a:pt x="209" y="120"/>
                    <a:pt x="240" y="120"/>
                  </a:cubicBezTo>
                  <a:close/>
                  <a:moveTo>
                    <a:pt x="240" y="1"/>
                  </a:moveTo>
                  <a:cubicBezTo>
                    <a:pt x="200" y="1"/>
                    <a:pt x="169" y="1"/>
                    <a:pt x="140" y="11"/>
                  </a:cubicBezTo>
                  <a:cubicBezTo>
                    <a:pt x="120" y="11"/>
                    <a:pt x="100" y="11"/>
                    <a:pt x="89" y="21"/>
                  </a:cubicBezTo>
                  <a:lnTo>
                    <a:pt x="30" y="31"/>
                  </a:lnTo>
                  <a:lnTo>
                    <a:pt x="0" y="71"/>
                  </a:lnTo>
                  <a:lnTo>
                    <a:pt x="10" y="131"/>
                  </a:lnTo>
                  <a:cubicBezTo>
                    <a:pt x="10" y="140"/>
                    <a:pt x="20" y="151"/>
                    <a:pt x="20" y="160"/>
                  </a:cubicBezTo>
                  <a:lnTo>
                    <a:pt x="140" y="500"/>
                  </a:lnTo>
                  <a:cubicBezTo>
                    <a:pt x="180" y="590"/>
                    <a:pt x="209" y="659"/>
                    <a:pt x="240" y="730"/>
                  </a:cubicBezTo>
                  <a:cubicBezTo>
                    <a:pt x="289" y="810"/>
                    <a:pt x="339" y="879"/>
                    <a:pt x="399" y="919"/>
                  </a:cubicBezTo>
                  <a:cubicBezTo>
                    <a:pt x="459" y="969"/>
                    <a:pt x="529" y="1009"/>
                    <a:pt x="619" y="1019"/>
                  </a:cubicBezTo>
                  <a:cubicBezTo>
                    <a:pt x="648" y="1029"/>
                    <a:pt x="688" y="1029"/>
                    <a:pt x="719" y="1029"/>
                  </a:cubicBezTo>
                  <a:lnTo>
                    <a:pt x="728" y="1029"/>
                  </a:lnTo>
                  <a:cubicBezTo>
                    <a:pt x="768" y="1029"/>
                    <a:pt x="799" y="1029"/>
                    <a:pt x="828" y="1019"/>
                  </a:cubicBezTo>
                  <a:cubicBezTo>
                    <a:pt x="848" y="1019"/>
                    <a:pt x="868" y="1009"/>
                    <a:pt x="888" y="1009"/>
                  </a:cubicBezTo>
                  <a:lnTo>
                    <a:pt x="898" y="1009"/>
                  </a:lnTo>
                  <a:cubicBezTo>
                    <a:pt x="928" y="999"/>
                    <a:pt x="948" y="999"/>
                    <a:pt x="968" y="969"/>
                  </a:cubicBezTo>
                  <a:lnTo>
                    <a:pt x="978" y="949"/>
                  </a:lnTo>
                  <a:lnTo>
                    <a:pt x="968" y="929"/>
                  </a:lnTo>
                  <a:cubicBezTo>
                    <a:pt x="968" y="929"/>
                    <a:pt x="968" y="919"/>
                    <a:pt x="958" y="909"/>
                  </a:cubicBezTo>
                  <a:lnTo>
                    <a:pt x="958" y="889"/>
                  </a:lnTo>
                  <a:cubicBezTo>
                    <a:pt x="958" y="879"/>
                    <a:pt x="948" y="870"/>
                    <a:pt x="948" y="859"/>
                  </a:cubicBezTo>
                  <a:lnTo>
                    <a:pt x="808" y="530"/>
                  </a:lnTo>
                  <a:cubicBezTo>
                    <a:pt x="779" y="470"/>
                    <a:pt x="748" y="380"/>
                    <a:pt x="708" y="310"/>
                  </a:cubicBezTo>
                  <a:cubicBezTo>
                    <a:pt x="659" y="220"/>
                    <a:pt x="609" y="160"/>
                    <a:pt x="559" y="120"/>
                  </a:cubicBezTo>
                  <a:cubicBezTo>
                    <a:pt x="499" y="61"/>
                    <a:pt x="429" y="31"/>
                    <a:pt x="349" y="11"/>
                  </a:cubicBezTo>
                  <a:cubicBezTo>
                    <a:pt x="319" y="11"/>
                    <a:pt x="280" y="1"/>
                    <a:pt x="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7601627" y="3991586"/>
              <a:ext cx="78053" cy="83563"/>
            </a:xfrm>
            <a:custGeom>
              <a:avLst/>
              <a:gdLst/>
              <a:ahLst/>
              <a:cxnLst/>
              <a:rect l="l" t="t" r="r" b="b"/>
              <a:pathLst>
                <a:path w="850" h="910" extrusionOk="0">
                  <a:moveTo>
                    <a:pt x="181" y="1"/>
                  </a:moveTo>
                  <a:cubicBezTo>
                    <a:pt x="150" y="1"/>
                    <a:pt x="121" y="1"/>
                    <a:pt x="90" y="11"/>
                  </a:cubicBezTo>
                  <a:cubicBezTo>
                    <a:pt x="61" y="11"/>
                    <a:pt x="41" y="20"/>
                    <a:pt x="30" y="20"/>
                  </a:cubicBezTo>
                  <a:lnTo>
                    <a:pt x="1" y="20"/>
                  </a:lnTo>
                  <a:lnTo>
                    <a:pt x="1" y="31"/>
                  </a:lnTo>
                  <a:lnTo>
                    <a:pt x="1" y="40"/>
                  </a:lnTo>
                  <a:cubicBezTo>
                    <a:pt x="10" y="51"/>
                    <a:pt x="10" y="60"/>
                    <a:pt x="21" y="80"/>
                  </a:cubicBezTo>
                  <a:cubicBezTo>
                    <a:pt x="21" y="100"/>
                    <a:pt x="30" y="120"/>
                    <a:pt x="41" y="140"/>
                  </a:cubicBezTo>
                  <a:cubicBezTo>
                    <a:pt x="50" y="160"/>
                    <a:pt x="61" y="191"/>
                    <a:pt x="70" y="220"/>
                  </a:cubicBezTo>
                  <a:cubicBezTo>
                    <a:pt x="90" y="280"/>
                    <a:pt x="110" y="350"/>
                    <a:pt x="141" y="420"/>
                  </a:cubicBezTo>
                  <a:cubicBezTo>
                    <a:pt x="170" y="490"/>
                    <a:pt x="201" y="570"/>
                    <a:pt x="240" y="639"/>
                  </a:cubicBezTo>
                  <a:cubicBezTo>
                    <a:pt x="270" y="710"/>
                    <a:pt x="320" y="770"/>
                    <a:pt x="370" y="810"/>
                  </a:cubicBezTo>
                  <a:cubicBezTo>
                    <a:pt x="430" y="859"/>
                    <a:pt x="500" y="889"/>
                    <a:pt x="570" y="899"/>
                  </a:cubicBezTo>
                  <a:cubicBezTo>
                    <a:pt x="600" y="909"/>
                    <a:pt x="640" y="909"/>
                    <a:pt x="669" y="909"/>
                  </a:cubicBezTo>
                  <a:cubicBezTo>
                    <a:pt x="700" y="909"/>
                    <a:pt x="729" y="909"/>
                    <a:pt x="760" y="899"/>
                  </a:cubicBezTo>
                  <a:cubicBezTo>
                    <a:pt x="789" y="899"/>
                    <a:pt x="809" y="889"/>
                    <a:pt x="829" y="889"/>
                  </a:cubicBezTo>
                  <a:cubicBezTo>
                    <a:pt x="839" y="889"/>
                    <a:pt x="849" y="879"/>
                    <a:pt x="849" y="879"/>
                  </a:cubicBezTo>
                  <a:lnTo>
                    <a:pt x="849" y="869"/>
                  </a:lnTo>
                  <a:cubicBezTo>
                    <a:pt x="839" y="859"/>
                    <a:pt x="839" y="839"/>
                    <a:pt x="829" y="829"/>
                  </a:cubicBezTo>
                  <a:cubicBezTo>
                    <a:pt x="819" y="810"/>
                    <a:pt x="819" y="790"/>
                    <a:pt x="809" y="770"/>
                  </a:cubicBezTo>
                  <a:cubicBezTo>
                    <a:pt x="800" y="750"/>
                    <a:pt x="789" y="719"/>
                    <a:pt x="769" y="690"/>
                  </a:cubicBezTo>
                  <a:cubicBezTo>
                    <a:pt x="749" y="630"/>
                    <a:pt x="720" y="560"/>
                    <a:pt x="689" y="490"/>
                  </a:cubicBezTo>
                  <a:cubicBezTo>
                    <a:pt x="669" y="420"/>
                    <a:pt x="629" y="340"/>
                    <a:pt x="600" y="280"/>
                  </a:cubicBezTo>
                  <a:cubicBezTo>
                    <a:pt x="560" y="211"/>
                    <a:pt x="510" y="151"/>
                    <a:pt x="460" y="100"/>
                  </a:cubicBezTo>
                  <a:cubicBezTo>
                    <a:pt x="410" y="51"/>
                    <a:pt x="350" y="31"/>
                    <a:pt x="280" y="11"/>
                  </a:cubicBezTo>
                  <a:cubicBezTo>
                    <a:pt x="250" y="11"/>
                    <a:pt x="210" y="1"/>
                    <a:pt x="1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7596210" y="3986076"/>
              <a:ext cx="89899" cy="94582"/>
            </a:xfrm>
            <a:custGeom>
              <a:avLst/>
              <a:gdLst/>
              <a:ahLst/>
              <a:cxnLst/>
              <a:rect l="l" t="t" r="r" b="b"/>
              <a:pathLst>
                <a:path w="979" h="1030" extrusionOk="0">
                  <a:moveTo>
                    <a:pt x="240" y="120"/>
                  </a:moveTo>
                  <a:cubicBezTo>
                    <a:pt x="269" y="120"/>
                    <a:pt x="299" y="131"/>
                    <a:pt x="329" y="131"/>
                  </a:cubicBezTo>
                  <a:cubicBezTo>
                    <a:pt x="379" y="140"/>
                    <a:pt x="439" y="171"/>
                    <a:pt x="479" y="211"/>
                  </a:cubicBezTo>
                  <a:cubicBezTo>
                    <a:pt x="529" y="240"/>
                    <a:pt x="569" y="300"/>
                    <a:pt x="599" y="360"/>
                  </a:cubicBezTo>
                  <a:cubicBezTo>
                    <a:pt x="639" y="440"/>
                    <a:pt x="668" y="510"/>
                    <a:pt x="699" y="570"/>
                  </a:cubicBezTo>
                  <a:lnTo>
                    <a:pt x="828" y="899"/>
                  </a:lnTo>
                  <a:lnTo>
                    <a:pt x="808" y="899"/>
                  </a:lnTo>
                  <a:cubicBezTo>
                    <a:pt x="788" y="909"/>
                    <a:pt x="759" y="909"/>
                    <a:pt x="728" y="909"/>
                  </a:cubicBezTo>
                  <a:lnTo>
                    <a:pt x="719" y="969"/>
                  </a:lnTo>
                  <a:lnTo>
                    <a:pt x="719" y="909"/>
                  </a:lnTo>
                  <a:cubicBezTo>
                    <a:pt x="688" y="909"/>
                    <a:pt x="659" y="909"/>
                    <a:pt x="639" y="899"/>
                  </a:cubicBezTo>
                  <a:cubicBezTo>
                    <a:pt x="579" y="889"/>
                    <a:pt x="519" y="870"/>
                    <a:pt x="469" y="830"/>
                  </a:cubicBezTo>
                  <a:cubicBezTo>
                    <a:pt x="429" y="790"/>
                    <a:pt x="389" y="739"/>
                    <a:pt x="349" y="670"/>
                  </a:cubicBezTo>
                  <a:cubicBezTo>
                    <a:pt x="319" y="610"/>
                    <a:pt x="289" y="540"/>
                    <a:pt x="260" y="460"/>
                  </a:cubicBezTo>
                  <a:lnTo>
                    <a:pt x="140" y="131"/>
                  </a:lnTo>
                  <a:lnTo>
                    <a:pt x="160" y="131"/>
                  </a:lnTo>
                  <a:cubicBezTo>
                    <a:pt x="180" y="120"/>
                    <a:pt x="209" y="120"/>
                    <a:pt x="240" y="120"/>
                  </a:cubicBezTo>
                  <a:close/>
                  <a:moveTo>
                    <a:pt x="240" y="1"/>
                  </a:moveTo>
                  <a:cubicBezTo>
                    <a:pt x="200" y="1"/>
                    <a:pt x="169" y="1"/>
                    <a:pt x="140" y="11"/>
                  </a:cubicBezTo>
                  <a:cubicBezTo>
                    <a:pt x="120" y="11"/>
                    <a:pt x="100" y="11"/>
                    <a:pt x="89" y="21"/>
                  </a:cubicBezTo>
                  <a:lnTo>
                    <a:pt x="30" y="31"/>
                  </a:lnTo>
                  <a:lnTo>
                    <a:pt x="0" y="71"/>
                  </a:lnTo>
                  <a:lnTo>
                    <a:pt x="10" y="131"/>
                  </a:lnTo>
                  <a:cubicBezTo>
                    <a:pt x="10" y="140"/>
                    <a:pt x="20" y="151"/>
                    <a:pt x="20" y="160"/>
                  </a:cubicBezTo>
                  <a:lnTo>
                    <a:pt x="140" y="500"/>
                  </a:lnTo>
                  <a:cubicBezTo>
                    <a:pt x="180" y="590"/>
                    <a:pt x="209" y="659"/>
                    <a:pt x="240" y="730"/>
                  </a:cubicBezTo>
                  <a:cubicBezTo>
                    <a:pt x="289" y="810"/>
                    <a:pt x="339" y="879"/>
                    <a:pt x="399" y="919"/>
                  </a:cubicBezTo>
                  <a:cubicBezTo>
                    <a:pt x="459" y="969"/>
                    <a:pt x="529" y="1009"/>
                    <a:pt x="619" y="1019"/>
                  </a:cubicBezTo>
                  <a:cubicBezTo>
                    <a:pt x="648" y="1029"/>
                    <a:pt x="688" y="1029"/>
                    <a:pt x="719" y="1029"/>
                  </a:cubicBezTo>
                  <a:lnTo>
                    <a:pt x="728" y="1029"/>
                  </a:lnTo>
                  <a:cubicBezTo>
                    <a:pt x="768" y="1029"/>
                    <a:pt x="799" y="1029"/>
                    <a:pt x="828" y="1019"/>
                  </a:cubicBezTo>
                  <a:cubicBezTo>
                    <a:pt x="848" y="1019"/>
                    <a:pt x="868" y="1009"/>
                    <a:pt x="888" y="1009"/>
                  </a:cubicBezTo>
                  <a:lnTo>
                    <a:pt x="898" y="1009"/>
                  </a:lnTo>
                  <a:cubicBezTo>
                    <a:pt x="928" y="999"/>
                    <a:pt x="948" y="999"/>
                    <a:pt x="968" y="969"/>
                  </a:cubicBezTo>
                  <a:lnTo>
                    <a:pt x="978" y="949"/>
                  </a:lnTo>
                  <a:lnTo>
                    <a:pt x="968" y="929"/>
                  </a:lnTo>
                  <a:cubicBezTo>
                    <a:pt x="968" y="929"/>
                    <a:pt x="968" y="919"/>
                    <a:pt x="958" y="909"/>
                  </a:cubicBezTo>
                  <a:lnTo>
                    <a:pt x="958" y="889"/>
                  </a:lnTo>
                  <a:cubicBezTo>
                    <a:pt x="958" y="879"/>
                    <a:pt x="948" y="870"/>
                    <a:pt x="948" y="859"/>
                  </a:cubicBezTo>
                  <a:lnTo>
                    <a:pt x="808" y="530"/>
                  </a:lnTo>
                  <a:cubicBezTo>
                    <a:pt x="779" y="470"/>
                    <a:pt x="748" y="380"/>
                    <a:pt x="708" y="310"/>
                  </a:cubicBezTo>
                  <a:cubicBezTo>
                    <a:pt x="659" y="220"/>
                    <a:pt x="609" y="160"/>
                    <a:pt x="559" y="120"/>
                  </a:cubicBezTo>
                  <a:cubicBezTo>
                    <a:pt x="499" y="61"/>
                    <a:pt x="429" y="31"/>
                    <a:pt x="349" y="11"/>
                  </a:cubicBezTo>
                  <a:cubicBezTo>
                    <a:pt x="319" y="11"/>
                    <a:pt x="280" y="1"/>
                    <a:pt x="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7648367" y="4003523"/>
              <a:ext cx="80808" cy="81635"/>
            </a:xfrm>
            <a:custGeom>
              <a:avLst/>
              <a:gdLst/>
              <a:ahLst/>
              <a:cxnLst/>
              <a:rect l="l" t="t" r="r" b="b"/>
              <a:pathLst>
                <a:path w="880" h="889" extrusionOk="0">
                  <a:moveTo>
                    <a:pt x="180" y="1"/>
                  </a:moveTo>
                  <a:cubicBezTo>
                    <a:pt x="151" y="1"/>
                    <a:pt x="120" y="1"/>
                    <a:pt x="100" y="10"/>
                  </a:cubicBezTo>
                  <a:cubicBezTo>
                    <a:pt x="71" y="10"/>
                    <a:pt x="51" y="21"/>
                    <a:pt x="31" y="21"/>
                  </a:cubicBezTo>
                  <a:lnTo>
                    <a:pt x="11" y="21"/>
                  </a:lnTo>
                  <a:lnTo>
                    <a:pt x="1" y="30"/>
                  </a:lnTo>
                  <a:lnTo>
                    <a:pt x="11" y="30"/>
                  </a:lnTo>
                  <a:lnTo>
                    <a:pt x="11" y="41"/>
                  </a:lnTo>
                  <a:cubicBezTo>
                    <a:pt x="11" y="50"/>
                    <a:pt x="21" y="61"/>
                    <a:pt x="21" y="81"/>
                  </a:cubicBezTo>
                  <a:lnTo>
                    <a:pt x="51" y="140"/>
                  </a:lnTo>
                  <a:cubicBezTo>
                    <a:pt x="61" y="160"/>
                    <a:pt x="71" y="190"/>
                    <a:pt x="80" y="220"/>
                  </a:cubicBezTo>
                  <a:cubicBezTo>
                    <a:pt x="100" y="270"/>
                    <a:pt x="131" y="340"/>
                    <a:pt x="160" y="410"/>
                  </a:cubicBezTo>
                  <a:cubicBezTo>
                    <a:pt x="180" y="489"/>
                    <a:pt x="220" y="560"/>
                    <a:pt x="260" y="629"/>
                  </a:cubicBezTo>
                  <a:cubicBezTo>
                    <a:pt x="300" y="699"/>
                    <a:pt x="340" y="759"/>
                    <a:pt x="400" y="799"/>
                  </a:cubicBezTo>
                  <a:cubicBezTo>
                    <a:pt x="460" y="849"/>
                    <a:pt x="530" y="869"/>
                    <a:pt x="600" y="879"/>
                  </a:cubicBezTo>
                  <a:cubicBezTo>
                    <a:pt x="630" y="889"/>
                    <a:pt x="659" y="889"/>
                    <a:pt x="699" y="889"/>
                  </a:cubicBezTo>
                  <a:cubicBezTo>
                    <a:pt x="730" y="889"/>
                    <a:pt x="759" y="889"/>
                    <a:pt x="790" y="879"/>
                  </a:cubicBezTo>
                  <a:cubicBezTo>
                    <a:pt x="819" y="879"/>
                    <a:pt x="839" y="869"/>
                    <a:pt x="859" y="869"/>
                  </a:cubicBezTo>
                  <a:cubicBezTo>
                    <a:pt x="870" y="859"/>
                    <a:pt x="879" y="859"/>
                    <a:pt x="879" y="859"/>
                  </a:cubicBezTo>
                  <a:lnTo>
                    <a:pt x="879" y="839"/>
                  </a:lnTo>
                  <a:cubicBezTo>
                    <a:pt x="870" y="839"/>
                    <a:pt x="870" y="819"/>
                    <a:pt x="859" y="809"/>
                  </a:cubicBezTo>
                  <a:lnTo>
                    <a:pt x="830" y="749"/>
                  </a:lnTo>
                  <a:cubicBezTo>
                    <a:pt x="819" y="719"/>
                    <a:pt x="810" y="699"/>
                    <a:pt x="799" y="669"/>
                  </a:cubicBezTo>
                  <a:cubicBezTo>
                    <a:pt x="770" y="609"/>
                    <a:pt x="739" y="540"/>
                    <a:pt x="710" y="469"/>
                  </a:cubicBezTo>
                  <a:cubicBezTo>
                    <a:pt x="679" y="400"/>
                    <a:pt x="650" y="330"/>
                    <a:pt x="610" y="260"/>
                  </a:cubicBezTo>
                  <a:cubicBezTo>
                    <a:pt x="570" y="190"/>
                    <a:pt x="520" y="130"/>
                    <a:pt x="470" y="90"/>
                  </a:cubicBezTo>
                  <a:cubicBezTo>
                    <a:pt x="410" y="41"/>
                    <a:pt x="350" y="21"/>
                    <a:pt x="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7642858" y="3998014"/>
              <a:ext cx="92746" cy="92654"/>
            </a:xfrm>
            <a:custGeom>
              <a:avLst/>
              <a:gdLst/>
              <a:ahLst/>
              <a:cxnLst/>
              <a:rect l="l" t="t" r="r" b="b"/>
              <a:pathLst>
                <a:path w="1010" h="1009" extrusionOk="0">
                  <a:moveTo>
                    <a:pt x="331" y="121"/>
                  </a:moveTo>
                  <a:cubicBezTo>
                    <a:pt x="390" y="130"/>
                    <a:pt x="440" y="161"/>
                    <a:pt x="490" y="200"/>
                  </a:cubicBezTo>
                  <a:cubicBezTo>
                    <a:pt x="530" y="230"/>
                    <a:pt x="580" y="280"/>
                    <a:pt x="620" y="350"/>
                  </a:cubicBezTo>
                  <a:cubicBezTo>
                    <a:pt x="660" y="420"/>
                    <a:pt x="690" y="500"/>
                    <a:pt x="719" y="560"/>
                  </a:cubicBezTo>
                  <a:lnTo>
                    <a:pt x="859" y="879"/>
                  </a:lnTo>
                  <a:lnTo>
                    <a:pt x="839" y="879"/>
                  </a:lnTo>
                  <a:cubicBezTo>
                    <a:pt x="810" y="889"/>
                    <a:pt x="790" y="889"/>
                    <a:pt x="759" y="889"/>
                  </a:cubicBezTo>
                  <a:lnTo>
                    <a:pt x="660" y="889"/>
                  </a:lnTo>
                  <a:cubicBezTo>
                    <a:pt x="600" y="879"/>
                    <a:pt x="540" y="849"/>
                    <a:pt x="500" y="819"/>
                  </a:cubicBezTo>
                  <a:cubicBezTo>
                    <a:pt x="450" y="779"/>
                    <a:pt x="410" y="729"/>
                    <a:pt x="370" y="660"/>
                  </a:cubicBezTo>
                  <a:cubicBezTo>
                    <a:pt x="340" y="600"/>
                    <a:pt x="311" y="540"/>
                    <a:pt x="271" y="450"/>
                  </a:cubicBezTo>
                  <a:lnTo>
                    <a:pt x="140" y="130"/>
                  </a:lnTo>
                  <a:cubicBezTo>
                    <a:pt x="151" y="130"/>
                    <a:pt x="160" y="130"/>
                    <a:pt x="160" y="121"/>
                  </a:cubicBezTo>
                  <a:close/>
                  <a:moveTo>
                    <a:pt x="240" y="1"/>
                  </a:moveTo>
                  <a:cubicBezTo>
                    <a:pt x="211" y="1"/>
                    <a:pt x="180" y="1"/>
                    <a:pt x="151" y="10"/>
                  </a:cubicBezTo>
                  <a:cubicBezTo>
                    <a:pt x="131" y="10"/>
                    <a:pt x="111" y="10"/>
                    <a:pt x="91" y="21"/>
                  </a:cubicBezTo>
                  <a:lnTo>
                    <a:pt x="61" y="30"/>
                  </a:lnTo>
                  <a:lnTo>
                    <a:pt x="1" y="61"/>
                  </a:lnTo>
                  <a:lnTo>
                    <a:pt x="11" y="110"/>
                  </a:lnTo>
                  <a:lnTo>
                    <a:pt x="21" y="130"/>
                  </a:lnTo>
                  <a:cubicBezTo>
                    <a:pt x="21" y="141"/>
                    <a:pt x="21" y="150"/>
                    <a:pt x="31" y="161"/>
                  </a:cubicBezTo>
                  <a:lnTo>
                    <a:pt x="160" y="500"/>
                  </a:lnTo>
                  <a:cubicBezTo>
                    <a:pt x="200" y="589"/>
                    <a:pt x="231" y="660"/>
                    <a:pt x="260" y="720"/>
                  </a:cubicBezTo>
                  <a:cubicBezTo>
                    <a:pt x="311" y="809"/>
                    <a:pt x="370" y="869"/>
                    <a:pt x="420" y="909"/>
                  </a:cubicBezTo>
                  <a:cubicBezTo>
                    <a:pt x="490" y="959"/>
                    <a:pt x="570" y="989"/>
                    <a:pt x="650" y="999"/>
                  </a:cubicBezTo>
                  <a:cubicBezTo>
                    <a:pt x="680" y="1009"/>
                    <a:pt x="710" y="1009"/>
                    <a:pt x="739" y="1009"/>
                  </a:cubicBezTo>
                  <a:lnTo>
                    <a:pt x="759" y="1009"/>
                  </a:lnTo>
                  <a:cubicBezTo>
                    <a:pt x="799" y="1009"/>
                    <a:pt x="830" y="999"/>
                    <a:pt x="859" y="999"/>
                  </a:cubicBezTo>
                  <a:cubicBezTo>
                    <a:pt x="879" y="999"/>
                    <a:pt x="899" y="989"/>
                    <a:pt x="919" y="989"/>
                  </a:cubicBezTo>
                  <a:lnTo>
                    <a:pt x="930" y="979"/>
                  </a:lnTo>
                  <a:cubicBezTo>
                    <a:pt x="959" y="979"/>
                    <a:pt x="969" y="969"/>
                    <a:pt x="979" y="959"/>
                  </a:cubicBezTo>
                  <a:lnTo>
                    <a:pt x="1009" y="939"/>
                  </a:lnTo>
                  <a:lnTo>
                    <a:pt x="999" y="899"/>
                  </a:lnTo>
                  <a:cubicBezTo>
                    <a:pt x="999" y="899"/>
                    <a:pt x="999" y="889"/>
                    <a:pt x="989" y="879"/>
                  </a:cubicBezTo>
                  <a:lnTo>
                    <a:pt x="989" y="869"/>
                  </a:lnTo>
                  <a:cubicBezTo>
                    <a:pt x="979" y="859"/>
                    <a:pt x="979" y="849"/>
                    <a:pt x="969" y="839"/>
                  </a:cubicBezTo>
                  <a:lnTo>
                    <a:pt x="830" y="510"/>
                  </a:lnTo>
                  <a:lnTo>
                    <a:pt x="719" y="290"/>
                  </a:lnTo>
                  <a:cubicBezTo>
                    <a:pt x="670" y="210"/>
                    <a:pt x="620" y="150"/>
                    <a:pt x="570" y="101"/>
                  </a:cubicBezTo>
                  <a:cubicBezTo>
                    <a:pt x="510" y="50"/>
                    <a:pt x="430" y="21"/>
                    <a:pt x="351" y="10"/>
                  </a:cubicBezTo>
                  <a:cubicBezTo>
                    <a:pt x="320" y="1"/>
                    <a:pt x="291"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7648367" y="4003523"/>
              <a:ext cx="80808" cy="81635"/>
            </a:xfrm>
            <a:custGeom>
              <a:avLst/>
              <a:gdLst/>
              <a:ahLst/>
              <a:cxnLst/>
              <a:rect l="l" t="t" r="r" b="b"/>
              <a:pathLst>
                <a:path w="880" h="889" extrusionOk="0">
                  <a:moveTo>
                    <a:pt x="180" y="1"/>
                  </a:moveTo>
                  <a:cubicBezTo>
                    <a:pt x="151" y="1"/>
                    <a:pt x="120" y="1"/>
                    <a:pt x="100" y="10"/>
                  </a:cubicBezTo>
                  <a:cubicBezTo>
                    <a:pt x="71" y="10"/>
                    <a:pt x="51" y="21"/>
                    <a:pt x="31" y="21"/>
                  </a:cubicBezTo>
                  <a:lnTo>
                    <a:pt x="11" y="21"/>
                  </a:lnTo>
                  <a:lnTo>
                    <a:pt x="1" y="30"/>
                  </a:lnTo>
                  <a:lnTo>
                    <a:pt x="11" y="30"/>
                  </a:lnTo>
                  <a:lnTo>
                    <a:pt x="11" y="41"/>
                  </a:lnTo>
                  <a:cubicBezTo>
                    <a:pt x="11" y="50"/>
                    <a:pt x="21" y="61"/>
                    <a:pt x="21" y="81"/>
                  </a:cubicBezTo>
                  <a:lnTo>
                    <a:pt x="51" y="140"/>
                  </a:lnTo>
                  <a:cubicBezTo>
                    <a:pt x="61" y="160"/>
                    <a:pt x="71" y="190"/>
                    <a:pt x="80" y="220"/>
                  </a:cubicBezTo>
                  <a:cubicBezTo>
                    <a:pt x="100" y="270"/>
                    <a:pt x="131" y="340"/>
                    <a:pt x="160" y="410"/>
                  </a:cubicBezTo>
                  <a:cubicBezTo>
                    <a:pt x="180" y="489"/>
                    <a:pt x="220" y="560"/>
                    <a:pt x="260" y="629"/>
                  </a:cubicBezTo>
                  <a:cubicBezTo>
                    <a:pt x="300" y="699"/>
                    <a:pt x="340" y="759"/>
                    <a:pt x="400" y="799"/>
                  </a:cubicBezTo>
                  <a:cubicBezTo>
                    <a:pt x="460" y="849"/>
                    <a:pt x="530" y="869"/>
                    <a:pt x="600" y="879"/>
                  </a:cubicBezTo>
                  <a:cubicBezTo>
                    <a:pt x="630" y="889"/>
                    <a:pt x="659" y="889"/>
                    <a:pt x="699" y="889"/>
                  </a:cubicBezTo>
                  <a:cubicBezTo>
                    <a:pt x="730" y="889"/>
                    <a:pt x="759" y="889"/>
                    <a:pt x="790" y="879"/>
                  </a:cubicBezTo>
                  <a:cubicBezTo>
                    <a:pt x="819" y="879"/>
                    <a:pt x="839" y="869"/>
                    <a:pt x="859" y="869"/>
                  </a:cubicBezTo>
                  <a:cubicBezTo>
                    <a:pt x="870" y="859"/>
                    <a:pt x="879" y="859"/>
                    <a:pt x="879" y="859"/>
                  </a:cubicBezTo>
                  <a:lnTo>
                    <a:pt x="879" y="839"/>
                  </a:lnTo>
                  <a:cubicBezTo>
                    <a:pt x="870" y="839"/>
                    <a:pt x="870" y="819"/>
                    <a:pt x="859" y="809"/>
                  </a:cubicBezTo>
                  <a:lnTo>
                    <a:pt x="830" y="749"/>
                  </a:lnTo>
                  <a:cubicBezTo>
                    <a:pt x="819" y="719"/>
                    <a:pt x="810" y="699"/>
                    <a:pt x="799" y="669"/>
                  </a:cubicBezTo>
                  <a:cubicBezTo>
                    <a:pt x="770" y="609"/>
                    <a:pt x="739" y="540"/>
                    <a:pt x="710" y="469"/>
                  </a:cubicBezTo>
                  <a:cubicBezTo>
                    <a:pt x="679" y="400"/>
                    <a:pt x="650" y="330"/>
                    <a:pt x="610" y="260"/>
                  </a:cubicBezTo>
                  <a:cubicBezTo>
                    <a:pt x="570" y="190"/>
                    <a:pt x="520" y="130"/>
                    <a:pt x="470" y="90"/>
                  </a:cubicBezTo>
                  <a:cubicBezTo>
                    <a:pt x="410" y="41"/>
                    <a:pt x="350" y="21"/>
                    <a:pt x="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7642858" y="3998014"/>
              <a:ext cx="92746" cy="92654"/>
            </a:xfrm>
            <a:custGeom>
              <a:avLst/>
              <a:gdLst/>
              <a:ahLst/>
              <a:cxnLst/>
              <a:rect l="l" t="t" r="r" b="b"/>
              <a:pathLst>
                <a:path w="1010" h="1009" extrusionOk="0">
                  <a:moveTo>
                    <a:pt x="331" y="121"/>
                  </a:moveTo>
                  <a:cubicBezTo>
                    <a:pt x="390" y="130"/>
                    <a:pt x="440" y="161"/>
                    <a:pt x="490" y="200"/>
                  </a:cubicBezTo>
                  <a:cubicBezTo>
                    <a:pt x="530" y="230"/>
                    <a:pt x="580" y="280"/>
                    <a:pt x="620" y="350"/>
                  </a:cubicBezTo>
                  <a:cubicBezTo>
                    <a:pt x="660" y="420"/>
                    <a:pt x="690" y="500"/>
                    <a:pt x="719" y="560"/>
                  </a:cubicBezTo>
                  <a:lnTo>
                    <a:pt x="859" y="879"/>
                  </a:lnTo>
                  <a:lnTo>
                    <a:pt x="839" y="879"/>
                  </a:lnTo>
                  <a:cubicBezTo>
                    <a:pt x="810" y="889"/>
                    <a:pt x="790" y="889"/>
                    <a:pt x="759" y="889"/>
                  </a:cubicBezTo>
                  <a:lnTo>
                    <a:pt x="660" y="889"/>
                  </a:lnTo>
                  <a:cubicBezTo>
                    <a:pt x="600" y="879"/>
                    <a:pt x="540" y="849"/>
                    <a:pt x="500" y="819"/>
                  </a:cubicBezTo>
                  <a:cubicBezTo>
                    <a:pt x="450" y="779"/>
                    <a:pt x="410" y="729"/>
                    <a:pt x="370" y="660"/>
                  </a:cubicBezTo>
                  <a:cubicBezTo>
                    <a:pt x="340" y="600"/>
                    <a:pt x="311" y="540"/>
                    <a:pt x="271" y="450"/>
                  </a:cubicBezTo>
                  <a:lnTo>
                    <a:pt x="140" y="130"/>
                  </a:lnTo>
                  <a:cubicBezTo>
                    <a:pt x="151" y="130"/>
                    <a:pt x="160" y="130"/>
                    <a:pt x="160" y="121"/>
                  </a:cubicBezTo>
                  <a:close/>
                  <a:moveTo>
                    <a:pt x="240" y="1"/>
                  </a:moveTo>
                  <a:cubicBezTo>
                    <a:pt x="211" y="1"/>
                    <a:pt x="180" y="1"/>
                    <a:pt x="151" y="10"/>
                  </a:cubicBezTo>
                  <a:cubicBezTo>
                    <a:pt x="131" y="10"/>
                    <a:pt x="111" y="10"/>
                    <a:pt x="91" y="21"/>
                  </a:cubicBezTo>
                  <a:lnTo>
                    <a:pt x="31" y="30"/>
                  </a:lnTo>
                  <a:lnTo>
                    <a:pt x="1" y="70"/>
                  </a:lnTo>
                  <a:lnTo>
                    <a:pt x="21" y="130"/>
                  </a:lnTo>
                  <a:cubicBezTo>
                    <a:pt x="21" y="141"/>
                    <a:pt x="21" y="150"/>
                    <a:pt x="31" y="161"/>
                  </a:cubicBezTo>
                  <a:lnTo>
                    <a:pt x="160" y="500"/>
                  </a:lnTo>
                  <a:cubicBezTo>
                    <a:pt x="200" y="589"/>
                    <a:pt x="231" y="660"/>
                    <a:pt x="260" y="720"/>
                  </a:cubicBezTo>
                  <a:cubicBezTo>
                    <a:pt x="311" y="809"/>
                    <a:pt x="370" y="869"/>
                    <a:pt x="420" y="909"/>
                  </a:cubicBezTo>
                  <a:cubicBezTo>
                    <a:pt x="490" y="959"/>
                    <a:pt x="570" y="989"/>
                    <a:pt x="650" y="999"/>
                  </a:cubicBezTo>
                  <a:cubicBezTo>
                    <a:pt x="680" y="1009"/>
                    <a:pt x="710" y="1009"/>
                    <a:pt x="739" y="1009"/>
                  </a:cubicBezTo>
                  <a:lnTo>
                    <a:pt x="759" y="1009"/>
                  </a:lnTo>
                  <a:cubicBezTo>
                    <a:pt x="799" y="1009"/>
                    <a:pt x="830" y="999"/>
                    <a:pt x="859" y="999"/>
                  </a:cubicBezTo>
                  <a:cubicBezTo>
                    <a:pt x="879" y="999"/>
                    <a:pt x="899" y="989"/>
                    <a:pt x="919" y="989"/>
                  </a:cubicBezTo>
                  <a:lnTo>
                    <a:pt x="930" y="979"/>
                  </a:lnTo>
                  <a:cubicBezTo>
                    <a:pt x="959" y="979"/>
                    <a:pt x="969" y="969"/>
                    <a:pt x="979" y="959"/>
                  </a:cubicBezTo>
                  <a:lnTo>
                    <a:pt x="1009" y="939"/>
                  </a:lnTo>
                  <a:lnTo>
                    <a:pt x="999" y="899"/>
                  </a:lnTo>
                  <a:cubicBezTo>
                    <a:pt x="999" y="899"/>
                    <a:pt x="999" y="889"/>
                    <a:pt x="989" y="879"/>
                  </a:cubicBezTo>
                  <a:lnTo>
                    <a:pt x="989" y="869"/>
                  </a:lnTo>
                  <a:cubicBezTo>
                    <a:pt x="979" y="859"/>
                    <a:pt x="979" y="849"/>
                    <a:pt x="969" y="839"/>
                  </a:cubicBezTo>
                  <a:lnTo>
                    <a:pt x="830" y="510"/>
                  </a:lnTo>
                  <a:lnTo>
                    <a:pt x="719" y="290"/>
                  </a:lnTo>
                  <a:cubicBezTo>
                    <a:pt x="670" y="210"/>
                    <a:pt x="620" y="150"/>
                    <a:pt x="570" y="101"/>
                  </a:cubicBezTo>
                  <a:cubicBezTo>
                    <a:pt x="510" y="50"/>
                    <a:pt x="430" y="21"/>
                    <a:pt x="351" y="10"/>
                  </a:cubicBezTo>
                  <a:cubicBezTo>
                    <a:pt x="320" y="1"/>
                    <a:pt x="291"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7696025" y="4013624"/>
              <a:ext cx="82645" cy="80716"/>
            </a:xfrm>
            <a:custGeom>
              <a:avLst/>
              <a:gdLst/>
              <a:ahLst/>
              <a:cxnLst/>
              <a:rect l="l" t="t" r="r" b="b"/>
              <a:pathLst>
                <a:path w="900" h="879" extrusionOk="0">
                  <a:moveTo>
                    <a:pt x="180" y="0"/>
                  </a:moveTo>
                  <a:cubicBezTo>
                    <a:pt x="151" y="0"/>
                    <a:pt x="121" y="0"/>
                    <a:pt x="91" y="10"/>
                  </a:cubicBezTo>
                  <a:cubicBezTo>
                    <a:pt x="71" y="10"/>
                    <a:pt x="41" y="20"/>
                    <a:pt x="31" y="20"/>
                  </a:cubicBezTo>
                  <a:cubicBezTo>
                    <a:pt x="21" y="30"/>
                    <a:pt x="11" y="30"/>
                    <a:pt x="11" y="30"/>
                  </a:cubicBezTo>
                  <a:lnTo>
                    <a:pt x="1" y="30"/>
                  </a:lnTo>
                  <a:lnTo>
                    <a:pt x="1" y="40"/>
                  </a:lnTo>
                  <a:cubicBezTo>
                    <a:pt x="1" y="40"/>
                    <a:pt x="11" y="40"/>
                    <a:pt x="11" y="50"/>
                  </a:cubicBezTo>
                  <a:cubicBezTo>
                    <a:pt x="11" y="50"/>
                    <a:pt x="21" y="70"/>
                    <a:pt x="21" y="80"/>
                  </a:cubicBezTo>
                  <a:lnTo>
                    <a:pt x="51" y="140"/>
                  </a:lnTo>
                  <a:cubicBezTo>
                    <a:pt x="61" y="170"/>
                    <a:pt x="71" y="190"/>
                    <a:pt x="81" y="220"/>
                  </a:cubicBezTo>
                  <a:cubicBezTo>
                    <a:pt x="111" y="280"/>
                    <a:pt x="131" y="350"/>
                    <a:pt x="160" y="419"/>
                  </a:cubicBezTo>
                  <a:cubicBezTo>
                    <a:pt x="191" y="490"/>
                    <a:pt x="231" y="559"/>
                    <a:pt x="271" y="629"/>
                  </a:cubicBezTo>
                  <a:cubicBezTo>
                    <a:pt x="311" y="699"/>
                    <a:pt x="360" y="759"/>
                    <a:pt x="420" y="799"/>
                  </a:cubicBezTo>
                  <a:cubicBezTo>
                    <a:pt x="480" y="839"/>
                    <a:pt x="550" y="869"/>
                    <a:pt x="620" y="869"/>
                  </a:cubicBezTo>
                  <a:cubicBezTo>
                    <a:pt x="650" y="879"/>
                    <a:pt x="690" y="879"/>
                    <a:pt x="719" y="879"/>
                  </a:cubicBezTo>
                  <a:cubicBezTo>
                    <a:pt x="750" y="869"/>
                    <a:pt x="779" y="869"/>
                    <a:pt x="810" y="859"/>
                  </a:cubicBezTo>
                  <a:cubicBezTo>
                    <a:pt x="839" y="859"/>
                    <a:pt x="859" y="849"/>
                    <a:pt x="879" y="849"/>
                  </a:cubicBezTo>
                  <a:cubicBezTo>
                    <a:pt x="890" y="839"/>
                    <a:pt x="899" y="839"/>
                    <a:pt x="899" y="839"/>
                  </a:cubicBezTo>
                  <a:lnTo>
                    <a:pt x="899" y="829"/>
                  </a:lnTo>
                  <a:cubicBezTo>
                    <a:pt x="890" y="819"/>
                    <a:pt x="890" y="799"/>
                    <a:pt x="879" y="789"/>
                  </a:cubicBezTo>
                  <a:lnTo>
                    <a:pt x="850" y="729"/>
                  </a:lnTo>
                  <a:cubicBezTo>
                    <a:pt x="839" y="709"/>
                    <a:pt x="830" y="679"/>
                    <a:pt x="810" y="649"/>
                  </a:cubicBezTo>
                  <a:cubicBezTo>
                    <a:pt x="790" y="599"/>
                    <a:pt x="750" y="530"/>
                    <a:pt x="719" y="459"/>
                  </a:cubicBezTo>
                  <a:cubicBezTo>
                    <a:pt x="690" y="390"/>
                    <a:pt x="650" y="320"/>
                    <a:pt x="610" y="250"/>
                  </a:cubicBezTo>
                  <a:cubicBezTo>
                    <a:pt x="570" y="180"/>
                    <a:pt x="520" y="120"/>
                    <a:pt x="470" y="80"/>
                  </a:cubicBezTo>
                  <a:cubicBezTo>
                    <a:pt x="410" y="40"/>
                    <a:pt x="351" y="10"/>
                    <a:pt x="2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7690515" y="4008114"/>
              <a:ext cx="94582" cy="91736"/>
            </a:xfrm>
            <a:custGeom>
              <a:avLst/>
              <a:gdLst/>
              <a:ahLst/>
              <a:cxnLst/>
              <a:rect l="l" t="t" r="r" b="b"/>
              <a:pathLst>
                <a:path w="1030" h="999" extrusionOk="0">
                  <a:moveTo>
                    <a:pt x="331" y="120"/>
                  </a:moveTo>
                  <a:cubicBezTo>
                    <a:pt x="391" y="130"/>
                    <a:pt x="440" y="150"/>
                    <a:pt x="490" y="190"/>
                  </a:cubicBezTo>
                  <a:cubicBezTo>
                    <a:pt x="540" y="220"/>
                    <a:pt x="580" y="270"/>
                    <a:pt x="620" y="340"/>
                  </a:cubicBezTo>
                  <a:cubicBezTo>
                    <a:pt x="660" y="410"/>
                    <a:pt x="700" y="490"/>
                    <a:pt x="730" y="539"/>
                  </a:cubicBezTo>
                  <a:lnTo>
                    <a:pt x="879" y="859"/>
                  </a:lnTo>
                  <a:lnTo>
                    <a:pt x="859" y="859"/>
                  </a:lnTo>
                  <a:cubicBezTo>
                    <a:pt x="830" y="869"/>
                    <a:pt x="810" y="869"/>
                    <a:pt x="779" y="879"/>
                  </a:cubicBezTo>
                  <a:cubicBezTo>
                    <a:pt x="750" y="879"/>
                    <a:pt x="720" y="879"/>
                    <a:pt x="680" y="869"/>
                  </a:cubicBezTo>
                  <a:cubicBezTo>
                    <a:pt x="620" y="869"/>
                    <a:pt x="560" y="849"/>
                    <a:pt x="510" y="809"/>
                  </a:cubicBezTo>
                  <a:cubicBezTo>
                    <a:pt x="470" y="779"/>
                    <a:pt x="430" y="729"/>
                    <a:pt x="380" y="659"/>
                  </a:cubicBezTo>
                  <a:cubicBezTo>
                    <a:pt x="351" y="599"/>
                    <a:pt x="320" y="539"/>
                    <a:pt x="280" y="450"/>
                  </a:cubicBezTo>
                  <a:lnTo>
                    <a:pt x="141" y="130"/>
                  </a:lnTo>
                  <a:lnTo>
                    <a:pt x="161" y="130"/>
                  </a:lnTo>
                  <a:cubicBezTo>
                    <a:pt x="191" y="120"/>
                    <a:pt x="211" y="120"/>
                    <a:pt x="240" y="120"/>
                  </a:cubicBezTo>
                  <a:close/>
                  <a:moveTo>
                    <a:pt x="240" y="0"/>
                  </a:moveTo>
                  <a:cubicBezTo>
                    <a:pt x="200" y="0"/>
                    <a:pt x="171" y="0"/>
                    <a:pt x="141" y="11"/>
                  </a:cubicBezTo>
                  <a:cubicBezTo>
                    <a:pt x="121" y="11"/>
                    <a:pt x="101" y="20"/>
                    <a:pt x="91" y="20"/>
                  </a:cubicBezTo>
                  <a:lnTo>
                    <a:pt x="31" y="40"/>
                  </a:lnTo>
                  <a:lnTo>
                    <a:pt x="1" y="80"/>
                  </a:lnTo>
                  <a:lnTo>
                    <a:pt x="21" y="140"/>
                  </a:lnTo>
                  <a:cubicBezTo>
                    <a:pt x="21" y="150"/>
                    <a:pt x="21" y="160"/>
                    <a:pt x="31" y="170"/>
                  </a:cubicBezTo>
                  <a:lnTo>
                    <a:pt x="171" y="499"/>
                  </a:lnTo>
                  <a:cubicBezTo>
                    <a:pt x="211" y="590"/>
                    <a:pt x="240" y="659"/>
                    <a:pt x="280" y="719"/>
                  </a:cubicBezTo>
                  <a:cubicBezTo>
                    <a:pt x="331" y="809"/>
                    <a:pt x="391" y="869"/>
                    <a:pt x="450" y="909"/>
                  </a:cubicBezTo>
                  <a:cubicBezTo>
                    <a:pt x="510" y="949"/>
                    <a:pt x="590" y="979"/>
                    <a:pt x="670" y="989"/>
                  </a:cubicBezTo>
                  <a:cubicBezTo>
                    <a:pt x="690" y="998"/>
                    <a:pt x="720" y="998"/>
                    <a:pt x="740" y="998"/>
                  </a:cubicBezTo>
                  <a:lnTo>
                    <a:pt x="779" y="998"/>
                  </a:lnTo>
                  <a:cubicBezTo>
                    <a:pt x="819" y="989"/>
                    <a:pt x="850" y="989"/>
                    <a:pt x="879" y="979"/>
                  </a:cubicBezTo>
                  <a:cubicBezTo>
                    <a:pt x="899" y="979"/>
                    <a:pt x="930" y="969"/>
                    <a:pt x="939" y="969"/>
                  </a:cubicBezTo>
                  <a:lnTo>
                    <a:pt x="999" y="949"/>
                  </a:lnTo>
                  <a:lnTo>
                    <a:pt x="1029" y="909"/>
                  </a:lnTo>
                  <a:lnTo>
                    <a:pt x="1019" y="879"/>
                  </a:lnTo>
                  <a:cubicBezTo>
                    <a:pt x="1019" y="879"/>
                    <a:pt x="1019" y="869"/>
                    <a:pt x="1009" y="859"/>
                  </a:cubicBezTo>
                  <a:lnTo>
                    <a:pt x="1009" y="849"/>
                  </a:lnTo>
                  <a:cubicBezTo>
                    <a:pt x="999" y="839"/>
                    <a:pt x="999" y="829"/>
                    <a:pt x="990" y="819"/>
                  </a:cubicBezTo>
                  <a:lnTo>
                    <a:pt x="839" y="490"/>
                  </a:lnTo>
                  <a:cubicBezTo>
                    <a:pt x="810" y="430"/>
                    <a:pt x="770" y="350"/>
                    <a:pt x="720" y="280"/>
                  </a:cubicBezTo>
                  <a:cubicBezTo>
                    <a:pt x="670" y="200"/>
                    <a:pt x="620" y="140"/>
                    <a:pt x="560" y="90"/>
                  </a:cubicBezTo>
                  <a:cubicBezTo>
                    <a:pt x="500" y="51"/>
                    <a:pt x="430" y="11"/>
                    <a:pt x="3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7696025" y="4013624"/>
              <a:ext cx="82645" cy="80716"/>
            </a:xfrm>
            <a:custGeom>
              <a:avLst/>
              <a:gdLst/>
              <a:ahLst/>
              <a:cxnLst/>
              <a:rect l="l" t="t" r="r" b="b"/>
              <a:pathLst>
                <a:path w="900" h="879" extrusionOk="0">
                  <a:moveTo>
                    <a:pt x="180" y="0"/>
                  </a:moveTo>
                  <a:cubicBezTo>
                    <a:pt x="151" y="0"/>
                    <a:pt x="121" y="0"/>
                    <a:pt x="91" y="10"/>
                  </a:cubicBezTo>
                  <a:cubicBezTo>
                    <a:pt x="71" y="10"/>
                    <a:pt x="41" y="20"/>
                    <a:pt x="31" y="20"/>
                  </a:cubicBezTo>
                  <a:cubicBezTo>
                    <a:pt x="21" y="30"/>
                    <a:pt x="11" y="30"/>
                    <a:pt x="11" y="30"/>
                  </a:cubicBezTo>
                  <a:lnTo>
                    <a:pt x="1" y="30"/>
                  </a:lnTo>
                  <a:lnTo>
                    <a:pt x="1" y="40"/>
                  </a:lnTo>
                  <a:cubicBezTo>
                    <a:pt x="1" y="40"/>
                    <a:pt x="11" y="40"/>
                    <a:pt x="11" y="50"/>
                  </a:cubicBezTo>
                  <a:cubicBezTo>
                    <a:pt x="11" y="50"/>
                    <a:pt x="21" y="70"/>
                    <a:pt x="21" y="80"/>
                  </a:cubicBezTo>
                  <a:lnTo>
                    <a:pt x="51" y="140"/>
                  </a:lnTo>
                  <a:cubicBezTo>
                    <a:pt x="61" y="170"/>
                    <a:pt x="71" y="190"/>
                    <a:pt x="81" y="220"/>
                  </a:cubicBezTo>
                  <a:cubicBezTo>
                    <a:pt x="111" y="280"/>
                    <a:pt x="131" y="350"/>
                    <a:pt x="160" y="419"/>
                  </a:cubicBezTo>
                  <a:cubicBezTo>
                    <a:pt x="191" y="490"/>
                    <a:pt x="231" y="559"/>
                    <a:pt x="271" y="629"/>
                  </a:cubicBezTo>
                  <a:cubicBezTo>
                    <a:pt x="311" y="699"/>
                    <a:pt x="360" y="759"/>
                    <a:pt x="420" y="799"/>
                  </a:cubicBezTo>
                  <a:cubicBezTo>
                    <a:pt x="480" y="839"/>
                    <a:pt x="550" y="869"/>
                    <a:pt x="620" y="869"/>
                  </a:cubicBezTo>
                  <a:cubicBezTo>
                    <a:pt x="650" y="879"/>
                    <a:pt x="690" y="879"/>
                    <a:pt x="719" y="879"/>
                  </a:cubicBezTo>
                  <a:cubicBezTo>
                    <a:pt x="750" y="869"/>
                    <a:pt x="779" y="869"/>
                    <a:pt x="810" y="859"/>
                  </a:cubicBezTo>
                  <a:cubicBezTo>
                    <a:pt x="839" y="859"/>
                    <a:pt x="859" y="849"/>
                    <a:pt x="879" y="849"/>
                  </a:cubicBezTo>
                  <a:cubicBezTo>
                    <a:pt x="890" y="839"/>
                    <a:pt x="899" y="839"/>
                    <a:pt x="899" y="839"/>
                  </a:cubicBezTo>
                  <a:lnTo>
                    <a:pt x="899" y="829"/>
                  </a:lnTo>
                  <a:cubicBezTo>
                    <a:pt x="890" y="819"/>
                    <a:pt x="890" y="799"/>
                    <a:pt x="879" y="789"/>
                  </a:cubicBezTo>
                  <a:lnTo>
                    <a:pt x="850" y="729"/>
                  </a:lnTo>
                  <a:cubicBezTo>
                    <a:pt x="839" y="709"/>
                    <a:pt x="830" y="679"/>
                    <a:pt x="810" y="649"/>
                  </a:cubicBezTo>
                  <a:cubicBezTo>
                    <a:pt x="790" y="599"/>
                    <a:pt x="750" y="530"/>
                    <a:pt x="719" y="459"/>
                  </a:cubicBezTo>
                  <a:cubicBezTo>
                    <a:pt x="690" y="390"/>
                    <a:pt x="650" y="320"/>
                    <a:pt x="610" y="250"/>
                  </a:cubicBezTo>
                  <a:cubicBezTo>
                    <a:pt x="570" y="180"/>
                    <a:pt x="520" y="120"/>
                    <a:pt x="470" y="80"/>
                  </a:cubicBezTo>
                  <a:cubicBezTo>
                    <a:pt x="410" y="40"/>
                    <a:pt x="351" y="10"/>
                    <a:pt x="2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7690515" y="4008114"/>
              <a:ext cx="94582" cy="91736"/>
            </a:xfrm>
            <a:custGeom>
              <a:avLst/>
              <a:gdLst/>
              <a:ahLst/>
              <a:cxnLst/>
              <a:rect l="l" t="t" r="r" b="b"/>
              <a:pathLst>
                <a:path w="1030" h="999" extrusionOk="0">
                  <a:moveTo>
                    <a:pt x="331" y="120"/>
                  </a:moveTo>
                  <a:cubicBezTo>
                    <a:pt x="391" y="130"/>
                    <a:pt x="440" y="150"/>
                    <a:pt x="490" y="190"/>
                  </a:cubicBezTo>
                  <a:cubicBezTo>
                    <a:pt x="540" y="220"/>
                    <a:pt x="580" y="270"/>
                    <a:pt x="620" y="340"/>
                  </a:cubicBezTo>
                  <a:cubicBezTo>
                    <a:pt x="660" y="410"/>
                    <a:pt x="700" y="490"/>
                    <a:pt x="730" y="539"/>
                  </a:cubicBezTo>
                  <a:lnTo>
                    <a:pt x="879" y="859"/>
                  </a:lnTo>
                  <a:lnTo>
                    <a:pt x="859" y="859"/>
                  </a:lnTo>
                  <a:cubicBezTo>
                    <a:pt x="830" y="869"/>
                    <a:pt x="810" y="869"/>
                    <a:pt x="779" y="879"/>
                  </a:cubicBezTo>
                  <a:cubicBezTo>
                    <a:pt x="750" y="879"/>
                    <a:pt x="720" y="879"/>
                    <a:pt x="680" y="869"/>
                  </a:cubicBezTo>
                  <a:cubicBezTo>
                    <a:pt x="620" y="869"/>
                    <a:pt x="560" y="849"/>
                    <a:pt x="510" y="809"/>
                  </a:cubicBezTo>
                  <a:cubicBezTo>
                    <a:pt x="470" y="779"/>
                    <a:pt x="430" y="729"/>
                    <a:pt x="380" y="659"/>
                  </a:cubicBezTo>
                  <a:cubicBezTo>
                    <a:pt x="351" y="599"/>
                    <a:pt x="320" y="539"/>
                    <a:pt x="280" y="450"/>
                  </a:cubicBezTo>
                  <a:lnTo>
                    <a:pt x="141" y="130"/>
                  </a:lnTo>
                  <a:lnTo>
                    <a:pt x="161" y="130"/>
                  </a:lnTo>
                  <a:cubicBezTo>
                    <a:pt x="191" y="120"/>
                    <a:pt x="211" y="120"/>
                    <a:pt x="240" y="120"/>
                  </a:cubicBezTo>
                  <a:close/>
                  <a:moveTo>
                    <a:pt x="240" y="0"/>
                  </a:moveTo>
                  <a:cubicBezTo>
                    <a:pt x="200" y="0"/>
                    <a:pt x="171" y="0"/>
                    <a:pt x="141" y="11"/>
                  </a:cubicBezTo>
                  <a:cubicBezTo>
                    <a:pt x="121" y="11"/>
                    <a:pt x="101" y="20"/>
                    <a:pt x="91" y="20"/>
                  </a:cubicBezTo>
                  <a:lnTo>
                    <a:pt x="31" y="40"/>
                  </a:lnTo>
                  <a:lnTo>
                    <a:pt x="1" y="80"/>
                  </a:lnTo>
                  <a:lnTo>
                    <a:pt x="21" y="140"/>
                  </a:lnTo>
                  <a:cubicBezTo>
                    <a:pt x="21" y="150"/>
                    <a:pt x="21" y="160"/>
                    <a:pt x="31" y="170"/>
                  </a:cubicBezTo>
                  <a:lnTo>
                    <a:pt x="171" y="499"/>
                  </a:lnTo>
                  <a:cubicBezTo>
                    <a:pt x="211" y="590"/>
                    <a:pt x="240" y="659"/>
                    <a:pt x="280" y="719"/>
                  </a:cubicBezTo>
                  <a:cubicBezTo>
                    <a:pt x="331" y="809"/>
                    <a:pt x="391" y="869"/>
                    <a:pt x="450" y="909"/>
                  </a:cubicBezTo>
                  <a:cubicBezTo>
                    <a:pt x="510" y="949"/>
                    <a:pt x="590" y="979"/>
                    <a:pt x="670" y="989"/>
                  </a:cubicBezTo>
                  <a:cubicBezTo>
                    <a:pt x="690" y="998"/>
                    <a:pt x="720" y="998"/>
                    <a:pt x="740" y="998"/>
                  </a:cubicBezTo>
                  <a:lnTo>
                    <a:pt x="779" y="998"/>
                  </a:lnTo>
                  <a:cubicBezTo>
                    <a:pt x="819" y="989"/>
                    <a:pt x="850" y="989"/>
                    <a:pt x="879" y="979"/>
                  </a:cubicBezTo>
                  <a:cubicBezTo>
                    <a:pt x="899" y="979"/>
                    <a:pt x="930" y="969"/>
                    <a:pt x="939" y="969"/>
                  </a:cubicBezTo>
                  <a:lnTo>
                    <a:pt x="959" y="959"/>
                  </a:lnTo>
                  <a:cubicBezTo>
                    <a:pt x="990" y="949"/>
                    <a:pt x="999" y="949"/>
                    <a:pt x="1009" y="939"/>
                  </a:cubicBezTo>
                  <a:lnTo>
                    <a:pt x="1029" y="909"/>
                  </a:lnTo>
                  <a:lnTo>
                    <a:pt x="1019" y="879"/>
                  </a:lnTo>
                  <a:cubicBezTo>
                    <a:pt x="1019" y="879"/>
                    <a:pt x="1019" y="869"/>
                    <a:pt x="1009" y="859"/>
                  </a:cubicBezTo>
                  <a:lnTo>
                    <a:pt x="1009" y="849"/>
                  </a:lnTo>
                  <a:cubicBezTo>
                    <a:pt x="999" y="839"/>
                    <a:pt x="999" y="829"/>
                    <a:pt x="990" y="819"/>
                  </a:cubicBezTo>
                  <a:lnTo>
                    <a:pt x="839" y="490"/>
                  </a:lnTo>
                  <a:cubicBezTo>
                    <a:pt x="810" y="430"/>
                    <a:pt x="770" y="350"/>
                    <a:pt x="720" y="280"/>
                  </a:cubicBezTo>
                  <a:cubicBezTo>
                    <a:pt x="670" y="200"/>
                    <a:pt x="620" y="140"/>
                    <a:pt x="560" y="90"/>
                  </a:cubicBezTo>
                  <a:cubicBezTo>
                    <a:pt x="500" y="51"/>
                    <a:pt x="430" y="11"/>
                    <a:pt x="3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7743683" y="4021888"/>
              <a:ext cx="85400" cy="79798"/>
            </a:xfrm>
            <a:custGeom>
              <a:avLst/>
              <a:gdLst/>
              <a:ahLst/>
              <a:cxnLst/>
              <a:rect l="l" t="t" r="r" b="b"/>
              <a:pathLst>
                <a:path w="930" h="869" extrusionOk="0">
                  <a:moveTo>
                    <a:pt x="181" y="0"/>
                  </a:moveTo>
                  <a:cubicBezTo>
                    <a:pt x="151" y="10"/>
                    <a:pt x="121" y="10"/>
                    <a:pt x="91" y="20"/>
                  </a:cubicBezTo>
                  <a:cubicBezTo>
                    <a:pt x="71" y="20"/>
                    <a:pt x="41" y="30"/>
                    <a:pt x="31" y="30"/>
                  </a:cubicBezTo>
                  <a:cubicBezTo>
                    <a:pt x="21" y="40"/>
                    <a:pt x="11" y="40"/>
                    <a:pt x="11" y="40"/>
                  </a:cubicBezTo>
                  <a:lnTo>
                    <a:pt x="1" y="40"/>
                  </a:lnTo>
                  <a:lnTo>
                    <a:pt x="1" y="50"/>
                  </a:lnTo>
                  <a:cubicBezTo>
                    <a:pt x="11" y="50"/>
                    <a:pt x="11" y="50"/>
                    <a:pt x="11" y="60"/>
                  </a:cubicBezTo>
                  <a:cubicBezTo>
                    <a:pt x="11" y="70"/>
                    <a:pt x="21" y="80"/>
                    <a:pt x="21" y="100"/>
                  </a:cubicBezTo>
                  <a:cubicBezTo>
                    <a:pt x="31" y="110"/>
                    <a:pt x="41" y="130"/>
                    <a:pt x="51" y="150"/>
                  </a:cubicBezTo>
                  <a:cubicBezTo>
                    <a:pt x="61" y="180"/>
                    <a:pt x="71" y="200"/>
                    <a:pt x="91" y="230"/>
                  </a:cubicBezTo>
                  <a:cubicBezTo>
                    <a:pt x="111" y="289"/>
                    <a:pt x="141" y="349"/>
                    <a:pt x="181" y="420"/>
                  </a:cubicBezTo>
                  <a:cubicBezTo>
                    <a:pt x="211" y="489"/>
                    <a:pt x="251" y="569"/>
                    <a:pt x="291" y="629"/>
                  </a:cubicBezTo>
                  <a:cubicBezTo>
                    <a:pt x="331" y="699"/>
                    <a:pt x="380" y="759"/>
                    <a:pt x="440" y="799"/>
                  </a:cubicBezTo>
                  <a:cubicBezTo>
                    <a:pt x="500" y="839"/>
                    <a:pt x="570" y="859"/>
                    <a:pt x="640" y="868"/>
                  </a:cubicBezTo>
                  <a:lnTo>
                    <a:pt x="750" y="868"/>
                  </a:lnTo>
                  <a:cubicBezTo>
                    <a:pt x="779" y="859"/>
                    <a:pt x="810" y="859"/>
                    <a:pt x="839" y="848"/>
                  </a:cubicBezTo>
                  <a:cubicBezTo>
                    <a:pt x="859" y="839"/>
                    <a:pt x="890" y="839"/>
                    <a:pt x="899" y="829"/>
                  </a:cubicBezTo>
                  <a:cubicBezTo>
                    <a:pt x="919" y="829"/>
                    <a:pt x="930" y="819"/>
                    <a:pt x="930" y="819"/>
                  </a:cubicBezTo>
                  <a:lnTo>
                    <a:pt x="919" y="809"/>
                  </a:lnTo>
                  <a:cubicBezTo>
                    <a:pt x="919" y="799"/>
                    <a:pt x="910" y="789"/>
                    <a:pt x="899" y="769"/>
                  </a:cubicBezTo>
                  <a:cubicBezTo>
                    <a:pt x="890" y="749"/>
                    <a:pt x="879" y="739"/>
                    <a:pt x="870" y="709"/>
                  </a:cubicBezTo>
                  <a:cubicBezTo>
                    <a:pt x="859" y="689"/>
                    <a:pt x="850" y="669"/>
                    <a:pt x="830" y="639"/>
                  </a:cubicBezTo>
                  <a:cubicBezTo>
                    <a:pt x="799" y="579"/>
                    <a:pt x="770" y="519"/>
                    <a:pt x="730" y="449"/>
                  </a:cubicBezTo>
                  <a:cubicBezTo>
                    <a:pt x="700" y="380"/>
                    <a:pt x="660" y="309"/>
                    <a:pt x="620" y="240"/>
                  </a:cubicBezTo>
                  <a:cubicBezTo>
                    <a:pt x="570" y="180"/>
                    <a:pt x="530" y="120"/>
                    <a:pt x="470" y="80"/>
                  </a:cubicBezTo>
                  <a:cubicBezTo>
                    <a:pt x="411" y="40"/>
                    <a:pt x="351" y="10"/>
                    <a:pt x="280" y="10"/>
                  </a:cubicBezTo>
                  <a:cubicBezTo>
                    <a:pt x="251" y="0"/>
                    <a:pt x="211" y="0"/>
                    <a:pt x="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7738173" y="4016562"/>
              <a:ext cx="97337" cy="90634"/>
            </a:xfrm>
            <a:custGeom>
              <a:avLst/>
              <a:gdLst/>
              <a:ahLst/>
              <a:cxnLst/>
              <a:rect l="l" t="t" r="r" b="b"/>
              <a:pathLst>
                <a:path w="1060" h="987" extrusionOk="0">
                  <a:moveTo>
                    <a:pt x="251" y="118"/>
                  </a:moveTo>
                  <a:cubicBezTo>
                    <a:pt x="271" y="118"/>
                    <a:pt x="300" y="118"/>
                    <a:pt x="331" y="128"/>
                  </a:cubicBezTo>
                  <a:cubicBezTo>
                    <a:pt x="391" y="128"/>
                    <a:pt x="451" y="148"/>
                    <a:pt x="490" y="188"/>
                  </a:cubicBezTo>
                  <a:cubicBezTo>
                    <a:pt x="540" y="218"/>
                    <a:pt x="580" y="268"/>
                    <a:pt x="630" y="327"/>
                  </a:cubicBezTo>
                  <a:cubicBezTo>
                    <a:pt x="670" y="398"/>
                    <a:pt x="710" y="478"/>
                    <a:pt x="740" y="538"/>
                  </a:cubicBezTo>
                  <a:lnTo>
                    <a:pt x="899" y="847"/>
                  </a:lnTo>
                  <a:lnTo>
                    <a:pt x="879" y="847"/>
                  </a:lnTo>
                  <a:cubicBezTo>
                    <a:pt x="859" y="857"/>
                    <a:pt x="830" y="857"/>
                    <a:pt x="800" y="867"/>
                  </a:cubicBezTo>
                  <a:lnTo>
                    <a:pt x="710" y="867"/>
                  </a:lnTo>
                  <a:cubicBezTo>
                    <a:pt x="650" y="857"/>
                    <a:pt x="590" y="837"/>
                    <a:pt x="540" y="807"/>
                  </a:cubicBezTo>
                  <a:cubicBezTo>
                    <a:pt x="490" y="777"/>
                    <a:pt x="451" y="727"/>
                    <a:pt x="400" y="657"/>
                  </a:cubicBezTo>
                  <a:cubicBezTo>
                    <a:pt x="360" y="607"/>
                    <a:pt x="331" y="538"/>
                    <a:pt x="291" y="458"/>
                  </a:cubicBezTo>
                  <a:lnTo>
                    <a:pt x="141" y="138"/>
                  </a:lnTo>
                  <a:lnTo>
                    <a:pt x="161" y="138"/>
                  </a:lnTo>
                  <a:cubicBezTo>
                    <a:pt x="191" y="128"/>
                    <a:pt x="221" y="128"/>
                    <a:pt x="251" y="118"/>
                  </a:cubicBezTo>
                  <a:close/>
                  <a:moveTo>
                    <a:pt x="292" y="1"/>
                  </a:moveTo>
                  <a:cubicBezTo>
                    <a:pt x="273" y="1"/>
                    <a:pt x="256" y="3"/>
                    <a:pt x="241" y="8"/>
                  </a:cubicBezTo>
                  <a:cubicBezTo>
                    <a:pt x="201" y="8"/>
                    <a:pt x="171" y="8"/>
                    <a:pt x="141" y="18"/>
                  </a:cubicBezTo>
                  <a:cubicBezTo>
                    <a:pt x="121" y="18"/>
                    <a:pt x="101" y="28"/>
                    <a:pt x="81" y="28"/>
                  </a:cubicBezTo>
                  <a:lnTo>
                    <a:pt x="21" y="48"/>
                  </a:lnTo>
                  <a:lnTo>
                    <a:pt x="1" y="98"/>
                  </a:lnTo>
                  <a:lnTo>
                    <a:pt x="21" y="148"/>
                  </a:lnTo>
                  <a:cubicBezTo>
                    <a:pt x="21" y="158"/>
                    <a:pt x="31" y="168"/>
                    <a:pt x="31" y="178"/>
                  </a:cubicBezTo>
                  <a:lnTo>
                    <a:pt x="181" y="507"/>
                  </a:lnTo>
                  <a:cubicBezTo>
                    <a:pt x="221" y="597"/>
                    <a:pt x="260" y="667"/>
                    <a:pt x="300" y="727"/>
                  </a:cubicBezTo>
                  <a:cubicBezTo>
                    <a:pt x="360" y="807"/>
                    <a:pt x="411" y="867"/>
                    <a:pt x="471" y="906"/>
                  </a:cubicBezTo>
                  <a:cubicBezTo>
                    <a:pt x="540" y="946"/>
                    <a:pt x="620" y="977"/>
                    <a:pt x="700" y="986"/>
                  </a:cubicBezTo>
                  <a:lnTo>
                    <a:pt x="810" y="986"/>
                  </a:lnTo>
                  <a:cubicBezTo>
                    <a:pt x="850" y="977"/>
                    <a:pt x="879" y="977"/>
                    <a:pt x="910" y="966"/>
                  </a:cubicBezTo>
                  <a:cubicBezTo>
                    <a:pt x="930" y="957"/>
                    <a:pt x="950" y="957"/>
                    <a:pt x="970" y="946"/>
                  </a:cubicBezTo>
                  <a:lnTo>
                    <a:pt x="979" y="946"/>
                  </a:lnTo>
                  <a:cubicBezTo>
                    <a:pt x="1019" y="937"/>
                    <a:pt x="1019" y="937"/>
                    <a:pt x="1030" y="926"/>
                  </a:cubicBezTo>
                  <a:lnTo>
                    <a:pt x="1059" y="897"/>
                  </a:lnTo>
                  <a:lnTo>
                    <a:pt x="1039" y="857"/>
                  </a:lnTo>
                  <a:cubicBezTo>
                    <a:pt x="1039" y="857"/>
                    <a:pt x="1039" y="847"/>
                    <a:pt x="1030" y="837"/>
                  </a:cubicBezTo>
                  <a:lnTo>
                    <a:pt x="1030" y="827"/>
                  </a:lnTo>
                  <a:cubicBezTo>
                    <a:pt x="1019" y="817"/>
                    <a:pt x="1019" y="807"/>
                    <a:pt x="1010" y="797"/>
                  </a:cubicBezTo>
                  <a:lnTo>
                    <a:pt x="850" y="478"/>
                  </a:lnTo>
                  <a:cubicBezTo>
                    <a:pt x="820" y="418"/>
                    <a:pt x="780" y="338"/>
                    <a:pt x="730" y="268"/>
                  </a:cubicBezTo>
                  <a:cubicBezTo>
                    <a:pt x="680" y="188"/>
                    <a:pt x="620" y="128"/>
                    <a:pt x="560" y="88"/>
                  </a:cubicBezTo>
                  <a:cubicBezTo>
                    <a:pt x="500" y="38"/>
                    <a:pt x="431" y="18"/>
                    <a:pt x="351" y="8"/>
                  </a:cubicBezTo>
                  <a:cubicBezTo>
                    <a:pt x="331" y="3"/>
                    <a:pt x="311" y="1"/>
                    <a:pt x="2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7743683" y="4021888"/>
              <a:ext cx="85400" cy="79798"/>
            </a:xfrm>
            <a:custGeom>
              <a:avLst/>
              <a:gdLst/>
              <a:ahLst/>
              <a:cxnLst/>
              <a:rect l="l" t="t" r="r" b="b"/>
              <a:pathLst>
                <a:path w="930" h="869" extrusionOk="0">
                  <a:moveTo>
                    <a:pt x="181" y="0"/>
                  </a:moveTo>
                  <a:cubicBezTo>
                    <a:pt x="151" y="10"/>
                    <a:pt x="121" y="10"/>
                    <a:pt x="91" y="20"/>
                  </a:cubicBezTo>
                  <a:cubicBezTo>
                    <a:pt x="71" y="20"/>
                    <a:pt x="41" y="30"/>
                    <a:pt x="31" y="30"/>
                  </a:cubicBezTo>
                  <a:cubicBezTo>
                    <a:pt x="21" y="40"/>
                    <a:pt x="11" y="40"/>
                    <a:pt x="11" y="40"/>
                  </a:cubicBezTo>
                  <a:lnTo>
                    <a:pt x="1" y="40"/>
                  </a:lnTo>
                  <a:lnTo>
                    <a:pt x="1" y="50"/>
                  </a:lnTo>
                  <a:cubicBezTo>
                    <a:pt x="11" y="50"/>
                    <a:pt x="11" y="50"/>
                    <a:pt x="11" y="60"/>
                  </a:cubicBezTo>
                  <a:cubicBezTo>
                    <a:pt x="11" y="70"/>
                    <a:pt x="21" y="80"/>
                    <a:pt x="21" y="100"/>
                  </a:cubicBezTo>
                  <a:cubicBezTo>
                    <a:pt x="31" y="110"/>
                    <a:pt x="41" y="130"/>
                    <a:pt x="51" y="150"/>
                  </a:cubicBezTo>
                  <a:cubicBezTo>
                    <a:pt x="61" y="180"/>
                    <a:pt x="71" y="200"/>
                    <a:pt x="91" y="230"/>
                  </a:cubicBezTo>
                  <a:cubicBezTo>
                    <a:pt x="111" y="289"/>
                    <a:pt x="141" y="349"/>
                    <a:pt x="181" y="420"/>
                  </a:cubicBezTo>
                  <a:cubicBezTo>
                    <a:pt x="211" y="489"/>
                    <a:pt x="251" y="569"/>
                    <a:pt x="291" y="629"/>
                  </a:cubicBezTo>
                  <a:cubicBezTo>
                    <a:pt x="331" y="699"/>
                    <a:pt x="380" y="759"/>
                    <a:pt x="440" y="799"/>
                  </a:cubicBezTo>
                  <a:cubicBezTo>
                    <a:pt x="500" y="839"/>
                    <a:pt x="570" y="859"/>
                    <a:pt x="640" y="868"/>
                  </a:cubicBezTo>
                  <a:lnTo>
                    <a:pt x="750" y="868"/>
                  </a:lnTo>
                  <a:cubicBezTo>
                    <a:pt x="779" y="859"/>
                    <a:pt x="810" y="859"/>
                    <a:pt x="839" y="848"/>
                  </a:cubicBezTo>
                  <a:cubicBezTo>
                    <a:pt x="859" y="839"/>
                    <a:pt x="890" y="839"/>
                    <a:pt x="899" y="829"/>
                  </a:cubicBezTo>
                  <a:cubicBezTo>
                    <a:pt x="919" y="829"/>
                    <a:pt x="930" y="819"/>
                    <a:pt x="930" y="819"/>
                  </a:cubicBezTo>
                  <a:lnTo>
                    <a:pt x="919" y="809"/>
                  </a:lnTo>
                  <a:cubicBezTo>
                    <a:pt x="919" y="799"/>
                    <a:pt x="910" y="789"/>
                    <a:pt x="899" y="769"/>
                  </a:cubicBezTo>
                  <a:cubicBezTo>
                    <a:pt x="890" y="749"/>
                    <a:pt x="879" y="739"/>
                    <a:pt x="870" y="709"/>
                  </a:cubicBezTo>
                  <a:cubicBezTo>
                    <a:pt x="859" y="689"/>
                    <a:pt x="850" y="669"/>
                    <a:pt x="830" y="639"/>
                  </a:cubicBezTo>
                  <a:cubicBezTo>
                    <a:pt x="799" y="579"/>
                    <a:pt x="770" y="519"/>
                    <a:pt x="730" y="449"/>
                  </a:cubicBezTo>
                  <a:cubicBezTo>
                    <a:pt x="700" y="380"/>
                    <a:pt x="660" y="309"/>
                    <a:pt x="620" y="240"/>
                  </a:cubicBezTo>
                  <a:cubicBezTo>
                    <a:pt x="570" y="180"/>
                    <a:pt x="530" y="120"/>
                    <a:pt x="470" y="80"/>
                  </a:cubicBezTo>
                  <a:cubicBezTo>
                    <a:pt x="411" y="40"/>
                    <a:pt x="351" y="10"/>
                    <a:pt x="280" y="10"/>
                  </a:cubicBezTo>
                  <a:cubicBezTo>
                    <a:pt x="251" y="0"/>
                    <a:pt x="211" y="0"/>
                    <a:pt x="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7738173" y="4016562"/>
              <a:ext cx="97337" cy="90634"/>
            </a:xfrm>
            <a:custGeom>
              <a:avLst/>
              <a:gdLst/>
              <a:ahLst/>
              <a:cxnLst/>
              <a:rect l="l" t="t" r="r" b="b"/>
              <a:pathLst>
                <a:path w="1060" h="987" extrusionOk="0">
                  <a:moveTo>
                    <a:pt x="251" y="118"/>
                  </a:moveTo>
                  <a:cubicBezTo>
                    <a:pt x="271" y="118"/>
                    <a:pt x="300" y="118"/>
                    <a:pt x="331" y="128"/>
                  </a:cubicBezTo>
                  <a:cubicBezTo>
                    <a:pt x="391" y="128"/>
                    <a:pt x="451" y="148"/>
                    <a:pt x="490" y="188"/>
                  </a:cubicBezTo>
                  <a:cubicBezTo>
                    <a:pt x="540" y="218"/>
                    <a:pt x="580" y="268"/>
                    <a:pt x="630" y="327"/>
                  </a:cubicBezTo>
                  <a:cubicBezTo>
                    <a:pt x="670" y="398"/>
                    <a:pt x="710" y="478"/>
                    <a:pt x="740" y="538"/>
                  </a:cubicBezTo>
                  <a:lnTo>
                    <a:pt x="899" y="847"/>
                  </a:lnTo>
                  <a:lnTo>
                    <a:pt x="879" y="847"/>
                  </a:lnTo>
                  <a:cubicBezTo>
                    <a:pt x="859" y="857"/>
                    <a:pt x="830" y="857"/>
                    <a:pt x="800" y="867"/>
                  </a:cubicBezTo>
                  <a:lnTo>
                    <a:pt x="710" y="867"/>
                  </a:lnTo>
                  <a:cubicBezTo>
                    <a:pt x="650" y="857"/>
                    <a:pt x="590" y="837"/>
                    <a:pt x="540" y="807"/>
                  </a:cubicBezTo>
                  <a:cubicBezTo>
                    <a:pt x="490" y="777"/>
                    <a:pt x="451" y="727"/>
                    <a:pt x="400" y="657"/>
                  </a:cubicBezTo>
                  <a:cubicBezTo>
                    <a:pt x="360" y="607"/>
                    <a:pt x="331" y="538"/>
                    <a:pt x="291" y="458"/>
                  </a:cubicBezTo>
                  <a:lnTo>
                    <a:pt x="141" y="138"/>
                  </a:lnTo>
                  <a:lnTo>
                    <a:pt x="161" y="138"/>
                  </a:lnTo>
                  <a:cubicBezTo>
                    <a:pt x="191" y="128"/>
                    <a:pt x="221" y="128"/>
                    <a:pt x="251" y="118"/>
                  </a:cubicBezTo>
                  <a:close/>
                  <a:moveTo>
                    <a:pt x="292" y="1"/>
                  </a:moveTo>
                  <a:cubicBezTo>
                    <a:pt x="273" y="1"/>
                    <a:pt x="256" y="3"/>
                    <a:pt x="241" y="8"/>
                  </a:cubicBezTo>
                  <a:cubicBezTo>
                    <a:pt x="201" y="8"/>
                    <a:pt x="171" y="8"/>
                    <a:pt x="141" y="18"/>
                  </a:cubicBezTo>
                  <a:cubicBezTo>
                    <a:pt x="121" y="18"/>
                    <a:pt x="101" y="28"/>
                    <a:pt x="81" y="28"/>
                  </a:cubicBezTo>
                  <a:lnTo>
                    <a:pt x="21" y="48"/>
                  </a:lnTo>
                  <a:lnTo>
                    <a:pt x="1" y="98"/>
                  </a:lnTo>
                  <a:lnTo>
                    <a:pt x="21" y="148"/>
                  </a:lnTo>
                  <a:cubicBezTo>
                    <a:pt x="21" y="158"/>
                    <a:pt x="31" y="168"/>
                    <a:pt x="31" y="178"/>
                  </a:cubicBezTo>
                  <a:lnTo>
                    <a:pt x="181" y="507"/>
                  </a:lnTo>
                  <a:cubicBezTo>
                    <a:pt x="221" y="597"/>
                    <a:pt x="260" y="667"/>
                    <a:pt x="300" y="727"/>
                  </a:cubicBezTo>
                  <a:cubicBezTo>
                    <a:pt x="360" y="807"/>
                    <a:pt x="411" y="867"/>
                    <a:pt x="471" y="906"/>
                  </a:cubicBezTo>
                  <a:cubicBezTo>
                    <a:pt x="540" y="946"/>
                    <a:pt x="620" y="977"/>
                    <a:pt x="700" y="986"/>
                  </a:cubicBezTo>
                  <a:lnTo>
                    <a:pt x="810" y="986"/>
                  </a:lnTo>
                  <a:cubicBezTo>
                    <a:pt x="850" y="977"/>
                    <a:pt x="879" y="977"/>
                    <a:pt x="910" y="966"/>
                  </a:cubicBezTo>
                  <a:cubicBezTo>
                    <a:pt x="930" y="957"/>
                    <a:pt x="950" y="957"/>
                    <a:pt x="970" y="946"/>
                  </a:cubicBezTo>
                  <a:lnTo>
                    <a:pt x="979" y="946"/>
                  </a:lnTo>
                  <a:cubicBezTo>
                    <a:pt x="1019" y="937"/>
                    <a:pt x="1019" y="937"/>
                    <a:pt x="1030" y="926"/>
                  </a:cubicBezTo>
                  <a:lnTo>
                    <a:pt x="1059" y="897"/>
                  </a:lnTo>
                  <a:lnTo>
                    <a:pt x="1039" y="857"/>
                  </a:lnTo>
                  <a:cubicBezTo>
                    <a:pt x="1039" y="857"/>
                    <a:pt x="1039" y="847"/>
                    <a:pt x="1030" y="837"/>
                  </a:cubicBezTo>
                  <a:lnTo>
                    <a:pt x="1030" y="827"/>
                  </a:lnTo>
                  <a:cubicBezTo>
                    <a:pt x="1019" y="817"/>
                    <a:pt x="1019" y="807"/>
                    <a:pt x="1010" y="797"/>
                  </a:cubicBezTo>
                  <a:lnTo>
                    <a:pt x="850" y="478"/>
                  </a:lnTo>
                  <a:cubicBezTo>
                    <a:pt x="820" y="418"/>
                    <a:pt x="780" y="338"/>
                    <a:pt x="730" y="268"/>
                  </a:cubicBezTo>
                  <a:cubicBezTo>
                    <a:pt x="680" y="188"/>
                    <a:pt x="620" y="128"/>
                    <a:pt x="560" y="88"/>
                  </a:cubicBezTo>
                  <a:cubicBezTo>
                    <a:pt x="500" y="38"/>
                    <a:pt x="420" y="18"/>
                    <a:pt x="351" y="8"/>
                  </a:cubicBezTo>
                  <a:cubicBezTo>
                    <a:pt x="331" y="3"/>
                    <a:pt x="311" y="1"/>
                    <a:pt x="2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7792351" y="4029235"/>
              <a:ext cx="86226" cy="77962"/>
            </a:xfrm>
            <a:custGeom>
              <a:avLst/>
              <a:gdLst/>
              <a:ahLst/>
              <a:cxnLst/>
              <a:rect l="l" t="t" r="r" b="b"/>
              <a:pathLst>
                <a:path w="939" h="849" extrusionOk="0">
                  <a:moveTo>
                    <a:pt x="269" y="0"/>
                  </a:moveTo>
                  <a:cubicBezTo>
                    <a:pt x="240" y="0"/>
                    <a:pt x="200" y="0"/>
                    <a:pt x="170" y="10"/>
                  </a:cubicBezTo>
                  <a:cubicBezTo>
                    <a:pt x="140" y="10"/>
                    <a:pt x="110" y="10"/>
                    <a:pt x="80" y="20"/>
                  </a:cubicBezTo>
                  <a:cubicBezTo>
                    <a:pt x="60" y="30"/>
                    <a:pt x="40" y="40"/>
                    <a:pt x="20" y="40"/>
                  </a:cubicBezTo>
                  <a:cubicBezTo>
                    <a:pt x="10" y="40"/>
                    <a:pt x="10" y="40"/>
                    <a:pt x="0" y="50"/>
                  </a:cubicBezTo>
                  <a:lnTo>
                    <a:pt x="0" y="60"/>
                  </a:lnTo>
                  <a:cubicBezTo>
                    <a:pt x="10" y="70"/>
                    <a:pt x="10" y="90"/>
                    <a:pt x="20" y="100"/>
                  </a:cubicBezTo>
                  <a:lnTo>
                    <a:pt x="50" y="160"/>
                  </a:lnTo>
                  <a:cubicBezTo>
                    <a:pt x="60" y="180"/>
                    <a:pt x="70" y="209"/>
                    <a:pt x="90" y="229"/>
                  </a:cubicBezTo>
                  <a:cubicBezTo>
                    <a:pt x="110" y="289"/>
                    <a:pt x="150" y="349"/>
                    <a:pt x="180" y="419"/>
                  </a:cubicBezTo>
                  <a:cubicBezTo>
                    <a:pt x="210" y="489"/>
                    <a:pt x="249" y="559"/>
                    <a:pt x="300" y="629"/>
                  </a:cubicBezTo>
                  <a:cubicBezTo>
                    <a:pt x="349" y="689"/>
                    <a:pt x="400" y="749"/>
                    <a:pt x="460" y="788"/>
                  </a:cubicBezTo>
                  <a:cubicBezTo>
                    <a:pt x="519" y="828"/>
                    <a:pt x="589" y="848"/>
                    <a:pt x="659" y="848"/>
                  </a:cubicBezTo>
                  <a:lnTo>
                    <a:pt x="759" y="848"/>
                  </a:lnTo>
                  <a:cubicBezTo>
                    <a:pt x="799" y="839"/>
                    <a:pt x="828" y="839"/>
                    <a:pt x="848" y="828"/>
                  </a:cubicBezTo>
                  <a:cubicBezTo>
                    <a:pt x="879" y="819"/>
                    <a:pt x="899" y="808"/>
                    <a:pt x="919" y="808"/>
                  </a:cubicBezTo>
                  <a:cubicBezTo>
                    <a:pt x="928" y="799"/>
                    <a:pt x="939" y="799"/>
                    <a:pt x="939" y="799"/>
                  </a:cubicBezTo>
                  <a:lnTo>
                    <a:pt x="939" y="788"/>
                  </a:lnTo>
                  <a:cubicBezTo>
                    <a:pt x="928" y="779"/>
                    <a:pt x="928" y="759"/>
                    <a:pt x="919" y="749"/>
                  </a:cubicBezTo>
                  <a:cubicBezTo>
                    <a:pt x="908" y="729"/>
                    <a:pt x="899" y="709"/>
                    <a:pt x="879" y="689"/>
                  </a:cubicBezTo>
                  <a:cubicBezTo>
                    <a:pt x="868" y="669"/>
                    <a:pt x="859" y="649"/>
                    <a:pt x="839" y="619"/>
                  </a:cubicBezTo>
                  <a:cubicBezTo>
                    <a:pt x="809" y="559"/>
                    <a:pt x="779" y="499"/>
                    <a:pt x="739" y="429"/>
                  </a:cubicBezTo>
                  <a:cubicBezTo>
                    <a:pt x="699" y="360"/>
                    <a:pt x="659" y="289"/>
                    <a:pt x="619" y="229"/>
                  </a:cubicBezTo>
                  <a:cubicBezTo>
                    <a:pt x="569" y="160"/>
                    <a:pt x="519" y="110"/>
                    <a:pt x="460" y="70"/>
                  </a:cubicBezTo>
                  <a:cubicBezTo>
                    <a:pt x="400" y="30"/>
                    <a:pt x="340" y="10"/>
                    <a:pt x="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7785923" y="4023725"/>
              <a:ext cx="98164" cy="88981"/>
            </a:xfrm>
            <a:custGeom>
              <a:avLst/>
              <a:gdLst/>
              <a:ahLst/>
              <a:cxnLst/>
              <a:rect l="l" t="t" r="r" b="b"/>
              <a:pathLst>
                <a:path w="1069" h="969" extrusionOk="0">
                  <a:moveTo>
                    <a:pt x="339" y="120"/>
                  </a:moveTo>
                  <a:cubicBezTo>
                    <a:pt x="390" y="130"/>
                    <a:pt x="450" y="150"/>
                    <a:pt x="499" y="180"/>
                  </a:cubicBezTo>
                  <a:cubicBezTo>
                    <a:pt x="549" y="210"/>
                    <a:pt x="589" y="260"/>
                    <a:pt x="639" y="320"/>
                  </a:cubicBezTo>
                  <a:cubicBezTo>
                    <a:pt x="679" y="389"/>
                    <a:pt x="729" y="460"/>
                    <a:pt x="759" y="519"/>
                  </a:cubicBezTo>
                  <a:lnTo>
                    <a:pt x="929" y="828"/>
                  </a:lnTo>
                  <a:lnTo>
                    <a:pt x="909" y="828"/>
                  </a:lnTo>
                  <a:cubicBezTo>
                    <a:pt x="879" y="839"/>
                    <a:pt x="859" y="839"/>
                    <a:pt x="829" y="848"/>
                  </a:cubicBezTo>
                  <a:lnTo>
                    <a:pt x="729" y="848"/>
                  </a:lnTo>
                  <a:cubicBezTo>
                    <a:pt x="669" y="848"/>
                    <a:pt x="609" y="828"/>
                    <a:pt x="559" y="799"/>
                  </a:cubicBezTo>
                  <a:cubicBezTo>
                    <a:pt x="510" y="769"/>
                    <a:pt x="470" y="729"/>
                    <a:pt x="419" y="659"/>
                  </a:cubicBezTo>
                  <a:cubicBezTo>
                    <a:pt x="379" y="599"/>
                    <a:pt x="350" y="539"/>
                    <a:pt x="300" y="460"/>
                  </a:cubicBezTo>
                  <a:lnTo>
                    <a:pt x="150" y="140"/>
                  </a:lnTo>
                  <a:lnTo>
                    <a:pt x="170" y="140"/>
                  </a:lnTo>
                  <a:cubicBezTo>
                    <a:pt x="190" y="130"/>
                    <a:pt x="220" y="130"/>
                    <a:pt x="250" y="120"/>
                  </a:cubicBezTo>
                  <a:close/>
                  <a:moveTo>
                    <a:pt x="350" y="0"/>
                  </a:moveTo>
                  <a:cubicBezTo>
                    <a:pt x="310" y="0"/>
                    <a:pt x="270" y="0"/>
                    <a:pt x="240" y="10"/>
                  </a:cubicBezTo>
                  <a:cubicBezTo>
                    <a:pt x="200" y="10"/>
                    <a:pt x="170" y="20"/>
                    <a:pt x="140" y="20"/>
                  </a:cubicBezTo>
                  <a:cubicBezTo>
                    <a:pt x="120" y="30"/>
                    <a:pt x="100" y="30"/>
                    <a:pt x="80" y="40"/>
                  </a:cubicBezTo>
                  <a:lnTo>
                    <a:pt x="20" y="60"/>
                  </a:lnTo>
                  <a:lnTo>
                    <a:pt x="0" y="110"/>
                  </a:lnTo>
                  <a:lnTo>
                    <a:pt x="20" y="160"/>
                  </a:lnTo>
                  <a:cubicBezTo>
                    <a:pt x="30" y="170"/>
                    <a:pt x="30" y="180"/>
                    <a:pt x="40" y="190"/>
                  </a:cubicBezTo>
                  <a:lnTo>
                    <a:pt x="200" y="509"/>
                  </a:lnTo>
                  <a:cubicBezTo>
                    <a:pt x="240" y="599"/>
                    <a:pt x="280" y="669"/>
                    <a:pt x="319" y="719"/>
                  </a:cubicBezTo>
                  <a:cubicBezTo>
                    <a:pt x="379" y="809"/>
                    <a:pt x="439" y="868"/>
                    <a:pt x="499" y="899"/>
                  </a:cubicBezTo>
                  <a:cubicBezTo>
                    <a:pt x="569" y="939"/>
                    <a:pt x="649" y="968"/>
                    <a:pt x="729" y="968"/>
                  </a:cubicBezTo>
                  <a:lnTo>
                    <a:pt x="839" y="968"/>
                  </a:lnTo>
                  <a:cubicBezTo>
                    <a:pt x="879" y="959"/>
                    <a:pt x="909" y="959"/>
                    <a:pt x="938" y="948"/>
                  </a:cubicBezTo>
                  <a:cubicBezTo>
                    <a:pt x="958" y="939"/>
                    <a:pt x="978" y="939"/>
                    <a:pt x="998" y="928"/>
                  </a:cubicBezTo>
                  <a:lnTo>
                    <a:pt x="1018" y="919"/>
                  </a:lnTo>
                  <a:cubicBezTo>
                    <a:pt x="1038" y="908"/>
                    <a:pt x="1069" y="899"/>
                    <a:pt x="1069" y="859"/>
                  </a:cubicBezTo>
                  <a:lnTo>
                    <a:pt x="1069" y="839"/>
                  </a:lnTo>
                  <a:cubicBezTo>
                    <a:pt x="1069" y="839"/>
                    <a:pt x="1069" y="828"/>
                    <a:pt x="1058" y="819"/>
                  </a:cubicBezTo>
                  <a:lnTo>
                    <a:pt x="1049" y="799"/>
                  </a:lnTo>
                  <a:cubicBezTo>
                    <a:pt x="1049" y="799"/>
                    <a:pt x="1038" y="789"/>
                    <a:pt x="1038" y="779"/>
                  </a:cubicBezTo>
                  <a:lnTo>
                    <a:pt x="859" y="460"/>
                  </a:lnTo>
                  <a:cubicBezTo>
                    <a:pt x="829" y="400"/>
                    <a:pt x="789" y="329"/>
                    <a:pt x="739" y="249"/>
                  </a:cubicBezTo>
                  <a:cubicBezTo>
                    <a:pt x="679" y="180"/>
                    <a:pt x="629" y="120"/>
                    <a:pt x="569" y="80"/>
                  </a:cubicBezTo>
                  <a:cubicBezTo>
                    <a:pt x="499" y="40"/>
                    <a:pt x="419" y="10"/>
                    <a:pt x="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7792351" y="4029235"/>
              <a:ext cx="86226" cy="77962"/>
            </a:xfrm>
            <a:custGeom>
              <a:avLst/>
              <a:gdLst/>
              <a:ahLst/>
              <a:cxnLst/>
              <a:rect l="l" t="t" r="r" b="b"/>
              <a:pathLst>
                <a:path w="939" h="849" extrusionOk="0">
                  <a:moveTo>
                    <a:pt x="269" y="0"/>
                  </a:moveTo>
                  <a:cubicBezTo>
                    <a:pt x="240" y="0"/>
                    <a:pt x="200" y="0"/>
                    <a:pt x="170" y="10"/>
                  </a:cubicBezTo>
                  <a:cubicBezTo>
                    <a:pt x="140" y="10"/>
                    <a:pt x="110" y="10"/>
                    <a:pt x="80" y="20"/>
                  </a:cubicBezTo>
                  <a:cubicBezTo>
                    <a:pt x="60" y="30"/>
                    <a:pt x="40" y="40"/>
                    <a:pt x="20" y="40"/>
                  </a:cubicBezTo>
                  <a:cubicBezTo>
                    <a:pt x="10" y="40"/>
                    <a:pt x="10" y="40"/>
                    <a:pt x="0" y="50"/>
                  </a:cubicBezTo>
                  <a:lnTo>
                    <a:pt x="0" y="60"/>
                  </a:lnTo>
                  <a:cubicBezTo>
                    <a:pt x="10" y="70"/>
                    <a:pt x="10" y="90"/>
                    <a:pt x="20" y="100"/>
                  </a:cubicBezTo>
                  <a:lnTo>
                    <a:pt x="50" y="160"/>
                  </a:lnTo>
                  <a:cubicBezTo>
                    <a:pt x="60" y="180"/>
                    <a:pt x="70" y="209"/>
                    <a:pt x="90" y="229"/>
                  </a:cubicBezTo>
                  <a:cubicBezTo>
                    <a:pt x="110" y="289"/>
                    <a:pt x="150" y="349"/>
                    <a:pt x="180" y="419"/>
                  </a:cubicBezTo>
                  <a:cubicBezTo>
                    <a:pt x="210" y="489"/>
                    <a:pt x="249" y="559"/>
                    <a:pt x="300" y="629"/>
                  </a:cubicBezTo>
                  <a:cubicBezTo>
                    <a:pt x="349" y="689"/>
                    <a:pt x="400" y="749"/>
                    <a:pt x="460" y="788"/>
                  </a:cubicBezTo>
                  <a:cubicBezTo>
                    <a:pt x="519" y="828"/>
                    <a:pt x="589" y="848"/>
                    <a:pt x="659" y="848"/>
                  </a:cubicBezTo>
                  <a:lnTo>
                    <a:pt x="759" y="848"/>
                  </a:lnTo>
                  <a:cubicBezTo>
                    <a:pt x="799" y="839"/>
                    <a:pt x="828" y="839"/>
                    <a:pt x="848" y="828"/>
                  </a:cubicBezTo>
                  <a:cubicBezTo>
                    <a:pt x="879" y="819"/>
                    <a:pt x="899" y="808"/>
                    <a:pt x="919" y="808"/>
                  </a:cubicBezTo>
                  <a:cubicBezTo>
                    <a:pt x="928" y="799"/>
                    <a:pt x="939" y="799"/>
                    <a:pt x="939" y="799"/>
                  </a:cubicBezTo>
                  <a:lnTo>
                    <a:pt x="939" y="788"/>
                  </a:lnTo>
                  <a:cubicBezTo>
                    <a:pt x="928" y="779"/>
                    <a:pt x="928" y="759"/>
                    <a:pt x="919" y="749"/>
                  </a:cubicBezTo>
                  <a:cubicBezTo>
                    <a:pt x="908" y="729"/>
                    <a:pt x="899" y="709"/>
                    <a:pt x="879" y="689"/>
                  </a:cubicBezTo>
                  <a:cubicBezTo>
                    <a:pt x="868" y="669"/>
                    <a:pt x="859" y="649"/>
                    <a:pt x="839" y="619"/>
                  </a:cubicBezTo>
                  <a:cubicBezTo>
                    <a:pt x="809" y="559"/>
                    <a:pt x="779" y="499"/>
                    <a:pt x="739" y="429"/>
                  </a:cubicBezTo>
                  <a:cubicBezTo>
                    <a:pt x="699" y="360"/>
                    <a:pt x="659" y="289"/>
                    <a:pt x="619" y="229"/>
                  </a:cubicBezTo>
                  <a:cubicBezTo>
                    <a:pt x="569" y="160"/>
                    <a:pt x="519" y="110"/>
                    <a:pt x="460" y="70"/>
                  </a:cubicBezTo>
                  <a:cubicBezTo>
                    <a:pt x="400" y="30"/>
                    <a:pt x="340" y="10"/>
                    <a:pt x="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7785923" y="4023725"/>
              <a:ext cx="99082" cy="88981"/>
            </a:xfrm>
            <a:custGeom>
              <a:avLst/>
              <a:gdLst/>
              <a:ahLst/>
              <a:cxnLst/>
              <a:rect l="l" t="t" r="r" b="b"/>
              <a:pathLst>
                <a:path w="1079" h="969" extrusionOk="0">
                  <a:moveTo>
                    <a:pt x="339" y="120"/>
                  </a:moveTo>
                  <a:cubicBezTo>
                    <a:pt x="390" y="130"/>
                    <a:pt x="450" y="150"/>
                    <a:pt x="499" y="180"/>
                  </a:cubicBezTo>
                  <a:cubicBezTo>
                    <a:pt x="549" y="210"/>
                    <a:pt x="589" y="260"/>
                    <a:pt x="639" y="320"/>
                  </a:cubicBezTo>
                  <a:cubicBezTo>
                    <a:pt x="679" y="389"/>
                    <a:pt x="729" y="460"/>
                    <a:pt x="759" y="519"/>
                  </a:cubicBezTo>
                  <a:lnTo>
                    <a:pt x="929" y="828"/>
                  </a:lnTo>
                  <a:lnTo>
                    <a:pt x="909" y="828"/>
                  </a:lnTo>
                  <a:cubicBezTo>
                    <a:pt x="879" y="839"/>
                    <a:pt x="859" y="839"/>
                    <a:pt x="829" y="848"/>
                  </a:cubicBezTo>
                  <a:lnTo>
                    <a:pt x="729" y="848"/>
                  </a:lnTo>
                  <a:cubicBezTo>
                    <a:pt x="669" y="848"/>
                    <a:pt x="609" y="828"/>
                    <a:pt x="559" y="799"/>
                  </a:cubicBezTo>
                  <a:cubicBezTo>
                    <a:pt x="510" y="769"/>
                    <a:pt x="470" y="729"/>
                    <a:pt x="419" y="659"/>
                  </a:cubicBezTo>
                  <a:cubicBezTo>
                    <a:pt x="379" y="599"/>
                    <a:pt x="350" y="539"/>
                    <a:pt x="300" y="460"/>
                  </a:cubicBezTo>
                  <a:lnTo>
                    <a:pt x="150" y="140"/>
                  </a:lnTo>
                  <a:lnTo>
                    <a:pt x="170" y="140"/>
                  </a:lnTo>
                  <a:cubicBezTo>
                    <a:pt x="190" y="130"/>
                    <a:pt x="220" y="130"/>
                    <a:pt x="250" y="120"/>
                  </a:cubicBezTo>
                  <a:close/>
                  <a:moveTo>
                    <a:pt x="350" y="0"/>
                  </a:moveTo>
                  <a:cubicBezTo>
                    <a:pt x="310" y="0"/>
                    <a:pt x="270" y="0"/>
                    <a:pt x="240" y="10"/>
                  </a:cubicBezTo>
                  <a:cubicBezTo>
                    <a:pt x="200" y="10"/>
                    <a:pt x="170" y="20"/>
                    <a:pt x="140" y="20"/>
                  </a:cubicBezTo>
                  <a:cubicBezTo>
                    <a:pt x="120" y="30"/>
                    <a:pt x="100" y="30"/>
                    <a:pt x="80" y="40"/>
                  </a:cubicBezTo>
                  <a:lnTo>
                    <a:pt x="20" y="60"/>
                  </a:lnTo>
                  <a:lnTo>
                    <a:pt x="0" y="110"/>
                  </a:lnTo>
                  <a:lnTo>
                    <a:pt x="20" y="160"/>
                  </a:lnTo>
                  <a:cubicBezTo>
                    <a:pt x="30" y="170"/>
                    <a:pt x="30" y="180"/>
                    <a:pt x="40" y="190"/>
                  </a:cubicBezTo>
                  <a:lnTo>
                    <a:pt x="200" y="509"/>
                  </a:lnTo>
                  <a:cubicBezTo>
                    <a:pt x="240" y="599"/>
                    <a:pt x="280" y="669"/>
                    <a:pt x="319" y="719"/>
                  </a:cubicBezTo>
                  <a:cubicBezTo>
                    <a:pt x="379" y="809"/>
                    <a:pt x="439" y="868"/>
                    <a:pt x="499" y="899"/>
                  </a:cubicBezTo>
                  <a:cubicBezTo>
                    <a:pt x="569" y="939"/>
                    <a:pt x="649" y="968"/>
                    <a:pt x="729" y="968"/>
                  </a:cubicBezTo>
                  <a:lnTo>
                    <a:pt x="839" y="968"/>
                  </a:lnTo>
                  <a:cubicBezTo>
                    <a:pt x="879" y="959"/>
                    <a:pt x="909" y="959"/>
                    <a:pt x="938" y="948"/>
                  </a:cubicBezTo>
                  <a:cubicBezTo>
                    <a:pt x="958" y="939"/>
                    <a:pt x="978" y="939"/>
                    <a:pt x="998" y="928"/>
                  </a:cubicBezTo>
                  <a:lnTo>
                    <a:pt x="1009" y="928"/>
                  </a:lnTo>
                  <a:cubicBezTo>
                    <a:pt x="1049" y="908"/>
                    <a:pt x="1058" y="908"/>
                    <a:pt x="1069" y="888"/>
                  </a:cubicBezTo>
                  <a:lnTo>
                    <a:pt x="1078" y="859"/>
                  </a:lnTo>
                  <a:lnTo>
                    <a:pt x="1069" y="839"/>
                  </a:lnTo>
                  <a:cubicBezTo>
                    <a:pt x="1069" y="839"/>
                    <a:pt x="1069" y="828"/>
                    <a:pt x="1058" y="819"/>
                  </a:cubicBezTo>
                  <a:lnTo>
                    <a:pt x="1049" y="799"/>
                  </a:lnTo>
                  <a:cubicBezTo>
                    <a:pt x="1049" y="799"/>
                    <a:pt x="1038" y="789"/>
                    <a:pt x="1038" y="779"/>
                  </a:cubicBezTo>
                  <a:lnTo>
                    <a:pt x="859" y="460"/>
                  </a:lnTo>
                  <a:cubicBezTo>
                    <a:pt x="829" y="400"/>
                    <a:pt x="789" y="329"/>
                    <a:pt x="739" y="249"/>
                  </a:cubicBezTo>
                  <a:cubicBezTo>
                    <a:pt x="679" y="180"/>
                    <a:pt x="629" y="120"/>
                    <a:pt x="569" y="80"/>
                  </a:cubicBezTo>
                  <a:cubicBezTo>
                    <a:pt x="499" y="40"/>
                    <a:pt x="419" y="10"/>
                    <a:pt x="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7840009" y="4034744"/>
              <a:ext cx="88981" cy="77043"/>
            </a:xfrm>
            <a:custGeom>
              <a:avLst/>
              <a:gdLst/>
              <a:ahLst/>
              <a:cxnLst/>
              <a:rect l="l" t="t" r="r" b="b"/>
              <a:pathLst>
                <a:path w="969" h="839" extrusionOk="0">
                  <a:moveTo>
                    <a:pt x="270" y="0"/>
                  </a:moveTo>
                  <a:cubicBezTo>
                    <a:pt x="240" y="0"/>
                    <a:pt x="210" y="10"/>
                    <a:pt x="180" y="10"/>
                  </a:cubicBezTo>
                  <a:cubicBezTo>
                    <a:pt x="140" y="10"/>
                    <a:pt x="110" y="20"/>
                    <a:pt x="90" y="30"/>
                  </a:cubicBezTo>
                  <a:cubicBezTo>
                    <a:pt x="60" y="40"/>
                    <a:pt x="40" y="40"/>
                    <a:pt x="20" y="50"/>
                  </a:cubicBezTo>
                  <a:cubicBezTo>
                    <a:pt x="20" y="50"/>
                    <a:pt x="10" y="50"/>
                    <a:pt x="10" y="60"/>
                  </a:cubicBezTo>
                  <a:lnTo>
                    <a:pt x="0" y="60"/>
                  </a:lnTo>
                  <a:cubicBezTo>
                    <a:pt x="0" y="60"/>
                    <a:pt x="0" y="70"/>
                    <a:pt x="10" y="70"/>
                  </a:cubicBezTo>
                  <a:cubicBezTo>
                    <a:pt x="10" y="80"/>
                    <a:pt x="20" y="90"/>
                    <a:pt x="30" y="110"/>
                  </a:cubicBezTo>
                  <a:cubicBezTo>
                    <a:pt x="30" y="129"/>
                    <a:pt x="40" y="140"/>
                    <a:pt x="60" y="169"/>
                  </a:cubicBezTo>
                  <a:cubicBezTo>
                    <a:pt x="70" y="189"/>
                    <a:pt x="80" y="209"/>
                    <a:pt x="100" y="240"/>
                  </a:cubicBezTo>
                  <a:cubicBezTo>
                    <a:pt x="130" y="289"/>
                    <a:pt x="160" y="359"/>
                    <a:pt x="200" y="429"/>
                  </a:cubicBezTo>
                  <a:cubicBezTo>
                    <a:pt x="230" y="499"/>
                    <a:pt x="280" y="569"/>
                    <a:pt x="320" y="629"/>
                  </a:cubicBezTo>
                  <a:cubicBezTo>
                    <a:pt x="369" y="689"/>
                    <a:pt x="429" y="748"/>
                    <a:pt x="489" y="788"/>
                  </a:cubicBezTo>
                  <a:cubicBezTo>
                    <a:pt x="549" y="819"/>
                    <a:pt x="619" y="839"/>
                    <a:pt x="689" y="839"/>
                  </a:cubicBezTo>
                  <a:cubicBezTo>
                    <a:pt x="729" y="839"/>
                    <a:pt x="759" y="839"/>
                    <a:pt x="789" y="828"/>
                  </a:cubicBezTo>
                  <a:cubicBezTo>
                    <a:pt x="829" y="828"/>
                    <a:pt x="859" y="819"/>
                    <a:pt x="879" y="808"/>
                  </a:cubicBezTo>
                  <a:cubicBezTo>
                    <a:pt x="908" y="799"/>
                    <a:pt x="928" y="788"/>
                    <a:pt x="948" y="788"/>
                  </a:cubicBezTo>
                  <a:cubicBezTo>
                    <a:pt x="959" y="779"/>
                    <a:pt x="968" y="779"/>
                    <a:pt x="968" y="779"/>
                  </a:cubicBezTo>
                  <a:lnTo>
                    <a:pt x="968" y="759"/>
                  </a:lnTo>
                  <a:cubicBezTo>
                    <a:pt x="959" y="759"/>
                    <a:pt x="948" y="739"/>
                    <a:pt x="939" y="728"/>
                  </a:cubicBezTo>
                  <a:lnTo>
                    <a:pt x="908" y="669"/>
                  </a:lnTo>
                  <a:cubicBezTo>
                    <a:pt x="899" y="649"/>
                    <a:pt x="879" y="629"/>
                    <a:pt x="859" y="599"/>
                  </a:cubicBezTo>
                  <a:cubicBezTo>
                    <a:pt x="829" y="549"/>
                    <a:pt x="789" y="479"/>
                    <a:pt x="759" y="419"/>
                  </a:cubicBezTo>
                  <a:cubicBezTo>
                    <a:pt x="719" y="349"/>
                    <a:pt x="669" y="280"/>
                    <a:pt x="629" y="220"/>
                  </a:cubicBezTo>
                  <a:cubicBezTo>
                    <a:pt x="579" y="160"/>
                    <a:pt x="529" y="100"/>
                    <a:pt x="469" y="70"/>
                  </a:cubicBezTo>
                  <a:cubicBezTo>
                    <a:pt x="409" y="30"/>
                    <a:pt x="340" y="10"/>
                    <a:pt x="2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7833581" y="4029235"/>
              <a:ext cx="101837" cy="88063"/>
            </a:xfrm>
            <a:custGeom>
              <a:avLst/>
              <a:gdLst/>
              <a:ahLst/>
              <a:cxnLst/>
              <a:rect l="l" t="t" r="r" b="b"/>
              <a:pathLst>
                <a:path w="1109" h="959" extrusionOk="0">
                  <a:moveTo>
                    <a:pt x="340" y="120"/>
                  </a:moveTo>
                  <a:cubicBezTo>
                    <a:pt x="399" y="130"/>
                    <a:pt x="459" y="150"/>
                    <a:pt x="499" y="180"/>
                  </a:cubicBezTo>
                  <a:cubicBezTo>
                    <a:pt x="550" y="209"/>
                    <a:pt x="599" y="249"/>
                    <a:pt x="649" y="309"/>
                  </a:cubicBezTo>
                  <a:cubicBezTo>
                    <a:pt x="699" y="380"/>
                    <a:pt x="739" y="449"/>
                    <a:pt x="769" y="509"/>
                  </a:cubicBezTo>
                  <a:lnTo>
                    <a:pt x="949" y="808"/>
                  </a:lnTo>
                  <a:lnTo>
                    <a:pt x="939" y="808"/>
                  </a:lnTo>
                  <a:cubicBezTo>
                    <a:pt x="909" y="819"/>
                    <a:pt x="879" y="828"/>
                    <a:pt x="849" y="828"/>
                  </a:cubicBezTo>
                  <a:cubicBezTo>
                    <a:pt x="829" y="839"/>
                    <a:pt x="799" y="839"/>
                    <a:pt x="769" y="839"/>
                  </a:cubicBezTo>
                  <a:lnTo>
                    <a:pt x="769" y="899"/>
                  </a:lnTo>
                  <a:lnTo>
                    <a:pt x="759" y="839"/>
                  </a:lnTo>
                  <a:cubicBezTo>
                    <a:pt x="699" y="839"/>
                    <a:pt x="639" y="819"/>
                    <a:pt x="590" y="788"/>
                  </a:cubicBezTo>
                  <a:cubicBezTo>
                    <a:pt x="539" y="768"/>
                    <a:pt x="490" y="719"/>
                    <a:pt x="439" y="649"/>
                  </a:cubicBezTo>
                  <a:cubicBezTo>
                    <a:pt x="399" y="599"/>
                    <a:pt x="360" y="539"/>
                    <a:pt x="320" y="459"/>
                  </a:cubicBezTo>
                  <a:lnTo>
                    <a:pt x="150" y="150"/>
                  </a:lnTo>
                  <a:lnTo>
                    <a:pt x="170" y="150"/>
                  </a:lnTo>
                  <a:cubicBezTo>
                    <a:pt x="200" y="140"/>
                    <a:pt x="230" y="130"/>
                    <a:pt x="250" y="130"/>
                  </a:cubicBezTo>
                  <a:cubicBezTo>
                    <a:pt x="280" y="130"/>
                    <a:pt x="300" y="120"/>
                    <a:pt x="320" y="120"/>
                  </a:cubicBezTo>
                  <a:close/>
                  <a:moveTo>
                    <a:pt x="320" y="0"/>
                  </a:moveTo>
                  <a:cubicBezTo>
                    <a:pt x="290" y="0"/>
                    <a:pt x="260" y="10"/>
                    <a:pt x="240" y="10"/>
                  </a:cubicBezTo>
                  <a:cubicBezTo>
                    <a:pt x="200" y="20"/>
                    <a:pt x="170" y="20"/>
                    <a:pt x="140" y="30"/>
                  </a:cubicBezTo>
                  <a:cubicBezTo>
                    <a:pt x="120" y="40"/>
                    <a:pt x="100" y="40"/>
                    <a:pt x="90" y="50"/>
                  </a:cubicBezTo>
                  <a:lnTo>
                    <a:pt x="40" y="70"/>
                  </a:lnTo>
                  <a:lnTo>
                    <a:pt x="0" y="110"/>
                  </a:lnTo>
                  <a:lnTo>
                    <a:pt x="30" y="170"/>
                  </a:lnTo>
                  <a:cubicBezTo>
                    <a:pt x="30" y="180"/>
                    <a:pt x="40" y="189"/>
                    <a:pt x="40" y="200"/>
                  </a:cubicBezTo>
                  <a:lnTo>
                    <a:pt x="210" y="519"/>
                  </a:lnTo>
                  <a:cubicBezTo>
                    <a:pt x="260" y="599"/>
                    <a:pt x="300" y="669"/>
                    <a:pt x="350" y="729"/>
                  </a:cubicBezTo>
                  <a:cubicBezTo>
                    <a:pt x="410" y="808"/>
                    <a:pt x="470" y="859"/>
                    <a:pt x="530" y="899"/>
                  </a:cubicBezTo>
                  <a:cubicBezTo>
                    <a:pt x="599" y="939"/>
                    <a:pt x="679" y="959"/>
                    <a:pt x="759" y="959"/>
                  </a:cubicBezTo>
                  <a:lnTo>
                    <a:pt x="769" y="959"/>
                  </a:lnTo>
                  <a:cubicBezTo>
                    <a:pt x="799" y="959"/>
                    <a:pt x="839" y="959"/>
                    <a:pt x="869" y="948"/>
                  </a:cubicBezTo>
                  <a:cubicBezTo>
                    <a:pt x="909" y="948"/>
                    <a:pt x="939" y="939"/>
                    <a:pt x="969" y="928"/>
                  </a:cubicBezTo>
                  <a:cubicBezTo>
                    <a:pt x="989" y="919"/>
                    <a:pt x="1009" y="919"/>
                    <a:pt x="1029" y="908"/>
                  </a:cubicBezTo>
                  <a:lnTo>
                    <a:pt x="1049" y="899"/>
                  </a:lnTo>
                  <a:cubicBezTo>
                    <a:pt x="1069" y="888"/>
                    <a:pt x="1078" y="888"/>
                    <a:pt x="1078" y="879"/>
                  </a:cubicBezTo>
                  <a:lnTo>
                    <a:pt x="1109" y="848"/>
                  </a:lnTo>
                  <a:lnTo>
                    <a:pt x="1098" y="808"/>
                  </a:lnTo>
                  <a:cubicBezTo>
                    <a:pt x="1098" y="808"/>
                    <a:pt x="1089" y="808"/>
                    <a:pt x="1089" y="788"/>
                  </a:cubicBezTo>
                  <a:lnTo>
                    <a:pt x="1078" y="779"/>
                  </a:lnTo>
                  <a:cubicBezTo>
                    <a:pt x="1078" y="768"/>
                    <a:pt x="1069" y="759"/>
                    <a:pt x="1058" y="759"/>
                  </a:cubicBezTo>
                  <a:lnTo>
                    <a:pt x="879" y="449"/>
                  </a:lnTo>
                  <a:cubicBezTo>
                    <a:pt x="839" y="389"/>
                    <a:pt x="799" y="309"/>
                    <a:pt x="739" y="240"/>
                  </a:cubicBezTo>
                  <a:cubicBezTo>
                    <a:pt x="689" y="170"/>
                    <a:pt x="629" y="120"/>
                    <a:pt x="570" y="80"/>
                  </a:cubicBezTo>
                  <a:cubicBezTo>
                    <a:pt x="499" y="30"/>
                    <a:pt x="430" y="10"/>
                    <a:pt x="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7840009" y="4034744"/>
              <a:ext cx="88981" cy="77043"/>
            </a:xfrm>
            <a:custGeom>
              <a:avLst/>
              <a:gdLst/>
              <a:ahLst/>
              <a:cxnLst/>
              <a:rect l="l" t="t" r="r" b="b"/>
              <a:pathLst>
                <a:path w="969" h="839" extrusionOk="0">
                  <a:moveTo>
                    <a:pt x="270" y="0"/>
                  </a:moveTo>
                  <a:cubicBezTo>
                    <a:pt x="240" y="0"/>
                    <a:pt x="210" y="10"/>
                    <a:pt x="180" y="10"/>
                  </a:cubicBezTo>
                  <a:cubicBezTo>
                    <a:pt x="140" y="10"/>
                    <a:pt x="110" y="20"/>
                    <a:pt x="90" y="30"/>
                  </a:cubicBezTo>
                  <a:cubicBezTo>
                    <a:pt x="60" y="40"/>
                    <a:pt x="40" y="40"/>
                    <a:pt x="20" y="50"/>
                  </a:cubicBezTo>
                  <a:cubicBezTo>
                    <a:pt x="20" y="50"/>
                    <a:pt x="10" y="50"/>
                    <a:pt x="10" y="60"/>
                  </a:cubicBezTo>
                  <a:lnTo>
                    <a:pt x="0" y="60"/>
                  </a:lnTo>
                  <a:cubicBezTo>
                    <a:pt x="0" y="60"/>
                    <a:pt x="0" y="70"/>
                    <a:pt x="10" y="70"/>
                  </a:cubicBezTo>
                  <a:cubicBezTo>
                    <a:pt x="10" y="80"/>
                    <a:pt x="20" y="90"/>
                    <a:pt x="30" y="110"/>
                  </a:cubicBezTo>
                  <a:cubicBezTo>
                    <a:pt x="30" y="129"/>
                    <a:pt x="40" y="140"/>
                    <a:pt x="60" y="169"/>
                  </a:cubicBezTo>
                  <a:cubicBezTo>
                    <a:pt x="70" y="189"/>
                    <a:pt x="80" y="209"/>
                    <a:pt x="100" y="240"/>
                  </a:cubicBezTo>
                  <a:cubicBezTo>
                    <a:pt x="130" y="289"/>
                    <a:pt x="160" y="359"/>
                    <a:pt x="200" y="429"/>
                  </a:cubicBezTo>
                  <a:cubicBezTo>
                    <a:pt x="230" y="499"/>
                    <a:pt x="280" y="569"/>
                    <a:pt x="320" y="629"/>
                  </a:cubicBezTo>
                  <a:cubicBezTo>
                    <a:pt x="369" y="689"/>
                    <a:pt x="429" y="748"/>
                    <a:pt x="489" y="788"/>
                  </a:cubicBezTo>
                  <a:cubicBezTo>
                    <a:pt x="549" y="819"/>
                    <a:pt x="619" y="839"/>
                    <a:pt x="689" y="839"/>
                  </a:cubicBezTo>
                  <a:cubicBezTo>
                    <a:pt x="729" y="839"/>
                    <a:pt x="759" y="839"/>
                    <a:pt x="789" y="828"/>
                  </a:cubicBezTo>
                  <a:cubicBezTo>
                    <a:pt x="829" y="828"/>
                    <a:pt x="859" y="819"/>
                    <a:pt x="879" y="808"/>
                  </a:cubicBezTo>
                  <a:cubicBezTo>
                    <a:pt x="908" y="799"/>
                    <a:pt x="928" y="788"/>
                    <a:pt x="948" y="788"/>
                  </a:cubicBezTo>
                  <a:cubicBezTo>
                    <a:pt x="959" y="779"/>
                    <a:pt x="968" y="779"/>
                    <a:pt x="968" y="779"/>
                  </a:cubicBezTo>
                  <a:lnTo>
                    <a:pt x="968" y="759"/>
                  </a:lnTo>
                  <a:cubicBezTo>
                    <a:pt x="959" y="759"/>
                    <a:pt x="948" y="739"/>
                    <a:pt x="939" y="728"/>
                  </a:cubicBezTo>
                  <a:lnTo>
                    <a:pt x="908" y="669"/>
                  </a:lnTo>
                  <a:cubicBezTo>
                    <a:pt x="899" y="649"/>
                    <a:pt x="879" y="629"/>
                    <a:pt x="859" y="599"/>
                  </a:cubicBezTo>
                  <a:cubicBezTo>
                    <a:pt x="829" y="549"/>
                    <a:pt x="789" y="479"/>
                    <a:pt x="759" y="419"/>
                  </a:cubicBezTo>
                  <a:cubicBezTo>
                    <a:pt x="719" y="349"/>
                    <a:pt x="669" y="280"/>
                    <a:pt x="629" y="220"/>
                  </a:cubicBezTo>
                  <a:cubicBezTo>
                    <a:pt x="579" y="160"/>
                    <a:pt x="529" y="100"/>
                    <a:pt x="469" y="70"/>
                  </a:cubicBezTo>
                  <a:cubicBezTo>
                    <a:pt x="409" y="30"/>
                    <a:pt x="340" y="10"/>
                    <a:pt x="2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7833581" y="4029235"/>
              <a:ext cx="101837" cy="88063"/>
            </a:xfrm>
            <a:custGeom>
              <a:avLst/>
              <a:gdLst/>
              <a:ahLst/>
              <a:cxnLst/>
              <a:rect l="l" t="t" r="r" b="b"/>
              <a:pathLst>
                <a:path w="1109" h="959" extrusionOk="0">
                  <a:moveTo>
                    <a:pt x="340" y="120"/>
                  </a:moveTo>
                  <a:cubicBezTo>
                    <a:pt x="399" y="130"/>
                    <a:pt x="459" y="150"/>
                    <a:pt x="499" y="180"/>
                  </a:cubicBezTo>
                  <a:cubicBezTo>
                    <a:pt x="550" y="209"/>
                    <a:pt x="599" y="249"/>
                    <a:pt x="649" y="309"/>
                  </a:cubicBezTo>
                  <a:cubicBezTo>
                    <a:pt x="699" y="380"/>
                    <a:pt x="739" y="449"/>
                    <a:pt x="769" y="509"/>
                  </a:cubicBezTo>
                  <a:lnTo>
                    <a:pt x="949" y="808"/>
                  </a:lnTo>
                  <a:lnTo>
                    <a:pt x="939" y="808"/>
                  </a:lnTo>
                  <a:cubicBezTo>
                    <a:pt x="909" y="819"/>
                    <a:pt x="879" y="828"/>
                    <a:pt x="849" y="828"/>
                  </a:cubicBezTo>
                  <a:cubicBezTo>
                    <a:pt x="829" y="839"/>
                    <a:pt x="799" y="839"/>
                    <a:pt x="769" y="839"/>
                  </a:cubicBezTo>
                  <a:lnTo>
                    <a:pt x="769" y="899"/>
                  </a:lnTo>
                  <a:lnTo>
                    <a:pt x="759" y="839"/>
                  </a:lnTo>
                  <a:cubicBezTo>
                    <a:pt x="699" y="839"/>
                    <a:pt x="639" y="819"/>
                    <a:pt x="590" y="788"/>
                  </a:cubicBezTo>
                  <a:cubicBezTo>
                    <a:pt x="539" y="768"/>
                    <a:pt x="490" y="719"/>
                    <a:pt x="439" y="649"/>
                  </a:cubicBezTo>
                  <a:cubicBezTo>
                    <a:pt x="399" y="599"/>
                    <a:pt x="360" y="539"/>
                    <a:pt x="320" y="459"/>
                  </a:cubicBezTo>
                  <a:lnTo>
                    <a:pt x="150" y="150"/>
                  </a:lnTo>
                  <a:lnTo>
                    <a:pt x="170" y="150"/>
                  </a:lnTo>
                  <a:cubicBezTo>
                    <a:pt x="200" y="140"/>
                    <a:pt x="230" y="130"/>
                    <a:pt x="250" y="130"/>
                  </a:cubicBezTo>
                  <a:cubicBezTo>
                    <a:pt x="280" y="130"/>
                    <a:pt x="300" y="120"/>
                    <a:pt x="320" y="120"/>
                  </a:cubicBezTo>
                  <a:close/>
                  <a:moveTo>
                    <a:pt x="320" y="0"/>
                  </a:moveTo>
                  <a:cubicBezTo>
                    <a:pt x="290" y="0"/>
                    <a:pt x="260" y="10"/>
                    <a:pt x="240" y="10"/>
                  </a:cubicBezTo>
                  <a:cubicBezTo>
                    <a:pt x="200" y="20"/>
                    <a:pt x="170" y="20"/>
                    <a:pt x="140" y="30"/>
                  </a:cubicBezTo>
                  <a:cubicBezTo>
                    <a:pt x="120" y="40"/>
                    <a:pt x="100" y="40"/>
                    <a:pt x="90" y="50"/>
                  </a:cubicBezTo>
                  <a:lnTo>
                    <a:pt x="40" y="70"/>
                  </a:lnTo>
                  <a:lnTo>
                    <a:pt x="0" y="110"/>
                  </a:lnTo>
                  <a:lnTo>
                    <a:pt x="30" y="170"/>
                  </a:lnTo>
                  <a:cubicBezTo>
                    <a:pt x="30" y="180"/>
                    <a:pt x="40" y="189"/>
                    <a:pt x="40" y="200"/>
                  </a:cubicBezTo>
                  <a:lnTo>
                    <a:pt x="210" y="519"/>
                  </a:lnTo>
                  <a:cubicBezTo>
                    <a:pt x="260" y="599"/>
                    <a:pt x="300" y="669"/>
                    <a:pt x="350" y="729"/>
                  </a:cubicBezTo>
                  <a:cubicBezTo>
                    <a:pt x="410" y="808"/>
                    <a:pt x="470" y="859"/>
                    <a:pt x="530" y="899"/>
                  </a:cubicBezTo>
                  <a:cubicBezTo>
                    <a:pt x="599" y="939"/>
                    <a:pt x="679" y="959"/>
                    <a:pt x="759" y="959"/>
                  </a:cubicBezTo>
                  <a:lnTo>
                    <a:pt x="769" y="959"/>
                  </a:lnTo>
                  <a:cubicBezTo>
                    <a:pt x="799" y="959"/>
                    <a:pt x="839" y="959"/>
                    <a:pt x="869" y="948"/>
                  </a:cubicBezTo>
                  <a:cubicBezTo>
                    <a:pt x="909" y="948"/>
                    <a:pt x="939" y="939"/>
                    <a:pt x="969" y="928"/>
                  </a:cubicBezTo>
                  <a:cubicBezTo>
                    <a:pt x="989" y="919"/>
                    <a:pt x="1009" y="919"/>
                    <a:pt x="1029" y="908"/>
                  </a:cubicBezTo>
                  <a:lnTo>
                    <a:pt x="1049" y="899"/>
                  </a:lnTo>
                  <a:cubicBezTo>
                    <a:pt x="1069" y="888"/>
                    <a:pt x="1078" y="888"/>
                    <a:pt x="1078" y="879"/>
                  </a:cubicBezTo>
                  <a:lnTo>
                    <a:pt x="1109" y="848"/>
                  </a:lnTo>
                  <a:lnTo>
                    <a:pt x="1098" y="808"/>
                  </a:lnTo>
                  <a:cubicBezTo>
                    <a:pt x="1098" y="808"/>
                    <a:pt x="1089" y="808"/>
                    <a:pt x="1089" y="788"/>
                  </a:cubicBezTo>
                  <a:lnTo>
                    <a:pt x="1078" y="779"/>
                  </a:lnTo>
                  <a:cubicBezTo>
                    <a:pt x="1078" y="768"/>
                    <a:pt x="1069" y="759"/>
                    <a:pt x="1058" y="759"/>
                  </a:cubicBezTo>
                  <a:lnTo>
                    <a:pt x="879" y="449"/>
                  </a:lnTo>
                  <a:cubicBezTo>
                    <a:pt x="839" y="389"/>
                    <a:pt x="799" y="309"/>
                    <a:pt x="739" y="240"/>
                  </a:cubicBezTo>
                  <a:cubicBezTo>
                    <a:pt x="689" y="170"/>
                    <a:pt x="629" y="120"/>
                    <a:pt x="570" y="80"/>
                  </a:cubicBezTo>
                  <a:cubicBezTo>
                    <a:pt x="499" y="30"/>
                    <a:pt x="430" y="10"/>
                    <a:pt x="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7888585" y="4039244"/>
              <a:ext cx="90817" cy="75299"/>
            </a:xfrm>
            <a:custGeom>
              <a:avLst/>
              <a:gdLst/>
              <a:ahLst/>
              <a:cxnLst/>
              <a:rect l="l" t="t" r="r" b="b"/>
              <a:pathLst>
                <a:path w="989" h="820" extrusionOk="0">
                  <a:moveTo>
                    <a:pt x="270" y="1"/>
                  </a:moveTo>
                  <a:cubicBezTo>
                    <a:pt x="230" y="1"/>
                    <a:pt x="200" y="1"/>
                    <a:pt x="170" y="11"/>
                  </a:cubicBezTo>
                  <a:cubicBezTo>
                    <a:pt x="140" y="11"/>
                    <a:pt x="110" y="21"/>
                    <a:pt x="80" y="31"/>
                  </a:cubicBezTo>
                  <a:cubicBezTo>
                    <a:pt x="60" y="41"/>
                    <a:pt x="40" y="51"/>
                    <a:pt x="20" y="51"/>
                  </a:cubicBezTo>
                  <a:cubicBezTo>
                    <a:pt x="10" y="51"/>
                    <a:pt x="10" y="61"/>
                    <a:pt x="0" y="61"/>
                  </a:cubicBezTo>
                  <a:lnTo>
                    <a:pt x="0" y="71"/>
                  </a:lnTo>
                  <a:lnTo>
                    <a:pt x="0" y="80"/>
                  </a:lnTo>
                  <a:cubicBezTo>
                    <a:pt x="10" y="80"/>
                    <a:pt x="10" y="100"/>
                    <a:pt x="20" y="111"/>
                  </a:cubicBezTo>
                  <a:cubicBezTo>
                    <a:pt x="30" y="131"/>
                    <a:pt x="40" y="151"/>
                    <a:pt x="60" y="171"/>
                  </a:cubicBezTo>
                  <a:cubicBezTo>
                    <a:pt x="70" y="191"/>
                    <a:pt x="80" y="211"/>
                    <a:pt x="100" y="240"/>
                  </a:cubicBezTo>
                  <a:cubicBezTo>
                    <a:pt x="130" y="291"/>
                    <a:pt x="170" y="360"/>
                    <a:pt x="200" y="420"/>
                  </a:cubicBezTo>
                  <a:cubicBezTo>
                    <a:pt x="240" y="490"/>
                    <a:pt x="290" y="560"/>
                    <a:pt x="340" y="620"/>
                  </a:cubicBezTo>
                  <a:cubicBezTo>
                    <a:pt x="390" y="679"/>
                    <a:pt x="439" y="739"/>
                    <a:pt x="510" y="770"/>
                  </a:cubicBezTo>
                  <a:cubicBezTo>
                    <a:pt x="570" y="810"/>
                    <a:pt x="639" y="819"/>
                    <a:pt x="709" y="819"/>
                  </a:cubicBezTo>
                  <a:cubicBezTo>
                    <a:pt x="749" y="819"/>
                    <a:pt x="779" y="810"/>
                    <a:pt x="819" y="810"/>
                  </a:cubicBezTo>
                  <a:lnTo>
                    <a:pt x="909" y="779"/>
                  </a:lnTo>
                  <a:cubicBezTo>
                    <a:pt x="929" y="770"/>
                    <a:pt x="949" y="759"/>
                    <a:pt x="969" y="759"/>
                  </a:cubicBezTo>
                  <a:cubicBezTo>
                    <a:pt x="978" y="750"/>
                    <a:pt x="989" y="750"/>
                    <a:pt x="989" y="750"/>
                  </a:cubicBezTo>
                  <a:cubicBezTo>
                    <a:pt x="989" y="750"/>
                    <a:pt x="989" y="739"/>
                    <a:pt x="978" y="730"/>
                  </a:cubicBezTo>
                  <a:cubicBezTo>
                    <a:pt x="978" y="719"/>
                    <a:pt x="969" y="710"/>
                    <a:pt x="958" y="699"/>
                  </a:cubicBezTo>
                  <a:cubicBezTo>
                    <a:pt x="949" y="679"/>
                    <a:pt x="938" y="659"/>
                    <a:pt x="919" y="640"/>
                  </a:cubicBezTo>
                  <a:cubicBezTo>
                    <a:pt x="909" y="620"/>
                    <a:pt x="899" y="600"/>
                    <a:pt x="879" y="570"/>
                  </a:cubicBezTo>
                  <a:cubicBezTo>
                    <a:pt x="839" y="520"/>
                    <a:pt x="799" y="460"/>
                    <a:pt x="759" y="390"/>
                  </a:cubicBezTo>
                  <a:cubicBezTo>
                    <a:pt x="719" y="330"/>
                    <a:pt x="679" y="260"/>
                    <a:pt x="629" y="200"/>
                  </a:cubicBezTo>
                  <a:cubicBezTo>
                    <a:pt x="579" y="140"/>
                    <a:pt x="519" y="91"/>
                    <a:pt x="459" y="51"/>
                  </a:cubicBezTo>
                  <a:cubicBezTo>
                    <a:pt x="399" y="21"/>
                    <a:pt x="340" y="1"/>
                    <a:pt x="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7882157" y="4033734"/>
              <a:ext cx="103673" cy="86318"/>
            </a:xfrm>
            <a:custGeom>
              <a:avLst/>
              <a:gdLst/>
              <a:ahLst/>
              <a:cxnLst/>
              <a:rect l="l" t="t" r="r" b="b"/>
              <a:pathLst>
                <a:path w="1129" h="940" extrusionOk="0">
                  <a:moveTo>
                    <a:pt x="340" y="121"/>
                  </a:moveTo>
                  <a:cubicBezTo>
                    <a:pt x="400" y="121"/>
                    <a:pt x="449" y="140"/>
                    <a:pt x="500" y="160"/>
                  </a:cubicBezTo>
                  <a:cubicBezTo>
                    <a:pt x="549" y="191"/>
                    <a:pt x="600" y="240"/>
                    <a:pt x="649" y="300"/>
                  </a:cubicBezTo>
                  <a:cubicBezTo>
                    <a:pt x="699" y="360"/>
                    <a:pt x="749" y="430"/>
                    <a:pt x="779" y="490"/>
                  </a:cubicBezTo>
                  <a:lnTo>
                    <a:pt x="969" y="779"/>
                  </a:lnTo>
                  <a:cubicBezTo>
                    <a:pt x="969" y="779"/>
                    <a:pt x="959" y="779"/>
                    <a:pt x="959" y="790"/>
                  </a:cubicBezTo>
                  <a:cubicBezTo>
                    <a:pt x="929" y="790"/>
                    <a:pt x="899" y="799"/>
                    <a:pt x="869" y="810"/>
                  </a:cubicBezTo>
                  <a:cubicBezTo>
                    <a:pt x="839" y="819"/>
                    <a:pt x="809" y="819"/>
                    <a:pt x="779" y="819"/>
                  </a:cubicBezTo>
                  <a:lnTo>
                    <a:pt x="769" y="879"/>
                  </a:lnTo>
                  <a:lnTo>
                    <a:pt x="769" y="819"/>
                  </a:lnTo>
                  <a:cubicBezTo>
                    <a:pt x="709" y="819"/>
                    <a:pt x="659" y="810"/>
                    <a:pt x="609" y="779"/>
                  </a:cubicBezTo>
                  <a:cubicBezTo>
                    <a:pt x="560" y="750"/>
                    <a:pt x="509" y="710"/>
                    <a:pt x="449" y="640"/>
                  </a:cubicBezTo>
                  <a:cubicBezTo>
                    <a:pt x="410" y="590"/>
                    <a:pt x="370" y="530"/>
                    <a:pt x="330" y="450"/>
                  </a:cubicBezTo>
                  <a:lnTo>
                    <a:pt x="150" y="151"/>
                  </a:lnTo>
                  <a:lnTo>
                    <a:pt x="170" y="151"/>
                  </a:lnTo>
                  <a:cubicBezTo>
                    <a:pt x="200" y="140"/>
                    <a:pt x="220" y="131"/>
                    <a:pt x="250" y="131"/>
                  </a:cubicBezTo>
                  <a:cubicBezTo>
                    <a:pt x="280" y="121"/>
                    <a:pt x="310" y="121"/>
                    <a:pt x="340" y="121"/>
                  </a:cubicBezTo>
                  <a:close/>
                  <a:moveTo>
                    <a:pt x="330" y="1"/>
                  </a:moveTo>
                  <a:cubicBezTo>
                    <a:pt x="300" y="1"/>
                    <a:pt x="260" y="1"/>
                    <a:pt x="230" y="11"/>
                  </a:cubicBezTo>
                  <a:cubicBezTo>
                    <a:pt x="200" y="11"/>
                    <a:pt x="160" y="21"/>
                    <a:pt x="140" y="31"/>
                  </a:cubicBezTo>
                  <a:cubicBezTo>
                    <a:pt x="120" y="41"/>
                    <a:pt x="100" y="51"/>
                    <a:pt x="80" y="51"/>
                  </a:cubicBezTo>
                  <a:lnTo>
                    <a:pt x="21" y="81"/>
                  </a:lnTo>
                  <a:lnTo>
                    <a:pt x="1" y="131"/>
                  </a:lnTo>
                  <a:lnTo>
                    <a:pt x="30" y="180"/>
                  </a:lnTo>
                  <a:cubicBezTo>
                    <a:pt x="30" y="180"/>
                    <a:pt x="41" y="191"/>
                    <a:pt x="41" y="200"/>
                  </a:cubicBezTo>
                  <a:lnTo>
                    <a:pt x="220" y="510"/>
                  </a:lnTo>
                  <a:cubicBezTo>
                    <a:pt x="270" y="600"/>
                    <a:pt x="320" y="660"/>
                    <a:pt x="360" y="719"/>
                  </a:cubicBezTo>
                  <a:cubicBezTo>
                    <a:pt x="420" y="790"/>
                    <a:pt x="480" y="850"/>
                    <a:pt x="549" y="890"/>
                  </a:cubicBezTo>
                  <a:cubicBezTo>
                    <a:pt x="620" y="919"/>
                    <a:pt x="689" y="939"/>
                    <a:pt x="769" y="939"/>
                  </a:cubicBezTo>
                  <a:lnTo>
                    <a:pt x="779" y="939"/>
                  </a:lnTo>
                  <a:cubicBezTo>
                    <a:pt x="819" y="939"/>
                    <a:pt x="859" y="930"/>
                    <a:pt x="899" y="930"/>
                  </a:cubicBezTo>
                  <a:cubicBezTo>
                    <a:pt x="929" y="919"/>
                    <a:pt x="969" y="910"/>
                    <a:pt x="989" y="899"/>
                  </a:cubicBezTo>
                  <a:cubicBezTo>
                    <a:pt x="1019" y="890"/>
                    <a:pt x="1039" y="879"/>
                    <a:pt x="1048" y="879"/>
                  </a:cubicBezTo>
                  <a:lnTo>
                    <a:pt x="1059" y="870"/>
                  </a:lnTo>
                  <a:cubicBezTo>
                    <a:pt x="1099" y="859"/>
                    <a:pt x="1099" y="859"/>
                    <a:pt x="1108" y="850"/>
                  </a:cubicBezTo>
                  <a:lnTo>
                    <a:pt x="1128" y="819"/>
                  </a:lnTo>
                  <a:lnTo>
                    <a:pt x="1119" y="779"/>
                  </a:lnTo>
                  <a:cubicBezTo>
                    <a:pt x="1119" y="779"/>
                    <a:pt x="1108" y="770"/>
                    <a:pt x="1108" y="759"/>
                  </a:cubicBezTo>
                  <a:lnTo>
                    <a:pt x="1099" y="750"/>
                  </a:lnTo>
                  <a:cubicBezTo>
                    <a:pt x="1088" y="739"/>
                    <a:pt x="1088" y="730"/>
                    <a:pt x="1079" y="719"/>
                  </a:cubicBezTo>
                  <a:lnTo>
                    <a:pt x="879" y="420"/>
                  </a:lnTo>
                  <a:cubicBezTo>
                    <a:pt x="849" y="360"/>
                    <a:pt x="799" y="291"/>
                    <a:pt x="739" y="220"/>
                  </a:cubicBezTo>
                  <a:cubicBezTo>
                    <a:pt x="679" y="151"/>
                    <a:pt x="620" y="101"/>
                    <a:pt x="560" y="61"/>
                  </a:cubicBezTo>
                  <a:cubicBezTo>
                    <a:pt x="500" y="21"/>
                    <a:pt x="420" y="1"/>
                    <a:pt x="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7888585" y="4039244"/>
              <a:ext cx="90817" cy="75299"/>
            </a:xfrm>
            <a:custGeom>
              <a:avLst/>
              <a:gdLst/>
              <a:ahLst/>
              <a:cxnLst/>
              <a:rect l="l" t="t" r="r" b="b"/>
              <a:pathLst>
                <a:path w="989" h="820" extrusionOk="0">
                  <a:moveTo>
                    <a:pt x="270" y="1"/>
                  </a:moveTo>
                  <a:cubicBezTo>
                    <a:pt x="230" y="1"/>
                    <a:pt x="200" y="1"/>
                    <a:pt x="170" y="11"/>
                  </a:cubicBezTo>
                  <a:cubicBezTo>
                    <a:pt x="140" y="11"/>
                    <a:pt x="110" y="21"/>
                    <a:pt x="80" y="31"/>
                  </a:cubicBezTo>
                  <a:cubicBezTo>
                    <a:pt x="60" y="41"/>
                    <a:pt x="40" y="51"/>
                    <a:pt x="20" y="51"/>
                  </a:cubicBezTo>
                  <a:cubicBezTo>
                    <a:pt x="10" y="51"/>
                    <a:pt x="10" y="61"/>
                    <a:pt x="0" y="61"/>
                  </a:cubicBezTo>
                  <a:lnTo>
                    <a:pt x="0" y="71"/>
                  </a:lnTo>
                  <a:lnTo>
                    <a:pt x="0" y="80"/>
                  </a:lnTo>
                  <a:cubicBezTo>
                    <a:pt x="10" y="80"/>
                    <a:pt x="10" y="100"/>
                    <a:pt x="20" y="111"/>
                  </a:cubicBezTo>
                  <a:cubicBezTo>
                    <a:pt x="30" y="131"/>
                    <a:pt x="40" y="151"/>
                    <a:pt x="60" y="171"/>
                  </a:cubicBezTo>
                  <a:cubicBezTo>
                    <a:pt x="70" y="191"/>
                    <a:pt x="80" y="211"/>
                    <a:pt x="100" y="240"/>
                  </a:cubicBezTo>
                  <a:cubicBezTo>
                    <a:pt x="130" y="291"/>
                    <a:pt x="170" y="360"/>
                    <a:pt x="200" y="420"/>
                  </a:cubicBezTo>
                  <a:cubicBezTo>
                    <a:pt x="240" y="490"/>
                    <a:pt x="290" y="560"/>
                    <a:pt x="340" y="620"/>
                  </a:cubicBezTo>
                  <a:cubicBezTo>
                    <a:pt x="390" y="679"/>
                    <a:pt x="439" y="739"/>
                    <a:pt x="510" y="770"/>
                  </a:cubicBezTo>
                  <a:cubicBezTo>
                    <a:pt x="570" y="810"/>
                    <a:pt x="639" y="819"/>
                    <a:pt x="709" y="819"/>
                  </a:cubicBezTo>
                  <a:cubicBezTo>
                    <a:pt x="749" y="819"/>
                    <a:pt x="779" y="810"/>
                    <a:pt x="819" y="810"/>
                  </a:cubicBezTo>
                  <a:lnTo>
                    <a:pt x="909" y="779"/>
                  </a:lnTo>
                  <a:cubicBezTo>
                    <a:pt x="929" y="770"/>
                    <a:pt x="949" y="759"/>
                    <a:pt x="969" y="759"/>
                  </a:cubicBezTo>
                  <a:cubicBezTo>
                    <a:pt x="978" y="750"/>
                    <a:pt x="989" y="750"/>
                    <a:pt x="989" y="750"/>
                  </a:cubicBezTo>
                  <a:cubicBezTo>
                    <a:pt x="989" y="750"/>
                    <a:pt x="989" y="739"/>
                    <a:pt x="978" y="730"/>
                  </a:cubicBezTo>
                  <a:cubicBezTo>
                    <a:pt x="978" y="719"/>
                    <a:pt x="969" y="710"/>
                    <a:pt x="958" y="699"/>
                  </a:cubicBezTo>
                  <a:cubicBezTo>
                    <a:pt x="949" y="679"/>
                    <a:pt x="938" y="659"/>
                    <a:pt x="919" y="640"/>
                  </a:cubicBezTo>
                  <a:cubicBezTo>
                    <a:pt x="909" y="620"/>
                    <a:pt x="899" y="600"/>
                    <a:pt x="879" y="570"/>
                  </a:cubicBezTo>
                  <a:cubicBezTo>
                    <a:pt x="839" y="520"/>
                    <a:pt x="799" y="460"/>
                    <a:pt x="759" y="390"/>
                  </a:cubicBezTo>
                  <a:cubicBezTo>
                    <a:pt x="719" y="330"/>
                    <a:pt x="679" y="260"/>
                    <a:pt x="629" y="200"/>
                  </a:cubicBezTo>
                  <a:cubicBezTo>
                    <a:pt x="579" y="140"/>
                    <a:pt x="519" y="91"/>
                    <a:pt x="459" y="51"/>
                  </a:cubicBezTo>
                  <a:cubicBezTo>
                    <a:pt x="399" y="21"/>
                    <a:pt x="340" y="1"/>
                    <a:pt x="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7882157" y="4033734"/>
              <a:ext cx="102755" cy="86318"/>
            </a:xfrm>
            <a:custGeom>
              <a:avLst/>
              <a:gdLst/>
              <a:ahLst/>
              <a:cxnLst/>
              <a:rect l="l" t="t" r="r" b="b"/>
              <a:pathLst>
                <a:path w="1119" h="940" extrusionOk="0">
                  <a:moveTo>
                    <a:pt x="340" y="121"/>
                  </a:moveTo>
                  <a:cubicBezTo>
                    <a:pt x="400" y="121"/>
                    <a:pt x="449" y="140"/>
                    <a:pt x="500" y="160"/>
                  </a:cubicBezTo>
                  <a:cubicBezTo>
                    <a:pt x="549" y="191"/>
                    <a:pt x="600" y="240"/>
                    <a:pt x="649" y="300"/>
                  </a:cubicBezTo>
                  <a:cubicBezTo>
                    <a:pt x="699" y="360"/>
                    <a:pt x="749" y="430"/>
                    <a:pt x="779" y="490"/>
                  </a:cubicBezTo>
                  <a:lnTo>
                    <a:pt x="969" y="779"/>
                  </a:lnTo>
                  <a:cubicBezTo>
                    <a:pt x="969" y="779"/>
                    <a:pt x="959" y="779"/>
                    <a:pt x="959" y="790"/>
                  </a:cubicBezTo>
                  <a:cubicBezTo>
                    <a:pt x="929" y="790"/>
                    <a:pt x="899" y="799"/>
                    <a:pt x="869" y="810"/>
                  </a:cubicBezTo>
                  <a:cubicBezTo>
                    <a:pt x="839" y="819"/>
                    <a:pt x="809" y="819"/>
                    <a:pt x="779" y="819"/>
                  </a:cubicBezTo>
                  <a:lnTo>
                    <a:pt x="769" y="879"/>
                  </a:lnTo>
                  <a:lnTo>
                    <a:pt x="769" y="819"/>
                  </a:lnTo>
                  <a:cubicBezTo>
                    <a:pt x="709" y="819"/>
                    <a:pt x="659" y="810"/>
                    <a:pt x="609" y="779"/>
                  </a:cubicBezTo>
                  <a:cubicBezTo>
                    <a:pt x="560" y="750"/>
                    <a:pt x="509" y="710"/>
                    <a:pt x="449" y="640"/>
                  </a:cubicBezTo>
                  <a:cubicBezTo>
                    <a:pt x="410" y="590"/>
                    <a:pt x="370" y="530"/>
                    <a:pt x="330" y="450"/>
                  </a:cubicBezTo>
                  <a:lnTo>
                    <a:pt x="150" y="151"/>
                  </a:lnTo>
                  <a:lnTo>
                    <a:pt x="170" y="151"/>
                  </a:lnTo>
                  <a:cubicBezTo>
                    <a:pt x="200" y="140"/>
                    <a:pt x="220" y="131"/>
                    <a:pt x="250" y="131"/>
                  </a:cubicBezTo>
                  <a:cubicBezTo>
                    <a:pt x="280" y="121"/>
                    <a:pt x="310" y="121"/>
                    <a:pt x="340" y="121"/>
                  </a:cubicBezTo>
                  <a:close/>
                  <a:moveTo>
                    <a:pt x="330" y="1"/>
                  </a:moveTo>
                  <a:cubicBezTo>
                    <a:pt x="300" y="1"/>
                    <a:pt x="260" y="1"/>
                    <a:pt x="230" y="11"/>
                  </a:cubicBezTo>
                  <a:cubicBezTo>
                    <a:pt x="200" y="11"/>
                    <a:pt x="160" y="21"/>
                    <a:pt x="140" y="31"/>
                  </a:cubicBezTo>
                  <a:cubicBezTo>
                    <a:pt x="120" y="41"/>
                    <a:pt x="100" y="51"/>
                    <a:pt x="80" y="51"/>
                  </a:cubicBezTo>
                  <a:lnTo>
                    <a:pt x="21" y="81"/>
                  </a:lnTo>
                  <a:lnTo>
                    <a:pt x="1" y="131"/>
                  </a:lnTo>
                  <a:lnTo>
                    <a:pt x="30" y="180"/>
                  </a:lnTo>
                  <a:cubicBezTo>
                    <a:pt x="30" y="180"/>
                    <a:pt x="41" y="191"/>
                    <a:pt x="41" y="200"/>
                  </a:cubicBezTo>
                  <a:lnTo>
                    <a:pt x="220" y="510"/>
                  </a:lnTo>
                  <a:cubicBezTo>
                    <a:pt x="270" y="600"/>
                    <a:pt x="320" y="660"/>
                    <a:pt x="360" y="719"/>
                  </a:cubicBezTo>
                  <a:cubicBezTo>
                    <a:pt x="420" y="790"/>
                    <a:pt x="480" y="850"/>
                    <a:pt x="549" y="890"/>
                  </a:cubicBezTo>
                  <a:cubicBezTo>
                    <a:pt x="620" y="919"/>
                    <a:pt x="689" y="939"/>
                    <a:pt x="769" y="939"/>
                  </a:cubicBezTo>
                  <a:lnTo>
                    <a:pt x="779" y="939"/>
                  </a:lnTo>
                  <a:cubicBezTo>
                    <a:pt x="819" y="939"/>
                    <a:pt x="859" y="930"/>
                    <a:pt x="899" y="930"/>
                  </a:cubicBezTo>
                  <a:cubicBezTo>
                    <a:pt x="929" y="919"/>
                    <a:pt x="969" y="910"/>
                    <a:pt x="989" y="899"/>
                  </a:cubicBezTo>
                  <a:cubicBezTo>
                    <a:pt x="1019" y="890"/>
                    <a:pt x="1039" y="879"/>
                    <a:pt x="1048" y="879"/>
                  </a:cubicBezTo>
                  <a:lnTo>
                    <a:pt x="1059" y="870"/>
                  </a:lnTo>
                  <a:cubicBezTo>
                    <a:pt x="1099" y="859"/>
                    <a:pt x="1119" y="839"/>
                    <a:pt x="1119" y="810"/>
                  </a:cubicBezTo>
                  <a:lnTo>
                    <a:pt x="1119" y="779"/>
                  </a:lnTo>
                  <a:cubicBezTo>
                    <a:pt x="1119" y="779"/>
                    <a:pt x="1108" y="770"/>
                    <a:pt x="1108" y="759"/>
                  </a:cubicBezTo>
                  <a:lnTo>
                    <a:pt x="1099" y="750"/>
                  </a:lnTo>
                  <a:cubicBezTo>
                    <a:pt x="1088" y="739"/>
                    <a:pt x="1088" y="730"/>
                    <a:pt x="1079" y="719"/>
                  </a:cubicBezTo>
                  <a:lnTo>
                    <a:pt x="879" y="420"/>
                  </a:lnTo>
                  <a:cubicBezTo>
                    <a:pt x="849" y="360"/>
                    <a:pt x="799" y="291"/>
                    <a:pt x="739" y="220"/>
                  </a:cubicBezTo>
                  <a:cubicBezTo>
                    <a:pt x="679" y="151"/>
                    <a:pt x="620" y="101"/>
                    <a:pt x="560" y="61"/>
                  </a:cubicBezTo>
                  <a:cubicBezTo>
                    <a:pt x="500" y="21"/>
                    <a:pt x="420" y="1"/>
                    <a:pt x="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7937161" y="4041080"/>
              <a:ext cx="92654" cy="74564"/>
            </a:xfrm>
            <a:custGeom>
              <a:avLst/>
              <a:gdLst/>
              <a:ahLst/>
              <a:cxnLst/>
              <a:rect l="l" t="t" r="r" b="b"/>
              <a:pathLst>
                <a:path w="1009" h="812" extrusionOk="0">
                  <a:moveTo>
                    <a:pt x="260" y="1"/>
                  </a:moveTo>
                  <a:cubicBezTo>
                    <a:pt x="230" y="11"/>
                    <a:pt x="200" y="11"/>
                    <a:pt x="170" y="21"/>
                  </a:cubicBezTo>
                  <a:cubicBezTo>
                    <a:pt x="130" y="21"/>
                    <a:pt x="110" y="31"/>
                    <a:pt x="80" y="41"/>
                  </a:cubicBezTo>
                  <a:cubicBezTo>
                    <a:pt x="50" y="51"/>
                    <a:pt x="30" y="60"/>
                    <a:pt x="21" y="71"/>
                  </a:cubicBezTo>
                  <a:cubicBezTo>
                    <a:pt x="10" y="71"/>
                    <a:pt x="1" y="71"/>
                    <a:pt x="1" y="80"/>
                  </a:cubicBezTo>
                  <a:lnTo>
                    <a:pt x="1" y="91"/>
                  </a:lnTo>
                  <a:cubicBezTo>
                    <a:pt x="10" y="100"/>
                    <a:pt x="10" y="111"/>
                    <a:pt x="21" y="131"/>
                  </a:cubicBezTo>
                  <a:cubicBezTo>
                    <a:pt x="30" y="140"/>
                    <a:pt x="41" y="160"/>
                    <a:pt x="60" y="180"/>
                  </a:cubicBezTo>
                  <a:cubicBezTo>
                    <a:pt x="70" y="200"/>
                    <a:pt x="90" y="231"/>
                    <a:pt x="100" y="251"/>
                  </a:cubicBezTo>
                  <a:cubicBezTo>
                    <a:pt x="130" y="300"/>
                    <a:pt x="170" y="370"/>
                    <a:pt x="210" y="430"/>
                  </a:cubicBezTo>
                  <a:cubicBezTo>
                    <a:pt x="260" y="500"/>
                    <a:pt x="300" y="560"/>
                    <a:pt x="350" y="620"/>
                  </a:cubicBezTo>
                  <a:cubicBezTo>
                    <a:pt x="409" y="679"/>
                    <a:pt x="460" y="730"/>
                    <a:pt x="529" y="770"/>
                  </a:cubicBezTo>
                  <a:cubicBezTo>
                    <a:pt x="579" y="794"/>
                    <a:pt x="642" y="812"/>
                    <a:pt x="702" y="812"/>
                  </a:cubicBezTo>
                  <a:cubicBezTo>
                    <a:pt x="715" y="812"/>
                    <a:pt x="727" y="811"/>
                    <a:pt x="739" y="810"/>
                  </a:cubicBezTo>
                  <a:cubicBezTo>
                    <a:pt x="769" y="810"/>
                    <a:pt x="809" y="799"/>
                    <a:pt x="839" y="799"/>
                  </a:cubicBezTo>
                  <a:lnTo>
                    <a:pt x="929" y="770"/>
                  </a:lnTo>
                  <a:cubicBezTo>
                    <a:pt x="949" y="759"/>
                    <a:pt x="979" y="750"/>
                    <a:pt x="988" y="739"/>
                  </a:cubicBezTo>
                  <a:cubicBezTo>
                    <a:pt x="999" y="730"/>
                    <a:pt x="1008" y="730"/>
                    <a:pt x="1008" y="730"/>
                  </a:cubicBezTo>
                  <a:lnTo>
                    <a:pt x="1008" y="710"/>
                  </a:lnTo>
                  <a:cubicBezTo>
                    <a:pt x="999" y="710"/>
                    <a:pt x="988" y="690"/>
                    <a:pt x="979" y="679"/>
                  </a:cubicBezTo>
                  <a:cubicBezTo>
                    <a:pt x="969" y="659"/>
                    <a:pt x="959" y="650"/>
                    <a:pt x="939" y="630"/>
                  </a:cubicBezTo>
                  <a:cubicBezTo>
                    <a:pt x="929" y="610"/>
                    <a:pt x="909" y="580"/>
                    <a:pt x="889" y="560"/>
                  </a:cubicBezTo>
                  <a:cubicBezTo>
                    <a:pt x="859" y="510"/>
                    <a:pt x="819" y="450"/>
                    <a:pt x="769" y="380"/>
                  </a:cubicBezTo>
                  <a:cubicBezTo>
                    <a:pt x="729" y="320"/>
                    <a:pt x="679" y="260"/>
                    <a:pt x="629" y="200"/>
                  </a:cubicBezTo>
                  <a:cubicBezTo>
                    <a:pt x="580" y="140"/>
                    <a:pt x="520" y="80"/>
                    <a:pt x="460" y="51"/>
                  </a:cubicBezTo>
                  <a:cubicBezTo>
                    <a:pt x="400" y="21"/>
                    <a:pt x="330"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7930733" y="4035571"/>
              <a:ext cx="106428" cy="85400"/>
            </a:xfrm>
            <a:custGeom>
              <a:avLst/>
              <a:gdLst/>
              <a:ahLst/>
              <a:cxnLst/>
              <a:rect l="l" t="t" r="r" b="b"/>
              <a:pathLst>
                <a:path w="1159" h="930" extrusionOk="0">
                  <a:moveTo>
                    <a:pt x="350" y="120"/>
                  </a:moveTo>
                  <a:cubicBezTo>
                    <a:pt x="400" y="120"/>
                    <a:pt x="450" y="140"/>
                    <a:pt x="499" y="160"/>
                  </a:cubicBezTo>
                  <a:cubicBezTo>
                    <a:pt x="550" y="191"/>
                    <a:pt x="599" y="231"/>
                    <a:pt x="650" y="291"/>
                  </a:cubicBezTo>
                  <a:cubicBezTo>
                    <a:pt x="699" y="350"/>
                    <a:pt x="739" y="400"/>
                    <a:pt x="789" y="480"/>
                  </a:cubicBezTo>
                  <a:lnTo>
                    <a:pt x="909" y="650"/>
                  </a:lnTo>
                  <a:lnTo>
                    <a:pt x="989" y="759"/>
                  </a:lnTo>
                  <a:cubicBezTo>
                    <a:pt x="989" y="770"/>
                    <a:pt x="979" y="770"/>
                    <a:pt x="969" y="770"/>
                  </a:cubicBezTo>
                  <a:cubicBezTo>
                    <a:pt x="949" y="779"/>
                    <a:pt x="919" y="790"/>
                    <a:pt x="889" y="799"/>
                  </a:cubicBezTo>
                  <a:cubicBezTo>
                    <a:pt x="859" y="810"/>
                    <a:pt x="829" y="810"/>
                    <a:pt x="799" y="810"/>
                  </a:cubicBezTo>
                  <a:cubicBezTo>
                    <a:pt x="790" y="811"/>
                    <a:pt x="782" y="812"/>
                    <a:pt x="772" y="812"/>
                  </a:cubicBezTo>
                  <a:cubicBezTo>
                    <a:pt x="729" y="812"/>
                    <a:pt x="679" y="794"/>
                    <a:pt x="630" y="770"/>
                  </a:cubicBezTo>
                  <a:cubicBezTo>
                    <a:pt x="570" y="750"/>
                    <a:pt x="519" y="710"/>
                    <a:pt x="470" y="640"/>
                  </a:cubicBezTo>
                  <a:cubicBezTo>
                    <a:pt x="430" y="590"/>
                    <a:pt x="380" y="540"/>
                    <a:pt x="330" y="460"/>
                  </a:cubicBezTo>
                  <a:lnTo>
                    <a:pt x="150" y="171"/>
                  </a:lnTo>
                  <a:cubicBezTo>
                    <a:pt x="160" y="160"/>
                    <a:pt x="160" y="160"/>
                    <a:pt x="170" y="160"/>
                  </a:cubicBezTo>
                  <a:cubicBezTo>
                    <a:pt x="190" y="151"/>
                    <a:pt x="220" y="140"/>
                    <a:pt x="250" y="140"/>
                  </a:cubicBezTo>
                  <a:cubicBezTo>
                    <a:pt x="280" y="131"/>
                    <a:pt x="310" y="131"/>
                    <a:pt x="350" y="120"/>
                  </a:cubicBezTo>
                  <a:close/>
                  <a:moveTo>
                    <a:pt x="330" y="1"/>
                  </a:moveTo>
                  <a:cubicBezTo>
                    <a:pt x="300" y="11"/>
                    <a:pt x="260" y="11"/>
                    <a:pt x="220" y="21"/>
                  </a:cubicBezTo>
                  <a:lnTo>
                    <a:pt x="130" y="51"/>
                  </a:lnTo>
                  <a:cubicBezTo>
                    <a:pt x="111" y="51"/>
                    <a:pt x="91" y="61"/>
                    <a:pt x="80" y="71"/>
                  </a:cubicBezTo>
                  <a:lnTo>
                    <a:pt x="40" y="81"/>
                  </a:lnTo>
                  <a:lnTo>
                    <a:pt x="0" y="131"/>
                  </a:lnTo>
                  <a:lnTo>
                    <a:pt x="31" y="191"/>
                  </a:lnTo>
                  <a:cubicBezTo>
                    <a:pt x="31" y="200"/>
                    <a:pt x="40" y="211"/>
                    <a:pt x="40" y="220"/>
                  </a:cubicBezTo>
                  <a:lnTo>
                    <a:pt x="230" y="520"/>
                  </a:lnTo>
                  <a:cubicBezTo>
                    <a:pt x="290" y="610"/>
                    <a:pt x="330" y="670"/>
                    <a:pt x="380" y="719"/>
                  </a:cubicBezTo>
                  <a:cubicBezTo>
                    <a:pt x="440" y="799"/>
                    <a:pt x="510" y="850"/>
                    <a:pt x="570" y="879"/>
                  </a:cubicBezTo>
                  <a:cubicBezTo>
                    <a:pt x="639" y="919"/>
                    <a:pt x="709" y="929"/>
                    <a:pt x="779" y="929"/>
                  </a:cubicBezTo>
                  <a:lnTo>
                    <a:pt x="809" y="929"/>
                  </a:lnTo>
                  <a:cubicBezTo>
                    <a:pt x="849" y="929"/>
                    <a:pt x="889" y="919"/>
                    <a:pt x="919" y="910"/>
                  </a:cubicBezTo>
                  <a:cubicBezTo>
                    <a:pt x="959" y="899"/>
                    <a:pt x="989" y="890"/>
                    <a:pt x="1019" y="879"/>
                  </a:cubicBezTo>
                  <a:cubicBezTo>
                    <a:pt x="1039" y="870"/>
                    <a:pt x="1058" y="870"/>
                    <a:pt x="1069" y="859"/>
                  </a:cubicBezTo>
                  <a:lnTo>
                    <a:pt x="1089" y="850"/>
                  </a:lnTo>
                  <a:cubicBezTo>
                    <a:pt x="1118" y="830"/>
                    <a:pt x="1118" y="830"/>
                    <a:pt x="1129" y="830"/>
                  </a:cubicBezTo>
                  <a:lnTo>
                    <a:pt x="1158" y="799"/>
                  </a:lnTo>
                  <a:lnTo>
                    <a:pt x="1138" y="759"/>
                  </a:lnTo>
                  <a:lnTo>
                    <a:pt x="1118" y="739"/>
                  </a:lnTo>
                  <a:lnTo>
                    <a:pt x="1118" y="730"/>
                  </a:lnTo>
                  <a:lnTo>
                    <a:pt x="1089" y="699"/>
                  </a:lnTo>
                  <a:lnTo>
                    <a:pt x="889" y="410"/>
                  </a:lnTo>
                  <a:cubicBezTo>
                    <a:pt x="839" y="331"/>
                    <a:pt x="789" y="271"/>
                    <a:pt x="739" y="220"/>
                  </a:cubicBezTo>
                  <a:cubicBezTo>
                    <a:pt x="679" y="140"/>
                    <a:pt x="619" y="91"/>
                    <a:pt x="559" y="61"/>
                  </a:cubicBezTo>
                  <a:cubicBezTo>
                    <a:pt x="490" y="21"/>
                    <a:pt x="420" y="1"/>
                    <a:pt x="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7937161" y="4041080"/>
              <a:ext cx="92654" cy="74564"/>
            </a:xfrm>
            <a:custGeom>
              <a:avLst/>
              <a:gdLst/>
              <a:ahLst/>
              <a:cxnLst/>
              <a:rect l="l" t="t" r="r" b="b"/>
              <a:pathLst>
                <a:path w="1009" h="812" extrusionOk="0">
                  <a:moveTo>
                    <a:pt x="260" y="1"/>
                  </a:moveTo>
                  <a:cubicBezTo>
                    <a:pt x="230" y="11"/>
                    <a:pt x="200" y="11"/>
                    <a:pt x="170" y="21"/>
                  </a:cubicBezTo>
                  <a:cubicBezTo>
                    <a:pt x="130" y="21"/>
                    <a:pt x="110" y="31"/>
                    <a:pt x="80" y="41"/>
                  </a:cubicBezTo>
                  <a:cubicBezTo>
                    <a:pt x="50" y="51"/>
                    <a:pt x="30" y="60"/>
                    <a:pt x="21" y="71"/>
                  </a:cubicBezTo>
                  <a:cubicBezTo>
                    <a:pt x="10" y="71"/>
                    <a:pt x="1" y="71"/>
                    <a:pt x="1" y="80"/>
                  </a:cubicBezTo>
                  <a:lnTo>
                    <a:pt x="1" y="91"/>
                  </a:lnTo>
                  <a:cubicBezTo>
                    <a:pt x="10" y="100"/>
                    <a:pt x="10" y="111"/>
                    <a:pt x="21" y="131"/>
                  </a:cubicBezTo>
                  <a:cubicBezTo>
                    <a:pt x="30" y="140"/>
                    <a:pt x="41" y="160"/>
                    <a:pt x="60" y="180"/>
                  </a:cubicBezTo>
                  <a:cubicBezTo>
                    <a:pt x="70" y="200"/>
                    <a:pt x="90" y="231"/>
                    <a:pt x="100" y="251"/>
                  </a:cubicBezTo>
                  <a:cubicBezTo>
                    <a:pt x="130" y="300"/>
                    <a:pt x="170" y="370"/>
                    <a:pt x="210" y="430"/>
                  </a:cubicBezTo>
                  <a:cubicBezTo>
                    <a:pt x="260" y="500"/>
                    <a:pt x="300" y="560"/>
                    <a:pt x="350" y="620"/>
                  </a:cubicBezTo>
                  <a:cubicBezTo>
                    <a:pt x="409" y="679"/>
                    <a:pt x="460" y="730"/>
                    <a:pt x="529" y="770"/>
                  </a:cubicBezTo>
                  <a:cubicBezTo>
                    <a:pt x="579" y="794"/>
                    <a:pt x="642" y="812"/>
                    <a:pt x="702" y="812"/>
                  </a:cubicBezTo>
                  <a:cubicBezTo>
                    <a:pt x="715" y="812"/>
                    <a:pt x="727" y="811"/>
                    <a:pt x="739" y="810"/>
                  </a:cubicBezTo>
                  <a:cubicBezTo>
                    <a:pt x="769" y="810"/>
                    <a:pt x="809" y="799"/>
                    <a:pt x="839" y="799"/>
                  </a:cubicBezTo>
                  <a:lnTo>
                    <a:pt x="929" y="770"/>
                  </a:lnTo>
                  <a:cubicBezTo>
                    <a:pt x="949" y="759"/>
                    <a:pt x="979" y="750"/>
                    <a:pt x="988" y="739"/>
                  </a:cubicBezTo>
                  <a:cubicBezTo>
                    <a:pt x="999" y="730"/>
                    <a:pt x="1008" y="730"/>
                    <a:pt x="1008" y="730"/>
                  </a:cubicBezTo>
                  <a:lnTo>
                    <a:pt x="1008" y="710"/>
                  </a:lnTo>
                  <a:cubicBezTo>
                    <a:pt x="999" y="710"/>
                    <a:pt x="988" y="690"/>
                    <a:pt x="979" y="679"/>
                  </a:cubicBezTo>
                  <a:cubicBezTo>
                    <a:pt x="969" y="659"/>
                    <a:pt x="959" y="650"/>
                    <a:pt x="939" y="630"/>
                  </a:cubicBezTo>
                  <a:cubicBezTo>
                    <a:pt x="929" y="610"/>
                    <a:pt x="909" y="580"/>
                    <a:pt x="889" y="560"/>
                  </a:cubicBezTo>
                  <a:cubicBezTo>
                    <a:pt x="859" y="510"/>
                    <a:pt x="819" y="450"/>
                    <a:pt x="769" y="380"/>
                  </a:cubicBezTo>
                  <a:cubicBezTo>
                    <a:pt x="729" y="320"/>
                    <a:pt x="679" y="260"/>
                    <a:pt x="629" y="200"/>
                  </a:cubicBezTo>
                  <a:cubicBezTo>
                    <a:pt x="580" y="140"/>
                    <a:pt x="520" y="80"/>
                    <a:pt x="460" y="51"/>
                  </a:cubicBezTo>
                  <a:cubicBezTo>
                    <a:pt x="400" y="21"/>
                    <a:pt x="330"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7930733" y="4035571"/>
              <a:ext cx="104592" cy="85400"/>
            </a:xfrm>
            <a:custGeom>
              <a:avLst/>
              <a:gdLst/>
              <a:ahLst/>
              <a:cxnLst/>
              <a:rect l="l" t="t" r="r" b="b"/>
              <a:pathLst>
                <a:path w="1139" h="930" extrusionOk="0">
                  <a:moveTo>
                    <a:pt x="350" y="120"/>
                  </a:moveTo>
                  <a:cubicBezTo>
                    <a:pt x="400" y="120"/>
                    <a:pt x="450" y="140"/>
                    <a:pt x="499" y="160"/>
                  </a:cubicBezTo>
                  <a:cubicBezTo>
                    <a:pt x="550" y="191"/>
                    <a:pt x="599" y="231"/>
                    <a:pt x="650" y="291"/>
                  </a:cubicBezTo>
                  <a:cubicBezTo>
                    <a:pt x="699" y="350"/>
                    <a:pt x="739" y="400"/>
                    <a:pt x="789" y="480"/>
                  </a:cubicBezTo>
                  <a:lnTo>
                    <a:pt x="909" y="650"/>
                  </a:lnTo>
                  <a:lnTo>
                    <a:pt x="989" y="759"/>
                  </a:lnTo>
                  <a:cubicBezTo>
                    <a:pt x="989" y="770"/>
                    <a:pt x="979" y="770"/>
                    <a:pt x="969" y="770"/>
                  </a:cubicBezTo>
                  <a:cubicBezTo>
                    <a:pt x="949" y="779"/>
                    <a:pt x="919" y="790"/>
                    <a:pt x="889" y="799"/>
                  </a:cubicBezTo>
                  <a:cubicBezTo>
                    <a:pt x="859" y="810"/>
                    <a:pt x="829" y="810"/>
                    <a:pt x="799" y="810"/>
                  </a:cubicBezTo>
                  <a:cubicBezTo>
                    <a:pt x="790" y="811"/>
                    <a:pt x="782" y="812"/>
                    <a:pt x="772" y="812"/>
                  </a:cubicBezTo>
                  <a:cubicBezTo>
                    <a:pt x="729" y="812"/>
                    <a:pt x="679" y="794"/>
                    <a:pt x="630" y="770"/>
                  </a:cubicBezTo>
                  <a:cubicBezTo>
                    <a:pt x="570" y="750"/>
                    <a:pt x="519" y="710"/>
                    <a:pt x="470" y="640"/>
                  </a:cubicBezTo>
                  <a:cubicBezTo>
                    <a:pt x="430" y="590"/>
                    <a:pt x="380" y="540"/>
                    <a:pt x="330" y="460"/>
                  </a:cubicBezTo>
                  <a:lnTo>
                    <a:pt x="150" y="171"/>
                  </a:lnTo>
                  <a:cubicBezTo>
                    <a:pt x="160" y="160"/>
                    <a:pt x="160" y="160"/>
                    <a:pt x="170" y="160"/>
                  </a:cubicBezTo>
                  <a:cubicBezTo>
                    <a:pt x="190" y="151"/>
                    <a:pt x="220" y="140"/>
                    <a:pt x="250" y="140"/>
                  </a:cubicBezTo>
                  <a:cubicBezTo>
                    <a:pt x="280" y="131"/>
                    <a:pt x="310" y="131"/>
                    <a:pt x="350" y="120"/>
                  </a:cubicBezTo>
                  <a:close/>
                  <a:moveTo>
                    <a:pt x="330" y="1"/>
                  </a:moveTo>
                  <a:cubicBezTo>
                    <a:pt x="300" y="11"/>
                    <a:pt x="260" y="11"/>
                    <a:pt x="220" y="21"/>
                  </a:cubicBezTo>
                  <a:lnTo>
                    <a:pt x="130" y="51"/>
                  </a:lnTo>
                  <a:cubicBezTo>
                    <a:pt x="111" y="51"/>
                    <a:pt x="91" y="61"/>
                    <a:pt x="80" y="71"/>
                  </a:cubicBezTo>
                  <a:lnTo>
                    <a:pt x="31" y="91"/>
                  </a:lnTo>
                  <a:lnTo>
                    <a:pt x="0" y="131"/>
                  </a:lnTo>
                  <a:lnTo>
                    <a:pt x="31" y="191"/>
                  </a:lnTo>
                  <a:cubicBezTo>
                    <a:pt x="31" y="200"/>
                    <a:pt x="40" y="211"/>
                    <a:pt x="40" y="220"/>
                  </a:cubicBezTo>
                  <a:lnTo>
                    <a:pt x="230" y="520"/>
                  </a:lnTo>
                  <a:cubicBezTo>
                    <a:pt x="290" y="610"/>
                    <a:pt x="330" y="670"/>
                    <a:pt x="380" y="719"/>
                  </a:cubicBezTo>
                  <a:cubicBezTo>
                    <a:pt x="440" y="799"/>
                    <a:pt x="510" y="850"/>
                    <a:pt x="570" y="879"/>
                  </a:cubicBezTo>
                  <a:cubicBezTo>
                    <a:pt x="639" y="919"/>
                    <a:pt x="709" y="929"/>
                    <a:pt x="779" y="929"/>
                  </a:cubicBezTo>
                  <a:lnTo>
                    <a:pt x="809" y="929"/>
                  </a:lnTo>
                  <a:cubicBezTo>
                    <a:pt x="849" y="929"/>
                    <a:pt x="889" y="919"/>
                    <a:pt x="919" y="910"/>
                  </a:cubicBezTo>
                  <a:cubicBezTo>
                    <a:pt x="959" y="899"/>
                    <a:pt x="989" y="890"/>
                    <a:pt x="1019" y="879"/>
                  </a:cubicBezTo>
                  <a:cubicBezTo>
                    <a:pt x="1039" y="870"/>
                    <a:pt x="1058" y="870"/>
                    <a:pt x="1069" y="859"/>
                  </a:cubicBezTo>
                  <a:lnTo>
                    <a:pt x="1089" y="850"/>
                  </a:lnTo>
                  <a:cubicBezTo>
                    <a:pt x="1118" y="830"/>
                    <a:pt x="1138" y="819"/>
                    <a:pt x="1138" y="790"/>
                  </a:cubicBezTo>
                  <a:lnTo>
                    <a:pt x="1138" y="770"/>
                  </a:lnTo>
                  <a:lnTo>
                    <a:pt x="1138" y="759"/>
                  </a:lnTo>
                  <a:lnTo>
                    <a:pt x="1118" y="739"/>
                  </a:lnTo>
                  <a:lnTo>
                    <a:pt x="1118" y="730"/>
                  </a:lnTo>
                  <a:cubicBezTo>
                    <a:pt x="1109" y="719"/>
                    <a:pt x="1098" y="710"/>
                    <a:pt x="1098" y="699"/>
                  </a:cubicBezTo>
                  <a:lnTo>
                    <a:pt x="889" y="410"/>
                  </a:lnTo>
                  <a:cubicBezTo>
                    <a:pt x="839" y="331"/>
                    <a:pt x="789" y="271"/>
                    <a:pt x="739" y="220"/>
                  </a:cubicBezTo>
                  <a:cubicBezTo>
                    <a:pt x="679" y="140"/>
                    <a:pt x="619" y="91"/>
                    <a:pt x="559" y="61"/>
                  </a:cubicBezTo>
                  <a:cubicBezTo>
                    <a:pt x="490" y="21"/>
                    <a:pt x="420" y="1"/>
                    <a:pt x="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7984819" y="4041998"/>
              <a:ext cx="95409" cy="72727"/>
            </a:xfrm>
            <a:custGeom>
              <a:avLst/>
              <a:gdLst/>
              <a:ahLst/>
              <a:cxnLst/>
              <a:rect l="l" t="t" r="r" b="b"/>
              <a:pathLst>
                <a:path w="1039" h="792" extrusionOk="0">
                  <a:moveTo>
                    <a:pt x="270" y="1"/>
                  </a:moveTo>
                  <a:cubicBezTo>
                    <a:pt x="230" y="11"/>
                    <a:pt x="200" y="11"/>
                    <a:pt x="170" y="21"/>
                  </a:cubicBezTo>
                  <a:cubicBezTo>
                    <a:pt x="140" y="31"/>
                    <a:pt x="110" y="41"/>
                    <a:pt x="90" y="50"/>
                  </a:cubicBezTo>
                  <a:cubicBezTo>
                    <a:pt x="61" y="50"/>
                    <a:pt x="41" y="70"/>
                    <a:pt x="30" y="70"/>
                  </a:cubicBezTo>
                  <a:cubicBezTo>
                    <a:pt x="21" y="70"/>
                    <a:pt x="10" y="81"/>
                    <a:pt x="10" y="81"/>
                  </a:cubicBezTo>
                  <a:lnTo>
                    <a:pt x="1" y="81"/>
                  </a:lnTo>
                  <a:lnTo>
                    <a:pt x="1" y="90"/>
                  </a:lnTo>
                  <a:cubicBezTo>
                    <a:pt x="10" y="90"/>
                    <a:pt x="10" y="90"/>
                    <a:pt x="10" y="101"/>
                  </a:cubicBezTo>
                  <a:cubicBezTo>
                    <a:pt x="21" y="101"/>
                    <a:pt x="21" y="121"/>
                    <a:pt x="30" y="130"/>
                  </a:cubicBezTo>
                  <a:cubicBezTo>
                    <a:pt x="41" y="150"/>
                    <a:pt x="50" y="170"/>
                    <a:pt x="70" y="190"/>
                  </a:cubicBezTo>
                  <a:cubicBezTo>
                    <a:pt x="81" y="210"/>
                    <a:pt x="101" y="230"/>
                    <a:pt x="120" y="261"/>
                  </a:cubicBezTo>
                  <a:cubicBezTo>
                    <a:pt x="150" y="310"/>
                    <a:pt x="190" y="370"/>
                    <a:pt x="230" y="430"/>
                  </a:cubicBezTo>
                  <a:cubicBezTo>
                    <a:pt x="280" y="500"/>
                    <a:pt x="330" y="560"/>
                    <a:pt x="380" y="620"/>
                  </a:cubicBezTo>
                  <a:cubicBezTo>
                    <a:pt x="440" y="680"/>
                    <a:pt x="500" y="720"/>
                    <a:pt x="560" y="749"/>
                  </a:cubicBezTo>
                  <a:cubicBezTo>
                    <a:pt x="617" y="774"/>
                    <a:pt x="674" y="792"/>
                    <a:pt x="731" y="792"/>
                  </a:cubicBezTo>
                  <a:cubicBezTo>
                    <a:pt x="744" y="792"/>
                    <a:pt x="756" y="791"/>
                    <a:pt x="769" y="789"/>
                  </a:cubicBezTo>
                  <a:cubicBezTo>
                    <a:pt x="809" y="789"/>
                    <a:pt x="839" y="780"/>
                    <a:pt x="869" y="769"/>
                  </a:cubicBezTo>
                  <a:lnTo>
                    <a:pt x="959" y="740"/>
                  </a:lnTo>
                  <a:cubicBezTo>
                    <a:pt x="979" y="729"/>
                    <a:pt x="1009" y="720"/>
                    <a:pt x="1019" y="709"/>
                  </a:cubicBezTo>
                  <a:cubicBezTo>
                    <a:pt x="1029" y="700"/>
                    <a:pt x="1039" y="700"/>
                    <a:pt x="1039" y="700"/>
                  </a:cubicBezTo>
                  <a:cubicBezTo>
                    <a:pt x="1039" y="700"/>
                    <a:pt x="1039" y="689"/>
                    <a:pt x="1029" y="680"/>
                  </a:cubicBezTo>
                  <a:cubicBezTo>
                    <a:pt x="1029" y="680"/>
                    <a:pt x="1019" y="660"/>
                    <a:pt x="1009" y="649"/>
                  </a:cubicBezTo>
                  <a:cubicBezTo>
                    <a:pt x="999" y="640"/>
                    <a:pt x="979" y="620"/>
                    <a:pt x="969" y="600"/>
                  </a:cubicBezTo>
                  <a:cubicBezTo>
                    <a:pt x="949" y="580"/>
                    <a:pt x="939" y="560"/>
                    <a:pt x="919" y="530"/>
                  </a:cubicBezTo>
                  <a:cubicBezTo>
                    <a:pt x="879" y="490"/>
                    <a:pt x="839" y="430"/>
                    <a:pt x="789" y="360"/>
                  </a:cubicBezTo>
                  <a:lnTo>
                    <a:pt x="640" y="181"/>
                  </a:lnTo>
                  <a:cubicBezTo>
                    <a:pt x="589" y="121"/>
                    <a:pt x="529" y="70"/>
                    <a:pt x="469" y="41"/>
                  </a:cubicBezTo>
                  <a:cubicBezTo>
                    <a:pt x="400" y="11"/>
                    <a:pt x="340" y="1"/>
                    <a:pt x="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7979310" y="4036581"/>
              <a:ext cx="106428" cy="83471"/>
            </a:xfrm>
            <a:custGeom>
              <a:avLst/>
              <a:gdLst/>
              <a:ahLst/>
              <a:cxnLst/>
              <a:rect l="l" t="t" r="r" b="b"/>
              <a:pathLst>
                <a:path w="1159" h="909" extrusionOk="0">
                  <a:moveTo>
                    <a:pt x="330" y="120"/>
                  </a:moveTo>
                  <a:cubicBezTo>
                    <a:pt x="390" y="120"/>
                    <a:pt x="450" y="129"/>
                    <a:pt x="500" y="160"/>
                  </a:cubicBezTo>
                  <a:cubicBezTo>
                    <a:pt x="549" y="180"/>
                    <a:pt x="600" y="220"/>
                    <a:pt x="660" y="280"/>
                  </a:cubicBezTo>
                  <a:cubicBezTo>
                    <a:pt x="709" y="339"/>
                    <a:pt x="759" y="409"/>
                    <a:pt x="799" y="459"/>
                  </a:cubicBezTo>
                  <a:cubicBezTo>
                    <a:pt x="849" y="519"/>
                    <a:pt x="889" y="579"/>
                    <a:pt x="929" y="629"/>
                  </a:cubicBezTo>
                  <a:lnTo>
                    <a:pt x="1009" y="739"/>
                  </a:lnTo>
                  <a:cubicBezTo>
                    <a:pt x="1009" y="739"/>
                    <a:pt x="999" y="739"/>
                    <a:pt x="989" y="748"/>
                  </a:cubicBezTo>
                  <a:cubicBezTo>
                    <a:pt x="969" y="759"/>
                    <a:pt x="939" y="768"/>
                    <a:pt x="909" y="779"/>
                  </a:cubicBezTo>
                  <a:cubicBezTo>
                    <a:pt x="889" y="779"/>
                    <a:pt x="859" y="788"/>
                    <a:pt x="829" y="788"/>
                  </a:cubicBezTo>
                  <a:cubicBezTo>
                    <a:pt x="811" y="791"/>
                    <a:pt x="794" y="792"/>
                    <a:pt x="778" y="792"/>
                  </a:cubicBezTo>
                  <a:cubicBezTo>
                    <a:pt x="730" y="792"/>
                    <a:pt x="687" y="781"/>
                    <a:pt x="649" y="759"/>
                  </a:cubicBezTo>
                  <a:cubicBezTo>
                    <a:pt x="589" y="739"/>
                    <a:pt x="540" y="699"/>
                    <a:pt x="480" y="639"/>
                  </a:cubicBezTo>
                  <a:cubicBezTo>
                    <a:pt x="440" y="589"/>
                    <a:pt x="400" y="529"/>
                    <a:pt x="340" y="459"/>
                  </a:cubicBezTo>
                  <a:lnTo>
                    <a:pt x="220" y="280"/>
                  </a:lnTo>
                  <a:lnTo>
                    <a:pt x="150" y="169"/>
                  </a:lnTo>
                  <a:cubicBezTo>
                    <a:pt x="150" y="169"/>
                    <a:pt x="161" y="160"/>
                    <a:pt x="170" y="160"/>
                  </a:cubicBezTo>
                  <a:cubicBezTo>
                    <a:pt x="190" y="149"/>
                    <a:pt x="220" y="149"/>
                    <a:pt x="250" y="140"/>
                  </a:cubicBezTo>
                  <a:cubicBezTo>
                    <a:pt x="280" y="129"/>
                    <a:pt x="300" y="129"/>
                    <a:pt x="330" y="120"/>
                  </a:cubicBezTo>
                  <a:close/>
                  <a:moveTo>
                    <a:pt x="320" y="0"/>
                  </a:moveTo>
                  <a:cubicBezTo>
                    <a:pt x="290" y="10"/>
                    <a:pt x="250" y="10"/>
                    <a:pt x="220" y="20"/>
                  </a:cubicBezTo>
                  <a:cubicBezTo>
                    <a:pt x="180" y="30"/>
                    <a:pt x="150" y="40"/>
                    <a:pt x="130" y="50"/>
                  </a:cubicBezTo>
                  <a:cubicBezTo>
                    <a:pt x="110" y="60"/>
                    <a:pt x="90" y="60"/>
                    <a:pt x="70" y="70"/>
                  </a:cubicBezTo>
                  <a:lnTo>
                    <a:pt x="21" y="100"/>
                  </a:lnTo>
                  <a:lnTo>
                    <a:pt x="1" y="149"/>
                  </a:lnTo>
                  <a:lnTo>
                    <a:pt x="30" y="200"/>
                  </a:lnTo>
                  <a:cubicBezTo>
                    <a:pt x="30" y="209"/>
                    <a:pt x="41" y="220"/>
                    <a:pt x="41" y="229"/>
                  </a:cubicBezTo>
                  <a:lnTo>
                    <a:pt x="130" y="349"/>
                  </a:lnTo>
                  <a:cubicBezTo>
                    <a:pt x="161" y="399"/>
                    <a:pt x="200" y="459"/>
                    <a:pt x="250" y="529"/>
                  </a:cubicBezTo>
                  <a:cubicBezTo>
                    <a:pt x="300" y="609"/>
                    <a:pt x="350" y="669"/>
                    <a:pt x="400" y="719"/>
                  </a:cubicBezTo>
                  <a:cubicBezTo>
                    <a:pt x="460" y="788"/>
                    <a:pt x="529" y="839"/>
                    <a:pt x="600" y="868"/>
                  </a:cubicBezTo>
                  <a:cubicBezTo>
                    <a:pt x="660" y="899"/>
                    <a:pt x="729" y="908"/>
                    <a:pt x="799" y="908"/>
                  </a:cubicBezTo>
                  <a:lnTo>
                    <a:pt x="829" y="908"/>
                  </a:lnTo>
                  <a:cubicBezTo>
                    <a:pt x="879" y="908"/>
                    <a:pt x="909" y="899"/>
                    <a:pt x="949" y="888"/>
                  </a:cubicBezTo>
                  <a:cubicBezTo>
                    <a:pt x="979" y="879"/>
                    <a:pt x="1019" y="868"/>
                    <a:pt x="1039" y="859"/>
                  </a:cubicBezTo>
                  <a:lnTo>
                    <a:pt x="1099" y="828"/>
                  </a:lnTo>
                  <a:lnTo>
                    <a:pt x="1108" y="819"/>
                  </a:lnTo>
                  <a:cubicBezTo>
                    <a:pt x="1139" y="799"/>
                    <a:pt x="1159" y="788"/>
                    <a:pt x="1159" y="759"/>
                  </a:cubicBezTo>
                  <a:lnTo>
                    <a:pt x="1159" y="739"/>
                  </a:lnTo>
                  <a:lnTo>
                    <a:pt x="1159" y="728"/>
                  </a:lnTo>
                  <a:lnTo>
                    <a:pt x="1139" y="708"/>
                  </a:lnTo>
                  <a:lnTo>
                    <a:pt x="1128" y="699"/>
                  </a:lnTo>
                  <a:cubicBezTo>
                    <a:pt x="1128" y="688"/>
                    <a:pt x="1119" y="679"/>
                    <a:pt x="1119" y="669"/>
                  </a:cubicBezTo>
                  <a:lnTo>
                    <a:pt x="1019" y="559"/>
                  </a:lnTo>
                  <a:cubicBezTo>
                    <a:pt x="989" y="509"/>
                    <a:pt x="939" y="449"/>
                    <a:pt x="899" y="389"/>
                  </a:cubicBezTo>
                  <a:cubicBezTo>
                    <a:pt x="859" y="329"/>
                    <a:pt x="799" y="260"/>
                    <a:pt x="740" y="200"/>
                  </a:cubicBezTo>
                  <a:cubicBezTo>
                    <a:pt x="680" y="129"/>
                    <a:pt x="609" y="80"/>
                    <a:pt x="549" y="50"/>
                  </a:cubicBezTo>
                  <a:cubicBezTo>
                    <a:pt x="480" y="10"/>
                    <a:pt x="400"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7984819" y="4041998"/>
              <a:ext cx="95409" cy="72727"/>
            </a:xfrm>
            <a:custGeom>
              <a:avLst/>
              <a:gdLst/>
              <a:ahLst/>
              <a:cxnLst/>
              <a:rect l="l" t="t" r="r" b="b"/>
              <a:pathLst>
                <a:path w="1039" h="792" extrusionOk="0">
                  <a:moveTo>
                    <a:pt x="270" y="1"/>
                  </a:moveTo>
                  <a:cubicBezTo>
                    <a:pt x="230" y="11"/>
                    <a:pt x="200" y="11"/>
                    <a:pt x="170" y="21"/>
                  </a:cubicBezTo>
                  <a:cubicBezTo>
                    <a:pt x="140" y="31"/>
                    <a:pt x="110" y="41"/>
                    <a:pt x="90" y="50"/>
                  </a:cubicBezTo>
                  <a:cubicBezTo>
                    <a:pt x="61" y="50"/>
                    <a:pt x="41" y="70"/>
                    <a:pt x="30" y="70"/>
                  </a:cubicBezTo>
                  <a:cubicBezTo>
                    <a:pt x="21" y="70"/>
                    <a:pt x="10" y="81"/>
                    <a:pt x="10" y="81"/>
                  </a:cubicBezTo>
                  <a:lnTo>
                    <a:pt x="1" y="81"/>
                  </a:lnTo>
                  <a:lnTo>
                    <a:pt x="1" y="90"/>
                  </a:lnTo>
                  <a:cubicBezTo>
                    <a:pt x="10" y="90"/>
                    <a:pt x="10" y="90"/>
                    <a:pt x="10" y="101"/>
                  </a:cubicBezTo>
                  <a:cubicBezTo>
                    <a:pt x="21" y="101"/>
                    <a:pt x="21" y="121"/>
                    <a:pt x="30" y="130"/>
                  </a:cubicBezTo>
                  <a:cubicBezTo>
                    <a:pt x="41" y="150"/>
                    <a:pt x="50" y="170"/>
                    <a:pt x="70" y="190"/>
                  </a:cubicBezTo>
                  <a:cubicBezTo>
                    <a:pt x="81" y="210"/>
                    <a:pt x="101" y="230"/>
                    <a:pt x="120" y="261"/>
                  </a:cubicBezTo>
                  <a:cubicBezTo>
                    <a:pt x="150" y="310"/>
                    <a:pt x="190" y="370"/>
                    <a:pt x="230" y="430"/>
                  </a:cubicBezTo>
                  <a:cubicBezTo>
                    <a:pt x="280" y="500"/>
                    <a:pt x="330" y="560"/>
                    <a:pt x="380" y="620"/>
                  </a:cubicBezTo>
                  <a:cubicBezTo>
                    <a:pt x="440" y="680"/>
                    <a:pt x="500" y="720"/>
                    <a:pt x="560" y="749"/>
                  </a:cubicBezTo>
                  <a:cubicBezTo>
                    <a:pt x="617" y="774"/>
                    <a:pt x="674" y="792"/>
                    <a:pt x="731" y="792"/>
                  </a:cubicBezTo>
                  <a:cubicBezTo>
                    <a:pt x="744" y="792"/>
                    <a:pt x="756" y="791"/>
                    <a:pt x="769" y="789"/>
                  </a:cubicBezTo>
                  <a:cubicBezTo>
                    <a:pt x="809" y="789"/>
                    <a:pt x="839" y="780"/>
                    <a:pt x="869" y="769"/>
                  </a:cubicBezTo>
                  <a:lnTo>
                    <a:pt x="959" y="740"/>
                  </a:lnTo>
                  <a:cubicBezTo>
                    <a:pt x="979" y="729"/>
                    <a:pt x="1009" y="720"/>
                    <a:pt x="1019" y="709"/>
                  </a:cubicBezTo>
                  <a:cubicBezTo>
                    <a:pt x="1029" y="700"/>
                    <a:pt x="1039" y="700"/>
                    <a:pt x="1039" y="700"/>
                  </a:cubicBezTo>
                  <a:cubicBezTo>
                    <a:pt x="1039" y="700"/>
                    <a:pt x="1039" y="689"/>
                    <a:pt x="1029" y="680"/>
                  </a:cubicBezTo>
                  <a:cubicBezTo>
                    <a:pt x="1029" y="680"/>
                    <a:pt x="1019" y="660"/>
                    <a:pt x="1009" y="649"/>
                  </a:cubicBezTo>
                  <a:cubicBezTo>
                    <a:pt x="999" y="640"/>
                    <a:pt x="979" y="620"/>
                    <a:pt x="969" y="600"/>
                  </a:cubicBezTo>
                  <a:cubicBezTo>
                    <a:pt x="949" y="580"/>
                    <a:pt x="939" y="560"/>
                    <a:pt x="919" y="530"/>
                  </a:cubicBezTo>
                  <a:cubicBezTo>
                    <a:pt x="879" y="490"/>
                    <a:pt x="839" y="430"/>
                    <a:pt x="789" y="360"/>
                  </a:cubicBezTo>
                  <a:lnTo>
                    <a:pt x="640" y="181"/>
                  </a:lnTo>
                  <a:cubicBezTo>
                    <a:pt x="589" y="121"/>
                    <a:pt x="529" y="70"/>
                    <a:pt x="469" y="41"/>
                  </a:cubicBezTo>
                  <a:cubicBezTo>
                    <a:pt x="400" y="11"/>
                    <a:pt x="340" y="1"/>
                    <a:pt x="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7979310" y="4036581"/>
              <a:ext cx="108265" cy="83471"/>
            </a:xfrm>
            <a:custGeom>
              <a:avLst/>
              <a:gdLst/>
              <a:ahLst/>
              <a:cxnLst/>
              <a:rect l="l" t="t" r="r" b="b"/>
              <a:pathLst>
                <a:path w="1179" h="909" extrusionOk="0">
                  <a:moveTo>
                    <a:pt x="330" y="120"/>
                  </a:moveTo>
                  <a:cubicBezTo>
                    <a:pt x="390" y="120"/>
                    <a:pt x="450" y="129"/>
                    <a:pt x="500" y="160"/>
                  </a:cubicBezTo>
                  <a:cubicBezTo>
                    <a:pt x="549" y="180"/>
                    <a:pt x="600" y="220"/>
                    <a:pt x="660" y="280"/>
                  </a:cubicBezTo>
                  <a:cubicBezTo>
                    <a:pt x="709" y="339"/>
                    <a:pt x="759" y="409"/>
                    <a:pt x="799" y="459"/>
                  </a:cubicBezTo>
                  <a:cubicBezTo>
                    <a:pt x="849" y="519"/>
                    <a:pt x="889" y="579"/>
                    <a:pt x="929" y="629"/>
                  </a:cubicBezTo>
                  <a:lnTo>
                    <a:pt x="1009" y="739"/>
                  </a:lnTo>
                  <a:cubicBezTo>
                    <a:pt x="1009" y="739"/>
                    <a:pt x="999" y="739"/>
                    <a:pt x="989" y="748"/>
                  </a:cubicBezTo>
                  <a:cubicBezTo>
                    <a:pt x="969" y="759"/>
                    <a:pt x="939" y="768"/>
                    <a:pt x="909" y="779"/>
                  </a:cubicBezTo>
                  <a:cubicBezTo>
                    <a:pt x="889" y="779"/>
                    <a:pt x="859" y="788"/>
                    <a:pt x="829" y="788"/>
                  </a:cubicBezTo>
                  <a:cubicBezTo>
                    <a:pt x="811" y="791"/>
                    <a:pt x="794" y="792"/>
                    <a:pt x="778" y="792"/>
                  </a:cubicBezTo>
                  <a:cubicBezTo>
                    <a:pt x="730" y="792"/>
                    <a:pt x="687" y="781"/>
                    <a:pt x="649" y="759"/>
                  </a:cubicBezTo>
                  <a:cubicBezTo>
                    <a:pt x="589" y="739"/>
                    <a:pt x="540" y="699"/>
                    <a:pt x="480" y="639"/>
                  </a:cubicBezTo>
                  <a:cubicBezTo>
                    <a:pt x="440" y="589"/>
                    <a:pt x="400" y="529"/>
                    <a:pt x="340" y="459"/>
                  </a:cubicBezTo>
                  <a:lnTo>
                    <a:pt x="220" y="280"/>
                  </a:lnTo>
                  <a:lnTo>
                    <a:pt x="150" y="169"/>
                  </a:lnTo>
                  <a:cubicBezTo>
                    <a:pt x="150" y="169"/>
                    <a:pt x="161" y="160"/>
                    <a:pt x="170" y="160"/>
                  </a:cubicBezTo>
                  <a:cubicBezTo>
                    <a:pt x="190" y="149"/>
                    <a:pt x="220" y="149"/>
                    <a:pt x="250" y="140"/>
                  </a:cubicBezTo>
                  <a:cubicBezTo>
                    <a:pt x="280" y="129"/>
                    <a:pt x="300" y="129"/>
                    <a:pt x="330" y="120"/>
                  </a:cubicBezTo>
                  <a:close/>
                  <a:moveTo>
                    <a:pt x="320" y="0"/>
                  </a:moveTo>
                  <a:cubicBezTo>
                    <a:pt x="290" y="10"/>
                    <a:pt x="250" y="10"/>
                    <a:pt x="220" y="20"/>
                  </a:cubicBezTo>
                  <a:cubicBezTo>
                    <a:pt x="180" y="30"/>
                    <a:pt x="150" y="40"/>
                    <a:pt x="130" y="50"/>
                  </a:cubicBezTo>
                  <a:cubicBezTo>
                    <a:pt x="110" y="60"/>
                    <a:pt x="90" y="60"/>
                    <a:pt x="70" y="70"/>
                  </a:cubicBezTo>
                  <a:lnTo>
                    <a:pt x="21" y="100"/>
                  </a:lnTo>
                  <a:lnTo>
                    <a:pt x="1" y="149"/>
                  </a:lnTo>
                  <a:lnTo>
                    <a:pt x="30" y="200"/>
                  </a:lnTo>
                  <a:cubicBezTo>
                    <a:pt x="30" y="209"/>
                    <a:pt x="41" y="220"/>
                    <a:pt x="41" y="229"/>
                  </a:cubicBezTo>
                  <a:lnTo>
                    <a:pt x="130" y="349"/>
                  </a:lnTo>
                  <a:cubicBezTo>
                    <a:pt x="161" y="399"/>
                    <a:pt x="200" y="459"/>
                    <a:pt x="250" y="529"/>
                  </a:cubicBezTo>
                  <a:cubicBezTo>
                    <a:pt x="300" y="609"/>
                    <a:pt x="350" y="669"/>
                    <a:pt x="400" y="719"/>
                  </a:cubicBezTo>
                  <a:cubicBezTo>
                    <a:pt x="460" y="788"/>
                    <a:pt x="529" y="839"/>
                    <a:pt x="600" y="868"/>
                  </a:cubicBezTo>
                  <a:cubicBezTo>
                    <a:pt x="660" y="899"/>
                    <a:pt x="729" y="908"/>
                    <a:pt x="799" y="908"/>
                  </a:cubicBezTo>
                  <a:lnTo>
                    <a:pt x="829" y="908"/>
                  </a:lnTo>
                  <a:cubicBezTo>
                    <a:pt x="879" y="908"/>
                    <a:pt x="909" y="899"/>
                    <a:pt x="949" y="888"/>
                  </a:cubicBezTo>
                  <a:cubicBezTo>
                    <a:pt x="979" y="879"/>
                    <a:pt x="1019" y="868"/>
                    <a:pt x="1039" y="859"/>
                  </a:cubicBezTo>
                  <a:lnTo>
                    <a:pt x="1099" y="828"/>
                  </a:lnTo>
                  <a:lnTo>
                    <a:pt x="1108" y="819"/>
                  </a:lnTo>
                  <a:cubicBezTo>
                    <a:pt x="1139" y="808"/>
                    <a:pt x="1139" y="808"/>
                    <a:pt x="1148" y="799"/>
                  </a:cubicBezTo>
                  <a:lnTo>
                    <a:pt x="1179" y="768"/>
                  </a:lnTo>
                  <a:lnTo>
                    <a:pt x="1159" y="728"/>
                  </a:lnTo>
                  <a:lnTo>
                    <a:pt x="1139" y="708"/>
                  </a:lnTo>
                  <a:lnTo>
                    <a:pt x="1128" y="699"/>
                  </a:lnTo>
                  <a:cubicBezTo>
                    <a:pt x="1128" y="688"/>
                    <a:pt x="1119" y="679"/>
                    <a:pt x="1119" y="669"/>
                  </a:cubicBezTo>
                  <a:lnTo>
                    <a:pt x="1019" y="559"/>
                  </a:lnTo>
                  <a:cubicBezTo>
                    <a:pt x="989" y="509"/>
                    <a:pt x="939" y="449"/>
                    <a:pt x="899" y="389"/>
                  </a:cubicBezTo>
                  <a:cubicBezTo>
                    <a:pt x="859" y="329"/>
                    <a:pt x="799" y="260"/>
                    <a:pt x="740" y="200"/>
                  </a:cubicBezTo>
                  <a:cubicBezTo>
                    <a:pt x="680" y="129"/>
                    <a:pt x="609" y="80"/>
                    <a:pt x="549" y="50"/>
                  </a:cubicBezTo>
                  <a:cubicBezTo>
                    <a:pt x="480" y="10"/>
                    <a:pt x="400"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6"/>
            <p:cNvSpPr/>
            <p:nvPr/>
          </p:nvSpPr>
          <p:spPr>
            <a:xfrm>
              <a:off x="8033395" y="4041080"/>
              <a:ext cx="97245" cy="71074"/>
            </a:xfrm>
            <a:custGeom>
              <a:avLst/>
              <a:gdLst/>
              <a:ahLst/>
              <a:cxnLst/>
              <a:rect l="l" t="t" r="r" b="b"/>
              <a:pathLst>
                <a:path w="1059" h="774" extrusionOk="0">
                  <a:moveTo>
                    <a:pt x="260" y="1"/>
                  </a:moveTo>
                  <a:cubicBezTo>
                    <a:pt x="230" y="11"/>
                    <a:pt x="200" y="11"/>
                    <a:pt x="170" y="21"/>
                  </a:cubicBezTo>
                  <a:lnTo>
                    <a:pt x="80" y="51"/>
                  </a:lnTo>
                  <a:lnTo>
                    <a:pt x="20" y="80"/>
                  </a:lnTo>
                  <a:lnTo>
                    <a:pt x="11" y="91"/>
                  </a:lnTo>
                  <a:lnTo>
                    <a:pt x="0" y="91"/>
                  </a:lnTo>
                  <a:cubicBezTo>
                    <a:pt x="0" y="100"/>
                    <a:pt x="11" y="100"/>
                    <a:pt x="11" y="100"/>
                  </a:cubicBezTo>
                  <a:cubicBezTo>
                    <a:pt x="11" y="111"/>
                    <a:pt x="20" y="120"/>
                    <a:pt x="31" y="140"/>
                  </a:cubicBezTo>
                  <a:cubicBezTo>
                    <a:pt x="40" y="151"/>
                    <a:pt x="60" y="171"/>
                    <a:pt x="71" y="191"/>
                  </a:cubicBezTo>
                  <a:cubicBezTo>
                    <a:pt x="80" y="211"/>
                    <a:pt x="100" y="231"/>
                    <a:pt x="120" y="260"/>
                  </a:cubicBezTo>
                  <a:cubicBezTo>
                    <a:pt x="160" y="310"/>
                    <a:pt x="200" y="370"/>
                    <a:pt x="240" y="430"/>
                  </a:cubicBezTo>
                  <a:cubicBezTo>
                    <a:pt x="290" y="500"/>
                    <a:pt x="340" y="560"/>
                    <a:pt x="400" y="610"/>
                  </a:cubicBezTo>
                  <a:cubicBezTo>
                    <a:pt x="450" y="670"/>
                    <a:pt x="519" y="719"/>
                    <a:pt x="579" y="739"/>
                  </a:cubicBezTo>
                  <a:cubicBezTo>
                    <a:pt x="632" y="762"/>
                    <a:pt x="685" y="773"/>
                    <a:pt x="737" y="773"/>
                  </a:cubicBezTo>
                  <a:cubicBezTo>
                    <a:pt x="755" y="773"/>
                    <a:pt x="772" y="772"/>
                    <a:pt x="789" y="770"/>
                  </a:cubicBezTo>
                  <a:cubicBezTo>
                    <a:pt x="829" y="770"/>
                    <a:pt x="859" y="759"/>
                    <a:pt x="889" y="750"/>
                  </a:cubicBezTo>
                  <a:cubicBezTo>
                    <a:pt x="929" y="739"/>
                    <a:pt x="959" y="730"/>
                    <a:pt x="979" y="719"/>
                  </a:cubicBezTo>
                  <a:cubicBezTo>
                    <a:pt x="1009" y="710"/>
                    <a:pt x="1029" y="690"/>
                    <a:pt x="1039" y="679"/>
                  </a:cubicBezTo>
                  <a:cubicBezTo>
                    <a:pt x="1049" y="679"/>
                    <a:pt x="1059" y="670"/>
                    <a:pt x="1059" y="670"/>
                  </a:cubicBezTo>
                  <a:cubicBezTo>
                    <a:pt x="1059" y="670"/>
                    <a:pt x="1059" y="659"/>
                    <a:pt x="1049" y="659"/>
                  </a:cubicBezTo>
                  <a:cubicBezTo>
                    <a:pt x="1049" y="650"/>
                    <a:pt x="1039" y="639"/>
                    <a:pt x="1029" y="630"/>
                  </a:cubicBezTo>
                  <a:cubicBezTo>
                    <a:pt x="1019" y="610"/>
                    <a:pt x="999" y="600"/>
                    <a:pt x="979" y="580"/>
                  </a:cubicBezTo>
                  <a:cubicBezTo>
                    <a:pt x="969" y="560"/>
                    <a:pt x="949" y="530"/>
                    <a:pt x="929" y="510"/>
                  </a:cubicBezTo>
                  <a:cubicBezTo>
                    <a:pt x="889" y="460"/>
                    <a:pt x="849" y="400"/>
                    <a:pt x="799" y="340"/>
                  </a:cubicBezTo>
                  <a:cubicBezTo>
                    <a:pt x="749" y="280"/>
                    <a:pt x="699" y="220"/>
                    <a:pt x="639" y="160"/>
                  </a:cubicBezTo>
                  <a:cubicBezTo>
                    <a:pt x="579" y="111"/>
                    <a:pt x="530" y="60"/>
                    <a:pt x="460" y="31"/>
                  </a:cubicBezTo>
                  <a:cubicBezTo>
                    <a:pt x="400" y="11"/>
                    <a:pt x="330"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8027886" y="4035571"/>
              <a:ext cx="110101" cy="81726"/>
            </a:xfrm>
            <a:custGeom>
              <a:avLst/>
              <a:gdLst/>
              <a:ahLst/>
              <a:cxnLst/>
              <a:rect l="l" t="t" r="r" b="b"/>
              <a:pathLst>
                <a:path w="1199" h="890" extrusionOk="0">
                  <a:moveTo>
                    <a:pt x="330" y="120"/>
                  </a:moveTo>
                  <a:cubicBezTo>
                    <a:pt x="390" y="120"/>
                    <a:pt x="450" y="131"/>
                    <a:pt x="500" y="151"/>
                  </a:cubicBezTo>
                  <a:cubicBezTo>
                    <a:pt x="550" y="171"/>
                    <a:pt x="599" y="211"/>
                    <a:pt x="659" y="271"/>
                  </a:cubicBezTo>
                  <a:cubicBezTo>
                    <a:pt x="719" y="320"/>
                    <a:pt x="770" y="390"/>
                    <a:pt x="809" y="440"/>
                  </a:cubicBezTo>
                  <a:lnTo>
                    <a:pt x="939" y="610"/>
                  </a:lnTo>
                  <a:lnTo>
                    <a:pt x="1029" y="710"/>
                  </a:lnTo>
                  <a:cubicBezTo>
                    <a:pt x="1029" y="719"/>
                    <a:pt x="1019" y="719"/>
                    <a:pt x="1019" y="719"/>
                  </a:cubicBezTo>
                  <a:cubicBezTo>
                    <a:pt x="989" y="730"/>
                    <a:pt x="969" y="739"/>
                    <a:pt x="939" y="750"/>
                  </a:cubicBezTo>
                  <a:cubicBezTo>
                    <a:pt x="909" y="759"/>
                    <a:pt x="879" y="770"/>
                    <a:pt x="849" y="770"/>
                  </a:cubicBezTo>
                  <a:cubicBezTo>
                    <a:pt x="831" y="772"/>
                    <a:pt x="813" y="773"/>
                    <a:pt x="795" y="773"/>
                  </a:cubicBezTo>
                  <a:cubicBezTo>
                    <a:pt x="748" y="773"/>
                    <a:pt x="706" y="764"/>
                    <a:pt x="670" y="750"/>
                  </a:cubicBezTo>
                  <a:cubicBezTo>
                    <a:pt x="610" y="730"/>
                    <a:pt x="560" y="690"/>
                    <a:pt x="500" y="630"/>
                  </a:cubicBezTo>
                  <a:cubicBezTo>
                    <a:pt x="450" y="590"/>
                    <a:pt x="410" y="530"/>
                    <a:pt x="350" y="460"/>
                  </a:cubicBezTo>
                  <a:lnTo>
                    <a:pt x="151" y="171"/>
                  </a:lnTo>
                  <a:lnTo>
                    <a:pt x="171" y="171"/>
                  </a:lnTo>
                  <a:cubicBezTo>
                    <a:pt x="191" y="160"/>
                    <a:pt x="211" y="151"/>
                    <a:pt x="240" y="140"/>
                  </a:cubicBezTo>
                  <a:cubicBezTo>
                    <a:pt x="270" y="131"/>
                    <a:pt x="300" y="131"/>
                    <a:pt x="330" y="120"/>
                  </a:cubicBezTo>
                  <a:close/>
                  <a:moveTo>
                    <a:pt x="320" y="1"/>
                  </a:moveTo>
                  <a:cubicBezTo>
                    <a:pt x="280" y="11"/>
                    <a:pt x="250" y="11"/>
                    <a:pt x="211" y="21"/>
                  </a:cubicBezTo>
                  <a:lnTo>
                    <a:pt x="120" y="51"/>
                  </a:lnTo>
                  <a:cubicBezTo>
                    <a:pt x="100" y="61"/>
                    <a:pt x="80" y="71"/>
                    <a:pt x="71" y="81"/>
                  </a:cubicBezTo>
                  <a:lnTo>
                    <a:pt x="0" y="120"/>
                  </a:lnTo>
                  <a:lnTo>
                    <a:pt x="0" y="171"/>
                  </a:lnTo>
                  <a:lnTo>
                    <a:pt x="31" y="211"/>
                  </a:lnTo>
                  <a:cubicBezTo>
                    <a:pt x="31" y="220"/>
                    <a:pt x="40" y="231"/>
                    <a:pt x="51" y="240"/>
                  </a:cubicBezTo>
                  <a:lnTo>
                    <a:pt x="260" y="530"/>
                  </a:lnTo>
                  <a:cubicBezTo>
                    <a:pt x="310" y="610"/>
                    <a:pt x="360" y="670"/>
                    <a:pt x="420" y="719"/>
                  </a:cubicBezTo>
                  <a:cubicBezTo>
                    <a:pt x="490" y="790"/>
                    <a:pt x="550" y="830"/>
                    <a:pt x="619" y="859"/>
                  </a:cubicBezTo>
                  <a:cubicBezTo>
                    <a:pt x="679" y="879"/>
                    <a:pt x="739" y="890"/>
                    <a:pt x="799" y="890"/>
                  </a:cubicBezTo>
                  <a:lnTo>
                    <a:pt x="859" y="890"/>
                  </a:lnTo>
                  <a:cubicBezTo>
                    <a:pt x="899" y="890"/>
                    <a:pt x="929" y="879"/>
                    <a:pt x="969" y="870"/>
                  </a:cubicBezTo>
                  <a:cubicBezTo>
                    <a:pt x="1009" y="859"/>
                    <a:pt x="1039" y="839"/>
                    <a:pt x="1059" y="830"/>
                  </a:cubicBezTo>
                  <a:lnTo>
                    <a:pt x="1119" y="799"/>
                  </a:lnTo>
                  <a:lnTo>
                    <a:pt x="1129" y="790"/>
                  </a:lnTo>
                  <a:cubicBezTo>
                    <a:pt x="1158" y="779"/>
                    <a:pt x="1158" y="779"/>
                    <a:pt x="1169" y="770"/>
                  </a:cubicBezTo>
                  <a:lnTo>
                    <a:pt x="1198" y="739"/>
                  </a:lnTo>
                  <a:lnTo>
                    <a:pt x="1169" y="699"/>
                  </a:lnTo>
                  <a:cubicBezTo>
                    <a:pt x="1169" y="699"/>
                    <a:pt x="1169" y="690"/>
                    <a:pt x="1158" y="680"/>
                  </a:cubicBezTo>
                  <a:lnTo>
                    <a:pt x="1149" y="670"/>
                  </a:lnTo>
                  <a:cubicBezTo>
                    <a:pt x="1149" y="660"/>
                    <a:pt x="1139" y="650"/>
                    <a:pt x="1129" y="650"/>
                  </a:cubicBezTo>
                  <a:lnTo>
                    <a:pt x="899" y="370"/>
                  </a:lnTo>
                  <a:cubicBezTo>
                    <a:pt x="859" y="311"/>
                    <a:pt x="799" y="240"/>
                    <a:pt x="739" y="180"/>
                  </a:cubicBezTo>
                  <a:cubicBezTo>
                    <a:pt x="670" y="111"/>
                    <a:pt x="610" y="71"/>
                    <a:pt x="550" y="41"/>
                  </a:cubicBezTo>
                  <a:cubicBezTo>
                    <a:pt x="480" y="11"/>
                    <a:pt x="400" y="1"/>
                    <a:pt x="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8033395" y="4041080"/>
              <a:ext cx="97245" cy="71074"/>
            </a:xfrm>
            <a:custGeom>
              <a:avLst/>
              <a:gdLst/>
              <a:ahLst/>
              <a:cxnLst/>
              <a:rect l="l" t="t" r="r" b="b"/>
              <a:pathLst>
                <a:path w="1059" h="774" extrusionOk="0">
                  <a:moveTo>
                    <a:pt x="260" y="1"/>
                  </a:moveTo>
                  <a:cubicBezTo>
                    <a:pt x="230" y="11"/>
                    <a:pt x="200" y="11"/>
                    <a:pt x="170" y="21"/>
                  </a:cubicBezTo>
                  <a:lnTo>
                    <a:pt x="80" y="51"/>
                  </a:lnTo>
                  <a:lnTo>
                    <a:pt x="20" y="80"/>
                  </a:lnTo>
                  <a:lnTo>
                    <a:pt x="11" y="91"/>
                  </a:lnTo>
                  <a:lnTo>
                    <a:pt x="0" y="91"/>
                  </a:lnTo>
                  <a:cubicBezTo>
                    <a:pt x="0" y="100"/>
                    <a:pt x="11" y="100"/>
                    <a:pt x="11" y="100"/>
                  </a:cubicBezTo>
                  <a:cubicBezTo>
                    <a:pt x="11" y="111"/>
                    <a:pt x="20" y="120"/>
                    <a:pt x="31" y="140"/>
                  </a:cubicBezTo>
                  <a:cubicBezTo>
                    <a:pt x="40" y="151"/>
                    <a:pt x="60" y="171"/>
                    <a:pt x="71" y="191"/>
                  </a:cubicBezTo>
                  <a:cubicBezTo>
                    <a:pt x="80" y="211"/>
                    <a:pt x="100" y="231"/>
                    <a:pt x="120" y="260"/>
                  </a:cubicBezTo>
                  <a:cubicBezTo>
                    <a:pt x="160" y="310"/>
                    <a:pt x="200" y="370"/>
                    <a:pt x="240" y="430"/>
                  </a:cubicBezTo>
                  <a:cubicBezTo>
                    <a:pt x="290" y="500"/>
                    <a:pt x="340" y="560"/>
                    <a:pt x="400" y="610"/>
                  </a:cubicBezTo>
                  <a:cubicBezTo>
                    <a:pt x="450" y="670"/>
                    <a:pt x="519" y="719"/>
                    <a:pt x="579" y="739"/>
                  </a:cubicBezTo>
                  <a:cubicBezTo>
                    <a:pt x="632" y="762"/>
                    <a:pt x="685" y="773"/>
                    <a:pt x="737" y="773"/>
                  </a:cubicBezTo>
                  <a:cubicBezTo>
                    <a:pt x="755" y="773"/>
                    <a:pt x="772" y="772"/>
                    <a:pt x="789" y="770"/>
                  </a:cubicBezTo>
                  <a:cubicBezTo>
                    <a:pt x="829" y="770"/>
                    <a:pt x="859" y="759"/>
                    <a:pt x="889" y="750"/>
                  </a:cubicBezTo>
                  <a:cubicBezTo>
                    <a:pt x="929" y="739"/>
                    <a:pt x="959" y="730"/>
                    <a:pt x="979" y="719"/>
                  </a:cubicBezTo>
                  <a:cubicBezTo>
                    <a:pt x="1009" y="710"/>
                    <a:pt x="1029" y="690"/>
                    <a:pt x="1039" y="679"/>
                  </a:cubicBezTo>
                  <a:cubicBezTo>
                    <a:pt x="1049" y="679"/>
                    <a:pt x="1059" y="670"/>
                    <a:pt x="1059" y="670"/>
                  </a:cubicBezTo>
                  <a:cubicBezTo>
                    <a:pt x="1059" y="670"/>
                    <a:pt x="1059" y="659"/>
                    <a:pt x="1049" y="659"/>
                  </a:cubicBezTo>
                  <a:cubicBezTo>
                    <a:pt x="1049" y="650"/>
                    <a:pt x="1039" y="639"/>
                    <a:pt x="1029" y="630"/>
                  </a:cubicBezTo>
                  <a:cubicBezTo>
                    <a:pt x="1019" y="610"/>
                    <a:pt x="999" y="600"/>
                    <a:pt x="979" y="580"/>
                  </a:cubicBezTo>
                  <a:cubicBezTo>
                    <a:pt x="969" y="560"/>
                    <a:pt x="949" y="530"/>
                    <a:pt x="929" y="510"/>
                  </a:cubicBezTo>
                  <a:cubicBezTo>
                    <a:pt x="889" y="460"/>
                    <a:pt x="849" y="400"/>
                    <a:pt x="799" y="340"/>
                  </a:cubicBezTo>
                  <a:cubicBezTo>
                    <a:pt x="749" y="280"/>
                    <a:pt x="699" y="220"/>
                    <a:pt x="639" y="160"/>
                  </a:cubicBezTo>
                  <a:cubicBezTo>
                    <a:pt x="579" y="111"/>
                    <a:pt x="530" y="60"/>
                    <a:pt x="460" y="31"/>
                  </a:cubicBezTo>
                  <a:cubicBezTo>
                    <a:pt x="400" y="11"/>
                    <a:pt x="330"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8027886" y="4035571"/>
              <a:ext cx="110101" cy="81726"/>
            </a:xfrm>
            <a:custGeom>
              <a:avLst/>
              <a:gdLst/>
              <a:ahLst/>
              <a:cxnLst/>
              <a:rect l="l" t="t" r="r" b="b"/>
              <a:pathLst>
                <a:path w="1199" h="890" extrusionOk="0">
                  <a:moveTo>
                    <a:pt x="330" y="120"/>
                  </a:moveTo>
                  <a:cubicBezTo>
                    <a:pt x="390" y="120"/>
                    <a:pt x="450" y="131"/>
                    <a:pt x="500" y="151"/>
                  </a:cubicBezTo>
                  <a:cubicBezTo>
                    <a:pt x="550" y="171"/>
                    <a:pt x="599" y="211"/>
                    <a:pt x="659" y="271"/>
                  </a:cubicBezTo>
                  <a:cubicBezTo>
                    <a:pt x="719" y="320"/>
                    <a:pt x="770" y="390"/>
                    <a:pt x="809" y="440"/>
                  </a:cubicBezTo>
                  <a:lnTo>
                    <a:pt x="939" y="610"/>
                  </a:lnTo>
                  <a:lnTo>
                    <a:pt x="1029" y="710"/>
                  </a:lnTo>
                  <a:cubicBezTo>
                    <a:pt x="1029" y="719"/>
                    <a:pt x="1019" y="719"/>
                    <a:pt x="1019" y="719"/>
                  </a:cubicBezTo>
                  <a:cubicBezTo>
                    <a:pt x="989" y="730"/>
                    <a:pt x="969" y="739"/>
                    <a:pt x="939" y="750"/>
                  </a:cubicBezTo>
                  <a:cubicBezTo>
                    <a:pt x="909" y="759"/>
                    <a:pt x="879" y="770"/>
                    <a:pt x="849" y="770"/>
                  </a:cubicBezTo>
                  <a:cubicBezTo>
                    <a:pt x="831" y="772"/>
                    <a:pt x="813" y="773"/>
                    <a:pt x="795" y="773"/>
                  </a:cubicBezTo>
                  <a:cubicBezTo>
                    <a:pt x="748" y="773"/>
                    <a:pt x="706" y="764"/>
                    <a:pt x="670" y="750"/>
                  </a:cubicBezTo>
                  <a:cubicBezTo>
                    <a:pt x="610" y="730"/>
                    <a:pt x="560" y="690"/>
                    <a:pt x="500" y="630"/>
                  </a:cubicBezTo>
                  <a:cubicBezTo>
                    <a:pt x="450" y="590"/>
                    <a:pt x="410" y="530"/>
                    <a:pt x="350" y="460"/>
                  </a:cubicBezTo>
                  <a:lnTo>
                    <a:pt x="151" y="171"/>
                  </a:lnTo>
                  <a:lnTo>
                    <a:pt x="171" y="171"/>
                  </a:lnTo>
                  <a:cubicBezTo>
                    <a:pt x="191" y="160"/>
                    <a:pt x="211" y="151"/>
                    <a:pt x="240" y="140"/>
                  </a:cubicBezTo>
                  <a:cubicBezTo>
                    <a:pt x="270" y="131"/>
                    <a:pt x="300" y="131"/>
                    <a:pt x="330" y="120"/>
                  </a:cubicBezTo>
                  <a:close/>
                  <a:moveTo>
                    <a:pt x="320" y="1"/>
                  </a:moveTo>
                  <a:cubicBezTo>
                    <a:pt x="280" y="11"/>
                    <a:pt x="250" y="11"/>
                    <a:pt x="211" y="21"/>
                  </a:cubicBezTo>
                  <a:lnTo>
                    <a:pt x="120" y="51"/>
                  </a:lnTo>
                  <a:cubicBezTo>
                    <a:pt x="100" y="61"/>
                    <a:pt x="80" y="71"/>
                    <a:pt x="71" y="81"/>
                  </a:cubicBezTo>
                  <a:lnTo>
                    <a:pt x="0" y="120"/>
                  </a:lnTo>
                  <a:lnTo>
                    <a:pt x="0" y="171"/>
                  </a:lnTo>
                  <a:lnTo>
                    <a:pt x="31" y="211"/>
                  </a:lnTo>
                  <a:cubicBezTo>
                    <a:pt x="31" y="220"/>
                    <a:pt x="40" y="231"/>
                    <a:pt x="51" y="240"/>
                  </a:cubicBezTo>
                  <a:lnTo>
                    <a:pt x="260" y="530"/>
                  </a:lnTo>
                  <a:cubicBezTo>
                    <a:pt x="310" y="610"/>
                    <a:pt x="360" y="670"/>
                    <a:pt x="420" y="719"/>
                  </a:cubicBezTo>
                  <a:cubicBezTo>
                    <a:pt x="490" y="790"/>
                    <a:pt x="550" y="830"/>
                    <a:pt x="619" y="859"/>
                  </a:cubicBezTo>
                  <a:cubicBezTo>
                    <a:pt x="679" y="879"/>
                    <a:pt x="739" y="890"/>
                    <a:pt x="799" y="890"/>
                  </a:cubicBezTo>
                  <a:lnTo>
                    <a:pt x="859" y="890"/>
                  </a:lnTo>
                  <a:cubicBezTo>
                    <a:pt x="899" y="890"/>
                    <a:pt x="929" y="879"/>
                    <a:pt x="969" y="870"/>
                  </a:cubicBezTo>
                  <a:cubicBezTo>
                    <a:pt x="1009" y="859"/>
                    <a:pt x="1039" y="839"/>
                    <a:pt x="1059" y="830"/>
                  </a:cubicBezTo>
                  <a:lnTo>
                    <a:pt x="1119" y="799"/>
                  </a:lnTo>
                  <a:lnTo>
                    <a:pt x="1129" y="790"/>
                  </a:lnTo>
                  <a:cubicBezTo>
                    <a:pt x="1158" y="779"/>
                    <a:pt x="1158" y="779"/>
                    <a:pt x="1169" y="770"/>
                  </a:cubicBezTo>
                  <a:lnTo>
                    <a:pt x="1198" y="739"/>
                  </a:lnTo>
                  <a:lnTo>
                    <a:pt x="1169" y="699"/>
                  </a:lnTo>
                  <a:cubicBezTo>
                    <a:pt x="1169" y="699"/>
                    <a:pt x="1169" y="690"/>
                    <a:pt x="1158" y="680"/>
                  </a:cubicBezTo>
                  <a:lnTo>
                    <a:pt x="1149" y="670"/>
                  </a:lnTo>
                  <a:cubicBezTo>
                    <a:pt x="1149" y="660"/>
                    <a:pt x="1139" y="650"/>
                    <a:pt x="1129" y="650"/>
                  </a:cubicBezTo>
                  <a:lnTo>
                    <a:pt x="899" y="370"/>
                  </a:lnTo>
                  <a:cubicBezTo>
                    <a:pt x="859" y="311"/>
                    <a:pt x="799" y="240"/>
                    <a:pt x="739" y="180"/>
                  </a:cubicBezTo>
                  <a:cubicBezTo>
                    <a:pt x="670" y="111"/>
                    <a:pt x="610" y="71"/>
                    <a:pt x="550" y="41"/>
                  </a:cubicBezTo>
                  <a:cubicBezTo>
                    <a:pt x="480" y="11"/>
                    <a:pt x="400" y="1"/>
                    <a:pt x="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8081972" y="4038142"/>
              <a:ext cx="99082" cy="69605"/>
            </a:xfrm>
            <a:custGeom>
              <a:avLst/>
              <a:gdLst/>
              <a:ahLst/>
              <a:cxnLst/>
              <a:rect l="l" t="t" r="r" b="b"/>
              <a:pathLst>
                <a:path w="1079" h="758" extrusionOk="0">
                  <a:moveTo>
                    <a:pt x="295" y="0"/>
                  </a:moveTo>
                  <a:cubicBezTo>
                    <a:pt x="283" y="0"/>
                    <a:pt x="272" y="1"/>
                    <a:pt x="260" y="3"/>
                  </a:cubicBezTo>
                  <a:cubicBezTo>
                    <a:pt x="220" y="13"/>
                    <a:pt x="190" y="13"/>
                    <a:pt x="161" y="23"/>
                  </a:cubicBezTo>
                  <a:cubicBezTo>
                    <a:pt x="130" y="33"/>
                    <a:pt x="101" y="43"/>
                    <a:pt x="81" y="63"/>
                  </a:cubicBezTo>
                  <a:cubicBezTo>
                    <a:pt x="50" y="73"/>
                    <a:pt x="30" y="83"/>
                    <a:pt x="21" y="92"/>
                  </a:cubicBezTo>
                  <a:cubicBezTo>
                    <a:pt x="10" y="92"/>
                    <a:pt x="10" y="92"/>
                    <a:pt x="1" y="103"/>
                  </a:cubicBezTo>
                  <a:cubicBezTo>
                    <a:pt x="1" y="112"/>
                    <a:pt x="1" y="112"/>
                    <a:pt x="10" y="112"/>
                  </a:cubicBezTo>
                  <a:cubicBezTo>
                    <a:pt x="10" y="123"/>
                    <a:pt x="21" y="132"/>
                    <a:pt x="30" y="152"/>
                  </a:cubicBezTo>
                  <a:cubicBezTo>
                    <a:pt x="41" y="163"/>
                    <a:pt x="61" y="183"/>
                    <a:pt x="70" y="203"/>
                  </a:cubicBezTo>
                  <a:cubicBezTo>
                    <a:pt x="90" y="223"/>
                    <a:pt x="101" y="243"/>
                    <a:pt x="121" y="263"/>
                  </a:cubicBezTo>
                  <a:cubicBezTo>
                    <a:pt x="161" y="312"/>
                    <a:pt x="210" y="372"/>
                    <a:pt x="250" y="432"/>
                  </a:cubicBezTo>
                  <a:cubicBezTo>
                    <a:pt x="300" y="492"/>
                    <a:pt x="360" y="562"/>
                    <a:pt x="410" y="612"/>
                  </a:cubicBezTo>
                  <a:cubicBezTo>
                    <a:pt x="470" y="671"/>
                    <a:pt x="540" y="711"/>
                    <a:pt x="600" y="731"/>
                  </a:cubicBezTo>
                  <a:cubicBezTo>
                    <a:pt x="644" y="751"/>
                    <a:pt x="688" y="758"/>
                    <a:pt x="732" y="758"/>
                  </a:cubicBezTo>
                  <a:cubicBezTo>
                    <a:pt x="758" y="758"/>
                    <a:pt x="783" y="755"/>
                    <a:pt x="809" y="751"/>
                  </a:cubicBezTo>
                  <a:cubicBezTo>
                    <a:pt x="849" y="751"/>
                    <a:pt x="879" y="742"/>
                    <a:pt x="909" y="731"/>
                  </a:cubicBezTo>
                  <a:cubicBezTo>
                    <a:pt x="949" y="711"/>
                    <a:pt x="969" y="702"/>
                    <a:pt x="999" y="691"/>
                  </a:cubicBezTo>
                  <a:cubicBezTo>
                    <a:pt x="1019" y="682"/>
                    <a:pt x="1039" y="662"/>
                    <a:pt x="1059" y="662"/>
                  </a:cubicBezTo>
                  <a:lnTo>
                    <a:pt x="1079" y="642"/>
                  </a:lnTo>
                  <a:lnTo>
                    <a:pt x="1069" y="632"/>
                  </a:lnTo>
                  <a:cubicBezTo>
                    <a:pt x="1059" y="622"/>
                    <a:pt x="1059" y="612"/>
                    <a:pt x="1039" y="602"/>
                  </a:cubicBezTo>
                  <a:cubicBezTo>
                    <a:pt x="1029" y="582"/>
                    <a:pt x="1019" y="572"/>
                    <a:pt x="999" y="552"/>
                  </a:cubicBezTo>
                  <a:cubicBezTo>
                    <a:pt x="979" y="532"/>
                    <a:pt x="959" y="512"/>
                    <a:pt x="939" y="482"/>
                  </a:cubicBezTo>
                  <a:cubicBezTo>
                    <a:pt x="899" y="442"/>
                    <a:pt x="849" y="382"/>
                    <a:pt x="799" y="322"/>
                  </a:cubicBezTo>
                  <a:cubicBezTo>
                    <a:pt x="749" y="263"/>
                    <a:pt x="700" y="203"/>
                    <a:pt x="640" y="152"/>
                  </a:cubicBezTo>
                  <a:cubicBezTo>
                    <a:pt x="580" y="103"/>
                    <a:pt x="520" y="53"/>
                    <a:pt x="460" y="33"/>
                  </a:cubicBezTo>
                  <a:cubicBezTo>
                    <a:pt x="403" y="16"/>
                    <a:pt x="347" y="0"/>
                    <a:pt x="2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8076462" y="4032540"/>
              <a:ext cx="110101" cy="81084"/>
            </a:xfrm>
            <a:custGeom>
              <a:avLst/>
              <a:gdLst/>
              <a:ahLst/>
              <a:cxnLst/>
              <a:rect l="l" t="t" r="r" b="b"/>
              <a:pathLst>
                <a:path w="1199" h="883" extrusionOk="0">
                  <a:moveTo>
                    <a:pt x="320" y="124"/>
                  </a:moveTo>
                  <a:cubicBezTo>
                    <a:pt x="380" y="124"/>
                    <a:pt x="440" y="124"/>
                    <a:pt x="500" y="153"/>
                  </a:cubicBezTo>
                  <a:cubicBezTo>
                    <a:pt x="550" y="164"/>
                    <a:pt x="600" y="204"/>
                    <a:pt x="660" y="253"/>
                  </a:cubicBezTo>
                  <a:cubicBezTo>
                    <a:pt x="720" y="313"/>
                    <a:pt x="769" y="373"/>
                    <a:pt x="820" y="423"/>
                  </a:cubicBezTo>
                  <a:lnTo>
                    <a:pt x="1049" y="693"/>
                  </a:lnTo>
                  <a:cubicBezTo>
                    <a:pt x="1039" y="693"/>
                    <a:pt x="1039" y="693"/>
                    <a:pt x="1029" y="703"/>
                  </a:cubicBezTo>
                  <a:cubicBezTo>
                    <a:pt x="1009" y="713"/>
                    <a:pt x="979" y="723"/>
                    <a:pt x="949" y="732"/>
                  </a:cubicBezTo>
                  <a:cubicBezTo>
                    <a:pt x="919" y="743"/>
                    <a:pt x="889" y="752"/>
                    <a:pt x="859" y="752"/>
                  </a:cubicBezTo>
                  <a:cubicBezTo>
                    <a:pt x="834" y="757"/>
                    <a:pt x="809" y="759"/>
                    <a:pt x="784" y="759"/>
                  </a:cubicBezTo>
                  <a:cubicBezTo>
                    <a:pt x="749" y="759"/>
                    <a:pt x="715" y="754"/>
                    <a:pt x="680" y="743"/>
                  </a:cubicBezTo>
                  <a:cubicBezTo>
                    <a:pt x="629" y="713"/>
                    <a:pt x="570" y="683"/>
                    <a:pt x="520" y="633"/>
                  </a:cubicBezTo>
                  <a:cubicBezTo>
                    <a:pt x="470" y="583"/>
                    <a:pt x="420" y="533"/>
                    <a:pt x="360" y="453"/>
                  </a:cubicBezTo>
                  <a:lnTo>
                    <a:pt x="150" y="184"/>
                  </a:lnTo>
                  <a:lnTo>
                    <a:pt x="161" y="173"/>
                  </a:lnTo>
                  <a:cubicBezTo>
                    <a:pt x="190" y="164"/>
                    <a:pt x="210" y="153"/>
                    <a:pt x="241" y="144"/>
                  </a:cubicBezTo>
                  <a:cubicBezTo>
                    <a:pt x="270" y="134"/>
                    <a:pt x="300" y="134"/>
                    <a:pt x="320" y="124"/>
                  </a:cubicBezTo>
                  <a:close/>
                  <a:moveTo>
                    <a:pt x="365" y="0"/>
                  </a:moveTo>
                  <a:cubicBezTo>
                    <a:pt x="346" y="0"/>
                    <a:pt x="328" y="2"/>
                    <a:pt x="310" y="4"/>
                  </a:cubicBezTo>
                  <a:cubicBezTo>
                    <a:pt x="270" y="14"/>
                    <a:pt x="241" y="24"/>
                    <a:pt x="201" y="34"/>
                  </a:cubicBezTo>
                  <a:lnTo>
                    <a:pt x="110" y="64"/>
                  </a:lnTo>
                  <a:cubicBezTo>
                    <a:pt x="90" y="74"/>
                    <a:pt x="81" y="84"/>
                    <a:pt x="61" y="94"/>
                  </a:cubicBezTo>
                  <a:lnTo>
                    <a:pt x="1" y="134"/>
                  </a:lnTo>
                  <a:lnTo>
                    <a:pt x="1" y="184"/>
                  </a:lnTo>
                  <a:lnTo>
                    <a:pt x="31" y="224"/>
                  </a:lnTo>
                  <a:cubicBezTo>
                    <a:pt x="31" y="233"/>
                    <a:pt x="41" y="244"/>
                    <a:pt x="41" y="244"/>
                  </a:cubicBezTo>
                  <a:lnTo>
                    <a:pt x="270" y="533"/>
                  </a:lnTo>
                  <a:cubicBezTo>
                    <a:pt x="330" y="613"/>
                    <a:pt x="380" y="663"/>
                    <a:pt x="430" y="713"/>
                  </a:cubicBezTo>
                  <a:cubicBezTo>
                    <a:pt x="500" y="783"/>
                    <a:pt x="570" y="823"/>
                    <a:pt x="640" y="852"/>
                  </a:cubicBezTo>
                  <a:cubicBezTo>
                    <a:pt x="689" y="872"/>
                    <a:pt x="749" y="883"/>
                    <a:pt x="800" y="883"/>
                  </a:cubicBezTo>
                  <a:cubicBezTo>
                    <a:pt x="829" y="883"/>
                    <a:pt x="859" y="872"/>
                    <a:pt x="879" y="872"/>
                  </a:cubicBezTo>
                  <a:cubicBezTo>
                    <a:pt x="919" y="863"/>
                    <a:pt x="959" y="852"/>
                    <a:pt x="989" y="843"/>
                  </a:cubicBezTo>
                  <a:cubicBezTo>
                    <a:pt x="1029" y="832"/>
                    <a:pt x="1059" y="823"/>
                    <a:pt x="1089" y="803"/>
                  </a:cubicBezTo>
                  <a:cubicBezTo>
                    <a:pt x="1109" y="792"/>
                    <a:pt x="1129" y="783"/>
                    <a:pt x="1139" y="772"/>
                  </a:cubicBezTo>
                  <a:lnTo>
                    <a:pt x="1149" y="772"/>
                  </a:lnTo>
                  <a:cubicBezTo>
                    <a:pt x="1179" y="752"/>
                    <a:pt x="1199" y="732"/>
                    <a:pt x="1199" y="703"/>
                  </a:cubicBezTo>
                  <a:lnTo>
                    <a:pt x="1199" y="683"/>
                  </a:lnTo>
                  <a:lnTo>
                    <a:pt x="1189" y="673"/>
                  </a:lnTo>
                  <a:cubicBezTo>
                    <a:pt x="1189" y="673"/>
                    <a:pt x="1189" y="663"/>
                    <a:pt x="1179" y="653"/>
                  </a:cubicBezTo>
                  <a:lnTo>
                    <a:pt x="1169" y="643"/>
                  </a:lnTo>
                  <a:lnTo>
                    <a:pt x="1149" y="623"/>
                  </a:lnTo>
                  <a:lnTo>
                    <a:pt x="909" y="344"/>
                  </a:lnTo>
                  <a:lnTo>
                    <a:pt x="740" y="173"/>
                  </a:lnTo>
                  <a:cubicBezTo>
                    <a:pt x="669" y="104"/>
                    <a:pt x="600" y="64"/>
                    <a:pt x="540" y="34"/>
                  </a:cubicBezTo>
                  <a:cubicBezTo>
                    <a:pt x="480" y="12"/>
                    <a:pt x="421" y="0"/>
                    <a:pt x="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8081972" y="4038142"/>
              <a:ext cx="99082" cy="69605"/>
            </a:xfrm>
            <a:custGeom>
              <a:avLst/>
              <a:gdLst/>
              <a:ahLst/>
              <a:cxnLst/>
              <a:rect l="l" t="t" r="r" b="b"/>
              <a:pathLst>
                <a:path w="1079" h="758" extrusionOk="0">
                  <a:moveTo>
                    <a:pt x="295" y="0"/>
                  </a:moveTo>
                  <a:cubicBezTo>
                    <a:pt x="283" y="0"/>
                    <a:pt x="272" y="1"/>
                    <a:pt x="260" y="3"/>
                  </a:cubicBezTo>
                  <a:cubicBezTo>
                    <a:pt x="220" y="13"/>
                    <a:pt x="190" y="13"/>
                    <a:pt x="161" y="23"/>
                  </a:cubicBezTo>
                  <a:cubicBezTo>
                    <a:pt x="130" y="33"/>
                    <a:pt x="101" y="43"/>
                    <a:pt x="81" y="63"/>
                  </a:cubicBezTo>
                  <a:cubicBezTo>
                    <a:pt x="50" y="73"/>
                    <a:pt x="30" y="83"/>
                    <a:pt x="21" y="92"/>
                  </a:cubicBezTo>
                  <a:cubicBezTo>
                    <a:pt x="10" y="92"/>
                    <a:pt x="10" y="92"/>
                    <a:pt x="1" y="103"/>
                  </a:cubicBezTo>
                  <a:cubicBezTo>
                    <a:pt x="1" y="112"/>
                    <a:pt x="1" y="112"/>
                    <a:pt x="10" y="112"/>
                  </a:cubicBezTo>
                  <a:cubicBezTo>
                    <a:pt x="10" y="123"/>
                    <a:pt x="21" y="132"/>
                    <a:pt x="30" y="152"/>
                  </a:cubicBezTo>
                  <a:cubicBezTo>
                    <a:pt x="41" y="163"/>
                    <a:pt x="61" y="183"/>
                    <a:pt x="70" y="203"/>
                  </a:cubicBezTo>
                  <a:cubicBezTo>
                    <a:pt x="90" y="223"/>
                    <a:pt x="101" y="243"/>
                    <a:pt x="121" y="263"/>
                  </a:cubicBezTo>
                  <a:cubicBezTo>
                    <a:pt x="161" y="312"/>
                    <a:pt x="210" y="372"/>
                    <a:pt x="250" y="432"/>
                  </a:cubicBezTo>
                  <a:cubicBezTo>
                    <a:pt x="300" y="492"/>
                    <a:pt x="360" y="562"/>
                    <a:pt x="410" y="612"/>
                  </a:cubicBezTo>
                  <a:cubicBezTo>
                    <a:pt x="470" y="671"/>
                    <a:pt x="540" y="711"/>
                    <a:pt x="600" y="731"/>
                  </a:cubicBezTo>
                  <a:cubicBezTo>
                    <a:pt x="644" y="751"/>
                    <a:pt x="688" y="758"/>
                    <a:pt x="732" y="758"/>
                  </a:cubicBezTo>
                  <a:cubicBezTo>
                    <a:pt x="758" y="758"/>
                    <a:pt x="783" y="755"/>
                    <a:pt x="809" y="751"/>
                  </a:cubicBezTo>
                  <a:cubicBezTo>
                    <a:pt x="849" y="751"/>
                    <a:pt x="879" y="742"/>
                    <a:pt x="909" y="731"/>
                  </a:cubicBezTo>
                  <a:cubicBezTo>
                    <a:pt x="949" y="711"/>
                    <a:pt x="969" y="702"/>
                    <a:pt x="999" y="691"/>
                  </a:cubicBezTo>
                  <a:cubicBezTo>
                    <a:pt x="1019" y="682"/>
                    <a:pt x="1039" y="662"/>
                    <a:pt x="1059" y="662"/>
                  </a:cubicBezTo>
                  <a:lnTo>
                    <a:pt x="1079" y="642"/>
                  </a:lnTo>
                  <a:lnTo>
                    <a:pt x="1069" y="632"/>
                  </a:lnTo>
                  <a:cubicBezTo>
                    <a:pt x="1059" y="622"/>
                    <a:pt x="1059" y="612"/>
                    <a:pt x="1039" y="602"/>
                  </a:cubicBezTo>
                  <a:cubicBezTo>
                    <a:pt x="1029" y="582"/>
                    <a:pt x="1019" y="572"/>
                    <a:pt x="999" y="552"/>
                  </a:cubicBezTo>
                  <a:cubicBezTo>
                    <a:pt x="979" y="532"/>
                    <a:pt x="959" y="512"/>
                    <a:pt x="939" y="482"/>
                  </a:cubicBezTo>
                  <a:cubicBezTo>
                    <a:pt x="899" y="442"/>
                    <a:pt x="849" y="382"/>
                    <a:pt x="799" y="322"/>
                  </a:cubicBezTo>
                  <a:cubicBezTo>
                    <a:pt x="749" y="263"/>
                    <a:pt x="700" y="203"/>
                    <a:pt x="640" y="152"/>
                  </a:cubicBezTo>
                  <a:cubicBezTo>
                    <a:pt x="580" y="103"/>
                    <a:pt x="520" y="53"/>
                    <a:pt x="460" y="33"/>
                  </a:cubicBezTo>
                  <a:cubicBezTo>
                    <a:pt x="403" y="16"/>
                    <a:pt x="347" y="0"/>
                    <a:pt x="2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8076462" y="4032540"/>
              <a:ext cx="110101" cy="81084"/>
            </a:xfrm>
            <a:custGeom>
              <a:avLst/>
              <a:gdLst/>
              <a:ahLst/>
              <a:cxnLst/>
              <a:rect l="l" t="t" r="r" b="b"/>
              <a:pathLst>
                <a:path w="1199" h="883" extrusionOk="0">
                  <a:moveTo>
                    <a:pt x="320" y="124"/>
                  </a:moveTo>
                  <a:cubicBezTo>
                    <a:pt x="380" y="124"/>
                    <a:pt x="440" y="124"/>
                    <a:pt x="500" y="153"/>
                  </a:cubicBezTo>
                  <a:cubicBezTo>
                    <a:pt x="550" y="164"/>
                    <a:pt x="600" y="204"/>
                    <a:pt x="660" y="253"/>
                  </a:cubicBezTo>
                  <a:cubicBezTo>
                    <a:pt x="720" y="313"/>
                    <a:pt x="769" y="373"/>
                    <a:pt x="820" y="423"/>
                  </a:cubicBezTo>
                  <a:lnTo>
                    <a:pt x="1049" y="693"/>
                  </a:lnTo>
                  <a:cubicBezTo>
                    <a:pt x="1039" y="693"/>
                    <a:pt x="1039" y="693"/>
                    <a:pt x="1029" y="703"/>
                  </a:cubicBezTo>
                  <a:cubicBezTo>
                    <a:pt x="1009" y="713"/>
                    <a:pt x="979" y="723"/>
                    <a:pt x="949" y="732"/>
                  </a:cubicBezTo>
                  <a:cubicBezTo>
                    <a:pt x="919" y="743"/>
                    <a:pt x="889" y="752"/>
                    <a:pt x="859" y="752"/>
                  </a:cubicBezTo>
                  <a:cubicBezTo>
                    <a:pt x="834" y="757"/>
                    <a:pt x="809" y="759"/>
                    <a:pt x="784" y="759"/>
                  </a:cubicBezTo>
                  <a:cubicBezTo>
                    <a:pt x="749" y="759"/>
                    <a:pt x="715" y="754"/>
                    <a:pt x="680" y="743"/>
                  </a:cubicBezTo>
                  <a:cubicBezTo>
                    <a:pt x="629" y="713"/>
                    <a:pt x="570" y="683"/>
                    <a:pt x="520" y="633"/>
                  </a:cubicBezTo>
                  <a:cubicBezTo>
                    <a:pt x="470" y="583"/>
                    <a:pt x="420" y="533"/>
                    <a:pt x="360" y="453"/>
                  </a:cubicBezTo>
                  <a:lnTo>
                    <a:pt x="150" y="184"/>
                  </a:lnTo>
                  <a:lnTo>
                    <a:pt x="161" y="173"/>
                  </a:lnTo>
                  <a:cubicBezTo>
                    <a:pt x="190" y="164"/>
                    <a:pt x="210" y="153"/>
                    <a:pt x="241" y="144"/>
                  </a:cubicBezTo>
                  <a:cubicBezTo>
                    <a:pt x="270" y="134"/>
                    <a:pt x="300" y="134"/>
                    <a:pt x="320" y="124"/>
                  </a:cubicBezTo>
                  <a:close/>
                  <a:moveTo>
                    <a:pt x="365" y="0"/>
                  </a:moveTo>
                  <a:cubicBezTo>
                    <a:pt x="346" y="0"/>
                    <a:pt x="328" y="2"/>
                    <a:pt x="310" y="4"/>
                  </a:cubicBezTo>
                  <a:cubicBezTo>
                    <a:pt x="270" y="14"/>
                    <a:pt x="241" y="24"/>
                    <a:pt x="201" y="34"/>
                  </a:cubicBezTo>
                  <a:lnTo>
                    <a:pt x="110" y="64"/>
                  </a:lnTo>
                  <a:cubicBezTo>
                    <a:pt x="90" y="74"/>
                    <a:pt x="81" y="84"/>
                    <a:pt x="61" y="94"/>
                  </a:cubicBezTo>
                  <a:lnTo>
                    <a:pt x="1" y="134"/>
                  </a:lnTo>
                  <a:lnTo>
                    <a:pt x="1" y="184"/>
                  </a:lnTo>
                  <a:lnTo>
                    <a:pt x="31" y="224"/>
                  </a:lnTo>
                  <a:cubicBezTo>
                    <a:pt x="31" y="233"/>
                    <a:pt x="41" y="244"/>
                    <a:pt x="41" y="244"/>
                  </a:cubicBezTo>
                  <a:lnTo>
                    <a:pt x="270" y="533"/>
                  </a:lnTo>
                  <a:cubicBezTo>
                    <a:pt x="330" y="613"/>
                    <a:pt x="380" y="663"/>
                    <a:pt x="430" y="713"/>
                  </a:cubicBezTo>
                  <a:cubicBezTo>
                    <a:pt x="500" y="783"/>
                    <a:pt x="570" y="823"/>
                    <a:pt x="640" y="852"/>
                  </a:cubicBezTo>
                  <a:cubicBezTo>
                    <a:pt x="689" y="872"/>
                    <a:pt x="749" y="883"/>
                    <a:pt x="800" y="883"/>
                  </a:cubicBezTo>
                  <a:cubicBezTo>
                    <a:pt x="829" y="883"/>
                    <a:pt x="859" y="872"/>
                    <a:pt x="879" y="872"/>
                  </a:cubicBezTo>
                  <a:cubicBezTo>
                    <a:pt x="919" y="863"/>
                    <a:pt x="959" y="852"/>
                    <a:pt x="989" y="843"/>
                  </a:cubicBezTo>
                  <a:cubicBezTo>
                    <a:pt x="1029" y="832"/>
                    <a:pt x="1059" y="823"/>
                    <a:pt x="1089" y="803"/>
                  </a:cubicBezTo>
                  <a:cubicBezTo>
                    <a:pt x="1109" y="792"/>
                    <a:pt x="1119" y="783"/>
                    <a:pt x="1139" y="772"/>
                  </a:cubicBezTo>
                  <a:lnTo>
                    <a:pt x="1149" y="772"/>
                  </a:lnTo>
                  <a:cubicBezTo>
                    <a:pt x="1179" y="752"/>
                    <a:pt x="1199" y="732"/>
                    <a:pt x="1199" y="703"/>
                  </a:cubicBezTo>
                  <a:lnTo>
                    <a:pt x="1199" y="683"/>
                  </a:lnTo>
                  <a:lnTo>
                    <a:pt x="1189" y="673"/>
                  </a:lnTo>
                  <a:cubicBezTo>
                    <a:pt x="1189" y="673"/>
                    <a:pt x="1189" y="663"/>
                    <a:pt x="1179" y="653"/>
                  </a:cubicBezTo>
                  <a:lnTo>
                    <a:pt x="1169" y="643"/>
                  </a:lnTo>
                  <a:lnTo>
                    <a:pt x="1149" y="623"/>
                  </a:lnTo>
                  <a:lnTo>
                    <a:pt x="909" y="344"/>
                  </a:lnTo>
                  <a:lnTo>
                    <a:pt x="740" y="173"/>
                  </a:lnTo>
                  <a:cubicBezTo>
                    <a:pt x="669" y="104"/>
                    <a:pt x="600" y="64"/>
                    <a:pt x="540" y="34"/>
                  </a:cubicBezTo>
                  <a:cubicBezTo>
                    <a:pt x="480" y="12"/>
                    <a:pt x="421" y="0"/>
                    <a:pt x="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8129629" y="4033367"/>
              <a:ext cx="101837" cy="68411"/>
            </a:xfrm>
            <a:custGeom>
              <a:avLst/>
              <a:gdLst/>
              <a:ahLst/>
              <a:cxnLst/>
              <a:rect l="l" t="t" r="r" b="b"/>
              <a:pathLst>
                <a:path w="1109" h="745" extrusionOk="0">
                  <a:moveTo>
                    <a:pt x="314" y="1"/>
                  </a:moveTo>
                  <a:cubicBezTo>
                    <a:pt x="297" y="1"/>
                    <a:pt x="279" y="2"/>
                    <a:pt x="261" y="5"/>
                  </a:cubicBezTo>
                  <a:cubicBezTo>
                    <a:pt x="230" y="15"/>
                    <a:pt x="190" y="25"/>
                    <a:pt x="161" y="35"/>
                  </a:cubicBezTo>
                  <a:cubicBezTo>
                    <a:pt x="130" y="45"/>
                    <a:pt x="110" y="55"/>
                    <a:pt x="81" y="65"/>
                  </a:cubicBezTo>
                  <a:cubicBezTo>
                    <a:pt x="61" y="85"/>
                    <a:pt x="41" y="95"/>
                    <a:pt x="31" y="105"/>
                  </a:cubicBezTo>
                  <a:cubicBezTo>
                    <a:pt x="21" y="105"/>
                    <a:pt x="11" y="115"/>
                    <a:pt x="11" y="115"/>
                  </a:cubicBezTo>
                  <a:lnTo>
                    <a:pt x="1" y="115"/>
                  </a:lnTo>
                  <a:lnTo>
                    <a:pt x="11" y="125"/>
                  </a:lnTo>
                  <a:cubicBezTo>
                    <a:pt x="21" y="135"/>
                    <a:pt x="31" y="144"/>
                    <a:pt x="41" y="164"/>
                  </a:cubicBezTo>
                  <a:cubicBezTo>
                    <a:pt x="50" y="175"/>
                    <a:pt x="61" y="195"/>
                    <a:pt x="81" y="215"/>
                  </a:cubicBezTo>
                  <a:lnTo>
                    <a:pt x="141" y="275"/>
                  </a:lnTo>
                  <a:cubicBezTo>
                    <a:pt x="170" y="324"/>
                    <a:pt x="221" y="374"/>
                    <a:pt x="270" y="434"/>
                  </a:cubicBezTo>
                  <a:cubicBezTo>
                    <a:pt x="320" y="494"/>
                    <a:pt x="380" y="554"/>
                    <a:pt x="440" y="604"/>
                  </a:cubicBezTo>
                  <a:cubicBezTo>
                    <a:pt x="500" y="664"/>
                    <a:pt x="560" y="704"/>
                    <a:pt x="629" y="723"/>
                  </a:cubicBezTo>
                  <a:cubicBezTo>
                    <a:pt x="673" y="736"/>
                    <a:pt x="717" y="745"/>
                    <a:pt x="760" y="745"/>
                  </a:cubicBezTo>
                  <a:cubicBezTo>
                    <a:pt x="787" y="745"/>
                    <a:pt x="813" y="741"/>
                    <a:pt x="840" y="734"/>
                  </a:cubicBezTo>
                  <a:cubicBezTo>
                    <a:pt x="879" y="723"/>
                    <a:pt x="909" y="714"/>
                    <a:pt x="939" y="704"/>
                  </a:cubicBezTo>
                  <a:cubicBezTo>
                    <a:pt x="969" y="694"/>
                    <a:pt x="999" y="684"/>
                    <a:pt x="1029" y="664"/>
                  </a:cubicBezTo>
                  <a:cubicBezTo>
                    <a:pt x="1049" y="654"/>
                    <a:pt x="1069" y="634"/>
                    <a:pt x="1079" y="634"/>
                  </a:cubicBezTo>
                  <a:cubicBezTo>
                    <a:pt x="1099" y="624"/>
                    <a:pt x="1109" y="614"/>
                    <a:pt x="1109" y="614"/>
                  </a:cubicBezTo>
                  <a:cubicBezTo>
                    <a:pt x="1109" y="614"/>
                    <a:pt x="1099" y="614"/>
                    <a:pt x="1099" y="604"/>
                  </a:cubicBezTo>
                  <a:lnTo>
                    <a:pt x="1069" y="574"/>
                  </a:lnTo>
                  <a:lnTo>
                    <a:pt x="1019" y="524"/>
                  </a:lnTo>
                  <a:lnTo>
                    <a:pt x="959" y="464"/>
                  </a:lnTo>
                  <a:cubicBezTo>
                    <a:pt x="919" y="414"/>
                    <a:pt x="869" y="364"/>
                    <a:pt x="820" y="304"/>
                  </a:cubicBezTo>
                  <a:cubicBezTo>
                    <a:pt x="760" y="255"/>
                    <a:pt x="709" y="195"/>
                    <a:pt x="649" y="144"/>
                  </a:cubicBezTo>
                  <a:cubicBezTo>
                    <a:pt x="590" y="95"/>
                    <a:pt x="530" y="55"/>
                    <a:pt x="460" y="25"/>
                  </a:cubicBezTo>
                  <a:cubicBezTo>
                    <a:pt x="409" y="10"/>
                    <a:pt x="363" y="1"/>
                    <a:pt x="3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8123202" y="4027949"/>
              <a:ext cx="113774" cy="79247"/>
            </a:xfrm>
            <a:custGeom>
              <a:avLst/>
              <a:gdLst/>
              <a:ahLst/>
              <a:cxnLst/>
              <a:rect l="l" t="t" r="r" b="b"/>
              <a:pathLst>
                <a:path w="1239" h="863" extrusionOk="0">
                  <a:moveTo>
                    <a:pt x="386" y="120"/>
                  </a:moveTo>
                  <a:cubicBezTo>
                    <a:pt x="427" y="120"/>
                    <a:pt x="466" y="129"/>
                    <a:pt x="510" y="144"/>
                  </a:cubicBezTo>
                  <a:cubicBezTo>
                    <a:pt x="570" y="164"/>
                    <a:pt x="620" y="203"/>
                    <a:pt x="680" y="243"/>
                  </a:cubicBezTo>
                  <a:cubicBezTo>
                    <a:pt x="739" y="303"/>
                    <a:pt x="799" y="363"/>
                    <a:pt x="839" y="414"/>
                  </a:cubicBezTo>
                  <a:lnTo>
                    <a:pt x="1079" y="663"/>
                  </a:lnTo>
                  <a:lnTo>
                    <a:pt x="1069" y="673"/>
                  </a:lnTo>
                  <a:cubicBezTo>
                    <a:pt x="1039" y="683"/>
                    <a:pt x="1019" y="703"/>
                    <a:pt x="989" y="713"/>
                  </a:cubicBezTo>
                  <a:cubicBezTo>
                    <a:pt x="959" y="723"/>
                    <a:pt x="929" y="733"/>
                    <a:pt x="899" y="733"/>
                  </a:cubicBezTo>
                  <a:cubicBezTo>
                    <a:pt x="877" y="740"/>
                    <a:pt x="854" y="744"/>
                    <a:pt x="831" y="744"/>
                  </a:cubicBezTo>
                  <a:cubicBezTo>
                    <a:pt x="794" y="744"/>
                    <a:pt x="757" y="735"/>
                    <a:pt x="719" y="723"/>
                  </a:cubicBezTo>
                  <a:cubicBezTo>
                    <a:pt x="670" y="713"/>
                    <a:pt x="610" y="673"/>
                    <a:pt x="550" y="623"/>
                  </a:cubicBezTo>
                  <a:cubicBezTo>
                    <a:pt x="500" y="583"/>
                    <a:pt x="450" y="523"/>
                    <a:pt x="390" y="453"/>
                  </a:cubicBezTo>
                  <a:lnTo>
                    <a:pt x="160" y="194"/>
                  </a:lnTo>
                  <a:cubicBezTo>
                    <a:pt x="171" y="184"/>
                    <a:pt x="171" y="184"/>
                    <a:pt x="180" y="184"/>
                  </a:cubicBezTo>
                  <a:cubicBezTo>
                    <a:pt x="200" y="174"/>
                    <a:pt x="231" y="154"/>
                    <a:pt x="260" y="144"/>
                  </a:cubicBezTo>
                  <a:cubicBezTo>
                    <a:pt x="280" y="134"/>
                    <a:pt x="311" y="134"/>
                    <a:pt x="340" y="124"/>
                  </a:cubicBezTo>
                  <a:cubicBezTo>
                    <a:pt x="356" y="121"/>
                    <a:pt x="371" y="120"/>
                    <a:pt x="386" y="120"/>
                  </a:cubicBezTo>
                  <a:close/>
                  <a:moveTo>
                    <a:pt x="379" y="0"/>
                  </a:moveTo>
                  <a:cubicBezTo>
                    <a:pt x="360" y="0"/>
                    <a:pt x="340" y="1"/>
                    <a:pt x="320" y="4"/>
                  </a:cubicBezTo>
                  <a:cubicBezTo>
                    <a:pt x="280" y="14"/>
                    <a:pt x="251" y="24"/>
                    <a:pt x="211" y="34"/>
                  </a:cubicBezTo>
                  <a:cubicBezTo>
                    <a:pt x="180" y="44"/>
                    <a:pt x="151" y="64"/>
                    <a:pt x="131" y="74"/>
                  </a:cubicBezTo>
                  <a:cubicBezTo>
                    <a:pt x="111" y="84"/>
                    <a:pt x="91" y="94"/>
                    <a:pt x="61" y="114"/>
                  </a:cubicBezTo>
                  <a:lnTo>
                    <a:pt x="1" y="174"/>
                  </a:lnTo>
                  <a:lnTo>
                    <a:pt x="31" y="214"/>
                  </a:lnTo>
                  <a:lnTo>
                    <a:pt x="41" y="234"/>
                  </a:lnTo>
                  <a:cubicBezTo>
                    <a:pt x="51" y="243"/>
                    <a:pt x="61" y="254"/>
                    <a:pt x="61" y="263"/>
                  </a:cubicBezTo>
                  <a:lnTo>
                    <a:pt x="300" y="533"/>
                  </a:lnTo>
                  <a:cubicBezTo>
                    <a:pt x="360" y="613"/>
                    <a:pt x="420" y="663"/>
                    <a:pt x="470" y="713"/>
                  </a:cubicBezTo>
                  <a:cubicBezTo>
                    <a:pt x="550" y="782"/>
                    <a:pt x="620" y="822"/>
                    <a:pt x="680" y="842"/>
                  </a:cubicBezTo>
                  <a:cubicBezTo>
                    <a:pt x="730" y="853"/>
                    <a:pt x="779" y="862"/>
                    <a:pt x="830" y="862"/>
                  </a:cubicBezTo>
                  <a:cubicBezTo>
                    <a:pt x="859" y="862"/>
                    <a:pt x="890" y="862"/>
                    <a:pt x="929" y="853"/>
                  </a:cubicBezTo>
                  <a:cubicBezTo>
                    <a:pt x="959" y="842"/>
                    <a:pt x="999" y="833"/>
                    <a:pt x="1029" y="822"/>
                  </a:cubicBezTo>
                  <a:cubicBezTo>
                    <a:pt x="1069" y="802"/>
                    <a:pt x="1099" y="793"/>
                    <a:pt x="1119" y="773"/>
                  </a:cubicBezTo>
                  <a:lnTo>
                    <a:pt x="1179" y="743"/>
                  </a:lnTo>
                  <a:lnTo>
                    <a:pt x="1189" y="733"/>
                  </a:lnTo>
                  <a:cubicBezTo>
                    <a:pt x="1219" y="713"/>
                    <a:pt x="1219" y="713"/>
                    <a:pt x="1229" y="703"/>
                  </a:cubicBezTo>
                  <a:lnTo>
                    <a:pt x="1239" y="663"/>
                  </a:lnTo>
                  <a:lnTo>
                    <a:pt x="1219" y="633"/>
                  </a:lnTo>
                  <a:lnTo>
                    <a:pt x="1209" y="623"/>
                  </a:lnTo>
                  <a:lnTo>
                    <a:pt x="1199" y="613"/>
                  </a:lnTo>
                  <a:cubicBezTo>
                    <a:pt x="1189" y="603"/>
                    <a:pt x="1189" y="593"/>
                    <a:pt x="1179" y="593"/>
                  </a:cubicBezTo>
                  <a:lnTo>
                    <a:pt x="929" y="323"/>
                  </a:lnTo>
                  <a:lnTo>
                    <a:pt x="759" y="154"/>
                  </a:lnTo>
                  <a:cubicBezTo>
                    <a:pt x="690" y="104"/>
                    <a:pt x="620" y="54"/>
                    <a:pt x="550" y="34"/>
                  </a:cubicBezTo>
                  <a:cubicBezTo>
                    <a:pt x="497" y="11"/>
                    <a:pt x="439" y="0"/>
                    <a:pt x="3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8129629" y="4033367"/>
              <a:ext cx="101837" cy="68411"/>
            </a:xfrm>
            <a:custGeom>
              <a:avLst/>
              <a:gdLst/>
              <a:ahLst/>
              <a:cxnLst/>
              <a:rect l="l" t="t" r="r" b="b"/>
              <a:pathLst>
                <a:path w="1109" h="745" extrusionOk="0">
                  <a:moveTo>
                    <a:pt x="314" y="1"/>
                  </a:moveTo>
                  <a:cubicBezTo>
                    <a:pt x="297" y="1"/>
                    <a:pt x="279" y="2"/>
                    <a:pt x="261" y="5"/>
                  </a:cubicBezTo>
                  <a:cubicBezTo>
                    <a:pt x="230" y="15"/>
                    <a:pt x="190" y="25"/>
                    <a:pt x="161" y="35"/>
                  </a:cubicBezTo>
                  <a:cubicBezTo>
                    <a:pt x="130" y="45"/>
                    <a:pt x="110" y="55"/>
                    <a:pt x="81" y="65"/>
                  </a:cubicBezTo>
                  <a:cubicBezTo>
                    <a:pt x="61" y="85"/>
                    <a:pt x="41" y="95"/>
                    <a:pt x="31" y="105"/>
                  </a:cubicBezTo>
                  <a:cubicBezTo>
                    <a:pt x="21" y="105"/>
                    <a:pt x="11" y="115"/>
                    <a:pt x="11" y="115"/>
                  </a:cubicBezTo>
                  <a:lnTo>
                    <a:pt x="1" y="115"/>
                  </a:lnTo>
                  <a:lnTo>
                    <a:pt x="11" y="125"/>
                  </a:lnTo>
                  <a:cubicBezTo>
                    <a:pt x="21" y="135"/>
                    <a:pt x="31" y="144"/>
                    <a:pt x="41" y="164"/>
                  </a:cubicBezTo>
                  <a:cubicBezTo>
                    <a:pt x="50" y="175"/>
                    <a:pt x="61" y="195"/>
                    <a:pt x="81" y="215"/>
                  </a:cubicBezTo>
                  <a:lnTo>
                    <a:pt x="141" y="275"/>
                  </a:lnTo>
                  <a:cubicBezTo>
                    <a:pt x="170" y="324"/>
                    <a:pt x="221" y="374"/>
                    <a:pt x="270" y="434"/>
                  </a:cubicBezTo>
                  <a:cubicBezTo>
                    <a:pt x="320" y="494"/>
                    <a:pt x="380" y="554"/>
                    <a:pt x="440" y="604"/>
                  </a:cubicBezTo>
                  <a:cubicBezTo>
                    <a:pt x="500" y="664"/>
                    <a:pt x="560" y="704"/>
                    <a:pt x="629" y="723"/>
                  </a:cubicBezTo>
                  <a:cubicBezTo>
                    <a:pt x="673" y="736"/>
                    <a:pt x="717" y="745"/>
                    <a:pt x="760" y="745"/>
                  </a:cubicBezTo>
                  <a:cubicBezTo>
                    <a:pt x="787" y="745"/>
                    <a:pt x="813" y="741"/>
                    <a:pt x="840" y="734"/>
                  </a:cubicBezTo>
                  <a:cubicBezTo>
                    <a:pt x="879" y="723"/>
                    <a:pt x="909" y="714"/>
                    <a:pt x="939" y="704"/>
                  </a:cubicBezTo>
                  <a:cubicBezTo>
                    <a:pt x="969" y="694"/>
                    <a:pt x="999" y="684"/>
                    <a:pt x="1029" y="664"/>
                  </a:cubicBezTo>
                  <a:cubicBezTo>
                    <a:pt x="1049" y="654"/>
                    <a:pt x="1069" y="634"/>
                    <a:pt x="1079" y="634"/>
                  </a:cubicBezTo>
                  <a:cubicBezTo>
                    <a:pt x="1099" y="624"/>
                    <a:pt x="1109" y="614"/>
                    <a:pt x="1109" y="614"/>
                  </a:cubicBezTo>
                  <a:cubicBezTo>
                    <a:pt x="1109" y="614"/>
                    <a:pt x="1099" y="614"/>
                    <a:pt x="1099" y="604"/>
                  </a:cubicBezTo>
                  <a:lnTo>
                    <a:pt x="1069" y="574"/>
                  </a:lnTo>
                  <a:lnTo>
                    <a:pt x="1019" y="524"/>
                  </a:lnTo>
                  <a:lnTo>
                    <a:pt x="959" y="464"/>
                  </a:lnTo>
                  <a:cubicBezTo>
                    <a:pt x="919" y="414"/>
                    <a:pt x="869" y="364"/>
                    <a:pt x="820" y="304"/>
                  </a:cubicBezTo>
                  <a:cubicBezTo>
                    <a:pt x="760" y="255"/>
                    <a:pt x="709" y="195"/>
                    <a:pt x="649" y="144"/>
                  </a:cubicBezTo>
                  <a:cubicBezTo>
                    <a:pt x="590" y="95"/>
                    <a:pt x="530" y="55"/>
                    <a:pt x="460" y="25"/>
                  </a:cubicBezTo>
                  <a:cubicBezTo>
                    <a:pt x="409" y="10"/>
                    <a:pt x="363" y="1"/>
                    <a:pt x="3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8123202" y="4027949"/>
              <a:ext cx="113774" cy="79247"/>
            </a:xfrm>
            <a:custGeom>
              <a:avLst/>
              <a:gdLst/>
              <a:ahLst/>
              <a:cxnLst/>
              <a:rect l="l" t="t" r="r" b="b"/>
              <a:pathLst>
                <a:path w="1239" h="863" extrusionOk="0">
                  <a:moveTo>
                    <a:pt x="386" y="120"/>
                  </a:moveTo>
                  <a:cubicBezTo>
                    <a:pt x="427" y="120"/>
                    <a:pt x="466" y="129"/>
                    <a:pt x="510" y="144"/>
                  </a:cubicBezTo>
                  <a:cubicBezTo>
                    <a:pt x="570" y="164"/>
                    <a:pt x="620" y="203"/>
                    <a:pt x="680" y="243"/>
                  </a:cubicBezTo>
                  <a:cubicBezTo>
                    <a:pt x="739" y="303"/>
                    <a:pt x="799" y="363"/>
                    <a:pt x="839" y="414"/>
                  </a:cubicBezTo>
                  <a:lnTo>
                    <a:pt x="1079" y="663"/>
                  </a:lnTo>
                  <a:lnTo>
                    <a:pt x="1069" y="673"/>
                  </a:lnTo>
                  <a:cubicBezTo>
                    <a:pt x="1039" y="683"/>
                    <a:pt x="1019" y="703"/>
                    <a:pt x="989" y="713"/>
                  </a:cubicBezTo>
                  <a:cubicBezTo>
                    <a:pt x="959" y="723"/>
                    <a:pt x="929" y="733"/>
                    <a:pt x="899" y="733"/>
                  </a:cubicBezTo>
                  <a:cubicBezTo>
                    <a:pt x="877" y="740"/>
                    <a:pt x="854" y="744"/>
                    <a:pt x="831" y="744"/>
                  </a:cubicBezTo>
                  <a:cubicBezTo>
                    <a:pt x="794" y="744"/>
                    <a:pt x="757" y="735"/>
                    <a:pt x="719" y="723"/>
                  </a:cubicBezTo>
                  <a:cubicBezTo>
                    <a:pt x="670" y="713"/>
                    <a:pt x="610" y="673"/>
                    <a:pt x="550" y="623"/>
                  </a:cubicBezTo>
                  <a:cubicBezTo>
                    <a:pt x="500" y="583"/>
                    <a:pt x="450" y="523"/>
                    <a:pt x="390" y="453"/>
                  </a:cubicBezTo>
                  <a:lnTo>
                    <a:pt x="160" y="194"/>
                  </a:lnTo>
                  <a:cubicBezTo>
                    <a:pt x="171" y="184"/>
                    <a:pt x="171" y="184"/>
                    <a:pt x="180" y="184"/>
                  </a:cubicBezTo>
                  <a:cubicBezTo>
                    <a:pt x="200" y="174"/>
                    <a:pt x="231" y="154"/>
                    <a:pt x="260" y="144"/>
                  </a:cubicBezTo>
                  <a:cubicBezTo>
                    <a:pt x="280" y="134"/>
                    <a:pt x="311" y="134"/>
                    <a:pt x="340" y="124"/>
                  </a:cubicBezTo>
                  <a:cubicBezTo>
                    <a:pt x="356" y="121"/>
                    <a:pt x="371" y="120"/>
                    <a:pt x="386" y="120"/>
                  </a:cubicBezTo>
                  <a:close/>
                  <a:moveTo>
                    <a:pt x="379" y="0"/>
                  </a:moveTo>
                  <a:cubicBezTo>
                    <a:pt x="360" y="0"/>
                    <a:pt x="340" y="1"/>
                    <a:pt x="320" y="4"/>
                  </a:cubicBezTo>
                  <a:cubicBezTo>
                    <a:pt x="280" y="14"/>
                    <a:pt x="251" y="24"/>
                    <a:pt x="211" y="34"/>
                  </a:cubicBezTo>
                  <a:cubicBezTo>
                    <a:pt x="180" y="44"/>
                    <a:pt x="151" y="64"/>
                    <a:pt x="131" y="74"/>
                  </a:cubicBezTo>
                  <a:cubicBezTo>
                    <a:pt x="111" y="84"/>
                    <a:pt x="91" y="94"/>
                    <a:pt x="61" y="114"/>
                  </a:cubicBezTo>
                  <a:lnTo>
                    <a:pt x="1" y="174"/>
                  </a:lnTo>
                  <a:lnTo>
                    <a:pt x="31" y="214"/>
                  </a:lnTo>
                  <a:lnTo>
                    <a:pt x="41" y="234"/>
                  </a:lnTo>
                  <a:cubicBezTo>
                    <a:pt x="51" y="243"/>
                    <a:pt x="61" y="254"/>
                    <a:pt x="61" y="263"/>
                  </a:cubicBezTo>
                  <a:lnTo>
                    <a:pt x="300" y="533"/>
                  </a:lnTo>
                  <a:cubicBezTo>
                    <a:pt x="360" y="613"/>
                    <a:pt x="420" y="663"/>
                    <a:pt x="470" y="713"/>
                  </a:cubicBezTo>
                  <a:cubicBezTo>
                    <a:pt x="550" y="782"/>
                    <a:pt x="620" y="822"/>
                    <a:pt x="680" y="842"/>
                  </a:cubicBezTo>
                  <a:cubicBezTo>
                    <a:pt x="730" y="853"/>
                    <a:pt x="779" y="862"/>
                    <a:pt x="830" y="862"/>
                  </a:cubicBezTo>
                  <a:cubicBezTo>
                    <a:pt x="859" y="862"/>
                    <a:pt x="890" y="862"/>
                    <a:pt x="929" y="853"/>
                  </a:cubicBezTo>
                  <a:cubicBezTo>
                    <a:pt x="959" y="842"/>
                    <a:pt x="999" y="833"/>
                    <a:pt x="1029" y="822"/>
                  </a:cubicBezTo>
                  <a:cubicBezTo>
                    <a:pt x="1069" y="802"/>
                    <a:pt x="1099" y="793"/>
                    <a:pt x="1119" y="773"/>
                  </a:cubicBezTo>
                  <a:lnTo>
                    <a:pt x="1179" y="743"/>
                  </a:lnTo>
                  <a:lnTo>
                    <a:pt x="1199" y="733"/>
                  </a:lnTo>
                  <a:cubicBezTo>
                    <a:pt x="1219" y="713"/>
                    <a:pt x="1239" y="703"/>
                    <a:pt x="1239" y="673"/>
                  </a:cubicBezTo>
                  <a:lnTo>
                    <a:pt x="1229" y="653"/>
                  </a:lnTo>
                  <a:lnTo>
                    <a:pt x="1219" y="633"/>
                  </a:lnTo>
                  <a:lnTo>
                    <a:pt x="1209" y="623"/>
                  </a:lnTo>
                  <a:lnTo>
                    <a:pt x="1199" y="613"/>
                  </a:lnTo>
                  <a:cubicBezTo>
                    <a:pt x="1189" y="603"/>
                    <a:pt x="1189" y="593"/>
                    <a:pt x="1179" y="593"/>
                  </a:cubicBezTo>
                  <a:lnTo>
                    <a:pt x="929" y="323"/>
                  </a:lnTo>
                  <a:lnTo>
                    <a:pt x="759" y="154"/>
                  </a:lnTo>
                  <a:cubicBezTo>
                    <a:pt x="690" y="104"/>
                    <a:pt x="620" y="54"/>
                    <a:pt x="550" y="34"/>
                  </a:cubicBezTo>
                  <a:cubicBezTo>
                    <a:pt x="497" y="11"/>
                    <a:pt x="439" y="0"/>
                    <a:pt x="3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8178206" y="4026939"/>
              <a:ext cx="102755" cy="66942"/>
            </a:xfrm>
            <a:custGeom>
              <a:avLst/>
              <a:gdLst/>
              <a:ahLst/>
              <a:cxnLst/>
              <a:rect l="l" t="t" r="r" b="b"/>
              <a:pathLst>
                <a:path w="1119" h="729" extrusionOk="0">
                  <a:moveTo>
                    <a:pt x="340" y="1"/>
                  </a:moveTo>
                  <a:cubicBezTo>
                    <a:pt x="311" y="1"/>
                    <a:pt x="282" y="6"/>
                    <a:pt x="251" y="15"/>
                  </a:cubicBezTo>
                  <a:cubicBezTo>
                    <a:pt x="220" y="15"/>
                    <a:pt x="191" y="25"/>
                    <a:pt x="160" y="35"/>
                  </a:cubicBezTo>
                  <a:cubicBezTo>
                    <a:pt x="131" y="55"/>
                    <a:pt x="100" y="65"/>
                    <a:pt x="81" y="75"/>
                  </a:cubicBezTo>
                  <a:cubicBezTo>
                    <a:pt x="51" y="95"/>
                    <a:pt x="31" y="105"/>
                    <a:pt x="21" y="115"/>
                  </a:cubicBezTo>
                  <a:cubicBezTo>
                    <a:pt x="11" y="125"/>
                    <a:pt x="11" y="125"/>
                    <a:pt x="1" y="125"/>
                  </a:cubicBezTo>
                  <a:lnTo>
                    <a:pt x="1" y="135"/>
                  </a:lnTo>
                  <a:cubicBezTo>
                    <a:pt x="1" y="135"/>
                    <a:pt x="11" y="135"/>
                    <a:pt x="11" y="145"/>
                  </a:cubicBezTo>
                  <a:cubicBezTo>
                    <a:pt x="11" y="145"/>
                    <a:pt x="21" y="165"/>
                    <a:pt x="41" y="175"/>
                  </a:cubicBezTo>
                  <a:cubicBezTo>
                    <a:pt x="51" y="185"/>
                    <a:pt x="61" y="205"/>
                    <a:pt x="81" y="225"/>
                  </a:cubicBezTo>
                  <a:cubicBezTo>
                    <a:pt x="100" y="234"/>
                    <a:pt x="111" y="265"/>
                    <a:pt x="140" y="285"/>
                  </a:cubicBezTo>
                  <a:cubicBezTo>
                    <a:pt x="180" y="325"/>
                    <a:pt x="231" y="385"/>
                    <a:pt x="280" y="434"/>
                  </a:cubicBezTo>
                  <a:cubicBezTo>
                    <a:pt x="330" y="494"/>
                    <a:pt x="390" y="554"/>
                    <a:pt x="450" y="604"/>
                  </a:cubicBezTo>
                  <a:cubicBezTo>
                    <a:pt x="510" y="654"/>
                    <a:pt x="580" y="694"/>
                    <a:pt x="650" y="714"/>
                  </a:cubicBezTo>
                  <a:cubicBezTo>
                    <a:pt x="685" y="724"/>
                    <a:pt x="720" y="729"/>
                    <a:pt x="755" y="729"/>
                  </a:cubicBezTo>
                  <a:cubicBezTo>
                    <a:pt x="789" y="729"/>
                    <a:pt x="824" y="724"/>
                    <a:pt x="859" y="714"/>
                  </a:cubicBezTo>
                  <a:cubicBezTo>
                    <a:pt x="890" y="714"/>
                    <a:pt x="929" y="694"/>
                    <a:pt x="959" y="684"/>
                  </a:cubicBezTo>
                  <a:cubicBezTo>
                    <a:pt x="989" y="674"/>
                    <a:pt x="1019" y="654"/>
                    <a:pt x="1039" y="644"/>
                  </a:cubicBezTo>
                  <a:cubicBezTo>
                    <a:pt x="1059" y="624"/>
                    <a:pt x="1079" y="614"/>
                    <a:pt x="1099" y="604"/>
                  </a:cubicBezTo>
                  <a:lnTo>
                    <a:pt x="1119" y="584"/>
                  </a:lnTo>
                  <a:cubicBezTo>
                    <a:pt x="1119" y="584"/>
                    <a:pt x="1109" y="584"/>
                    <a:pt x="1109" y="574"/>
                  </a:cubicBezTo>
                  <a:lnTo>
                    <a:pt x="1079" y="544"/>
                  </a:lnTo>
                  <a:cubicBezTo>
                    <a:pt x="1059" y="534"/>
                    <a:pt x="1049" y="514"/>
                    <a:pt x="1029" y="504"/>
                  </a:cubicBezTo>
                  <a:lnTo>
                    <a:pt x="969" y="444"/>
                  </a:lnTo>
                  <a:lnTo>
                    <a:pt x="819" y="294"/>
                  </a:lnTo>
                  <a:cubicBezTo>
                    <a:pt x="759" y="234"/>
                    <a:pt x="699" y="185"/>
                    <a:pt x="640" y="135"/>
                  </a:cubicBezTo>
                  <a:cubicBezTo>
                    <a:pt x="580" y="85"/>
                    <a:pt x="520" y="45"/>
                    <a:pt x="450" y="25"/>
                  </a:cubicBezTo>
                  <a:cubicBezTo>
                    <a:pt x="411" y="8"/>
                    <a:pt x="376" y="1"/>
                    <a:pt x="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8172696" y="4021797"/>
              <a:ext cx="114693" cy="78053"/>
            </a:xfrm>
            <a:custGeom>
              <a:avLst/>
              <a:gdLst/>
              <a:ahLst/>
              <a:cxnLst/>
              <a:rect l="l" t="t" r="r" b="b"/>
              <a:pathLst>
                <a:path w="1249" h="850" extrusionOk="0">
                  <a:moveTo>
                    <a:pt x="373" y="117"/>
                  </a:moveTo>
                  <a:cubicBezTo>
                    <a:pt x="415" y="117"/>
                    <a:pt x="455" y="124"/>
                    <a:pt x="490" y="131"/>
                  </a:cubicBezTo>
                  <a:cubicBezTo>
                    <a:pt x="540" y="151"/>
                    <a:pt x="600" y="181"/>
                    <a:pt x="670" y="241"/>
                  </a:cubicBezTo>
                  <a:cubicBezTo>
                    <a:pt x="730" y="290"/>
                    <a:pt x="790" y="341"/>
                    <a:pt x="839" y="390"/>
                  </a:cubicBezTo>
                  <a:lnTo>
                    <a:pt x="1079" y="630"/>
                  </a:lnTo>
                  <a:cubicBezTo>
                    <a:pt x="1079" y="640"/>
                    <a:pt x="1069" y="640"/>
                    <a:pt x="1069" y="650"/>
                  </a:cubicBezTo>
                  <a:cubicBezTo>
                    <a:pt x="1049" y="660"/>
                    <a:pt x="1019" y="670"/>
                    <a:pt x="989" y="690"/>
                  </a:cubicBezTo>
                  <a:cubicBezTo>
                    <a:pt x="959" y="700"/>
                    <a:pt x="930" y="710"/>
                    <a:pt x="910" y="720"/>
                  </a:cubicBezTo>
                  <a:cubicBezTo>
                    <a:pt x="881" y="724"/>
                    <a:pt x="854" y="726"/>
                    <a:pt x="829" y="726"/>
                  </a:cubicBezTo>
                  <a:cubicBezTo>
                    <a:pt x="792" y="726"/>
                    <a:pt x="759" y="722"/>
                    <a:pt x="730" y="710"/>
                  </a:cubicBezTo>
                  <a:cubicBezTo>
                    <a:pt x="670" y="700"/>
                    <a:pt x="610" y="660"/>
                    <a:pt x="550" y="610"/>
                  </a:cubicBezTo>
                  <a:cubicBezTo>
                    <a:pt x="500" y="570"/>
                    <a:pt x="440" y="520"/>
                    <a:pt x="380" y="450"/>
                  </a:cubicBezTo>
                  <a:lnTo>
                    <a:pt x="151" y="201"/>
                  </a:lnTo>
                  <a:cubicBezTo>
                    <a:pt x="151" y="191"/>
                    <a:pt x="160" y="191"/>
                    <a:pt x="171" y="191"/>
                  </a:cubicBezTo>
                  <a:cubicBezTo>
                    <a:pt x="191" y="171"/>
                    <a:pt x="211" y="161"/>
                    <a:pt x="240" y="151"/>
                  </a:cubicBezTo>
                  <a:cubicBezTo>
                    <a:pt x="271" y="141"/>
                    <a:pt x="291" y="131"/>
                    <a:pt x="320" y="121"/>
                  </a:cubicBezTo>
                  <a:cubicBezTo>
                    <a:pt x="338" y="118"/>
                    <a:pt x="356" y="117"/>
                    <a:pt x="373" y="117"/>
                  </a:cubicBezTo>
                  <a:close/>
                  <a:moveTo>
                    <a:pt x="390" y="0"/>
                  </a:moveTo>
                  <a:cubicBezTo>
                    <a:pt x="361" y="0"/>
                    <a:pt x="330" y="3"/>
                    <a:pt x="300" y="11"/>
                  </a:cubicBezTo>
                  <a:cubicBezTo>
                    <a:pt x="260" y="11"/>
                    <a:pt x="231" y="31"/>
                    <a:pt x="191" y="41"/>
                  </a:cubicBezTo>
                  <a:cubicBezTo>
                    <a:pt x="160" y="51"/>
                    <a:pt x="131" y="71"/>
                    <a:pt x="111" y="81"/>
                  </a:cubicBezTo>
                  <a:cubicBezTo>
                    <a:pt x="91" y="91"/>
                    <a:pt x="71" y="101"/>
                    <a:pt x="61" y="111"/>
                  </a:cubicBezTo>
                  <a:lnTo>
                    <a:pt x="1" y="161"/>
                  </a:lnTo>
                  <a:lnTo>
                    <a:pt x="1" y="211"/>
                  </a:lnTo>
                  <a:lnTo>
                    <a:pt x="31" y="251"/>
                  </a:lnTo>
                  <a:cubicBezTo>
                    <a:pt x="41" y="251"/>
                    <a:pt x="41" y="261"/>
                    <a:pt x="51" y="270"/>
                  </a:cubicBezTo>
                  <a:lnTo>
                    <a:pt x="291" y="540"/>
                  </a:lnTo>
                  <a:cubicBezTo>
                    <a:pt x="360" y="610"/>
                    <a:pt x="420" y="660"/>
                    <a:pt x="470" y="710"/>
                  </a:cubicBezTo>
                  <a:cubicBezTo>
                    <a:pt x="550" y="770"/>
                    <a:pt x="620" y="810"/>
                    <a:pt x="690" y="830"/>
                  </a:cubicBezTo>
                  <a:cubicBezTo>
                    <a:pt x="730" y="840"/>
                    <a:pt x="770" y="849"/>
                    <a:pt x="819" y="849"/>
                  </a:cubicBezTo>
                  <a:cubicBezTo>
                    <a:pt x="859" y="849"/>
                    <a:pt x="899" y="840"/>
                    <a:pt x="930" y="830"/>
                  </a:cubicBezTo>
                  <a:cubicBezTo>
                    <a:pt x="969" y="820"/>
                    <a:pt x="1009" y="810"/>
                    <a:pt x="1039" y="790"/>
                  </a:cubicBezTo>
                  <a:cubicBezTo>
                    <a:pt x="1079" y="780"/>
                    <a:pt x="1109" y="760"/>
                    <a:pt x="1129" y="750"/>
                  </a:cubicBezTo>
                  <a:cubicBezTo>
                    <a:pt x="1149" y="740"/>
                    <a:pt x="1169" y="720"/>
                    <a:pt x="1179" y="710"/>
                  </a:cubicBezTo>
                  <a:lnTo>
                    <a:pt x="1189" y="710"/>
                  </a:lnTo>
                  <a:lnTo>
                    <a:pt x="1229" y="670"/>
                  </a:lnTo>
                  <a:lnTo>
                    <a:pt x="1249" y="630"/>
                  </a:lnTo>
                  <a:lnTo>
                    <a:pt x="1219" y="600"/>
                  </a:lnTo>
                  <a:lnTo>
                    <a:pt x="1209" y="590"/>
                  </a:lnTo>
                  <a:lnTo>
                    <a:pt x="1199" y="580"/>
                  </a:lnTo>
                  <a:lnTo>
                    <a:pt x="1179" y="560"/>
                  </a:lnTo>
                  <a:lnTo>
                    <a:pt x="919" y="310"/>
                  </a:lnTo>
                  <a:cubicBezTo>
                    <a:pt x="870" y="261"/>
                    <a:pt x="810" y="201"/>
                    <a:pt x="739" y="141"/>
                  </a:cubicBezTo>
                  <a:cubicBezTo>
                    <a:pt x="660" y="81"/>
                    <a:pt x="590" y="41"/>
                    <a:pt x="530" y="21"/>
                  </a:cubicBezTo>
                  <a:cubicBezTo>
                    <a:pt x="487" y="9"/>
                    <a:pt x="439" y="0"/>
                    <a:pt x="3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8178206" y="4026939"/>
              <a:ext cx="102755" cy="66942"/>
            </a:xfrm>
            <a:custGeom>
              <a:avLst/>
              <a:gdLst/>
              <a:ahLst/>
              <a:cxnLst/>
              <a:rect l="l" t="t" r="r" b="b"/>
              <a:pathLst>
                <a:path w="1119" h="729" extrusionOk="0">
                  <a:moveTo>
                    <a:pt x="340" y="1"/>
                  </a:moveTo>
                  <a:cubicBezTo>
                    <a:pt x="311" y="1"/>
                    <a:pt x="282" y="6"/>
                    <a:pt x="251" y="15"/>
                  </a:cubicBezTo>
                  <a:cubicBezTo>
                    <a:pt x="220" y="15"/>
                    <a:pt x="191" y="25"/>
                    <a:pt x="160" y="35"/>
                  </a:cubicBezTo>
                  <a:cubicBezTo>
                    <a:pt x="131" y="55"/>
                    <a:pt x="100" y="65"/>
                    <a:pt x="81" y="75"/>
                  </a:cubicBezTo>
                  <a:cubicBezTo>
                    <a:pt x="51" y="95"/>
                    <a:pt x="31" y="105"/>
                    <a:pt x="21" y="115"/>
                  </a:cubicBezTo>
                  <a:cubicBezTo>
                    <a:pt x="11" y="125"/>
                    <a:pt x="11" y="125"/>
                    <a:pt x="1" y="125"/>
                  </a:cubicBezTo>
                  <a:lnTo>
                    <a:pt x="1" y="135"/>
                  </a:lnTo>
                  <a:cubicBezTo>
                    <a:pt x="1" y="135"/>
                    <a:pt x="11" y="135"/>
                    <a:pt x="11" y="145"/>
                  </a:cubicBezTo>
                  <a:cubicBezTo>
                    <a:pt x="11" y="145"/>
                    <a:pt x="21" y="165"/>
                    <a:pt x="41" y="175"/>
                  </a:cubicBezTo>
                  <a:cubicBezTo>
                    <a:pt x="51" y="185"/>
                    <a:pt x="61" y="205"/>
                    <a:pt x="81" y="225"/>
                  </a:cubicBezTo>
                  <a:cubicBezTo>
                    <a:pt x="100" y="234"/>
                    <a:pt x="111" y="265"/>
                    <a:pt x="140" y="285"/>
                  </a:cubicBezTo>
                  <a:cubicBezTo>
                    <a:pt x="180" y="325"/>
                    <a:pt x="231" y="385"/>
                    <a:pt x="280" y="434"/>
                  </a:cubicBezTo>
                  <a:cubicBezTo>
                    <a:pt x="330" y="494"/>
                    <a:pt x="390" y="554"/>
                    <a:pt x="450" y="604"/>
                  </a:cubicBezTo>
                  <a:cubicBezTo>
                    <a:pt x="510" y="654"/>
                    <a:pt x="580" y="694"/>
                    <a:pt x="650" y="714"/>
                  </a:cubicBezTo>
                  <a:cubicBezTo>
                    <a:pt x="685" y="724"/>
                    <a:pt x="720" y="729"/>
                    <a:pt x="755" y="729"/>
                  </a:cubicBezTo>
                  <a:cubicBezTo>
                    <a:pt x="789" y="729"/>
                    <a:pt x="824" y="724"/>
                    <a:pt x="859" y="714"/>
                  </a:cubicBezTo>
                  <a:cubicBezTo>
                    <a:pt x="890" y="714"/>
                    <a:pt x="929" y="694"/>
                    <a:pt x="959" y="684"/>
                  </a:cubicBezTo>
                  <a:cubicBezTo>
                    <a:pt x="989" y="674"/>
                    <a:pt x="1019" y="654"/>
                    <a:pt x="1039" y="644"/>
                  </a:cubicBezTo>
                  <a:cubicBezTo>
                    <a:pt x="1059" y="624"/>
                    <a:pt x="1079" y="614"/>
                    <a:pt x="1099" y="604"/>
                  </a:cubicBezTo>
                  <a:lnTo>
                    <a:pt x="1119" y="584"/>
                  </a:lnTo>
                  <a:cubicBezTo>
                    <a:pt x="1119" y="584"/>
                    <a:pt x="1109" y="584"/>
                    <a:pt x="1109" y="574"/>
                  </a:cubicBezTo>
                  <a:lnTo>
                    <a:pt x="1079" y="544"/>
                  </a:lnTo>
                  <a:cubicBezTo>
                    <a:pt x="1059" y="534"/>
                    <a:pt x="1049" y="514"/>
                    <a:pt x="1029" y="504"/>
                  </a:cubicBezTo>
                  <a:lnTo>
                    <a:pt x="969" y="444"/>
                  </a:lnTo>
                  <a:lnTo>
                    <a:pt x="819" y="294"/>
                  </a:lnTo>
                  <a:cubicBezTo>
                    <a:pt x="759" y="234"/>
                    <a:pt x="699" y="185"/>
                    <a:pt x="640" y="135"/>
                  </a:cubicBezTo>
                  <a:cubicBezTo>
                    <a:pt x="580" y="85"/>
                    <a:pt x="520" y="45"/>
                    <a:pt x="450" y="25"/>
                  </a:cubicBezTo>
                  <a:cubicBezTo>
                    <a:pt x="411" y="8"/>
                    <a:pt x="376" y="1"/>
                    <a:pt x="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8172696" y="4021797"/>
              <a:ext cx="113774" cy="78053"/>
            </a:xfrm>
            <a:custGeom>
              <a:avLst/>
              <a:gdLst/>
              <a:ahLst/>
              <a:cxnLst/>
              <a:rect l="l" t="t" r="r" b="b"/>
              <a:pathLst>
                <a:path w="1239" h="850" extrusionOk="0">
                  <a:moveTo>
                    <a:pt x="373" y="117"/>
                  </a:moveTo>
                  <a:cubicBezTo>
                    <a:pt x="415" y="117"/>
                    <a:pt x="455" y="124"/>
                    <a:pt x="490" y="131"/>
                  </a:cubicBezTo>
                  <a:cubicBezTo>
                    <a:pt x="540" y="151"/>
                    <a:pt x="600" y="181"/>
                    <a:pt x="670" y="241"/>
                  </a:cubicBezTo>
                  <a:cubicBezTo>
                    <a:pt x="730" y="290"/>
                    <a:pt x="790" y="341"/>
                    <a:pt x="839" y="390"/>
                  </a:cubicBezTo>
                  <a:lnTo>
                    <a:pt x="1079" y="630"/>
                  </a:lnTo>
                  <a:cubicBezTo>
                    <a:pt x="1079" y="640"/>
                    <a:pt x="1069" y="640"/>
                    <a:pt x="1069" y="650"/>
                  </a:cubicBezTo>
                  <a:cubicBezTo>
                    <a:pt x="1049" y="660"/>
                    <a:pt x="1019" y="670"/>
                    <a:pt x="989" y="690"/>
                  </a:cubicBezTo>
                  <a:cubicBezTo>
                    <a:pt x="959" y="700"/>
                    <a:pt x="930" y="710"/>
                    <a:pt x="910" y="720"/>
                  </a:cubicBezTo>
                  <a:cubicBezTo>
                    <a:pt x="881" y="724"/>
                    <a:pt x="854" y="726"/>
                    <a:pt x="829" y="726"/>
                  </a:cubicBezTo>
                  <a:cubicBezTo>
                    <a:pt x="792" y="726"/>
                    <a:pt x="759" y="722"/>
                    <a:pt x="730" y="710"/>
                  </a:cubicBezTo>
                  <a:cubicBezTo>
                    <a:pt x="670" y="700"/>
                    <a:pt x="610" y="660"/>
                    <a:pt x="550" y="610"/>
                  </a:cubicBezTo>
                  <a:cubicBezTo>
                    <a:pt x="500" y="570"/>
                    <a:pt x="440" y="520"/>
                    <a:pt x="380" y="450"/>
                  </a:cubicBezTo>
                  <a:lnTo>
                    <a:pt x="151" y="201"/>
                  </a:lnTo>
                  <a:cubicBezTo>
                    <a:pt x="151" y="191"/>
                    <a:pt x="160" y="191"/>
                    <a:pt x="171" y="191"/>
                  </a:cubicBezTo>
                  <a:cubicBezTo>
                    <a:pt x="191" y="171"/>
                    <a:pt x="211" y="161"/>
                    <a:pt x="240" y="151"/>
                  </a:cubicBezTo>
                  <a:cubicBezTo>
                    <a:pt x="271" y="141"/>
                    <a:pt x="291" y="131"/>
                    <a:pt x="320" y="121"/>
                  </a:cubicBezTo>
                  <a:cubicBezTo>
                    <a:pt x="338" y="118"/>
                    <a:pt x="356" y="117"/>
                    <a:pt x="373" y="117"/>
                  </a:cubicBezTo>
                  <a:close/>
                  <a:moveTo>
                    <a:pt x="390" y="0"/>
                  </a:moveTo>
                  <a:cubicBezTo>
                    <a:pt x="361" y="0"/>
                    <a:pt x="330" y="3"/>
                    <a:pt x="300" y="11"/>
                  </a:cubicBezTo>
                  <a:cubicBezTo>
                    <a:pt x="260" y="11"/>
                    <a:pt x="231" y="31"/>
                    <a:pt x="191" y="41"/>
                  </a:cubicBezTo>
                  <a:cubicBezTo>
                    <a:pt x="160" y="51"/>
                    <a:pt x="131" y="71"/>
                    <a:pt x="111" y="81"/>
                  </a:cubicBezTo>
                  <a:cubicBezTo>
                    <a:pt x="91" y="91"/>
                    <a:pt x="71" y="101"/>
                    <a:pt x="61" y="111"/>
                  </a:cubicBezTo>
                  <a:lnTo>
                    <a:pt x="1" y="161"/>
                  </a:lnTo>
                  <a:lnTo>
                    <a:pt x="1" y="211"/>
                  </a:lnTo>
                  <a:lnTo>
                    <a:pt x="31" y="251"/>
                  </a:lnTo>
                  <a:cubicBezTo>
                    <a:pt x="41" y="251"/>
                    <a:pt x="41" y="261"/>
                    <a:pt x="51" y="270"/>
                  </a:cubicBezTo>
                  <a:lnTo>
                    <a:pt x="291" y="540"/>
                  </a:lnTo>
                  <a:cubicBezTo>
                    <a:pt x="360" y="610"/>
                    <a:pt x="420" y="660"/>
                    <a:pt x="470" y="710"/>
                  </a:cubicBezTo>
                  <a:cubicBezTo>
                    <a:pt x="550" y="770"/>
                    <a:pt x="620" y="810"/>
                    <a:pt x="690" y="830"/>
                  </a:cubicBezTo>
                  <a:cubicBezTo>
                    <a:pt x="730" y="840"/>
                    <a:pt x="770" y="849"/>
                    <a:pt x="819" y="849"/>
                  </a:cubicBezTo>
                  <a:cubicBezTo>
                    <a:pt x="859" y="849"/>
                    <a:pt x="899" y="840"/>
                    <a:pt x="930" y="830"/>
                  </a:cubicBezTo>
                  <a:cubicBezTo>
                    <a:pt x="969" y="820"/>
                    <a:pt x="1009" y="810"/>
                    <a:pt x="1039" y="790"/>
                  </a:cubicBezTo>
                  <a:cubicBezTo>
                    <a:pt x="1079" y="780"/>
                    <a:pt x="1109" y="760"/>
                    <a:pt x="1129" y="750"/>
                  </a:cubicBezTo>
                  <a:cubicBezTo>
                    <a:pt x="1149" y="740"/>
                    <a:pt x="1169" y="720"/>
                    <a:pt x="1179" y="710"/>
                  </a:cubicBezTo>
                  <a:lnTo>
                    <a:pt x="1189" y="700"/>
                  </a:lnTo>
                  <a:cubicBezTo>
                    <a:pt x="1219" y="680"/>
                    <a:pt x="1239" y="670"/>
                    <a:pt x="1239" y="640"/>
                  </a:cubicBezTo>
                  <a:lnTo>
                    <a:pt x="1239" y="620"/>
                  </a:lnTo>
                  <a:lnTo>
                    <a:pt x="1219" y="600"/>
                  </a:lnTo>
                  <a:lnTo>
                    <a:pt x="1209" y="590"/>
                  </a:lnTo>
                  <a:lnTo>
                    <a:pt x="1199" y="580"/>
                  </a:lnTo>
                  <a:lnTo>
                    <a:pt x="1179" y="560"/>
                  </a:lnTo>
                  <a:lnTo>
                    <a:pt x="919" y="310"/>
                  </a:lnTo>
                  <a:cubicBezTo>
                    <a:pt x="870" y="261"/>
                    <a:pt x="810" y="201"/>
                    <a:pt x="739" y="141"/>
                  </a:cubicBezTo>
                  <a:cubicBezTo>
                    <a:pt x="660" y="81"/>
                    <a:pt x="590" y="41"/>
                    <a:pt x="530" y="21"/>
                  </a:cubicBezTo>
                  <a:cubicBezTo>
                    <a:pt x="487" y="9"/>
                    <a:pt x="439" y="0"/>
                    <a:pt x="3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8225864" y="4018674"/>
              <a:ext cx="103765" cy="66024"/>
            </a:xfrm>
            <a:custGeom>
              <a:avLst/>
              <a:gdLst/>
              <a:ahLst/>
              <a:cxnLst/>
              <a:rect l="l" t="t" r="r" b="b"/>
              <a:pathLst>
                <a:path w="1130" h="719" extrusionOk="0">
                  <a:moveTo>
                    <a:pt x="347" y="0"/>
                  </a:moveTo>
                  <a:cubicBezTo>
                    <a:pt x="313" y="0"/>
                    <a:pt x="281" y="5"/>
                    <a:pt x="251" y="15"/>
                  </a:cubicBezTo>
                  <a:cubicBezTo>
                    <a:pt x="220" y="25"/>
                    <a:pt x="180" y="35"/>
                    <a:pt x="160" y="45"/>
                  </a:cubicBezTo>
                  <a:cubicBezTo>
                    <a:pt x="131" y="65"/>
                    <a:pt x="101" y="75"/>
                    <a:pt x="81" y="95"/>
                  </a:cubicBezTo>
                  <a:cubicBezTo>
                    <a:pt x="51" y="105"/>
                    <a:pt x="31" y="115"/>
                    <a:pt x="21" y="125"/>
                  </a:cubicBezTo>
                  <a:cubicBezTo>
                    <a:pt x="21" y="135"/>
                    <a:pt x="11" y="135"/>
                    <a:pt x="11" y="135"/>
                  </a:cubicBezTo>
                  <a:lnTo>
                    <a:pt x="1" y="145"/>
                  </a:lnTo>
                  <a:cubicBezTo>
                    <a:pt x="11" y="145"/>
                    <a:pt x="11" y="155"/>
                    <a:pt x="11" y="155"/>
                  </a:cubicBezTo>
                  <a:lnTo>
                    <a:pt x="41" y="185"/>
                  </a:lnTo>
                  <a:cubicBezTo>
                    <a:pt x="51" y="195"/>
                    <a:pt x="71" y="215"/>
                    <a:pt x="81" y="235"/>
                  </a:cubicBezTo>
                  <a:lnTo>
                    <a:pt x="141" y="295"/>
                  </a:lnTo>
                  <a:cubicBezTo>
                    <a:pt x="191" y="335"/>
                    <a:pt x="240" y="384"/>
                    <a:pt x="291" y="444"/>
                  </a:cubicBezTo>
                  <a:cubicBezTo>
                    <a:pt x="351" y="495"/>
                    <a:pt x="410" y="554"/>
                    <a:pt x="470" y="604"/>
                  </a:cubicBezTo>
                  <a:cubicBezTo>
                    <a:pt x="530" y="644"/>
                    <a:pt x="600" y="684"/>
                    <a:pt x="670" y="704"/>
                  </a:cubicBezTo>
                  <a:cubicBezTo>
                    <a:pt x="705" y="714"/>
                    <a:pt x="740" y="719"/>
                    <a:pt x="775" y="719"/>
                  </a:cubicBezTo>
                  <a:cubicBezTo>
                    <a:pt x="810" y="719"/>
                    <a:pt x="844" y="714"/>
                    <a:pt x="879" y="704"/>
                  </a:cubicBezTo>
                  <a:cubicBezTo>
                    <a:pt x="919" y="694"/>
                    <a:pt x="950" y="674"/>
                    <a:pt x="979" y="664"/>
                  </a:cubicBezTo>
                  <a:cubicBezTo>
                    <a:pt x="1009" y="644"/>
                    <a:pt x="1039" y="634"/>
                    <a:pt x="1059" y="614"/>
                  </a:cubicBezTo>
                  <a:cubicBezTo>
                    <a:pt x="1079" y="604"/>
                    <a:pt x="1099" y="584"/>
                    <a:pt x="1109" y="574"/>
                  </a:cubicBezTo>
                  <a:cubicBezTo>
                    <a:pt x="1129" y="564"/>
                    <a:pt x="1129" y="554"/>
                    <a:pt x="1129" y="554"/>
                  </a:cubicBezTo>
                  <a:lnTo>
                    <a:pt x="1119" y="544"/>
                  </a:lnTo>
                  <a:cubicBezTo>
                    <a:pt x="1119" y="544"/>
                    <a:pt x="1109" y="534"/>
                    <a:pt x="1089" y="524"/>
                  </a:cubicBezTo>
                  <a:cubicBezTo>
                    <a:pt x="1079" y="504"/>
                    <a:pt x="1059" y="495"/>
                    <a:pt x="1039" y="475"/>
                  </a:cubicBezTo>
                  <a:cubicBezTo>
                    <a:pt x="1019" y="464"/>
                    <a:pt x="999" y="444"/>
                    <a:pt x="979" y="424"/>
                  </a:cubicBezTo>
                  <a:cubicBezTo>
                    <a:pt x="939" y="375"/>
                    <a:pt x="879" y="324"/>
                    <a:pt x="830" y="275"/>
                  </a:cubicBezTo>
                  <a:lnTo>
                    <a:pt x="650" y="125"/>
                  </a:lnTo>
                  <a:cubicBezTo>
                    <a:pt x="580" y="75"/>
                    <a:pt x="520" y="35"/>
                    <a:pt x="450" y="15"/>
                  </a:cubicBezTo>
                  <a:cubicBezTo>
                    <a:pt x="415" y="5"/>
                    <a:pt x="380" y="0"/>
                    <a:pt x="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8219528" y="4013257"/>
              <a:ext cx="117447" cy="76584"/>
            </a:xfrm>
            <a:custGeom>
              <a:avLst/>
              <a:gdLst/>
              <a:ahLst/>
              <a:cxnLst/>
              <a:rect l="l" t="t" r="r" b="b"/>
              <a:pathLst>
                <a:path w="1279" h="834" extrusionOk="0">
                  <a:moveTo>
                    <a:pt x="418" y="119"/>
                  </a:moveTo>
                  <a:cubicBezTo>
                    <a:pt x="447" y="119"/>
                    <a:pt x="474" y="124"/>
                    <a:pt x="499" y="134"/>
                  </a:cubicBezTo>
                  <a:cubicBezTo>
                    <a:pt x="559" y="154"/>
                    <a:pt x="609" y="184"/>
                    <a:pt x="679" y="234"/>
                  </a:cubicBezTo>
                  <a:cubicBezTo>
                    <a:pt x="729" y="274"/>
                    <a:pt x="789" y="314"/>
                    <a:pt x="848" y="383"/>
                  </a:cubicBezTo>
                  <a:lnTo>
                    <a:pt x="1108" y="613"/>
                  </a:lnTo>
                  <a:lnTo>
                    <a:pt x="1098" y="623"/>
                  </a:lnTo>
                  <a:cubicBezTo>
                    <a:pt x="1068" y="643"/>
                    <a:pt x="1048" y="653"/>
                    <a:pt x="1019" y="673"/>
                  </a:cubicBezTo>
                  <a:lnTo>
                    <a:pt x="928" y="703"/>
                  </a:lnTo>
                  <a:cubicBezTo>
                    <a:pt x="904" y="713"/>
                    <a:pt x="876" y="718"/>
                    <a:pt x="848" y="718"/>
                  </a:cubicBezTo>
                  <a:cubicBezTo>
                    <a:pt x="819" y="718"/>
                    <a:pt x="789" y="713"/>
                    <a:pt x="759" y="703"/>
                  </a:cubicBezTo>
                  <a:cubicBezTo>
                    <a:pt x="699" y="693"/>
                    <a:pt x="639" y="663"/>
                    <a:pt x="579" y="613"/>
                  </a:cubicBezTo>
                  <a:cubicBezTo>
                    <a:pt x="519" y="574"/>
                    <a:pt x="469" y="523"/>
                    <a:pt x="400" y="463"/>
                  </a:cubicBezTo>
                  <a:lnTo>
                    <a:pt x="160" y="214"/>
                  </a:lnTo>
                  <a:cubicBezTo>
                    <a:pt x="170" y="204"/>
                    <a:pt x="170" y="204"/>
                    <a:pt x="180" y="204"/>
                  </a:cubicBezTo>
                  <a:cubicBezTo>
                    <a:pt x="200" y="184"/>
                    <a:pt x="220" y="174"/>
                    <a:pt x="249" y="164"/>
                  </a:cubicBezTo>
                  <a:cubicBezTo>
                    <a:pt x="280" y="154"/>
                    <a:pt x="309" y="144"/>
                    <a:pt x="329" y="134"/>
                  </a:cubicBezTo>
                  <a:cubicBezTo>
                    <a:pt x="359" y="124"/>
                    <a:pt x="389" y="119"/>
                    <a:pt x="418" y="119"/>
                  </a:cubicBezTo>
                  <a:close/>
                  <a:moveTo>
                    <a:pt x="408" y="1"/>
                  </a:moveTo>
                  <a:cubicBezTo>
                    <a:pt x="372" y="1"/>
                    <a:pt x="336" y="5"/>
                    <a:pt x="300" y="14"/>
                  </a:cubicBezTo>
                  <a:cubicBezTo>
                    <a:pt x="269" y="24"/>
                    <a:pt x="229" y="34"/>
                    <a:pt x="200" y="54"/>
                  </a:cubicBezTo>
                  <a:cubicBezTo>
                    <a:pt x="170" y="64"/>
                    <a:pt x="140" y="84"/>
                    <a:pt x="120" y="94"/>
                  </a:cubicBezTo>
                  <a:cubicBezTo>
                    <a:pt x="100" y="104"/>
                    <a:pt x="80" y="124"/>
                    <a:pt x="70" y="134"/>
                  </a:cubicBezTo>
                  <a:lnTo>
                    <a:pt x="20" y="164"/>
                  </a:lnTo>
                  <a:lnTo>
                    <a:pt x="0" y="214"/>
                  </a:lnTo>
                  <a:lnTo>
                    <a:pt x="50" y="264"/>
                  </a:lnTo>
                  <a:cubicBezTo>
                    <a:pt x="50" y="274"/>
                    <a:pt x="60" y="274"/>
                    <a:pt x="70" y="284"/>
                  </a:cubicBezTo>
                  <a:lnTo>
                    <a:pt x="320" y="543"/>
                  </a:lnTo>
                  <a:cubicBezTo>
                    <a:pt x="389" y="613"/>
                    <a:pt x="449" y="663"/>
                    <a:pt x="499" y="703"/>
                  </a:cubicBezTo>
                  <a:cubicBezTo>
                    <a:pt x="579" y="763"/>
                    <a:pt x="659" y="803"/>
                    <a:pt x="729" y="823"/>
                  </a:cubicBezTo>
                  <a:cubicBezTo>
                    <a:pt x="769" y="833"/>
                    <a:pt x="808" y="833"/>
                    <a:pt x="848" y="833"/>
                  </a:cubicBezTo>
                  <a:cubicBezTo>
                    <a:pt x="888" y="833"/>
                    <a:pt x="928" y="833"/>
                    <a:pt x="968" y="813"/>
                  </a:cubicBezTo>
                  <a:cubicBezTo>
                    <a:pt x="999" y="803"/>
                    <a:pt x="1038" y="793"/>
                    <a:pt x="1078" y="773"/>
                  </a:cubicBezTo>
                  <a:cubicBezTo>
                    <a:pt x="1108" y="763"/>
                    <a:pt x="1138" y="743"/>
                    <a:pt x="1158" y="723"/>
                  </a:cubicBezTo>
                  <a:cubicBezTo>
                    <a:pt x="1178" y="713"/>
                    <a:pt x="1198" y="703"/>
                    <a:pt x="1208" y="693"/>
                  </a:cubicBezTo>
                  <a:lnTo>
                    <a:pt x="1218" y="683"/>
                  </a:lnTo>
                  <a:lnTo>
                    <a:pt x="1258" y="643"/>
                  </a:lnTo>
                  <a:lnTo>
                    <a:pt x="1278" y="613"/>
                  </a:lnTo>
                  <a:lnTo>
                    <a:pt x="1248" y="583"/>
                  </a:lnTo>
                  <a:lnTo>
                    <a:pt x="1228" y="563"/>
                  </a:lnTo>
                  <a:lnTo>
                    <a:pt x="1218" y="554"/>
                  </a:lnTo>
                  <a:cubicBezTo>
                    <a:pt x="1218" y="543"/>
                    <a:pt x="1208" y="543"/>
                    <a:pt x="1198" y="534"/>
                  </a:cubicBezTo>
                  <a:lnTo>
                    <a:pt x="939" y="294"/>
                  </a:lnTo>
                  <a:cubicBezTo>
                    <a:pt x="868" y="224"/>
                    <a:pt x="808" y="174"/>
                    <a:pt x="749" y="134"/>
                  </a:cubicBezTo>
                  <a:cubicBezTo>
                    <a:pt x="669" y="74"/>
                    <a:pt x="599" y="34"/>
                    <a:pt x="539" y="24"/>
                  </a:cubicBezTo>
                  <a:cubicBezTo>
                    <a:pt x="496" y="8"/>
                    <a:pt x="452" y="1"/>
                    <a:pt x="4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8225864" y="4018674"/>
              <a:ext cx="103765" cy="66024"/>
            </a:xfrm>
            <a:custGeom>
              <a:avLst/>
              <a:gdLst/>
              <a:ahLst/>
              <a:cxnLst/>
              <a:rect l="l" t="t" r="r" b="b"/>
              <a:pathLst>
                <a:path w="1130" h="719" extrusionOk="0">
                  <a:moveTo>
                    <a:pt x="347" y="0"/>
                  </a:moveTo>
                  <a:cubicBezTo>
                    <a:pt x="313" y="0"/>
                    <a:pt x="281" y="5"/>
                    <a:pt x="251" y="15"/>
                  </a:cubicBezTo>
                  <a:cubicBezTo>
                    <a:pt x="220" y="25"/>
                    <a:pt x="180" y="35"/>
                    <a:pt x="160" y="45"/>
                  </a:cubicBezTo>
                  <a:cubicBezTo>
                    <a:pt x="131" y="65"/>
                    <a:pt x="101" y="75"/>
                    <a:pt x="81" y="95"/>
                  </a:cubicBezTo>
                  <a:cubicBezTo>
                    <a:pt x="51" y="105"/>
                    <a:pt x="31" y="115"/>
                    <a:pt x="21" y="125"/>
                  </a:cubicBezTo>
                  <a:cubicBezTo>
                    <a:pt x="21" y="135"/>
                    <a:pt x="11" y="135"/>
                    <a:pt x="11" y="135"/>
                  </a:cubicBezTo>
                  <a:lnTo>
                    <a:pt x="1" y="145"/>
                  </a:lnTo>
                  <a:cubicBezTo>
                    <a:pt x="11" y="145"/>
                    <a:pt x="11" y="155"/>
                    <a:pt x="11" y="155"/>
                  </a:cubicBezTo>
                  <a:lnTo>
                    <a:pt x="41" y="185"/>
                  </a:lnTo>
                  <a:cubicBezTo>
                    <a:pt x="51" y="195"/>
                    <a:pt x="71" y="215"/>
                    <a:pt x="81" y="235"/>
                  </a:cubicBezTo>
                  <a:lnTo>
                    <a:pt x="141" y="295"/>
                  </a:lnTo>
                  <a:cubicBezTo>
                    <a:pt x="191" y="335"/>
                    <a:pt x="240" y="384"/>
                    <a:pt x="291" y="444"/>
                  </a:cubicBezTo>
                  <a:cubicBezTo>
                    <a:pt x="351" y="495"/>
                    <a:pt x="410" y="554"/>
                    <a:pt x="470" y="604"/>
                  </a:cubicBezTo>
                  <a:cubicBezTo>
                    <a:pt x="530" y="644"/>
                    <a:pt x="600" y="684"/>
                    <a:pt x="670" y="704"/>
                  </a:cubicBezTo>
                  <a:cubicBezTo>
                    <a:pt x="705" y="714"/>
                    <a:pt x="740" y="719"/>
                    <a:pt x="775" y="719"/>
                  </a:cubicBezTo>
                  <a:cubicBezTo>
                    <a:pt x="810" y="719"/>
                    <a:pt x="844" y="714"/>
                    <a:pt x="879" y="704"/>
                  </a:cubicBezTo>
                  <a:cubicBezTo>
                    <a:pt x="919" y="694"/>
                    <a:pt x="950" y="674"/>
                    <a:pt x="979" y="664"/>
                  </a:cubicBezTo>
                  <a:cubicBezTo>
                    <a:pt x="1009" y="644"/>
                    <a:pt x="1039" y="634"/>
                    <a:pt x="1059" y="614"/>
                  </a:cubicBezTo>
                  <a:cubicBezTo>
                    <a:pt x="1079" y="604"/>
                    <a:pt x="1099" y="584"/>
                    <a:pt x="1109" y="574"/>
                  </a:cubicBezTo>
                  <a:cubicBezTo>
                    <a:pt x="1129" y="564"/>
                    <a:pt x="1129" y="554"/>
                    <a:pt x="1129" y="554"/>
                  </a:cubicBezTo>
                  <a:lnTo>
                    <a:pt x="1119" y="544"/>
                  </a:lnTo>
                  <a:cubicBezTo>
                    <a:pt x="1119" y="544"/>
                    <a:pt x="1109" y="534"/>
                    <a:pt x="1089" y="524"/>
                  </a:cubicBezTo>
                  <a:cubicBezTo>
                    <a:pt x="1079" y="504"/>
                    <a:pt x="1059" y="495"/>
                    <a:pt x="1039" y="475"/>
                  </a:cubicBezTo>
                  <a:cubicBezTo>
                    <a:pt x="1019" y="464"/>
                    <a:pt x="999" y="444"/>
                    <a:pt x="979" y="424"/>
                  </a:cubicBezTo>
                  <a:cubicBezTo>
                    <a:pt x="939" y="375"/>
                    <a:pt x="879" y="324"/>
                    <a:pt x="830" y="275"/>
                  </a:cubicBezTo>
                  <a:lnTo>
                    <a:pt x="650" y="125"/>
                  </a:lnTo>
                  <a:cubicBezTo>
                    <a:pt x="580" y="75"/>
                    <a:pt x="520" y="35"/>
                    <a:pt x="450" y="15"/>
                  </a:cubicBezTo>
                  <a:cubicBezTo>
                    <a:pt x="415" y="5"/>
                    <a:pt x="380" y="0"/>
                    <a:pt x="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8219528" y="4013257"/>
              <a:ext cx="117447" cy="76584"/>
            </a:xfrm>
            <a:custGeom>
              <a:avLst/>
              <a:gdLst/>
              <a:ahLst/>
              <a:cxnLst/>
              <a:rect l="l" t="t" r="r" b="b"/>
              <a:pathLst>
                <a:path w="1279" h="834" extrusionOk="0">
                  <a:moveTo>
                    <a:pt x="418" y="119"/>
                  </a:moveTo>
                  <a:cubicBezTo>
                    <a:pt x="447" y="119"/>
                    <a:pt x="474" y="124"/>
                    <a:pt x="499" y="134"/>
                  </a:cubicBezTo>
                  <a:cubicBezTo>
                    <a:pt x="559" y="154"/>
                    <a:pt x="609" y="184"/>
                    <a:pt x="679" y="234"/>
                  </a:cubicBezTo>
                  <a:cubicBezTo>
                    <a:pt x="729" y="274"/>
                    <a:pt x="789" y="314"/>
                    <a:pt x="848" y="383"/>
                  </a:cubicBezTo>
                  <a:lnTo>
                    <a:pt x="1108" y="613"/>
                  </a:lnTo>
                  <a:lnTo>
                    <a:pt x="1098" y="623"/>
                  </a:lnTo>
                  <a:cubicBezTo>
                    <a:pt x="1068" y="643"/>
                    <a:pt x="1048" y="653"/>
                    <a:pt x="1019" y="673"/>
                  </a:cubicBezTo>
                  <a:lnTo>
                    <a:pt x="928" y="703"/>
                  </a:lnTo>
                  <a:cubicBezTo>
                    <a:pt x="904" y="713"/>
                    <a:pt x="876" y="718"/>
                    <a:pt x="848" y="718"/>
                  </a:cubicBezTo>
                  <a:cubicBezTo>
                    <a:pt x="819" y="718"/>
                    <a:pt x="789" y="713"/>
                    <a:pt x="759" y="703"/>
                  </a:cubicBezTo>
                  <a:cubicBezTo>
                    <a:pt x="699" y="693"/>
                    <a:pt x="639" y="663"/>
                    <a:pt x="579" y="613"/>
                  </a:cubicBezTo>
                  <a:cubicBezTo>
                    <a:pt x="519" y="574"/>
                    <a:pt x="469" y="523"/>
                    <a:pt x="400" y="463"/>
                  </a:cubicBezTo>
                  <a:lnTo>
                    <a:pt x="160" y="214"/>
                  </a:lnTo>
                  <a:cubicBezTo>
                    <a:pt x="170" y="204"/>
                    <a:pt x="170" y="204"/>
                    <a:pt x="180" y="204"/>
                  </a:cubicBezTo>
                  <a:cubicBezTo>
                    <a:pt x="200" y="184"/>
                    <a:pt x="220" y="174"/>
                    <a:pt x="249" y="164"/>
                  </a:cubicBezTo>
                  <a:cubicBezTo>
                    <a:pt x="280" y="154"/>
                    <a:pt x="309" y="144"/>
                    <a:pt x="329" y="134"/>
                  </a:cubicBezTo>
                  <a:cubicBezTo>
                    <a:pt x="359" y="124"/>
                    <a:pt x="389" y="119"/>
                    <a:pt x="418" y="119"/>
                  </a:cubicBezTo>
                  <a:close/>
                  <a:moveTo>
                    <a:pt x="408" y="1"/>
                  </a:moveTo>
                  <a:cubicBezTo>
                    <a:pt x="372" y="1"/>
                    <a:pt x="336" y="5"/>
                    <a:pt x="300" y="14"/>
                  </a:cubicBezTo>
                  <a:cubicBezTo>
                    <a:pt x="269" y="24"/>
                    <a:pt x="229" y="34"/>
                    <a:pt x="200" y="54"/>
                  </a:cubicBezTo>
                  <a:cubicBezTo>
                    <a:pt x="170" y="64"/>
                    <a:pt x="140" y="84"/>
                    <a:pt x="120" y="94"/>
                  </a:cubicBezTo>
                  <a:cubicBezTo>
                    <a:pt x="100" y="104"/>
                    <a:pt x="80" y="124"/>
                    <a:pt x="70" y="134"/>
                  </a:cubicBezTo>
                  <a:lnTo>
                    <a:pt x="20" y="164"/>
                  </a:lnTo>
                  <a:lnTo>
                    <a:pt x="0" y="214"/>
                  </a:lnTo>
                  <a:lnTo>
                    <a:pt x="50" y="264"/>
                  </a:lnTo>
                  <a:cubicBezTo>
                    <a:pt x="50" y="274"/>
                    <a:pt x="60" y="274"/>
                    <a:pt x="70" y="284"/>
                  </a:cubicBezTo>
                  <a:lnTo>
                    <a:pt x="320" y="543"/>
                  </a:lnTo>
                  <a:cubicBezTo>
                    <a:pt x="389" y="613"/>
                    <a:pt x="449" y="663"/>
                    <a:pt x="499" y="703"/>
                  </a:cubicBezTo>
                  <a:cubicBezTo>
                    <a:pt x="579" y="763"/>
                    <a:pt x="659" y="803"/>
                    <a:pt x="729" y="823"/>
                  </a:cubicBezTo>
                  <a:cubicBezTo>
                    <a:pt x="769" y="833"/>
                    <a:pt x="808" y="833"/>
                    <a:pt x="848" y="833"/>
                  </a:cubicBezTo>
                  <a:cubicBezTo>
                    <a:pt x="888" y="833"/>
                    <a:pt x="928" y="833"/>
                    <a:pt x="968" y="813"/>
                  </a:cubicBezTo>
                  <a:cubicBezTo>
                    <a:pt x="999" y="803"/>
                    <a:pt x="1038" y="793"/>
                    <a:pt x="1078" y="773"/>
                  </a:cubicBezTo>
                  <a:cubicBezTo>
                    <a:pt x="1108" y="763"/>
                    <a:pt x="1138" y="743"/>
                    <a:pt x="1158" y="723"/>
                  </a:cubicBezTo>
                  <a:cubicBezTo>
                    <a:pt x="1178" y="713"/>
                    <a:pt x="1198" y="703"/>
                    <a:pt x="1208" y="693"/>
                  </a:cubicBezTo>
                  <a:lnTo>
                    <a:pt x="1218" y="683"/>
                  </a:lnTo>
                  <a:lnTo>
                    <a:pt x="1258" y="643"/>
                  </a:lnTo>
                  <a:lnTo>
                    <a:pt x="1278" y="613"/>
                  </a:lnTo>
                  <a:lnTo>
                    <a:pt x="1248" y="583"/>
                  </a:lnTo>
                  <a:lnTo>
                    <a:pt x="1228" y="563"/>
                  </a:lnTo>
                  <a:lnTo>
                    <a:pt x="1218" y="554"/>
                  </a:lnTo>
                  <a:cubicBezTo>
                    <a:pt x="1218" y="543"/>
                    <a:pt x="1208" y="543"/>
                    <a:pt x="1198" y="534"/>
                  </a:cubicBezTo>
                  <a:lnTo>
                    <a:pt x="939" y="294"/>
                  </a:lnTo>
                  <a:cubicBezTo>
                    <a:pt x="868" y="224"/>
                    <a:pt x="808" y="174"/>
                    <a:pt x="749" y="134"/>
                  </a:cubicBezTo>
                  <a:cubicBezTo>
                    <a:pt x="669" y="74"/>
                    <a:pt x="599" y="34"/>
                    <a:pt x="539" y="24"/>
                  </a:cubicBezTo>
                  <a:cubicBezTo>
                    <a:pt x="496" y="8"/>
                    <a:pt x="452" y="1"/>
                    <a:pt x="4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8273521" y="4008941"/>
              <a:ext cx="105602" cy="64004"/>
            </a:xfrm>
            <a:custGeom>
              <a:avLst/>
              <a:gdLst/>
              <a:ahLst/>
              <a:cxnLst/>
              <a:rect l="l" t="t" r="r" b="b"/>
              <a:pathLst>
                <a:path w="1150" h="697" extrusionOk="0">
                  <a:moveTo>
                    <a:pt x="369" y="0"/>
                  </a:moveTo>
                  <a:cubicBezTo>
                    <a:pt x="328" y="0"/>
                    <a:pt x="284" y="9"/>
                    <a:pt x="240" y="22"/>
                  </a:cubicBezTo>
                  <a:lnTo>
                    <a:pt x="151" y="51"/>
                  </a:lnTo>
                  <a:cubicBezTo>
                    <a:pt x="121" y="71"/>
                    <a:pt x="101" y="81"/>
                    <a:pt x="71" y="101"/>
                  </a:cubicBezTo>
                  <a:cubicBezTo>
                    <a:pt x="51" y="111"/>
                    <a:pt x="31" y="131"/>
                    <a:pt x="21" y="131"/>
                  </a:cubicBezTo>
                  <a:cubicBezTo>
                    <a:pt x="11" y="141"/>
                    <a:pt x="11" y="141"/>
                    <a:pt x="11" y="151"/>
                  </a:cubicBezTo>
                  <a:lnTo>
                    <a:pt x="1" y="151"/>
                  </a:lnTo>
                  <a:cubicBezTo>
                    <a:pt x="1" y="161"/>
                    <a:pt x="11" y="161"/>
                    <a:pt x="11" y="161"/>
                  </a:cubicBezTo>
                  <a:lnTo>
                    <a:pt x="41" y="191"/>
                  </a:lnTo>
                  <a:lnTo>
                    <a:pt x="91" y="241"/>
                  </a:lnTo>
                  <a:cubicBezTo>
                    <a:pt x="111" y="251"/>
                    <a:pt x="131" y="271"/>
                    <a:pt x="151" y="301"/>
                  </a:cubicBezTo>
                  <a:cubicBezTo>
                    <a:pt x="191" y="341"/>
                    <a:pt x="240" y="391"/>
                    <a:pt x="300" y="441"/>
                  </a:cubicBezTo>
                  <a:cubicBezTo>
                    <a:pt x="360" y="490"/>
                    <a:pt x="420" y="550"/>
                    <a:pt x="480" y="590"/>
                  </a:cubicBezTo>
                  <a:cubicBezTo>
                    <a:pt x="550" y="640"/>
                    <a:pt x="620" y="670"/>
                    <a:pt x="690" y="690"/>
                  </a:cubicBezTo>
                  <a:cubicBezTo>
                    <a:pt x="719" y="694"/>
                    <a:pt x="748" y="697"/>
                    <a:pt x="778" y="697"/>
                  </a:cubicBezTo>
                  <a:cubicBezTo>
                    <a:pt x="818" y="697"/>
                    <a:pt x="859" y="692"/>
                    <a:pt x="899" y="680"/>
                  </a:cubicBezTo>
                  <a:cubicBezTo>
                    <a:pt x="930" y="670"/>
                    <a:pt x="970" y="660"/>
                    <a:pt x="999" y="640"/>
                  </a:cubicBezTo>
                  <a:cubicBezTo>
                    <a:pt x="1029" y="621"/>
                    <a:pt x="1049" y="610"/>
                    <a:pt x="1069" y="590"/>
                  </a:cubicBezTo>
                  <a:cubicBezTo>
                    <a:pt x="1099" y="570"/>
                    <a:pt x="1119" y="561"/>
                    <a:pt x="1129" y="550"/>
                  </a:cubicBezTo>
                  <a:lnTo>
                    <a:pt x="1149" y="530"/>
                  </a:lnTo>
                  <a:cubicBezTo>
                    <a:pt x="1149" y="530"/>
                    <a:pt x="1139" y="530"/>
                    <a:pt x="1139" y="521"/>
                  </a:cubicBezTo>
                  <a:cubicBezTo>
                    <a:pt x="1129" y="510"/>
                    <a:pt x="1119" y="501"/>
                    <a:pt x="1099" y="490"/>
                  </a:cubicBezTo>
                  <a:cubicBezTo>
                    <a:pt x="1089" y="481"/>
                    <a:pt x="1069" y="470"/>
                    <a:pt x="1049" y="450"/>
                  </a:cubicBezTo>
                  <a:cubicBezTo>
                    <a:pt x="1029" y="430"/>
                    <a:pt x="1010" y="421"/>
                    <a:pt x="990" y="401"/>
                  </a:cubicBezTo>
                  <a:cubicBezTo>
                    <a:pt x="939" y="361"/>
                    <a:pt x="890" y="311"/>
                    <a:pt x="830" y="261"/>
                  </a:cubicBezTo>
                  <a:cubicBezTo>
                    <a:pt x="770" y="211"/>
                    <a:pt x="710" y="151"/>
                    <a:pt x="640" y="111"/>
                  </a:cubicBezTo>
                  <a:cubicBezTo>
                    <a:pt x="580" y="61"/>
                    <a:pt x="510" y="31"/>
                    <a:pt x="440" y="11"/>
                  </a:cubicBezTo>
                  <a:cubicBezTo>
                    <a:pt x="417" y="4"/>
                    <a:pt x="393" y="0"/>
                    <a:pt x="3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8268012" y="4003431"/>
              <a:ext cx="117447" cy="75390"/>
            </a:xfrm>
            <a:custGeom>
              <a:avLst/>
              <a:gdLst/>
              <a:ahLst/>
              <a:cxnLst/>
              <a:rect l="l" t="t" r="r" b="b"/>
              <a:pathLst>
                <a:path w="1279" h="821" extrusionOk="0">
                  <a:moveTo>
                    <a:pt x="405" y="124"/>
                  </a:moveTo>
                  <a:cubicBezTo>
                    <a:pt x="433" y="124"/>
                    <a:pt x="461" y="126"/>
                    <a:pt x="491" y="131"/>
                  </a:cubicBezTo>
                  <a:cubicBezTo>
                    <a:pt x="540" y="141"/>
                    <a:pt x="600" y="171"/>
                    <a:pt x="670" y="221"/>
                  </a:cubicBezTo>
                  <a:cubicBezTo>
                    <a:pt x="730" y="261"/>
                    <a:pt x="800" y="321"/>
                    <a:pt x="850" y="361"/>
                  </a:cubicBezTo>
                  <a:lnTo>
                    <a:pt x="1119" y="590"/>
                  </a:lnTo>
                  <a:cubicBezTo>
                    <a:pt x="1109" y="590"/>
                    <a:pt x="1099" y="601"/>
                    <a:pt x="1099" y="601"/>
                  </a:cubicBezTo>
                  <a:cubicBezTo>
                    <a:pt x="1079" y="621"/>
                    <a:pt x="1050" y="630"/>
                    <a:pt x="1030" y="650"/>
                  </a:cubicBezTo>
                  <a:lnTo>
                    <a:pt x="939" y="681"/>
                  </a:lnTo>
                  <a:cubicBezTo>
                    <a:pt x="905" y="692"/>
                    <a:pt x="870" y="697"/>
                    <a:pt x="835" y="697"/>
                  </a:cubicBezTo>
                  <a:cubicBezTo>
                    <a:pt x="810" y="697"/>
                    <a:pt x="785" y="694"/>
                    <a:pt x="760" y="690"/>
                  </a:cubicBezTo>
                  <a:cubicBezTo>
                    <a:pt x="710" y="681"/>
                    <a:pt x="650" y="650"/>
                    <a:pt x="580" y="601"/>
                  </a:cubicBezTo>
                  <a:cubicBezTo>
                    <a:pt x="530" y="570"/>
                    <a:pt x="471" y="521"/>
                    <a:pt x="400" y="461"/>
                  </a:cubicBezTo>
                  <a:cubicBezTo>
                    <a:pt x="351" y="411"/>
                    <a:pt x="291" y="361"/>
                    <a:pt x="251" y="311"/>
                  </a:cubicBezTo>
                  <a:lnTo>
                    <a:pt x="151" y="221"/>
                  </a:lnTo>
                  <a:cubicBezTo>
                    <a:pt x="161" y="211"/>
                    <a:pt x="161" y="211"/>
                    <a:pt x="171" y="211"/>
                  </a:cubicBezTo>
                  <a:cubicBezTo>
                    <a:pt x="191" y="191"/>
                    <a:pt x="211" y="181"/>
                    <a:pt x="241" y="171"/>
                  </a:cubicBezTo>
                  <a:cubicBezTo>
                    <a:pt x="271" y="151"/>
                    <a:pt x="291" y="141"/>
                    <a:pt x="320" y="131"/>
                  </a:cubicBezTo>
                  <a:cubicBezTo>
                    <a:pt x="350" y="126"/>
                    <a:pt x="378" y="124"/>
                    <a:pt x="405" y="124"/>
                  </a:cubicBezTo>
                  <a:close/>
                  <a:moveTo>
                    <a:pt x="430" y="1"/>
                  </a:moveTo>
                  <a:cubicBezTo>
                    <a:pt x="381" y="1"/>
                    <a:pt x="334" y="9"/>
                    <a:pt x="291" y="22"/>
                  </a:cubicBezTo>
                  <a:cubicBezTo>
                    <a:pt x="251" y="31"/>
                    <a:pt x="221" y="42"/>
                    <a:pt x="191" y="62"/>
                  </a:cubicBezTo>
                  <a:cubicBezTo>
                    <a:pt x="151" y="71"/>
                    <a:pt x="131" y="91"/>
                    <a:pt x="101" y="111"/>
                  </a:cubicBezTo>
                  <a:cubicBezTo>
                    <a:pt x="81" y="121"/>
                    <a:pt x="71" y="131"/>
                    <a:pt x="51" y="141"/>
                  </a:cubicBezTo>
                  <a:lnTo>
                    <a:pt x="1" y="181"/>
                  </a:lnTo>
                  <a:lnTo>
                    <a:pt x="1" y="241"/>
                  </a:lnTo>
                  <a:lnTo>
                    <a:pt x="41" y="271"/>
                  </a:lnTo>
                  <a:cubicBezTo>
                    <a:pt x="41" y="281"/>
                    <a:pt x="51" y="291"/>
                    <a:pt x="61" y="301"/>
                  </a:cubicBezTo>
                  <a:lnTo>
                    <a:pt x="171" y="401"/>
                  </a:lnTo>
                  <a:lnTo>
                    <a:pt x="320" y="550"/>
                  </a:lnTo>
                  <a:cubicBezTo>
                    <a:pt x="391" y="610"/>
                    <a:pt x="451" y="661"/>
                    <a:pt x="510" y="700"/>
                  </a:cubicBezTo>
                  <a:cubicBezTo>
                    <a:pt x="590" y="760"/>
                    <a:pt x="670" y="790"/>
                    <a:pt x="740" y="810"/>
                  </a:cubicBezTo>
                  <a:cubicBezTo>
                    <a:pt x="770" y="810"/>
                    <a:pt x="810" y="820"/>
                    <a:pt x="840" y="820"/>
                  </a:cubicBezTo>
                  <a:cubicBezTo>
                    <a:pt x="890" y="820"/>
                    <a:pt x="930" y="810"/>
                    <a:pt x="979" y="800"/>
                  </a:cubicBezTo>
                  <a:cubicBezTo>
                    <a:pt x="1019" y="790"/>
                    <a:pt x="1050" y="770"/>
                    <a:pt x="1079" y="750"/>
                  </a:cubicBezTo>
                  <a:cubicBezTo>
                    <a:pt x="1119" y="740"/>
                    <a:pt x="1149" y="720"/>
                    <a:pt x="1169" y="700"/>
                  </a:cubicBezTo>
                  <a:cubicBezTo>
                    <a:pt x="1189" y="690"/>
                    <a:pt x="1199" y="670"/>
                    <a:pt x="1219" y="661"/>
                  </a:cubicBezTo>
                  <a:lnTo>
                    <a:pt x="1229" y="650"/>
                  </a:lnTo>
                  <a:cubicBezTo>
                    <a:pt x="1259" y="630"/>
                    <a:pt x="1259" y="630"/>
                    <a:pt x="1259" y="621"/>
                  </a:cubicBezTo>
                  <a:lnTo>
                    <a:pt x="1279" y="581"/>
                  </a:lnTo>
                  <a:lnTo>
                    <a:pt x="1249" y="550"/>
                  </a:lnTo>
                  <a:cubicBezTo>
                    <a:pt x="1249" y="550"/>
                    <a:pt x="1249" y="541"/>
                    <a:pt x="1239" y="530"/>
                  </a:cubicBezTo>
                  <a:lnTo>
                    <a:pt x="1219" y="521"/>
                  </a:lnTo>
                  <a:cubicBezTo>
                    <a:pt x="1219" y="521"/>
                    <a:pt x="1209" y="510"/>
                    <a:pt x="1199" y="510"/>
                  </a:cubicBezTo>
                  <a:lnTo>
                    <a:pt x="930" y="271"/>
                  </a:lnTo>
                  <a:cubicBezTo>
                    <a:pt x="870" y="221"/>
                    <a:pt x="810" y="171"/>
                    <a:pt x="740" y="121"/>
                  </a:cubicBezTo>
                  <a:cubicBezTo>
                    <a:pt x="660" y="62"/>
                    <a:pt x="590" y="31"/>
                    <a:pt x="520" y="11"/>
                  </a:cubicBezTo>
                  <a:cubicBezTo>
                    <a:pt x="490" y="4"/>
                    <a:pt x="460" y="1"/>
                    <a:pt x="4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8273521" y="4008941"/>
              <a:ext cx="105602" cy="64004"/>
            </a:xfrm>
            <a:custGeom>
              <a:avLst/>
              <a:gdLst/>
              <a:ahLst/>
              <a:cxnLst/>
              <a:rect l="l" t="t" r="r" b="b"/>
              <a:pathLst>
                <a:path w="1150" h="697" extrusionOk="0">
                  <a:moveTo>
                    <a:pt x="369" y="0"/>
                  </a:moveTo>
                  <a:cubicBezTo>
                    <a:pt x="328" y="0"/>
                    <a:pt x="284" y="9"/>
                    <a:pt x="240" y="22"/>
                  </a:cubicBezTo>
                  <a:lnTo>
                    <a:pt x="151" y="51"/>
                  </a:lnTo>
                  <a:cubicBezTo>
                    <a:pt x="121" y="71"/>
                    <a:pt x="101" y="81"/>
                    <a:pt x="71" y="101"/>
                  </a:cubicBezTo>
                  <a:cubicBezTo>
                    <a:pt x="51" y="111"/>
                    <a:pt x="31" y="131"/>
                    <a:pt x="21" y="131"/>
                  </a:cubicBezTo>
                  <a:cubicBezTo>
                    <a:pt x="11" y="141"/>
                    <a:pt x="11" y="141"/>
                    <a:pt x="11" y="151"/>
                  </a:cubicBezTo>
                  <a:lnTo>
                    <a:pt x="1" y="151"/>
                  </a:lnTo>
                  <a:cubicBezTo>
                    <a:pt x="1" y="161"/>
                    <a:pt x="11" y="161"/>
                    <a:pt x="11" y="161"/>
                  </a:cubicBezTo>
                  <a:lnTo>
                    <a:pt x="41" y="191"/>
                  </a:lnTo>
                  <a:lnTo>
                    <a:pt x="91" y="241"/>
                  </a:lnTo>
                  <a:cubicBezTo>
                    <a:pt x="111" y="251"/>
                    <a:pt x="131" y="271"/>
                    <a:pt x="151" y="301"/>
                  </a:cubicBezTo>
                  <a:cubicBezTo>
                    <a:pt x="191" y="341"/>
                    <a:pt x="240" y="391"/>
                    <a:pt x="300" y="441"/>
                  </a:cubicBezTo>
                  <a:cubicBezTo>
                    <a:pt x="360" y="490"/>
                    <a:pt x="420" y="550"/>
                    <a:pt x="480" y="590"/>
                  </a:cubicBezTo>
                  <a:cubicBezTo>
                    <a:pt x="550" y="640"/>
                    <a:pt x="620" y="670"/>
                    <a:pt x="690" y="690"/>
                  </a:cubicBezTo>
                  <a:cubicBezTo>
                    <a:pt x="719" y="694"/>
                    <a:pt x="748" y="697"/>
                    <a:pt x="778" y="697"/>
                  </a:cubicBezTo>
                  <a:cubicBezTo>
                    <a:pt x="818" y="697"/>
                    <a:pt x="859" y="692"/>
                    <a:pt x="899" y="680"/>
                  </a:cubicBezTo>
                  <a:cubicBezTo>
                    <a:pt x="930" y="670"/>
                    <a:pt x="970" y="660"/>
                    <a:pt x="999" y="640"/>
                  </a:cubicBezTo>
                  <a:cubicBezTo>
                    <a:pt x="1029" y="621"/>
                    <a:pt x="1049" y="610"/>
                    <a:pt x="1069" y="590"/>
                  </a:cubicBezTo>
                  <a:cubicBezTo>
                    <a:pt x="1099" y="570"/>
                    <a:pt x="1119" y="561"/>
                    <a:pt x="1129" y="550"/>
                  </a:cubicBezTo>
                  <a:lnTo>
                    <a:pt x="1149" y="530"/>
                  </a:lnTo>
                  <a:cubicBezTo>
                    <a:pt x="1149" y="530"/>
                    <a:pt x="1139" y="530"/>
                    <a:pt x="1139" y="521"/>
                  </a:cubicBezTo>
                  <a:cubicBezTo>
                    <a:pt x="1129" y="510"/>
                    <a:pt x="1119" y="501"/>
                    <a:pt x="1099" y="490"/>
                  </a:cubicBezTo>
                  <a:cubicBezTo>
                    <a:pt x="1089" y="481"/>
                    <a:pt x="1069" y="470"/>
                    <a:pt x="1049" y="450"/>
                  </a:cubicBezTo>
                  <a:cubicBezTo>
                    <a:pt x="1029" y="430"/>
                    <a:pt x="1010" y="421"/>
                    <a:pt x="990" y="401"/>
                  </a:cubicBezTo>
                  <a:cubicBezTo>
                    <a:pt x="939" y="361"/>
                    <a:pt x="890" y="311"/>
                    <a:pt x="830" y="261"/>
                  </a:cubicBezTo>
                  <a:cubicBezTo>
                    <a:pt x="770" y="211"/>
                    <a:pt x="710" y="151"/>
                    <a:pt x="640" y="111"/>
                  </a:cubicBezTo>
                  <a:cubicBezTo>
                    <a:pt x="580" y="61"/>
                    <a:pt x="510" y="31"/>
                    <a:pt x="440" y="11"/>
                  </a:cubicBezTo>
                  <a:cubicBezTo>
                    <a:pt x="417" y="4"/>
                    <a:pt x="393" y="0"/>
                    <a:pt x="3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8268012" y="4003431"/>
              <a:ext cx="116621" cy="75390"/>
            </a:xfrm>
            <a:custGeom>
              <a:avLst/>
              <a:gdLst/>
              <a:ahLst/>
              <a:cxnLst/>
              <a:rect l="l" t="t" r="r" b="b"/>
              <a:pathLst>
                <a:path w="1270" h="821" extrusionOk="0">
                  <a:moveTo>
                    <a:pt x="405" y="124"/>
                  </a:moveTo>
                  <a:cubicBezTo>
                    <a:pt x="433" y="124"/>
                    <a:pt x="461" y="126"/>
                    <a:pt x="491" y="131"/>
                  </a:cubicBezTo>
                  <a:cubicBezTo>
                    <a:pt x="540" y="141"/>
                    <a:pt x="600" y="171"/>
                    <a:pt x="670" y="221"/>
                  </a:cubicBezTo>
                  <a:cubicBezTo>
                    <a:pt x="730" y="261"/>
                    <a:pt x="800" y="321"/>
                    <a:pt x="850" y="361"/>
                  </a:cubicBezTo>
                  <a:lnTo>
                    <a:pt x="1119" y="590"/>
                  </a:lnTo>
                  <a:cubicBezTo>
                    <a:pt x="1109" y="590"/>
                    <a:pt x="1099" y="601"/>
                    <a:pt x="1099" y="601"/>
                  </a:cubicBezTo>
                  <a:cubicBezTo>
                    <a:pt x="1079" y="621"/>
                    <a:pt x="1050" y="630"/>
                    <a:pt x="1030" y="650"/>
                  </a:cubicBezTo>
                  <a:lnTo>
                    <a:pt x="939" y="681"/>
                  </a:lnTo>
                  <a:cubicBezTo>
                    <a:pt x="905" y="692"/>
                    <a:pt x="870" y="697"/>
                    <a:pt x="835" y="697"/>
                  </a:cubicBezTo>
                  <a:cubicBezTo>
                    <a:pt x="810" y="697"/>
                    <a:pt x="785" y="694"/>
                    <a:pt x="760" y="690"/>
                  </a:cubicBezTo>
                  <a:cubicBezTo>
                    <a:pt x="710" y="681"/>
                    <a:pt x="650" y="650"/>
                    <a:pt x="580" y="601"/>
                  </a:cubicBezTo>
                  <a:cubicBezTo>
                    <a:pt x="530" y="570"/>
                    <a:pt x="471" y="521"/>
                    <a:pt x="400" y="461"/>
                  </a:cubicBezTo>
                  <a:cubicBezTo>
                    <a:pt x="351" y="411"/>
                    <a:pt x="291" y="361"/>
                    <a:pt x="251" y="311"/>
                  </a:cubicBezTo>
                  <a:lnTo>
                    <a:pt x="151" y="221"/>
                  </a:lnTo>
                  <a:cubicBezTo>
                    <a:pt x="161" y="211"/>
                    <a:pt x="161" y="211"/>
                    <a:pt x="171" y="211"/>
                  </a:cubicBezTo>
                  <a:cubicBezTo>
                    <a:pt x="191" y="191"/>
                    <a:pt x="211" y="181"/>
                    <a:pt x="241" y="171"/>
                  </a:cubicBezTo>
                  <a:cubicBezTo>
                    <a:pt x="271" y="151"/>
                    <a:pt x="291" y="141"/>
                    <a:pt x="320" y="131"/>
                  </a:cubicBezTo>
                  <a:cubicBezTo>
                    <a:pt x="350" y="126"/>
                    <a:pt x="378" y="124"/>
                    <a:pt x="405" y="124"/>
                  </a:cubicBezTo>
                  <a:close/>
                  <a:moveTo>
                    <a:pt x="430" y="1"/>
                  </a:moveTo>
                  <a:cubicBezTo>
                    <a:pt x="381" y="1"/>
                    <a:pt x="334" y="9"/>
                    <a:pt x="291" y="22"/>
                  </a:cubicBezTo>
                  <a:cubicBezTo>
                    <a:pt x="251" y="31"/>
                    <a:pt x="221" y="42"/>
                    <a:pt x="191" y="62"/>
                  </a:cubicBezTo>
                  <a:cubicBezTo>
                    <a:pt x="151" y="71"/>
                    <a:pt x="131" y="91"/>
                    <a:pt x="101" y="111"/>
                  </a:cubicBezTo>
                  <a:cubicBezTo>
                    <a:pt x="81" y="121"/>
                    <a:pt x="71" y="131"/>
                    <a:pt x="51" y="141"/>
                  </a:cubicBezTo>
                  <a:lnTo>
                    <a:pt x="1" y="181"/>
                  </a:lnTo>
                  <a:lnTo>
                    <a:pt x="1" y="241"/>
                  </a:lnTo>
                  <a:lnTo>
                    <a:pt x="41" y="271"/>
                  </a:lnTo>
                  <a:cubicBezTo>
                    <a:pt x="41" y="281"/>
                    <a:pt x="51" y="291"/>
                    <a:pt x="61" y="301"/>
                  </a:cubicBezTo>
                  <a:lnTo>
                    <a:pt x="171" y="401"/>
                  </a:lnTo>
                  <a:lnTo>
                    <a:pt x="320" y="550"/>
                  </a:lnTo>
                  <a:cubicBezTo>
                    <a:pt x="391" y="610"/>
                    <a:pt x="451" y="661"/>
                    <a:pt x="510" y="700"/>
                  </a:cubicBezTo>
                  <a:cubicBezTo>
                    <a:pt x="590" y="760"/>
                    <a:pt x="670" y="790"/>
                    <a:pt x="740" y="810"/>
                  </a:cubicBezTo>
                  <a:cubicBezTo>
                    <a:pt x="770" y="810"/>
                    <a:pt x="810" y="820"/>
                    <a:pt x="840" y="820"/>
                  </a:cubicBezTo>
                  <a:cubicBezTo>
                    <a:pt x="890" y="820"/>
                    <a:pt x="930" y="810"/>
                    <a:pt x="979" y="800"/>
                  </a:cubicBezTo>
                  <a:cubicBezTo>
                    <a:pt x="1019" y="790"/>
                    <a:pt x="1050" y="770"/>
                    <a:pt x="1079" y="750"/>
                  </a:cubicBezTo>
                  <a:cubicBezTo>
                    <a:pt x="1119" y="740"/>
                    <a:pt x="1149" y="720"/>
                    <a:pt x="1169" y="700"/>
                  </a:cubicBezTo>
                  <a:cubicBezTo>
                    <a:pt x="1189" y="690"/>
                    <a:pt x="1199" y="670"/>
                    <a:pt x="1219" y="661"/>
                  </a:cubicBezTo>
                  <a:lnTo>
                    <a:pt x="1239" y="650"/>
                  </a:lnTo>
                  <a:cubicBezTo>
                    <a:pt x="1249" y="630"/>
                    <a:pt x="1269" y="621"/>
                    <a:pt x="1269" y="590"/>
                  </a:cubicBezTo>
                  <a:lnTo>
                    <a:pt x="1269" y="570"/>
                  </a:lnTo>
                  <a:lnTo>
                    <a:pt x="1249" y="550"/>
                  </a:lnTo>
                  <a:cubicBezTo>
                    <a:pt x="1249" y="550"/>
                    <a:pt x="1249" y="541"/>
                    <a:pt x="1239" y="530"/>
                  </a:cubicBezTo>
                  <a:lnTo>
                    <a:pt x="1219" y="521"/>
                  </a:lnTo>
                  <a:cubicBezTo>
                    <a:pt x="1219" y="521"/>
                    <a:pt x="1209" y="510"/>
                    <a:pt x="1199" y="510"/>
                  </a:cubicBezTo>
                  <a:lnTo>
                    <a:pt x="930" y="271"/>
                  </a:lnTo>
                  <a:cubicBezTo>
                    <a:pt x="870" y="221"/>
                    <a:pt x="810" y="171"/>
                    <a:pt x="740" y="121"/>
                  </a:cubicBezTo>
                  <a:cubicBezTo>
                    <a:pt x="660" y="62"/>
                    <a:pt x="590" y="31"/>
                    <a:pt x="520" y="11"/>
                  </a:cubicBezTo>
                  <a:cubicBezTo>
                    <a:pt x="490" y="4"/>
                    <a:pt x="460" y="1"/>
                    <a:pt x="4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8321179" y="3997463"/>
              <a:ext cx="106428" cy="62626"/>
            </a:xfrm>
            <a:custGeom>
              <a:avLst/>
              <a:gdLst/>
              <a:ahLst/>
              <a:cxnLst/>
              <a:rect l="l" t="t" r="r" b="b"/>
              <a:pathLst>
                <a:path w="1159" h="682" extrusionOk="0">
                  <a:moveTo>
                    <a:pt x="363" y="1"/>
                  </a:moveTo>
                  <a:cubicBezTo>
                    <a:pt x="319" y="1"/>
                    <a:pt x="275" y="8"/>
                    <a:pt x="231" y="27"/>
                  </a:cubicBezTo>
                  <a:lnTo>
                    <a:pt x="141" y="56"/>
                  </a:lnTo>
                  <a:cubicBezTo>
                    <a:pt x="121" y="76"/>
                    <a:pt x="91" y="87"/>
                    <a:pt x="71" y="107"/>
                  </a:cubicBezTo>
                  <a:cubicBezTo>
                    <a:pt x="51" y="116"/>
                    <a:pt x="31" y="136"/>
                    <a:pt x="21" y="147"/>
                  </a:cubicBezTo>
                  <a:cubicBezTo>
                    <a:pt x="11" y="147"/>
                    <a:pt x="1" y="156"/>
                    <a:pt x="1" y="156"/>
                  </a:cubicBezTo>
                  <a:lnTo>
                    <a:pt x="1" y="167"/>
                  </a:lnTo>
                  <a:lnTo>
                    <a:pt x="11" y="176"/>
                  </a:lnTo>
                  <a:lnTo>
                    <a:pt x="41" y="206"/>
                  </a:lnTo>
                  <a:cubicBezTo>
                    <a:pt x="51" y="216"/>
                    <a:pt x="71" y="226"/>
                    <a:pt x="91" y="246"/>
                  </a:cubicBezTo>
                  <a:cubicBezTo>
                    <a:pt x="101" y="266"/>
                    <a:pt x="131" y="286"/>
                    <a:pt x="151" y="306"/>
                  </a:cubicBezTo>
                  <a:cubicBezTo>
                    <a:pt x="191" y="346"/>
                    <a:pt x="251" y="396"/>
                    <a:pt x="311" y="446"/>
                  </a:cubicBezTo>
                  <a:cubicBezTo>
                    <a:pt x="371" y="496"/>
                    <a:pt x="431" y="546"/>
                    <a:pt x="500" y="586"/>
                  </a:cubicBezTo>
                  <a:cubicBezTo>
                    <a:pt x="560" y="626"/>
                    <a:pt x="630" y="666"/>
                    <a:pt x="700" y="675"/>
                  </a:cubicBezTo>
                  <a:cubicBezTo>
                    <a:pt x="726" y="679"/>
                    <a:pt x="753" y="681"/>
                    <a:pt x="780" y="681"/>
                  </a:cubicBezTo>
                  <a:cubicBezTo>
                    <a:pt x="826" y="681"/>
                    <a:pt x="872" y="674"/>
                    <a:pt x="910" y="655"/>
                  </a:cubicBezTo>
                  <a:cubicBezTo>
                    <a:pt x="950" y="646"/>
                    <a:pt x="979" y="635"/>
                    <a:pt x="1010" y="615"/>
                  </a:cubicBezTo>
                  <a:cubicBezTo>
                    <a:pt x="1039" y="606"/>
                    <a:pt x="1059" y="586"/>
                    <a:pt x="1079" y="566"/>
                  </a:cubicBezTo>
                  <a:cubicBezTo>
                    <a:pt x="1109" y="546"/>
                    <a:pt x="1119" y="535"/>
                    <a:pt x="1139" y="526"/>
                  </a:cubicBezTo>
                  <a:cubicBezTo>
                    <a:pt x="1149" y="506"/>
                    <a:pt x="1159" y="506"/>
                    <a:pt x="1159" y="506"/>
                  </a:cubicBezTo>
                  <a:cubicBezTo>
                    <a:pt x="1159" y="506"/>
                    <a:pt x="1149" y="496"/>
                    <a:pt x="1139" y="496"/>
                  </a:cubicBezTo>
                  <a:cubicBezTo>
                    <a:pt x="1139" y="486"/>
                    <a:pt x="1129" y="476"/>
                    <a:pt x="1109" y="466"/>
                  </a:cubicBezTo>
                  <a:cubicBezTo>
                    <a:pt x="1099" y="456"/>
                    <a:pt x="1079" y="446"/>
                    <a:pt x="1059" y="426"/>
                  </a:cubicBezTo>
                  <a:cubicBezTo>
                    <a:pt x="1039" y="416"/>
                    <a:pt x="1019" y="396"/>
                    <a:pt x="990" y="376"/>
                  </a:cubicBezTo>
                  <a:cubicBezTo>
                    <a:pt x="939" y="336"/>
                    <a:pt x="890" y="296"/>
                    <a:pt x="830" y="246"/>
                  </a:cubicBezTo>
                  <a:cubicBezTo>
                    <a:pt x="770" y="196"/>
                    <a:pt x="700" y="147"/>
                    <a:pt x="640" y="96"/>
                  </a:cubicBezTo>
                  <a:cubicBezTo>
                    <a:pt x="570" y="56"/>
                    <a:pt x="500" y="27"/>
                    <a:pt x="440" y="7"/>
                  </a:cubicBezTo>
                  <a:cubicBezTo>
                    <a:pt x="415" y="3"/>
                    <a:pt x="389" y="1"/>
                    <a:pt x="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8314843" y="3991953"/>
              <a:ext cx="118274" cy="74013"/>
            </a:xfrm>
            <a:custGeom>
              <a:avLst/>
              <a:gdLst/>
              <a:ahLst/>
              <a:cxnLst/>
              <a:rect l="l" t="t" r="r" b="b"/>
              <a:pathLst>
                <a:path w="1288" h="806" extrusionOk="0">
                  <a:moveTo>
                    <a:pt x="422" y="120"/>
                  </a:moveTo>
                  <a:cubicBezTo>
                    <a:pt x="446" y="120"/>
                    <a:pt x="468" y="122"/>
                    <a:pt x="489" y="127"/>
                  </a:cubicBezTo>
                  <a:cubicBezTo>
                    <a:pt x="549" y="136"/>
                    <a:pt x="609" y="167"/>
                    <a:pt x="679" y="207"/>
                  </a:cubicBezTo>
                  <a:cubicBezTo>
                    <a:pt x="739" y="256"/>
                    <a:pt x="809" y="306"/>
                    <a:pt x="859" y="346"/>
                  </a:cubicBezTo>
                  <a:cubicBezTo>
                    <a:pt x="919" y="396"/>
                    <a:pt x="979" y="446"/>
                    <a:pt x="1028" y="486"/>
                  </a:cubicBezTo>
                  <a:lnTo>
                    <a:pt x="1128" y="566"/>
                  </a:lnTo>
                  <a:lnTo>
                    <a:pt x="1119" y="576"/>
                  </a:lnTo>
                  <a:cubicBezTo>
                    <a:pt x="1099" y="595"/>
                    <a:pt x="1068" y="615"/>
                    <a:pt x="1048" y="626"/>
                  </a:cubicBezTo>
                  <a:cubicBezTo>
                    <a:pt x="1028" y="635"/>
                    <a:pt x="999" y="655"/>
                    <a:pt x="968" y="666"/>
                  </a:cubicBezTo>
                  <a:cubicBezTo>
                    <a:pt x="934" y="677"/>
                    <a:pt x="899" y="682"/>
                    <a:pt x="862" y="682"/>
                  </a:cubicBezTo>
                  <a:cubicBezTo>
                    <a:pt x="836" y="682"/>
                    <a:pt x="808" y="680"/>
                    <a:pt x="779" y="675"/>
                  </a:cubicBezTo>
                  <a:cubicBezTo>
                    <a:pt x="729" y="666"/>
                    <a:pt x="669" y="646"/>
                    <a:pt x="599" y="595"/>
                  </a:cubicBezTo>
                  <a:cubicBezTo>
                    <a:pt x="540" y="566"/>
                    <a:pt x="480" y="516"/>
                    <a:pt x="420" y="456"/>
                  </a:cubicBezTo>
                  <a:lnTo>
                    <a:pt x="160" y="227"/>
                  </a:lnTo>
                  <a:lnTo>
                    <a:pt x="170" y="216"/>
                  </a:lnTo>
                  <a:cubicBezTo>
                    <a:pt x="190" y="196"/>
                    <a:pt x="220" y="187"/>
                    <a:pt x="240" y="176"/>
                  </a:cubicBezTo>
                  <a:cubicBezTo>
                    <a:pt x="270" y="156"/>
                    <a:pt x="300" y="147"/>
                    <a:pt x="320" y="136"/>
                  </a:cubicBezTo>
                  <a:cubicBezTo>
                    <a:pt x="355" y="125"/>
                    <a:pt x="390" y="120"/>
                    <a:pt x="422" y="120"/>
                  </a:cubicBezTo>
                  <a:close/>
                  <a:moveTo>
                    <a:pt x="431" y="1"/>
                  </a:moveTo>
                  <a:cubicBezTo>
                    <a:pt x="381" y="1"/>
                    <a:pt x="330" y="8"/>
                    <a:pt x="280" y="27"/>
                  </a:cubicBezTo>
                  <a:cubicBezTo>
                    <a:pt x="250" y="36"/>
                    <a:pt x="220" y="47"/>
                    <a:pt x="190" y="67"/>
                  </a:cubicBezTo>
                  <a:cubicBezTo>
                    <a:pt x="160" y="87"/>
                    <a:pt x="130" y="96"/>
                    <a:pt x="100" y="116"/>
                  </a:cubicBezTo>
                  <a:cubicBezTo>
                    <a:pt x="90" y="127"/>
                    <a:pt x="70" y="136"/>
                    <a:pt x="60" y="147"/>
                  </a:cubicBezTo>
                  <a:lnTo>
                    <a:pt x="20" y="187"/>
                  </a:lnTo>
                  <a:lnTo>
                    <a:pt x="0" y="236"/>
                  </a:lnTo>
                  <a:lnTo>
                    <a:pt x="50" y="286"/>
                  </a:lnTo>
                  <a:cubicBezTo>
                    <a:pt x="50" y="296"/>
                    <a:pt x="60" y="296"/>
                    <a:pt x="70" y="306"/>
                  </a:cubicBezTo>
                  <a:lnTo>
                    <a:pt x="340" y="546"/>
                  </a:lnTo>
                  <a:cubicBezTo>
                    <a:pt x="409" y="615"/>
                    <a:pt x="469" y="655"/>
                    <a:pt x="529" y="695"/>
                  </a:cubicBezTo>
                  <a:cubicBezTo>
                    <a:pt x="619" y="755"/>
                    <a:pt x="689" y="786"/>
                    <a:pt x="759" y="795"/>
                  </a:cubicBezTo>
                  <a:cubicBezTo>
                    <a:pt x="789" y="795"/>
                    <a:pt x="819" y="806"/>
                    <a:pt x="849" y="806"/>
                  </a:cubicBezTo>
                  <a:cubicBezTo>
                    <a:pt x="899" y="806"/>
                    <a:pt x="948" y="795"/>
                    <a:pt x="999" y="775"/>
                  </a:cubicBezTo>
                  <a:cubicBezTo>
                    <a:pt x="1048" y="766"/>
                    <a:pt x="1079" y="746"/>
                    <a:pt x="1108" y="726"/>
                  </a:cubicBezTo>
                  <a:cubicBezTo>
                    <a:pt x="1138" y="715"/>
                    <a:pt x="1168" y="695"/>
                    <a:pt x="1188" y="675"/>
                  </a:cubicBezTo>
                  <a:cubicBezTo>
                    <a:pt x="1208" y="655"/>
                    <a:pt x="1228" y="646"/>
                    <a:pt x="1238" y="635"/>
                  </a:cubicBezTo>
                  <a:lnTo>
                    <a:pt x="1248" y="615"/>
                  </a:lnTo>
                  <a:cubicBezTo>
                    <a:pt x="1268" y="595"/>
                    <a:pt x="1288" y="586"/>
                    <a:pt x="1288" y="566"/>
                  </a:cubicBezTo>
                  <a:lnTo>
                    <a:pt x="1288" y="536"/>
                  </a:lnTo>
                  <a:lnTo>
                    <a:pt x="1268" y="526"/>
                  </a:lnTo>
                  <a:lnTo>
                    <a:pt x="1248" y="506"/>
                  </a:lnTo>
                  <a:lnTo>
                    <a:pt x="1238" y="496"/>
                  </a:lnTo>
                  <a:cubicBezTo>
                    <a:pt x="1228" y="496"/>
                    <a:pt x="1228" y="486"/>
                    <a:pt x="1218" y="476"/>
                  </a:cubicBezTo>
                  <a:lnTo>
                    <a:pt x="1099" y="386"/>
                  </a:lnTo>
                  <a:cubicBezTo>
                    <a:pt x="1048" y="346"/>
                    <a:pt x="999" y="306"/>
                    <a:pt x="939" y="256"/>
                  </a:cubicBezTo>
                  <a:cubicBezTo>
                    <a:pt x="879" y="216"/>
                    <a:pt x="809" y="156"/>
                    <a:pt x="739" y="107"/>
                  </a:cubicBezTo>
                  <a:cubicBezTo>
                    <a:pt x="659" y="56"/>
                    <a:pt x="589" y="27"/>
                    <a:pt x="520" y="7"/>
                  </a:cubicBezTo>
                  <a:cubicBezTo>
                    <a:pt x="490" y="3"/>
                    <a:pt x="461" y="1"/>
                    <a:pt x="4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8321179" y="3997463"/>
              <a:ext cx="106428" cy="62626"/>
            </a:xfrm>
            <a:custGeom>
              <a:avLst/>
              <a:gdLst/>
              <a:ahLst/>
              <a:cxnLst/>
              <a:rect l="l" t="t" r="r" b="b"/>
              <a:pathLst>
                <a:path w="1159" h="682" extrusionOk="0">
                  <a:moveTo>
                    <a:pt x="363" y="1"/>
                  </a:moveTo>
                  <a:cubicBezTo>
                    <a:pt x="319" y="1"/>
                    <a:pt x="275" y="8"/>
                    <a:pt x="231" y="27"/>
                  </a:cubicBezTo>
                  <a:lnTo>
                    <a:pt x="141" y="56"/>
                  </a:lnTo>
                  <a:cubicBezTo>
                    <a:pt x="121" y="76"/>
                    <a:pt x="91" y="87"/>
                    <a:pt x="71" y="107"/>
                  </a:cubicBezTo>
                  <a:cubicBezTo>
                    <a:pt x="51" y="116"/>
                    <a:pt x="31" y="136"/>
                    <a:pt x="21" y="147"/>
                  </a:cubicBezTo>
                  <a:cubicBezTo>
                    <a:pt x="11" y="147"/>
                    <a:pt x="1" y="156"/>
                    <a:pt x="1" y="156"/>
                  </a:cubicBezTo>
                  <a:lnTo>
                    <a:pt x="1" y="167"/>
                  </a:lnTo>
                  <a:lnTo>
                    <a:pt x="11" y="176"/>
                  </a:lnTo>
                  <a:lnTo>
                    <a:pt x="41" y="206"/>
                  </a:lnTo>
                  <a:cubicBezTo>
                    <a:pt x="51" y="216"/>
                    <a:pt x="71" y="226"/>
                    <a:pt x="91" y="246"/>
                  </a:cubicBezTo>
                  <a:cubicBezTo>
                    <a:pt x="101" y="266"/>
                    <a:pt x="131" y="286"/>
                    <a:pt x="151" y="306"/>
                  </a:cubicBezTo>
                  <a:cubicBezTo>
                    <a:pt x="191" y="346"/>
                    <a:pt x="251" y="396"/>
                    <a:pt x="311" y="446"/>
                  </a:cubicBezTo>
                  <a:cubicBezTo>
                    <a:pt x="371" y="496"/>
                    <a:pt x="431" y="546"/>
                    <a:pt x="500" y="586"/>
                  </a:cubicBezTo>
                  <a:cubicBezTo>
                    <a:pt x="560" y="626"/>
                    <a:pt x="630" y="666"/>
                    <a:pt x="700" y="675"/>
                  </a:cubicBezTo>
                  <a:cubicBezTo>
                    <a:pt x="726" y="679"/>
                    <a:pt x="753" y="681"/>
                    <a:pt x="780" y="681"/>
                  </a:cubicBezTo>
                  <a:cubicBezTo>
                    <a:pt x="826" y="681"/>
                    <a:pt x="872" y="674"/>
                    <a:pt x="910" y="655"/>
                  </a:cubicBezTo>
                  <a:cubicBezTo>
                    <a:pt x="950" y="646"/>
                    <a:pt x="979" y="635"/>
                    <a:pt x="1010" y="615"/>
                  </a:cubicBezTo>
                  <a:cubicBezTo>
                    <a:pt x="1039" y="606"/>
                    <a:pt x="1059" y="586"/>
                    <a:pt x="1079" y="566"/>
                  </a:cubicBezTo>
                  <a:cubicBezTo>
                    <a:pt x="1109" y="546"/>
                    <a:pt x="1119" y="535"/>
                    <a:pt x="1139" y="526"/>
                  </a:cubicBezTo>
                  <a:cubicBezTo>
                    <a:pt x="1149" y="506"/>
                    <a:pt x="1159" y="506"/>
                    <a:pt x="1159" y="506"/>
                  </a:cubicBezTo>
                  <a:cubicBezTo>
                    <a:pt x="1159" y="506"/>
                    <a:pt x="1149" y="496"/>
                    <a:pt x="1139" y="496"/>
                  </a:cubicBezTo>
                  <a:cubicBezTo>
                    <a:pt x="1139" y="486"/>
                    <a:pt x="1129" y="476"/>
                    <a:pt x="1109" y="466"/>
                  </a:cubicBezTo>
                  <a:cubicBezTo>
                    <a:pt x="1099" y="456"/>
                    <a:pt x="1079" y="446"/>
                    <a:pt x="1059" y="426"/>
                  </a:cubicBezTo>
                  <a:cubicBezTo>
                    <a:pt x="1039" y="416"/>
                    <a:pt x="1019" y="396"/>
                    <a:pt x="990" y="376"/>
                  </a:cubicBezTo>
                  <a:cubicBezTo>
                    <a:pt x="939" y="336"/>
                    <a:pt x="890" y="296"/>
                    <a:pt x="830" y="246"/>
                  </a:cubicBezTo>
                  <a:cubicBezTo>
                    <a:pt x="770" y="196"/>
                    <a:pt x="700" y="147"/>
                    <a:pt x="640" y="96"/>
                  </a:cubicBezTo>
                  <a:cubicBezTo>
                    <a:pt x="570" y="56"/>
                    <a:pt x="500" y="27"/>
                    <a:pt x="440" y="7"/>
                  </a:cubicBezTo>
                  <a:cubicBezTo>
                    <a:pt x="415" y="3"/>
                    <a:pt x="389" y="1"/>
                    <a:pt x="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8315762" y="3991953"/>
              <a:ext cx="117356" cy="74013"/>
            </a:xfrm>
            <a:custGeom>
              <a:avLst/>
              <a:gdLst/>
              <a:ahLst/>
              <a:cxnLst/>
              <a:rect l="l" t="t" r="r" b="b"/>
              <a:pathLst>
                <a:path w="1278" h="806" extrusionOk="0">
                  <a:moveTo>
                    <a:pt x="412" y="120"/>
                  </a:moveTo>
                  <a:cubicBezTo>
                    <a:pt x="436" y="120"/>
                    <a:pt x="458" y="122"/>
                    <a:pt x="479" y="127"/>
                  </a:cubicBezTo>
                  <a:cubicBezTo>
                    <a:pt x="539" y="136"/>
                    <a:pt x="599" y="167"/>
                    <a:pt x="669" y="207"/>
                  </a:cubicBezTo>
                  <a:cubicBezTo>
                    <a:pt x="729" y="256"/>
                    <a:pt x="799" y="306"/>
                    <a:pt x="849" y="346"/>
                  </a:cubicBezTo>
                  <a:cubicBezTo>
                    <a:pt x="909" y="396"/>
                    <a:pt x="969" y="446"/>
                    <a:pt x="1018" y="486"/>
                  </a:cubicBezTo>
                  <a:lnTo>
                    <a:pt x="1118" y="566"/>
                  </a:lnTo>
                  <a:lnTo>
                    <a:pt x="1109" y="576"/>
                  </a:lnTo>
                  <a:cubicBezTo>
                    <a:pt x="1089" y="595"/>
                    <a:pt x="1058" y="615"/>
                    <a:pt x="1038" y="626"/>
                  </a:cubicBezTo>
                  <a:cubicBezTo>
                    <a:pt x="1018" y="635"/>
                    <a:pt x="989" y="655"/>
                    <a:pt x="958" y="666"/>
                  </a:cubicBezTo>
                  <a:cubicBezTo>
                    <a:pt x="924" y="677"/>
                    <a:pt x="889" y="682"/>
                    <a:pt x="852" y="682"/>
                  </a:cubicBezTo>
                  <a:cubicBezTo>
                    <a:pt x="826" y="682"/>
                    <a:pt x="798" y="680"/>
                    <a:pt x="769" y="675"/>
                  </a:cubicBezTo>
                  <a:cubicBezTo>
                    <a:pt x="719" y="666"/>
                    <a:pt x="659" y="646"/>
                    <a:pt x="589" y="595"/>
                  </a:cubicBezTo>
                  <a:cubicBezTo>
                    <a:pt x="530" y="566"/>
                    <a:pt x="470" y="516"/>
                    <a:pt x="410" y="456"/>
                  </a:cubicBezTo>
                  <a:lnTo>
                    <a:pt x="150" y="227"/>
                  </a:lnTo>
                  <a:lnTo>
                    <a:pt x="160" y="216"/>
                  </a:lnTo>
                  <a:cubicBezTo>
                    <a:pt x="180" y="196"/>
                    <a:pt x="210" y="187"/>
                    <a:pt x="230" y="176"/>
                  </a:cubicBezTo>
                  <a:cubicBezTo>
                    <a:pt x="260" y="156"/>
                    <a:pt x="290" y="147"/>
                    <a:pt x="310" y="136"/>
                  </a:cubicBezTo>
                  <a:cubicBezTo>
                    <a:pt x="345" y="125"/>
                    <a:pt x="380" y="120"/>
                    <a:pt x="412" y="120"/>
                  </a:cubicBezTo>
                  <a:close/>
                  <a:moveTo>
                    <a:pt x="421" y="1"/>
                  </a:moveTo>
                  <a:cubicBezTo>
                    <a:pt x="371" y="1"/>
                    <a:pt x="320" y="8"/>
                    <a:pt x="270" y="27"/>
                  </a:cubicBezTo>
                  <a:cubicBezTo>
                    <a:pt x="240" y="36"/>
                    <a:pt x="210" y="47"/>
                    <a:pt x="180" y="67"/>
                  </a:cubicBezTo>
                  <a:cubicBezTo>
                    <a:pt x="150" y="87"/>
                    <a:pt x="120" y="96"/>
                    <a:pt x="90" y="116"/>
                  </a:cubicBezTo>
                  <a:cubicBezTo>
                    <a:pt x="80" y="127"/>
                    <a:pt x="60" y="136"/>
                    <a:pt x="50" y="147"/>
                  </a:cubicBezTo>
                  <a:lnTo>
                    <a:pt x="0" y="196"/>
                  </a:lnTo>
                  <a:lnTo>
                    <a:pt x="0" y="246"/>
                  </a:lnTo>
                  <a:lnTo>
                    <a:pt x="40" y="286"/>
                  </a:lnTo>
                  <a:cubicBezTo>
                    <a:pt x="40" y="296"/>
                    <a:pt x="50" y="296"/>
                    <a:pt x="60" y="306"/>
                  </a:cubicBezTo>
                  <a:lnTo>
                    <a:pt x="330" y="546"/>
                  </a:lnTo>
                  <a:cubicBezTo>
                    <a:pt x="399" y="615"/>
                    <a:pt x="459" y="655"/>
                    <a:pt x="519" y="695"/>
                  </a:cubicBezTo>
                  <a:cubicBezTo>
                    <a:pt x="609" y="755"/>
                    <a:pt x="679" y="786"/>
                    <a:pt x="749" y="795"/>
                  </a:cubicBezTo>
                  <a:cubicBezTo>
                    <a:pt x="779" y="795"/>
                    <a:pt x="809" y="806"/>
                    <a:pt x="839" y="806"/>
                  </a:cubicBezTo>
                  <a:cubicBezTo>
                    <a:pt x="889" y="806"/>
                    <a:pt x="938" y="795"/>
                    <a:pt x="989" y="775"/>
                  </a:cubicBezTo>
                  <a:cubicBezTo>
                    <a:pt x="1038" y="766"/>
                    <a:pt x="1069" y="746"/>
                    <a:pt x="1098" y="726"/>
                  </a:cubicBezTo>
                  <a:cubicBezTo>
                    <a:pt x="1128" y="715"/>
                    <a:pt x="1158" y="695"/>
                    <a:pt x="1178" y="675"/>
                  </a:cubicBezTo>
                  <a:cubicBezTo>
                    <a:pt x="1198" y="655"/>
                    <a:pt x="1218" y="646"/>
                    <a:pt x="1228" y="635"/>
                  </a:cubicBezTo>
                  <a:lnTo>
                    <a:pt x="1238" y="615"/>
                  </a:lnTo>
                  <a:cubicBezTo>
                    <a:pt x="1258" y="595"/>
                    <a:pt x="1278" y="586"/>
                    <a:pt x="1278" y="566"/>
                  </a:cubicBezTo>
                  <a:lnTo>
                    <a:pt x="1278" y="536"/>
                  </a:lnTo>
                  <a:lnTo>
                    <a:pt x="1258" y="526"/>
                  </a:lnTo>
                  <a:lnTo>
                    <a:pt x="1238" y="506"/>
                  </a:lnTo>
                  <a:lnTo>
                    <a:pt x="1228" y="496"/>
                  </a:lnTo>
                  <a:cubicBezTo>
                    <a:pt x="1218" y="496"/>
                    <a:pt x="1218" y="486"/>
                    <a:pt x="1208" y="476"/>
                  </a:cubicBezTo>
                  <a:lnTo>
                    <a:pt x="1089" y="386"/>
                  </a:lnTo>
                  <a:cubicBezTo>
                    <a:pt x="1038" y="346"/>
                    <a:pt x="989" y="306"/>
                    <a:pt x="929" y="256"/>
                  </a:cubicBezTo>
                  <a:cubicBezTo>
                    <a:pt x="869" y="216"/>
                    <a:pt x="799" y="156"/>
                    <a:pt x="729" y="107"/>
                  </a:cubicBezTo>
                  <a:cubicBezTo>
                    <a:pt x="649" y="56"/>
                    <a:pt x="579" y="27"/>
                    <a:pt x="510" y="7"/>
                  </a:cubicBezTo>
                  <a:cubicBezTo>
                    <a:pt x="480" y="3"/>
                    <a:pt x="451" y="1"/>
                    <a:pt x="4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8368011" y="3984240"/>
              <a:ext cx="107346" cy="61892"/>
            </a:xfrm>
            <a:custGeom>
              <a:avLst/>
              <a:gdLst/>
              <a:ahLst/>
              <a:cxnLst/>
              <a:rect l="l" t="t" r="r" b="b"/>
              <a:pathLst>
                <a:path w="1169" h="674" extrusionOk="0">
                  <a:moveTo>
                    <a:pt x="358" y="1"/>
                  </a:moveTo>
                  <a:cubicBezTo>
                    <a:pt x="316" y="1"/>
                    <a:pt x="275" y="11"/>
                    <a:pt x="230" y="31"/>
                  </a:cubicBezTo>
                  <a:cubicBezTo>
                    <a:pt x="200" y="41"/>
                    <a:pt x="170" y="51"/>
                    <a:pt x="140" y="71"/>
                  </a:cubicBezTo>
                  <a:cubicBezTo>
                    <a:pt x="110" y="81"/>
                    <a:pt x="90" y="100"/>
                    <a:pt x="70" y="111"/>
                  </a:cubicBezTo>
                  <a:lnTo>
                    <a:pt x="20" y="160"/>
                  </a:lnTo>
                  <a:cubicBezTo>
                    <a:pt x="10" y="160"/>
                    <a:pt x="10" y="171"/>
                    <a:pt x="0" y="171"/>
                  </a:cubicBezTo>
                  <a:lnTo>
                    <a:pt x="0" y="180"/>
                  </a:lnTo>
                  <a:cubicBezTo>
                    <a:pt x="0" y="180"/>
                    <a:pt x="10" y="180"/>
                    <a:pt x="10" y="191"/>
                  </a:cubicBezTo>
                  <a:cubicBezTo>
                    <a:pt x="20" y="191"/>
                    <a:pt x="30" y="200"/>
                    <a:pt x="40" y="211"/>
                  </a:cubicBezTo>
                  <a:cubicBezTo>
                    <a:pt x="50" y="231"/>
                    <a:pt x="70" y="240"/>
                    <a:pt x="90" y="251"/>
                  </a:cubicBezTo>
                  <a:cubicBezTo>
                    <a:pt x="110" y="271"/>
                    <a:pt x="130" y="291"/>
                    <a:pt x="160" y="311"/>
                  </a:cubicBezTo>
                  <a:cubicBezTo>
                    <a:pt x="200" y="350"/>
                    <a:pt x="260" y="400"/>
                    <a:pt x="320" y="450"/>
                  </a:cubicBezTo>
                  <a:cubicBezTo>
                    <a:pt x="380" y="500"/>
                    <a:pt x="440" y="550"/>
                    <a:pt x="509" y="590"/>
                  </a:cubicBezTo>
                  <a:cubicBezTo>
                    <a:pt x="579" y="620"/>
                    <a:pt x="649" y="660"/>
                    <a:pt x="719" y="670"/>
                  </a:cubicBezTo>
                  <a:cubicBezTo>
                    <a:pt x="736" y="672"/>
                    <a:pt x="754" y="673"/>
                    <a:pt x="772" y="673"/>
                  </a:cubicBezTo>
                  <a:cubicBezTo>
                    <a:pt x="827" y="673"/>
                    <a:pt x="883" y="662"/>
                    <a:pt x="928" y="640"/>
                  </a:cubicBezTo>
                  <a:cubicBezTo>
                    <a:pt x="959" y="630"/>
                    <a:pt x="999" y="610"/>
                    <a:pt x="1019" y="600"/>
                  </a:cubicBezTo>
                  <a:cubicBezTo>
                    <a:pt x="1048" y="580"/>
                    <a:pt x="1079" y="560"/>
                    <a:pt x="1099" y="540"/>
                  </a:cubicBezTo>
                  <a:cubicBezTo>
                    <a:pt x="1119" y="530"/>
                    <a:pt x="1138" y="510"/>
                    <a:pt x="1148" y="500"/>
                  </a:cubicBezTo>
                  <a:lnTo>
                    <a:pt x="1168" y="480"/>
                  </a:lnTo>
                  <a:lnTo>
                    <a:pt x="1158" y="470"/>
                  </a:lnTo>
                  <a:cubicBezTo>
                    <a:pt x="1148" y="460"/>
                    <a:pt x="1138" y="450"/>
                    <a:pt x="1119" y="440"/>
                  </a:cubicBezTo>
                  <a:cubicBezTo>
                    <a:pt x="1108" y="430"/>
                    <a:pt x="1088" y="420"/>
                    <a:pt x="1068" y="410"/>
                  </a:cubicBezTo>
                  <a:cubicBezTo>
                    <a:pt x="1048" y="390"/>
                    <a:pt x="1028" y="370"/>
                    <a:pt x="999" y="360"/>
                  </a:cubicBezTo>
                  <a:cubicBezTo>
                    <a:pt x="948" y="320"/>
                    <a:pt x="889" y="271"/>
                    <a:pt x="829" y="231"/>
                  </a:cubicBezTo>
                  <a:cubicBezTo>
                    <a:pt x="769" y="180"/>
                    <a:pt x="709" y="131"/>
                    <a:pt x="639" y="91"/>
                  </a:cubicBezTo>
                  <a:cubicBezTo>
                    <a:pt x="569" y="51"/>
                    <a:pt x="500" y="21"/>
                    <a:pt x="429" y="11"/>
                  </a:cubicBezTo>
                  <a:cubicBezTo>
                    <a:pt x="405" y="4"/>
                    <a:pt x="381"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8361583" y="3978730"/>
              <a:ext cx="119192" cy="72544"/>
            </a:xfrm>
            <a:custGeom>
              <a:avLst/>
              <a:gdLst/>
              <a:ahLst/>
              <a:cxnLst/>
              <a:rect l="l" t="t" r="r" b="b"/>
              <a:pathLst>
                <a:path w="1298" h="790" extrusionOk="0">
                  <a:moveTo>
                    <a:pt x="418" y="124"/>
                  </a:moveTo>
                  <a:cubicBezTo>
                    <a:pt x="441" y="124"/>
                    <a:pt x="465" y="127"/>
                    <a:pt x="490" y="131"/>
                  </a:cubicBezTo>
                  <a:cubicBezTo>
                    <a:pt x="550" y="141"/>
                    <a:pt x="610" y="160"/>
                    <a:pt x="679" y="200"/>
                  </a:cubicBezTo>
                  <a:cubicBezTo>
                    <a:pt x="749" y="240"/>
                    <a:pt x="809" y="291"/>
                    <a:pt x="869" y="331"/>
                  </a:cubicBezTo>
                  <a:lnTo>
                    <a:pt x="919" y="380"/>
                  </a:lnTo>
                  <a:cubicBezTo>
                    <a:pt x="959" y="410"/>
                    <a:pt x="998" y="440"/>
                    <a:pt x="1038" y="460"/>
                  </a:cubicBezTo>
                  <a:lnTo>
                    <a:pt x="1149" y="540"/>
                  </a:lnTo>
                  <a:lnTo>
                    <a:pt x="1129" y="560"/>
                  </a:lnTo>
                  <a:cubicBezTo>
                    <a:pt x="1109" y="570"/>
                    <a:pt x="1089" y="590"/>
                    <a:pt x="1058" y="610"/>
                  </a:cubicBezTo>
                  <a:cubicBezTo>
                    <a:pt x="1038" y="620"/>
                    <a:pt x="1009" y="640"/>
                    <a:pt x="978" y="650"/>
                  </a:cubicBezTo>
                  <a:cubicBezTo>
                    <a:pt x="919" y="670"/>
                    <a:pt x="859" y="670"/>
                    <a:pt x="799" y="670"/>
                  </a:cubicBezTo>
                  <a:cubicBezTo>
                    <a:pt x="739" y="660"/>
                    <a:pt x="679" y="630"/>
                    <a:pt x="610" y="590"/>
                  </a:cubicBezTo>
                  <a:cubicBezTo>
                    <a:pt x="559" y="560"/>
                    <a:pt x="490" y="520"/>
                    <a:pt x="430" y="460"/>
                  </a:cubicBezTo>
                  <a:lnTo>
                    <a:pt x="160" y="240"/>
                  </a:lnTo>
                  <a:cubicBezTo>
                    <a:pt x="160" y="231"/>
                    <a:pt x="170" y="231"/>
                    <a:pt x="170" y="220"/>
                  </a:cubicBezTo>
                  <a:cubicBezTo>
                    <a:pt x="190" y="211"/>
                    <a:pt x="220" y="191"/>
                    <a:pt x="240" y="180"/>
                  </a:cubicBezTo>
                  <a:cubicBezTo>
                    <a:pt x="270" y="160"/>
                    <a:pt x="290" y="151"/>
                    <a:pt x="320" y="141"/>
                  </a:cubicBezTo>
                  <a:cubicBezTo>
                    <a:pt x="354" y="129"/>
                    <a:pt x="386" y="124"/>
                    <a:pt x="418" y="124"/>
                  </a:cubicBezTo>
                  <a:close/>
                  <a:moveTo>
                    <a:pt x="431" y="1"/>
                  </a:moveTo>
                  <a:cubicBezTo>
                    <a:pt x="382" y="1"/>
                    <a:pt x="331" y="12"/>
                    <a:pt x="280" y="31"/>
                  </a:cubicBezTo>
                  <a:cubicBezTo>
                    <a:pt x="250" y="41"/>
                    <a:pt x="210" y="61"/>
                    <a:pt x="180" y="71"/>
                  </a:cubicBezTo>
                  <a:cubicBezTo>
                    <a:pt x="150" y="91"/>
                    <a:pt x="120" y="111"/>
                    <a:pt x="100" y="131"/>
                  </a:cubicBezTo>
                  <a:cubicBezTo>
                    <a:pt x="80" y="141"/>
                    <a:pt x="70" y="151"/>
                    <a:pt x="60" y="160"/>
                  </a:cubicBezTo>
                  <a:lnTo>
                    <a:pt x="20" y="200"/>
                  </a:lnTo>
                  <a:lnTo>
                    <a:pt x="0" y="251"/>
                  </a:lnTo>
                  <a:lnTo>
                    <a:pt x="51" y="300"/>
                  </a:lnTo>
                  <a:lnTo>
                    <a:pt x="70" y="320"/>
                  </a:lnTo>
                  <a:lnTo>
                    <a:pt x="350" y="550"/>
                  </a:lnTo>
                  <a:cubicBezTo>
                    <a:pt x="419" y="610"/>
                    <a:pt x="490" y="660"/>
                    <a:pt x="550" y="700"/>
                  </a:cubicBezTo>
                  <a:cubicBezTo>
                    <a:pt x="639" y="750"/>
                    <a:pt x="709" y="770"/>
                    <a:pt x="779" y="779"/>
                  </a:cubicBezTo>
                  <a:cubicBezTo>
                    <a:pt x="809" y="790"/>
                    <a:pt x="829" y="790"/>
                    <a:pt x="849" y="790"/>
                  </a:cubicBezTo>
                  <a:cubicBezTo>
                    <a:pt x="909" y="790"/>
                    <a:pt x="969" y="779"/>
                    <a:pt x="1018" y="759"/>
                  </a:cubicBezTo>
                  <a:cubicBezTo>
                    <a:pt x="1058" y="750"/>
                    <a:pt x="1089" y="730"/>
                    <a:pt x="1118" y="710"/>
                  </a:cubicBezTo>
                  <a:cubicBezTo>
                    <a:pt x="1158" y="690"/>
                    <a:pt x="1189" y="670"/>
                    <a:pt x="1208" y="650"/>
                  </a:cubicBezTo>
                  <a:cubicBezTo>
                    <a:pt x="1228" y="640"/>
                    <a:pt x="1238" y="620"/>
                    <a:pt x="1248" y="610"/>
                  </a:cubicBezTo>
                  <a:lnTo>
                    <a:pt x="1258" y="600"/>
                  </a:lnTo>
                  <a:cubicBezTo>
                    <a:pt x="1288" y="570"/>
                    <a:pt x="1298" y="560"/>
                    <a:pt x="1298" y="540"/>
                  </a:cubicBezTo>
                  <a:lnTo>
                    <a:pt x="1298" y="510"/>
                  </a:lnTo>
                  <a:lnTo>
                    <a:pt x="1278" y="490"/>
                  </a:lnTo>
                  <a:cubicBezTo>
                    <a:pt x="1278" y="490"/>
                    <a:pt x="1268" y="490"/>
                    <a:pt x="1258" y="480"/>
                  </a:cubicBezTo>
                  <a:lnTo>
                    <a:pt x="1248" y="470"/>
                  </a:lnTo>
                  <a:cubicBezTo>
                    <a:pt x="1238" y="470"/>
                    <a:pt x="1238" y="460"/>
                    <a:pt x="1228" y="450"/>
                  </a:cubicBezTo>
                  <a:lnTo>
                    <a:pt x="1109" y="371"/>
                  </a:lnTo>
                  <a:cubicBezTo>
                    <a:pt x="1069" y="340"/>
                    <a:pt x="1038" y="311"/>
                    <a:pt x="998" y="280"/>
                  </a:cubicBezTo>
                  <a:lnTo>
                    <a:pt x="939" y="240"/>
                  </a:lnTo>
                  <a:cubicBezTo>
                    <a:pt x="889" y="200"/>
                    <a:pt x="809" y="141"/>
                    <a:pt x="739" y="101"/>
                  </a:cubicBezTo>
                  <a:cubicBezTo>
                    <a:pt x="659" y="51"/>
                    <a:pt x="579" y="21"/>
                    <a:pt x="510" y="11"/>
                  </a:cubicBezTo>
                  <a:cubicBezTo>
                    <a:pt x="485" y="4"/>
                    <a:pt x="458" y="1"/>
                    <a:pt x="4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8368011" y="3984240"/>
              <a:ext cx="107346" cy="61892"/>
            </a:xfrm>
            <a:custGeom>
              <a:avLst/>
              <a:gdLst/>
              <a:ahLst/>
              <a:cxnLst/>
              <a:rect l="l" t="t" r="r" b="b"/>
              <a:pathLst>
                <a:path w="1169" h="674" extrusionOk="0">
                  <a:moveTo>
                    <a:pt x="358" y="1"/>
                  </a:moveTo>
                  <a:cubicBezTo>
                    <a:pt x="316" y="1"/>
                    <a:pt x="275" y="11"/>
                    <a:pt x="230" y="31"/>
                  </a:cubicBezTo>
                  <a:cubicBezTo>
                    <a:pt x="200" y="41"/>
                    <a:pt x="170" y="51"/>
                    <a:pt x="140" y="71"/>
                  </a:cubicBezTo>
                  <a:cubicBezTo>
                    <a:pt x="110" y="81"/>
                    <a:pt x="90" y="100"/>
                    <a:pt x="70" y="111"/>
                  </a:cubicBezTo>
                  <a:lnTo>
                    <a:pt x="20" y="160"/>
                  </a:lnTo>
                  <a:cubicBezTo>
                    <a:pt x="10" y="160"/>
                    <a:pt x="10" y="171"/>
                    <a:pt x="0" y="171"/>
                  </a:cubicBezTo>
                  <a:lnTo>
                    <a:pt x="0" y="180"/>
                  </a:lnTo>
                  <a:cubicBezTo>
                    <a:pt x="0" y="180"/>
                    <a:pt x="10" y="180"/>
                    <a:pt x="10" y="191"/>
                  </a:cubicBezTo>
                  <a:cubicBezTo>
                    <a:pt x="20" y="191"/>
                    <a:pt x="30" y="200"/>
                    <a:pt x="40" y="211"/>
                  </a:cubicBezTo>
                  <a:cubicBezTo>
                    <a:pt x="50" y="231"/>
                    <a:pt x="70" y="240"/>
                    <a:pt x="90" y="251"/>
                  </a:cubicBezTo>
                  <a:cubicBezTo>
                    <a:pt x="110" y="271"/>
                    <a:pt x="130" y="291"/>
                    <a:pt x="160" y="311"/>
                  </a:cubicBezTo>
                  <a:cubicBezTo>
                    <a:pt x="200" y="350"/>
                    <a:pt x="260" y="400"/>
                    <a:pt x="320" y="450"/>
                  </a:cubicBezTo>
                  <a:cubicBezTo>
                    <a:pt x="380" y="500"/>
                    <a:pt x="440" y="550"/>
                    <a:pt x="509" y="590"/>
                  </a:cubicBezTo>
                  <a:cubicBezTo>
                    <a:pt x="579" y="620"/>
                    <a:pt x="649" y="660"/>
                    <a:pt x="719" y="670"/>
                  </a:cubicBezTo>
                  <a:cubicBezTo>
                    <a:pt x="736" y="672"/>
                    <a:pt x="754" y="673"/>
                    <a:pt x="772" y="673"/>
                  </a:cubicBezTo>
                  <a:cubicBezTo>
                    <a:pt x="827" y="673"/>
                    <a:pt x="883" y="662"/>
                    <a:pt x="928" y="640"/>
                  </a:cubicBezTo>
                  <a:cubicBezTo>
                    <a:pt x="959" y="630"/>
                    <a:pt x="999" y="610"/>
                    <a:pt x="1019" y="600"/>
                  </a:cubicBezTo>
                  <a:cubicBezTo>
                    <a:pt x="1048" y="580"/>
                    <a:pt x="1079" y="560"/>
                    <a:pt x="1099" y="540"/>
                  </a:cubicBezTo>
                  <a:cubicBezTo>
                    <a:pt x="1119" y="530"/>
                    <a:pt x="1138" y="510"/>
                    <a:pt x="1148" y="500"/>
                  </a:cubicBezTo>
                  <a:lnTo>
                    <a:pt x="1168" y="480"/>
                  </a:lnTo>
                  <a:lnTo>
                    <a:pt x="1158" y="470"/>
                  </a:lnTo>
                  <a:cubicBezTo>
                    <a:pt x="1148" y="460"/>
                    <a:pt x="1138" y="450"/>
                    <a:pt x="1119" y="440"/>
                  </a:cubicBezTo>
                  <a:cubicBezTo>
                    <a:pt x="1108" y="430"/>
                    <a:pt x="1088" y="420"/>
                    <a:pt x="1068" y="410"/>
                  </a:cubicBezTo>
                  <a:cubicBezTo>
                    <a:pt x="1048" y="390"/>
                    <a:pt x="1028" y="370"/>
                    <a:pt x="999" y="360"/>
                  </a:cubicBezTo>
                  <a:cubicBezTo>
                    <a:pt x="948" y="320"/>
                    <a:pt x="889" y="271"/>
                    <a:pt x="829" y="231"/>
                  </a:cubicBezTo>
                  <a:cubicBezTo>
                    <a:pt x="769" y="180"/>
                    <a:pt x="709" y="131"/>
                    <a:pt x="639" y="91"/>
                  </a:cubicBezTo>
                  <a:cubicBezTo>
                    <a:pt x="569" y="51"/>
                    <a:pt x="500" y="21"/>
                    <a:pt x="429" y="11"/>
                  </a:cubicBezTo>
                  <a:cubicBezTo>
                    <a:pt x="405" y="4"/>
                    <a:pt x="381" y="1"/>
                    <a:pt x="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8362501" y="3978730"/>
              <a:ext cx="118274" cy="72544"/>
            </a:xfrm>
            <a:custGeom>
              <a:avLst/>
              <a:gdLst/>
              <a:ahLst/>
              <a:cxnLst/>
              <a:rect l="l" t="t" r="r" b="b"/>
              <a:pathLst>
                <a:path w="1288" h="790" extrusionOk="0">
                  <a:moveTo>
                    <a:pt x="408" y="124"/>
                  </a:moveTo>
                  <a:cubicBezTo>
                    <a:pt x="431" y="124"/>
                    <a:pt x="455" y="127"/>
                    <a:pt x="480" y="131"/>
                  </a:cubicBezTo>
                  <a:cubicBezTo>
                    <a:pt x="540" y="141"/>
                    <a:pt x="600" y="160"/>
                    <a:pt x="669" y="200"/>
                  </a:cubicBezTo>
                  <a:cubicBezTo>
                    <a:pt x="739" y="240"/>
                    <a:pt x="799" y="291"/>
                    <a:pt x="859" y="331"/>
                  </a:cubicBezTo>
                  <a:lnTo>
                    <a:pt x="909" y="380"/>
                  </a:lnTo>
                  <a:cubicBezTo>
                    <a:pt x="949" y="410"/>
                    <a:pt x="988" y="440"/>
                    <a:pt x="1028" y="460"/>
                  </a:cubicBezTo>
                  <a:lnTo>
                    <a:pt x="1139" y="540"/>
                  </a:lnTo>
                  <a:lnTo>
                    <a:pt x="1119" y="560"/>
                  </a:lnTo>
                  <a:cubicBezTo>
                    <a:pt x="1099" y="570"/>
                    <a:pt x="1079" y="590"/>
                    <a:pt x="1048" y="610"/>
                  </a:cubicBezTo>
                  <a:cubicBezTo>
                    <a:pt x="1028" y="620"/>
                    <a:pt x="999" y="640"/>
                    <a:pt x="968" y="650"/>
                  </a:cubicBezTo>
                  <a:cubicBezTo>
                    <a:pt x="925" y="665"/>
                    <a:pt x="881" y="674"/>
                    <a:pt x="837" y="674"/>
                  </a:cubicBezTo>
                  <a:cubicBezTo>
                    <a:pt x="821" y="674"/>
                    <a:pt x="805" y="673"/>
                    <a:pt x="789" y="670"/>
                  </a:cubicBezTo>
                  <a:cubicBezTo>
                    <a:pt x="729" y="660"/>
                    <a:pt x="669" y="630"/>
                    <a:pt x="600" y="590"/>
                  </a:cubicBezTo>
                  <a:cubicBezTo>
                    <a:pt x="549" y="560"/>
                    <a:pt x="480" y="520"/>
                    <a:pt x="420" y="460"/>
                  </a:cubicBezTo>
                  <a:lnTo>
                    <a:pt x="150" y="240"/>
                  </a:lnTo>
                  <a:cubicBezTo>
                    <a:pt x="150" y="231"/>
                    <a:pt x="160" y="231"/>
                    <a:pt x="160" y="220"/>
                  </a:cubicBezTo>
                  <a:cubicBezTo>
                    <a:pt x="180" y="211"/>
                    <a:pt x="210" y="191"/>
                    <a:pt x="230" y="180"/>
                  </a:cubicBezTo>
                  <a:cubicBezTo>
                    <a:pt x="260" y="160"/>
                    <a:pt x="280" y="151"/>
                    <a:pt x="310" y="141"/>
                  </a:cubicBezTo>
                  <a:cubicBezTo>
                    <a:pt x="344" y="129"/>
                    <a:pt x="376" y="124"/>
                    <a:pt x="408" y="124"/>
                  </a:cubicBezTo>
                  <a:close/>
                  <a:moveTo>
                    <a:pt x="421" y="1"/>
                  </a:moveTo>
                  <a:cubicBezTo>
                    <a:pt x="372" y="1"/>
                    <a:pt x="321" y="12"/>
                    <a:pt x="270" y="31"/>
                  </a:cubicBezTo>
                  <a:cubicBezTo>
                    <a:pt x="240" y="41"/>
                    <a:pt x="200" y="61"/>
                    <a:pt x="170" y="71"/>
                  </a:cubicBezTo>
                  <a:cubicBezTo>
                    <a:pt x="140" y="91"/>
                    <a:pt x="110" y="111"/>
                    <a:pt x="90" y="131"/>
                  </a:cubicBezTo>
                  <a:cubicBezTo>
                    <a:pt x="70" y="141"/>
                    <a:pt x="60" y="151"/>
                    <a:pt x="50" y="160"/>
                  </a:cubicBezTo>
                  <a:lnTo>
                    <a:pt x="1" y="211"/>
                  </a:lnTo>
                  <a:lnTo>
                    <a:pt x="1" y="260"/>
                  </a:lnTo>
                  <a:lnTo>
                    <a:pt x="41" y="300"/>
                  </a:lnTo>
                  <a:lnTo>
                    <a:pt x="60" y="320"/>
                  </a:lnTo>
                  <a:lnTo>
                    <a:pt x="340" y="550"/>
                  </a:lnTo>
                  <a:cubicBezTo>
                    <a:pt x="409" y="610"/>
                    <a:pt x="480" y="660"/>
                    <a:pt x="540" y="700"/>
                  </a:cubicBezTo>
                  <a:cubicBezTo>
                    <a:pt x="629" y="750"/>
                    <a:pt x="699" y="770"/>
                    <a:pt x="769" y="779"/>
                  </a:cubicBezTo>
                  <a:cubicBezTo>
                    <a:pt x="799" y="790"/>
                    <a:pt x="819" y="790"/>
                    <a:pt x="839" y="790"/>
                  </a:cubicBezTo>
                  <a:cubicBezTo>
                    <a:pt x="899" y="790"/>
                    <a:pt x="959" y="779"/>
                    <a:pt x="1008" y="759"/>
                  </a:cubicBezTo>
                  <a:cubicBezTo>
                    <a:pt x="1048" y="750"/>
                    <a:pt x="1079" y="730"/>
                    <a:pt x="1108" y="710"/>
                  </a:cubicBezTo>
                  <a:cubicBezTo>
                    <a:pt x="1148" y="690"/>
                    <a:pt x="1179" y="670"/>
                    <a:pt x="1198" y="650"/>
                  </a:cubicBezTo>
                  <a:cubicBezTo>
                    <a:pt x="1218" y="640"/>
                    <a:pt x="1228" y="620"/>
                    <a:pt x="1238" y="610"/>
                  </a:cubicBezTo>
                  <a:lnTo>
                    <a:pt x="1248" y="600"/>
                  </a:lnTo>
                  <a:cubicBezTo>
                    <a:pt x="1278" y="570"/>
                    <a:pt x="1288" y="560"/>
                    <a:pt x="1288" y="540"/>
                  </a:cubicBezTo>
                  <a:lnTo>
                    <a:pt x="1288" y="510"/>
                  </a:lnTo>
                  <a:lnTo>
                    <a:pt x="1268" y="490"/>
                  </a:lnTo>
                  <a:cubicBezTo>
                    <a:pt x="1268" y="490"/>
                    <a:pt x="1258" y="490"/>
                    <a:pt x="1248" y="480"/>
                  </a:cubicBezTo>
                  <a:lnTo>
                    <a:pt x="1238" y="470"/>
                  </a:lnTo>
                  <a:cubicBezTo>
                    <a:pt x="1228" y="470"/>
                    <a:pt x="1228" y="460"/>
                    <a:pt x="1218" y="450"/>
                  </a:cubicBezTo>
                  <a:lnTo>
                    <a:pt x="1099" y="371"/>
                  </a:lnTo>
                  <a:cubicBezTo>
                    <a:pt x="1059" y="340"/>
                    <a:pt x="1028" y="311"/>
                    <a:pt x="988" y="280"/>
                  </a:cubicBezTo>
                  <a:lnTo>
                    <a:pt x="929" y="240"/>
                  </a:lnTo>
                  <a:cubicBezTo>
                    <a:pt x="879" y="200"/>
                    <a:pt x="799" y="141"/>
                    <a:pt x="729" y="101"/>
                  </a:cubicBezTo>
                  <a:cubicBezTo>
                    <a:pt x="649" y="51"/>
                    <a:pt x="569" y="21"/>
                    <a:pt x="500" y="11"/>
                  </a:cubicBezTo>
                  <a:cubicBezTo>
                    <a:pt x="475" y="4"/>
                    <a:pt x="448" y="1"/>
                    <a:pt x="4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8414751" y="3969547"/>
              <a:ext cx="108265" cy="60055"/>
            </a:xfrm>
            <a:custGeom>
              <a:avLst/>
              <a:gdLst/>
              <a:ahLst/>
              <a:cxnLst/>
              <a:rect l="l" t="t" r="r" b="b"/>
              <a:pathLst>
                <a:path w="1179" h="654" extrusionOk="0">
                  <a:moveTo>
                    <a:pt x="419" y="1"/>
                  </a:moveTo>
                  <a:cubicBezTo>
                    <a:pt x="360" y="1"/>
                    <a:pt x="290" y="11"/>
                    <a:pt x="220" y="31"/>
                  </a:cubicBezTo>
                  <a:cubicBezTo>
                    <a:pt x="190" y="41"/>
                    <a:pt x="160" y="61"/>
                    <a:pt x="140" y="71"/>
                  </a:cubicBezTo>
                  <a:cubicBezTo>
                    <a:pt x="110" y="91"/>
                    <a:pt x="80" y="111"/>
                    <a:pt x="60" y="121"/>
                  </a:cubicBezTo>
                  <a:cubicBezTo>
                    <a:pt x="40" y="141"/>
                    <a:pt x="31" y="161"/>
                    <a:pt x="11" y="171"/>
                  </a:cubicBezTo>
                  <a:lnTo>
                    <a:pt x="0" y="181"/>
                  </a:lnTo>
                  <a:lnTo>
                    <a:pt x="0" y="191"/>
                  </a:lnTo>
                  <a:lnTo>
                    <a:pt x="11" y="201"/>
                  </a:lnTo>
                  <a:cubicBezTo>
                    <a:pt x="11" y="201"/>
                    <a:pt x="31" y="211"/>
                    <a:pt x="40" y="221"/>
                  </a:cubicBezTo>
                  <a:cubicBezTo>
                    <a:pt x="50" y="231"/>
                    <a:pt x="70" y="251"/>
                    <a:pt x="90" y="260"/>
                  </a:cubicBezTo>
                  <a:cubicBezTo>
                    <a:pt x="110" y="280"/>
                    <a:pt x="130" y="300"/>
                    <a:pt x="160" y="311"/>
                  </a:cubicBezTo>
                  <a:cubicBezTo>
                    <a:pt x="210" y="351"/>
                    <a:pt x="260" y="400"/>
                    <a:pt x="320" y="451"/>
                  </a:cubicBezTo>
                  <a:cubicBezTo>
                    <a:pt x="390" y="490"/>
                    <a:pt x="450" y="540"/>
                    <a:pt x="519" y="580"/>
                  </a:cubicBezTo>
                  <a:cubicBezTo>
                    <a:pt x="590" y="620"/>
                    <a:pt x="659" y="650"/>
                    <a:pt x="739" y="650"/>
                  </a:cubicBezTo>
                  <a:cubicBezTo>
                    <a:pt x="756" y="653"/>
                    <a:pt x="774" y="654"/>
                    <a:pt x="791" y="654"/>
                  </a:cubicBezTo>
                  <a:cubicBezTo>
                    <a:pt x="843" y="654"/>
                    <a:pt x="893" y="643"/>
                    <a:pt x="939" y="620"/>
                  </a:cubicBezTo>
                  <a:cubicBezTo>
                    <a:pt x="978" y="610"/>
                    <a:pt x="1009" y="590"/>
                    <a:pt x="1029" y="580"/>
                  </a:cubicBezTo>
                  <a:cubicBezTo>
                    <a:pt x="1058" y="560"/>
                    <a:pt x="1089" y="540"/>
                    <a:pt x="1109" y="520"/>
                  </a:cubicBezTo>
                  <a:lnTo>
                    <a:pt x="1158" y="471"/>
                  </a:lnTo>
                  <a:lnTo>
                    <a:pt x="1178" y="451"/>
                  </a:lnTo>
                  <a:cubicBezTo>
                    <a:pt x="1178" y="451"/>
                    <a:pt x="1169" y="451"/>
                    <a:pt x="1158" y="440"/>
                  </a:cubicBezTo>
                  <a:cubicBezTo>
                    <a:pt x="1158" y="440"/>
                    <a:pt x="1138" y="431"/>
                    <a:pt x="1129" y="420"/>
                  </a:cubicBezTo>
                  <a:cubicBezTo>
                    <a:pt x="1109" y="411"/>
                    <a:pt x="1098" y="400"/>
                    <a:pt x="1069" y="380"/>
                  </a:cubicBezTo>
                  <a:cubicBezTo>
                    <a:pt x="1049" y="371"/>
                    <a:pt x="1029" y="351"/>
                    <a:pt x="1009" y="340"/>
                  </a:cubicBezTo>
                  <a:cubicBezTo>
                    <a:pt x="949" y="300"/>
                    <a:pt x="889" y="260"/>
                    <a:pt x="829" y="211"/>
                  </a:cubicBezTo>
                  <a:cubicBezTo>
                    <a:pt x="769" y="161"/>
                    <a:pt x="699" y="121"/>
                    <a:pt x="629" y="81"/>
                  </a:cubicBezTo>
                  <a:cubicBezTo>
                    <a:pt x="559" y="41"/>
                    <a:pt x="490" y="11"/>
                    <a:pt x="4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8408323" y="3964497"/>
              <a:ext cx="120202" cy="71166"/>
            </a:xfrm>
            <a:custGeom>
              <a:avLst/>
              <a:gdLst/>
              <a:ahLst/>
              <a:cxnLst/>
              <a:rect l="l" t="t" r="r" b="b"/>
              <a:pathLst>
                <a:path w="1309" h="775" extrusionOk="0">
                  <a:moveTo>
                    <a:pt x="489" y="116"/>
                  </a:moveTo>
                  <a:cubicBezTo>
                    <a:pt x="540" y="126"/>
                    <a:pt x="600" y="146"/>
                    <a:pt x="669" y="186"/>
                  </a:cubicBezTo>
                  <a:cubicBezTo>
                    <a:pt x="739" y="226"/>
                    <a:pt x="809" y="276"/>
                    <a:pt x="869" y="315"/>
                  </a:cubicBezTo>
                  <a:lnTo>
                    <a:pt x="1039" y="435"/>
                  </a:lnTo>
                  <a:cubicBezTo>
                    <a:pt x="1059" y="455"/>
                    <a:pt x="1079" y="466"/>
                    <a:pt x="1108" y="486"/>
                  </a:cubicBezTo>
                  <a:lnTo>
                    <a:pt x="1148" y="515"/>
                  </a:lnTo>
                  <a:cubicBezTo>
                    <a:pt x="1148" y="526"/>
                    <a:pt x="1139" y="526"/>
                    <a:pt x="1139" y="535"/>
                  </a:cubicBezTo>
                  <a:cubicBezTo>
                    <a:pt x="1119" y="545"/>
                    <a:pt x="1099" y="565"/>
                    <a:pt x="1068" y="585"/>
                  </a:cubicBezTo>
                  <a:cubicBezTo>
                    <a:pt x="1048" y="595"/>
                    <a:pt x="1019" y="615"/>
                    <a:pt x="989" y="625"/>
                  </a:cubicBezTo>
                  <a:cubicBezTo>
                    <a:pt x="945" y="640"/>
                    <a:pt x="901" y="649"/>
                    <a:pt x="857" y="649"/>
                  </a:cubicBezTo>
                  <a:cubicBezTo>
                    <a:pt x="841" y="649"/>
                    <a:pt x="825" y="648"/>
                    <a:pt x="809" y="645"/>
                  </a:cubicBezTo>
                  <a:cubicBezTo>
                    <a:pt x="749" y="645"/>
                    <a:pt x="689" y="625"/>
                    <a:pt x="620" y="585"/>
                  </a:cubicBezTo>
                  <a:cubicBezTo>
                    <a:pt x="560" y="545"/>
                    <a:pt x="489" y="495"/>
                    <a:pt x="430" y="455"/>
                  </a:cubicBezTo>
                  <a:lnTo>
                    <a:pt x="160" y="236"/>
                  </a:lnTo>
                  <a:lnTo>
                    <a:pt x="170" y="226"/>
                  </a:lnTo>
                  <a:cubicBezTo>
                    <a:pt x="190" y="216"/>
                    <a:pt x="210" y="196"/>
                    <a:pt x="240" y="176"/>
                  </a:cubicBezTo>
                  <a:cubicBezTo>
                    <a:pt x="260" y="166"/>
                    <a:pt x="290" y="156"/>
                    <a:pt x="320" y="146"/>
                  </a:cubicBezTo>
                  <a:cubicBezTo>
                    <a:pt x="370" y="116"/>
                    <a:pt x="430" y="116"/>
                    <a:pt x="489" y="116"/>
                  </a:cubicBezTo>
                  <a:close/>
                  <a:moveTo>
                    <a:pt x="419" y="0"/>
                  </a:moveTo>
                  <a:cubicBezTo>
                    <a:pt x="371" y="0"/>
                    <a:pt x="320" y="7"/>
                    <a:pt x="270" y="26"/>
                  </a:cubicBezTo>
                  <a:cubicBezTo>
                    <a:pt x="240" y="46"/>
                    <a:pt x="210" y="56"/>
                    <a:pt x="170" y="76"/>
                  </a:cubicBezTo>
                  <a:cubicBezTo>
                    <a:pt x="150" y="96"/>
                    <a:pt x="120" y="116"/>
                    <a:pt x="101" y="136"/>
                  </a:cubicBezTo>
                  <a:cubicBezTo>
                    <a:pt x="81" y="146"/>
                    <a:pt x="61" y="156"/>
                    <a:pt x="50" y="176"/>
                  </a:cubicBezTo>
                  <a:lnTo>
                    <a:pt x="21" y="206"/>
                  </a:lnTo>
                  <a:lnTo>
                    <a:pt x="1" y="256"/>
                  </a:lnTo>
                  <a:lnTo>
                    <a:pt x="50" y="306"/>
                  </a:lnTo>
                  <a:lnTo>
                    <a:pt x="70" y="326"/>
                  </a:lnTo>
                  <a:lnTo>
                    <a:pt x="360" y="545"/>
                  </a:lnTo>
                  <a:cubicBezTo>
                    <a:pt x="420" y="595"/>
                    <a:pt x="489" y="645"/>
                    <a:pt x="560" y="685"/>
                  </a:cubicBezTo>
                  <a:cubicBezTo>
                    <a:pt x="649" y="735"/>
                    <a:pt x="729" y="765"/>
                    <a:pt x="799" y="765"/>
                  </a:cubicBezTo>
                  <a:cubicBezTo>
                    <a:pt x="819" y="765"/>
                    <a:pt x="829" y="775"/>
                    <a:pt x="849" y="775"/>
                  </a:cubicBezTo>
                  <a:cubicBezTo>
                    <a:pt x="919" y="775"/>
                    <a:pt x="979" y="755"/>
                    <a:pt x="1039" y="735"/>
                  </a:cubicBezTo>
                  <a:cubicBezTo>
                    <a:pt x="1068" y="715"/>
                    <a:pt x="1099" y="705"/>
                    <a:pt x="1139" y="685"/>
                  </a:cubicBezTo>
                  <a:cubicBezTo>
                    <a:pt x="1168" y="655"/>
                    <a:pt x="1199" y="635"/>
                    <a:pt x="1219" y="625"/>
                  </a:cubicBezTo>
                  <a:cubicBezTo>
                    <a:pt x="1239" y="605"/>
                    <a:pt x="1248" y="595"/>
                    <a:pt x="1259" y="575"/>
                  </a:cubicBezTo>
                  <a:lnTo>
                    <a:pt x="1268" y="565"/>
                  </a:lnTo>
                  <a:cubicBezTo>
                    <a:pt x="1298" y="535"/>
                    <a:pt x="1308" y="535"/>
                    <a:pt x="1308" y="506"/>
                  </a:cubicBezTo>
                  <a:lnTo>
                    <a:pt x="1298" y="486"/>
                  </a:lnTo>
                  <a:lnTo>
                    <a:pt x="1288" y="466"/>
                  </a:lnTo>
                  <a:lnTo>
                    <a:pt x="1268" y="446"/>
                  </a:lnTo>
                  <a:lnTo>
                    <a:pt x="1259" y="446"/>
                  </a:lnTo>
                  <a:cubicBezTo>
                    <a:pt x="1248" y="435"/>
                    <a:pt x="1239" y="426"/>
                    <a:pt x="1228" y="426"/>
                  </a:cubicBezTo>
                  <a:lnTo>
                    <a:pt x="1168" y="386"/>
                  </a:lnTo>
                  <a:cubicBezTo>
                    <a:pt x="1148" y="375"/>
                    <a:pt x="1128" y="355"/>
                    <a:pt x="1108" y="346"/>
                  </a:cubicBezTo>
                  <a:lnTo>
                    <a:pt x="939" y="216"/>
                  </a:lnTo>
                  <a:cubicBezTo>
                    <a:pt x="879" y="176"/>
                    <a:pt x="809" y="126"/>
                    <a:pt x="729" y="86"/>
                  </a:cubicBezTo>
                  <a:cubicBezTo>
                    <a:pt x="649" y="36"/>
                    <a:pt x="569" y="6"/>
                    <a:pt x="500" y="6"/>
                  </a:cubicBezTo>
                  <a:cubicBezTo>
                    <a:pt x="474" y="3"/>
                    <a:pt x="447" y="0"/>
                    <a:pt x="4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8414751" y="3969547"/>
              <a:ext cx="108265" cy="60055"/>
            </a:xfrm>
            <a:custGeom>
              <a:avLst/>
              <a:gdLst/>
              <a:ahLst/>
              <a:cxnLst/>
              <a:rect l="l" t="t" r="r" b="b"/>
              <a:pathLst>
                <a:path w="1179" h="654" extrusionOk="0">
                  <a:moveTo>
                    <a:pt x="419" y="1"/>
                  </a:moveTo>
                  <a:cubicBezTo>
                    <a:pt x="360" y="1"/>
                    <a:pt x="290" y="11"/>
                    <a:pt x="220" y="31"/>
                  </a:cubicBezTo>
                  <a:cubicBezTo>
                    <a:pt x="190" y="41"/>
                    <a:pt x="160" y="61"/>
                    <a:pt x="140" y="71"/>
                  </a:cubicBezTo>
                  <a:cubicBezTo>
                    <a:pt x="110" y="91"/>
                    <a:pt x="80" y="111"/>
                    <a:pt x="60" y="121"/>
                  </a:cubicBezTo>
                  <a:cubicBezTo>
                    <a:pt x="40" y="141"/>
                    <a:pt x="31" y="161"/>
                    <a:pt x="11" y="171"/>
                  </a:cubicBezTo>
                  <a:lnTo>
                    <a:pt x="0" y="181"/>
                  </a:lnTo>
                  <a:lnTo>
                    <a:pt x="0" y="191"/>
                  </a:lnTo>
                  <a:lnTo>
                    <a:pt x="11" y="201"/>
                  </a:lnTo>
                  <a:cubicBezTo>
                    <a:pt x="11" y="201"/>
                    <a:pt x="31" y="211"/>
                    <a:pt x="40" y="221"/>
                  </a:cubicBezTo>
                  <a:cubicBezTo>
                    <a:pt x="50" y="231"/>
                    <a:pt x="70" y="251"/>
                    <a:pt x="90" y="260"/>
                  </a:cubicBezTo>
                  <a:cubicBezTo>
                    <a:pt x="110" y="280"/>
                    <a:pt x="130" y="300"/>
                    <a:pt x="160" y="311"/>
                  </a:cubicBezTo>
                  <a:cubicBezTo>
                    <a:pt x="210" y="351"/>
                    <a:pt x="260" y="400"/>
                    <a:pt x="320" y="451"/>
                  </a:cubicBezTo>
                  <a:cubicBezTo>
                    <a:pt x="390" y="490"/>
                    <a:pt x="450" y="540"/>
                    <a:pt x="519" y="580"/>
                  </a:cubicBezTo>
                  <a:cubicBezTo>
                    <a:pt x="590" y="620"/>
                    <a:pt x="659" y="650"/>
                    <a:pt x="739" y="650"/>
                  </a:cubicBezTo>
                  <a:cubicBezTo>
                    <a:pt x="756" y="653"/>
                    <a:pt x="774" y="654"/>
                    <a:pt x="791" y="654"/>
                  </a:cubicBezTo>
                  <a:cubicBezTo>
                    <a:pt x="843" y="654"/>
                    <a:pt x="893" y="643"/>
                    <a:pt x="939" y="620"/>
                  </a:cubicBezTo>
                  <a:cubicBezTo>
                    <a:pt x="978" y="610"/>
                    <a:pt x="1009" y="590"/>
                    <a:pt x="1029" y="580"/>
                  </a:cubicBezTo>
                  <a:cubicBezTo>
                    <a:pt x="1058" y="560"/>
                    <a:pt x="1089" y="540"/>
                    <a:pt x="1109" y="520"/>
                  </a:cubicBezTo>
                  <a:lnTo>
                    <a:pt x="1158" y="471"/>
                  </a:lnTo>
                  <a:lnTo>
                    <a:pt x="1178" y="451"/>
                  </a:lnTo>
                  <a:cubicBezTo>
                    <a:pt x="1178" y="451"/>
                    <a:pt x="1169" y="451"/>
                    <a:pt x="1158" y="440"/>
                  </a:cubicBezTo>
                  <a:cubicBezTo>
                    <a:pt x="1158" y="440"/>
                    <a:pt x="1138" y="431"/>
                    <a:pt x="1129" y="420"/>
                  </a:cubicBezTo>
                  <a:cubicBezTo>
                    <a:pt x="1109" y="411"/>
                    <a:pt x="1098" y="400"/>
                    <a:pt x="1069" y="380"/>
                  </a:cubicBezTo>
                  <a:cubicBezTo>
                    <a:pt x="1049" y="371"/>
                    <a:pt x="1029" y="351"/>
                    <a:pt x="1009" y="340"/>
                  </a:cubicBezTo>
                  <a:cubicBezTo>
                    <a:pt x="949" y="300"/>
                    <a:pt x="889" y="260"/>
                    <a:pt x="829" y="211"/>
                  </a:cubicBezTo>
                  <a:cubicBezTo>
                    <a:pt x="769" y="161"/>
                    <a:pt x="699" y="121"/>
                    <a:pt x="629" y="81"/>
                  </a:cubicBezTo>
                  <a:cubicBezTo>
                    <a:pt x="559" y="41"/>
                    <a:pt x="490" y="11"/>
                    <a:pt x="4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8408323" y="3964497"/>
              <a:ext cx="120202" cy="71166"/>
            </a:xfrm>
            <a:custGeom>
              <a:avLst/>
              <a:gdLst/>
              <a:ahLst/>
              <a:cxnLst/>
              <a:rect l="l" t="t" r="r" b="b"/>
              <a:pathLst>
                <a:path w="1309" h="775" extrusionOk="0">
                  <a:moveTo>
                    <a:pt x="489" y="116"/>
                  </a:moveTo>
                  <a:cubicBezTo>
                    <a:pt x="540" y="126"/>
                    <a:pt x="600" y="146"/>
                    <a:pt x="669" y="186"/>
                  </a:cubicBezTo>
                  <a:cubicBezTo>
                    <a:pt x="739" y="226"/>
                    <a:pt x="809" y="276"/>
                    <a:pt x="869" y="315"/>
                  </a:cubicBezTo>
                  <a:lnTo>
                    <a:pt x="1039" y="435"/>
                  </a:lnTo>
                  <a:cubicBezTo>
                    <a:pt x="1059" y="455"/>
                    <a:pt x="1079" y="466"/>
                    <a:pt x="1108" y="486"/>
                  </a:cubicBezTo>
                  <a:lnTo>
                    <a:pt x="1148" y="515"/>
                  </a:lnTo>
                  <a:cubicBezTo>
                    <a:pt x="1148" y="526"/>
                    <a:pt x="1139" y="526"/>
                    <a:pt x="1139" y="535"/>
                  </a:cubicBezTo>
                  <a:cubicBezTo>
                    <a:pt x="1119" y="545"/>
                    <a:pt x="1099" y="565"/>
                    <a:pt x="1068" y="585"/>
                  </a:cubicBezTo>
                  <a:cubicBezTo>
                    <a:pt x="1048" y="595"/>
                    <a:pt x="1019" y="615"/>
                    <a:pt x="989" y="625"/>
                  </a:cubicBezTo>
                  <a:cubicBezTo>
                    <a:pt x="945" y="640"/>
                    <a:pt x="901" y="649"/>
                    <a:pt x="857" y="649"/>
                  </a:cubicBezTo>
                  <a:cubicBezTo>
                    <a:pt x="841" y="649"/>
                    <a:pt x="825" y="648"/>
                    <a:pt x="809" y="645"/>
                  </a:cubicBezTo>
                  <a:cubicBezTo>
                    <a:pt x="749" y="645"/>
                    <a:pt x="689" y="625"/>
                    <a:pt x="620" y="585"/>
                  </a:cubicBezTo>
                  <a:cubicBezTo>
                    <a:pt x="560" y="545"/>
                    <a:pt x="489" y="495"/>
                    <a:pt x="430" y="455"/>
                  </a:cubicBezTo>
                  <a:lnTo>
                    <a:pt x="160" y="236"/>
                  </a:lnTo>
                  <a:lnTo>
                    <a:pt x="170" y="226"/>
                  </a:lnTo>
                  <a:cubicBezTo>
                    <a:pt x="190" y="216"/>
                    <a:pt x="210" y="196"/>
                    <a:pt x="240" y="176"/>
                  </a:cubicBezTo>
                  <a:cubicBezTo>
                    <a:pt x="260" y="166"/>
                    <a:pt x="290" y="156"/>
                    <a:pt x="320" y="146"/>
                  </a:cubicBezTo>
                  <a:cubicBezTo>
                    <a:pt x="370" y="116"/>
                    <a:pt x="430" y="116"/>
                    <a:pt x="489" y="116"/>
                  </a:cubicBezTo>
                  <a:close/>
                  <a:moveTo>
                    <a:pt x="419" y="0"/>
                  </a:moveTo>
                  <a:cubicBezTo>
                    <a:pt x="371" y="0"/>
                    <a:pt x="320" y="7"/>
                    <a:pt x="270" y="26"/>
                  </a:cubicBezTo>
                  <a:cubicBezTo>
                    <a:pt x="240" y="46"/>
                    <a:pt x="210" y="56"/>
                    <a:pt x="170" y="76"/>
                  </a:cubicBezTo>
                  <a:cubicBezTo>
                    <a:pt x="150" y="96"/>
                    <a:pt x="120" y="116"/>
                    <a:pt x="101" y="136"/>
                  </a:cubicBezTo>
                  <a:cubicBezTo>
                    <a:pt x="81" y="146"/>
                    <a:pt x="61" y="156"/>
                    <a:pt x="50" y="176"/>
                  </a:cubicBezTo>
                  <a:lnTo>
                    <a:pt x="21" y="206"/>
                  </a:lnTo>
                  <a:lnTo>
                    <a:pt x="1" y="256"/>
                  </a:lnTo>
                  <a:lnTo>
                    <a:pt x="50" y="306"/>
                  </a:lnTo>
                  <a:lnTo>
                    <a:pt x="70" y="326"/>
                  </a:lnTo>
                  <a:lnTo>
                    <a:pt x="360" y="545"/>
                  </a:lnTo>
                  <a:cubicBezTo>
                    <a:pt x="420" y="595"/>
                    <a:pt x="489" y="645"/>
                    <a:pt x="560" y="685"/>
                  </a:cubicBezTo>
                  <a:cubicBezTo>
                    <a:pt x="649" y="735"/>
                    <a:pt x="729" y="765"/>
                    <a:pt x="799" y="765"/>
                  </a:cubicBezTo>
                  <a:cubicBezTo>
                    <a:pt x="819" y="765"/>
                    <a:pt x="829" y="775"/>
                    <a:pt x="849" y="775"/>
                  </a:cubicBezTo>
                  <a:cubicBezTo>
                    <a:pt x="909" y="775"/>
                    <a:pt x="979" y="755"/>
                    <a:pt x="1039" y="735"/>
                  </a:cubicBezTo>
                  <a:cubicBezTo>
                    <a:pt x="1068" y="715"/>
                    <a:pt x="1099" y="705"/>
                    <a:pt x="1139" y="685"/>
                  </a:cubicBezTo>
                  <a:cubicBezTo>
                    <a:pt x="1168" y="655"/>
                    <a:pt x="1199" y="635"/>
                    <a:pt x="1219" y="625"/>
                  </a:cubicBezTo>
                  <a:cubicBezTo>
                    <a:pt x="1239" y="605"/>
                    <a:pt x="1248" y="595"/>
                    <a:pt x="1259" y="575"/>
                  </a:cubicBezTo>
                  <a:lnTo>
                    <a:pt x="1268" y="565"/>
                  </a:lnTo>
                  <a:cubicBezTo>
                    <a:pt x="1298" y="535"/>
                    <a:pt x="1308" y="535"/>
                    <a:pt x="1308" y="506"/>
                  </a:cubicBezTo>
                  <a:lnTo>
                    <a:pt x="1298" y="486"/>
                  </a:lnTo>
                  <a:lnTo>
                    <a:pt x="1288" y="466"/>
                  </a:lnTo>
                  <a:lnTo>
                    <a:pt x="1268" y="446"/>
                  </a:lnTo>
                  <a:lnTo>
                    <a:pt x="1259" y="446"/>
                  </a:lnTo>
                  <a:cubicBezTo>
                    <a:pt x="1248" y="435"/>
                    <a:pt x="1239" y="426"/>
                    <a:pt x="1228" y="426"/>
                  </a:cubicBezTo>
                  <a:lnTo>
                    <a:pt x="1168" y="386"/>
                  </a:lnTo>
                  <a:cubicBezTo>
                    <a:pt x="1148" y="375"/>
                    <a:pt x="1128" y="355"/>
                    <a:pt x="1108" y="346"/>
                  </a:cubicBezTo>
                  <a:lnTo>
                    <a:pt x="939" y="216"/>
                  </a:lnTo>
                  <a:cubicBezTo>
                    <a:pt x="879" y="176"/>
                    <a:pt x="809" y="126"/>
                    <a:pt x="729" y="86"/>
                  </a:cubicBezTo>
                  <a:cubicBezTo>
                    <a:pt x="649" y="36"/>
                    <a:pt x="569" y="6"/>
                    <a:pt x="500" y="6"/>
                  </a:cubicBezTo>
                  <a:cubicBezTo>
                    <a:pt x="474" y="3"/>
                    <a:pt x="447" y="0"/>
                    <a:pt x="4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8460572" y="3953661"/>
              <a:ext cx="109183" cy="59137"/>
            </a:xfrm>
            <a:custGeom>
              <a:avLst/>
              <a:gdLst/>
              <a:ahLst/>
              <a:cxnLst/>
              <a:rect l="l" t="t" r="r" b="b"/>
              <a:pathLst>
                <a:path w="1189" h="644" extrusionOk="0">
                  <a:moveTo>
                    <a:pt x="367" y="1"/>
                  </a:moveTo>
                  <a:cubicBezTo>
                    <a:pt x="315" y="1"/>
                    <a:pt x="265" y="12"/>
                    <a:pt x="220" y="34"/>
                  </a:cubicBezTo>
                  <a:cubicBezTo>
                    <a:pt x="190" y="45"/>
                    <a:pt x="160" y="65"/>
                    <a:pt x="140" y="74"/>
                  </a:cubicBezTo>
                  <a:cubicBezTo>
                    <a:pt x="111" y="94"/>
                    <a:pt x="80" y="114"/>
                    <a:pt x="60" y="134"/>
                  </a:cubicBezTo>
                  <a:cubicBezTo>
                    <a:pt x="40" y="144"/>
                    <a:pt x="31" y="164"/>
                    <a:pt x="20" y="174"/>
                  </a:cubicBezTo>
                  <a:lnTo>
                    <a:pt x="0" y="194"/>
                  </a:lnTo>
                  <a:cubicBezTo>
                    <a:pt x="0" y="204"/>
                    <a:pt x="11" y="204"/>
                    <a:pt x="11" y="204"/>
                  </a:cubicBezTo>
                  <a:lnTo>
                    <a:pt x="40" y="234"/>
                  </a:lnTo>
                  <a:cubicBezTo>
                    <a:pt x="60" y="244"/>
                    <a:pt x="80" y="254"/>
                    <a:pt x="100" y="274"/>
                  </a:cubicBezTo>
                  <a:cubicBezTo>
                    <a:pt x="120" y="284"/>
                    <a:pt x="140" y="304"/>
                    <a:pt x="160" y="314"/>
                  </a:cubicBezTo>
                  <a:cubicBezTo>
                    <a:pt x="210" y="354"/>
                    <a:pt x="270" y="394"/>
                    <a:pt x="340" y="444"/>
                  </a:cubicBezTo>
                  <a:cubicBezTo>
                    <a:pt x="400" y="493"/>
                    <a:pt x="470" y="533"/>
                    <a:pt x="539" y="573"/>
                  </a:cubicBezTo>
                  <a:cubicBezTo>
                    <a:pt x="610" y="604"/>
                    <a:pt x="679" y="633"/>
                    <a:pt x="749" y="644"/>
                  </a:cubicBezTo>
                  <a:cubicBezTo>
                    <a:pt x="819" y="644"/>
                    <a:pt x="899" y="633"/>
                    <a:pt x="959" y="604"/>
                  </a:cubicBezTo>
                  <a:cubicBezTo>
                    <a:pt x="989" y="584"/>
                    <a:pt x="1019" y="573"/>
                    <a:pt x="1049" y="553"/>
                  </a:cubicBezTo>
                  <a:cubicBezTo>
                    <a:pt x="1078" y="533"/>
                    <a:pt x="1098" y="513"/>
                    <a:pt x="1118" y="493"/>
                  </a:cubicBezTo>
                  <a:lnTo>
                    <a:pt x="1169" y="444"/>
                  </a:lnTo>
                  <a:lnTo>
                    <a:pt x="1189" y="424"/>
                  </a:lnTo>
                  <a:cubicBezTo>
                    <a:pt x="1189" y="424"/>
                    <a:pt x="1178" y="424"/>
                    <a:pt x="1169" y="414"/>
                  </a:cubicBezTo>
                  <a:cubicBezTo>
                    <a:pt x="1169" y="414"/>
                    <a:pt x="1149" y="404"/>
                    <a:pt x="1138" y="394"/>
                  </a:cubicBezTo>
                  <a:lnTo>
                    <a:pt x="1078" y="364"/>
                  </a:lnTo>
                  <a:cubicBezTo>
                    <a:pt x="1058" y="344"/>
                    <a:pt x="1039" y="334"/>
                    <a:pt x="1009" y="314"/>
                  </a:cubicBezTo>
                  <a:cubicBezTo>
                    <a:pt x="959" y="274"/>
                    <a:pt x="899" y="234"/>
                    <a:pt x="839" y="194"/>
                  </a:cubicBezTo>
                  <a:cubicBezTo>
                    <a:pt x="769" y="154"/>
                    <a:pt x="699" y="104"/>
                    <a:pt x="630" y="74"/>
                  </a:cubicBezTo>
                  <a:cubicBezTo>
                    <a:pt x="559" y="34"/>
                    <a:pt x="490" y="5"/>
                    <a:pt x="420" y="5"/>
                  </a:cubicBezTo>
                  <a:cubicBezTo>
                    <a:pt x="402" y="2"/>
                    <a:pt x="384" y="1"/>
                    <a:pt x="3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8454144" y="3948152"/>
              <a:ext cx="121120" cy="70156"/>
            </a:xfrm>
            <a:custGeom>
              <a:avLst/>
              <a:gdLst/>
              <a:ahLst/>
              <a:cxnLst/>
              <a:rect l="l" t="t" r="r" b="b"/>
              <a:pathLst>
                <a:path w="1319" h="764" extrusionOk="0">
                  <a:moveTo>
                    <a:pt x="441" y="120"/>
                  </a:moveTo>
                  <a:cubicBezTo>
                    <a:pt x="457" y="120"/>
                    <a:pt x="473" y="122"/>
                    <a:pt x="490" y="125"/>
                  </a:cubicBezTo>
                  <a:cubicBezTo>
                    <a:pt x="540" y="125"/>
                    <a:pt x="600" y="144"/>
                    <a:pt x="669" y="184"/>
                  </a:cubicBezTo>
                  <a:cubicBezTo>
                    <a:pt x="749" y="224"/>
                    <a:pt x="819" y="264"/>
                    <a:pt x="869" y="304"/>
                  </a:cubicBezTo>
                  <a:lnTo>
                    <a:pt x="1168" y="493"/>
                  </a:lnTo>
                  <a:lnTo>
                    <a:pt x="1148" y="513"/>
                  </a:lnTo>
                  <a:cubicBezTo>
                    <a:pt x="1128" y="524"/>
                    <a:pt x="1109" y="544"/>
                    <a:pt x="1079" y="564"/>
                  </a:cubicBezTo>
                  <a:cubicBezTo>
                    <a:pt x="1059" y="584"/>
                    <a:pt x="1029" y="593"/>
                    <a:pt x="999" y="604"/>
                  </a:cubicBezTo>
                  <a:cubicBezTo>
                    <a:pt x="949" y="633"/>
                    <a:pt x="889" y="644"/>
                    <a:pt x="829" y="644"/>
                  </a:cubicBezTo>
                  <a:cubicBezTo>
                    <a:pt x="769" y="633"/>
                    <a:pt x="709" y="613"/>
                    <a:pt x="640" y="584"/>
                  </a:cubicBezTo>
                  <a:cubicBezTo>
                    <a:pt x="580" y="553"/>
                    <a:pt x="520" y="513"/>
                    <a:pt x="440" y="454"/>
                  </a:cubicBezTo>
                  <a:lnTo>
                    <a:pt x="161" y="254"/>
                  </a:lnTo>
                  <a:cubicBezTo>
                    <a:pt x="161" y="244"/>
                    <a:pt x="170" y="244"/>
                    <a:pt x="170" y="234"/>
                  </a:cubicBezTo>
                  <a:cubicBezTo>
                    <a:pt x="190" y="224"/>
                    <a:pt x="210" y="204"/>
                    <a:pt x="240" y="184"/>
                  </a:cubicBezTo>
                  <a:cubicBezTo>
                    <a:pt x="260" y="174"/>
                    <a:pt x="290" y="154"/>
                    <a:pt x="320" y="144"/>
                  </a:cubicBezTo>
                  <a:cubicBezTo>
                    <a:pt x="356" y="130"/>
                    <a:pt x="398" y="120"/>
                    <a:pt x="441" y="120"/>
                  </a:cubicBezTo>
                  <a:close/>
                  <a:moveTo>
                    <a:pt x="440" y="1"/>
                  </a:moveTo>
                  <a:cubicBezTo>
                    <a:pt x="380" y="1"/>
                    <a:pt x="323" y="12"/>
                    <a:pt x="270" y="34"/>
                  </a:cubicBezTo>
                  <a:cubicBezTo>
                    <a:pt x="240" y="45"/>
                    <a:pt x="200" y="65"/>
                    <a:pt x="170" y="85"/>
                  </a:cubicBezTo>
                  <a:cubicBezTo>
                    <a:pt x="141" y="105"/>
                    <a:pt x="121" y="125"/>
                    <a:pt x="101" y="144"/>
                  </a:cubicBezTo>
                  <a:cubicBezTo>
                    <a:pt x="81" y="164"/>
                    <a:pt x="61" y="174"/>
                    <a:pt x="50" y="184"/>
                  </a:cubicBezTo>
                  <a:lnTo>
                    <a:pt x="21" y="224"/>
                  </a:lnTo>
                  <a:lnTo>
                    <a:pt x="1" y="274"/>
                  </a:lnTo>
                  <a:lnTo>
                    <a:pt x="50" y="324"/>
                  </a:lnTo>
                  <a:cubicBezTo>
                    <a:pt x="61" y="324"/>
                    <a:pt x="70" y="334"/>
                    <a:pt x="81" y="344"/>
                  </a:cubicBezTo>
                  <a:lnTo>
                    <a:pt x="370" y="553"/>
                  </a:lnTo>
                  <a:cubicBezTo>
                    <a:pt x="450" y="613"/>
                    <a:pt x="520" y="653"/>
                    <a:pt x="580" y="684"/>
                  </a:cubicBezTo>
                  <a:cubicBezTo>
                    <a:pt x="669" y="733"/>
                    <a:pt x="740" y="753"/>
                    <a:pt x="819" y="763"/>
                  </a:cubicBezTo>
                  <a:lnTo>
                    <a:pt x="859" y="763"/>
                  </a:lnTo>
                  <a:cubicBezTo>
                    <a:pt x="919" y="763"/>
                    <a:pt x="989" y="743"/>
                    <a:pt x="1049" y="713"/>
                  </a:cubicBezTo>
                  <a:cubicBezTo>
                    <a:pt x="1089" y="704"/>
                    <a:pt x="1119" y="684"/>
                    <a:pt x="1148" y="664"/>
                  </a:cubicBezTo>
                  <a:cubicBezTo>
                    <a:pt x="1179" y="644"/>
                    <a:pt x="1208" y="624"/>
                    <a:pt x="1228" y="604"/>
                  </a:cubicBezTo>
                  <a:cubicBezTo>
                    <a:pt x="1248" y="584"/>
                    <a:pt x="1259" y="573"/>
                    <a:pt x="1268" y="553"/>
                  </a:cubicBezTo>
                  <a:lnTo>
                    <a:pt x="1279" y="544"/>
                  </a:lnTo>
                  <a:cubicBezTo>
                    <a:pt x="1308" y="513"/>
                    <a:pt x="1319" y="504"/>
                    <a:pt x="1319" y="484"/>
                  </a:cubicBezTo>
                  <a:lnTo>
                    <a:pt x="1319" y="454"/>
                  </a:lnTo>
                  <a:lnTo>
                    <a:pt x="1299" y="444"/>
                  </a:lnTo>
                  <a:lnTo>
                    <a:pt x="1279" y="424"/>
                  </a:lnTo>
                  <a:lnTo>
                    <a:pt x="1268" y="424"/>
                  </a:lnTo>
                  <a:cubicBezTo>
                    <a:pt x="1259" y="414"/>
                    <a:pt x="1248" y="404"/>
                    <a:pt x="1239" y="404"/>
                  </a:cubicBezTo>
                  <a:lnTo>
                    <a:pt x="939" y="204"/>
                  </a:lnTo>
                  <a:cubicBezTo>
                    <a:pt x="879" y="164"/>
                    <a:pt x="809" y="114"/>
                    <a:pt x="729" y="74"/>
                  </a:cubicBezTo>
                  <a:cubicBezTo>
                    <a:pt x="640" y="34"/>
                    <a:pt x="569" y="5"/>
                    <a:pt x="500" y="5"/>
                  </a:cubicBezTo>
                  <a:cubicBezTo>
                    <a:pt x="480" y="2"/>
                    <a:pt x="460" y="1"/>
                    <a:pt x="4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8460572" y="3953661"/>
              <a:ext cx="109183" cy="59137"/>
            </a:xfrm>
            <a:custGeom>
              <a:avLst/>
              <a:gdLst/>
              <a:ahLst/>
              <a:cxnLst/>
              <a:rect l="l" t="t" r="r" b="b"/>
              <a:pathLst>
                <a:path w="1189" h="644" extrusionOk="0">
                  <a:moveTo>
                    <a:pt x="367" y="1"/>
                  </a:moveTo>
                  <a:cubicBezTo>
                    <a:pt x="315" y="1"/>
                    <a:pt x="265" y="12"/>
                    <a:pt x="220" y="34"/>
                  </a:cubicBezTo>
                  <a:cubicBezTo>
                    <a:pt x="190" y="45"/>
                    <a:pt x="160" y="65"/>
                    <a:pt x="140" y="74"/>
                  </a:cubicBezTo>
                  <a:cubicBezTo>
                    <a:pt x="111" y="94"/>
                    <a:pt x="80" y="114"/>
                    <a:pt x="60" y="134"/>
                  </a:cubicBezTo>
                  <a:cubicBezTo>
                    <a:pt x="40" y="144"/>
                    <a:pt x="31" y="164"/>
                    <a:pt x="20" y="174"/>
                  </a:cubicBezTo>
                  <a:lnTo>
                    <a:pt x="0" y="194"/>
                  </a:lnTo>
                  <a:cubicBezTo>
                    <a:pt x="0" y="204"/>
                    <a:pt x="11" y="204"/>
                    <a:pt x="11" y="204"/>
                  </a:cubicBezTo>
                  <a:lnTo>
                    <a:pt x="40" y="234"/>
                  </a:lnTo>
                  <a:cubicBezTo>
                    <a:pt x="60" y="244"/>
                    <a:pt x="80" y="254"/>
                    <a:pt x="100" y="274"/>
                  </a:cubicBezTo>
                  <a:cubicBezTo>
                    <a:pt x="120" y="284"/>
                    <a:pt x="140" y="304"/>
                    <a:pt x="160" y="314"/>
                  </a:cubicBezTo>
                  <a:cubicBezTo>
                    <a:pt x="210" y="354"/>
                    <a:pt x="270" y="394"/>
                    <a:pt x="340" y="444"/>
                  </a:cubicBezTo>
                  <a:cubicBezTo>
                    <a:pt x="400" y="493"/>
                    <a:pt x="470" y="533"/>
                    <a:pt x="539" y="573"/>
                  </a:cubicBezTo>
                  <a:cubicBezTo>
                    <a:pt x="610" y="604"/>
                    <a:pt x="679" y="633"/>
                    <a:pt x="749" y="644"/>
                  </a:cubicBezTo>
                  <a:cubicBezTo>
                    <a:pt x="819" y="644"/>
                    <a:pt x="899" y="633"/>
                    <a:pt x="959" y="604"/>
                  </a:cubicBezTo>
                  <a:cubicBezTo>
                    <a:pt x="989" y="584"/>
                    <a:pt x="1019" y="573"/>
                    <a:pt x="1049" y="553"/>
                  </a:cubicBezTo>
                  <a:cubicBezTo>
                    <a:pt x="1078" y="533"/>
                    <a:pt x="1098" y="513"/>
                    <a:pt x="1118" y="493"/>
                  </a:cubicBezTo>
                  <a:lnTo>
                    <a:pt x="1169" y="444"/>
                  </a:lnTo>
                  <a:lnTo>
                    <a:pt x="1189" y="424"/>
                  </a:lnTo>
                  <a:cubicBezTo>
                    <a:pt x="1189" y="424"/>
                    <a:pt x="1178" y="424"/>
                    <a:pt x="1169" y="414"/>
                  </a:cubicBezTo>
                  <a:cubicBezTo>
                    <a:pt x="1169" y="414"/>
                    <a:pt x="1149" y="404"/>
                    <a:pt x="1138" y="394"/>
                  </a:cubicBezTo>
                  <a:lnTo>
                    <a:pt x="1078" y="364"/>
                  </a:lnTo>
                  <a:cubicBezTo>
                    <a:pt x="1058" y="344"/>
                    <a:pt x="1039" y="334"/>
                    <a:pt x="1009" y="314"/>
                  </a:cubicBezTo>
                  <a:cubicBezTo>
                    <a:pt x="959" y="274"/>
                    <a:pt x="899" y="234"/>
                    <a:pt x="839" y="194"/>
                  </a:cubicBezTo>
                  <a:cubicBezTo>
                    <a:pt x="769" y="154"/>
                    <a:pt x="699" y="104"/>
                    <a:pt x="630" y="74"/>
                  </a:cubicBezTo>
                  <a:cubicBezTo>
                    <a:pt x="559" y="34"/>
                    <a:pt x="490" y="5"/>
                    <a:pt x="420" y="5"/>
                  </a:cubicBezTo>
                  <a:cubicBezTo>
                    <a:pt x="402" y="2"/>
                    <a:pt x="384" y="1"/>
                    <a:pt x="3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8454144" y="3948152"/>
              <a:ext cx="122957" cy="70156"/>
            </a:xfrm>
            <a:custGeom>
              <a:avLst/>
              <a:gdLst/>
              <a:ahLst/>
              <a:cxnLst/>
              <a:rect l="l" t="t" r="r" b="b"/>
              <a:pathLst>
                <a:path w="1339" h="764" extrusionOk="0">
                  <a:moveTo>
                    <a:pt x="441" y="120"/>
                  </a:moveTo>
                  <a:cubicBezTo>
                    <a:pt x="457" y="120"/>
                    <a:pt x="473" y="122"/>
                    <a:pt x="490" y="125"/>
                  </a:cubicBezTo>
                  <a:cubicBezTo>
                    <a:pt x="540" y="125"/>
                    <a:pt x="600" y="144"/>
                    <a:pt x="669" y="184"/>
                  </a:cubicBezTo>
                  <a:cubicBezTo>
                    <a:pt x="749" y="224"/>
                    <a:pt x="819" y="264"/>
                    <a:pt x="869" y="304"/>
                  </a:cubicBezTo>
                  <a:lnTo>
                    <a:pt x="1168" y="493"/>
                  </a:lnTo>
                  <a:lnTo>
                    <a:pt x="1148" y="513"/>
                  </a:lnTo>
                  <a:cubicBezTo>
                    <a:pt x="1128" y="524"/>
                    <a:pt x="1109" y="544"/>
                    <a:pt x="1079" y="564"/>
                  </a:cubicBezTo>
                  <a:cubicBezTo>
                    <a:pt x="1059" y="584"/>
                    <a:pt x="1029" y="593"/>
                    <a:pt x="999" y="604"/>
                  </a:cubicBezTo>
                  <a:cubicBezTo>
                    <a:pt x="949" y="633"/>
                    <a:pt x="889" y="644"/>
                    <a:pt x="829" y="644"/>
                  </a:cubicBezTo>
                  <a:cubicBezTo>
                    <a:pt x="769" y="633"/>
                    <a:pt x="709" y="613"/>
                    <a:pt x="640" y="584"/>
                  </a:cubicBezTo>
                  <a:cubicBezTo>
                    <a:pt x="580" y="553"/>
                    <a:pt x="520" y="513"/>
                    <a:pt x="440" y="454"/>
                  </a:cubicBezTo>
                  <a:lnTo>
                    <a:pt x="161" y="254"/>
                  </a:lnTo>
                  <a:cubicBezTo>
                    <a:pt x="161" y="244"/>
                    <a:pt x="170" y="244"/>
                    <a:pt x="170" y="234"/>
                  </a:cubicBezTo>
                  <a:cubicBezTo>
                    <a:pt x="190" y="224"/>
                    <a:pt x="210" y="204"/>
                    <a:pt x="240" y="184"/>
                  </a:cubicBezTo>
                  <a:cubicBezTo>
                    <a:pt x="260" y="174"/>
                    <a:pt x="290" y="154"/>
                    <a:pt x="320" y="144"/>
                  </a:cubicBezTo>
                  <a:cubicBezTo>
                    <a:pt x="356" y="130"/>
                    <a:pt x="398" y="120"/>
                    <a:pt x="441" y="120"/>
                  </a:cubicBezTo>
                  <a:close/>
                  <a:moveTo>
                    <a:pt x="440" y="1"/>
                  </a:moveTo>
                  <a:cubicBezTo>
                    <a:pt x="380" y="1"/>
                    <a:pt x="323" y="12"/>
                    <a:pt x="270" y="34"/>
                  </a:cubicBezTo>
                  <a:cubicBezTo>
                    <a:pt x="240" y="54"/>
                    <a:pt x="200" y="65"/>
                    <a:pt x="170" y="85"/>
                  </a:cubicBezTo>
                  <a:cubicBezTo>
                    <a:pt x="141" y="105"/>
                    <a:pt x="121" y="125"/>
                    <a:pt x="101" y="144"/>
                  </a:cubicBezTo>
                  <a:cubicBezTo>
                    <a:pt x="81" y="164"/>
                    <a:pt x="61" y="174"/>
                    <a:pt x="50" y="184"/>
                  </a:cubicBezTo>
                  <a:lnTo>
                    <a:pt x="30" y="214"/>
                  </a:lnTo>
                  <a:lnTo>
                    <a:pt x="1" y="274"/>
                  </a:lnTo>
                  <a:lnTo>
                    <a:pt x="50" y="324"/>
                  </a:lnTo>
                  <a:cubicBezTo>
                    <a:pt x="61" y="324"/>
                    <a:pt x="70" y="334"/>
                    <a:pt x="81" y="344"/>
                  </a:cubicBezTo>
                  <a:lnTo>
                    <a:pt x="370" y="553"/>
                  </a:lnTo>
                  <a:cubicBezTo>
                    <a:pt x="450" y="613"/>
                    <a:pt x="520" y="653"/>
                    <a:pt x="580" y="684"/>
                  </a:cubicBezTo>
                  <a:cubicBezTo>
                    <a:pt x="669" y="733"/>
                    <a:pt x="740" y="753"/>
                    <a:pt x="819" y="763"/>
                  </a:cubicBezTo>
                  <a:lnTo>
                    <a:pt x="859" y="763"/>
                  </a:lnTo>
                  <a:cubicBezTo>
                    <a:pt x="919" y="763"/>
                    <a:pt x="989" y="743"/>
                    <a:pt x="1049" y="713"/>
                  </a:cubicBezTo>
                  <a:cubicBezTo>
                    <a:pt x="1089" y="704"/>
                    <a:pt x="1119" y="684"/>
                    <a:pt x="1148" y="664"/>
                  </a:cubicBezTo>
                  <a:cubicBezTo>
                    <a:pt x="1179" y="644"/>
                    <a:pt x="1208" y="624"/>
                    <a:pt x="1228" y="604"/>
                  </a:cubicBezTo>
                  <a:cubicBezTo>
                    <a:pt x="1248" y="584"/>
                    <a:pt x="1259" y="573"/>
                    <a:pt x="1268" y="553"/>
                  </a:cubicBezTo>
                  <a:lnTo>
                    <a:pt x="1339" y="474"/>
                  </a:lnTo>
                  <a:lnTo>
                    <a:pt x="1299" y="444"/>
                  </a:lnTo>
                  <a:lnTo>
                    <a:pt x="1279" y="424"/>
                  </a:lnTo>
                  <a:lnTo>
                    <a:pt x="1268" y="424"/>
                  </a:lnTo>
                  <a:cubicBezTo>
                    <a:pt x="1259" y="414"/>
                    <a:pt x="1248" y="404"/>
                    <a:pt x="1239" y="404"/>
                  </a:cubicBezTo>
                  <a:lnTo>
                    <a:pt x="939" y="204"/>
                  </a:lnTo>
                  <a:cubicBezTo>
                    <a:pt x="879" y="164"/>
                    <a:pt x="809" y="114"/>
                    <a:pt x="729" y="74"/>
                  </a:cubicBezTo>
                  <a:cubicBezTo>
                    <a:pt x="640" y="34"/>
                    <a:pt x="569" y="5"/>
                    <a:pt x="500" y="5"/>
                  </a:cubicBezTo>
                  <a:cubicBezTo>
                    <a:pt x="480" y="2"/>
                    <a:pt x="460" y="1"/>
                    <a:pt x="4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8506393" y="3935663"/>
              <a:ext cx="109183" cy="58127"/>
            </a:xfrm>
            <a:custGeom>
              <a:avLst/>
              <a:gdLst/>
              <a:ahLst/>
              <a:cxnLst/>
              <a:rect l="l" t="t" r="r" b="b"/>
              <a:pathLst>
                <a:path w="1189" h="633" extrusionOk="0">
                  <a:moveTo>
                    <a:pt x="410" y="1"/>
                  </a:moveTo>
                  <a:cubicBezTo>
                    <a:pt x="350" y="1"/>
                    <a:pt x="280" y="11"/>
                    <a:pt x="220" y="41"/>
                  </a:cubicBezTo>
                  <a:cubicBezTo>
                    <a:pt x="191" y="50"/>
                    <a:pt x="160" y="70"/>
                    <a:pt x="131" y="90"/>
                  </a:cubicBezTo>
                  <a:cubicBezTo>
                    <a:pt x="100" y="110"/>
                    <a:pt x="80" y="130"/>
                    <a:pt x="60" y="141"/>
                  </a:cubicBezTo>
                  <a:lnTo>
                    <a:pt x="11" y="190"/>
                  </a:lnTo>
                  <a:cubicBezTo>
                    <a:pt x="11" y="201"/>
                    <a:pt x="0" y="201"/>
                    <a:pt x="0" y="210"/>
                  </a:cubicBezTo>
                  <a:cubicBezTo>
                    <a:pt x="0" y="221"/>
                    <a:pt x="0" y="221"/>
                    <a:pt x="11" y="221"/>
                  </a:cubicBezTo>
                  <a:lnTo>
                    <a:pt x="40" y="250"/>
                  </a:lnTo>
                  <a:lnTo>
                    <a:pt x="100" y="280"/>
                  </a:lnTo>
                  <a:cubicBezTo>
                    <a:pt x="120" y="300"/>
                    <a:pt x="140" y="310"/>
                    <a:pt x="171" y="330"/>
                  </a:cubicBezTo>
                  <a:cubicBezTo>
                    <a:pt x="220" y="360"/>
                    <a:pt x="280" y="410"/>
                    <a:pt x="340" y="450"/>
                  </a:cubicBezTo>
                  <a:cubicBezTo>
                    <a:pt x="410" y="490"/>
                    <a:pt x="480" y="540"/>
                    <a:pt x="550" y="570"/>
                  </a:cubicBezTo>
                  <a:cubicBezTo>
                    <a:pt x="619" y="610"/>
                    <a:pt x="690" y="629"/>
                    <a:pt x="759" y="629"/>
                  </a:cubicBezTo>
                  <a:cubicBezTo>
                    <a:pt x="774" y="631"/>
                    <a:pt x="788" y="632"/>
                    <a:pt x="802" y="632"/>
                  </a:cubicBezTo>
                  <a:cubicBezTo>
                    <a:pt x="864" y="632"/>
                    <a:pt x="920" y="614"/>
                    <a:pt x="969" y="590"/>
                  </a:cubicBezTo>
                  <a:cubicBezTo>
                    <a:pt x="999" y="570"/>
                    <a:pt x="1029" y="560"/>
                    <a:pt x="1059" y="540"/>
                  </a:cubicBezTo>
                  <a:cubicBezTo>
                    <a:pt x="1079" y="520"/>
                    <a:pt x="1109" y="500"/>
                    <a:pt x="1129" y="480"/>
                  </a:cubicBezTo>
                  <a:cubicBezTo>
                    <a:pt x="1149" y="460"/>
                    <a:pt x="1158" y="440"/>
                    <a:pt x="1169" y="430"/>
                  </a:cubicBezTo>
                  <a:cubicBezTo>
                    <a:pt x="1178" y="410"/>
                    <a:pt x="1189" y="410"/>
                    <a:pt x="1189" y="410"/>
                  </a:cubicBezTo>
                  <a:cubicBezTo>
                    <a:pt x="1189" y="410"/>
                    <a:pt x="1189" y="400"/>
                    <a:pt x="1178" y="400"/>
                  </a:cubicBezTo>
                  <a:cubicBezTo>
                    <a:pt x="1169" y="390"/>
                    <a:pt x="1158" y="380"/>
                    <a:pt x="1138" y="380"/>
                  </a:cubicBezTo>
                  <a:cubicBezTo>
                    <a:pt x="1129" y="370"/>
                    <a:pt x="1109" y="360"/>
                    <a:pt x="1089" y="340"/>
                  </a:cubicBezTo>
                  <a:cubicBezTo>
                    <a:pt x="1059" y="330"/>
                    <a:pt x="1039" y="310"/>
                    <a:pt x="1009" y="300"/>
                  </a:cubicBezTo>
                  <a:cubicBezTo>
                    <a:pt x="959" y="261"/>
                    <a:pt x="899" y="230"/>
                    <a:pt x="829" y="181"/>
                  </a:cubicBezTo>
                  <a:cubicBezTo>
                    <a:pt x="770" y="141"/>
                    <a:pt x="699" y="101"/>
                    <a:pt x="630" y="70"/>
                  </a:cubicBezTo>
                  <a:cubicBezTo>
                    <a:pt x="559" y="31"/>
                    <a:pt x="480" y="11"/>
                    <a:pt x="4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8500884" y="3930246"/>
              <a:ext cx="122039" cy="68779"/>
            </a:xfrm>
            <a:custGeom>
              <a:avLst/>
              <a:gdLst/>
              <a:ahLst/>
              <a:cxnLst/>
              <a:rect l="l" t="t" r="r" b="b"/>
              <a:pathLst>
                <a:path w="1329" h="749" extrusionOk="0">
                  <a:moveTo>
                    <a:pt x="470" y="120"/>
                  </a:moveTo>
                  <a:cubicBezTo>
                    <a:pt x="530" y="129"/>
                    <a:pt x="590" y="149"/>
                    <a:pt x="659" y="180"/>
                  </a:cubicBezTo>
                  <a:cubicBezTo>
                    <a:pt x="730" y="220"/>
                    <a:pt x="810" y="260"/>
                    <a:pt x="859" y="289"/>
                  </a:cubicBezTo>
                  <a:lnTo>
                    <a:pt x="1159" y="479"/>
                  </a:lnTo>
                  <a:lnTo>
                    <a:pt x="1149" y="489"/>
                  </a:lnTo>
                  <a:cubicBezTo>
                    <a:pt x="1129" y="509"/>
                    <a:pt x="1109" y="529"/>
                    <a:pt x="1079" y="549"/>
                  </a:cubicBezTo>
                  <a:cubicBezTo>
                    <a:pt x="1059" y="569"/>
                    <a:pt x="1029" y="579"/>
                    <a:pt x="999" y="599"/>
                  </a:cubicBezTo>
                  <a:cubicBezTo>
                    <a:pt x="949" y="619"/>
                    <a:pt x="899" y="629"/>
                    <a:pt x="849" y="629"/>
                  </a:cubicBezTo>
                  <a:lnTo>
                    <a:pt x="830" y="629"/>
                  </a:lnTo>
                  <a:cubicBezTo>
                    <a:pt x="770" y="629"/>
                    <a:pt x="699" y="609"/>
                    <a:pt x="630" y="579"/>
                  </a:cubicBezTo>
                  <a:cubicBezTo>
                    <a:pt x="570" y="549"/>
                    <a:pt x="510" y="509"/>
                    <a:pt x="430" y="459"/>
                  </a:cubicBezTo>
                  <a:lnTo>
                    <a:pt x="151" y="260"/>
                  </a:lnTo>
                  <a:lnTo>
                    <a:pt x="160" y="249"/>
                  </a:lnTo>
                  <a:cubicBezTo>
                    <a:pt x="180" y="229"/>
                    <a:pt x="200" y="209"/>
                    <a:pt x="220" y="200"/>
                  </a:cubicBezTo>
                  <a:cubicBezTo>
                    <a:pt x="251" y="180"/>
                    <a:pt x="270" y="169"/>
                    <a:pt x="300" y="149"/>
                  </a:cubicBezTo>
                  <a:cubicBezTo>
                    <a:pt x="350" y="129"/>
                    <a:pt x="410" y="120"/>
                    <a:pt x="470" y="120"/>
                  </a:cubicBezTo>
                  <a:close/>
                  <a:moveTo>
                    <a:pt x="480" y="0"/>
                  </a:moveTo>
                  <a:cubicBezTo>
                    <a:pt x="400" y="0"/>
                    <a:pt x="320" y="10"/>
                    <a:pt x="251" y="40"/>
                  </a:cubicBezTo>
                  <a:lnTo>
                    <a:pt x="160" y="100"/>
                  </a:lnTo>
                  <a:cubicBezTo>
                    <a:pt x="131" y="120"/>
                    <a:pt x="100" y="140"/>
                    <a:pt x="80" y="160"/>
                  </a:cubicBezTo>
                  <a:cubicBezTo>
                    <a:pt x="60" y="169"/>
                    <a:pt x="51" y="189"/>
                    <a:pt x="40" y="200"/>
                  </a:cubicBezTo>
                  <a:lnTo>
                    <a:pt x="1" y="249"/>
                  </a:lnTo>
                  <a:lnTo>
                    <a:pt x="1" y="300"/>
                  </a:lnTo>
                  <a:lnTo>
                    <a:pt x="40" y="339"/>
                  </a:lnTo>
                  <a:cubicBezTo>
                    <a:pt x="51" y="339"/>
                    <a:pt x="60" y="349"/>
                    <a:pt x="71" y="359"/>
                  </a:cubicBezTo>
                  <a:lnTo>
                    <a:pt x="370" y="559"/>
                  </a:lnTo>
                  <a:cubicBezTo>
                    <a:pt x="450" y="609"/>
                    <a:pt x="520" y="649"/>
                    <a:pt x="580" y="688"/>
                  </a:cubicBezTo>
                  <a:cubicBezTo>
                    <a:pt x="659" y="728"/>
                    <a:pt x="739" y="748"/>
                    <a:pt x="819" y="748"/>
                  </a:cubicBezTo>
                  <a:lnTo>
                    <a:pt x="849" y="748"/>
                  </a:lnTo>
                  <a:cubicBezTo>
                    <a:pt x="919" y="748"/>
                    <a:pt x="989" y="739"/>
                    <a:pt x="1059" y="699"/>
                  </a:cubicBezTo>
                  <a:cubicBezTo>
                    <a:pt x="1089" y="688"/>
                    <a:pt x="1119" y="669"/>
                    <a:pt x="1149" y="639"/>
                  </a:cubicBezTo>
                  <a:cubicBezTo>
                    <a:pt x="1179" y="619"/>
                    <a:pt x="1209" y="599"/>
                    <a:pt x="1229" y="579"/>
                  </a:cubicBezTo>
                  <a:cubicBezTo>
                    <a:pt x="1249" y="559"/>
                    <a:pt x="1269" y="539"/>
                    <a:pt x="1278" y="519"/>
                  </a:cubicBezTo>
                  <a:cubicBezTo>
                    <a:pt x="1298" y="499"/>
                    <a:pt x="1298" y="499"/>
                    <a:pt x="1298" y="489"/>
                  </a:cubicBezTo>
                  <a:lnTo>
                    <a:pt x="1329" y="449"/>
                  </a:lnTo>
                  <a:lnTo>
                    <a:pt x="1289" y="419"/>
                  </a:lnTo>
                  <a:cubicBezTo>
                    <a:pt x="1289" y="419"/>
                    <a:pt x="1278" y="409"/>
                    <a:pt x="1269" y="409"/>
                  </a:cubicBezTo>
                  <a:lnTo>
                    <a:pt x="1258" y="399"/>
                  </a:lnTo>
                  <a:cubicBezTo>
                    <a:pt x="1249" y="389"/>
                    <a:pt x="1238" y="389"/>
                    <a:pt x="1229" y="379"/>
                  </a:cubicBezTo>
                  <a:lnTo>
                    <a:pt x="929" y="189"/>
                  </a:lnTo>
                  <a:cubicBezTo>
                    <a:pt x="869" y="160"/>
                    <a:pt x="790" y="109"/>
                    <a:pt x="710" y="70"/>
                  </a:cubicBezTo>
                  <a:cubicBezTo>
                    <a:pt x="630" y="30"/>
                    <a:pt x="550" y="10"/>
                    <a:pt x="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8506393" y="3935663"/>
              <a:ext cx="109183" cy="58127"/>
            </a:xfrm>
            <a:custGeom>
              <a:avLst/>
              <a:gdLst/>
              <a:ahLst/>
              <a:cxnLst/>
              <a:rect l="l" t="t" r="r" b="b"/>
              <a:pathLst>
                <a:path w="1189" h="633" extrusionOk="0">
                  <a:moveTo>
                    <a:pt x="410" y="1"/>
                  </a:moveTo>
                  <a:cubicBezTo>
                    <a:pt x="350" y="1"/>
                    <a:pt x="280" y="11"/>
                    <a:pt x="220" y="41"/>
                  </a:cubicBezTo>
                  <a:cubicBezTo>
                    <a:pt x="191" y="50"/>
                    <a:pt x="160" y="70"/>
                    <a:pt x="131" y="90"/>
                  </a:cubicBezTo>
                  <a:cubicBezTo>
                    <a:pt x="100" y="110"/>
                    <a:pt x="80" y="130"/>
                    <a:pt x="60" y="141"/>
                  </a:cubicBezTo>
                  <a:lnTo>
                    <a:pt x="11" y="190"/>
                  </a:lnTo>
                  <a:cubicBezTo>
                    <a:pt x="11" y="201"/>
                    <a:pt x="0" y="201"/>
                    <a:pt x="0" y="210"/>
                  </a:cubicBezTo>
                  <a:cubicBezTo>
                    <a:pt x="0" y="221"/>
                    <a:pt x="0" y="221"/>
                    <a:pt x="11" y="221"/>
                  </a:cubicBezTo>
                  <a:lnTo>
                    <a:pt x="40" y="250"/>
                  </a:lnTo>
                  <a:lnTo>
                    <a:pt x="100" y="280"/>
                  </a:lnTo>
                  <a:cubicBezTo>
                    <a:pt x="120" y="300"/>
                    <a:pt x="140" y="310"/>
                    <a:pt x="171" y="330"/>
                  </a:cubicBezTo>
                  <a:cubicBezTo>
                    <a:pt x="220" y="360"/>
                    <a:pt x="280" y="410"/>
                    <a:pt x="340" y="450"/>
                  </a:cubicBezTo>
                  <a:cubicBezTo>
                    <a:pt x="410" y="490"/>
                    <a:pt x="470" y="540"/>
                    <a:pt x="550" y="570"/>
                  </a:cubicBezTo>
                  <a:cubicBezTo>
                    <a:pt x="619" y="610"/>
                    <a:pt x="690" y="629"/>
                    <a:pt x="759" y="629"/>
                  </a:cubicBezTo>
                  <a:cubicBezTo>
                    <a:pt x="774" y="631"/>
                    <a:pt x="788" y="632"/>
                    <a:pt x="802" y="632"/>
                  </a:cubicBezTo>
                  <a:cubicBezTo>
                    <a:pt x="864" y="632"/>
                    <a:pt x="920" y="614"/>
                    <a:pt x="969" y="590"/>
                  </a:cubicBezTo>
                  <a:cubicBezTo>
                    <a:pt x="999" y="570"/>
                    <a:pt x="1029" y="560"/>
                    <a:pt x="1059" y="540"/>
                  </a:cubicBezTo>
                  <a:cubicBezTo>
                    <a:pt x="1079" y="520"/>
                    <a:pt x="1109" y="500"/>
                    <a:pt x="1129" y="480"/>
                  </a:cubicBezTo>
                  <a:cubicBezTo>
                    <a:pt x="1149" y="460"/>
                    <a:pt x="1158" y="440"/>
                    <a:pt x="1169" y="430"/>
                  </a:cubicBezTo>
                  <a:cubicBezTo>
                    <a:pt x="1178" y="410"/>
                    <a:pt x="1189" y="410"/>
                    <a:pt x="1189" y="410"/>
                  </a:cubicBezTo>
                  <a:cubicBezTo>
                    <a:pt x="1189" y="410"/>
                    <a:pt x="1189" y="400"/>
                    <a:pt x="1178" y="400"/>
                  </a:cubicBezTo>
                  <a:cubicBezTo>
                    <a:pt x="1169" y="390"/>
                    <a:pt x="1158" y="380"/>
                    <a:pt x="1138" y="380"/>
                  </a:cubicBezTo>
                  <a:cubicBezTo>
                    <a:pt x="1129" y="370"/>
                    <a:pt x="1109" y="360"/>
                    <a:pt x="1089" y="340"/>
                  </a:cubicBezTo>
                  <a:cubicBezTo>
                    <a:pt x="1059" y="330"/>
                    <a:pt x="1039" y="310"/>
                    <a:pt x="1009" y="300"/>
                  </a:cubicBezTo>
                  <a:cubicBezTo>
                    <a:pt x="959" y="261"/>
                    <a:pt x="899" y="230"/>
                    <a:pt x="829" y="181"/>
                  </a:cubicBezTo>
                  <a:cubicBezTo>
                    <a:pt x="770" y="141"/>
                    <a:pt x="699" y="101"/>
                    <a:pt x="630" y="70"/>
                  </a:cubicBezTo>
                  <a:cubicBezTo>
                    <a:pt x="559" y="31"/>
                    <a:pt x="480" y="11"/>
                    <a:pt x="4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8500884" y="3930246"/>
              <a:ext cx="120202" cy="68779"/>
            </a:xfrm>
            <a:custGeom>
              <a:avLst/>
              <a:gdLst/>
              <a:ahLst/>
              <a:cxnLst/>
              <a:rect l="l" t="t" r="r" b="b"/>
              <a:pathLst>
                <a:path w="1309" h="749" extrusionOk="0">
                  <a:moveTo>
                    <a:pt x="470" y="120"/>
                  </a:moveTo>
                  <a:cubicBezTo>
                    <a:pt x="530" y="129"/>
                    <a:pt x="590" y="149"/>
                    <a:pt x="659" y="180"/>
                  </a:cubicBezTo>
                  <a:cubicBezTo>
                    <a:pt x="730" y="220"/>
                    <a:pt x="810" y="260"/>
                    <a:pt x="859" y="289"/>
                  </a:cubicBezTo>
                  <a:lnTo>
                    <a:pt x="1159" y="479"/>
                  </a:lnTo>
                  <a:lnTo>
                    <a:pt x="1149" y="489"/>
                  </a:lnTo>
                  <a:cubicBezTo>
                    <a:pt x="1129" y="509"/>
                    <a:pt x="1109" y="529"/>
                    <a:pt x="1079" y="549"/>
                  </a:cubicBezTo>
                  <a:cubicBezTo>
                    <a:pt x="1059" y="569"/>
                    <a:pt x="1029" y="579"/>
                    <a:pt x="999" y="599"/>
                  </a:cubicBezTo>
                  <a:cubicBezTo>
                    <a:pt x="949" y="619"/>
                    <a:pt x="899" y="629"/>
                    <a:pt x="849" y="629"/>
                  </a:cubicBezTo>
                  <a:lnTo>
                    <a:pt x="830" y="629"/>
                  </a:lnTo>
                  <a:cubicBezTo>
                    <a:pt x="770" y="629"/>
                    <a:pt x="699" y="609"/>
                    <a:pt x="630" y="579"/>
                  </a:cubicBezTo>
                  <a:cubicBezTo>
                    <a:pt x="570" y="549"/>
                    <a:pt x="510" y="509"/>
                    <a:pt x="430" y="459"/>
                  </a:cubicBezTo>
                  <a:lnTo>
                    <a:pt x="151" y="260"/>
                  </a:lnTo>
                  <a:lnTo>
                    <a:pt x="160" y="249"/>
                  </a:lnTo>
                  <a:cubicBezTo>
                    <a:pt x="180" y="229"/>
                    <a:pt x="200" y="209"/>
                    <a:pt x="220" y="200"/>
                  </a:cubicBezTo>
                  <a:cubicBezTo>
                    <a:pt x="251" y="180"/>
                    <a:pt x="270" y="169"/>
                    <a:pt x="300" y="149"/>
                  </a:cubicBezTo>
                  <a:cubicBezTo>
                    <a:pt x="350" y="129"/>
                    <a:pt x="410" y="120"/>
                    <a:pt x="470" y="120"/>
                  </a:cubicBezTo>
                  <a:close/>
                  <a:moveTo>
                    <a:pt x="480" y="0"/>
                  </a:moveTo>
                  <a:cubicBezTo>
                    <a:pt x="400" y="0"/>
                    <a:pt x="320" y="10"/>
                    <a:pt x="251" y="40"/>
                  </a:cubicBezTo>
                  <a:lnTo>
                    <a:pt x="160" y="100"/>
                  </a:lnTo>
                  <a:cubicBezTo>
                    <a:pt x="131" y="120"/>
                    <a:pt x="100" y="140"/>
                    <a:pt x="80" y="160"/>
                  </a:cubicBezTo>
                  <a:cubicBezTo>
                    <a:pt x="60" y="169"/>
                    <a:pt x="51" y="189"/>
                    <a:pt x="40" y="200"/>
                  </a:cubicBezTo>
                  <a:lnTo>
                    <a:pt x="1" y="249"/>
                  </a:lnTo>
                  <a:lnTo>
                    <a:pt x="1" y="300"/>
                  </a:lnTo>
                  <a:lnTo>
                    <a:pt x="40" y="339"/>
                  </a:lnTo>
                  <a:cubicBezTo>
                    <a:pt x="51" y="339"/>
                    <a:pt x="60" y="349"/>
                    <a:pt x="71" y="359"/>
                  </a:cubicBezTo>
                  <a:lnTo>
                    <a:pt x="370" y="559"/>
                  </a:lnTo>
                  <a:cubicBezTo>
                    <a:pt x="450" y="609"/>
                    <a:pt x="520" y="649"/>
                    <a:pt x="580" y="688"/>
                  </a:cubicBezTo>
                  <a:cubicBezTo>
                    <a:pt x="659" y="728"/>
                    <a:pt x="739" y="748"/>
                    <a:pt x="819" y="748"/>
                  </a:cubicBezTo>
                  <a:lnTo>
                    <a:pt x="849" y="748"/>
                  </a:lnTo>
                  <a:cubicBezTo>
                    <a:pt x="919" y="748"/>
                    <a:pt x="989" y="739"/>
                    <a:pt x="1059" y="699"/>
                  </a:cubicBezTo>
                  <a:cubicBezTo>
                    <a:pt x="1089" y="688"/>
                    <a:pt x="1119" y="669"/>
                    <a:pt x="1149" y="639"/>
                  </a:cubicBezTo>
                  <a:cubicBezTo>
                    <a:pt x="1179" y="619"/>
                    <a:pt x="1209" y="599"/>
                    <a:pt x="1229" y="579"/>
                  </a:cubicBezTo>
                  <a:cubicBezTo>
                    <a:pt x="1249" y="559"/>
                    <a:pt x="1269" y="539"/>
                    <a:pt x="1278" y="519"/>
                  </a:cubicBezTo>
                  <a:lnTo>
                    <a:pt x="1289" y="509"/>
                  </a:lnTo>
                  <a:cubicBezTo>
                    <a:pt x="1298" y="499"/>
                    <a:pt x="1309" y="489"/>
                    <a:pt x="1309" y="469"/>
                  </a:cubicBezTo>
                  <a:lnTo>
                    <a:pt x="1309" y="439"/>
                  </a:lnTo>
                  <a:lnTo>
                    <a:pt x="1289" y="419"/>
                  </a:lnTo>
                  <a:cubicBezTo>
                    <a:pt x="1289" y="419"/>
                    <a:pt x="1278" y="409"/>
                    <a:pt x="1269" y="409"/>
                  </a:cubicBezTo>
                  <a:lnTo>
                    <a:pt x="1258" y="399"/>
                  </a:lnTo>
                  <a:cubicBezTo>
                    <a:pt x="1249" y="389"/>
                    <a:pt x="1238" y="389"/>
                    <a:pt x="1229" y="379"/>
                  </a:cubicBezTo>
                  <a:lnTo>
                    <a:pt x="929" y="189"/>
                  </a:lnTo>
                  <a:cubicBezTo>
                    <a:pt x="869" y="160"/>
                    <a:pt x="790" y="109"/>
                    <a:pt x="710" y="70"/>
                  </a:cubicBezTo>
                  <a:cubicBezTo>
                    <a:pt x="630" y="30"/>
                    <a:pt x="550" y="10"/>
                    <a:pt x="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8551388" y="3917114"/>
              <a:ext cx="110009" cy="56474"/>
            </a:xfrm>
            <a:custGeom>
              <a:avLst/>
              <a:gdLst/>
              <a:ahLst/>
              <a:cxnLst/>
              <a:rect l="l" t="t" r="r" b="b"/>
              <a:pathLst>
                <a:path w="1198" h="615" extrusionOk="0">
                  <a:moveTo>
                    <a:pt x="371" y="1"/>
                  </a:moveTo>
                  <a:cubicBezTo>
                    <a:pt x="314" y="1"/>
                    <a:pt x="258" y="18"/>
                    <a:pt x="209" y="43"/>
                  </a:cubicBezTo>
                  <a:cubicBezTo>
                    <a:pt x="180" y="53"/>
                    <a:pt x="160" y="73"/>
                    <a:pt x="129" y="93"/>
                  </a:cubicBezTo>
                  <a:cubicBezTo>
                    <a:pt x="100" y="113"/>
                    <a:pt x="80" y="133"/>
                    <a:pt x="60" y="153"/>
                  </a:cubicBezTo>
                  <a:cubicBezTo>
                    <a:pt x="40" y="173"/>
                    <a:pt x="30" y="183"/>
                    <a:pt x="20" y="203"/>
                  </a:cubicBezTo>
                  <a:cubicBezTo>
                    <a:pt x="10" y="203"/>
                    <a:pt x="10" y="213"/>
                    <a:pt x="0" y="213"/>
                  </a:cubicBezTo>
                  <a:lnTo>
                    <a:pt x="0" y="223"/>
                  </a:lnTo>
                  <a:cubicBezTo>
                    <a:pt x="10" y="223"/>
                    <a:pt x="10" y="223"/>
                    <a:pt x="10" y="233"/>
                  </a:cubicBezTo>
                  <a:cubicBezTo>
                    <a:pt x="20" y="233"/>
                    <a:pt x="30" y="243"/>
                    <a:pt x="50" y="252"/>
                  </a:cubicBezTo>
                  <a:cubicBezTo>
                    <a:pt x="60" y="263"/>
                    <a:pt x="80" y="272"/>
                    <a:pt x="100" y="283"/>
                  </a:cubicBezTo>
                  <a:cubicBezTo>
                    <a:pt x="120" y="303"/>
                    <a:pt x="149" y="312"/>
                    <a:pt x="169" y="332"/>
                  </a:cubicBezTo>
                  <a:cubicBezTo>
                    <a:pt x="220" y="363"/>
                    <a:pt x="289" y="403"/>
                    <a:pt x="349" y="443"/>
                  </a:cubicBezTo>
                  <a:cubicBezTo>
                    <a:pt x="419" y="492"/>
                    <a:pt x="489" y="532"/>
                    <a:pt x="559" y="562"/>
                  </a:cubicBezTo>
                  <a:cubicBezTo>
                    <a:pt x="629" y="592"/>
                    <a:pt x="708" y="612"/>
                    <a:pt x="779" y="612"/>
                  </a:cubicBezTo>
                  <a:cubicBezTo>
                    <a:pt x="791" y="614"/>
                    <a:pt x="804" y="615"/>
                    <a:pt x="817" y="615"/>
                  </a:cubicBezTo>
                  <a:cubicBezTo>
                    <a:pt x="873" y="615"/>
                    <a:pt x="929" y="597"/>
                    <a:pt x="978" y="572"/>
                  </a:cubicBezTo>
                  <a:lnTo>
                    <a:pt x="1068" y="512"/>
                  </a:lnTo>
                  <a:cubicBezTo>
                    <a:pt x="1088" y="492"/>
                    <a:pt x="1118" y="472"/>
                    <a:pt x="1138" y="452"/>
                  </a:cubicBezTo>
                  <a:cubicBezTo>
                    <a:pt x="1158" y="432"/>
                    <a:pt x="1168" y="412"/>
                    <a:pt x="1178" y="403"/>
                  </a:cubicBezTo>
                  <a:lnTo>
                    <a:pt x="1198" y="383"/>
                  </a:lnTo>
                  <a:lnTo>
                    <a:pt x="1188" y="372"/>
                  </a:lnTo>
                  <a:cubicBezTo>
                    <a:pt x="1178" y="372"/>
                    <a:pt x="1168" y="363"/>
                    <a:pt x="1148" y="352"/>
                  </a:cubicBezTo>
                  <a:lnTo>
                    <a:pt x="1088" y="323"/>
                  </a:lnTo>
                  <a:cubicBezTo>
                    <a:pt x="1068" y="303"/>
                    <a:pt x="1048" y="292"/>
                    <a:pt x="1018" y="272"/>
                  </a:cubicBezTo>
                  <a:cubicBezTo>
                    <a:pt x="968" y="243"/>
                    <a:pt x="898" y="203"/>
                    <a:pt x="839" y="163"/>
                  </a:cubicBezTo>
                  <a:cubicBezTo>
                    <a:pt x="768" y="123"/>
                    <a:pt x="699" y="83"/>
                    <a:pt x="629" y="53"/>
                  </a:cubicBezTo>
                  <a:cubicBezTo>
                    <a:pt x="549" y="23"/>
                    <a:pt x="479" y="3"/>
                    <a:pt x="409" y="3"/>
                  </a:cubicBezTo>
                  <a:cubicBezTo>
                    <a:pt x="396" y="1"/>
                    <a:pt x="384" y="1"/>
                    <a:pt x="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8545879" y="3911880"/>
              <a:ext cx="121029" cy="66942"/>
            </a:xfrm>
            <a:custGeom>
              <a:avLst/>
              <a:gdLst/>
              <a:ahLst/>
              <a:cxnLst/>
              <a:rect l="l" t="t" r="r" b="b"/>
              <a:pathLst>
                <a:path w="1318" h="729" extrusionOk="0">
                  <a:moveTo>
                    <a:pt x="469" y="120"/>
                  </a:moveTo>
                  <a:cubicBezTo>
                    <a:pt x="529" y="120"/>
                    <a:pt x="589" y="130"/>
                    <a:pt x="659" y="170"/>
                  </a:cubicBezTo>
                  <a:cubicBezTo>
                    <a:pt x="739" y="200"/>
                    <a:pt x="808" y="240"/>
                    <a:pt x="859" y="280"/>
                  </a:cubicBezTo>
                  <a:lnTo>
                    <a:pt x="1168" y="449"/>
                  </a:lnTo>
                  <a:lnTo>
                    <a:pt x="1148" y="469"/>
                  </a:lnTo>
                  <a:cubicBezTo>
                    <a:pt x="1138" y="489"/>
                    <a:pt x="1118" y="509"/>
                    <a:pt x="1088" y="520"/>
                  </a:cubicBezTo>
                  <a:cubicBezTo>
                    <a:pt x="1068" y="539"/>
                    <a:pt x="1038" y="559"/>
                    <a:pt x="1008" y="569"/>
                  </a:cubicBezTo>
                  <a:cubicBezTo>
                    <a:pt x="958" y="599"/>
                    <a:pt x="908" y="609"/>
                    <a:pt x="848" y="609"/>
                  </a:cubicBezTo>
                  <a:lnTo>
                    <a:pt x="848" y="669"/>
                  </a:lnTo>
                  <a:lnTo>
                    <a:pt x="839" y="609"/>
                  </a:lnTo>
                  <a:cubicBezTo>
                    <a:pt x="779" y="609"/>
                    <a:pt x="719" y="599"/>
                    <a:pt x="639" y="559"/>
                  </a:cubicBezTo>
                  <a:cubicBezTo>
                    <a:pt x="579" y="539"/>
                    <a:pt x="519" y="500"/>
                    <a:pt x="439" y="449"/>
                  </a:cubicBezTo>
                  <a:lnTo>
                    <a:pt x="149" y="260"/>
                  </a:lnTo>
                  <a:lnTo>
                    <a:pt x="160" y="250"/>
                  </a:lnTo>
                  <a:cubicBezTo>
                    <a:pt x="180" y="230"/>
                    <a:pt x="200" y="210"/>
                    <a:pt x="229" y="200"/>
                  </a:cubicBezTo>
                  <a:cubicBezTo>
                    <a:pt x="249" y="180"/>
                    <a:pt x="269" y="160"/>
                    <a:pt x="300" y="150"/>
                  </a:cubicBezTo>
                  <a:cubicBezTo>
                    <a:pt x="349" y="130"/>
                    <a:pt x="399" y="120"/>
                    <a:pt x="449" y="120"/>
                  </a:cubicBezTo>
                  <a:close/>
                  <a:moveTo>
                    <a:pt x="449" y="0"/>
                  </a:moveTo>
                  <a:cubicBezTo>
                    <a:pt x="379" y="0"/>
                    <a:pt x="309" y="10"/>
                    <a:pt x="249" y="40"/>
                  </a:cubicBezTo>
                  <a:cubicBezTo>
                    <a:pt x="209" y="60"/>
                    <a:pt x="180" y="80"/>
                    <a:pt x="149" y="100"/>
                  </a:cubicBezTo>
                  <a:cubicBezTo>
                    <a:pt x="129" y="120"/>
                    <a:pt x="100" y="140"/>
                    <a:pt x="80" y="160"/>
                  </a:cubicBezTo>
                  <a:cubicBezTo>
                    <a:pt x="60" y="180"/>
                    <a:pt x="50" y="190"/>
                    <a:pt x="40" y="210"/>
                  </a:cubicBezTo>
                  <a:lnTo>
                    <a:pt x="0" y="250"/>
                  </a:lnTo>
                  <a:lnTo>
                    <a:pt x="10" y="309"/>
                  </a:lnTo>
                  <a:lnTo>
                    <a:pt x="50" y="340"/>
                  </a:lnTo>
                  <a:cubicBezTo>
                    <a:pt x="60" y="349"/>
                    <a:pt x="70" y="349"/>
                    <a:pt x="70" y="360"/>
                  </a:cubicBezTo>
                  <a:lnTo>
                    <a:pt x="379" y="549"/>
                  </a:lnTo>
                  <a:cubicBezTo>
                    <a:pt x="459" y="609"/>
                    <a:pt x="529" y="649"/>
                    <a:pt x="589" y="669"/>
                  </a:cubicBezTo>
                  <a:cubicBezTo>
                    <a:pt x="679" y="709"/>
                    <a:pt x="759" y="729"/>
                    <a:pt x="839" y="729"/>
                  </a:cubicBezTo>
                  <a:lnTo>
                    <a:pt x="848" y="729"/>
                  </a:lnTo>
                  <a:cubicBezTo>
                    <a:pt x="919" y="729"/>
                    <a:pt x="998" y="719"/>
                    <a:pt x="1068" y="679"/>
                  </a:cubicBezTo>
                  <a:cubicBezTo>
                    <a:pt x="1098" y="659"/>
                    <a:pt x="1138" y="639"/>
                    <a:pt x="1168" y="619"/>
                  </a:cubicBezTo>
                  <a:lnTo>
                    <a:pt x="1238" y="549"/>
                  </a:lnTo>
                  <a:lnTo>
                    <a:pt x="1287" y="500"/>
                  </a:lnTo>
                  <a:lnTo>
                    <a:pt x="1318" y="460"/>
                  </a:lnTo>
                  <a:lnTo>
                    <a:pt x="1318" y="409"/>
                  </a:lnTo>
                  <a:lnTo>
                    <a:pt x="1298" y="389"/>
                  </a:lnTo>
                  <a:cubicBezTo>
                    <a:pt x="1298" y="389"/>
                    <a:pt x="1287" y="380"/>
                    <a:pt x="1278" y="380"/>
                  </a:cubicBezTo>
                  <a:lnTo>
                    <a:pt x="1258" y="369"/>
                  </a:lnTo>
                  <a:cubicBezTo>
                    <a:pt x="1258" y="369"/>
                    <a:pt x="1248" y="360"/>
                    <a:pt x="1238" y="360"/>
                  </a:cubicBezTo>
                  <a:lnTo>
                    <a:pt x="928" y="170"/>
                  </a:lnTo>
                  <a:cubicBezTo>
                    <a:pt x="868" y="140"/>
                    <a:pt x="788" y="90"/>
                    <a:pt x="708" y="60"/>
                  </a:cubicBezTo>
                  <a:cubicBezTo>
                    <a:pt x="619" y="20"/>
                    <a:pt x="539" y="0"/>
                    <a:pt x="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8551388" y="3917114"/>
              <a:ext cx="110009" cy="56474"/>
            </a:xfrm>
            <a:custGeom>
              <a:avLst/>
              <a:gdLst/>
              <a:ahLst/>
              <a:cxnLst/>
              <a:rect l="l" t="t" r="r" b="b"/>
              <a:pathLst>
                <a:path w="1198" h="615" extrusionOk="0">
                  <a:moveTo>
                    <a:pt x="371" y="1"/>
                  </a:moveTo>
                  <a:cubicBezTo>
                    <a:pt x="314" y="1"/>
                    <a:pt x="258" y="18"/>
                    <a:pt x="209" y="43"/>
                  </a:cubicBezTo>
                  <a:cubicBezTo>
                    <a:pt x="180" y="53"/>
                    <a:pt x="160" y="73"/>
                    <a:pt x="129" y="93"/>
                  </a:cubicBezTo>
                  <a:cubicBezTo>
                    <a:pt x="100" y="113"/>
                    <a:pt x="80" y="133"/>
                    <a:pt x="60" y="153"/>
                  </a:cubicBezTo>
                  <a:cubicBezTo>
                    <a:pt x="40" y="173"/>
                    <a:pt x="30" y="183"/>
                    <a:pt x="20" y="203"/>
                  </a:cubicBezTo>
                  <a:cubicBezTo>
                    <a:pt x="10" y="203"/>
                    <a:pt x="10" y="213"/>
                    <a:pt x="0" y="213"/>
                  </a:cubicBezTo>
                  <a:lnTo>
                    <a:pt x="0" y="223"/>
                  </a:lnTo>
                  <a:cubicBezTo>
                    <a:pt x="10" y="223"/>
                    <a:pt x="10" y="223"/>
                    <a:pt x="10" y="233"/>
                  </a:cubicBezTo>
                  <a:cubicBezTo>
                    <a:pt x="20" y="233"/>
                    <a:pt x="30" y="243"/>
                    <a:pt x="50" y="252"/>
                  </a:cubicBezTo>
                  <a:cubicBezTo>
                    <a:pt x="60" y="263"/>
                    <a:pt x="80" y="272"/>
                    <a:pt x="100" y="283"/>
                  </a:cubicBezTo>
                  <a:cubicBezTo>
                    <a:pt x="120" y="303"/>
                    <a:pt x="149" y="312"/>
                    <a:pt x="169" y="332"/>
                  </a:cubicBezTo>
                  <a:cubicBezTo>
                    <a:pt x="220" y="363"/>
                    <a:pt x="289" y="403"/>
                    <a:pt x="349" y="443"/>
                  </a:cubicBezTo>
                  <a:cubicBezTo>
                    <a:pt x="419" y="492"/>
                    <a:pt x="489" y="532"/>
                    <a:pt x="559" y="562"/>
                  </a:cubicBezTo>
                  <a:cubicBezTo>
                    <a:pt x="629" y="592"/>
                    <a:pt x="708" y="612"/>
                    <a:pt x="779" y="612"/>
                  </a:cubicBezTo>
                  <a:cubicBezTo>
                    <a:pt x="791" y="614"/>
                    <a:pt x="804" y="615"/>
                    <a:pt x="817" y="615"/>
                  </a:cubicBezTo>
                  <a:cubicBezTo>
                    <a:pt x="873" y="615"/>
                    <a:pt x="929" y="597"/>
                    <a:pt x="978" y="572"/>
                  </a:cubicBezTo>
                  <a:lnTo>
                    <a:pt x="1068" y="512"/>
                  </a:lnTo>
                  <a:cubicBezTo>
                    <a:pt x="1088" y="492"/>
                    <a:pt x="1118" y="472"/>
                    <a:pt x="1138" y="452"/>
                  </a:cubicBezTo>
                  <a:cubicBezTo>
                    <a:pt x="1158" y="432"/>
                    <a:pt x="1168" y="412"/>
                    <a:pt x="1178" y="403"/>
                  </a:cubicBezTo>
                  <a:lnTo>
                    <a:pt x="1198" y="383"/>
                  </a:lnTo>
                  <a:lnTo>
                    <a:pt x="1188" y="372"/>
                  </a:lnTo>
                  <a:cubicBezTo>
                    <a:pt x="1178" y="372"/>
                    <a:pt x="1168" y="363"/>
                    <a:pt x="1148" y="352"/>
                  </a:cubicBezTo>
                  <a:lnTo>
                    <a:pt x="1088" y="323"/>
                  </a:lnTo>
                  <a:cubicBezTo>
                    <a:pt x="1068" y="303"/>
                    <a:pt x="1048" y="292"/>
                    <a:pt x="1018" y="272"/>
                  </a:cubicBezTo>
                  <a:cubicBezTo>
                    <a:pt x="968" y="243"/>
                    <a:pt x="898" y="203"/>
                    <a:pt x="839" y="163"/>
                  </a:cubicBezTo>
                  <a:cubicBezTo>
                    <a:pt x="768" y="123"/>
                    <a:pt x="699" y="83"/>
                    <a:pt x="629" y="53"/>
                  </a:cubicBezTo>
                  <a:cubicBezTo>
                    <a:pt x="549" y="23"/>
                    <a:pt x="479" y="3"/>
                    <a:pt x="409" y="3"/>
                  </a:cubicBezTo>
                  <a:cubicBezTo>
                    <a:pt x="396" y="1"/>
                    <a:pt x="384" y="1"/>
                    <a:pt x="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8545879" y="3911880"/>
              <a:ext cx="121029" cy="66942"/>
            </a:xfrm>
            <a:custGeom>
              <a:avLst/>
              <a:gdLst/>
              <a:ahLst/>
              <a:cxnLst/>
              <a:rect l="l" t="t" r="r" b="b"/>
              <a:pathLst>
                <a:path w="1318" h="729" extrusionOk="0">
                  <a:moveTo>
                    <a:pt x="469" y="120"/>
                  </a:moveTo>
                  <a:cubicBezTo>
                    <a:pt x="529" y="120"/>
                    <a:pt x="589" y="130"/>
                    <a:pt x="659" y="170"/>
                  </a:cubicBezTo>
                  <a:cubicBezTo>
                    <a:pt x="739" y="200"/>
                    <a:pt x="808" y="240"/>
                    <a:pt x="859" y="280"/>
                  </a:cubicBezTo>
                  <a:lnTo>
                    <a:pt x="1168" y="449"/>
                  </a:lnTo>
                  <a:lnTo>
                    <a:pt x="1148" y="469"/>
                  </a:lnTo>
                  <a:cubicBezTo>
                    <a:pt x="1138" y="489"/>
                    <a:pt x="1118" y="509"/>
                    <a:pt x="1088" y="520"/>
                  </a:cubicBezTo>
                  <a:cubicBezTo>
                    <a:pt x="1068" y="539"/>
                    <a:pt x="1038" y="559"/>
                    <a:pt x="1008" y="569"/>
                  </a:cubicBezTo>
                  <a:cubicBezTo>
                    <a:pt x="958" y="599"/>
                    <a:pt x="908" y="609"/>
                    <a:pt x="848" y="609"/>
                  </a:cubicBezTo>
                  <a:lnTo>
                    <a:pt x="848" y="669"/>
                  </a:lnTo>
                  <a:lnTo>
                    <a:pt x="839" y="609"/>
                  </a:lnTo>
                  <a:cubicBezTo>
                    <a:pt x="779" y="609"/>
                    <a:pt x="719" y="599"/>
                    <a:pt x="639" y="559"/>
                  </a:cubicBezTo>
                  <a:cubicBezTo>
                    <a:pt x="569" y="529"/>
                    <a:pt x="489" y="480"/>
                    <a:pt x="439" y="449"/>
                  </a:cubicBezTo>
                  <a:lnTo>
                    <a:pt x="149" y="260"/>
                  </a:lnTo>
                  <a:lnTo>
                    <a:pt x="160" y="250"/>
                  </a:lnTo>
                  <a:cubicBezTo>
                    <a:pt x="180" y="230"/>
                    <a:pt x="200" y="210"/>
                    <a:pt x="229" y="200"/>
                  </a:cubicBezTo>
                  <a:cubicBezTo>
                    <a:pt x="249" y="180"/>
                    <a:pt x="269" y="160"/>
                    <a:pt x="300" y="150"/>
                  </a:cubicBezTo>
                  <a:cubicBezTo>
                    <a:pt x="349" y="130"/>
                    <a:pt x="399" y="120"/>
                    <a:pt x="449" y="120"/>
                  </a:cubicBezTo>
                  <a:close/>
                  <a:moveTo>
                    <a:pt x="449" y="0"/>
                  </a:moveTo>
                  <a:cubicBezTo>
                    <a:pt x="379" y="0"/>
                    <a:pt x="309" y="10"/>
                    <a:pt x="249" y="40"/>
                  </a:cubicBezTo>
                  <a:cubicBezTo>
                    <a:pt x="209" y="60"/>
                    <a:pt x="180" y="80"/>
                    <a:pt x="149" y="100"/>
                  </a:cubicBezTo>
                  <a:cubicBezTo>
                    <a:pt x="129" y="120"/>
                    <a:pt x="100" y="140"/>
                    <a:pt x="80" y="160"/>
                  </a:cubicBezTo>
                  <a:cubicBezTo>
                    <a:pt x="60" y="180"/>
                    <a:pt x="50" y="190"/>
                    <a:pt x="40" y="210"/>
                  </a:cubicBezTo>
                  <a:lnTo>
                    <a:pt x="0" y="250"/>
                  </a:lnTo>
                  <a:lnTo>
                    <a:pt x="10" y="309"/>
                  </a:lnTo>
                  <a:lnTo>
                    <a:pt x="50" y="340"/>
                  </a:lnTo>
                  <a:cubicBezTo>
                    <a:pt x="60" y="349"/>
                    <a:pt x="70" y="349"/>
                    <a:pt x="70" y="360"/>
                  </a:cubicBezTo>
                  <a:lnTo>
                    <a:pt x="379" y="549"/>
                  </a:lnTo>
                  <a:cubicBezTo>
                    <a:pt x="429" y="589"/>
                    <a:pt x="509" y="639"/>
                    <a:pt x="589" y="669"/>
                  </a:cubicBezTo>
                  <a:cubicBezTo>
                    <a:pt x="679" y="709"/>
                    <a:pt x="759" y="729"/>
                    <a:pt x="839" y="729"/>
                  </a:cubicBezTo>
                  <a:lnTo>
                    <a:pt x="848" y="729"/>
                  </a:lnTo>
                  <a:cubicBezTo>
                    <a:pt x="919" y="729"/>
                    <a:pt x="998" y="719"/>
                    <a:pt x="1068" y="679"/>
                  </a:cubicBezTo>
                  <a:cubicBezTo>
                    <a:pt x="1098" y="659"/>
                    <a:pt x="1138" y="639"/>
                    <a:pt x="1168" y="619"/>
                  </a:cubicBezTo>
                  <a:lnTo>
                    <a:pt x="1238" y="549"/>
                  </a:lnTo>
                  <a:lnTo>
                    <a:pt x="1287" y="500"/>
                  </a:lnTo>
                  <a:lnTo>
                    <a:pt x="1318" y="460"/>
                  </a:lnTo>
                  <a:lnTo>
                    <a:pt x="1318" y="409"/>
                  </a:lnTo>
                  <a:lnTo>
                    <a:pt x="1298" y="389"/>
                  </a:lnTo>
                  <a:cubicBezTo>
                    <a:pt x="1298" y="389"/>
                    <a:pt x="1287" y="380"/>
                    <a:pt x="1278" y="380"/>
                  </a:cubicBezTo>
                  <a:lnTo>
                    <a:pt x="1258" y="369"/>
                  </a:lnTo>
                  <a:cubicBezTo>
                    <a:pt x="1258" y="369"/>
                    <a:pt x="1248" y="360"/>
                    <a:pt x="1238" y="360"/>
                  </a:cubicBezTo>
                  <a:lnTo>
                    <a:pt x="928" y="170"/>
                  </a:lnTo>
                  <a:cubicBezTo>
                    <a:pt x="868" y="140"/>
                    <a:pt x="788" y="90"/>
                    <a:pt x="708" y="60"/>
                  </a:cubicBezTo>
                  <a:cubicBezTo>
                    <a:pt x="619" y="20"/>
                    <a:pt x="539" y="0"/>
                    <a:pt x="4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8596200" y="3896913"/>
              <a:ext cx="110101" cy="55372"/>
            </a:xfrm>
            <a:custGeom>
              <a:avLst/>
              <a:gdLst/>
              <a:ahLst/>
              <a:cxnLst/>
              <a:rect l="l" t="t" r="r" b="b"/>
              <a:pathLst>
                <a:path w="1199" h="603" extrusionOk="0">
                  <a:moveTo>
                    <a:pt x="363" y="1"/>
                  </a:moveTo>
                  <a:cubicBezTo>
                    <a:pt x="309" y="1"/>
                    <a:pt x="260" y="19"/>
                    <a:pt x="211" y="44"/>
                  </a:cubicBezTo>
                  <a:lnTo>
                    <a:pt x="121" y="104"/>
                  </a:lnTo>
                  <a:lnTo>
                    <a:pt x="61" y="163"/>
                  </a:lnTo>
                  <a:cubicBezTo>
                    <a:pt x="41" y="173"/>
                    <a:pt x="21" y="193"/>
                    <a:pt x="11" y="213"/>
                  </a:cubicBezTo>
                  <a:lnTo>
                    <a:pt x="1" y="223"/>
                  </a:lnTo>
                  <a:lnTo>
                    <a:pt x="1" y="233"/>
                  </a:lnTo>
                  <a:cubicBezTo>
                    <a:pt x="1" y="233"/>
                    <a:pt x="11" y="233"/>
                    <a:pt x="11" y="243"/>
                  </a:cubicBezTo>
                  <a:cubicBezTo>
                    <a:pt x="21" y="243"/>
                    <a:pt x="31" y="253"/>
                    <a:pt x="51" y="263"/>
                  </a:cubicBezTo>
                  <a:cubicBezTo>
                    <a:pt x="61" y="273"/>
                    <a:pt x="81" y="283"/>
                    <a:pt x="101" y="293"/>
                  </a:cubicBezTo>
                  <a:cubicBezTo>
                    <a:pt x="121" y="303"/>
                    <a:pt x="151" y="323"/>
                    <a:pt x="171" y="333"/>
                  </a:cubicBezTo>
                  <a:cubicBezTo>
                    <a:pt x="231" y="373"/>
                    <a:pt x="291" y="403"/>
                    <a:pt x="351" y="443"/>
                  </a:cubicBezTo>
                  <a:cubicBezTo>
                    <a:pt x="420" y="483"/>
                    <a:pt x="490" y="523"/>
                    <a:pt x="570" y="552"/>
                  </a:cubicBezTo>
                  <a:cubicBezTo>
                    <a:pt x="640" y="592"/>
                    <a:pt x="710" y="603"/>
                    <a:pt x="790" y="603"/>
                  </a:cubicBezTo>
                  <a:cubicBezTo>
                    <a:pt x="859" y="603"/>
                    <a:pt x="930" y="583"/>
                    <a:pt x="989" y="552"/>
                  </a:cubicBezTo>
                  <a:cubicBezTo>
                    <a:pt x="1019" y="532"/>
                    <a:pt x="1049" y="512"/>
                    <a:pt x="1069" y="492"/>
                  </a:cubicBezTo>
                  <a:cubicBezTo>
                    <a:pt x="1099" y="472"/>
                    <a:pt x="1119" y="453"/>
                    <a:pt x="1139" y="433"/>
                  </a:cubicBezTo>
                  <a:cubicBezTo>
                    <a:pt x="1159" y="413"/>
                    <a:pt x="1169" y="393"/>
                    <a:pt x="1179" y="383"/>
                  </a:cubicBezTo>
                  <a:cubicBezTo>
                    <a:pt x="1189" y="363"/>
                    <a:pt x="1199" y="363"/>
                    <a:pt x="1199" y="363"/>
                  </a:cubicBezTo>
                  <a:cubicBezTo>
                    <a:pt x="1199" y="363"/>
                    <a:pt x="1199" y="353"/>
                    <a:pt x="1189" y="353"/>
                  </a:cubicBezTo>
                  <a:cubicBezTo>
                    <a:pt x="1179" y="343"/>
                    <a:pt x="1169" y="343"/>
                    <a:pt x="1149" y="333"/>
                  </a:cubicBezTo>
                  <a:lnTo>
                    <a:pt x="1089" y="303"/>
                  </a:lnTo>
                  <a:cubicBezTo>
                    <a:pt x="1069" y="293"/>
                    <a:pt x="1049" y="273"/>
                    <a:pt x="1019" y="263"/>
                  </a:cubicBezTo>
                  <a:cubicBezTo>
                    <a:pt x="959" y="233"/>
                    <a:pt x="899" y="193"/>
                    <a:pt x="830" y="153"/>
                  </a:cubicBezTo>
                  <a:cubicBezTo>
                    <a:pt x="759" y="113"/>
                    <a:pt x="690" y="84"/>
                    <a:pt x="620" y="53"/>
                  </a:cubicBezTo>
                  <a:cubicBezTo>
                    <a:pt x="550" y="24"/>
                    <a:pt x="470" y="4"/>
                    <a:pt x="400" y="4"/>
                  </a:cubicBezTo>
                  <a:cubicBezTo>
                    <a:pt x="387" y="2"/>
                    <a:pt x="375" y="1"/>
                    <a:pt x="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8590690" y="3891679"/>
              <a:ext cx="121120" cy="66116"/>
            </a:xfrm>
            <a:custGeom>
              <a:avLst/>
              <a:gdLst/>
              <a:ahLst/>
              <a:cxnLst/>
              <a:rect l="l" t="t" r="r" b="b"/>
              <a:pathLst>
                <a:path w="1319" h="720" extrusionOk="0">
                  <a:moveTo>
                    <a:pt x="460" y="121"/>
                  </a:moveTo>
                  <a:cubicBezTo>
                    <a:pt x="520" y="121"/>
                    <a:pt x="580" y="130"/>
                    <a:pt x="660" y="161"/>
                  </a:cubicBezTo>
                  <a:cubicBezTo>
                    <a:pt x="730" y="190"/>
                    <a:pt x="810" y="230"/>
                    <a:pt x="859" y="260"/>
                  </a:cubicBezTo>
                  <a:lnTo>
                    <a:pt x="1169" y="430"/>
                  </a:lnTo>
                  <a:cubicBezTo>
                    <a:pt x="1169" y="440"/>
                    <a:pt x="1159" y="440"/>
                    <a:pt x="1159" y="450"/>
                  </a:cubicBezTo>
                  <a:lnTo>
                    <a:pt x="1099" y="510"/>
                  </a:lnTo>
                  <a:cubicBezTo>
                    <a:pt x="1069" y="529"/>
                    <a:pt x="1049" y="540"/>
                    <a:pt x="1019" y="560"/>
                  </a:cubicBezTo>
                  <a:cubicBezTo>
                    <a:pt x="970" y="589"/>
                    <a:pt x="910" y="600"/>
                    <a:pt x="850" y="600"/>
                  </a:cubicBezTo>
                  <a:lnTo>
                    <a:pt x="839" y="660"/>
                  </a:lnTo>
                  <a:lnTo>
                    <a:pt x="839" y="600"/>
                  </a:lnTo>
                  <a:cubicBezTo>
                    <a:pt x="780" y="600"/>
                    <a:pt x="720" y="589"/>
                    <a:pt x="650" y="560"/>
                  </a:cubicBezTo>
                  <a:cubicBezTo>
                    <a:pt x="590" y="529"/>
                    <a:pt x="520" y="500"/>
                    <a:pt x="450" y="450"/>
                  </a:cubicBezTo>
                  <a:lnTo>
                    <a:pt x="151" y="270"/>
                  </a:lnTo>
                  <a:lnTo>
                    <a:pt x="161" y="260"/>
                  </a:lnTo>
                  <a:lnTo>
                    <a:pt x="220" y="200"/>
                  </a:lnTo>
                  <a:cubicBezTo>
                    <a:pt x="240" y="180"/>
                    <a:pt x="271" y="170"/>
                    <a:pt x="291" y="150"/>
                  </a:cubicBezTo>
                  <a:cubicBezTo>
                    <a:pt x="340" y="130"/>
                    <a:pt x="400" y="121"/>
                    <a:pt x="460" y="121"/>
                  </a:cubicBezTo>
                  <a:close/>
                  <a:moveTo>
                    <a:pt x="450" y="1"/>
                  </a:moveTo>
                  <a:cubicBezTo>
                    <a:pt x="380" y="1"/>
                    <a:pt x="300" y="10"/>
                    <a:pt x="240" y="50"/>
                  </a:cubicBezTo>
                  <a:cubicBezTo>
                    <a:pt x="211" y="61"/>
                    <a:pt x="181" y="90"/>
                    <a:pt x="151" y="110"/>
                  </a:cubicBezTo>
                  <a:cubicBezTo>
                    <a:pt x="121" y="130"/>
                    <a:pt x="91" y="150"/>
                    <a:pt x="71" y="170"/>
                  </a:cubicBezTo>
                  <a:cubicBezTo>
                    <a:pt x="61" y="190"/>
                    <a:pt x="51" y="210"/>
                    <a:pt x="41" y="220"/>
                  </a:cubicBezTo>
                  <a:lnTo>
                    <a:pt x="1" y="270"/>
                  </a:lnTo>
                  <a:lnTo>
                    <a:pt x="1" y="320"/>
                  </a:lnTo>
                  <a:lnTo>
                    <a:pt x="51" y="350"/>
                  </a:lnTo>
                  <a:cubicBezTo>
                    <a:pt x="61" y="360"/>
                    <a:pt x="71" y="360"/>
                    <a:pt x="71" y="370"/>
                  </a:cubicBezTo>
                  <a:lnTo>
                    <a:pt x="380" y="560"/>
                  </a:lnTo>
                  <a:cubicBezTo>
                    <a:pt x="470" y="609"/>
                    <a:pt x="540" y="640"/>
                    <a:pt x="600" y="669"/>
                  </a:cubicBezTo>
                  <a:cubicBezTo>
                    <a:pt x="690" y="709"/>
                    <a:pt x="770" y="720"/>
                    <a:pt x="839" y="720"/>
                  </a:cubicBezTo>
                  <a:lnTo>
                    <a:pt x="850" y="720"/>
                  </a:lnTo>
                  <a:cubicBezTo>
                    <a:pt x="930" y="720"/>
                    <a:pt x="1010" y="700"/>
                    <a:pt x="1079" y="660"/>
                  </a:cubicBezTo>
                  <a:cubicBezTo>
                    <a:pt x="1109" y="649"/>
                    <a:pt x="1139" y="620"/>
                    <a:pt x="1169" y="600"/>
                  </a:cubicBezTo>
                  <a:cubicBezTo>
                    <a:pt x="1199" y="580"/>
                    <a:pt x="1219" y="549"/>
                    <a:pt x="1239" y="529"/>
                  </a:cubicBezTo>
                  <a:cubicBezTo>
                    <a:pt x="1259" y="510"/>
                    <a:pt x="1279" y="490"/>
                    <a:pt x="1289" y="470"/>
                  </a:cubicBezTo>
                  <a:cubicBezTo>
                    <a:pt x="1319" y="440"/>
                    <a:pt x="1319" y="440"/>
                    <a:pt x="1319" y="420"/>
                  </a:cubicBezTo>
                  <a:lnTo>
                    <a:pt x="1319" y="390"/>
                  </a:lnTo>
                  <a:lnTo>
                    <a:pt x="1299" y="370"/>
                  </a:lnTo>
                  <a:cubicBezTo>
                    <a:pt x="1299" y="370"/>
                    <a:pt x="1289" y="360"/>
                    <a:pt x="1279" y="360"/>
                  </a:cubicBezTo>
                  <a:lnTo>
                    <a:pt x="1259" y="350"/>
                  </a:lnTo>
                  <a:cubicBezTo>
                    <a:pt x="1259" y="340"/>
                    <a:pt x="1249" y="340"/>
                    <a:pt x="1239" y="340"/>
                  </a:cubicBezTo>
                  <a:lnTo>
                    <a:pt x="919" y="161"/>
                  </a:lnTo>
                  <a:cubicBezTo>
                    <a:pt x="859" y="130"/>
                    <a:pt x="780" y="81"/>
                    <a:pt x="700" y="50"/>
                  </a:cubicBezTo>
                  <a:cubicBezTo>
                    <a:pt x="610" y="10"/>
                    <a:pt x="540" y="1"/>
                    <a:pt x="4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8596200" y="3896913"/>
              <a:ext cx="110101" cy="55372"/>
            </a:xfrm>
            <a:custGeom>
              <a:avLst/>
              <a:gdLst/>
              <a:ahLst/>
              <a:cxnLst/>
              <a:rect l="l" t="t" r="r" b="b"/>
              <a:pathLst>
                <a:path w="1199" h="603" extrusionOk="0">
                  <a:moveTo>
                    <a:pt x="363" y="1"/>
                  </a:moveTo>
                  <a:cubicBezTo>
                    <a:pt x="309" y="1"/>
                    <a:pt x="260" y="19"/>
                    <a:pt x="211" y="44"/>
                  </a:cubicBezTo>
                  <a:lnTo>
                    <a:pt x="121" y="104"/>
                  </a:lnTo>
                  <a:lnTo>
                    <a:pt x="61" y="163"/>
                  </a:lnTo>
                  <a:cubicBezTo>
                    <a:pt x="41" y="173"/>
                    <a:pt x="21" y="193"/>
                    <a:pt x="11" y="213"/>
                  </a:cubicBezTo>
                  <a:lnTo>
                    <a:pt x="1" y="223"/>
                  </a:lnTo>
                  <a:lnTo>
                    <a:pt x="1" y="233"/>
                  </a:lnTo>
                  <a:cubicBezTo>
                    <a:pt x="1" y="233"/>
                    <a:pt x="11" y="233"/>
                    <a:pt x="11" y="243"/>
                  </a:cubicBezTo>
                  <a:cubicBezTo>
                    <a:pt x="21" y="243"/>
                    <a:pt x="31" y="253"/>
                    <a:pt x="51" y="263"/>
                  </a:cubicBezTo>
                  <a:cubicBezTo>
                    <a:pt x="61" y="273"/>
                    <a:pt x="81" y="283"/>
                    <a:pt x="101" y="293"/>
                  </a:cubicBezTo>
                  <a:cubicBezTo>
                    <a:pt x="121" y="303"/>
                    <a:pt x="151" y="323"/>
                    <a:pt x="171" y="333"/>
                  </a:cubicBezTo>
                  <a:cubicBezTo>
                    <a:pt x="231" y="373"/>
                    <a:pt x="291" y="403"/>
                    <a:pt x="351" y="443"/>
                  </a:cubicBezTo>
                  <a:cubicBezTo>
                    <a:pt x="420" y="483"/>
                    <a:pt x="490" y="523"/>
                    <a:pt x="570" y="552"/>
                  </a:cubicBezTo>
                  <a:cubicBezTo>
                    <a:pt x="640" y="592"/>
                    <a:pt x="710" y="603"/>
                    <a:pt x="790" y="603"/>
                  </a:cubicBezTo>
                  <a:cubicBezTo>
                    <a:pt x="859" y="603"/>
                    <a:pt x="930" y="583"/>
                    <a:pt x="989" y="552"/>
                  </a:cubicBezTo>
                  <a:cubicBezTo>
                    <a:pt x="1019" y="532"/>
                    <a:pt x="1049" y="512"/>
                    <a:pt x="1069" y="492"/>
                  </a:cubicBezTo>
                  <a:cubicBezTo>
                    <a:pt x="1099" y="472"/>
                    <a:pt x="1119" y="453"/>
                    <a:pt x="1139" y="433"/>
                  </a:cubicBezTo>
                  <a:cubicBezTo>
                    <a:pt x="1159" y="413"/>
                    <a:pt x="1169" y="393"/>
                    <a:pt x="1179" y="383"/>
                  </a:cubicBezTo>
                  <a:cubicBezTo>
                    <a:pt x="1189" y="363"/>
                    <a:pt x="1199" y="363"/>
                    <a:pt x="1199" y="363"/>
                  </a:cubicBezTo>
                  <a:cubicBezTo>
                    <a:pt x="1199" y="363"/>
                    <a:pt x="1199" y="353"/>
                    <a:pt x="1189" y="353"/>
                  </a:cubicBezTo>
                  <a:cubicBezTo>
                    <a:pt x="1179" y="343"/>
                    <a:pt x="1169" y="343"/>
                    <a:pt x="1149" y="333"/>
                  </a:cubicBezTo>
                  <a:lnTo>
                    <a:pt x="1089" y="303"/>
                  </a:lnTo>
                  <a:cubicBezTo>
                    <a:pt x="1069" y="293"/>
                    <a:pt x="1049" y="273"/>
                    <a:pt x="1019" y="263"/>
                  </a:cubicBezTo>
                  <a:cubicBezTo>
                    <a:pt x="959" y="233"/>
                    <a:pt x="899" y="193"/>
                    <a:pt x="830" y="153"/>
                  </a:cubicBezTo>
                  <a:cubicBezTo>
                    <a:pt x="759" y="113"/>
                    <a:pt x="690" y="84"/>
                    <a:pt x="620" y="53"/>
                  </a:cubicBezTo>
                  <a:cubicBezTo>
                    <a:pt x="550" y="24"/>
                    <a:pt x="470" y="4"/>
                    <a:pt x="400" y="4"/>
                  </a:cubicBezTo>
                  <a:cubicBezTo>
                    <a:pt x="387" y="2"/>
                    <a:pt x="375" y="1"/>
                    <a:pt x="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8590690" y="3891679"/>
              <a:ext cx="121120" cy="66116"/>
            </a:xfrm>
            <a:custGeom>
              <a:avLst/>
              <a:gdLst/>
              <a:ahLst/>
              <a:cxnLst/>
              <a:rect l="l" t="t" r="r" b="b"/>
              <a:pathLst>
                <a:path w="1319" h="720" extrusionOk="0">
                  <a:moveTo>
                    <a:pt x="460" y="121"/>
                  </a:moveTo>
                  <a:cubicBezTo>
                    <a:pt x="520" y="121"/>
                    <a:pt x="580" y="130"/>
                    <a:pt x="660" y="161"/>
                  </a:cubicBezTo>
                  <a:cubicBezTo>
                    <a:pt x="730" y="190"/>
                    <a:pt x="810" y="230"/>
                    <a:pt x="859" y="260"/>
                  </a:cubicBezTo>
                  <a:lnTo>
                    <a:pt x="1169" y="430"/>
                  </a:lnTo>
                  <a:cubicBezTo>
                    <a:pt x="1169" y="440"/>
                    <a:pt x="1159" y="440"/>
                    <a:pt x="1159" y="450"/>
                  </a:cubicBezTo>
                  <a:lnTo>
                    <a:pt x="1099" y="510"/>
                  </a:lnTo>
                  <a:cubicBezTo>
                    <a:pt x="1069" y="529"/>
                    <a:pt x="1049" y="540"/>
                    <a:pt x="1019" y="560"/>
                  </a:cubicBezTo>
                  <a:cubicBezTo>
                    <a:pt x="970" y="589"/>
                    <a:pt x="910" y="600"/>
                    <a:pt x="850" y="600"/>
                  </a:cubicBezTo>
                  <a:lnTo>
                    <a:pt x="839" y="660"/>
                  </a:lnTo>
                  <a:lnTo>
                    <a:pt x="839" y="600"/>
                  </a:lnTo>
                  <a:cubicBezTo>
                    <a:pt x="780" y="600"/>
                    <a:pt x="720" y="589"/>
                    <a:pt x="650" y="560"/>
                  </a:cubicBezTo>
                  <a:cubicBezTo>
                    <a:pt x="590" y="529"/>
                    <a:pt x="520" y="500"/>
                    <a:pt x="450" y="450"/>
                  </a:cubicBezTo>
                  <a:lnTo>
                    <a:pt x="151" y="270"/>
                  </a:lnTo>
                  <a:lnTo>
                    <a:pt x="161" y="260"/>
                  </a:lnTo>
                  <a:lnTo>
                    <a:pt x="220" y="200"/>
                  </a:lnTo>
                  <a:cubicBezTo>
                    <a:pt x="240" y="180"/>
                    <a:pt x="271" y="170"/>
                    <a:pt x="291" y="150"/>
                  </a:cubicBezTo>
                  <a:cubicBezTo>
                    <a:pt x="340" y="130"/>
                    <a:pt x="400" y="121"/>
                    <a:pt x="460" y="121"/>
                  </a:cubicBezTo>
                  <a:close/>
                  <a:moveTo>
                    <a:pt x="450" y="1"/>
                  </a:moveTo>
                  <a:cubicBezTo>
                    <a:pt x="380" y="1"/>
                    <a:pt x="300" y="10"/>
                    <a:pt x="240" y="50"/>
                  </a:cubicBezTo>
                  <a:cubicBezTo>
                    <a:pt x="211" y="61"/>
                    <a:pt x="181" y="90"/>
                    <a:pt x="151" y="110"/>
                  </a:cubicBezTo>
                  <a:cubicBezTo>
                    <a:pt x="121" y="130"/>
                    <a:pt x="91" y="150"/>
                    <a:pt x="71" y="170"/>
                  </a:cubicBezTo>
                  <a:cubicBezTo>
                    <a:pt x="61" y="190"/>
                    <a:pt x="51" y="210"/>
                    <a:pt x="41" y="220"/>
                  </a:cubicBezTo>
                  <a:lnTo>
                    <a:pt x="1" y="270"/>
                  </a:lnTo>
                  <a:lnTo>
                    <a:pt x="1" y="320"/>
                  </a:lnTo>
                  <a:lnTo>
                    <a:pt x="51" y="350"/>
                  </a:lnTo>
                  <a:cubicBezTo>
                    <a:pt x="61" y="360"/>
                    <a:pt x="71" y="360"/>
                    <a:pt x="71" y="370"/>
                  </a:cubicBezTo>
                  <a:lnTo>
                    <a:pt x="380" y="560"/>
                  </a:lnTo>
                  <a:cubicBezTo>
                    <a:pt x="470" y="609"/>
                    <a:pt x="540" y="640"/>
                    <a:pt x="600" y="669"/>
                  </a:cubicBezTo>
                  <a:cubicBezTo>
                    <a:pt x="690" y="709"/>
                    <a:pt x="770" y="720"/>
                    <a:pt x="839" y="720"/>
                  </a:cubicBezTo>
                  <a:lnTo>
                    <a:pt x="850" y="720"/>
                  </a:lnTo>
                  <a:cubicBezTo>
                    <a:pt x="930" y="720"/>
                    <a:pt x="1010" y="700"/>
                    <a:pt x="1079" y="660"/>
                  </a:cubicBezTo>
                  <a:cubicBezTo>
                    <a:pt x="1109" y="649"/>
                    <a:pt x="1139" y="620"/>
                    <a:pt x="1169" y="600"/>
                  </a:cubicBezTo>
                  <a:cubicBezTo>
                    <a:pt x="1199" y="580"/>
                    <a:pt x="1219" y="549"/>
                    <a:pt x="1239" y="529"/>
                  </a:cubicBezTo>
                  <a:cubicBezTo>
                    <a:pt x="1259" y="510"/>
                    <a:pt x="1279" y="490"/>
                    <a:pt x="1289" y="470"/>
                  </a:cubicBezTo>
                  <a:cubicBezTo>
                    <a:pt x="1319" y="440"/>
                    <a:pt x="1319" y="440"/>
                    <a:pt x="1319" y="420"/>
                  </a:cubicBezTo>
                  <a:lnTo>
                    <a:pt x="1319" y="390"/>
                  </a:lnTo>
                  <a:lnTo>
                    <a:pt x="1299" y="370"/>
                  </a:lnTo>
                  <a:cubicBezTo>
                    <a:pt x="1299" y="370"/>
                    <a:pt x="1289" y="360"/>
                    <a:pt x="1279" y="360"/>
                  </a:cubicBezTo>
                  <a:lnTo>
                    <a:pt x="1259" y="350"/>
                  </a:lnTo>
                  <a:cubicBezTo>
                    <a:pt x="1259" y="340"/>
                    <a:pt x="1249" y="340"/>
                    <a:pt x="1239" y="340"/>
                  </a:cubicBezTo>
                  <a:lnTo>
                    <a:pt x="919" y="161"/>
                  </a:lnTo>
                  <a:cubicBezTo>
                    <a:pt x="859" y="130"/>
                    <a:pt x="780" y="81"/>
                    <a:pt x="700" y="50"/>
                  </a:cubicBezTo>
                  <a:cubicBezTo>
                    <a:pt x="610" y="10"/>
                    <a:pt x="540" y="1"/>
                    <a:pt x="4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8640184" y="3875242"/>
              <a:ext cx="110101" cy="55096"/>
            </a:xfrm>
            <a:custGeom>
              <a:avLst/>
              <a:gdLst/>
              <a:ahLst/>
              <a:cxnLst/>
              <a:rect l="l" t="t" r="r" b="b"/>
              <a:pathLst>
                <a:path w="1199" h="600" extrusionOk="0">
                  <a:moveTo>
                    <a:pt x="400" y="0"/>
                  </a:moveTo>
                  <a:cubicBezTo>
                    <a:pt x="331" y="0"/>
                    <a:pt x="260" y="20"/>
                    <a:pt x="201" y="50"/>
                  </a:cubicBezTo>
                  <a:cubicBezTo>
                    <a:pt x="171" y="70"/>
                    <a:pt x="151" y="90"/>
                    <a:pt x="121" y="110"/>
                  </a:cubicBezTo>
                  <a:lnTo>
                    <a:pt x="61" y="169"/>
                  </a:lnTo>
                  <a:cubicBezTo>
                    <a:pt x="41" y="189"/>
                    <a:pt x="31" y="209"/>
                    <a:pt x="21" y="220"/>
                  </a:cubicBezTo>
                  <a:lnTo>
                    <a:pt x="1" y="240"/>
                  </a:lnTo>
                  <a:lnTo>
                    <a:pt x="1" y="249"/>
                  </a:lnTo>
                  <a:lnTo>
                    <a:pt x="11" y="249"/>
                  </a:lnTo>
                  <a:cubicBezTo>
                    <a:pt x="21" y="260"/>
                    <a:pt x="31" y="269"/>
                    <a:pt x="51" y="269"/>
                  </a:cubicBezTo>
                  <a:cubicBezTo>
                    <a:pt x="61" y="280"/>
                    <a:pt x="81" y="289"/>
                    <a:pt x="101" y="309"/>
                  </a:cubicBezTo>
                  <a:cubicBezTo>
                    <a:pt x="131" y="320"/>
                    <a:pt x="151" y="329"/>
                    <a:pt x="181" y="349"/>
                  </a:cubicBezTo>
                  <a:cubicBezTo>
                    <a:pt x="231" y="379"/>
                    <a:pt x="291" y="409"/>
                    <a:pt x="360" y="449"/>
                  </a:cubicBezTo>
                  <a:cubicBezTo>
                    <a:pt x="431" y="489"/>
                    <a:pt x="500" y="529"/>
                    <a:pt x="580" y="559"/>
                  </a:cubicBezTo>
                  <a:cubicBezTo>
                    <a:pt x="650" y="589"/>
                    <a:pt x="730" y="599"/>
                    <a:pt x="800" y="599"/>
                  </a:cubicBezTo>
                  <a:cubicBezTo>
                    <a:pt x="870" y="599"/>
                    <a:pt x="939" y="579"/>
                    <a:pt x="999" y="539"/>
                  </a:cubicBezTo>
                  <a:cubicBezTo>
                    <a:pt x="1030" y="529"/>
                    <a:pt x="1059" y="509"/>
                    <a:pt x="1079" y="479"/>
                  </a:cubicBezTo>
                  <a:cubicBezTo>
                    <a:pt x="1109" y="459"/>
                    <a:pt x="1129" y="439"/>
                    <a:pt x="1149" y="419"/>
                  </a:cubicBezTo>
                  <a:cubicBezTo>
                    <a:pt x="1169" y="399"/>
                    <a:pt x="1179" y="379"/>
                    <a:pt x="1189" y="369"/>
                  </a:cubicBezTo>
                  <a:cubicBezTo>
                    <a:pt x="1199" y="349"/>
                    <a:pt x="1199" y="340"/>
                    <a:pt x="1199" y="340"/>
                  </a:cubicBezTo>
                  <a:lnTo>
                    <a:pt x="1189" y="340"/>
                  </a:lnTo>
                  <a:cubicBezTo>
                    <a:pt x="1179" y="329"/>
                    <a:pt x="1169" y="320"/>
                    <a:pt x="1149" y="320"/>
                  </a:cubicBezTo>
                  <a:cubicBezTo>
                    <a:pt x="1139" y="309"/>
                    <a:pt x="1119" y="300"/>
                    <a:pt x="1099" y="289"/>
                  </a:cubicBezTo>
                  <a:cubicBezTo>
                    <a:pt x="1069" y="280"/>
                    <a:pt x="1050" y="260"/>
                    <a:pt x="1019" y="249"/>
                  </a:cubicBezTo>
                  <a:cubicBezTo>
                    <a:pt x="970" y="220"/>
                    <a:pt x="899" y="189"/>
                    <a:pt x="830" y="149"/>
                  </a:cubicBezTo>
                  <a:cubicBezTo>
                    <a:pt x="760" y="110"/>
                    <a:pt x="690" y="80"/>
                    <a:pt x="620" y="50"/>
                  </a:cubicBezTo>
                  <a:cubicBezTo>
                    <a:pt x="540" y="20"/>
                    <a:pt x="471" y="0"/>
                    <a:pt x="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8634767" y="3869732"/>
              <a:ext cx="121029" cy="66024"/>
            </a:xfrm>
            <a:custGeom>
              <a:avLst/>
              <a:gdLst/>
              <a:ahLst/>
              <a:cxnLst/>
              <a:rect l="l" t="t" r="r" b="b"/>
              <a:pathLst>
                <a:path w="1318" h="719" extrusionOk="0">
                  <a:moveTo>
                    <a:pt x="459" y="120"/>
                  </a:moveTo>
                  <a:cubicBezTo>
                    <a:pt x="516" y="120"/>
                    <a:pt x="581" y="132"/>
                    <a:pt x="659" y="160"/>
                  </a:cubicBezTo>
                  <a:lnTo>
                    <a:pt x="859" y="260"/>
                  </a:lnTo>
                  <a:lnTo>
                    <a:pt x="1178" y="419"/>
                  </a:lnTo>
                  <a:lnTo>
                    <a:pt x="1158" y="439"/>
                  </a:lnTo>
                  <a:cubicBezTo>
                    <a:pt x="1148" y="459"/>
                    <a:pt x="1128" y="479"/>
                    <a:pt x="1098" y="499"/>
                  </a:cubicBezTo>
                  <a:cubicBezTo>
                    <a:pt x="1078" y="519"/>
                    <a:pt x="1049" y="539"/>
                    <a:pt x="1029" y="549"/>
                  </a:cubicBezTo>
                  <a:cubicBezTo>
                    <a:pt x="978" y="579"/>
                    <a:pt x="918" y="599"/>
                    <a:pt x="859" y="599"/>
                  </a:cubicBezTo>
                  <a:lnTo>
                    <a:pt x="839" y="599"/>
                  </a:lnTo>
                  <a:cubicBezTo>
                    <a:pt x="789" y="599"/>
                    <a:pt x="729" y="589"/>
                    <a:pt x="659" y="559"/>
                  </a:cubicBezTo>
                  <a:cubicBezTo>
                    <a:pt x="579" y="529"/>
                    <a:pt x="499" y="489"/>
                    <a:pt x="450" y="459"/>
                  </a:cubicBezTo>
                  <a:lnTo>
                    <a:pt x="150" y="289"/>
                  </a:lnTo>
                  <a:cubicBezTo>
                    <a:pt x="150" y="280"/>
                    <a:pt x="160" y="280"/>
                    <a:pt x="160" y="269"/>
                  </a:cubicBezTo>
                  <a:cubicBezTo>
                    <a:pt x="180" y="249"/>
                    <a:pt x="200" y="229"/>
                    <a:pt x="220" y="220"/>
                  </a:cubicBezTo>
                  <a:cubicBezTo>
                    <a:pt x="240" y="200"/>
                    <a:pt x="270" y="180"/>
                    <a:pt x="290" y="170"/>
                  </a:cubicBezTo>
                  <a:cubicBezTo>
                    <a:pt x="338" y="137"/>
                    <a:pt x="393" y="120"/>
                    <a:pt x="459" y="120"/>
                  </a:cubicBezTo>
                  <a:close/>
                  <a:moveTo>
                    <a:pt x="459" y="0"/>
                  </a:moveTo>
                  <a:cubicBezTo>
                    <a:pt x="379" y="0"/>
                    <a:pt x="300" y="20"/>
                    <a:pt x="230" y="60"/>
                  </a:cubicBezTo>
                  <a:lnTo>
                    <a:pt x="140" y="120"/>
                  </a:lnTo>
                  <a:cubicBezTo>
                    <a:pt x="120" y="150"/>
                    <a:pt x="90" y="170"/>
                    <a:pt x="70" y="189"/>
                  </a:cubicBezTo>
                  <a:cubicBezTo>
                    <a:pt x="60" y="209"/>
                    <a:pt x="50" y="220"/>
                    <a:pt x="40" y="240"/>
                  </a:cubicBezTo>
                  <a:lnTo>
                    <a:pt x="0" y="280"/>
                  </a:lnTo>
                  <a:lnTo>
                    <a:pt x="10" y="340"/>
                  </a:lnTo>
                  <a:lnTo>
                    <a:pt x="50" y="369"/>
                  </a:lnTo>
                  <a:cubicBezTo>
                    <a:pt x="60" y="380"/>
                    <a:pt x="70" y="380"/>
                    <a:pt x="80" y="389"/>
                  </a:cubicBezTo>
                  <a:lnTo>
                    <a:pt x="390" y="559"/>
                  </a:lnTo>
                  <a:cubicBezTo>
                    <a:pt x="450" y="589"/>
                    <a:pt x="530" y="639"/>
                    <a:pt x="609" y="669"/>
                  </a:cubicBezTo>
                  <a:cubicBezTo>
                    <a:pt x="699" y="709"/>
                    <a:pt x="769" y="719"/>
                    <a:pt x="839" y="719"/>
                  </a:cubicBezTo>
                  <a:lnTo>
                    <a:pt x="859" y="719"/>
                  </a:lnTo>
                  <a:cubicBezTo>
                    <a:pt x="938" y="719"/>
                    <a:pt x="1018" y="699"/>
                    <a:pt x="1089" y="659"/>
                  </a:cubicBezTo>
                  <a:cubicBezTo>
                    <a:pt x="1118" y="639"/>
                    <a:pt x="1148" y="609"/>
                    <a:pt x="1178" y="589"/>
                  </a:cubicBezTo>
                  <a:cubicBezTo>
                    <a:pt x="1208" y="569"/>
                    <a:pt x="1228" y="539"/>
                    <a:pt x="1248" y="519"/>
                  </a:cubicBezTo>
                  <a:cubicBezTo>
                    <a:pt x="1268" y="499"/>
                    <a:pt x="1278" y="479"/>
                    <a:pt x="1298" y="459"/>
                  </a:cubicBezTo>
                  <a:cubicBezTo>
                    <a:pt x="1318" y="429"/>
                    <a:pt x="1318" y="419"/>
                    <a:pt x="1318" y="400"/>
                  </a:cubicBezTo>
                  <a:lnTo>
                    <a:pt x="1318" y="369"/>
                  </a:lnTo>
                  <a:lnTo>
                    <a:pt x="1298" y="349"/>
                  </a:lnTo>
                  <a:cubicBezTo>
                    <a:pt x="1298" y="349"/>
                    <a:pt x="1288" y="349"/>
                    <a:pt x="1278" y="340"/>
                  </a:cubicBezTo>
                  <a:lnTo>
                    <a:pt x="1268" y="340"/>
                  </a:lnTo>
                  <a:cubicBezTo>
                    <a:pt x="1258" y="329"/>
                    <a:pt x="1248" y="329"/>
                    <a:pt x="1238" y="320"/>
                  </a:cubicBezTo>
                  <a:lnTo>
                    <a:pt x="918" y="160"/>
                  </a:lnTo>
                  <a:cubicBezTo>
                    <a:pt x="829" y="110"/>
                    <a:pt x="759" y="80"/>
                    <a:pt x="699" y="50"/>
                  </a:cubicBezTo>
                  <a:cubicBezTo>
                    <a:pt x="609" y="20"/>
                    <a:pt x="539" y="0"/>
                    <a:pt x="4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8640184" y="3875242"/>
              <a:ext cx="110101" cy="55096"/>
            </a:xfrm>
            <a:custGeom>
              <a:avLst/>
              <a:gdLst/>
              <a:ahLst/>
              <a:cxnLst/>
              <a:rect l="l" t="t" r="r" b="b"/>
              <a:pathLst>
                <a:path w="1199" h="600" extrusionOk="0">
                  <a:moveTo>
                    <a:pt x="400" y="0"/>
                  </a:moveTo>
                  <a:cubicBezTo>
                    <a:pt x="331" y="0"/>
                    <a:pt x="260" y="20"/>
                    <a:pt x="201" y="50"/>
                  </a:cubicBezTo>
                  <a:cubicBezTo>
                    <a:pt x="171" y="70"/>
                    <a:pt x="151" y="90"/>
                    <a:pt x="121" y="110"/>
                  </a:cubicBezTo>
                  <a:lnTo>
                    <a:pt x="61" y="169"/>
                  </a:lnTo>
                  <a:cubicBezTo>
                    <a:pt x="41" y="189"/>
                    <a:pt x="31" y="209"/>
                    <a:pt x="21" y="220"/>
                  </a:cubicBezTo>
                  <a:lnTo>
                    <a:pt x="1" y="240"/>
                  </a:lnTo>
                  <a:lnTo>
                    <a:pt x="1" y="249"/>
                  </a:lnTo>
                  <a:lnTo>
                    <a:pt x="11" y="249"/>
                  </a:lnTo>
                  <a:cubicBezTo>
                    <a:pt x="21" y="260"/>
                    <a:pt x="31" y="269"/>
                    <a:pt x="51" y="269"/>
                  </a:cubicBezTo>
                  <a:cubicBezTo>
                    <a:pt x="61" y="280"/>
                    <a:pt x="81" y="289"/>
                    <a:pt x="101" y="309"/>
                  </a:cubicBezTo>
                  <a:cubicBezTo>
                    <a:pt x="131" y="320"/>
                    <a:pt x="151" y="329"/>
                    <a:pt x="181" y="349"/>
                  </a:cubicBezTo>
                  <a:cubicBezTo>
                    <a:pt x="231" y="379"/>
                    <a:pt x="291" y="409"/>
                    <a:pt x="360" y="449"/>
                  </a:cubicBezTo>
                  <a:cubicBezTo>
                    <a:pt x="431" y="489"/>
                    <a:pt x="500" y="529"/>
                    <a:pt x="580" y="559"/>
                  </a:cubicBezTo>
                  <a:cubicBezTo>
                    <a:pt x="650" y="589"/>
                    <a:pt x="730" y="599"/>
                    <a:pt x="800" y="599"/>
                  </a:cubicBezTo>
                  <a:cubicBezTo>
                    <a:pt x="870" y="599"/>
                    <a:pt x="939" y="579"/>
                    <a:pt x="999" y="539"/>
                  </a:cubicBezTo>
                  <a:cubicBezTo>
                    <a:pt x="1030" y="529"/>
                    <a:pt x="1059" y="509"/>
                    <a:pt x="1079" y="479"/>
                  </a:cubicBezTo>
                  <a:cubicBezTo>
                    <a:pt x="1109" y="459"/>
                    <a:pt x="1129" y="439"/>
                    <a:pt x="1149" y="419"/>
                  </a:cubicBezTo>
                  <a:cubicBezTo>
                    <a:pt x="1169" y="399"/>
                    <a:pt x="1179" y="379"/>
                    <a:pt x="1189" y="369"/>
                  </a:cubicBezTo>
                  <a:cubicBezTo>
                    <a:pt x="1199" y="349"/>
                    <a:pt x="1199" y="340"/>
                    <a:pt x="1199" y="340"/>
                  </a:cubicBezTo>
                  <a:lnTo>
                    <a:pt x="1189" y="340"/>
                  </a:lnTo>
                  <a:cubicBezTo>
                    <a:pt x="1179" y="329"/>
                    <a:pt x="1169" y="320"/>
                    <a:pt x="1149" y="320"/>
                  </a:cubicBezTo>
                  <a:cubicBezTo>
                    <a:pt x="1139" y="309"/>
                    <a:pt x="1119" y="300"/>
                    <a:pt x="1099" y="289"/>
                  </a:cubicBezTo>
                  <a:cubicBezTo>
                    <a:pt x="1069" y="280"/>
                    <a:pt x="1050" y="260"/>
                    <a:pt x="1019" y="249"/>
                  </a:cubicBezTo>
                  <a:cubicBezTo>
                    <a:pt x="970" y="220"/>
                    <a:pt x="899" y="189"/>
                    <a:pt x="830" y="149"/>
                  </a:cubicBezTo>
                  <a:cubicBezTo>
                    <a:pt x="760" y="110"/>
                    <a:pt x="690" y="80"/>
                    <a:pt x="620" y="50"/>
                  </a:cubicBezTo>
                  <a:cubicBezTo>
                    <a:pt x="540" y="20"/>
                    <a:pt x="471" y="0"/>
                    <a:pt x="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8634767" y="3869732"/>
              <a:ext cx="121029" cy="66024"/>
            </a:xfrm>
            <a:custGeom>
              <a:avLst/>
              <a:gdLst/>
              <a:ahLst/>
              <a:cxnLst/>
              <a:rect l="l" t="t" r="r" b="b"/>
              <a:pathLst>
                <a:path w="1318" h="719" extrusionOk="0">
                  <a:moveTo>
                    <a:pt x="459" y="120"/>
                  </a:moveTo>
                  <a:cubicBezTo>
                    <a:pt x="516" y="120"/>
                    <a:pt x="581" y="132"/>
                    <a:pt x="659" y="160"/>
                  </a:cubicBezTo>
                  <a:lnTo>
                    <a:pt x="859" y="260"/>
                  </a:lnTo>
                  <a:lnTo>
                    <a:pt x="1178" y="419"/>
                  </a:lnTo>
                  <a:lnTo>
                    <a:pt x="1158" y="439"/>
                  </a:lnTo>
                  <a:cubicBezTo>
                    <a:pt x="1148" y="459"/>
                    <a:pt x="1128" y="479"/>
                    <a:pt x="1098" y="499"/>
                  </a:cubicBezTo>
                  <a:cubicBezTo>
                    <a:pt x="1078" y="519"/>
                    <a:pt x="1049" y="539"/>
                    <a:pt x="1029" y="549"/>
                  </a:cubicBezTo>
                  <a:cubicBezTo>
                    <a:pt x="978" y="579"/>
                    <a:pt x="918" y="599"/>
                    <a:pt x="859" y="599"/>
                  </a:cubicBezTo>
                  <a:lnTo>
                    <a:pt x="839" y="599"/>
                  </a:lnTo>
                  <a:cubicBezTo>
                    <a:pt x="789" y="599"/>
                    <a:pt x="729" y="589"/>
                    <a:pt x="659" y="559"/>
                  </a:cubicBezTo>
                  <a:cubicBezTo>
                    <a:pt x="579" y="529"/>
                    <a:pt x="499" y="489"/>
                    <a:pt x="450" y="459"/>
                  </a:cubicBezTo>
                  <a:lnTo>
                    <a:pt x="150" y="289"/>
                  </a:lnTo>
                  <a:cubicBezTo>
                    <a:pt x="150" y="280"/>
                    <a:pt x="160" y="280"/>
                    <a:pt x="160" y="269"/>
                  </a:cubicBezTo>
                  <a:cubicBezTo>
                    <a:pt x="180" y="249"/>
                    <a:pt x="200" y="229"/>
                    <a:pt x="220" y="220"/>
                  </a:cubicBezTo>
                  <a:cubicBezTo>
                    <a:pt x="240" y="200"/>
                    <a:pt x="270" y="180"/>
                    <a:pt x="290" y="170"/>
                  </a:cubicBezTo>
                  <a:cubicBezTo>
                    <a:pt x="338" y="137"/>
                    <a:pt x="393" y="120"/>
                    <a:pt x="459" y="120"/>
                  </a:cubicBezTo>
                  <a:close/>
                  <a:moveTo>
                    <a:pt x="459" y="0"/>
                  </a:moveTo>
                  <a:cubicBezTo>
                    <a:pt x="379" y="0"/>
                    <a:pt x="300" y="20"/>
                    <a:pt x="230" y="60"/>
                  </a:cubicBezTo>
                  <a:lnTo>
                    <a:pt x="140" y="120"/>
                  </a:lnTo>
                  <a:cubicBezTo>
                    <a:pt x="120" y="150"/>
                    <a:pt x="90" y="170"/>
                    <a:pt x="70" y="189"/>
                  </a:cubicBezTo>
                  <a:cubicBezTo>
                    <a:pt x="60" y="209"/>
                    <a:pt x="50" y="220"/>
                    <a:pt x="40" y="240"/>
                  </a:cubicBezTo>
                  <a:lnTo>
                    <a:pt x="0" y="280"/>
                  </a:lnTo>
                  <a:lnTo>
                    <a:pt x="10" y="340"/>
                  </a:lnTo>
                  <a:lnTo>
                    <a:pt x="50" y="369"/>
                  </a:lnTo>
                  <a:cubicBezTo>
                    <a:pt x="60" y="380"/>
                    <a:pt x="70" y="380"/>
                    <a:pt x="80" y="389"/>
                  </a:cubicBezTo>
                  <a:lnTo>
                    <a:pt x="390" y="559"/>
                  </a:lnTo>
                  <a:cubicBezTo>
                    <a:pt x="450" y="589"/>
                    <a:pt x="530" y="639"/>
                    <a:pt x="609" y="669"/>
                  </a:cubicBezTo>
                  <a:cubicBezTo>
                    <a:pt x="699" y="709"/>
                    <a:pt x="769" y="719"/>
                    <a:pt x="839" y="719"/>
                  </a:cubicBezTo>
                  <a:lnTo>
                    <a:pt x="859" y="719"/>
                  </a:lnTo>
                  <a:cubicBezTo>
                    <a:pt x="938" y="719"/>
                    <a:pt x="1018" y="699"/>
                    <a:pt x="1089" y="659"/>
                  </a:cubicBezTo>
                  <a:cubicBezTo>
                    <a:pt x="1118" y="639"/>
                    <a:pt x="1148" y="609"/>
                    <a:pt x="1178" y="589"/>
                  </a:cubicBezTo>
                  <a:cubicBezTo>
                    <a:pt x="1208" y="569"/>
                    <a:pt x="1228" y="539"/>
                    <a:pt x="1248" y="519"/>
                  </a:cubicBezTo>
                  <a:cubicBezTo>
                    <a:pt x="1268" y="499"/>
                    <a:pt x="1278" y="479"/>
                    <a:pt x="1298" y="459"/>
                  </a:cubicBezTo>
                  <a:cubicBezTo>
                    <a:pt x="1318" y="429"/>
                    <a:pt x="1318" y="419"/>
                    <a:pt x="1318" y="400"/>
                  </a:cubicBezTo>
                  <a:lnTo>
                    <a:pt x="1318" y="369"/>
                  </a:lnTo>
                  <a:lnTo>
                    <a:pt x="1298" y="349"/>
                  </a:lnTo>
                  <a:cubicBezTo>
                    <a:pt x="1298" y="349"/>
                    <a:pt x="1288" y="349"/>
                    <a:pt x="1278" y="340"/>
                  </a:cubicBezTo>
                  <a:lnTo>
                    <a:pt x="1268" y="340"/>
                  </a:lnTo>
                  <a:cubicBezTo>
                    <a:pt x="1258" y="329"/>
                    <a:pt x="1248" y="329"/>
                    <a:pt x="1238" y="320"/>
                  </a:cubicBezTo>
                  <a:lnTo>
                    <a:pt x="918" y="160"/>
                  </a:lnTo>
                  <a:cubicBezTo>
                    <a:pt x="829" y="110"/>
                    <a:pt x="759" y="80"/>
                    <a:pt x="699" y="50"/>
                  </a:cubicBezTo>
                  <a:cubicBezTo>
                    <a:pt x="609" y="20"/>
                    <a:pt x="539" y="0"/>
                    <a:pt x="4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8684261" y="3852928"/>
              <a:ext cx="110101" cy="54454"/>
            </a:xfrm>
            <a:custGeom>
              <a:avLst/>
              <a:gdLst/>
              <a:ahLst/>
              <a:cxnLst/>
              <a:rect l="l" t="t" r="r" b="b"/>
              <a:pathLst>
                <a:path w="1199" h="593" extrusionOk="0">
                  <a:moveTo>
                    <a:pt x="429" y="1"/>
                  </a:moveTo>
                  <a:cubicBezTo>
                    <a:pt x="415" y="1"/>
                    <a:pt x="402" y="2"/>
                    <a:pt x="390" y="4"/>
                  </a:cubicBezTo>
                  <a:cubicBezTo>
                    <a:pt x="320" y="4"/>
                    <a:pt x="260" y="23"/>
                    <a:pt x="200" y="53"/>
                  </a:cubicBezTo>
                  <a:cubicBezTo>
                    <a:pt x="170" y="73"/>
                    <a:pt x="140" y="93"/>
                    <a:pt x="120" y="113"/>
                  </a:cubicBezTo>
                  <a:cubicBezTo>
                    <a:pt x="90" y="133"/>
                    <a:pt x="70" y="153"/>
                    <a:pt x="50" y="173"/>
                  </a:cubicBezTo>
                  <a:cubicBezTo>
                    <a:pt x="40" y="193"/>
                    <a:pt x="20" y="213"/>
                    <a:pt x="10" y="233"/>
                  </a:cubicBezTo>
                  <a:lnTo>
                    <a:pt x="0" y="243"/>
                  </a:lnTo>
                  <a:lnTo>
                    <a:pt x="0" y="253"/>
                  </a:lnTo>
                  <a:cubicBezTo>
                    <a:pt x="0" y="253"/>
                    <a:pt x="10" y="253"/>
                    <a:pt x="10" y="263"/>
                  </a:cubicBezTo>
                  <a:cubicBezTo>
                    <a:pt x="20" y="263"/>
                    <a:pt x="30" y="273"/>
                    <a:pt x="50" y="283"/>
                  </a:cubicBezTo>
                  <a:cubicBezTo>
                    <a:pt x="60" y="293"/>
                    <a:pt x="80" y="303"/>
                    <a:pt x="100" y="313"/>
                  </a:cubicBezTo>
                  <a:cubicBezTo>
                    <a:pt x="130" y="323"/>
                    <a:pt x="150" y="333"/>
                    <a:pt x="180" y="353"/>
                  </a:cubicBezTo>
                  <a:cubicBezTo>
                    <a:pt x="230" y="383"/>
                    <a:pt x="300" y="412"/>
                    <a:pt x="359" y="452"/>
                  </a:cubicBezTo>
                  <a:cubicBezTo>
                    <a:pt x="430" y="483"/>
                    <a:pt x="510" y="523"/>
                    <a:pt x="579" y="552"/>
                  </a:cubicBezTo>
                  <a:cubicBezTo>
                    <a:pt x="659" y="572"/>
                    <a:pt x="729" y="592"/>
                    <a:pt x="799" y="592"/>
                  </a:cubicBezTo>
                  <a:cubicBezTo>
                    <a:pt x="869" y="583"/>
                    <a:pt x="938" y="563"/>
                    <a:pt x="998" y="523"/>
                  </a:cubicBezTo>
                  <a:cubicBezTo>
                    <a:pt x="1029" y="512"/>
                    <a:pt x="1058" y="492"/>
                    <a:pt x="1078" y="463"/>
                  </a:cubicBezTo>
                  <a:cubicBezTo>
                    <a:pt x="1109" y="443"/>
                    <a:pt x="1129" y="423"/>
                    <a:pt x="1149" y="403"/>
                  </a:cubicBezTo>
                  <a:cubicBezTo>
                    <a:pt x="1168" y="383"/>
                    <a:pt x="1178" y="363"/>
                    <a:pt x="1188" y="343"/>
                  </a:cubicBezTo>
                  <a:cubicBezTo>
                    <a:pt x="1198" y="333"/>
                    <a:pt x="1198" y="323"/>
                    <a:pt x="1198" y="323"/>
                  </a:cubicBezTo>
                  <a:lnTo>
                    <a:pt x="1188" y="313"/>
                  </a:lnTo>
                  <a:cubicBezTo>
                    <a:pt x="1178" y="313"/>
                    <a:pt x="1168" y="303"/>
                    <a:pt x="1149" y="303"/>
                  </a:cubicBezTo>
                  <a:cubicBezTo>
                    <a:pt x="1138" y="293"/>
                    <a:pt x="1118" y="283"/>
                    <a:pt x="1089" y="273"/>
                  </a:cubicBezTo>
                  <a:cubicBezTo>
                    <a:pt x="1069" y="263"/>
                    <a:pt x="1049" y="243"/>
                    <a:pt x="1018" y="233"/>
                  </a:cubicBezTo>
                  <a:cubicBezTo>
                    <a:pt x="958" y="203"/>
                    <a:pt x="899" y="173"/>
                    <a:pt x="829" y="133"/>
                  </a:cubicBezTo>
                  <a:cubicBezTo>
                    <a:pt x="759" y="103"/>
                    <a:pt x="679" y="63"/>
                    <a:pt x="609" y="43"/>
                  </a:cubicBezTo>
                  <a:cubicBezTo>
                    <a:pt x="552" y="19"/>
                    <a:pt x="488" y="1"/>
                    <a:pt x="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8677833" y="3847694"/>
              <a:ext cx="121947" cy="65106"/>
            </a:xfrm>
            <a:custGeom>
              <a:avLst/>
              <a:gdLst/>
              <a:ahLst/>
              <a:cxnLst/>
              <a:rect l="l" t="t" r="r" b="b"/>
              <a:pathLst>
                <a:path w="1328" h="709" extrusionOk="0">
                  <a:moveTo>
                    <a:pt x="480" y="120"/>
                  </a:moveTo>
                  <a:cubicBezTo>
                    <a:pt x="529" y="120"/>
                    <a:pt x="589" y="130"/>
                    <a:pt x="659" y="150"/>
                  </a:cubicBezTo>
                  <a:cubicBezTo>
                    <a:pt x="739" y="180"/>
                    <a:pt x="809" y="220"/>
                    <a:pt x="869" y="250"/>
                  </a:cubicBezTo>
                  <a:lnTo>
                    <a:pt x="1179" y="400"/>
                  </a:lnTo>
                  <a:cubicBezTo>
                    <a:pt x="1179" y="410"/>
                    <a:pt x="1179" y="410"/>
                    <a:pt x="1168" y="420"/>
                  </a:cubicBezTo>
                  <a:cubicBezTo>
                    <a:pt x="1159" y="440"/>
                    <a:pt x="1139" y="460"/>
                    <a:pt x="1108" y="480"/>
                  </a:cubicBezTo>
                  <a:cubicBezTo>
                    <a:pt x="1088" y="500"/>
                    <a:pt x="1068" y="520"/>
                    <a:pt x="1039" y="529"/>
                  </a:cubicBezTo>
                  <a:cubicBezTo>
                    <a:pt x="989" y="569"/>
                    <a:pt x="929" y="580"/>
                    <a:pt x="869" y="589"/>
                  </a:cubicBezTo>
                  <a:lnTo>
                    <a:pt x="849" y="589"/>
                  </a:lnTo>
                  <a:cubicBezTo>
                    <a:pt x="799" y="589"/>
                    <a:pt x="739" y="580"/>
                    <a:pt x="669" y="549"/>
                  </a:cubicBezTo>
                  <a:cubicBezTo>
                    <a:pt x="609" y="529"/>
                    <a:pt x="540" y="500"/>
                    <a:pt x="460" y="460"/>
                  </a:cubicBezTo>
                  <a:lnTo>
                    <a:pt x="160" y="290"/>
                  </a:lnTo>
                  <a:cubicBezTo>
                    <a:pt x="160" y="280"/>
                    <a:pt x="160" y="280"/>
                    <a:pt x="170" y="270"/>
                  </a:cubicBezTo>
                  <a:cubicBezTo>
                    <a:pt x="180" y="260"/>
                    <a:pt x="200" y="240"/>
                    <a:pt x="230" y="220"/>
                  </a:cubicBezTo>
                  <a:cubicBezTo>
                    <a:pt x="250" y="200"/>
                    <a:pt x="270" y="180"/>
                    <a:pt x="300" y="160"/>
                  </a:cubicBezTo>
                  <a:cubicBezTo>
                    <a:pt x="350" y="130"/>
                    <a:pt x="400" y="120"/>
                    <a:pt x="460" y="120"/>
                  </a:cubicBezTo>
                  <a:close/>
                  <a:moveTo>
                    <a:pt x="460" y="1"/>
                  </a:moveTo>
                  <a:cubicBezTo>
                    <a:pt x="380" y="1"/>
                    <a:pt x="300" y="21"/>
                    <a:pt x="240" y="61"/>
                  </a:cubicBezTo>
                  <a:cubicBezTo>
                    <a:pt x="200" y="80"/>
                    <a:pt x="170" y="100"/>
                    <a:pt x="150" y="130"/>
                  </a:cubicBezTo>
                  <a:cubicBezTo>
                    <a:pt x="120" y="150"/>
                    <a:pt x="100" y="170"/>
                    <a:pt x="80" y="190"/>
                  </a:cubicBezTo>
                  <a:cubicBezTo>
                    <a:pt x="61" y="210"/>
                    <a:pt x="50" y="230"/>
                    <a:pt x="41" y="240"/>
                  </a:cubicBezTo>
                  <a:lnTo>
                    <a:pt x="1" y="330"/>
                  </a:lnTo>
                  <a:lnTo>
                    <a:pt x="41" y="360"/>
                  </a:lnTo>
                  <a:lnTo>
                    <a:pt x="61" y="380"/>
                  </a:lnTo>
                  <a:cubicBezTo>
                    <a:pt x="70" y="380"/>
                    <a:pt x="80" y="390"/>
                    <a:pt x="90" y="390"/>
                  </a:cubicBezTo>
                  <a:lnTo>
                    <a:pt x="410" y="560"/>
                  </a:lnTo>
                  <a:cubicBezTo>
                    <a:pt x="489" y="609"/>
                    <a:pt x="560" y="640"/>
                    <a:pt x="629" y="659"/>
                  </a:cubicBezTo>
                  <a:cubicBezTo>
                    <a:pt x="709" y="689"/>
                    <a:pt x="779" y="709"/>
                    <a:pt x="849" y="709"/>
                  </a:cubicBezTo>
                  <a:lnTo>
                    <a:pt x="879" y="709"/>
                  </a:lnTo>
                  <a:cubicBezTo>
                    <a:pt x="949" y="699"/>
                    <a:pt x="1028" y="679"/>
                    <a:pt x="1099" y="640"/>
                  </a:cubicBezTo>
                  <a:cubicBezTo>
                    <a:pt x="1139" y="620"/>
                    <a:pt x="1168" y="589"/>
                    <a:pt x="1188" y="569"/>
                  </a:cubicBezTo>
                  <a:lnTo>
                    <a:pt x="1258" y="500"/>
                  </a:lnTo>
                  <a:cubicBezTo>
                    <a:pt x="1278" y="480"/>
                    <a:pt x="1288" y="460"/>
                    <a:pt x="1298" y="449"/>
                  </a:cubicBezTo>
                  <a:lnTo>
                    <a:pt x="1308" y="429"/>
                  </a:lnTo>
                  <a:cubicBezTo>
                    <a:pt x="1328" y="410"/>
                    <a:pt x="1328" y="400"/>
                    <a:pt x="1328" y="380"/>
                  </a:cubicBezTo>
                  <a:lnTo>
                    <a:pt x="1328" y="350"/>
                  </a:lnTo>
                  <a:lnTo>
                    <a:pt x="1308" y="330"/>
                  </a:lnTo>
                  <a:cubicBezTo>
                    <a:pt x="1308" y="330"/>
                    <a:pt x="1298" y="330"/>
                    <a:pt x="1288" y="320"/>
                  </a:cubicBezTo>
                  <a:lnTo>
                    <a:pt x="1268" y="310"/>
                  </a:lnTo>
                  <a:cubicBezTo>
                    <a:pt x="1268" y="310"/>
                    <a:pt x="1258" y="300"/>
                    <a:pt x="1248" y="300"/>
                  </a:cubicBezTo>
                  <a:lnTo>
                    <a:pt x="919" y="140"/>
                  </a:lnTo>
                  <a:cubicBezTo>
                    <a:pt x="859" y="110"/>
                    <a:pt x="779" y="70"/>
                    <a:pt x="699" y="41"/>
                  </a:cubicBezTo>
                  <a:cubicBezTo>
                    <a:pt x="620" y="10"/>
                    <a:pt x="540" y="1"/>
                    <a:pt x="4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8684261" y="3852928"/>
              <a:ext cx="110101" cy="54454"/>
            </a:xfrm>
            <a:custGeom>
              <a:avLst/>
              <a:gdLst/>
              <a:ahLst/>
              <a:cxnLst/>
              <a:rect l="l" t="t" r="r" b="b"/>
              <a:pathLst>
                <a:path w="1199" h="593" extrusionOk="0">
                  <a:moveTo>
                    <a:pt x="429" y="1"/>
                  </a:moveTo>
                  <a:cubicBezTo>
                    <a:pt x="415" y="1"/>
                    <a:pt x="402" y="2"/>
                    <a:pt x="390" y="4"/>
                  </a:cubicBezTo>
                  <a:cubicBezTo>
                    <a:pt x="320" y="4"/>
                    <a:pt x="260" y="23"/>
                    <a:pt x="200" y="53"/>
                  </a:cubicBezTo>
                  <a:cubicBezTo>
                    <a:pt x="170" y="73"/>
                    <a:pt x="140" y="93"/>
                    <a:pt x="120" y="113"/>
                  </a:cubicBezTo>
                  <a:cubicBezTo>
                    <a:pt x="90" y="133"/>
                    <a:pt x="70" y="153"/>
                    <a:pt x="50" y="173"/>
                  </a:cubicBezTo>
                  <a:cubicBezTo>
                    <a:pt x="40" y="193"/>
                    <a:pt x="20" y="213"/>
                    <a:pt x="10" y="233"/>
                  </a:cubicBezTo>
                  <a:lnTo>
                    <a:pt x="0" y="243"/>
                  </a:lnTo>
                  <a:lnTo>
                    <a:pt x="0" y="253"/>
                  </a:lnTo>
                  <a:cubicBezTo>
                    <a:pt x="0" y="253"/>
                    <a:pt x="10" y="253"/>
                    <a:pt x="10" y="263"/>
                  </a:cubicBezTo>
                  <a:cubicBezTo>
                    <a:pt x="20" y="263"/>
                    <a:pt x="30" y="273"/>
                    <a:pt x="50" y="283"/>
                  </a:cubicBezTo>
                  <a:cubicBezTo>
                    <a:pt x="60" y="293"/>
                    <a:pt x="80" y="303"/>
                    <a:pt x="100" y="313"/>
                  </a:cubicBezTo>
                  <a:cubicBezTo>
                    <a:pt x="130" y="323"/>
                    <a:pt x="150" y="333"/>
                    <a:pt x="180" y="353"/>
                  </a:cubicBezTo>
                  <a:cubicBezTo>
                    <a:pt x="230" y="383"/>
                    <a:pt x="300" y="412"/>
                    <a:pt x="359" y="452"/>
                  </a:cubicBezTo>
                  <a:cubicBezTo>
                    <a:pt x="430" y="483"/>
                    <a:pt x="510" y="523"/>
                    <a:pt x="579" y="552"/>
                  </a:cubicBezTo>
                  <a:cubicBezTo>
                    <a:pt x="659" y="572"/>
                    <a:pt x="729" y="592"/>
                    <a:pt x="799" y="592"/>
                  </a:cubicBezTo>
                  <a:cubicBezTo>
                    <a:pt x="869" y="583"/>
                    <a:pt x="938" y="563"/>
                    <a:pt x="998" y="523"/>
                  </a:cubicBezTo>
                  <a:cubicBezTo>
                    <a:pt x="1029" y="512"/>
                    <a:pt x="1058" y="492"/>
                    <a:pt x="1078" y="463"/>
                  </a:cubicBezTo>
                  <a:cubicBezTo>
                    <a:pt x="1109" y="443"/>
                    <a:pt x="1129" y="423"/>
                    <a:pt x="1149" y="403"/>
                  </a:cubicBezTo>
                  <a:cubicBezTo>
                    <a:pt x="1168" y="383"/>
                    <a:pt x="1178" y="363"/>
                    <a:pt x="1188" y="343"/>
                  </a:cubicBezTo>
                  <a:cubicBezTo>
                    <a:pt x="1198" y="333"/>
                    <a:pt x="1198" y="323"/>
                    <a:pt x="1198" y="323"/>
                  </a:cubicBezTo>
                  <a:lnTo>
                    <a:pt x="1188" y="313"/>
                  </a:lnTo>
                  <a:cubicBezTo>
                    <a:pt x="1178" y="313"/>
                    <a:pt x="1168" y="303"/>
                    <a:pt x="1149" y="303"/>
                  </a:cubicBezTo>
                  <a:cubicBezTo>
                    <a:pt x="1138" y="293"/>
                    <a:pt x="1118" y="283"/>
                    <a:pt x="1089" y="273"/>
                  </a:cubicBezTo>
                  <a:cubicBezTo>
                    <a:pt x="1069" y="263"/>
                    <a:pt x="1049" y="243"/>
                    <a:pt x="1018" y="233"/>
                  </a:cubicBezTo>
                  <a:cubicBezTo>
                    <a:pt x="958" y="203"/>
                    <a:pt x="899" y="173"/>
                    <a:pt x="829" y="133"/>
                  </a:cubicBezTo>
                  <a:cubicBezTo>
                    <a:pt x="759" y="103"/>
                    <a:pt x="679" y="63"/>
                    <a:pt x="609" y="43"/>
                  </a:cubicBezTo>
                  <a:cubicBezTo>
                    <a:pt x="552" y="19"/>
                    <a:pt x="488" y="1"/>
                    <a:pt x="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8678752" y="3847694"/>
              <a:ext cx="121029" cy="65106"/>
            </a:xfrm>
            <a:custGeom>
              <a:avLst/>
              <a:gdLst/>
              <a:ahLst/>
              <a:cxnLst/>
              <a:rect l="l" t="t" r="r" b="b"/>
              <a:pathLst>
                <a:path w="1318" h="709" extrusionOk="0">
                  <a:moveTo>
                    <a:pt x="470" y="120"/>
                  </a:moveTo>
                  <a:cubicBezTo>
                    <a:pt x="519" y="120"/>
                    <a:pt x="579" y="130"/>
                    <a:pt x="649" y="150"/>
                  </a:cubicBezTo>
                  <a:cubicBezTo>
                    <a:pt x="729" y="180"/>
                    <a:pt x="799" y="220"/>
                    <a:pt x="859" y="250"/>
                  </a:cubicBezTo>
                  <a:lnTo>
                    <a:pt x="1169" y="400"/>
                  </a:lnTo>
                  <a:cubicBezTo>
                    <a:pt x="1169" y="410"/>
                    <a:pt x="1169" y="410"/>
                    <a:pt x="1158" y="420"/>
                  </a:cubicBezTo>
                  <a:cubicBezTo>
                    <a:pt x="1149" y="440"/>
                    <a:pt x="1129" y="460"/>
                    <a:pt x="1098" y="480"/>
                  </a:cubicBezTo>
                  <a:cubicBezTo>
                    <a:pt x="1078" y="500"/>
                    <a:pt x="1058" y="520"/>
                    <a:pt x="1029" y="529"/>
                  </a:cubicBezTo>
                  <a:cubicBezTo>
                    <a:pt x="979" y="569"/>
                    <a:pt x="919" y="580"/>
                    <a:pt x="859" y="589"/>
                  </a:cubicBezTo>
                  <a:lnTo>
                    <a:pt x="839" y="589"/>
                  </a:lnTo>
                  <a:cubicBezTo>
                    <a:pt x="789" y="589"/>
                    <a:pt x="729" y="580"/>
                    <a:pt x="659" y="549"/>
                  </a:cubicBezTo>
                  <a:cubicBezTo>
                    <a:pt x="599" y="529"/>
                    <a:pt x="530" y="500"/>
                    <a:pt x="450" y="460"/>
                  </a:cubicBezTo>
                  <a:lnTo>
                    <a:pt x="150" y="290"/>
                  </a:lnTo>
                  <a:cubicBezTo>
                    <a:pt x="150" y="280"/>
                    <a:pt x="150" y="280"/>
                    <a:pt x="160" y="270"/>
                  </a:cubicBezTo>
                  <a:cubicBezTo>
                    <a:pt x="170" y="260"/>
                    <a:pt x="190" y="240"/>
                    <a:pt x="220" y="220"/>
                  </a:cubicBezTo>
                  <a:cubicBezTo>
                    <a:pt x="240" y="200"/>
                    <a:pt x="260" y="180"/>
                    <a:pt x="290" y="160"/>
                  </a:cubicBezTo>
                  <a:cubicBezTo>
                    <a:pt x="340" y="130"/>
                    <a:pt x="390" y="120"/>
                    <a:pt x="450" y="120"/>
                  </a:cubicBezTo>
                  <a:close/>
                  <a:moveTo>
                    <a:pt x="450" y="1"/>
                  </a:moveTo>
                  <a:cubicBezTo>
                    <a:pt x="370" y="1"/>
                    <a:pt x="290" y="21"/>
                    <a:pt x="230" y="61"/>
                  </a:cubicBezTo>
                  <a:cubicBezTo>
                    <a:pt x="190" y="80"/>
                    <a:pt x="160" y="100"/>
                    <a:pt x="140" y="130"/>
                  </a:cubicBezTo>
                  <a:cubicBezTo>
                    <a:pt x="110" y="150"/>
                    <a:pt x="90" y="170"/>
                    <a:pt x="70" y="190"/>
                  </a:cubicBezTo>
                  <a:cubicBezTo>
                    <a:pt x="51" y="210"/>
                    <a:pt x="40" y="230"/>
                    <a:pt x="31" y="240"/>
                  </a:cubicBezTo>
                  <a:lnTo>
                    <a:pt x="0" y="290"/>
                  </a:lnTo>
                  <a:lnTo>
                    <a:pt x="0" y="340"/>
                  </a:lnTo>
                  <a:lnTo>
                    <a:pt x="51" y="380"/>
                  </a:lnTo>
                  <a:cubicBezTo>
                    <a:pt x="60" y="380"/>
                    <a:pt x="70" y="390"/>
                    <a:pt x="80" y="390"/>
                  </a:cubicBezTo>
                  <a:lnTo>
                    <a:pt x="400" y="560"/>
                  </a:lnTo>
                  <a:cubicBezTo>
                    <a:pt x="479" y="609"/>
                    <a:pt x="550" y="640"/>
                    <a:pt x="619" y="659"/>
                  </a:cubicBezTo>
                  <a:cubicBezTo>
                    <a:pt x="699" y="689"/>
                    <a:pt x="769" y="709"/>
                    <a:pt x="839" y="709"/>
                  </a:cubicBezTo>
                  <a:lnTo>
                    <a:pt x="869" y="709"/>
                  </a:lnTo>
                  <a:cubicBezTo>
                    <a:pt x="939" y="699"/>
                    <a:pt x="1018" y="679"/>
                    <a:pt x="1089" y="640"/>
                  </a:cubicBezTo>
                  <a:cubicBezTo>
                    <a:pt x="1129" y="620"/>
                    <a:pt x="1158" y="589"/>
                    <a:pt x="1178" y="569"/>
                  </a:cubicBezTo>
                  <a:lnTo>
                    <a:pt x="1248" y="500"/>
                  </a:lnTo>
                  <a:cubicBezTo>
                    <a:pt x="1268" y="480"/>
                    <a:pt x="1278" y="460"/>
                    <a:pt x="1288" y="449"/>
                  </a:cubicBezTo>
                  <a:lnTo>
                    <a:pt x="1298" y="429"/>
                  </a:lnTo>
                  <a:cubicBezTo>
                    <a:pt x="1318" y="410"/>
                    <a:pt x="1318" y="400"/>
                    <a:pt x="1318" y="380"/>
                  </a:cubicBezTo>
                  <a:lnTo>
                    <a:pt x="1318" y="350"/>
                  </a:lnTo>
                  <a:lnTo>
                    <a:pt x="1298" y="330"/>
                  </a:lnTo>
                  <a:cubicBezTo>
                    <a:pt x="1298" y="330"/>
                    <a:pt x="1288" y="330"/>
                    <a:pt x="1278" y="320"/>
                  </a:cubicBezTo>
                  <a:lnTo>
                    <a:pt x="1258" y="310"/>
                  </a:lnTo>
                  <a:cubicBezTo>
                    <a:pt x="1258" y="310"/>
                    <a:pt x="1248" y="300"/>
                    <a:pt x="1238" y="300"/>
                  </a:cubicBezTo>
                  <a:lnTo>
                    <a:pt x="909" y="140"/>
                  </a:lnTo>
                  <a:cubicBezTo>
                    <a:pt x="849" y="110"/>
                    <a:pt x="769" y="70"/>
                    <a:pt x="689" y="41"/>
                  </a:cubicBezTo>
                  <a:cubicBezTo>
                    <a:pt x="610" y="10"/>
                    <a:pt x="530" y="1"/>
                    <a:pt x="4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8727328" y="3829328"/>
              <a:ext cx="111019" cy="53535"/>
            </a:xfrm>
            <a:custGeom>
              <a:avLst/>
              <a:gdLst/>
              <a:ahLst/>
              <a:cxnLst/>
              <a:rect l="l" t="t" r="r" b="b"/>
              <a:pathLst>
                <a:path w="1209" h="583" extrusionOk="0">
                  <a:moveTo>
                    <a:pt x="390" y="1"/>
                  </a:moveTo>
                  <a:cubicBezTo>
                    <a:pt x="320" y="11"/>
                    <a:pt x="250" y="31"/>
                    <a:pt x="190" y="61"/>
                  </a:cubicBezTo>
                  <a:cubicBezTo>
                    <a:pt x="170" y="81"/>
                    <a:pt x="140" y="101"/>
                    <a:pt x="120" y="121"/>
                  </a:cubicBezTo>
                  <a:cubicBezTo>
                    <a:pt x="90" y="141"/>
                    <a:pt x="70" y="170"/>
                    <a:pt x="50" y="190"/>
                  </a:cubicBezTo>
                  <a:cubicBezTo>
                    <a:pt x="41" y="210"/>
                    <a:pt x="21" y="230"/>
                    <a:pt x="10" y="241"/>
                  </a:cubicBezTo>
                  <a:cubicBezTo>
                    <a:pt x="10" y="250"/>
                    <a:pt x="1" y="250"/>
                    <a:pt x="1" y="261"/>
                  </a:cubicBezTo>
                  <a:lnTo>
                    <a:pt x="10" y="270"/>
                  </a:lnTo>
                  <a:cubicBezTo>
                    <a:pt x="21" y="270"/>
                    <a:pt x="30" y="280"/>
                    <a:pt x="50" y="290"/>
                  </a:cubicBezTo>
                  <a:cubicBezTo>
                    <a:pt x="61" y="300"/>
                    <a:pt x="81" y="310"/>
                    <a:pt x="110" y="320"/>
                  </a:cubicBezTo>
                  <a:cubicBezTo>
                    <a:pt x="130" y="330"/>
                    <a:pt x="150" y="340"/>
                    <a:pt x="180" y="360"/>
                  </a:cubicBezTo>
                  <a:cubicBezTo>
                    <a:pt x="240" y="380"/>
                    <a:pt x="300" y="420"/>
                    <a:pt x="370" y="450"/>
                  </a:cubicBezTo>
                  <a:cubicBezTo>
                    <a:pt x="440" y="490"/>
                    <a:pt x="509" y="520"/>
                    <a:pt x="589" y="550"/>
                  </a:cubicBezTo>
                  <a:cubicBezTo>
                    <a:pt x="647" y="566"/>
                    <a:pt x="711" y="582"/>
                    <a:pt x="771" y="582"/>
                  </a:cubicBezTo>
                  <a:cubicBezTo>
                    <a:pt x="784" y="582"/>
                    <a:pt x="797" y="582"/>
                    <a:pt x="809" y="580"/>
                  </a:cubicBezTo>
                  <a:cubicBezTo>
                    <a:pt x="879" y="580"/>
                    <a:pt x="949" y="550"/>
                    <a:pt x="1009" y="520"/>
                  </a:cubicBezTo>
                  <a:cubicBezTo>
                    <a:pt x="1039" y="500"/>
                    <a:pt x="1068" y="480"/>
                    <a:pt x="1088" y="450"/>
                  </a:cubicBezTo>
                  <a:cubicBezTo>
                    <a:pt x="1108" y="430"/>
                    <a:pt x="1139" y="410"/>
                    <a:pt x="1148" y="390"/>
                  </a:cubicBezTo>
                  <a:cubicBezTo>
                    <a:pt x="1168" y="370"/>
                    <a:pt x="1179" y="340"/>
                    <a:pt x="1188" y="330"/>
                  </a:cubicBezTo>
                  <a:lnTo>
                    <a:pt x="1208" y="310"/>
                  </a:lnTo>
                  <a:cubicBezTo>
                    <a:pt x="1208" y="310"/>
                    <a:pt x="1199" y="310"/>
                    <a:pt x="1188" y="300"/>
                  </a:cubicBezTo>
                  <a:cubicBezTo>
                    <a:pt x="1179" y="300"/>
                    <a:pt x="1168" y="290"/>
                    <a:pt x="1159" y="280"/>
                  </a:cubicBezTo>
                  <a:cubicBezTo>
                    <a:pt x="1139" y="280"/>
                    <a:pt x="1119" y="270"/>
                    <a:pt x="1099" y="261"/>
                  </a:cubicBezTo>
                  <a:cubicBezTo>
                    <a:pt x="1068" y="250"/>
                    <a:pt x="1048" y="241"/>
                    <a:pt x="1019" y="221"/>
                  </a:cubicBezTo>
                  <a:cubicBezTo>
                    <a:pt x="959" y="201"/>
                    <a:pt x="899" y="161"/>
                    <a:pt x="829" y="130"/>
                  </a:cubicBezTo>
                  <a:cubicBezTo>
                    <a:pt x="759" y="101"/>
                    <a:pt x="680" y="61"/>
                    <a:pt x="609" y="41"/>
                  </a:cubicBezTo>
                  <a:cubicBezTo>
                    <a:pt x="529" y="11"/>
                    <a:pt x="460" y="1"/>
                    <a:pt x="3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8721818" y="3823911"/>
              <a:ext cx="122039" cy="64187"/>
            </a:xfrm>
            <a:custGeom>
              <a:avLst/>
              <a:gdLst/>
              <a:ahLst/>
              <a:cxnLst/>
              <a:rect l="l" t="t" r="r" b="b"/>
              <a:pathLst>
                <a:path w="1329" h="699" extrusionOk="0">
                  <a:moveTo>
                    <a:pt x="470" y="120"/>
                  </a:moveTo>
                  <a:cubicBezTo>
                    <a:pt x="520" y="120"/>
                    <a:pt x="580" y="129"/>
                    <a:pt x="649" y="149"/>
                  </a:cubicBezTo>
                  <a:cubicBezTo>
                    <a:pt x="729" y="180"/>
                    <a:pt x="799" y="220"/>
                    <a:pt x="859" y="240"/>
                  </a:cubicBezTo>
                  <a:lnTo>
                    <a:pt x="1179" y="389"/>
                  </a:lnTo>
                  <a:cubicBezTo>
                    <a:pt x="1168" y="399"/>
                    <a:pt x="1168" y="399"/>
                    <a:pt x="1168" y="409"/>
                  </a:cubicBezTo>
                  <a:lnTo>
                    <a:pt x="1108" y="469"/>
                  </a:lnTo>
                  <a:cubicBezTo>
                    <a:pt x="1089" y="489"/>
                    <a:pt x="1059" y="509"/>
                    <a:pt x="1039" y="529"/>
                  </a:cubicBezTo>
                  <a:cubicBezTo>
                    <a:pt x="989" y="559"/>
                    <a:pt x="929" y="579"/>
                    <a:pt x="869" y="579"/>
                  </a:cubicBezTo>
                  <a:cubicBezTo>
                    <a:pt x="854" y="581"/>
                    <a:pt x="839" y="583"/>
                    <a:pt x="823" y="583"/>
                  </a:cubicBezTo>
                  <a:cubicBezTo>
                    <a:pt x="775" y="583"/>
                    <a:pt x="722" y="572"/>
                    <a:pt x="669" y="549"/>
                  </a:cubicBezTo>
                  <a:cubicBezTo>
                    <a:pt x="609" y="529"/>
                    <a:pt x="540" y="499"/>
                    <a:pt x="460" y="459"/>
                  </a:cubicBezTo>
                  <a:lnTo>
                    <a:pt x="150" y="300"/>
                  </a:lnTo>
                  <a:cubicBezTo>
                    <a:pt x="150" y="300"/>
                    <a:pt x="150" y="289"/>
                    <a:pt x="161" y="280"/>
                  </a:cubicBezTo>
                  <a:cubicBezTo>
                    <a:pt x="180" y="269"/>
                    <a:pt x="190" y="249"/>
                    <a:pt x="220" y="229"/>
                  </a:cubicBezTo>
                  <a:cubicBezTo>
                    <a:pt x="240" y="209"/>
                    <a:pt x="260" y="189"/>
                    <a:pt x="290" y="169"/>
                  </a:cubicBezTo>
                  <a:cubicBezTo>
                    <a:pt x="330" y="140"/>
                    <a:pt x="390" y="120"/>
                    <a:pt x="450" y="120"/>
                  </a:cubicBezTo>
                  <a:close/>
                  <a:moveTo>
                    <a:pt x="450" y="0"/>
                  </a:moveTo>
                  <a:cubicBezTo>
                    <a:pt x="370" y="10"/>
                    <a:pt x="290" y="30"/>
                    <a:pt x="220" y="70"/>
                  </a:cubicBezTo>
                  <a:cubicBezTo>
                    <a:pt x="190" y="90"/>
                    <a:pt x="161" y="109"/>
                    <a:pt x="130" y="140"/>
                  </a:cubicBezTo>
                  <a:cubicBezTo>
                    <a:pt x="110" y="160"/>
                    <a:pt x="90" y="189"/>
                    <a:pt x="70" y="209"/>
                  </a:cubicBezTo>
                  <a:cubicBezTo>
                    <a:pt x="50" y="220"/>
                    <a:pt x="41" y="240"/>
                    <a:pt x="30" y="249"/>
                  </a:cubicBezTo>
                  <a:lnTo>
                    <a:pt x="1" y="300"/>
                  </a:lnTo>
                  <a:lnTo>
                    <a:pt x="1" y="359"/>
                  </a:lnTo>
                  <a:lnTo>
                    <a:pt x="61" y="389"/>
                  </a:lnTo>
                  <a:cubicBezTo>
                    <a:pt x="61" y="389"/>
                    <a:pt x="70" y="399"/>
                    <a:pt x="81" y="399"/>
                  </a:cubicBezTo>
                  <a:lnTo>
                    <a:pt x="400" y="569"/>
                  </a:lnTo>
                  <a:cubicBezTo>
                    <a:pt x="490" y="609"/>
                    <a:pt x="560" y="639"/>
                    <a:pt x="629" y="669"/>
                  </a:cubicBezTo>
                  <a:cubicBezTo>
                    <a:pt x="709" y="688"/>
                    <a:pt x="779" y="699"/>
                    <a:pt x="839" y="699"/>
                  </a:cubicBezTo>
                  <a:lnTo>
                    <a:pt x="879" y="699"/>
                  </a:lnTo>
                  <a:cubicBezTo>
                    <a:pt x="949" y="699"/>
                    <a:pt x="1029" y="669"/>
                    <a:pt x="1099" y="629"/>
                  </a:cubicBezTo>
                  <a:cubicBezTo>
                    <a:pt x="1128" y="609"/>
                    <a:pt x="1159" y="579"/>
                    <a:pt x="1188" y="559"/>
                  </a:cubicBezTo>
                  <a:cubicBezTo>
                    <a:pt x="1219" y="529"/>
                    <a:pt x="1239" y="509"/>
                    <a:pt x="1259" y="479"/>
                  </a:cubicBezTo>
                  <a:lnTo>
                    <a:pt x="1299" y="439"/>
                  </a:lnTo>
                  <a:lnTo>
                    <a:pt x="1299" y="419"/>
                  </a:lnTo>
                  <a:cubicBezTo>
                    <a:pt x="1319" y="389"/>
                    <a:pt x="1328" y="389"/>
                    <a:pt x="1328" y="369"/>
                  </a:cubicBezTo>
                  <a:lnTo>
                    <a:pt x="1328" y="339"/>
                  </a:lnTo>
                  <a:lnTo>
                    <a:pt x="1299" y="320"/>
                  </a:lnTo>
                  <a:cubicBezTo>
                    <a:pt x="1299" y="320"/>
                    <a:pt x="1288" y="309"/>
                    <a:pt x="1279" y="309"/>
                  </a:cubicBezTo>
                  <a:lnTo>
                    <a:pt x="1268" y="300"/>
                  </a:lnTo>
                  <a:cubicBezTo>
                    <a:pt x="1259" y="300"/>
                    <a:pt x="1248" y="289"/>
                    <a:pt x="1239" y="289"/>
                  </a:cubicBezTo>
                  <a:lnTo>
                    <a:pt x="909" y="140"/>
                  </a:lnTo>
                  <a:cubicBezTo>
                    <a:pt x="849" y="109"/>
                    <a:pt x="769" y="70"/>
                    <a:pt x="689" y="40"/>
                  </a:cubicBezTo>
                  <a:cubicBezTo>
                    <a:pt x="600" y="10"/>
                    <a:pt x="520" y="0"/>
                    <a:pt x="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8727328" y="3829328"/>
              <a:ext cx="111019" cy="53535"/>
            </a:xfrm>
            <a:custGeom>
              <a:avLst/>
              <a:gdLst/>
              <a:ahLst/>
              <a:cxnLst/>
              <a:rect l="l" t="t" r="r" b="b"/>
              <a:pathLst>
                <a:path w="1209" h="583" extrusionOk="0">
                  <a:moveTo>
                    <a:pt x="390" y="1"/>
                  </a:moveTo>
                  <a:cubicBezTo>
                    <a:pt x="320" y="11"/>
                    <a:pt x="250" y="31"/>
                    <a:pt x="190" y="61"/>
                  </a:cubicBezTo>
                  <a:cubicBezTo>
                    <a:pt x="170" y="81"/>
                    <a:pt x="140" y="101"/>
                    <a:pt x="120" y="121"/>
                  </a:cubicBezTo>
                  <a:cubicBezTo>
                    <a:pt x="90" y="141"/>
                    <a:pt x="70" y="170"/>
                    <a:pt x="50" y="190"/>
                  </a:cubicBezTo>
                  <a:cubicBezTo>
                    <a:pt x="41" y="210"/>
                    <a:pt x="21" y="230"/>
                    <a:pt x="10" y="241"/>
                  </a:cubicBezTo>
                  <a:cubicBezTo>
                    <a:pt x="10" y="250"/>
                    <a:pt x="1" y="250"/>
                    <a:pt x="1" y="261"/>
                  </a:cubicBezTo>
                  <a:lnTo>
                    <a:pt x="10" y="270"/>
                  </a:lnTo>
                  <a:cubicBezTo>
                    <a:pt x="21" y="270"/>
                    <a:pt x="30" y="280"/>
                    <a:pt x="50" y="290"/>
                  </a:cubicBezTo>
                  <a:cubicBezTo>
                    <a:pt x="61" y="300"/>
                    <a:pt x="81" y="310"/>
                    <a:pt x="110" y="320"/>
                  </a:cubicBezTo>
                  <a:cubicBezTo>
                    <a:pt x="130" y="330"/>
                    <a:pt x="150" y="340"/>
                    <a:pt x="180" y="360"/>
                  </a:cubicBezTo>
                  <a:cubicBezTo>
                    <a:pt x="240" y="380"/>
                    <a:pt x="300" y="420"/>
                    <a:pt x="370" y="450"/>
                  </a:cubicBezTo>
                  <a:cubicBezTo>
                    <a:pt x="440" y="490"/>
                    <a:pt x="509" y="520"/>
                    <a:pt x="589" y="550"/>
                  </a:cubicBezTo>
                  <a:cubicBezTo>
                    <a:pt x="647" y="566"/>
                    <a:pt x="711" y="582"/>
                    <a:pt x="771" y="582"/>
                  </a:cubicBezTo>
                  <a:cubicBezTo>
                    <a:pt x="784" y="582"/>
                    <a:pt x="797" y="582"/>
                    <a:pt x="809" y="580"/>
                  </a:cubicBezTo>
                  <a:cubicBezTo>
                    <a:pt x="879" y="580"/>
                    <a:pt x="949" y="550"/>
                    <a:pt x="1009" y="520"/>
                  </a:cubicBezTo>
                  <a:cubicBezTo>
                    <a:pt x="1039" y="500"/>
                    <a:pt x="1068" y="480"/>
                    <a:pt x="1088" y="450"/>
                  </a:cubicBezTo>
                  <a:cubicBezTo>
                    <a:pt x="1108" y="430"/>
                    <a:pt x="1139" y="410"/>
                    <a:pt x="1148" y="390"/>
                  </a:cubicBezTo>
                  <a:cubicBezTo>
                    <a:pt x="1168" y="370"/>
                    <a:pt x="1179" y="340"/>
                    <a:pt x="1188" y="330"/>
                  </a:cubicBezTo>
                  <a:lnTo>
                    <a:pt x="1208" y="310"/>
                  </a:lnTo>
                  <a:cubicBezTo>
                    <a:pt x="1208" y="310"/>
                    <a:pt x="1199" y="310"/>
                    <a:pt x="1188" y="300"/>
                  </a:cubicBezTo>
                  <a:cubicBezTo>
                    <a:pt x="1179" y="300"/>
                    <a:pt x="1168" y="290"/>
                    <a:pt x="1159" y="280"/>
                  </a:cubicBezTo>
                  <a:cubicBezTo>
                    <a:pt x="1139" y="280"/>
                    <a:pt x="1119" y="270"/>
                    <a:pt x="1099" y="261"/>
                  </a:cubicBezTo>
                  <a:cubicBezTo>
                    <a:pt x="1068" y="250"/>
                    <a:pt x="1048" y="241"/>
                    <a:pt x="1019" y="221"/>
                  </a:cubicBezTo>
                  <a:cubicBezTo>
                    <a:pt x="959" y="201"/>
                    <a:pt x="899" y="161"/>
                    <a:pt x="829" y="130"/>
                  </a:cubicBezTo>
                  <a:cubicBezTo>
                    <a:pt x="759" y="101"/>
                    <a:pt x="680" y="61"/>
                    <a:pt x="609" y="41"/>
                  </a:cubicBezTo>
                  <a:cubicBezTo>
                    <a:pt x="529" y="11"/>
                    <a:pt x="460" y="1"/>
                    <a:pt x="3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8721818" y="3823911"/>
              <a:ext cx="122957" cy="64187"/>
            </a:xfrm>
            <a:custGeom>
              <a:avLst/>
              <a:gdLst/>
              <a:ahLst/>
              <a:cxnLst/>
              <a:rect l="l" t="t" r="r" b="b"/>
              <a:pathLst>
                <a:path w="1339" h="699" extrusionOk="0">
                  <a:moveTo>
                    <a:pt x="470" y="120"/>
                  </a:moveTo>
                  <a:cubicBezTo>
                    <a:pt x="520" y="120"/>
                    <a:pt x="580" y="129"/>
                    <a:pt x="649" y="149"/>
                  </a:cubicBezTo>
                  <a:cubicBezTo>
                    <a:pt x="729" y="180"/>
                    <a:pt x="799" y="220"/>
                    <a:pt x="859" y="240"/>
                  </a:cubicBezTo>
                  <a:lnTo>
                    <a:pt x="1179" y="389"/>
                  </a:lnTo>
                  <a:cubicBezTo>
                    <a:pt x="1168" y="399"/>
                    <a:pt x="1168" y="399"/>
                    <a:pt x="1168" y="409"/>
                  </a:cubicBezTo>
                  <a:lnTo>
                    <a:pt x="1108" y="469"/>
                  </a:lnTo>
                  <a:cubicBezTo>
                    <a:pt x="1089" y="489"/>
                    <a:pt x="1059" y="509"/>
                    <a:pt x="1039" y="529"/>
                  </a:cubicBezTo>
                  <a:cubicBezTo>
                    <a:pt x="989" y="559"/>
                    <a:pt x="929" y="579"/>
                    <a:pt x="869" y="579"/>
                  </a:cubicBezTo>
                  <a:cubicBezTo>
                    <a:pt x="854" y="581"/>
                    <a:pt x="839" y="583"/>
                    <a:pt x="823" y="583"/>
                  </a:cubicBezTo>
                  <a:cubicBezTo>
                    <a:pt x="775" y="583"/>
                    <a:pt x="722" y="572"/>
                    <a:pt x="669" y="549"/>
                  </a:cubicBezTo>
                  <a:cubicBezTo>
                    <a:pt x="609" y="529"/>
                    <a:pt x="540" y="499"/>
                    <a:pt x="460" y="459"/>
                  </a:cubicBezTo>
                  <a:lnTo>
                    <a:pt x="150" y="300"/>
                  </a:lnTo>
                  <a:cubicBezTo>
                    <a:pt x="150" y="300"/>
                    <a:pt x="150" y="289"/>
                    <a:pt x="161" y="280"/>
                  </a:cubicBezTo>
                  <a:cubicBezTo>
                    <a:pt x="180" y="269"/>
                    <a:pt x="190" y="249"/>
                    <a:pt x="220" y="229"/>
                  </a:cubicBezTo>
                  <a:cubicBezTo>
                    <a:pt x="240" y="209"/>
                    <a:pt x="260" y="189"/>
                    <a:pt x="290" y="169"/>
                  </a:cubicBezTo>
                  <a:cubicBezTo>
                    <a:pt x="330" y="140"/>
                    <a:pt x="390" y="120"/>
                    <a:pt x="450" y="120"/>
                  </a:cubicBezTo>
                  <a:close/>
                  <a:moveTo>
                    <a:pt x="450" y="0"/>
                  </a:moveTo>
                  <a:cubicBezTo>
                    <a:pt x="370" y="10"/>
                    <a:pt x="290" y="30"/>
                    <a:pt x="220" y="70"/>
                  </a:cubicBezTo>
                  <a:cubicBezTo>
                    <a:pt x="190" y="90"/>
                    <a:pt x="161" y="109"/>
                    <a:pt x="130" y="140"/>
                  </a:cubicBezTo>
                  <a:cubicBezTo>
                    <a:pt x="110" y="160"/>
                    <a:pt x="90" y="189"/>
                    <a:pt x="70" y="209"/>
                  </a:cubicBezTo>
                  <a:cubicBezTo>
                    <a:pt x="50" y="220"/>
                    <a:pt x="41" y="240"/>
                    <a:pt x="30" y="249"/>
                  </a:cubicBezTo>
                  <a:lnTo>
                    <a:pt x="1" y="300"/>
                  </a:lnTo>
                  <a:lnTo>
                    <a:pt x="1" y="359"/>
                  </a:lnTo>
                  <a:lnTo>
                    <a:pt x="61" y="389"/>
                  </a:lnTo>
                  <a:cubicBezTo>
                    <a:pt x="61" y="389"/>
                    <a:pt x="70" y="399"/>
                    <a:pt x="81" y="399"/>
                  </a:cubicBezTo>
                  <a:lnTo>
                    <a:pt x="400" y="569"/>
                  </a:lnTo>
                  <a:cubicBezTo>
                    <a:pt x="490" y="609"/>
                    <a:pt x="560" y="639"/>
                    <a:pt x="629" y="669"/>
                  </a:cubicBezTo>
                  <a:cubicBezTo>
                    <a:pt x="709" y="688"/>
                    <a:pt x="779" y="699"/>
                    <a:pt x="839" y="699"/>
                  </a:cubicBezTo>
                  <a:lnTo>
                    <a:pt x="879" y="699"/>
                  </a:lnTo>
                  <a:cubicBezTo>
                    <a:pt x="949" y="699"/>
                    <a:pt x="1029" y="669"/>
                    <a:pt x="1099" y="629"/>
                  </a:cubicBezTo>
                  <a:cubicBezTo>
                    <a:pt x="1128" y="609"/>
                    <a:pt x="1159" y="579"/>
                    <a:pt x="1188" y="559"/>
                  </a:cubicBezTo>
                  <a:cubicBezTo>
                    <a:pt x="1219" y="529"/>
                    <a:pt x="1239" y="509"/>
                    <a:pt x="1259" y="479"/>
                  </a:cubicBezTo>
                  <a:cubicBezTo>
                    <a:pt x="1268" y="469"/>
                    <a:pt x="1288" y="449"/>
                    <a:pt x="1288" y="439"/>
                  </a:cubicBezTo>
                  <a:lnTo>
                    <a:pt x="1308" y="419"/>
                  </a:lnTo>
                  <a:cubicBezTo>
                    <a:pt x="1319" y="399"/>
                    <a:pt x="1338" y="369"/>
                    <a:pt x="1319" y="339"/>
                  </a:cubicBezTo>
                  <a:lnTo>
                    <a:pt x="1308" y="329"/>
                  </a:lnTo>
                  <a:lnTo>
                    <a:pt x="1299" y="320"/>
                  </a:lnTo>
                  <a:cubicBezTo>
                    <a:pt x="1299" y="320"/>
                    <a:pt x="1288" y="309"/>
                    <a:pt x="1279" y="309"/>
                  </a:cubicBezTo>
                  <a:lnTo>
                    <a:pt x="1268" y="300"/>
                  </a:lnTo>
                  <a:cubicBezTo>
                    <a:pt x="1259" y="300"/>
                    <a:pt x="1248" y="289"/>
                    <a:pt x="1239" y="289"/>
                  </a:cubicBezTo>
                  <a:lnTo>
                    <a:pt x="909" y="140"/>
                  </a:lnTo>
                  <a:cubicBezTo>
                    <a:pt x="849" y="109"/>
                    <a:pt x="769" y="70"/>
                    <a:pt x="689" y="40"/>
                  </a:cubicBezTo>
                  <a:cubicBezTo>
                    <a:pt x="600" y="10"/>
                    <a:pt x="520" y="0"/>
                    <a:pt x="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8770394" y="3805178"/>
              <a:ext cx="110101" cy="52893"/>
            </a:xfrm>
            <a:custGeom>
              <a:avLst/>
              <a:gdLst/>
              <a:ahLst/>
              <a:cxnLst/>
              <a:rect l="l" t="t" r="r" b="b"/>
              <a:pathLst>
                <a:path w="1199" h="576" extrusionOk="0">
                  <a:moveTo>
                    <a:pt x="435" y="0"/>
                  </a:moveTo>
                  <a:cubicBezTo>
                    <a:pt x="416" y="0"/>
                    <a:pt x="398" y="2"/>
                    <a:pt x="380" y="4"/>
                  </a:cubicBezTo>
                  <a:cubicBezTo>
                    <a:pt x="310" y="4"/>
                    <a:pt x="250" y="24"/>
                    <a:pt x="191" y="64"/>
                  </a:cubicBezTo>
                  <a:cubicBezTo>
                    <a:pt x="160" y="84"/>
                    <a:pt x="131" y="104"/>
                    <a:pt x="111" y="124"/>
                  </a:cubicBezTo>
                  <a:cubicBezTo>
                    <a:pt x="91" y="144"/>
                    <a:pt x="71" y="174"/>
                    <a:pt x="51" y="194"/>
                  </a:cubicBezTo>
                  <a:cubicBezTo>
                    <a:pt x="31" y="214"/>
                    <a:pt x="20" y="234"/>
                    <a:pt x="11" y="244"/>
                  </a:cubicBezTo>
                  <a:cubicBezTo>
                    <a:pt x="11" y="254"/>
                    <a:pt x="0" y="254"/>
                    <a:pt x="0" y="264"/>
                  </a:cubicBezTo>
                  <a:lnTo>
                    <a:pt x="0" y="274"/>
                  </a:lnTo>
                  <a:lnTo>
                    <a:pt x="11" y="274"/>
                  </a:lnTo>
                  <a:cubicBezTo>
                    <a:pt x="20" y="284"/>
                    <a:pt x="31" y="284"/>
                    <a:pt x="51" y="294"/>
                  </a:cubicBezTo>
                  <a:cubicBezTo>
                    <a:pt x="60" y="304"/>
                    <a:pt x="80" y="313"/>
                    <a:pt x="100" y="324"/>
                  </a:cubicBezTo>
                  <a:cubicBezTo>
                    <a:pt x="131" y="333"/>
                    <a:pt x="151" y="344"/>
                    <a:pt x="180" y="364"/>
                  </a:cubicBezTo>
                  <a:cubicBezTo>
                    <a:pt x="240" y="384"/>
                    <a:pt x="300" y="413"/>
                    <a:pt x="370" y="453"/>
                  </a:cubicBezTo>
                  <a:cubicBezTo>
                    <a:pt x="440" y="484"/>
                    <a:pt x="520" y="524"/>
                    <a:pt x="590" y="543"/>
                  </a:cubicBezTo>
                  <a:cubicBezTo>
                    <a:pt x="655" y="560"/>
                    <a:pt x="713" y="576"/>
                    <a:pt x="770" y="576"/>
                  </a:cubicBezTo>
                  <a:cubicBezTo>
                    <a:pt x="783" y="576"/>
                    <a:pt x="796" y="575"/>
                    <a:pt x="809" y="573"/>
                  </a:cubicBezTo>
                  <a:cubicBezTo>
                    <a:pt x="889" y="563"/>
                    <a:pt x="949" y="543"/>
                    <a:pt x="1009" y="504"/>
                  </a:cubicBezTo>
                  <a:cubicBezTo>
                    <a:pt x="1039" y="484"/>
                    <a:pt x="1069" y="464"/>
                    <a:pt x="1089" y="444"/>
                  </a:cubicBezTo>
                  <a:cubicBezTo>
                    <a:pt x="1109" y="413"/>
                    <a:pt x="1129" y="393"/>
                    <a:pt x="1149" y="373"/>
                  </a:cubicBezTo>
                  <a:cubicBezTo>
                    <a:pt x="1169" y="353"/>
                    <a:pt x="1178" y="333"/>
                    <a:pt x="1189" y="313"/>
                  </a:cubicBezTo>
                  <a:cubicBezTo>
                    <a:pt x="1198" y="304"/>
                    <a:pt x="1198" y="294"/>
                    <a:pt x="1198" y="294"/>
                  </a:cubicBezTo>
                  <a:lnTo>
                    <a:pt x="1189" y="284"/>
                  </a:lnTo>
                  <a:cubicBezTo>
                    <a:pt x="1178" y="284"/>
                    <a:pt x="1169" y="274"/>
                    <a:pt x="1149" y="274"/>
                  </a:cubicBezTo>
                  <a:cubicBezTo>
                    <a:pt x="1139" y="264"/>
                    <a:pt x="1119" y="254"/>
                    <a:pt x="1089" y="244"/>
                  </a:cubicBezTo>
                  <a:cubicBezTo>
                    <a:pt x="1069" y="234"/>
                    <a:pt x="1039" y="224"/>
                    <a:pt x="1019" y="214"/>
                  </a:cubicBezTo>
                  <a:cubicBezTo>
                    <a:pt x="959" y="184"/>
                    <a:pt x="889" y="154"/>
                    <a:pt x="819" y="124"/>
                  </a:cubicBezTo>
                  <a:cubicBezTo>
                    <a:pt x="750" y="84"/>
                    <a:pt x="679" y="54"/>
                    <a:pt x="599" y="34"/>
                  </a:cubicBezTo>
                  <a:cubicBezTo>
                    <a:pt x="548" y="12"/>
                    <a:pt x="490" y="0"/>
                    <a:pt x="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8764885" y="3799668"/>
              <a:ext cx="121120" cy="63636"/>
            </a:xfrm>
            <a:custGeom>
              <a:avLst/>
              <a:gdLst/>
              <a:ahLst/>
              <a:cxnLst/>
              <a:rect l="l" t="t" r="r" b="b"/>
              <a:pathLst>
                <a:path w="1319" h="693" extrusionOk="0">
                  <a:moveTo>
                    <a:pt x="491" y="120"/>
                  </a:moveTo>
                  <a:cubicBezTo>
                    <a:pt x="535" y="120"/>
                    <a:pt x="588" y="132"/>
                    <a:pt x="639" y="154"/>
                  </a:cubicBezTo>
                  <a:cubicBezTo>
                    <a:pt x="699" y="164"/>
                    <a:pt x="770" y="194"/>
                    <a:pt x="859" y="234"/>
                  </a:cubicBezTo>
                  <a:lnTo>
                    <a:pt x="1179" y="384"/>
                  </a:lnTo>
                  <a:cubicBezTo>
                    <a:pt x="1169" y="384"/>
                    <a:pt x="1169" y="393"/>
                    <a:pt x="1159" y="393"/>
                  </a:cubicBezTo>
                  <a:cubicBezTo>
                    <a:pt x="1149" y="413"/>
                    <a:pt x="1129" y="433"/>
                    <a:pt x="1109" y="453"/>
                  </a:cubicBezTo>
                  <a:cubicBezTo>
                    <a:pt x="1089" y="484"/>
                    <a:pt x="1059" y="493"/>
                    <a:pt x="1039" y="513"/>
                  </a:cubicBezTo>
                  <a:cubicBezTo>
                    <a:pt x="989" y="544"/>
                    <a:pt x="929" y="573"/>
                    <a:pt x="869" y="573"/>
                  </a:cubicBezTo>
                  <a:cubicBezTo>
                    <a:pt x="854" y="576"/>
                    <a:pt x="839" y="577"/>
                    <a:pt x="824" y="577"/>
                  </a:cubicBezTo>
                  <a:cubicBezTo>
                    <a:pt x="778" y="577"/>
                    <a:pt x="730" y="566"/>
                    <a:pt x="670" y="544"/>
                  </a:cubicBezTo>
                  <a:cubicBezTo>
                    <a:pt x="610" y="524"/>
                    <a:pt x="540" y="493"/>
                    <a:pt x="460" y="453"/>
                  </a:cubicBezTo>
                  <a:lnTo>
                    <a:pt x="140" y="304"/>
                  </a:lnTo>
                  <a:cubicBezTo>
                    <a:pt x="151" y="304"/>
                    <a:pt x="151" y="294"/>
                    <a:pt x="160" y="294"/>
                  </a:cubicBezTo>
                  <a:cubicBezTo>
                    <a:pt x="171" y="274"/>
                    <a:pt x="191" y="254"/>
                    <a:pt x="211" y="234"/>
                  </a:cubicBezTo>
                  <a:cubicBezTo>
                    <a:pt x="231" y="204"/>
                    <a:pt x="260" y="194"/>
                    <a:pt x="280" y="174"/>
                  </a:cubicBezTo>
                  <a:cubicBezTo>
                    <a:pt x="330" y="144"/>
                    <a:pt x="390" y="124"/>
                    <a:pt x="450" y="124"/>
                  </a:cubicBezTo>
                  <a:cubicBezTo>
                    <a:pt x="463" y="122"/>
                    <a:pt x="477" y="120"/>
                    <a:pt x="491" y="120"/>
                  </a:cubicBezTo>
                  <a:close/>
                  <a:moveTo>
                    <a:pt x="495" y="1"/>
                  </a:moveTo>
                  <a:cubicBezTo>
                    <a:pt x="476" y="1"/>
                    <a:pt x="458" y="2"/>
                    <a:pt x="440" y="5"/>
                  </a:cubicBezTo>
                  <a:cubicBezTo>
                    <a:pt x="360" y="5"/>
                    <a:pt x="280" y="34"/>
                    <a:pt x="220" y="74"/>
                  </a:cubicBezTo>
                  <a:cubicBezTo>
                    <a:pt x="191" y="94"/>
                    <a:pt x="160" y="114"/>
                    <a:pt x="131" y="144"/>
                  </a:cubicBezTo>
                  <a:cubicBezTo>
                    <a:pt x="100" y="164"/>
                    <a:pt x="80" y="194"/>
                    <a:pt x="60" y="214"/>
                  </a:cubicBezTo>
                  <a:cubicBezTo>
                    <a:pt x="51" y="234"/>
                    <a:pt x="41" y="244"/>
                    <a:pt x="31" y="264"/>
                  </a:cubicBezTo>
                  <a:lnTo>
                    <a:pt x="1" y="314"/>
                  </a:lnTo>
                  <a:lnTo>
                    <a:pt x="1" y="364"/>
                  </a:lnTo>
                  <a:lnTo>
                    <a:pt x="51" y="393"/>
                  </a:lnTo>
                  <a:cubicBezTo>
                    <a:pt x="60" y="404"/>
                    <a:pt x="71" y="404"/>
                    <a:pt x="80" y="413"/>
                  </a:cubicBezTo>
                  <a:lnTo>
                    <a:pt x="410" y="564"/>
                  </a:lnTo>
                  <a:cubicBezTo>
                    <a:pt x="490" y="613"/>
                    <a:pt x="570" y="643"/>
                    <a:pt x="630" y="663"/>
                  </a:cubicBezTo>
                  <a:cubicBezTo>
                    <a:pt x="710" y="683"/>
                    <a:pt x="779" y="693"/>
                    <a:pt x="839" y="693"/>
                  </a:cubicBezTo>
                  <a:lnTo>
                    <a:pt x="879" y="693"/>
                  </a:lnTo>
                  <a:cubicBezTo>
                    <a:pt x="959" y="683"/>
                    <a:pt x="1039" y="663"/>
                    <a:pt x="1099" y="613"/>
                  </a:cubicBezTo>
                  <a:cubicBezTo>
                    <a:pt x="1139" y="593"/>
                    <a:pt x="1169" y="573"/>
                    <a:pt x="1189" y="544"/>
                  </a:cubicBezTo>
                  <a:lnTo>
                    <a:pt x="1258" y="473"/>
                  </a:lnTo>
                  <a:cubicBezTo>
                    <a:pt x="1269" y="453"/>
                    <a:pt x="1278" y="433"/>
                    <a:pt x="1289" y="424"/>
                  </a:cubicBezTo>
                  <a:lnTo>
                    <a:pt x="1298" y="404"/>
                  </a:lnTo>
                  <a:cubicBezTo>
                    <a:pt x="1318" y="373"/>
                    <a:pt x="1318" y="373"/>
                    <a:pt x="1318" y="354"/>
                  </a:cubicBezTo>
                  <a:lnTo>
                    <a:pt x="1318" y="324"/>
                  </a:lnTo>
                  <a:lnTo>
                    <a:pt x="1298" y="304"/>
                  </a:lnTo>
                  <a:cubicBezTo>
                    <a:pt x="1298" y="304"/>
                    <a:pt x="1289" y="294"/>
                    <a:pt x="1278" y="294"/>
                  </a:cubicBezTo>
                  <a:lnTo>
                    <a:pt x="1258" y="284"/>
                  </a:lnTo>
                  <a:cubicBezTo>
                    <a:pt x="1258" y="284"/>
                    <a:pt x="1249" y="274"/>
                    <a:pt x="1238" y="274"/>
                  </a:cubicBezTo>
                  <a:lnTo>
                    <a:pt x="909" y="124"/>
                  </a:lnTo>
                  <a:cubicBezTo>
                    <a:pt x="819" y="84"/>
                    <a:pt x="750" y="54"/>
                    <a:pt x="679" y="34"/>
                  </a:cubicBezTo>
                  <a:cubicBezTo>
                    <a:pt x="613" y="12"/>
                    <a:pt x="551" y="1"/>
                    <a:pt x="4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8770394" y="3805178"/>
              <a:ext cx="110101" cy="52893"/>
            </a:xfrm>
            <a:custGeom>
              <a:avLst/>
              <a:gdLst/>
              <a:ahLst/>
              <a:cxnLst/>
              <a:rect l="l" t="t" r="r" b="b"/>
              <a:pathLst>
                <a:path w="1199" h="576" extrusionOk="0">
                  <a:moveTo>
                    <a:pt x="435" y="0"/>
                  </a:moveTo>
                  <a:cubicBezTo>
                    <a:pt x="416" y="0"/>
                    <a:pt x="398" y="2"/>
                    <a:pt x="380" y="4"/>
                  </a:cubicBezTo>
                  <a:cubicBezTo>
                    <a:pt x="310" y="4"/>
                    <a:pt x="250" y="24"/>
                    <a:pt x="191" y="64"/>
                  </a:cubicBezTo>
                  <a:cubicBezTo>
                    <a:pt x="160" y="84"/>
                    <a:pt x="131" y="104"/>
                    <a:pt x="111" y="124"/>
                  </a:cubicBezTo>
                  <a:cubicBezTo>
                    <a:pt x="91" y="144"/>
                    <a:pt x="71" y="174"/>
                    <a:pt x="51" y="194"/>
                  </a:cubicBezTo>
                  <a:cubicBezTo>
                    <a:pt x="31" y="214"/>
                    <a:pt x="20" y="234"/>
                    <a:pt x="11" y="244"/>
                  </a:cubicBezTo>
                  <a:cubicBezTo>
                    <a:pt x="11" y="254"/>
                    <a:pt x="0" y="254"/>
                    <a:pt x="0" y="264"/>
                  </a:cubicBezTo>
                  <a:lnTo>
                    <a:pt x="0" y="274"/>
                  </a:lnTo>
                  <a:lnTo>
                    <a:pt x="11" y="274"/>
                  </a:lnTo>
                  <a:cubicBezTo>
                    <a:pt x="20" y="284"/>
                    <a:pt x="31" y="284"/>
                    <a:pt x="51" y="294"/>
                  </a:cubicBezTo>
                  <a:cubicBezTo>
                    <a:pt x="60" y="304"/>
                    <a:pt x="80" y="313"/>
                    <a:pt x="100" y="324"/>
                  </a:cubicBezTo>
                  <a:cubicBezTo>
                    <a:pt x="131" y="333"/>
                    <a:pt x="151" y="344"/>
                    <a:pt x="180" y="364"/>
                  </a:cubicBezTo>
                  <a:cubicBezTo>
                    <a:pt x="240" y="384"/>
                    <a:pt x="300" y="413"/>
                    <a:pt x="370" y="453"/>
                  </a:cubicBezTo>
                  <a:cubicBezTo>
                    <a:pt x="440" y="484"/>
                    <a:pt x="520" y="524"/>
                    <a:pt x="590" y="543"/>
                  </a:cubicBezTo>
                  <a:cubicBezTo>
                    <a:pt x="655" y="560"/>
                    <a:pt x="713" y="576"/>
                    <a:pt x="770" y="576"/>
                  </a:cubicBezTo>
                  <a:cubicBezTo>
                    <a:pt x="783" y="576"/>
                    <a:pt x="796" y="575"/>
                    <a:pt x="809" y="573"/>
                  </a:cubicBezTo>
                  <a:cubicBezTo>
                    <a:pt x="889" y="563"/>
                    <a:pt x="949" y="543"/>
                    <a:pt x="1009" y="504"/>
                  </a:cubicBezTo>
                  <a:cubicBezTo>
                    <a:pt x="1039" y="484"/>
                    <a:pt x="1069" y="464"/>
                    <a:pt x="1089" y="444"/>
                  </a:cubicBezTo>
                  <a:cubicBezTo>
                    <a:pt x="1109" y="413"/>
                    <a:pt x="1129" y="393"/>
                    <a:pt x="1149" y="373"/>
                  </a:cubicBezTo>
                  <a:cubicBezTo>
                    <a:pt x="1169" y="353"/>
                    <a:pt x="1178" y="333"/>
                    <a:pt x="1189" y="313"/>
                  </a:cubicBezTo>
                  <a:cubicBezTo>
                    <a:pt x="1198" y="304"/>
                    <a:pt x="1198" y="294"/>
                    <a:pt x="1198" y="294"/>
                  </a:cubicBezTo>
                  <a:lnTo>
                    <a:pt x="1189" y="284"/>
                  </a:lnTo>
                  <a:cubicBezTo>
                    <a:pt x="1178" y="284"/>
                    <a:pt x="1169" y="274"/>
                    <a:pt x="1149" y="274"/>
                  </a:cubicBezTo>
                  <a:cubicBezTo>
                    <a:pt x="1139" y="264"/>
                    <a:pt x="1119" y="254"/>
                    <a:pt x="1089" y="244"/>
                  </a:cubicBezTo>
                  <a:cubicBezTo>
                    <a:pt x="1069" y="234"/>
                    <a:pt x="1039" y="224"/>
                    <a:pt x="1019" y="214"/>
                  </a:cubicBezTo>
                  <a:cubicBezTo>
                    <a:pt x="959" y="184"/>
                    <a:pt x="889" y="154"/>
                    <a:pt x="819" y="124"/>
                  </a:cubicBezTo>
                  <a:cubicBezTo>
                    <a:pt x="750" y="84"/>
                    <a:pt x="679" y="54"/>
                    <a:pt x="599" y="34"/>
                  </a:cubicBezTo>
                  <a:cubicBezTo>
                    <a:pt x="548" y="12"/>
                    <a:pt x="490" y="0"/>
                    <a:pt x="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8764885" y="3799668"/>
              <a:ext cx="121120" cy="63636"/>
            </a:xfrm>
            <a:custGeom>
              <a:avLst/>
              <a:gdLst/>
              <a:ahLst/>
              <a:cxnLst/>
              <a:rect l="l" t="t" r="r" b="b"/>
              <a:pathLst>
                <a:path w="1319" h="693" extrusionOk="0">
                  <a:moveTo>
                    <a:pt x="491" y="120"/>
                  </a:moveTo>
                  <a:cubicBezTo>
                    <a:pt x="535" y="120"/>
                    <a:pt x="588" y="132"/>
                    <a:pt x="639" y="154"/>
                  </a:cubicBezTo>
                  <a:cubicBezTo>
                    <a:pt x="699" y="164"/>
                    <a:pt x="770" y="194"/>
                    <a:pt x="859" y="234"/>
                  </a:cubicBezTo>
                  <a:lnTo>
                    <a:pt x="1179" y="384"/>
                  </a:lnTo>
                  <a:cubicBezTo>
                    <a:pt x="1169" y="384"/>
                    <a:pt x="1169" y="393"/>
                    <a:pt x="1159" y="393"/>
                  </a:cubicBezTo>
                  <a:cubicBezTo>
                    <a:pt x="1149" y="413"/>
                    <a:pt x="1129" y="433"/>
                    <a:pt x="1109" y="453"/>
                  </a:cubicBezTo>
                  <a:cubicBezTo>
                    <a:pt x="1089" y="484"/>
                    <a:pt x="1059" y="493"/>
                    <a:pt x="1039" y="513"/>
                  </a:cubicBezTo>
                  <a:cubicBezTo>
                    <a:pt x="989" y="544"/>
                    <a:pt x="929" y="573"/>
                    <a:pt x="869" y="573"/>
                  </a:cubicBezTo>
                  <a:cubicBezTo>
                    <a:pt x="854" y="576"/>
                    <a:pt x="839" y="577"/>
                    <a:pt x="824" y="577"/>
                  </a:cubicBezTo>
                  <a:cubicBezTo>
                    <a:pt x="778" y="577"/>
                    <a:pt x="730" y="566"/>
                    <a:pt x="670" y="544"/>
                  </a:cubicBezTo>
                  <a:cubicBezTo>
                    <a:pt x="610" y="524"/>
                    <a:pt x="540" y="493"/>
                    <a:pt x="460" y="453"/>
                  </a:cubicBezTo>
                  <a:lnTo>
                    <a:pt x="140" y="304"/>
                  </a:lnTo>
                  <a:cubicBezTo>
                    <a:pt x="151" y="304"/>
                    <a:pt x="151" y="294"/>
                    <a:pt x="160" y="294"/>
                  </a:cubicBezTo>
                  <a:cubicBezTo>
                    <a:pt x="171" y="274"/>
                    <a:pt x="191" y="254"/>
                    <a:pt x="211" y="234"/>
                  </a:cubicBezTo>
                  <a:cubicBezTo>
                    <a:pt x="231" y="204"/>
                    <a:pt x="260" y="194"/>
                    <a:pt x="280" y="174"/>
                  </a:cubicBezTo>
                  <a:cubicBezTo>
                    <a:pt x="330" y="144"/>
                    <a:pt x="390" y="124"/>
                    <a:pt x="450" y="124"/>
                  </a:cubicBezTo>
                  <a:cubicBezTo>
                    <a:pt x="463" y="122"/>
                    <a:pt x="477" y="120"/>
                    <a:pt x="491" y="120"/>
                  </a:cubicBezTo>
                  <a:close/>
                  <a:moveTo>
                    <a:pt x="495" y="1"/>
                  </a:moveTo>
                  <a:cubicBezTo>
                    <a:pt x="476" y="1"/>
                    <a:pt x="458" y="2"/>
                    <a:pt x="440" y="5"/>
                  </a:cubicBezTo>
                  <a:cubicBezTo>
                    <a:pt x="360" y="5"/>
                    <a:pt x="280" y="34"/>
                    <a:pt x="220" y="74"/>
                  </a:cubicBezTo>
                  <a:cubicBezTo>
                    <a:pt x="191" y="94"/>
                    <a:pt x="160" y="114"/>
                    <a:pt x="131" y="144"/>
                  </a:cubicBezTo>
                  <a:cubicBezTo>
                    <a:pt x="100" y="164"/>
                    <a:pt x="80" y="194"/>
                    <a:pt x="60" y="214"/>
                  </a:cubicBezTo>
                  <a:cubicBezTo>
                    <a:pt x="51" y="234"/>
                    <a:pt x="41" y="244"/>
                    <a:pt x="31" y="264"/>
                  </a:cubicBezTo>
                  <a:lnTo>
                    <a:pt x="1" y="314"/>
                  </a:lnTo>
                  <a:lnTo>
                    <a:pt x="1" y="364"/>
                  </a:lnTo>
                  <a:lnTo>
                    <a:pt x="51" y="393"/>
                  </a:lnTo>
                  <a:cubicBezTo>
                    <a:pt x="60" y="404"/>
                    <a:pt x="71" y="404"/>
                    <a:pt x="80" y="413"/>
                  </a:cubicBezTo>
                  <a:lnTo>
                    <a:pt x="410" y="564"/>
                  </a:lnTo>
                  <a:cubicBezTo>
                    <a:pt x="490" y="613"/>
                    <a:pt x="570" y="643"/>
                    <a:pt x="630" y="663"/>
                  </a:cubicBezTo>
                  <a:cubicBezTo>
                    <a:pt x="710" y="683"/>
                    <a:pt x="779" y="693"/>
                    <a:pt x="839" y="693"/>
                  </a:cubicBezTo>
                  <a:lnTo>
                    <a:pt x="879" y="693"/>
                  </a:lnTo>
                  <a:cubicBezTo>
                    <a:pt x="959" y="683"/>
                    <a:pt x="1039" y="663"/>
                    <a:pt x="1099" y="613"/>
                  </a:cubicBezTo>
                  <a:cubicBezTo>
                    <a:pt x="1139" y="593"/>
                    <a:pt x="1169" y="573"/>
                    <a:pt x="1189" y="544"/>
                  </a:cubicBezTo>
                  <a:lnTo>
                    <a:pt x="1258" y="473"/>
                  </a:lnTo>
                  <a:cubicBezTo>
                    <a:pt x="1269" y="453"/>
                    <a:pt x="1278" y="433"/>
                    <a:pt x="1289" y="424"/>
                  </a:cubicBezTo>
                  <a:lnTo>
                    <a:pt x="1298" y="404"/>
                  </a:lnTo>
                  <a:cubicBezTo>
                    <a:pt x="1318" y="373"/>
                    <a:pt x="1318" y="373"/>
                    <a:pt x="1318" y="354"/>
                  </a:cubicBezTo>
                  <a:lnTo>
                    <a:pt x="1318" y="324"/>
                  </a:lnTo>
                  <a:lnTo>
                    <a:pt x="1298" y="304"/>
                  </a:lnTo>
                  <a:cubicBezTo>
                    <a:pt x="1298" y="304"/>
                    <a:pt x="1289" y="294"/>
                    <a:pt x="1278" y="294"/>
                  </a:cubicBezTo>
                  <a:lnTo>
                    <a:pt x="1258" y="284"/>
                  </a:lnTo>
                  <a:cubicBezTo>
                    <a:pt x="1258" y="284"/>
                    <a:pt x="1249" y="274"/>
                    <a:pt x="1238" y="274"/>
                  </a:cubicBezTo>
                  <a:lnTo>
                    <a:pt x="909" y="124"/>
                  </a:lnTo>
                  <a:cubicBezTo>
                    <a:pt x="819" y="84"/>
                    <a:pt x="750" y="54"/>
                    <a:pt x="679" y="34"/>
                  </a:cubicBezTo>
                  <a:cubicBezTo>
                    <a:pt x="613" y="12"/>
                    <a:pt x="551" y="1"/>
                    <a:pt x="4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8812543" y="3779834"/>
              <a:ext cx="111019" cy="52617"/>
            </a:xfrm>
            <a:custGeom>
              <a:avLst/>
              <a:gdLst/>
              <a:ahLst/>
              <a:cxnLst/>
              <a:rect l="l" t="t" r="r" b="b"/>
              <a:pathLst>
                <a:path w="1209" h="573" extrusionOk="0">
                  <a:moveTo>
                    <a:pt x="380" y="1"/>
                  </a:moveTo>
                  <a:cubicBezTo>
                    <a:pt x="311" y="10"/>
                    <a:pt x="240" y="30"/>
                    <a:pt x="191" y="70"/>
                  </a:cubicBezTo>
                  <a:cubicBezTo>
                    <a:pt x="160" y="90"/>
                    <a:pt x="131" y="110"/>
                    <a:pt x="111" y="130"/>
                  </a:cubicBezTo>
                  <a:cubicBezTo>
                    <a:pt x="91" y="161"/>
                    <a:pt x="71" y="181"/>
                    <a:pt x="51" y="201"/>
                  </a:cubicBezTo>
                  <a:cubicBezTo>
                    <a:pt x="31" y="221"/>
                    <a:pt x="21" y="240"/>
                    <a:pt x="11" y="260"/>
                  </a:cubicBezTo>
                  <a:lnTo>
                    <a:pt x="1" y="270"/>
                  </a:lnTo>
                  <a:lnTo>
                    <a:pt x="1" y="280"/>
                  </a:lnTo>
                  <a:lnTo>
                    <a:pt x="11" y="280"/>
                  </a:lnTo>
                  <a:cubicBezTo>
                    <a:pt x="21" y="290"/>
                    <a:pt x="31" y="300"/>
                    <a:pt x="51" y="300"/>
                  </a:cubicBezTo>
                  <a:lnTo>
                    <a:pt x="111" y="330"/>
                  </a:lnTo>
                  <a:cubicBezTo>
                    <a:pt x="131" y="340"/>
                    <a:pt x="160" y="350"/>
                    <a:pt x="180" y="370"/>
                  </a:cubicBezTo>
                  <a:cubicBezTo>
                    <a:pt x="240" y="390"/>
                    <a:pt x="311" y="420"/>
                    <a:pt x="380" y="460"/>
                  </a:cubicBezTo>
                  <a:cubicBezTo>
                    <a:pt x="450" y="490"/>
                    <a:pt x="520" y="520"/>
                    <a:pt x="600" y="540"/>
                  </a:cubicBezTo>
                  <a:cubicBezTo>
                    <a:pt x="657" y="556"/>
                    <a:pt x="720" y="572"/>
                    <a:pt x="779" y="572"/>
                  </a:cubicBezTo>
                  <a:cubicBezTo>
                    <a:pt x="793" y="572"/>
                    <a:pt x="806" y="571"/>
                    <a:pt x="819" y="570"/>
                  </a:cubicBezTo>
                  <a:cubicBezTo>
                    <a:pt x="890" y="560"/>
                    <a:pt x="959" y="540"/>
                    <a:pt x="1019" y="500"/>
                  </a:cubicBezTo>
                  <a:cubicBezTo>
                    <a:pt x="1049" y="480"/>
                    <a:pt x="1069" y="460"/>
                    <a:pt x="1099" y="430"/>
                  </a:cubicBezTo>
                  <a:cubicBezTo>
                    <a:pt x="1119" y="410"/>
                    <a:pt x="1139" y="380"/>
                    <a:pt x="1159" y="360"/>
                  </a:cubicBezTo>
                  <a:cubicBezTo>
                    <a:pt x="1169" y="340"/>
                    <a:pt x="1189" y="320"/>
                    <a:pt x="1189" y="310"/>
                  </a:cubicBezTo>
                  <a:cubicBezTo>
                    <a:pt x="1199" y="290"/>
                    <a:pt x="1209" y="280"/>
                    <a:pt x="1209" y="280"/>
                  </a:cubicBezTo>
                  <a:lnTo>
                    <a:pt x="1189" y="280"/>
                  </a:lnTo>
                  <a:cubicBezTo>
                    <a:pt x="1179" y="270"/>
                    <a:pt x="1169" y="270"/>
                    <a:pt x="1159" y="260"/>
                  </a:cubicBezTo>
                  <a:cubicBezTo>
                    <a:pt x="1139" y="250"/>
                    <a:pt x="1119" y="250"/>
                    <a:pt x="1099" y="240"/>
                  </a:cubicBezTo>
                  <a:cubicBezTo>
                    <a:pt x="1069" y="230"/>
                    <a:pt x="1049" y="210"/>
                    <a:pt x="1019" y="201"/>
                  </a:cubicBezTo>
                  <a:cubicBezTo>
                    <a:pt x="959" y="181"/>
                    <a:pt x="890" y="150"/>
                    <a:pt x="819" y="121"/>
                  </a:cubicBezTo>
                  <a:cubicBezTo>
                    <a:pt x="750" y="90"/>
                    <a:pt x="680" y="50"/>
                    <a:pt x="600" y="30"/>
                  </a:cubicBezTo>
                  <a:cubicBezTo>
                    <a:pt x="530" y="10"/>
                    <a:pt x="450" y="1"/>
                    <a:pt x="3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8807033" y="3774416"/>
              <a:ext cx="122039" cy="63269"/>
            </a:xfrm>
            <a:custGeom>
              <a:avLst/>
              <a:gdLst/>
              <a:ahLst/>
              <a:cxnLst/>
              <a:rect l="l" t="t" r="r" b="b"/>
              <a:pathLst>
                <a:path w="1329" h="689" extrusionOk="0">
                  <a:moveTo>
                    <a:pt x="450" y="120"/>
                  </a:moveTo>
                  <a:cubicBezTo>
                    <a:pt x="500" y="120"/>
                    <a:pt x="570" y="129"/>
                    <a:pt x="640" y="149"/>
                  </a:cubicBezTo>
                  <a:cubicBezTo>
                    <a:pt x="710" y="169"/>
                    <a:pt x="770" y="189"/>
                    <a:pt x="859" y="229"/>
                  </a:cubicBezTo>
                  <a:lnTo>
                    <a:pt x="1179" y="369"/>
                  </a:lnTo>
                  <a:cubicBezTo>
                    <a:pt x="1179" y="379"/>
                    <a:pt x="1169" y="379"/>
                    <a:pt x="1169" y="389"/>
                  </a:cubicBezTo>
                  <a:lnTo>
                    <a:pt x="1109" y="449"/>
                  </a:lnTo>
                  <a:cubicBezTo>
                    <a:pt x="1089" y="469"/>
                    <a:pt x="1069" y="489"/>
                    <a:pt x="1039" y="509"/>
                  </a:cubicBezTo>
                  <a:cubicBezTo>
                    <a:pt x="989" y="539"/>
                    <a:pt x="939" y="559"/>
                    <a:pt x="879" y="569"/>
                  </a:cubicBezTo>
                  <a:cubicBezTo>
                    <a:pt x="864" y="571"/>
                    <a:pt x="848" y="573"/>
                    <a:pt x="832" y="573"/>
                  </a:cubicBezTo>
                  <a:cubicBezTo>
                    <a:pt x="784" y="573"/>
                    <a:pt x="732" y="561"/>
                    <a:pt x="680" y="539"/>
                  </a:cubicBezTo>
                  <a:cubicBezTo>
                    <a:pt x="600" y="519"/>
                    <a:pt x="520" y="489"/>
                    <a:pt x="460" y="459"/>
                  </a:cubicBezTo>
                  <a:lnTo>
                    <a:pt x="151" y="309"/>
                  </a:lnTo>
                  <a:cubicBezTo>
                    <a:pt x="151" y="309"/>
                    <a:pt x="151" y="299"/>
                    <a:pt x="161" y="299"/>
                  </a:cubicBezTo>
                  <a:cubicBezTo>
                    <a:pt x="171" y="280"/>
                    <a:pt x="191" y="260"/>
                    <a:pt x="211" y="240"/>
                  </a:cubicBezTo>
                  <a:cubicBezTo>
                    <a:pt x="231" y="220"/>
                    <a:pt x="260" y="200"/>
                    <a:pt x="280" y="180"/>
                  </a:cubicBezTo>
                  <a:cubicBezTo>
                    <a:pt x="331" y="149"/>
                    <a:pt x="391" y="129"/>
                    <a:pt x="450" y="120"/>
                  </a:cubicBezTo>
                  <a:close/>
                  <a:moveTo>
                    <a:pt x="440" y="0"/>
                  </a:moveTo>
                  <a:cubicBezTo>
                    <a:pt x="360" y="10"/>
                    <a:pt x="280" y="30"/>
                    <a:pt x="211" y="80"/>
                  </a:cubicBezTo>
                  <a:cubicBezTo>
                    <a:pt x="180" y="100"/>
                    <a:pt x="151" y="120"/>
                    <a:pt x="131" y="149"/>
                  </a:cubicBezTo>
                  <a:lnTo>
                    <a:pt x="61" y="220"/>
                  </a:lnTo>
                  <a:cubicBezTo>
                    <a:pt x="51" y="240"/>
                    <a:pt x="41" y="260"/>
                    <a:pt x="31" y="269"/>
                  </a:cubicBezTo>
                  <a:lnTo>
                    <a:pt x="1" y="319"/>
                  </a:lnTo>
                  <a:lnTo>
                    <a:pt x="1" y="369"/>
                  </a:lnTo>
                  <a:lnTo>
                    <a:pt x="61" y="399"/>
                  </a:lnTo>
                  <a:lnTo>
                    <a:pt x="81" y="419"/>
                  </a:lnTo>
                  <a:lnTo>
                    <a:pt x="410" y="569"/>
                  </a:lnTo>
                  <a:cubicBezTo>
                    <a:pt x="480" y="599"/>
                    <a:pt x="560" y="629"/>
                    <a:pt x="640" y="659"/>
                  </a:cubicBezTo>
                  <a:cubicBezTo>
                    <a:pt x="720" y="679"/>
                    <a:pt x="779" y="688"/>
                    <a:pt x="839" y="688"/>
                  </a:cubicBezTo>
                  <a:lnTo>
                    <a:pt x="890" y="688"/>
                  </a:lnTo>
                  <a:cubicBezTo>
                    <a:pt x="970" y="679"/>
                    <a:pt x="1039" y="648"/>
                    <a:pt x="1109" y="609"/>
                  </a:cubicBezTo>
                  <a:cubicBezTo>
                    <a:pt x="1139" y="589"/>
                    <a:pt x="1169" y="559"/>
                    <a:pt x="1199" y="529"/>
                  </a:cubicBezTo>
                  <a:cubicBezTo>
                    <a:pt x="1219" y="509"/>
                    <a:pt x="1249" y="479"/>
                    <a:pt x="1259" y="459"/>
                  </a:cubicBezTo>
                  <a:cubicBezTo>
                    <a:pt x="1279" y="439"/>
                    <a:pt x="1289" y="419"/>
                    <a:pt x="1299" y="409"/>
                  </a:cubicBezTo>
                  <a:lnTo>
                    <a:pt x="1309" y="399"/>
                  </a:lnTo>
                  <a:cubicBezTo>
                    <a:pt x="1319" y="369"/>
                    <a:pt x="1329" y="359"/>
                    <a:pt x="1329" y="339"/>
                  </a:cubicBezTo>
                  <a:lnTo>
                    <a:pt x="1329" y="309"/>
                  </a:lnTo>
                  <a:lnTo>
                    <a:pt x="1299" y="289"/>
                  </a:lnTo>
                  <a:cubicBezTo>
                    <a:pt x="1299" y="289"/>
                    <a:pt x="1289" y="289"/>
                    <a:pt x="1279" y="280"/>
                  </a:cubicBezTo>
                  <a:lnTo>
                    <a:pt x="1269" y="280"/>
                  </a:lnTo>
                  <a:cubicBezTo>
                    <a:pt x="1259" y="269"/>
                    <a:pt x="1249" y="269"/>
                    <a:pt x="1239" y="269"/>
                  </a:cubicBezTo>
                  <a:lnTo>
                    <a:pt x="910" y="120"/>
                  </a:lnTo>
                  <a:cubicBezTo>
                    <a:pt x="819" y="80"/>
                    <a:pt x="750" y="50"/>
                    <a:pt x="680" y="30"/>
                  </a:cubicBezTo>
                  <a:cubicBezTo>
                    <a:pt x="590" y="10"/>
                    <a:pt x="500" y="0"/>
                    <a:pt x="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8812543" y="3779834"/>
              <a:ext cx="111019" cy="52617"/>
            </a:xfrm>
            <a:custGeom>
              <a:avLst/>
              <a:gdLst/>
              <a:ahLst/>
              <a:cxnLst/>
              <a:rect l="l" t="t" r="r" b="b"/>
              <a:pathLst>
                <a:path w="1209" h="573" extrusionOk="0">
                  <a:moveTo>
                    <a:pt x="380" y="1"/>
                  </a:moveTo>
                  <a:cubicBezTo>
                    <a:pt x="311" y="10"/>
                    <a:pt x="240" y="30"/>
                    <a:pt x="191" y="70"/>
                  </a:cubicBezTo>
                  <a:cubicBezTo>
                    <a:pt x="160" y="90"/>
                    <a:pt x="131" y="110"/>
                    <a:pt x="111" y="130"/>
                  </a:cubicBezTo>
                  <a:cubicBezTo>
                    <a:pt x="91" y="161"/>
                    <a:pt x="71" y="181"/>
                    <a:pt x="51" y="201"/>
                  </a:cubicBezTo>
                  <a:cubicBezTo>
                    <a:pt x="31" y="221"/>
                    <a:pt x="21" y="240"/>
                    <a:pt x="11" y="260"/>
                  </a:cubicBezTo>
                  <a:lnTo>
                    <a:pt x="1" y="270"/>
                  </a:lnTo>
                  <a:lnTo>
                    <a:pt x="1" y="280"/>
                  </a:lnTo>
                  <a:lnTo>
                    <a:pt x="11" y="280"/>
                  </a:lnTo>
                  <a:cubicBezTo>
                    <a:pt x="21" y="290"/>
                    <a:pt x="31" y="300"/>
                    <a:pt x="51" y="300"/>
                  </a:cubicBezTo>
                  <a:lnTo>
                    <a:pt x="111" y="330"/>
                  </a:lnTo>
                  <a:cubicBezTo>
                    <a:pt x="131" y="340"/>
                    <a:pt x="160" y="350"/>
                    <a:pt x="180" y="370"/>
                  </a:cubicBezTo>
                  <a:cubicBezTo>
                    <a:pt x="240" y="390"/>
                    <a:pt x="311" y="420"/>
                    <a:pt x="380" y="460"/>
                  </a:cubicBezTo>
                  <a:cubicBezTo>
                    <a:pt x="450" y="490"/>
                    <a:pt x="520" y="520"/>
                    <a:pt x="600" y="540"/>
                  </a:cubicBezTo>
                  <a:cubicBezTo>
                    <a:pt x="657" y="556"/>
                    <a:pt x="720" y="572"/>
                    <a:pt x="779" y="572"/>
                  </a:cubicBezTo>
                  <a:cubicBezTo>
                    <a:pt x="793" y="572"/>
                    <a:pt x="806" y="571"/>
                    <a:pt x="819" y="570"/>
                  </a:cubicBezTo>
                  <a:cubicBezTo>
                    <a:pt x="890" y="560"/>
                    <a:pt x="959" y="540"/>
                    <a:pt x="1019" y="500"/>
                  </a:cubicBezTo>
                  <a:cubicBezTo>
                    <a:pt x="1049" y="480"/>
                    <a:pt x="1069" y="460"/>
                    <a:pt x="1099" y="430"/>
                  </a:cubicBezTo>
                  <a:cubicBezTo>
                    <a:pt x="1119" y="410"/>
                    <a:pt x="1139" y="380"/>
                    <a:pt x="1159" y="360"/>
                  </a:cubicBezTo>
                  <a:cubicBezTo>
                    <a:pt x="1169" y="340"/>
                    <a:pt x="1189" y="320"/>
                    <a:pt x="1189" y="310"/>
                  </a:cubicBezTo>
                  <a:cubicBezTo>
                    <a:pt x="1199" y="290"/>
                    <a:pt x="1209" y="280"/>
                    <a:pt x="1209" y="280"/>
                  </a:cubicBezTo>
                  <a:lnTo>
                    <a:pt x="1189" y="280"/>
                  </a:lnTo>
                  <a:cubicBezTo>
                    <a:pt x="1179" y="270"/>
                    <a:pt x="1169" y="270"/>
                    <a:pt x="1159" y="260"/>
                  </a:cubicBezTo>
                  <a:cubicBezTo>
                    <a:pt x="1139" y="250"/>
                    <a:pt x="1119" y="250"/>
                    <a:pt x="1099" y="240"/>
                  </a:cubicBezTo>
                  <a:cubicBezTo>
                    <a:pt x="1069" y="230"/>
                    <a:pt x="1049" y="210"/>
                    <a:pt x="1019" y="201"/>
                  </a:cubicBezTo>
                  <a:cubicBezTo>
                    <a:pt x="959" y="181"/>
                    <a:pt x="890" y="150"/>
                    <a:pt x="819" y="121"/>
                  </a:cubicBezTo>
                  <a:cubicBezTo>
                    <a:pt x="750" y="90"/>
                    <a:pt x="680" y="50"/>
                    <a:pt x="600" y="30"/>
                  </a:cubicBezTo>
                  <a:cubicBezTo>
                    <a:pt x="530" y="10"/>
                    <a:pt x="450" y="1"/>
                    <a:pt x="3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8807033" y="3774416"/>
              <a:ext cx="122957" cy="63269"/>
            </a:xfrm>
            <a:custGeom>
              <a:avLst/>
              <a:gdLst/>
              <a:ahLst/>
              <a:cxnLst/>
              <a:rect l="l" t="t" r="r" b="b"/>
              <a:pathLst>
                <a:path w="1339" h="689" extrusionOk="0">
                  <a:moveTo>
                    <a:pt x="450" y="120"/>
                  </a:moveTo>
                  <a:cubicBezTo>
                    <a:pt x="500" y="120"/>
                    <a:pt x="570" y="129"/>
                    <a:pt x="640" y="149"/>
                  </a:cubicBezTo>
                  <a:cubicBezTo>
                    <a:pt x="710" y="169"/>
                    <a:pt x="770" y="189"/>
                    <a:pt x="859" y="229"/>
                  </a:cubicBezTo>
                  <a:lnTo>
                    <a:pt x="1179" y="369"/>
                  </a:lnTo>
                  <a:cubicBezTo>
                    <a:pt x="1179" y="379"/>
                    <a:pt x="1169" y="379"/>
                    <a:pt x="1169" y="389"/>
                  </a:cubicBezTo>
                  <a:lnTo>
                    <a:pt x="1109" y="449"/>
                  </a:lnTo>
                  <a:cubicBezTo>
                    <a:pt x="1089" y="469"/>
                    <a:pt x="1069" y="489"/>
                    <a:pt x="1039" y="509"/>
                  </a:cubicBezTo>
                  <a:cubicBezTo>
                    <a:pt x="989" y="539"/>
                    <a:pt x="939" y="559"/>
                    <a:pt x="879" y="569"/>
                  </a:cubicBezTo>
                  <a:cubicBezTo>
                    <a:pt x="864" y="571"/>
                    <a:pt x="848" y="573"/>
                    <a:pt x="832" y="573"/>
                  </a:cubicBezTo>
                  <a:cubicBezTo>
                    <a:pt x="784" y="573"/>
                    <a:pt x="732" y="561"/>
                    <a:pt x="680" y="539"/>
                  </a:cubicBezTo>
                  <a:cubicBezTo>
                    <a:pt x="600" y="519"/>
                    <a:pt x="520" y="489"/>
                    <a:pt x="460" y="459"/>
                  </a:cubicBezTo>
                  <a:lnTo>
                    <a:pt x="151" y="309"/>
                  </a:lnTo>
                  <a:cubicBezTo>
                    <a:pt x="151" y="309"/>
                    <a:pt x="151" y="299"/>
                    <a:pt x="161" y="299"/>
                  </a:cubicBezTo>
                  <a:cubicBezTo>
                    <a:pt x="171" y="280"/>
                    <a:pt x="191" y="260"/>
                    <a:pt x="211" y="240"/>
                  </a:cubicBezTo>
                  <a:cubicBezTo>
                    <a:pt x="231" y="220"/>
                    <a:pt x="260" y="200"/>
                    <a:pt x="280" y="180"/>
                  </a:cubicBezTo>
                  <a:cubicBezTo>
                    <a:pt x="331" y="149"/>
                    <a:pt x="391" y="129"/>
                    <a:pt x="450" y="120"/>
                  </a:cubicBezTo>
                  <a:close/>
                  <a:moveTo>
                    <a:pt x="440" y="0"/>
                  </a:moveTo>
                  <a:cubicBezTo>
                    <a:pt x="360" y="10"/>
                    <a:pt x="280" y="30"/>
                    <a:pt x="211" y="80"/>
                  </a:cubicBezTo>
                  <a:cubicBezTo>
                    <a:pt x="180" y="100"/>
                    <a:pt x="151" y="120"/>
                    <a:pt x="131" y="149"/>
                  </a:cubicBezTo>
                  <a:lnTo>
                    <a:pt x="61" y="220"/>
                  </a:lnTo>
                  <a:cubicBezTo>
                    <a:pt x="51" y="240"/>
                    <a:pt x="41" y="260"/>
                    <a:pt x="31" y="269"/>
                  </a:cubicBezTo>
                  <a:lnTo>
                    <a:pt x="1" y="319"/>
                  </a:lnTo>
                  <a:lnTo>
                    <a:pt x="1" y="369"/>
                  </a:lnTo>
                  <a:lnTo>
                    <a:pt x="61" y="399"/>
                  </a:lnTo>
                  <a:lnTo>
                    <a:pt x="81" y="419"/>
                  </a:lnTo>
                  <a:lnTo>
                    <a:pt x="410" y="569"/>
                  </a:lnTo>
                  <a:cubicBezTo>
                    <a:pt x="480" y="599"/>
                    <a:pt x="560" y="639"/>
                    <a:pt x="640" y="659"/>
                  </a:cubicBezTo>
                  <a:cubicBezTo>
                    <a:pt x="720" y="679"/>
                    <a:pt x="779" y="688"/>
                    <a:pt x="839" y="688"/>
                  </a:cubicBezTo>
                  <a:lnTo>
                    <a:pt x="890" y="688"/>
                  </a:lnTo>
                  <a:cubicBezTo>
                    <a:pt x="970" y="679"/>
                    <a:pt x="1039" y="648"/>
                    <a:pt x="1109" y="609"/>
                  </a:cubicBezTo>
                  <a:cubicBezTo>
                    <a:pt x="1139" y="589"/>
                    <a:pt x="1169" y="559"/>
                    <a:pt x="1199" y="529"/>
                  </a:cubicBezTo>
                  <a:cubicBezTo>
                    <a:pt x="1219" y="509"/>
                    <a:pt x="1249" y="479"/>
                    <a:pt x="1259" y="459"/>
                  </a:cubicBezTo>
                  <a:cubicBezTo>
                    <a:pt x="1279" y="439"/>
                    <a:pt x="1289" y="419"/>
                    <a:pt x="1299" y="409"/>
                  </a:cubicBezTo>
                  <a:lnTo>
                    <a:pt x="1309" y="389"/>
                  </a:lnTo>
                  <a:cubicBezTo>
                    <a:pt x="1319" y="369"/>
                    <a:pt x="1338" y="339"/>
                    <a:pt x="1309" y="299"/>
                  </a:cubicBezTo>
                  <a:lnTo>
                    <a:pt x="1299" y="289"/>
                  </a:lnTo>
                  <a:cubicBezTo>
                    <a:pt x="1299" y="289"/>
                    <a:pt x="1289" y="289"/>
                    <a:pt x="1279" y="280"/>
                  </a:cubicBezTo>
                  <a:lnTo>
                    <a:pt x="1269" y="280"/>
                  </a:lnTo>
                  <a:cubicBezTo>
                    <a:pt x="1259" y="269"/>
                    <a:pt x="1249" y="269"/>
                    <a:pt x="1239" y="269"/>
                  </a:cubicBezTo>
                  <a:lnTo>
                    <a:pt x="910" y="120"/>
                  </a:lnTo>
                  <a:cubicBezTo>
                    <a:pt x="819" y="80"/>
                    <a:pt x="750" y="50"/>
                    <a:pt x="680" y="30"/>
                  </a:cubicBezTo>
                  <a:cubicBezTo>
                    <a:pt x="590" y="10"/>
                    <a:pt x="500" y="0"/>
                    <a:pt x="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8854691" y="3753939"/>
              <a:ext cx="111111" cy="52066"/>
            </a:xfrm>
            <a:custGeom>
              <a:avLst/>
              <a:gdLst/>
              <a:ahLst/>
              <a:cxnLst/>
              <a:rect l="l" t="t" r="r" b="b"/>
              <a:pathLst>
                <a:path w="1210" h="567" extrusionOk="0">
                  <a:moveTo>
                    <a:pt x="420" y="1"/>
                  </a:moveTo>
                  <a:cubicBezTo>
                    <a:pt x="407" y="1"/>
                    <a:pt x="394" y="1"/>
                    <a:pt x="380" y="3"/>
                  </a:cubicBezTo>
                  <a:cubicBezTo>
                    <a:pt x="311" y="13"/>
                    <a:pt x="240" y="33"/>
                    <a:pt x="181" y="73"/>
                  </a:cubicBezTo>
                  <a:cubicBezTo>
                    <a:pt x="161" y="93"/>
                    <a:pt x="131" y="113"/>
                    <a:pt x="111" y="143"/>
                  </a:cubicBezTo>
                  <a:cubicBezTo>
                    <a:pt x="81" y="163"/>
                    <a:pt x="61" y="183"/>
                    <a:pt x="51" y="213"/>
                  </a:cubicBezTo>
                  <a:cubicBezTo>
                    <a:pt x="31" y="233"/>
                    <a:pt x="21" y="253"/>
                    <a:pt x="11" y="263"/>
                  </a:cubicBezTo>
                  <a:cubicBezTo>
                    <a:pt x="11" y="273"/>
                    <a:pt x="1" y="273"/>
                    <a:pt x="1" y="283"/>
                  </a:cubicBezTo>
                  <a:cubicBezTo>
                    <a:pt x="1" y="292"/>
                    <a:pt x="11" y="292"/>
                    <a:pt x="11" y="292"/>
                  </a:cubicBezTo>
                  <a:cubicBezTo>
                    <a:pt x="21" y="292"/>
                    <a:pt x="31" y="303"/>
                    <a:pt x="51" y="312"/>
                  </a:cubicBezTo>
                  <a:cubicBezTo>
                    <a:pt x="71" y="323"/>
                    <a:pt x="81" y="323"/>
                    <a:pt x="111" y="332"/>
                  </a:cubicBezTo>
                  <a:cubicBezTo>
                    <a:pt x="131" y="343"/>
                    <a:pt x="161" y="363"/>
                    <a:pt x="191" y="372"/>
                  </a:cubicBezTo>
                  <a:cubicBezTo>
                    <a:pt x="240" y="392"/>
                    <a:pt x="311" y="423"/>
                    <a:pt x="380" y="452"/>
                  </a:cubicBezTo>
                  <a:cubicBezTo>
                    <a:pt x="451" y="492"/>
                    <a:pt x="530" y="522"/>
                    <a:pt x="600" y="542"/>
                  </a:cubicBezTo>
                  <a:cubicBezTo>
                    <a:pt x="658" y="557"/>
                    <a:pt x="712" y="566"/>
                    <a:pt x="768" y="566"/>
                  </a:cubicBezTo>
                  <a:cubicBezTo>
                    <a:pt x="788" y="566"/>
                    <a:pt x="809" y="565"/>
                    <a:pt x="830" y="562"/>
                  </a:cubicBezTo>
                  <a:cubicBezTo>
                    <a:pt x="899" y="562"/>
                    <a:pt x="959" y="532"/>
                    <a:pt x="1019" y="492"/>
                  </a:cubicBezTo>
                  <a:cubicBezTo>
                    <a:pt x="1049" y="472"/>
                    <a:pt x="1069" y="452"/>
                    <a:pt x="1099" y="423"/>
                  </a:cubicBezTo>
                  <a:cubicBezTo>
                    <a:pt x="1119" y="403"/>
                    <a:pt x="1139" y="383"/>
                    <a:pt x="1159" y="352"/>
                  </a:cubicBezTo>
                  <a:cubicBezTo>
                    <a:pt x="1169" y="332"/>
                    <a:pt x="1179" y="312"/>
                    <a:pt x="1189" y="303"/>
                  </a:cubicBezTo>
                  <a:cubicBezTo>
                    <a:pt x="1199" y="283"/>
                    <a:pt x="1209" y="273"/>
                    <a:pt x="1209" y="273"/>
                  </a:cubicBezTo>
                  <a:lnTo>
                    <a:pt x="1189" y="273"/>
                  </a:lnTo>
                  <a:cubicBezTo>
                    <a:pt x="1179" y="263"/>
                    <a:pt x="1169" y="263"/>
                    <a:pt x="1149" y="253"/>
                  </a:cubicBezTo>
                  <a:cubicBezTo>
                    <a:pt x="1139" y="243"/>
                    <a:pt x="1119" y="243"/>
                    <a:pt x="1089" y="233"/>
                  </a:cubicBezTo>
                  <a:cubicBezTo>
                    <a:pt x="1069" y="223"/>
                    <a:pt x="1039" y="213"/>
                    <a:pt x="1019" y="193"/>
                  </a:cubicBezTo>
                  <a:cubicBezTo>
                    <a:pt x="959" y="173"/>
                    <a:pt x="890" y="143"/>
                    <a:pt x="819" y="113"/>
                  </a:cubicBezTo>
                  <a:cubicBezTo>
                    <a:pt x="750" y="83"/>
                    <a:pt x="670" y="53"/>
                    <a:pt x="600" y="33"/>
                  </a:cubicBezTo>
                  <a:cubicBezTo>
                    <a:pt x="535" y="17"/>
                    <a:pt x="477" y="1"/>
                    <a:pt x="4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8849181" y="3748337"/>
              <a:ext cx="122131" cy="63636"/>
            </a:xfrm>
            <a:custGeom>
              <a:avLst/>
              <a:gdLst/>
              <a:ahLst/>
              <a:cxnLst/>
              <a:rect l="l" t="t" r="r" b="b"/>
              <a:pathLst>
                <a:path w="1330" h="693" extrusionOk="0">
                  <a:moveTo>
                    <a:pt x="486" y="120"/>
                  </a:moveTo>
                  <a:cubicBezTo>
                    <a:pt x="532" y="120"/>
                    <a:pt x="580" y="132"/>
                    <a:pt x="640" y="154"/>
                  </a:cubicBezTo>
                  <a:cubicBezTo>
                    <a:pt x="720" y="174"/>
                    <a:pt x="800" y="204"/>
                    <a:pt x="860" y="234"/>
                  </a:cubicBezTo>
                  <a:lnTo>
                    <a:pt x="1179" y="364"/>
                  </a:lnTo>
                  <a:cubicBezTo>
                    <a:pt x="1179" y="373"/>
                    <a:pt x="1169" y="373"/>
                    <a:pt x="1169" y="384"/>
                  </a:cubicBezTo>
                  <a:lnTo>
                    <a:pt x="1109" y="444"/>
                  </a:lnTo>
                  <a:cubicBezTo>
                    <a:pt x="1090" y="464"/>
                    <a:pt x="1070" y="484"/>
                    <a:pt x="1039" y="504"/>
                  </a:cubicBezTo>
                  <a:cubicBezTo>
                    <a:pt x="999" y="544"/>
                    <a:pt x="939" y="564"/>
                    <a:pt x="879" y="564"/>
                  </a:cubicBezTo>
                  <a:cubicBezTo>
                    <a:pt x="864" y="566"/>
                    <a:pt x="848" y="567"/>
                    <a:pt x="831" y="567"/>
                  </a:cubicBezTo>
                  <a:cubicBezTo>
                    <a:pt x="786" y="567"/>
                    <a:pt x="738" y="558"/>
                    <a:pt x="680" y="544"/>
                  </a:cubicBezTo>
                  <a:cubicBezTo>
                    <a:pt x="610" y="524"/>
                    <a:pt x="540" y="504"/>
                    <a:pt x="460" y="464"/>
                  </a:cubicBezTo>
                  <a:lnTo>
                    <a:pt x="141" y="324"/>
                  </a:lnTo>
                  <a:lnTo>
                    <a:pt x="161" y="304"/>
                  </a:lnTo>
                  <a:cubicBezTo>
                    <a:pt x="171" y="284"/>
                    <a:pt x="191" y="264"/>
                    <a:pt x="211" y="244"/>
                  </a:cubicBezTo>
                  <a:cubicBezTo>
                    <a:pt x="231" y="224"/>
                    <a:pt x="251" y="204"/>
                    <a:pt x="281" y="184"/>
                  </a:cubicBezTo>
                  <a:cubicBezTo>
                    <a:pt x="331" y="154"/>
                    <a:pt x="380" y="134"/>
                    <a:pt x="440" y="124"/>
                  </a:cubicBezTo>
                  <a:cubicBezTo>
                    <a:pt x="455" y="122"/>
                    <a:pt x="470" y="120"/>
                    <a:pt x="486" y="120"/>
                  </a:cubicBezTo>
                  <a:close/>
                  <a:moveTo>
                    <a:pt x="485" y="1"/>
                  </a:moveTo>
                  <a:cubicBezTo>
                    <a:pt x="466" y="1"/>
                    <a:pt x="448" y="2"/>
                    <a:pt x="431" y="4"/>
                  </a:cubicBezTo>
                  <a:cubicBezTo>
                    <a:pt x="351" y="14"/>
                    <a:pt x="281" y="44"/>
                    <a:pt x="211" y="84"/>
                  </a:cubicBezTo>
                  <a:cubicBezTo>
                    <a:pt x="181" y="104"/>
                    <a:pt x="151" y="134"/>
                    <a:pt x="121" y="154"/>
                  </a:cubicBezTo>
                  <a:cubicBezTo>
                    <a:pt x="101" y="184"/>
                    <a:pt x="81" y="214"/>
                    <a:pt x="61" y="234"/>
                  </a:cubicBezTo>
                  <a:cubicBezTo>
                    <a:pt x="51" y="254"/>
                    <a:pt x="41" y="264"/>
                    <a:pt x="31" y="284"/>
                  </a:cubicBezTo>
                  <a:lnTo>
                    <a:pt x="1" y="334"/>
                  </a:lnTo>
                  <a:lnTo>
                    <a:pt x="1" y="384"/>
                  </a:lnTo>
                  <a:lnTo>
                    <a:pt x="61" y="413"/>
                  </a:lnTo>
                  <a:cubicBezTo>
                    <a:pt x="71" y="413"/>
                    <a:pt x="71" y="424"/>
                    <a:pt x="81" y="424"/>
                  </a:cubicBezTo>
                  <a:lnTo>
                    <a:pt x="411" y="573"/>
                  </a:lnTo>
                  <a:cubicBezTo>
                    <a:pt x="500" y="613"/>
                    <a:pt x="580" y="643"/>
                    <a:pt x="650" y="663"/>
                  </a:cubicBezTo>
                  <a:cubicBezTo>
                    <a:pt x="720" y="683"/>
                    <a:pt x="780" y="693"/>
                    <a:pt x="840" y="693"/>
                  </a:cubicBezTo>
                  <a:cubicBezTo>
                    <a:pt x="860" y="693"/>
                    <a:pt x="870" y="683"/>
                    <a:pt x="890" y="683"/>
                  </a:cubicBezTo>
                  <a:cubicBezTo>
                    <a:pt x="970" y="673"/>
                    <a:pt x="1050" y="653"/>
                    <a:pt x="1109" y="603"/>
                  </a:cubicBezTo>
                  <a:cubicBezTo>
                    <a:pt x="1139" y="583"/>
                    <a:pt x="1169" y="553"/>
                    <a:pt x="1199" y="524"/>
                  </a:cubicBezTo>
                  <a:cubicBezTo>
                    <a:pt x="1219" y="504"/>
                    <a:pt x="1249" y="473"/>
                    <a:pt x="1259" y="453"/>
                  </a:cubicBezTo>
                  <a:cubicBezTo>
                    <a:pt x="1279" y="433"/>
                    <a:pt x="1289" y="413"/>
                    <a:pt x="1299" y="393"/>
                  </a:cubicBezTo>
                  <a:lnTo>
                    <a:pt x="1309" y="384"/>
                  </a:lnTo>
                  <a:cubicBezTo>
                    <a:pt x="1319" y="364"/>
                    <a:pt x="1329" y="353"/>
                    <a:pt x="1329" y="334"/>
                  </a:cubicBezTo>
                  <a:lnTo>
                    <a:pt x="1329" y="304"/>
                  </a:lnTo>
                  <a:lnTo>
                    <a:pt x="1299" y="284"/>
                  </a:lnTo>
                  <a:cubicBezTo>
                    <a:pt x="1299" y="284"/>
                    <a:pt x="1289" y="284"/>
                    <a:pt x="1279" y="274"/>
                  </a:cubicBezTo>
                  <a:lnTo>
                    <a:pt x="1259" y="274"/>
                  </a:lnTo>
                  <a:cubicBezTo>
                    <a:pt x="1259" y="264"/>
                    <a:pt x="1249" y="264"/>
                    <a:pt x="1239" y="264"/>
                  </a:cubicBezTo>
                  <a:lnTo>
                    <a:pt x="899" y="124"/>
                  </a:lnTo>
                  <a:cubicBezTo>
                    <a:pt x="840" y="94"/>
                    <a:pt x="760" y="54"/>
                    <a:pt x="670" y="34"/>
                  </a:cubicBezTo>
                  <a:cubicBezTo>
                    <a:pt x="603" y="12"/>
                    <a:pt x="541" y="1"/>
                    <a:pt x="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8854691" y="3753939"/>
              <a:ext cx="111111" cy="52066"/>
            </a:xfrm>
            <a:custGeom>
              <a:avLst/>
              <a:gdLst/>
              <a:ahLst/>
              <a:cxnLst/>
              <a:rect l="l" t="t" r="r" b="b"/>
              <a:pathLst>
                <a:path w="1210" h="567" extrusionOk="0">
                  <a:moveTo>
                    <a:pt x="420" y="1"/>
                  </a:moveTo>
                  <a:cubicBezTo>
                    <a:pt x="407" y="1"/>
                    <a:pt x="394" y="1"/>
                    <a:pt x="380" y="3"/>
                  </a:cubicBezTo>
                  <a:cubicBezTo>
                    <a:pt x="311" y="13"/>
                    <a:pt x="240" y="33"/>
                    <a:pt x="181" y="73"/>
                  </a:cubicBezTo>
                  <a:cubicBezTo>
                    <a:pt x="161" y="93"/>
                    <a:pt x="131" y="113"/>
                    <a:pt x="111" y="143"/>
                  </a:cubicBezTo>
                  <a:cubicBezTo>
                    <a:pt x="81" y="163"/>
                    <a:pt x="61" y="183"/>
                    <a:pt x="51" y="213"/>
                  </a:cubicBezTo>
                  <a:cubicBezTo>
                    <a:pt x="31" y="233"/>
                    <a:pt x="21" y="253"/>
                    <a:pt x="11" y="263"/>
                  </a:cubicBezTo>
                  <a:cubicBezTo>
                    <a:pt x="11" y="273"/>
                    <a:pt x="1" y="273"/>
                    <a:pt x="1" y="283"/>
                  </a:cubicBezTo>
                  <a:cubicBezTo>
                    <a:pt x="1" y="292"/>
                    <a:pt x="11" y="292"/>
                    <a:pt x="11" y="292"/>
                  </a:cubicBezTo>
                  <a:cubicBezTo>
                    <a:pt x="21" y="292"/>
                    <a:pt x="31" y="303"/>
                    <a:pt x="51" y="312"/>
                  </a:cubicBezTo>
                  <a:cubicBezTo>
                    <a:pt x="71" y="323"/>
                    <a:pt x="81" y="323"/>
                    <a:pt x="111" y="332"/>
                  </a:cubicBezTo>
                  <a:cubicBezTo>
                    <a:pt x="131" y="343"/>
                    <a:pt x="161" y="363"/>
                    <a:pt x="191" y="372"/>
                  </a:cubicBezTo>
                  <a:cubicBezTo>
                    <a:pt x="240" y="392"/>
                    <a:pt x="311" y="423"/>
                    <a:pt x="380" y="452"/>
                  </a:cubicBezTo>
                  <a:cubicBezTo>
                    <a:pt x="451" y="492"/>
                    <a:pt x="530" y="522"/>
                    <a:pt x="600" y="542"/>
                  </a:cubicBezTo>
                  <a:cubicBezTo>
                    <a:pt x="658" y="557"/>
                    <a:pt x="712" y="566"/>
                    <a:pt x="768" y="566"/>
                  </a:cubicBezTo>
                  <a:cubicBezTo>
                    <a:pt x="788" y="566"/>
                    <a:pt x="809" y="565"/>
                    <a:pt x="830" y="562"/>
                  </a:cubicBezTo>
                  <a:cubicBezTo>
                    <a:pt x="899" y="562"/>
                    <a:pt x="959" y="532"/>
                    <a:pt x="1019" y="492"/>
                  </a:cubicBezTo>
                  <a:cubicBezTo>
                    <a:pt x="1049" y="472"/>
                    <a:pt x="1069" y="452"/>
                    <a:pt x="1099" y="423"/>
                  </a:cubicBezTo>
                  <a:cubicBezTo>
                    <a:pt x="1119" y="403"/>
                    <a:pt x="1139" y="383"/>
                    <a:pt x="1159" y="352"/>
                  </a:cubicBezTo>
                  <a:cubicBezTo>
                    <a:pt x="1169" y="332"/>
                    <a:pt x="1179" y="312"/>
                    <a:pt x="1189" y="303"/>
                  </a:cubicBezTo>
                  <a:cubicBezTo>
                    <a:pt x="1199" y="283"/>
                    <a:pt x="1209" y="273"/>
                    <a:pt x="1209" y="273"/>
                  </a:cubicBezTo>
                  <a:lnTo>
                    <a:pt x="1189" y="273"/>
                  </a:lnTo>
                  <a:cubicBezTo>
                    <a:pt x="1179" y="263"/>
                    <a:pt x="1169" y="263"/>
                    <a:pt x="1149" y="253"/>
                  </a:cubicBezTo>
                  <a:cubicBezTo>
                    <a:pt x="1139" y="243"/>
                    <a:pt x="1119" y="243"/>
                    <a:pt x="1089" y="233"/>
                  </a:cubicBezTo>
                  <a:cubicBezTo>
                    <a:pt x="1069" y="223"/>
                    <a:pt x="1039" y="213"/>
                    <a:pt x="1019" y="193"/>
                  </a:cubicBezTo>
                  <a:cubicBezTo>
                    <a:pt x="959" y="173"/>
                    <a:pt x="890" y="143"/>
                    <a:pt x="819" y="113"/>
                  </a:cubicBezTo>
                  <a:cubicBezTo>
                    <a:pt x="750" y="83"/>
                    <a:pt x="670" y="53"/>
                    <a:pt x="600" y="33"/>
                  </a:cubicBezTo>
                  <a:cubicBezTo>
                    <a:pt x="535" y="17"/>
                    <a:pt x="477" y="1"/>
                    <a:pt x="4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8849181" y="3748337"/>
              <a:ext cx="122131" cy="63636"/>
            </a:xfrm>
            <a:custGeom>
              <a:avLst/>
              <a:gdLst/>
              <a:ahLst/>
              <a:cxnLst/>
              <a:rect l="l" t="t" r="r" b="b"/>
              <a:pathLst>
                <a:path w="1330" h="693" extrusionOk="0">
                  <a:moveTo>
                    <a:pt x="486" y="120"/>
                  </a:moveTo>
                  <a:cubicBezTo>
                    <a:pt x="532" y="120"/>
                    <a:pt x="580" y="132"/>
                    <a:pt x="640" y="154"/>
                  </a:cubicBezTo>
                  <a:cubicBezTo>
                    <a:pt x="720" y="174"/>
                    <a:pt x="800" y="204"/>
                    <a:pt x="860" y="234"/>
                  </a:cubicBezTo>
                  <a:lnTo>
                    <a:pt x="1179" y="364"/>
                  </a:lnTo>
                  <a:cubicBezTo>
                    <a:pt x="1179" y="373"/>
                    <a:pt x="1169" y="373"/>
                    <a:pt x="1169" y="384"/>
                  </a:cubicBezTo>
                  <a:lnTo>
                    <a:pt x="1109" y="444"/>
                  </a:lnTo>
                  <a:cubicBezTo>
                    <a:pt x="1090" y="464"/>
                    <a:pt x="1070" y="484"/>
                    <a:pt x="1039" y="504"/>
                  </a:cubicBezTo>
                  <a:cubicBezTo>
                    <a:pt x="999" y="544"/>
                    <a:pt x="939" y="564"/>
                    <a:pt x="879" y="564"/>
                  </a:cubicBezTo>
                  <a:cubicBezTo>
                    <a:pt x="864" y="566"/>
                    <a:pt x="848" y="567"/>
                    <a:pt x="831" y="567"/>
                  </a:cubicBezTo>
                  <a:cubicBezTo>
                    <a:pt x="786" y="567"/>
                    <a:pt x="738" y="558"/>
                    <a:pt x="680" y="544"/>
                  </a:cubicBezTo>
                  <a:cubicBezTo>
                    <a:pt x="610" y="524"/>
                    <a:pt x="540" y="504"/>
                    <a:pt x="460" y="464"/>
                  </a:cubicBezTo>
                  <a:lnTo>
                    <a:pt x="141" y="324"/>
                  </a:lnTo>
                  <a:lnTo>
                    <a:pt x="161" y="304"/>
                  </a:lnTo>
                  <a:cubicBezTo>
                    <a:pt x="171" y="284"/>
                    <a:pt x="191" y="264"/>
                    <a:pt x="211" y="244"/>
                  </a:cubicBezTo>
                  <a:cubicBezTo>
                    <a:pt x="231" y="224"/>
                    <a:pt x="251" y="204"/>
                    <a:pt x="281" y="184"/>
                  </a:cubicBezTo>
                  <a:cubicBezTo>
                    <a:pt x="331" y="154"/>
                    <a:pt x="380" y="134"/>
                    <a:pt x="440" y="124"/>
                  </a:cubicBezTo>
                  <a:cubicBezTo>
                    <a:pt x="455" y="122"/>
                    <a:pt x="470" y="120"/>
                    <a:pt x="486" y="120"/>
                  </a:cubicBezTo>
                  <a:close/>
                  <a:moveTo>
                    <a:pt x="485" y="1"/>
                  </a:moveTo>
                  <a:cubicBezTo>
                    <a:pt x="466" y="1"/>
                    <a:pt x="448" y="2"/>
                    <a:pt x="431" y="4"/>
                  </a:cubicBezTo>
                  <a:cubicBezTo>
                    <a:pt x="351" y="14"/>
                    <a:pt x="281" y="44"/>
                    <a:pt x="211" y="84"/>
                  </a:cubicBezTo>
                  <a:cubicBezTo>
                    <a:pt x="181" y="104"/>
                    <a:pt x="151" y="134"/>
                    <a:pt x="121" y="154"/>
                  </a:cubicBezTo>
                  <a:cubicBezTo>
                    <a:pt x="101" y="184"/>
                    <a:pt x="81" y="214"/>
                    <a:pt x="61" y="234"/>
                  </a:cubicBezTo>
                  <a:cubicBezTo>
                    <a:pt x="51" y="254"/>
                    <a:pt x="41" y="264"/>
                    <a:pt x="31" y="284"/>
                  </a:cubicBezTo>
                  <a:lnTo>
                    <a:pt x="1" y="334"/>
                  </a:lnTo>
                  <a:lnTo>
                    <a:pt x="1" y="384"/>
                  </a:lnTo>
                  <a:lnTo>
                    <a:pt x="61" y="413"/>
                  </a:lnTo>
                  <a:cubicBezTo>
                    <a:pt x="71" y="413"/>
                    <a:pt x="71" y="424"/>
                    <a:pt x="81" y="424"/>
                  </a:cubicBezTo>
                  <a:lnTo>
                    <a:pt x="411" y="573"/>
                  </a:lnTo>
                  <a:cubicBezTo>
                    <a:pt x="500" y="613"/>
                    <a:pt x="580" y="643"/>
                    <a:pt x="650" y="663"/>
                  </a:cubicBezTo>
                  <a:cubicBezTo>
                    <a:pt x="720" y="683"/>
                    <a:pt x="780" y="693"/>
                    <a:pt x="840" y="693"/>
                  </a:cubicBezTo>
                  <a:cubicBezTo>
                    <a:pt x="860" y="693"/>
                    <a:pt x="870" y="683"/>
                    <a:pt x="890" y="683"/>
                  </a:cubicBezTo>
                  <a:cubicBezTo>
                    <a:pt x="970" y="673"/>
                    <a:pt x="1050" y="653"/>
                    <a:pt x="1109" y="603"/>
                  </a:cubicBezTo>
                  <a:cubicBezTo>
                    <a:pt x="1139" y="583"/>
                    <a:pt x="1169" y="553"/>
                    <a:pt x="1199" y="524"/>
                  </a:cubicBezTo>
                  <a:cubicBezTo>
                    <a:pt x="1219" y="504"/>
                    <a:pt x="1249" y="473"/>
                    <a:pt x="1259" y="453"/>
                  </a:cubicBezTo>
                  <a:cubicBezTo>
                    <a:pt x="1279" y="433"/>
                    <a:pt x="1289" y="413"/>
                    <a:pt x="1299" y="404"/>
                  </a:cubicBezTo>
                  <a:lnTo>
                    <a:pt x="1309" y="384"/>
                  </a:lnTo>
                  <a:cubicBezTo>
                    <a:pt x="1319" y="364"/>
                    <a:pt x="1329" y="353"/>
                    <a:pt x="1329" y="334"/>
                  </a:cubicBezTo>
                  <a:lnTo>
                    <a:pt x="1329" y="304"/>
                  </a:lnTo>
                  <a:lnTo>
                    <a:pt x="1299" y="284"/>
                  </a:lnTo>
                  <a:cubicBezTo>
                    <a:pt x="1299" y="284"/>
                    <a:pt x="1289" y="284"/>
                    <a:pt x="1279" y="274"/>
                  </a:cubicBezTo>
                  <a:lnTo>
                    <a:pt x="1259" y="274"/>
                  </a:lnTo>
                  <a:cubicBezTo>
                    <a:pt x="1259" y="264"/>
                    <a:pt x="1249" y="264"/>
                    <a:pt x="1239" y="264"/>
                  </a:cubicBezTo>
                  <a:lnTo>
                    <a:pt x="899" y="124"/>
                  </a:lnTo>
                  <a:cubicBezTo>
                    <a:pt x="840" y="94"/>
                    <a:pt x="760" y="54"/>
                    <a:pt x="670" y="34"/>
                  </a:cubicBezTo>
                  <a:cubicBezTo>
                    <a:pt x="603" y="12"/>
                    <a:pt x="541" y="1"/>
                    <a:pt x="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896013" y="3727585"/>
              <a:ext cx="111019" cy="51791"/>
            </a:xfrm>
            <a:custGeom>
              <a:avLst/>
              <a:gdLst/>
              <a:ahLst/>
              <a:cxnLst/>
              <a:rect l="l" t="t" r="r" b="b"/>
              <a:pathLst>
                <a:path w="1209" h="564" extrusionOk="0">
                  <a:moveTo>
                    <a:pt x="380" y="0"/>
                  </a:moveTo>
                  <a:cubicBezTo>
                    <a:pt x="310" y="11"/>
                    <a:pt x="240" y="40"/>
                    <a:pt x="190" y="80"/>
                  </a:cubicBezTo>
                  <a:cubicBezTo>
                    <a:pt x="160" y="100"/>
                    <a:pt x="130" y="120"/>
                    <a:pt x="110" y="140"/>
                  </a:cubicBezTo>
                  <a:cubicBezTo>
                    <a:pt x="90" y="171"/>
                    <a:pt x="70" y="191"/>
                    <a:pt x="50" y="211"/>
                  </a:cubicBezTo>
                  <a:cubicBezTo>
                    <a:pt x="40" y="230"/>
                    <a:pt x="20" y="260"/>
                    <a:pt x="20" y="270"/>
                  </a:cubicBezTo>
                  <a:cubicBezTo>
                    <a:pt x="10" y="270"/>
                    <a:pt x="10" y="280"/>
                    <a:pt x="10" y="280"/>
                  </a:cubicBezTo>
                  <a:lnTo>
                    <a:pt x="1" y="290"/>
                  </a:lnTo>
                  <a:lnTo>
                    <a:pt x="10" y="290"/>
                  </a:lnTo>
                  <a:cubicBezTo>
                    <a:pt x="10" y="290"/>
                    <a:pt x="10" y="300"/>
                    <a:pt x="20" y="300"/>
                  </a:cubicBezTo>
                  <a:cubicBezTo>
                    <a:pt x="30" y="300"/>
                    <a:pt x="40" y="310"/>
                    <a:pt x="50" y="320"/>
                  </a:cubicBezTo>
                  <a:cubicBezTo>
                    <a:pt x="70" y="320"/>
                    <a:pt x="90" y="330"/>
                    <a:pt x="110" y="340"/>
                  </a:cubicBezTo>
                  <a:cubicBezTo>
                    <a:pt x="140" y="350"/>
                    <a:pt x="160" y="360"/>
                    <a:pt x="190" y="370"/>
                  </a:cubicBezTo>
                  <a:cubicBezTo>
                    <a:pt x="250" y="400"/>
                    <a:pt x="320" y="430"/>
                    <a:pt x="389" y="460"/>
                  </a:cubicBezTo>
                  <a:cubicBezTo>
                    <a:pt x="460" y="490"/>
                    <a:pt x="529" y="520"/>
                    <a:pt x="609" y="540"/>
                  </a:cubicBezTo>
                  <a:cubicBezTo>
                    <a:pt x="667" y="554"/>
                    <a:pt x="721" y="564"/>
                    <a:pt x="772" y="564"/>
                  </a:cubicBezTo>
                  <a:cubicBezTo>
                    <a:pt x="791" y="564"/>
                    <a:pt x="810" y="562"/>
                    <a:pt x="829" y="560"/>
                  </a:cubicBezTo>
                  <a:cubicBezTo>
                    <a:pt x="909" y="550"/>
                    <a:pt x="968" y="530"/>
                    <a:pt x="1028" y="490"/>
                  </a:cubicBezTo>
                  <a:cubicBezTo>
                    <a:pt x="1059" y="470"/>
                    <a:pt x="1079" y="440"/>
                    <a:pt x="1099" y="420"/>
                  </a:cubicBezTo>
                  <a:cubicBezTo>
                    <a:pt x="1128" y="400"/>
                    <a:pt x="1148" y="370"/>
                    <a:pt x="1159" y="350"/>
                  </a:cubicBezTo>
                  <a:cubicBezTo>
                    <a:pt x="1178" y="330"/>
                    <a:pt x="1188" y="310"/>
                    <a:pt x="1198" y="290"/>
                  </a:cubicBezTo>
                  <a:cubicBezTo>
                    <a:pt x="1208" y="280"/>
                    <a:pt x="1208" y="270"/>
                    <a:pt x="1208" y="270"/>
                  </a:cubicBezTo>
                  <a:lnTo>
                    <a:pt x="1198" y="260"/>
                  </a:lnTo>
                  <a:cubicBezTo>
                    <a:pt x="1188" y="260"/>
                    <a:pt x="1178" y="250"/>
                    <a:pt x="1159" y="250"/>
                  </a:cubicBezTo>
                  <a:lnTo>
                    <a:pt x="1099" y="220"/>
                  </a:lnTo>
                  <a:cubicBezTo>
                    <a:pt x="1079" y="211"/>
                    <a:pt x="1048" y="200"/>
                    <a:pt x="1019" y="191"/>
                  </a:cubicBezTo>
                  <a:cubicBezTo>
                    <a:pt x="959" y="171"/>
                    <a:pt x="899" y="140"/>
                    <a:pt x="829" y="111"/>
                  </a:cubicBezTo>
                  <a:cubicBezTo>
                    <a:pt x="749" y="80"/>
                    <a:pt x="679" y="51"/>
                    <a:pt x="599" y="31"/>
                  </a:cubicBezTo>
                  <a:cubicBezTo>
                    <a:pt x="529" y="11"/>
                    <a:pt x="449" y="0"/>
                    <a:pt x="3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8890503" y="3722075"/>
              <a:ext cx="121947" cy="63361"/>
            </a:xfrm>
            <a:custGeom>
              <a:avLst/>
              <a:gdLst/>
              <a:ahLst/>
              <a:cxnLst/>
              <a:rect l="l" t="t" r="r" b="b"/>
              <a:pathLst>
                <a:path w="1328" h="690" extrusionOk="0">
                  <a:moveTo>
                    <a:pt x="449" y="120"/>
                  </a:moveTo>
                  <a:cubicBezTo>
                    <a:pt x="500" y="120"/>
                    <a:pt x="569" y="131"/>
                    <a:pt x="649" y="151"/>
                  </a:cubicBezTo>
                  <a:cubicBezTo>
                    <a:pt x="729" y="171"/>
                    <a:pt x="809" y="200"/>
                    <a:pt x="859" y="220"/>
                  </a:cubicBezTo>
                  <a:lnTo>
                    <a:pt x="1179" y="360"/>
                  </a:lnTo>
                  <a:cubicBezTo>
                    <a:pt x="1179" y="360"/>
                    <a:pt x="1179" y="370"/>
                    <a:pt x="1168" y="380"/>
                  </a:cubicBezTo>
                  <a:cubicBezTo>
                    <a:pt x="1159" y="400"/>
                    <a:pt x="1139" y="420"/>
                    <a:pt x="1119" y="440"/>
                  </a:cubicBezTo>
                  <a:cubicBezTo>
                    <a:pt x="1099" y="460"/>
                    <a:pt x="1079" y="480"/>
                    <a:pt x="1048" y="500"/>
                  </a:cubicBezTo>
                  <a:cubicBezTo>
                    <a:pt x="999" y="530"/>
                    <a:pt x="949" y="560"/>
                    <a:pt x="889" y="560"/>
                  </a:cubicBezTo>
                  <a:cubicBezTo>
                    <a:pt x="873" y="562"/>
                    <a:pt x="856" y="564"/>
                    <a:pt x="838" y="564"/>
                  </a:cubicBezTo>
                  <a:cubicBezTo>
                    <a:pt x="791" y="564"/>
                    <a:pt x="740" y="554"/>
                    <a:pt x="689" y="540"/>
                  </a:cubicBezTo>
                  <a:cubicBezTo>
                    <a:pt x="609" y="520"/>
                    <a:pt x="520" y="490"/>
                    <a:pt x="469" y="460"/>
                  </a:cubicBezTo>
                  <a:lnTo>
                    <a:pt x="150" y="320"/>
                  </a:lnTo>
                  <a:lnTo>
                    <a:pt x="160" y="310"/>
                  </a:lnTo>
                  <a:cubicBezTo>
                    <a:pt x="180" y="290"/>
                    <a:pt x="190" y="271"/>
                    <a:pt x="210" y="251"/>
                  </a:cubicBezTo>
                  <a:cubicBezTo>
                    <a:pt x="240" y="220"/>
                    <a:pt x="260" y="200"/>
                    <a:pt x="280" y="191"/>
                  </a:cubicBezTo>
                  <a:cubicBezTo>
                    <a:pt x="330" y="151"/>
                    <a:pt x="390" y="131"/>
                    <a:pt x="449" y="120"/>
                  </a:cubicBezTo>
                  <a:close/>
                  <a:moveTo>
                    <a:pt x="429" y="1"/>
                  </a:moveTo>
                  <a:cubicBezTo>
                    <a:pt x="350" y="11"/>
                    <a:pt x="280" y="41"/>
                    <a:pt x="210" y="91"/>
                  </a:cubicBezTo>
                  <a:cubicBezTo>
                    <a:pt x="180" y="111"/>
                    <a:pt x="160" y="131"/>
                    <a:pt x="130" y="160"/>
                  </a:cubicBezTo>
                  <a:cubicBezTo>
                    <a:pt x="100" y="191"/>
                    <a:pt x="80" y="211"/>
                    <a:pt x="70" y="240"/>
                  </a:cubicBezTo>
                  <a:cubicBezTo>
                    <a:pt x="50" y="251"/>
                    <a:pt x="41" y="271"/>
                    <a:pt x="30" y="280"/>
                  </a:cubicBezTo>
                  <a:lnTo>
                    <a:pt x="1" y="330"/>
                  </a:lnTo>
                  <a:lnTo>
                    <a:pt x="10" y="390"/>
                  </a:lnTo>
                  <a:lnTo>
                    <a:pt x="61" y="420"/>
                  </a:lnTo>
                  <a:cubicBezTo>
                    <a:pt x="70" y="420"/>
                    <a:pt x="80" y="430"/>
                    <a:pt x="90" y="430"/>
                  </a:cubicBezTo>
                  <a:lnTo>
                    <a:pt x="420" y="570"/>
                  </a:lnTo>
                  <a:cubicBezTo>
                    <a:pt x="480" y="600"/>
                    <a:pt x="569" y="630"/>
                    <a:pt x="659" y="659"/>
                  </a:cubicBezTo>
                  <a:cubicBezTo>
                    <a:pt x="729" y="679"/>
                    <a:pt x="789" y="690"/>
                    <a:pt x="839" y="690"/>
                  </a:cubicBezTo>
                  <a:cubicBezTo>
                    <a:pt x="859" y="690"/>
                    <a:pt x="879" y="679"/>
                    <a:pt x="899" y="679"/>
                  </a:cubicBezTo>
                  <a:cubicBezTo>
                    <a:pt x="979" y="670"/>
                    <a:pt x="1059" y="639"/>
                    <a:pt x="1119" y="600"/>
                  </a:cubicBezTo>
                  <a:cubicBezTo>
                    <a:pt x="1148" y="570"/>
                    <a:pt x="1179" y="550"/>
                    <a:pt x="1208" y="520"/>
                  </a:cubicBezTo>
                  <a:cubicBezTo>
                    <a:pt x="1228" y="500"/>
                    <a:pt x="1248" y="470"/>
                    <a:pt x="1268" y="450"/>
                  </a:cubicBezTo>
                  <a:cubicBezTo>
                    <a:pt x="1278" y="430"/>
                    <a:pt x="1288" y="410"/>
                    <a:pt x="1298" y="400"/>
                  </a:cubicBezTo>
                  <a:lnTo>
                    <a:pt x="1328" y="350"/>
                  </a:lnTo>
                  <a:lnTo>
                    <a:pt x="1328" y="300"/>
                  </a:lnTo>
                  <a:lnTo>
                    <a:pt x="1298" y="280"/>
                  </a:lnTo>
                  <a:lnTo>
                    <a:pt x="1278" y="271"/>
                  </a:lnTo>
                  <a:lnTo>
                    <a:pt x="1268" y="260"/>
                  </a:lnTo>
                  <a:cubicBezTo>
                    <a:pt x="1258" y="260"/>
                    <a:pt x="1248" y="260"/>
                    <a:pt x="1238" y="251"/>
                  </a:cubicBezTo>
                  <a:lnTo>
                    <a:pt x="909" y="111"/>
                  </a:lnTo>
                  <a:cubicBezTo>
                    <a:pt x="849" y="91"/>
                    <a:pt x="769" y="60"/>
                    <a:pt x="679" y="31"/>
                  </a:cubicBezTo>
                  <a:cubicBezTo>
                    <a:pt x="580" y="11"/>
                    <a:pt x="500" y="1"/>
                    <a:pt x="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8896013" y="3727585"/>
              <a:ext cx="111019" cy="51791"/>
            </a:xfrm>
            <a:custGeom>
              <a:avLst/>
              <a:gdLst/>
              <a:ahLst/>
              <a:cxnLst/>
              <a:rect l="l" t="t" r="r" b="b"/>
              <a:pathLst>
                <a:path w="1209" h="564" extrusionOk="0">
                  <a:moveTo>
                    <a:pt x="380" y="0"/>
                  </a:moveTo>
                  <a:cubicBezTo>
                    <a:pt x="310" y="11"/>
                    <a:pt x="240" y="40"/>
                    <a:pt x="190" y="80"/>
                  </a:cubicBezTo>
                  <a:cubicBezTo>
                    <a:pt x="160" y="100"/>
                    <a:pt x="130" y="120"/>
                    <a:pt x="110" y="140"/>
                  </a:cubicBezTo>
                  <a:cubicBezTo>
                    <a:pt x="90" y="171"/>
                    <a:pt x="70" y="191"/>
                    <a:pt x="50" y="211"/>
                  </a:cubicBezTo>
                  <a:cubicBezTo>
                    <a:pt x="40" y="230"/>
                    <a:pt x="20" y="260"/>
                    <a:pt x="20" y="270"/>
                  </a:cubicBezTo>
                  <a:cubicBezTo>
                    <a:pt x="10" y="270"/>
                    <a:pt x="10" y="280"/>
                    <a:pt x="10" y="280"/>
                  </a:cubicBezTo>
                  <a:lnTo>
                    <a:pt x="1" y="290"/>
                  </a:lnTo>
                  <a:lnTo>
                    <a:pt x="10" y="290"/>
                  </a:lnTo>
                  <a:cubicBezTo>
                    <a:pt x="10" y="290"/>
                    <a:pt x="10" y="300"/>
                    <a:pt x="20" y="300"/>
                  </a:cubicBezTo>
                  <a:cubicBezTo>
                    <a:pt x="30" y="300"/>
                    <a:pt x="40" y="310"/>
                    <a:pt x="50" y="320"/>
                  </a:cubicBezTo>
                  <a:cubicBezTo>
                    <a:pt x="70" y="320"/>
                    <a:pt x="90" y="330"/>
                    <a:pt x="110" y="340"/>
                  </a:cubicBezTo>
                  <a:cubicBezTo>
                    <a:pt x="140" y="350"/>
                    <a:pt x="160" y="360"/>
                    <a:pt x="190" y="370"/>
                  </a:cubicBezTo>
                  <a:cubicBezTo>
                    <a:pt x="250" y="400"/>
                    <a:pt x="320" y="430"/>
                    <a:pt x="389" y="460"/>
                  </a:cubicBezTo>
                  <a:cubicBezTo>
                    <a:pt x="460" y="490"/>
                    <a:pt x="529" y="520"/>
                    <a:pt x="609" y="540"/>
                  </a:cubicBezTo>
                  <a:cubicBezTo>
                    <a:pt x="667" y="554"/>
                    <a:pt x="721" y="564"/>
                    <a:pt x="772" y="564"/>
                  </a:cubicBezTo>
                  <a:cubicBezTo>
                    <a:pt x="791" y="564"/>
                    <a:pt x="810" y="562"/>
                    <a:pt x="829" y="560"/>
                  </a:cubicBezTo>
                  <a:cubicBezTo>
                    <a:pt x="909" y="550"/>
                    <a:pt x="968" y="530"/>
                    <a:pt x="1028" y="490"/>
                  </a:cubicBezTo>
                  <a:cubicBezTo>
                    <a:pt x="1059" y="470"/>
                    <a:pt x="1079" y="440"/>
                    <a:pt x="1099" y="420"/>
                  </a:cubicBezTo>
                  <a:cubicBezTo>
                    <a:pt x="1128" y="400"/>
                    <a:pt x="1148" y="370"/>
                    <a:pt x="1159" y="350"/>
                  </a:cubicBezTo>
                  <a:cubicBezTo>
                    <a:pt x="1178" y="330"/>
                    <a:pt x="1188" y="310"/>
                    <a:pt x="1198" y="290"/>
                  </a:cubicBezTo>
                  <a:cubicBezTo>
                    <a:pt x="1208" y="280"/>
                    <a:pt x="1208" y="270"/>
                    <a:pt x="1208" y="270"/>
                  </a:cubicBezTo>
                  <a:lnTo>
                    <a:pt x="1198" y="260"/>
                  </a:lnTo>
                  <a:cubicBezTo>
                    <a:pt x="1188" y="260"/>
                    <a:pt x="1178" y="250"/>
                    <a:pt x="1159" y="250"/>
                  </a:cubicBezTo>
                  <a:lnTo>
                    <a:pt x="1099" y="220"/>
                  </a:lnTo>
                  <a:cubicBezTo>
                    <a:pt x="1079" y="211"/>
                    <a:pt x="1048" y="200"/>
                    <a:pt x="1019" y="191"/>
                  </a:cubicBezTo>
                  <a:cubicBezTo>
                    <a:pt x="959" y="171"/>
                    <a:pt x="899" y="140"/>
                    <a:pt x="829" y="111"/>
                  </a:cubicBezTo>
                  <a:cubicBezTo>
                    <a:pt x="749" y="80"/>
                    <a:pt x="679" y="51"/>
                    <a:pt x="599" y="31"/>
                  </a:cubicBezTo>
                  <a:cubicBezTo>
                    <a:pt x="529" y="11"/>
                    <a:pt x="449" y="0"/>
                    <a:pt x="3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8890503" y="3722075"/>
              <a:ext cx="121947" cy="63361"/>
            </a:xfrm>
            <a:custGeom>
              <a:avLst/>
              <a:gdLst/>
              <a:ahLst/>
              <a:cxnLst/>
              <a:rect l="l" t="t" r="r" b="b"/>
              <a:pathLst>
                <a:path w="1328" h="690" extrusionOk="0">
                  <a:moveTo>
                    <a:pt x="449" y="120"/>
                  </a:moveTo>
                  <a:cubicBezTo>
                    <a:pt x="500" y="120"/>
                    <a:pt x="569" y="131"/>
                    <a:pt x="649" y="151"/>
                  </a:cubicBezTo>
                  <a:cubicBezTo>
                    <a:pt x="729" y="171"/>
                    <a:pt x="809" y="200"/>
                    <a:pt x="859" y="220"/>
                  </a:cubicBezTo>
                  <a:lnTo>
                    <a:pt x="1179" y="360"/>
                  </a:lnTo>
                  <a:cubicBezTo>
                    <a:pt x="1179" y="360"/>
                    <a:pt x="1179" y="370"/>
                    <a:pt x="1168" y="380"/>
                  </a:cubicBezTo>
                  <a:cubicBezTo>
                    <a:pt x="1159" y="400"/>
                    <a:pt x="1139" y="420"/>
                    <a:pt x="1119" y="440"/>
                  </a:cubicBezTo>
                  <a:cubicBezTo>
                    <a:pt x="1099" y="460"/>
                    <a:pt x="1079" y="480"/>
                    <a:pt x="1048" y="500"/>
                  </a:cubicBezTo>
                  <a:cubicBezTo>
                    <a:pt x="999" y="530"/>
                    <a:pt x="949" y="560"/>
                    <a:pt x="889" y="560"/>
                  </a:cubicBezTo>
                  <a:cubicBezTo>
                    <a:pt x="873" y="562"/>
                    <a:pt x="856" y="564"/>
                    <a:pt x="838" y="564"/>
                  </a:cubicBezTo>
                  <a:cubicBezTo>
                    <a:pt x="791" y="564"/>
                    <a:pt x="740" y="554"/>
                    <a:pt x="689" y="540"/>
                  </a:cubicBezTo>
                  <a:cubicBezTo>
                    <a:pt x="609" y="520"/>
                    <a:pt x="520" y="490"/>
                    <a:pt x="469" y="460"/>
                  </a:cubicBezTo>
                  <a:lnTo>
                    <a:pt x="150" y="320"/>
                  </a:lnTo>
                  <a:lnTo>
                    <a:pt x="160" y="310"/>
                  </a:lnTo>
                  <a:cubicBezTo>
                    <a:pt x="180" y="290"/>
                    <a:pt x="190" y="271"/>
                    <a:pt x="210" y="251"/>
                  </a:cubicBezTo>
                  <a:cubicBezTo>
                    <a:pt x="240" y="220"/>
                    <a:pt x="260" y="200"/>
                    <a:pt x="280" y="191"/>
                  </a:cubicBezTo>
                  <a:cubicBezTo>
                    <a:pt x="330" y="151"/>
                    <a:pt x="390" y="131"/>
                    <a:pt x="449" y="120"/>
                  </a:cubicBezTo>
                  <a:close/>
                  <a:moveTo>
                    <a:pt x="429" y="1"/>
                  </a:moveTo>
                  <a:cubicBezTo>
                    <a:pt x="350" y="11"/>
                    <a:pt x="280" y="41"/>
                    <a:pt x="210" y="91"/>
                  </a:cubicBezTo>
                  <a:cubicBezTo>
                    <a:pt x="180" y="111"/>
                    <a:pt x="160" y="131"/>
                    <a:pt x="130" y="160"/>
                  </a:cubicBezTo>
                  <a:cubicBezTo>
                    <a:pt x="100" y="191"/>
                    <a:pt x="80" y="211"/>
                    <a:pt x="70" y="240"/>
                  </a:cubicBezTo>
                  <a:cubicBezTo>
                    <a:pt x="50" y="251"/>
                    <a:pt x="41" y="271"/>
                    <a:pt x="30" y="290"/>
                  </a:cubicBezTo>
                  <a:lnTo>
                    <a:pt x="1" y="330"/>
                  </a:lnTo>
                  <a:lnTo>
                    <a:pt x="10" y="390"/>
                  </a:lnTo>
                  <a:lnTo>
                    <a:pt x="61" y="420"/>
                  </a:lnTo>
                  <a:cubicBezTo>
                    <a:pt x="70" y="420"/>
                    <a:pt x="80" y="430"/>
                    <a:pt x="90" y="430"/>
                  </a:cubicBezTo>
                  <a:lnTo>
                    <a:pt x="420" y="570"/>
                  </a:lnTo>
                  <a:cubicBezTo>
                    <a:pt x="480" y="600"/>
                    <a:pt x="569" y="630"/>
                    <a:pt x="659" y="659"/>
                  </a:cubicBezTo>
                  <a:cubicBezTo>
                    <a:pt x="729" y="679"/>
                    <a:pt x="789" y="690"/>
                    <a:pt x="839" y="690"/>
                  </a:cubicBezTo>
                  <a:cubicBezTo>
                    <a:pt x="859" y="690"/>
                    <a:pt x="879" y="679"/>
                    <a:pt x="899" y="679"/>
                  </a:cubicBezTo>
                  <a:cubicBezTo>
                    <a:pt x="979" y="670"/>
                    <a:pt x="1059" y="639"/>
                    <a:pt x="1119" y="600"/>
                  </a:cubicBezTo>
                  <a:cubicBezTo>
                    <a:pt x="1148" y="570"/>
                    <a:pt x="1179" y="550"/>
                    <a:pt x="1208" y="520"/>
                  </a:cubicBezTo>
                  <a:cubicBezTo>
                    <a:pt x="1228" y="500"/>
                    <a:pt x="1248" y="470"/>
                    <a:pt x="1268" y="450"/>
                  </a:cubicBezTo>
                  <a:cubicBezTo>
                    <a:pt x="1278" y="430"/>
                    <a:pt x="1288" y="410"/>
                    <a:pt x="1298" y="400"/>
                  </a:cubicBezTo>
                  <a:lnTo>
                    <a:pt x="1308" y="380"/>
                  </a:lnTo>
                  <a:cubicBezTo>
                    <a:pt x="1328" y="350"/>
                    <a:pt x="1328" y="350"/>
                    <a:pt x="1328" y="330"/>
                  </a:cubicBezTo>
                  <a:lnTo>
                    <a:pt x="1328" y="300"/>
                  </a:lnTo>
                  <a:lnTo>
                    <a:pt x="1298" y="280"/>
                  </a:lnTo>
                  <a:lnTo>
                    <a:pt x="1278" y="271"/>
                  </a:lnTo>
                  <a:lnTo>
                    <a:pt x="1268" y="260"/>
                  </a:lnTo>
                  <a:cubicBezTo>
                    <a:pt x="1258" y="260"/>
                    <a:pt x="1248" y="260"/>
                    <a:pt x="1238" y="251"/>
                  </a:cubicBezTo>
                  <a:lnTo>
                    <a:pt x="909" y="111"/>
                  </a:lnTo>
                  <a:cubicBezTo>
                    <a:pt x="849" y="91"/>
                    <a:pt x="769" y="60"/>
                    <a:pt x="679" y="31"/>
                  </a:cubicBezTo>
                  <a:cubicBezTo>
                    <a:pt x="580" y="11"/>
                    <a:pt x="500" y="1"/>
                    <a:pt x="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8938161" y="3701047"/>
              <a:ext cx="111019" cy="51791"/>
            </a:xfrm>
            <a:custGeom>
              <a:avLst/>
              <a:gdLst/>
              <a:ahLst/>
              <a:cxnLst/>
              <a:rect l="l" t="t" r="r" b="b"/>
              <a:pathLst>
                <a:path w="1209" h="564" extrusionOk="0">
                  <a:moveTo>
                    <a:pt x="370" y="0"/>
                  </a:moveTo>
                  <a:cubicBezTo>
                    <a:pt x="300" y="10"/>
                    <a:pt x="240" y="40"/>
                    <a:pt x="180" y="80"/>
                  </a:cubicBezTo>
                  <a:cubicBezTo>
                    <a:pt x="150" y="100"/>
                    <a:pt x="130" y="120"/>
                    <a:pt x="101" y="140"/>
                  </a:cubicBezTo>
                  <a:cubicBezTo>
                    <a:pt x="81" y="170"/>
                    <a:pt x="61" y="190"/>
                    <a:pt x="50" y="210"/>
                  </a:cubicBezTo>
                  <a:cubicBezTo>
                    <a:pt x="30" y="240"/>
                    <a:pt x="21" y="260"/>
                    <a:pt x="10" y="270"/>
                  </a:cubicBezTo>
                  <a:cubicBezTo>
                    <a:pt x="10" y="280"/>
                    <a:pt x="1" y="280"/>
                    <a:pt x="1" y="289"/>
                  </a:cubicBezTo>
                  <a:lnTo>
                    <a:pt x="1" y="300"/>
                  </a:lnTo>
                  <a:lnTo>
                    <a:pt x="10" y="300"/>
                  </a:lnTo>
                  <a:cubicBezTo>
                    <a:pt x="21" y="300"/>
                    <a:pt x="30" y="309"/>
                    <a:pt x="50" y="320"/>
                  </a:cubicBezTo>
                  <a:cubicBezTo>
                    <a:pt x="70" y="320"/>
                    <a:pt x="90" y="329"/>
                    <a:pt x="110" y="340"/>
                  </a:cubicBezTo>
                  <a:cubicBezTo>
                    <a:pt x="130" y="349"/>
                    <a:pt x="160" y="360"/>
                    <a:pt x="190" y="369"/>
                  </a:cubicBezTo>
                  <a:cubicBezTo>
                    <a:pt x="240" y="400"/>
                    <a:pt x="310" y="429"/>
                    <a:pt x="380" y="460"/>
                  </a:cubicBezTo>
                  <a:cubicBezTo>
                    <a:pt x="450" y="489"/>
                    <a:pt x="529" y="519"/>
                    <a:pt x="609" y="539"/>
                  </a:cubicBezTo>
                  <a:cubicBezTo>
                    <a:pt x="661" y="554"/>
                    <a:pt x="718" y="563"/>
                    <a:pt x="772" y="563"/>
                  </a:cubicBezTo>
                  <a:cubicBezTo>
                    <a:pt x="791" y="563"/>
                    <a:pt x="810" y="562"/>
                    <a:pt x="829" y="559"/>
                  </a:cubicBezTo>
                  <a:cubicBezTo>
                    <a:pt x="899" y="549"/>
                    <a:pt x="969" y="519"/>
                    <a:pt x="1019" y="480"/>
                  </a:cubicBezTo>
                  <a:cubicBezTo>
                    <a:pt x="1049" y="460"/>
                    <a:pt x="1068" y="440"/>
                    <a:pt x="1099" y="420"/>
                  </a:cubicBezTo>
                  <a:cubicBezTo>
                    <a:pt x="1119" y="389"/>
                    <a:pt x="1139" y="369"/>
                    <a:pt x="1159" y="349"/>
                  </a:cubicBezTo>
                  <a:cubicBezTo>
                    <a:pt x="1168" y="329"/>
                    <a:pt x="1179" y="300"/>
                    <a:pt x="1188" y="289"/>
                  </a:cubicBezTo>
                  <a:lnTo>
                    <a:pt x="1208" y="270"/>
                  </a:lnTo>
                  <a:cubicBezTo>
                    <a:pt x="1208" y="270"/>
                    <a:pt x="1199" y="270"/>
                    <a:pt x="1188" y="260"/>
                  </a:cubicBezTo>
                  <a:cubicBezTo>
                    <a:pt x="1179" y="260"/>
                    <a:pt x="1168" y="250"/>
                    <a:pt x="1148" y="250"/>
                  </a:cubicBezTo>
                  <a:cubicBezTo>
                    <a:pt x="1139" y="240"/>
                    <a:pt x="1119" y="230"/>
                    <a:pt x="1088" y="220"/>
                  </a:cubicBezTo>
                  <a:cubicBezTo>
                    <a:pt x="1068" y="210"/>
                    <a:pt x="1039" y="200"/>
                    <a:pt x="1009" y="190"/>
                  </a:cubicBezTo>
                  <a:cubicBezTo>
                    <a:pt x="959" y="170"/>
                    <a:pt x="889" y="140"/>
                    <a:pt x="819" y="110"/>
                  </a:cubicBezTo>
                  <a:cubicBezTo>
                    <a:pt x="749" y="80"/>
                    <a:pt x="669" y="50"/>
                    <a:pt x="589" y="30"/>
                  </a:cubicBezTo>
                  <a:cubicBezTo>
                    <a:pt x="520" y="10"/>
                    <a:pt x="440" y="0"/>
                    <a:pt x="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8932652" y="3695537"/>
              <a:ext cx="122039" cy="62443"/>
            </a:xfrm>
            <a:custGeom>
              <a:avLst/>
              <a:gdLst/>
              <a:ahLst/>
              <a:cxnLst/>
              <a:rect l="l" t="t" r="r" b="b"/>
              <a:pathLst>
                <a:path w="1329" h="680" extrusionOk="0">
                  <a:moveTo>
                    <a:pt x="440" y="120"/>
                  </a:moveTo>
                  <a:cubicBezTo>
                    <a:pt x="500" y="120"/>
                    <a:pt x="560" y="120"/>
                    <a:pt x="640" y="140"/>
                  </a:cubicBezTo>
                  <a:cubicBezTo>
                    <a:pt x="720" y="170"/>
                    <a:pt x="799" y="200"/>
                    <a:pt x="859" y="220"/>
                  </a:cubicBezTo>
                  <a:lnTo>
                    <a:pt x="1179" y="360"/>
                  </a:lnTo>
                  <a:cubicBezTo>
                    <a:pt x="1168" y="360"/>
                    <a:pt x="1168" y="369"/>
                    <a:pt x="1168" y="369"/>
                  </a:cubicBezTo>
                  <a:cubicBezTo>
                    <a:pt x="1148" y="389"/>
                    <a:pt x="1128" y="409"/>
                    <a:pt x="1109" y="440"/>
                  </a:cubicBezTo>
                  <a:lnTo>
                    <a:pt x="1049" y="500"/>
                  </a:lnTo>
                  <a:cubicBezTo>
                    <a:pt x="999" y="529"/>
                    <a:pt x="939" y="549"/>
                    <a:pt x="879" y="560"/>
                  </a:cubicBezTo>
                  <a:cubicBezTo>
                    <a:pt x="863" y="562"/>
                    <a:pt x="847" y="563"/>
                    <a:pt x="831" y="563"/>
                  </a:cubicBezTo>
                  <a:cubicBezTo>
                    <a:pt x="786" y="563"/>
                    <a:pt x="738" y="554"/>
                    <a:pt x="680" y="540"/>
                  </a:cubicBezTo>
                  <a:cubicBezTo>
                    <a:pt x="600" y="520"/>
                    <a:pt x="520" y="480"/>
                    <a:pt x="470" y="460"/>
                  </a:cubicBezTo>
                  <a:lnTo>
                    <a:pt x="141" y="330"/>
                  </a:lnTo>
                  <a:lnTo>
                    <a:pt x="161" y="310"/>
                  </a:lnTo>
                  <a:cubicBezTo>
                    <a:pt x="170" y="290"/>
                    <a:pt x="190" y="270"/>
                    <a:pt x="210" y="250"/>
                  </a:cubicBezTo>
                  <a:cubicBezTo>
                    <a:pt x="230" y="220"/>
                    <a:pt x="250" y="200"/>
                    <a:pt x="280" y="190"/>
                  </a:cubicBezTo>
                  <a:cubicBezTo>
                    <a:pt x="320" y="150"/>
                    <a:pt x="380" y="130"/>
                    <a:pt x="440" y="120"/>
                  </a:cubicBezTo>
                  <a:close/>
                  <a:moveTo>
                    <a:pt x="430" y="0"/>
                  </a:moveTo>
                  <a:cubicBezTo>
                    <a:pt x="350" y="10"/>
                    <a:pt x="270" y="40"/>
                    <a:pt x="210" y="90"/>
                  </a:cubicBezTo>
                  <a:cubicBezTo>
                    <a:pt x="181" y="110"/>
                    <a:pt x="150" y="140"/>
                    <a:pt x="121" y="160"/>
                  </a:cubicBezTo>
                  <a:cubicBezTo>
                    <a:pt x="101" y="190"/>
                    <a:pt x="81" y="220"/>
                    <a:pt x="61" y="240"/>
                  </a:cubicBezTo>
                  <a:cubicBezTo>
                    <a:pt x="50" y="260"/>
                    <a:pt x="30" y="270"/>
                    <a:pt x="30" y="290"/>
                  </a:cubicBezTo>
                  <a:lnTo>
                    <a:pt x="1" y="340"/>
                  </a:lnTo>
                  <a:lnTo>
                    <a:pt x="1" y="389"/>
                  </a:lnTo>
                  <a:lnTo>
                    <a:pt x="61" y="420"/>
                  </a:lnTo>
                  <a:cubicBezTo>
                    <a:pt x="70" y="420"/>
                    <a:pt x="81" y="429"/>
                    <a:pt x="90" y="429"/>
                  </a:cubicBezTo>
                  <a:lnTo>
                    <a:pt x="420" y="569"/>
                  </a:lnTo>
                  <a:cubicBezTo>
                    <a:pt x="480" y="599"/>
                    <a:pt x="560" y="629"/>
                    <a:pt x="649" y="659"/>
                  </a:cubicBezTo>
                  <a:cubicBezTo>
                    <a:pt x="720" y="669"/>
                    <a:pt x="779" y="679"/>
                    <a:pt x="839" y="679"/>
                  </a:cubicBezTo>
                  <a:lnTo>
                    <a:pt x="899" y="679"/>
                  </a:lnTo>
                  <a:cubicBezTo>
                    <a:pt x="979" y="669"/>
                    <a:pt x="1049" y="639"/>
                    <a:pt x="1119" y="589"/>
                  </a:cubicBezTo>
                  <a:cubicBezTo>
                    <a:pt x="1148" y="569"/>
                    <a:pt x="1168" y="549"/>
                    <a:pt x="1199" y="520"/>
                  </a:cubicBezTo>
                  <a:cubicBezTo>
                    <a:pt x="1228" y="489"/>
                    <a:pt x="1248" y="469"/>
                    <a:pt x="1259" y="440"/>
                  </a:cubicBezTo>
                  <a:cubicBezTo>
                    <a:pt x="1279" y="429"/>
                    <a:pt x="1288" y="409"/>
                    <a:pt x="1299" y="389"/>
                  </a:cubicBezTo>
                  <a:lnTo>
                    <a:pt x="1308" y="369"/>
                  </a:lnTo>
                  <a:cubicBezTo>
                    <a:pt x="1319" y="349"/>
                    <a:pt x="1328" y="349"/>
                    <a:pt x="1328" y="330"/>
                  </a:cubicBezTo>
                  <a:lnTo>
                    <a:pt x="1319" y="290"/>
                  </a:lnTo>
                  <a:lnTo>
                    <a:pt x="1299" y="280"/>
                  </a:lnTo>
                  <a:cubicBezTo>
                    <a:pt x="1299" y="280"/>
                    <a:pt x="1288" y="270"/>
                    <a:pt x="1279" y="270"/>
                  </a:cubicBezTo>
                  <a:lnTo>
                    <a:pt x="1259" y="260"/>
                  </a:lnTo>
                  <a:cubicBezTo>
                    <a:pt x="1248" y="260"/>
                    <a:pt x="1248" y="250"/>
                    <a:pt x="1239" y="250"/>
                  </a:cubicBezTo>
                  <a:lnTo>
                    <a:pt x="899" y="110"/>
                  </a:lnTo>
                  <a:cubicBezTo>
                    <a:pt x="839" y="90"/>
                    <a:pt x="760" y="50"/>
                    <a:pt x="669" y="30"/>
                  </a:cubicBezTo>
                  <a:cubicBezTo>
                    <a:pt x="580" y="0"/>
                    <a:pt x="500" y="0"/>
                    <a:pt x="4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8938161" y="3701047"/>
              <a:ext cx="111019" cy="51791"/>
            </a:xfrm>
            <a:custGeom>
              <a:avLst/>
              <a:gdLst/>
              <a:ahLst/>
              <a:cxnLst/>
              <a:rect l="l" t="t" r="r" b="b"/>
              <a:pathLst>
                <a:path w="1209" h="564" extrusionOk="0">
                  <a:moveTo>
                    <a:pt x="370" y="0"/>
                  </a:moveTo>
                  <a:cubicBezTo>
                    <a:pt x="300" y="10"/>
                    <a:pt x="240" y="40"/>
                    <a:pt x="180" y="80"/>
                  </a:cubicBezTo>
                  <a:cubicBezTo>
                    <a:pt x="150" y="100"/>
                    <a:pt x="130" y="120"/>
                    <a:pt x="101" y="140"/>
                  </a:cubicBezTo>
                  <a:cubicBezTo>
                    <a:pt x="81" y="170"/>
                    <a:pt x="61" y="190"/>
                    <a:pt x="50" y="210"/>
                  </a:cubicBezTo>
                  <a:cubicBezTo>
                    <a:pt x="30" y="240"/>
                    <a:pt x="21" y="260"/>
                    <a:pt x="10" y="270"/>
                  </a:cubicBezTo>
                  <a:cubicBezTo>
                    <a:pt x="10" y="280"/>
                    <a:pt x="1" y="280"/>
                    <a:pt x="1" y="289"/>
                  </a:cubicBezTo>
                  <a:lnTo>
                    <a:pt x="1" y="300"/>
                  </a:lnTo>
                  <a:lnTo>
                    <a:pt x="10" y="300"/>
                  </a:lnTo>
                  <a:cubicBezTo>
                    <a:pt x="21" y="300"/>
                    <a:pt x="30" y="309"/>
                    <a:pt x="50" y="320"/>
                  </a:cubicBezTo>
                  <a:cubicBezTo>
                    <a:pt x="70" y="320"/>
                    <a:pt x="90" y="329"/>
                    <a:pt x="110" y="340"/>
                  </a:cubicBezTo>
                  <a:cubicBezTo>
                    <a:pt x="130" y="349"/>
                    <a:pt x="160" y="360"/>
                    <a:pt x="190" y="369"/>
                  </a:cubicBezTo>
                  <a:cubicBezTo>
                    <a:pt x="240" y="400"/>
                    <a:pt x="310" y="429"/>
                    <a:pt x="380" y="460"/>
                  </a:cubicBezTo>
                  <a:cubicBezTo>
                    <a:pt x="450" y="489"/>
                    <a:pt x="529" y="519"/>
                    <a:pt x="609" y="539"/>
                  </a:cubicBezTo>
                  <a:cubicBezTo>
                    <a:pt x="661" y="554"/>
                    <a:pt x="718" y="563"/>
                    <a:pt x="772" y="563"/>
                  </a:cubicBezTo>
                  <a:cubicBezTo>
                    <a:pt x="791" y="563"/>
                    <a:pt x="810" y="562"/>
                    <a:pt x="829" y="559"/>
                  </a:cubicBezTo>
                  <a:cubicBezTo>
                    <a:pt x="899" y="549"/>
                    <a:pt x="969" y="519"/>
                    <a:pt x="1019" y="480"/>
                  </a:cubicBezTo>
                  <a:cubicBezTo>
                    <a:pt x="1049" y="460"/>
                    <a:pt x="1068" y="440"/>
                    <a:pt x="1099" y="420"/>
                  </a:cubicBezTo>
                  <a:cubicBezTo>
                    <a:pt x="1119" y="389"/>
                    <a:pt x="1139" y="369"/>
                    <a:pt x="1159" y="349"/>
                  </a:cubicBezTo>
                  <a:cubicBezTo>
                    <a:pt x="1168" y="329"/>
                    <a:pt x="1179" y="300"/>
                    <a:pt x="1188" y="289"/>
                  </a:cubicBezTo>
                  <a:lnTo>
                    <a:pt x="1208" y="270"/>
                  </a:lnTo>
                  <a:cubicBezTo>
                    <a:pt x="1208" y="270"/>
                    <a:pt x="1199" y="270"/>
                    <a:pt x="1188" y="260"/>
                  </a:cubicBezTo>
                  <a:cubicBezTo>
                    <a:pt x="1179" y="260"/>
                    <a:pt x="1168" y="250"/>
                    <a:pt x="1148" y="250"/>
                  </a:cubicBezTo>
                  <a:cubicBezTo>
                    <a:pt x="1139" y="240"/>
                    <a:pt x="1119" y="230"/>
                    <a:pt x="1088" y="220"/>
                  </a:cubicBezTo>
                  <a:cubicBezTo>
                    <a:pt x="1068" y="210"/>
                    <a:pt x="1039" y="200"/>
                    <a:pt x="1009" y="190"/>
                  </a:cubicBezTo>
                  <a:cubicBezTo>
                    <a:pt x="959" y="170"/>
                    <a:pt x="889" y="140"/>
                    <a:pt x="819" y="110"/>
                  </a:cubicBezTo>
                  <a:cubicBezTo>
                    <a:pt x="749" y="80"/>
                    <a:pt x="669" y="50"/>
                    <a:pt x="589" y="30"/>
                  </a:cubicBezTo>
                  <a:cubicBezTo>
                    <a:pt x="520" y="10"/>
                    <a:pt x="440" y="0"/>
                    <a:pt x="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8931733" y="3695537"/>
              <a:ext cx="122957" cy="62443"/>
            </a:xfrm>
            <a:custGeom>
              <a:avLst/>
              <a:gdLst/>
              <a:ahLst/>
              <a:cxnLst/>
              <a:rect l="l" t="t" r="r" b="b"/>
              <a:pathLst>
                <a:path w="1339" h="680" extrusionOk="0">
                  <a:moveTo>
                    <a:pt x="450" y="120"/>
                  </a:moveTo>
                  <a:cubicBezTo>
                    <a:pt x="510" y="120"/>
                    <a:pt x="570" y="120"/>
                    <a:pt x="650" y="140"/>
                  </a:cubicBezTo>
                  <a:cubicBezTo>
                    <a:pt x="730" y="170"/>
                    <a:pt x="809" y="200"/>
                    <a:pt x="869" y="220"/>
                  </a:cubicBezTo>
                  <a:lnTo>
                    <a:pt x="1189" y="360"/>
                  </a:lnTo>
                  <a:cubicBezTo>
                    <a:pt x="1178" y="360"/>
                    <a:pt x="1178" y="369"/>
                    <a:pt x="1178" y="369"/>
                  </a:cubicBezTo>
                  <a:cubicBezTo>
                    <a:pt x="1158" y="389"/>
                    <a:pt x="1138" y="409"/>
                    <a:pt x="1119" y="440"/>
                  </a:cubicBezTo>
                  <a:lnTo>
                    <a:pt x="1059" y="500"/>
                  </a:lnTo>
                  <a:cubicBezTo>
                    <a:pt x="1009" y="529"/>
                    <a:pt x="949" y="549"/>
                    <a:pt x="889" y="560"/>
                  </a:cubicBezTo>
                  <a:cubicBezTo>
                    <a:pt x="873" y="562"/>
                    <a:pt x="857" y="563"/>
                    <a:pt x="841" y="563"/>
                  </a:cubicBezTo>
                  <a:cubicBezTo>
                    <a:pt x="796" y="563"/>
                    <a:pt x="748" y="554"/>
                    <a:pt x="690" y="540"/>
                  </a:cubicBezTo>
                  <a:cubicBezTo>
                    <a:pt x="610" y="520"/>
                    <a:pt x="530" y="480"/>
                    <a:pt x="480" y="460"/>
                  </a:cubicBezTo>
                  <a:lnTo>
                    <a:pt x="151" y="330"/>
                  </a:lnTo>
                  <a:lnTo>
                    <a:pt x="171" y="310"/>
                  </a:lnTo>
                  <a:cubicBezTo>
                    <a:pt x="180" y="290"/>
                    <a:pt x="200" y="270"/>
                    <a:pt x="220" y="250"/>
                  </a:cubicBezTo>
                  <a:cubicBezTo>
                    <a:pt x="240" y="220"/>
                    <a:pt x="260" y="200"/>
                    <a:pt x="290" y="190"/>
                  </a:cubicBezTo>
                  <a:cubicBezTo>
                    <a:pt x="330" y="150"/>
                    <a:pt x="390" y="130"/>
                    <a:pt x="450" y="120"/>
                  </a:cubicBezTo>
                  <a:close/>
                  <a:moveTo>
                    <a:pt x="440" y="0"/>
                  </a:moveTo>
                  <a:cubicBezTo>
                    <a:pt x="360" y="10"/>
                    <a:pt x="280" y="40"/>
                    <a:pt x="220" y="90"/>
                  </a:cubicBezTo>
                  <a:cubicBezTo>
                    <a:pt x="191" y="110"/>
                    <a:pt x="160" y="140"/>
                    <a:pt x="131" y="160"/>
                  </a:cubicBezTo>
                  <a:cubicBezTo>
                    <a:pt x="111" y="190"/>
                    <a:pt x="91" y="220"/>
                    <a:pt x="71" y="240"/>
                  </a:cubicBezTo>
                  <a:cubicBezTo>
                    <a:pt x="60" y="260"/>
                    <a:pt x="40" y="270"/>
                    <a:pt x="40" y="290"/>
                  </a:cubicBezTo>
                  <a:lnTo>
                    <a:pt x="0" y="349"/>
                  </a:lnTo>
                  <a:lnTo>
                    <a:pt x="31" y="400"/>
                  </a:lnTo>
                  <a:lnTo>
                    <a:pt x="71" y="420"/>
                  </a:lnTo>
                  <a:cubicBezTo>
                    <a:pt x="80" y="420"/>
                    <a:pt x="91" y="429"/>
                    <a:pt x="100" y="429"/>
                  </a:cubicBezTo>
                  <a:lnTo>
                    <a:pt x="430" y="569"/>
                  </a:lnTo>
                  <a:cubicBezTo>
                    <a:pt x="490" y="599"/>
                    <a:pt x="570" y="629"/>
                    <a:pt x="659" y="659"/>
                  </a:cubicBezTo>
                  <a:cubicBezTo>
                    <a:pt x="730" y="669"/>
                    <a:pt x="789" y="679"/>
                    <a:pt x="849" y="679"/>
                  </a:cubicBezTo>
                  <a:lnTo>
                    <a:pt x="909" y="679"/>
                  </a:lnTo>
                  <a:cubicBezTo>
                    <a:pt x="989" y="669"/>
                    <a:pt x="1059" y="639"/>
                    <a:pt x="1129" y="589"/>
                  </a:cubicBezTo>
                  <a:cubicBezTo>
                    <a:pt x="1158" y="569"/>
                    <a:pt x="1178" y="549"/>
                    <a:pt x="1209" y="520"/>
                  </a:cubicBezTo>
                  <a:cubicBezTo>
                    <a:pt x="1238" y="489"/>
                    <a:pt x="1258" y="469"/>
                    <a:pt x="1269" y="440"/>
                  </a:cubicBezTo>
                  <a:cubicBezTo>
                    <a:pt x="1289" y="429"/>
                    <a:pt x="1298" y="409"/>
                    <a:pt x="1309" y="389"/>
                  </a:cubicBezTo>
                  <a:lnTo>
                    <a:pt x="1318" y="369"/>
                  </a:lnTo>
                  <a:cubicBezTo>
                    <a:pt x="1329" y="349"/>
                    <a:pt x="1338" y="349"/>
                    <a:pt x="1338" y="330"/>
                  </a:cubicBezTo>
                  <a:lnTo>
                    <a:pt x="1329" y="290"/>
                  </a:lnTo>
                  <a:lnTo>
                    <a:pt x="1309" y="280"/>
                  </a:lnTo>
                  <a:cubicBezTo>
                    <a:pt x="1309" y="280"/>
                    <a:pt x="1298" y="270"/>
                    <a:pt x="1289" y="270"/>
                  </a:cubicBezTo>
                  <a:lnTo>
                    <a:pt x="1269" y="260"/>
                  </a:lnTo>
                  <a:cubicBezTo>
                    <a:pt x="1258" y="260"/>
                    <a:pt x="1258" y="250"/>
                    <a:pt x="1249" y="250"/>
                  </a:cubicBezTo>
                  <a:lnTo>
                    <a:pt x="909" y="110"/>
                  </a:lnTo>
                  <a:cubicBezTo>
                    <a:pt x="849" y="90"/>
                    <a:pt x="770" y="50"/>
                    <a:pt x="679" y="30"/>
                  </a:cubicBezTo>
                  <a:cubicBezTo>
                    <a:pt x="590" y="0"/>
                    <a:pt x="510" y="0"/>
                    <a:pt x="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8979391" y="3674050"/>
              <a:ext cx="111019" cy="52066"/>
            </a:xfrm>
            <a:custGeom>
              <a:avLst/>
              <a:gdLst/>
              <a:ahLst/>
              <a:cxnLst/>
              <a:rect l="l" t="t" r="r" b="b"/>
              <a:pathLst>
                <a:path w="1209" h="567" extrusionOk="0">
                  <a:moveTo>
                    <a:pt x="436" y="1"/>
                  </a:moveTo>
                  <a:cubicBezTo>
                    <a:pt x="417" y="1"/>
                    <a:pt x="399" y="2"/>
                    <a:pt x="380" y="4"/>
                  </a:cubicBezTo>
                  <a:cubicBezTo>
                    <a:pt x="300" y="15"/>
                    <a:pt x="240" y="44"/>
                    <a:pt x="180" y="84"/>
                  </a:cubicBezTo>
                  <a:cubicBezTo>
                    <a:pt x="160" y="104"/>
                    <a:pt x="131" y="124"/>
                    <a:pt x="111" y="144"/>
                  </a:cubicBezTo>
                  <a:cubicBezTo>
                    <a:pt x="91" y="175"/>
                    <a:pt x="71" y="195"/>
                    <a:pt x="51" y="215"/>
                  </a:cubicBezTo>
                  <a:cubicBezTo>
                    <a:pt x="31" y="234"/>
                    <a:pt x="21" y="264"/>
                    <a:pt x="11" y="274"/>
                  </a:cubicBezTo>
                  <a:cubicBezTo>
                    <a:pt x="11" y="284"/>
                    <a:pt x="1" y="284"/>
                    <a:pt x="1" y="294"/>
                  </a:cubicBezTo>
                  <a:lnTo>
                    <a:pt x="11" y="304"/>
                  </a:lnTo>
                  <a:cubicBezTo>
                    <a:pt x="21" y="304"/>
                    <a:pt x="40" y="314"/>
                    <a:pt x="51" y="324"/>
                  </a:cubicBezTo>
                  <a:cubicBezTo>
                    <a:pt x="71" y="324"/>
                    <a:pt x="91" y="334"/>
                    <a:pt x="111" y="344"/>
                  </a:cubicBezTo>
                  <a:cubicBezTo>
                    <a:pt x="140" y="354"/>
                    <a:pt x="160" y="364"/>
                    <a:pt x="191" y="374"/>
                  </a:cubicBezTo>
                  <a:cubicBezTo>
                    <a:pt x="251" y="404"/>
                    <a:pt x="310" y="424"/>
                    <a:pt x="390" y="454"/>
                  </a:cubicBezTo>
                  <a:cubicBezTo>
                    <a:pt x="460" y="484"/>
                    <a:pt x="530" y="514"/>
                    <a:pt x="610" y="534"/>
                  </a:cubicBezTo>
                  <a:cubicBezTo>
                    <a:pt x="675" y="550"/>
                    <a:pt x="733" y="566"/>
                    <a:pt x="790" y="566"/>
                  </a:cubicBezTo>
                  <a:cubicBezTo>
                    <a:pt x="803" y="566"/>
                    <a:pt x="816" y="565"/>
                    <a:pt x="830" y="564"/>
                  </a:cubicBezTo>
                  <a:cubicBezTo>
                    <a:pt x="899" y="554"/>
                    <a:pt x="969" y="524"/>
                    <a:pt x="1019" y="484"/>
                  </a:cubicBezTo>
                  <a:cubicBezTo>
                    <a:pt x="1049" y="464"/>
                    <a:pt x="1079" y="444"/>
                    <a:pt x="1099" y="424"/>
                  </a:cubicBezTo>
                  <a:cubicBezTo>
                    <a:pt x="1119" y="394"/>
                    <a:pt x="1139" y="374"/>
                    <a:pt x="1159" y="354"/>
                  </a:cubicBezTo>
                  <a:cubicBezTo>
                    <a:pt x="1169" y="334"/>
                    <a:pt x="1189" y="314"/>
                    <a:pt x="1198" y="294"/>
                  </a:cubicBezTo>
                  <a:cubicBezTo>
                    <a:pt x="1198" y="284"/>
                    <a:pt x="1209" y="274"/>
                    <a:pt x="1209" y="274"/>
                  </a:cubicBezTo>
                  <a:cubicBezTo>
                    <a:pt x="1209" y="274"/>
                    <a:pt x="1198" y="274"/>
                    <a:pt x="1189" y="264"/>
                  </a:cubicBezTo>
                  <a:cubicBezTo>
                    <a:pt x="1189" y="264"/>
                    <a:pt x="1169" y="254"/>
                    <a:pt x="1159" y="254"/>
                  </a:cubicBezTo>
                  <a:lnTo>
                    <a:pt x="1099" y="224"/>
                  </a:lnTo>
                  <a:cubicBezTo>
                    <a:pt x="1069" y="215"/>
                    <a:pt x="1049" y="204"/>
                    <a:pt x="1019" y="195"/>
                  </a:cubicBezTo>
                  <a:cubicBezTo>
                    <a:pt x="959" y="164"/>
                    <a:pt x="889" y="135"/>
                    <a:pt x="819" y="104"/>
                  </a:cubicBezTo>
                  <a:cubicBezTo>
                    <a:pt x="750" y="75"/>
                    <a:pt x="679" y="44"/>
                    <a:pt x="600" y="24"/>
                  </a:cubicBezTo>
                  <a:cubicBezTo>
                    <a:pt x="541" y="10"/>
                    <a:pt x="488" y="1"/>
                    <a:pt x="4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8973882" y="3668632"/>
              <a:ext cx="122039" cy="62718"/>
            </a:xfrm>
            <a:custGeom>
              <a:avLst/>
              <a:gdLst/>
              <a:ahLst/>
              <a:cxnLst/>
              <a:rect l="l" t="t" r="r" b="b"/>
              <a:pathLst>
                <a:path w="1329" h="683" extrusionOk="0">
                  <a:moveTo>
                    <a:pt x="490" y="120"/>
                  </a:moveTo>
                  <a:cubicBezTo>
                    <a:pt x="537" y="120"/>
                    <a:pt x="589" y="129"/>
                    <a:pt x="640" y="143"/>
                  </a:cubicBezTo>
                  <a:cubicBezTo>
                    <a:pt x="710" y="163"/>
                    <a:pt x="770" y="183"/>
                    <a:pt x="859" y="223"/>
                  </a:cubicBezTo>
                  <a:lnTo>
                    <a:pt x="1179" y="363"/>
                  </a:lnTo>
                  <a:lnTo>
                    <a:pt x="1169" y="373"/>
                  </a:lnTo>
                  <a:cubicBezTo>
                    <a:pt x="1159" y="393"/>
                    <a:pt x="1139" y="413"/>
                    <a:pt x="1119" y="433"/>
                  </a:cubicBezTo>
                  <a:cubicBezTo>
                    <a:pt x="1099" y="463"/>
                    <a:pt x="1069" y="483"/>
                    <a:pt x="1049" y="493"/>
                  </a:cubicBezTo>
                  <a:cubicBezTo>
                    <a:pt x="999" y="533"/>
                    <a:pt x="939" y="553"/>
                    <a:pt x="890" y="563"/>
                  </a:cubicBezTo>
                  <a:cubicBezTo>
                    <a:pt x="830" y="563"/>
                    <a:pt x="759" y="563"/>
                    <a:pt x="690" y="543"/>
                  </a:cubicBezTo>
                  <a:cubicBezTo>
                    <a:pt x="610" y="513"/>
                    <a:pt x="520" y="483"/>
                    <a:pt x="470" y="463"/>
                  </a:cubicBezTo>
                  <a:lnTo>
                    <a:pt x="151" y="333"/>
                  </a:lnTo>
                  <a:cubicBezTo>
                    <a:pt x="151" y="323"/>
                    <a:pt x="151" y="313"/>
                    <a:pt x="160" y="313"/>
                  </a:cubicBezTo>
                  <a:cubicBezTo>
                    <a:pt x="171" y="293"/>
                    <a:pt x="191" y="274"/>
                    <a:pt x="211" y="243"/>
                  </a:cubicBezTo>
                  <a:cubicBezTo>
                    <a:pt x="231" y="223"/>
                    <a:pt x="251" y="203"/>
                    <a:pt x="280" y="183"/>
                  </a:cubicBezTo>
                  <a:cubicBezTo>
                    <a:pt x="330" y="154"/>
                    <a:pt x="380" y="134"/>
                    <a:pt x="440" y="123"/>
                  </a:cubicBezTo>
                  <a:cubicBezTo>
                    <a:pt x="456" y="121"/>
                    <a:pt x="473" y="120"/>
                    <a:pt x="490" y="120"/>
                  </a:cubicBezTo>
                  <a:close/>
                  <a:moveTo>
                    <a:pt x="484" y="0"/>
                  </a:moveTo>
                  <a:cubicBezTo>
                    <a:pt x="465" y="0"/>
                    <a:pt x="447" y="1"/>
                    <a:pt x="430" y="4"/>
                  </a:cubicBezTo>
                  <a:cubicBezTo>
                    <a:pt x="350" y="14"/>
                    <a:pt x="271" y="44"/>
                    <a:pt x="211" y="94"/>
                  </a:cubicBezTo>
                  <a:cubicBezTo>
                    <a:pt x="180" y="114"/>
                    <a:pt x="151" y="134"/>
                    <a:pt x="120" y="163"/>
                  </a:cubicBezTo>
                  <a:cubicBezTo>
                    <a:pt x="100" y="194"/>
                    <a:pt x="81" y="214"/>
                    <a:pt x="61" y="243"/>
                  </a:cubicBezTo>
                  <a:cubicBezTo>
                    <a:pt x="51" y="263"/>
                    <a:pt x="41" y="274"/>
                    <a:pt x="31" y="293"/>
                  </a:cubicBezTo>
                  <a:lnTo>
                    <a:pt x="1" y="343"/>
                  </a:lnTo>
                  <a:lnTo>
                    <a:pt x="11" y="393"/>
                  </a:lnTo>
                  <a:lnTo>
                    <a:pt x="61" y="423"/>
                  </a:lnTo>
                  <a:cubicBezTo>
                    <a:pt x="71" y="423"/>
                    <a:pt x="81" y="433"/>
                    <a:pt x="91" y="433"/>
                  </a:cubicBezTo>
                  <a:lnTo>
                    <a:pt x="420" y="573"/>
                  </a:lnTo>
                  <a:cubicBezTo>
                    <a:pt x="480" y="593"/>
                    <a:pt x="570" y="633"/>
                    <a:pt x="660" y="653"/>
                  </a:cubicBezTo>
                  <a:cubicBezTo>
                    <a:pt x="730" y="673"/>
                    <a:pt x="790" y="682"/>
                    <a:pt x="839" y="682"/>
                  </a:cubicBezTo>
                  <a:lnTo>
                    <a:pt x="899" y="682"/>
                  </a:lnTo>
                  <a:cubicBezTo>
                    <a:pt x="979" y="673"/>
                    <a:pt x="1049" y="642"/>
                    <a:pt x="1119" y="593"/>
                  </a:cubicBezTo>
                  <a:cubicBezTo>
                    <a:pt x="1149" y="573"/>
                    <a:pt x="1179" y="553"/>
                    <a:pt x="1199" y="523"/>
                  </a:cubicBezTo>
                  <a:cubicBezTo>
                    <a:pt x="1229" y="493"/>
                    <a:pt x="1249" y="473"/>
                    <a:pt x="1269" y="443"/>
                  </a:cubicBezTo>
                  <a:cubicBezTo>
                    <a:pt x="1278" y="433"/>
                    <a:pt x="1289" y="413"/>
                    <a:pt x="1298" y="403"/>
                  </a:cubicBezTo>
                  <a:lnTo>
                    <a:pt x="1309" y="373"/>
                  </a:lnTo>
                  <a:cubicBezTo>
                    <a:pt x="1318" y="353"/>
                    <a:pt x="1329" y="353"/>
                    <a:pt x="1329" y="333"/>
                  </a:cubicBezTo>
                  <a:lnTo>
                    <a:pt x="1329" y="303"/>
                  </a:lnTo>
                  <a:lnTo>
                    <a:pt x="1298" y="283"/>
                  </a:lnTo>
                  <a:cubicBezTo>
                    <a:pt x="1298" y="283"/>
                    <a:pt x="1289" y="274"/>
                    <a:pt x="1278" y="274"/>
                  </a:cubicBezTo>
                  <a:lnTo>
                    <a:pt x="1269" y="263"/>
                  </a:lnTo>
                  <a:cubicBezTo>
                    <a:pt x="1258" y="263"/>
                    <a:pt x="1249" y="254"/>
                    <a:pt x="1238" y="254"/>
                  </a:cubicBezTo>
                  <a:lnTo>
                    <a:pt x="909" y="114"/>
                  </a:lnTo>
                  <a:cubicBezTo>
                    <a:pt x="819" y="74"/>
                    <a:pt x="739" y="44"/>
                    <a:pt x="679" y="34"/>
                  </a:cubicBezTo>
                  <a:cubicBezTo>
                    <a:pt x="604" y="11"/>
                    <a:pt x="541" y="0"/>
                    <a:pt x="4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8979391" y="3674050"/>
              <a:ext cx="111019" cy="52066"/>
            </a:xfrm>
            <a:custGeom>
              <a:avLst/>
              <a:gdLst/>
              <a:ahLst/>
              <a:cxnLst/>
              <a:rect l="l" t="t" r="r" b="b"/>
              <a:pathLst>
                <a:path w="1209" h="567" extrusionOk="0">
                  <a:moveTo>
                    <a:pt x="436" y="1"/>
                  </a:moveTo>
                  <a:cubicBezTo>
                    <a:pt x="417" y="1"/>
                    <a:pt x="399" y="2"/>
                    <a:pt x="380" y="4"/>
                  </a:cubicBezTo>
                  <a:cubicBezTo>
                    <a:pt x="300" y="15"/>
                    <a:pt x="240" y="44"/>
                    <a:pt x="180" y="84"/>
                  </a:cubicBezTo>
                  <a:cubicBezTo>
                    <a:pt x="160" y="104"/>
                    <a:pt x="131" y="124"/>
                    <a:pt x="111" y="144"/>
                  </a:cubicBezTo>
                  <a:cubicBezTo>
                    <a:pt x="91" y="175"/>
                    <a:pt x="71" y="195"/>
                    <a:pt x="51" y="215"/>
                  </a:cubicBezTo>
                  <a:cubicBezTo>
                    <a:pt x="31" y="234"/>
                    <a:pt x="21" y="264"/>
                    <a:pt x="11" y="274"/>
                  </a:cubicBezTo>
                  <a:cubicBezTo>
                    <a:pt x="11" y="284"/>
                    <a:pt x="1" y="284"/>
                    <a:pt x="1" y="294"/>
                  </a:cubicBezTo>
                  <a:lnTo>
                    <a:pt x="11" y="304"/>
                  </a:lnTo>
                  <a:cubicBezTo>
                    <a:pt x="21" y="304"/>
                    <a:pt x="40" y="314"/>
                    <a:pt x="51" y="324"/>
                  </a:cubicBezTo>
                  <a:cubicBezTo>
                    <a:pt x="71" y="324"/>
                    <a:pt x="91" y="334"/>
                    <a:pt x="111" y="344"/>
                  </a:cubicBezTo>
                  <a:cubicBezTo>
                    <a:pt x="140" y="354"/>
                    <a:pt x="160" y="364"/>
                    <a:pt x="191" y="374"/>
                  </a:cubicBezTo>
                  <a:cubicBezTo>
                    <a:pt x="251" y="404"/>
                    <a:pt x="310" y="424"/>
                    <a:pt x="390" y="454"/>
                  </a:cubicBezTo>
                  <a:cubicBezTo>
                    <a:pt x="460" y="484"/>
                    <a:pt x="530" y="514"/>
                    <a:pt x="610" y="534"/>
                  </a:cubicBezTo>
                  <a:cubicBezTo>
                    <a:pt x="675" y="550"/>
                    <a:pt x="733" y="566"/>
                    <a:pt x="790" y="566"/>
                  </a:cubicBezTo>
                  <a:cubicBezTo>
                    <a:pt x="803" y="566"/>
                    <a:pt x="816" y="565"/>
                    <a:pt x="830" y="564"/>
                  </a:cubicBezTo>
                  <a:cubicBezTo>
                    <a:pt x="899" y="554"/>
                    <a:pt x="969" y="524"/>
                    <a:pt x="1019" y="484"/>
                  </a:cubicBezTo>
                  <a:cubicBezTo>
                    <a:pt x="1049" y="464"/>
                    <a:pt x="1079" y="444"/>
                    <a:pt x="1099" y="424"/>
                  </a:cubicBezTo>
                  <a:cubicBezTo>
                    <a:pt x="1119" y="394"/>
                    <a:pt x="1139" y="374"/>
                    <a:pt x="1159" y="354"/>
                  </a:cubicBezTo>
                  <a:cubicBezTo>
                    <a:pt x="1169" y="334"/>
                    <a:pt x="1189" y="314"/>
                    <a:pt x="1198" y="294"/>
                  </a:cubicBezTo>
                  <a:cubicBezTo>
                    <a:pt x="1198" y="284"/>
                    <a:pt x="1209" y="274"/>
                    <a:pt x="1209" y="274"/>
                  </a:cubicBezTo>
                  <a:cubicBezTo>
                    <a:pt x="1209" y="274"/>
                    <a:pt x="1198" y="274"/>
                    <a:pt x="1189" y="264"/>
                  </a:cubicBezTo>
                  <a:cubicBezTo>
                    <a:pt x="1189" y="264"/>
                    <a:pt x="1169" y="254"/>
                    <a:pt x="1159" y="254"/>
                  </a:cubicBezTo>
                  <a:lnTo>
                    <a:pt x="1099" y="224"/>
                  </a:lnTo>
                  <a:cubicBezTo>
                    <a:pt x="1069" y="215"/>
                    <a:pt x="1049" y="204"/>
                    <a:pt x="1019" y="195"/>
                  </a:cubicBezTo>
                  <a:cubicBezTo>
                    <a:pt x="959" y="164"/>
                    <a:pt x="889" y="135"/>
                    <a:pt x="819" y="104"/>
                  </a:cubicBezTo>
                  <a:cubicBezTo>
                    <a:pt x="750" y="75"/>
                    <a:pt x="679" y="44"/>
                    <a:pt x="600" y="24"/>
                  </a:cubicBezTo>
                  <a:cubicBezTo>
                    <a:pt x="541" y="10"/>
                    <a:pt x="488" y="1"/>
                    <a:pt x="4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8973882" y="3668632"/>
              <a:ext cx="122039" cy="62718"/>
            </a:xfrm>
            <a:custGeom>
              <a:avLst/>
              <a:gdLst/>
              <a:ahLst/>
              <a:cxnLst/>
              <a:rect l="l" t="t" r="r" b="b"/>
              <a:pathLst>
                <a:path w="1329" h="683" extrusionOk="0">
                  <a:moveTo>
                    <a:pt x="490" y="120"/>
                  </a:moveTo>
                  <a:cubicBezTo>
                    <a:pt x="537" y="120"/>
                    <a:pt x="589" y="129"/>
                    <a:pt x="640" y="143"/>
                  </a:cubicBezTo>
                  <a:cubicBezTo>
                    <a:pt x="710" y="163"/>
                    <a:pt x="770" y="183"/>
                    <a:pt x="859" y="223"/>
                  </a:cubicBezTo>
                  <a:lnTo>
                    <a:pt x="1179" y="363"/>
                  </a:lnTo>
                  <a:lnTo>
                    <a:pt x="1169" y="373"/>
                  </a:lnTo>
                  <a:cubicBezTo>
                    <a:pt x="1159" y="393"/>
                    <a:pt x="1139" y="413"/>
                    <a:pt x="1119" y="433"/>
                  </a:cubicBezTo>
                  <a:cubicBezTo>
                    <a:pt x="1099" y="463"/>
                    <a:pt x="1069" y="483"/>
                    <a:pt x="1049" y="493"/>
                  </a:cubicBezTo>
                  <a:cubicBezTo>
                    <a:pt x="999" y="533"/>
                    <a:pt x="939" y="553"/>
                    <a:pt x="890" y="563"/>
                  </a:cubicBezTo>
                  <a:cubicBezTo>
                    <a:pt x="830" y="563"/>
                    <a:pt x="759" y="563"/>
                    <a:pt x="690" y="543"/>
                  </a:cubicBezTo>
                  <a:cubicBezTo>
                    <a:pt x="610" y="513"/>
                    <a:pt x="520" y="483"/>
                    <a:pt x="470" y="463"/>
                  </a:cubicBezTo>
                  <a:lnTo>
                    <a:pt x="151" y="333"/>
                  </a:lnTo>
                  <a:cubicBezTo>
                    <a:pt x="151" y="323"/>
                    <a:pt x="151" y="313"/>
                    <a:pt x="160" y="313"/>
                  </a:cubicBezTo>
                  <a:cubicBezTo>
                    <a:pt x="171" y="293"/>
                    <a:pt x="191" y="274"/>
                    <a:pt x="211" y="243"/>
                  </a:cubicBezTo>
                  <a:cubicBezTo>
                    <a:pt x="231" y="223"/>
                    <a:pt x="251" y="203"/>
                    <a:pt x="280" y="183"/>
                  </a:cubicBezTo>
                  <a:cubicBezTo>
                    <a:pt x="330" y="154"/>
                    <a:pt x="380" y="134"/>
                    <a:pt x="440" y="123"/>
                  </a:cubicBezTo>
                  <a:cubicBezTo>
                    <a:pt x="456" y="121"/>
                    <a:pt x="473" y="120"/>
                    <a:pt x="490" y="120"/>
                  </a:cubicBezTo>
                  <a:close/>
                  <a:moveTo>
                    <a:pt x="484" y="0"/>
                  </a:moveTo>
                  <a:cubicBezTo>
                    <a:pt x="465" y="0"/>
                    <a:pt x="447" y="1"/>
                    <a:pt x="430" y="4"/>
                  </a:cubicBezTo>
                  <a:cubicBezTo>
                    <a:pt x="350" y="14"/>
                    <a:pt x="271" y="44"/>
                    <a:pt x="211" y="94"/>
                  </a:cubicBezTo>
                  <a:cubicBezTo>
                    <a:pt x="180" y="114"/>
                    <a:pt x="151" y="134"/>
                    <a:pt x="120" y="163"/>
                  </a:cubicBezTo>
                  <a:cubicBezTo>
                    <a:pt x="100" y="194"/>
                    <a:pt x="81" y="214"/>
                    <a:pt x="61" y="243"/>
                  </a:cubicBezTo>
                  <a:cubicBezTo>
                    <a:pt x="51" y="263"/>
                    <a:pt x="41" y="274"/>
                    <a:pt x="31" y="293"/>
                  </a:cubicBezTo>
                  <a:lnTo>
                    <a:pt x="1" y="343"/>
                  </a:lnTo>
                  <a:lnTo>
                    <a:pt x="11" y="393"/>
                  </a:lnTo>
                  <a:lnTo>
                    <a:pt x="61" y="423"/>
                  </a:lnTo>
                  <a:cubicBezTo>
                    <a:pt x="71" y="423"/>
                    <a:pt x="81" y="433"/>
                    <a:pt x="91" y="433"/>
                  </a:cubicBezTo>
                  <a:lnTo>
                    <a:pt x="420" y="573"/>
                  </a:lnTo>
                  <a:cubicBezTo>
                    <a:pt x="480" y="593"/>
                    <a:pt x="570" y="633"/>
                    <a:pt x="660" y="653"/>
                  </a:cubicBezTo>
                  <a:cubicBezTo>
                    <a:pt x="730" y="673"/>
                    <a:pt x="790" y="682"/>
                    <a:pt x="839" y="682"/>
                  </a:cubicBezTo>
                  <a:lnTo>
                    <a:pt x="899" y="682"/>
                  </a:lnTo>
                  <a:cubicBezTo>
                    <a:pt x="979" y="673"/>
                    <a:pt x="1049" y="642"/>
                    <a:pt x="1119" y="593"/>
                  </a:cubicBezTo>
                  <a:cubicBezTo>
                    <a:pt x="1149" y="573"/>
                    <a:pt x="1179" y="553"/>
                    <a:pt x="1199" y="523"/>
                  </a:cubicBezTo>
                  <a:cubicBezTo>
                    <a:pt x="1229" y="493"/>
                    <a:pt x="1249" y="473"/>
                    <a:pt x="1269" y="443"/>
                  </a:cubicBezTo>
                  <a:cubicBezTo>
                    <a:pt x="1278" y="433"/>
                    <a:pt x="1289" y="413"/>
                    <a:pt x="1298" y="403"/>
                  </a:cubicBezTo>
                  <a:lnTo>
                    <a:pt x="1309" y="383"/>
                  </a:lnTo>
                  <a:cubicBezTo>
                    <a:pt x="1329" y="353"/>
                    <a:pt x="1329" y="353"/>
                    <a:pt x="1329" y="333"/>
                  </a:cubicBezTo>
                  <a:lnTo>
                    <a:pt x="1329" y="303"/>
                  </a:lnTo>
                  <a:lnTo>
                    <a:pt x="1298" y="283"/>
                  </a:lnTo>
                  <a:cubicBezTo>
                    <a:pt x="1298" y="283"/>
                    <a:pt x="1289" y="274"/>
                    <a:pt x="1278" y="274"/>
                  </a:cubicBezTo>
                  <a:lnTo>
                    <a:pt x="1269" y="263"/>
                  </a:lnTo>
                  <a:cubicBezTo>
                    <a:pt x="1258" y="263"/>
                    <a:pt x="1249" y="254"/>
                    <a:pt x="1238" y="254"/>
                  </a:cubicBezTo>
                  <a:lnTo>
                    <a:pt x="909" y="114"/>
                  </a:lnTo>
                  <a:cubicBezTo>
                    <a:pt x="819" y="74"/>
                    <a:pt x="739" y="44"/>
                    <a:pt x="679" y="34"/>
                  </a:cubicBezTo>
                  <a:cubicBezTo>
                    <a:pt x="604" y="11"/>
                    <a:pt x="541" y="0"/>
                    <a:pt x="4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9020713" y="3647512"/>
              <a:ext cx="110928" cy="51974"/>
            </a:xfrm>
            <a:custGeom>
              <a:avLst/>
              <a:gdLst/>
              <a:ahLst/>
              <a:cxnLst/>
              <a:rect l="l" t="t" r="r" b="b"/>
              <a:pathLst>
                <a:path w="1208" h="566" extrusionOk="0">
                  <a:moveTo>
                    <a:pt x="442" y="0"/>
                  </a:moveTo>
                  <a:cubicBezTo>
                    <a:pt x="422" y="0"/>
                    <a:pt x="401" y="2"/>
                    <a:pt x="380" y="4"/>
                  </a:cubicBezTo>
                  <a:cubicBezTo>
                    <a:pt x="309" y="14"/>
                    <a:pt x="249" y="34"/>
                    <a:pt x="189" y="74"/>
                  </a:cubicBezTo>
                  <a:cubicBezTo>
                    <a:pt x="160" y="94"/>
                    <a:pt x="140" y="124"/>
                    <a:pt x="110" y="144"/>
                  </a:cubicBezTo>
                  <a:cubicBezTo>
                    <a:pt x="90" y="164"/>
                    <a:pt x="70" y="194"/>
                    <a:pt x="50" y="214"/>
                  </a:cubicBezTo>
                  <a:lnTo>
                    <a:pt x="20" y="274"/>
                  </a:lnTo>
                  <a:cubicBezTo>
                    <a:pt x="10" y="274"/>
                    <a:pt x="10" y="284"/>
                    <a:pt x="10" y="284"/>
                  </a:cubicBezTo>
                  <a:lnTo>
                    <a:pt x="0" y="293"/>
                  </a:lnTo>
                  <a:lnTo>
                    <a:pt x="10" y="293"/>
                  </a:lnTo>
                  <a:lnTo>
                    <a:pt x="20" y="304"/>
                  </a:lnTo>
                  <a:cubicBezTo>
                    <a:pt x="30" y="304"/>
                    <a:pt x="40" y="313"/>
                    <a:pt x="60" y="313"/>
                  </a:cubicBezTo>
                  <a:cubicBezTo>
                    <a:pt x="70" y="324"/>
                    <a:pt x="90" y="333"/>
                    <a:pt x="120" y="344"/>
                  </a:cubicBezTo>
                  <a:cubicBezTo>
                    <a:pt x="140" y="353"/>
                    <a:pt x="169" y="364"/>
                    <a:pt x="189" y="373"/>
                  </a:cubicBezTo>
                  <a:cubicBezTo>
                    <a:pt x="249" y="393"/>
                    <a:pt x="320" y="424"/>
                    <a:pt x="389" y="453"/>
                  </a:cubicBezTo>
                  <a:cubicBezTo>
                    <a:pt x="459" y="484"/>
                    <a:pt x="539" y="513"/>
                    <a:pt x="609" y="533"/>
                  </a:cubicBezTo>
                  <a:cubicBezTo>
                    <a:pt x="674" y="549"/>
                    <a:pt x="734" y="566"/>
                    <a:pt x="797" y="566"/>
                  </a:cubicBezTo>
                  <a:cubicBezTo>
                    <a:pt x="811" y="566"/>
                    <a:pt x="824" y="565"/>
                    <a:pt x="839" y="563"/>
                  </a:cubicBezTo>
                  <a:cubicBezTo>
                    <a:pt x="908" y="553"/>
                    <a:pt x="968" y="533"/>
                    <a:pt x="1028" y="493"/>
                  </a:cubicBezTo>
                  <a:cubicBezTo>
                    <a:pt x="1048" y="473"/>
                    <a:pt x="1078" y="453"/>
                    <a:pt x="1098" y="424"/>
                  </a:cubicBezTo>
                  <a:cubicBezTo>
                    <a:pt x="1128" y="404"/>
                    <a:pt x="1138" y="384"/>
                    <a:pt x="1158" y="364"/>
                  </a:cubicBezTo>
                  <a:cubicBezTo>
                    <a:pt x="1178" y="333"/>
                    <a:pt x="1188" y="313"/>
                    <a:pt x="1198" y="304"/>
                  </a:cubicBezTo>
                  <a:cubicBezTo>
                    <a:pt x="1208" y="293"/>
                    <a:pt x="1208" y="284"/>
                    <a:pt x="1208" y="284"/>
                  </a:cubicBezTo>
                  <a:lnTo>
                    <a:pt x="1198" y="274"/>
                  </a:lnTo>
                  <a:cubicBezTo>
                    <a:pt x="1188" y="274"/>
                    <a:pt x="1178" y="264"/>
                    <a:pt x="1158" y="254"/>
                  </a:cubicBezTo>
                  <a:cubicBezTo>
                    <a:pt x="1138" y="254"/>
                    <a:pt x="1118" y="244"/>
                    <a:pt x="1098" y="234"/>
                  </a:cubicBezTo>
                  <a:cubicBezTo>
                    <a:pt x="1078" y="224"/>
                    <a:pt x="1048" y="214"/>
                    <a:pt x="1028" y="194"/>
                  </a:cubicBezTo>
                  <a:cubicBezTo>
                    <a:pt x="968" y="174"/>
                    <a:pt x="899" y="144"/>
                    <a:pt x="828" y="114"/>
                  </a:cubicBezTo>
                  <a:cubicBezTo>
                    <a:pt x="759" y="84"/>
                    <a:pt x="679" y="44"/>
                    <a:pt x="609" y="24"/>
                  </a:cubicBezTo>
                  <a:cubicBezTo>
                    <a:pt x="550" y="10"/>
                    <a:pt x="498" y="0"/>
                    <a:pt x="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9015204" y="3642002"/>
              <a:ext cx="121947" cy="62810"/>
            </a:xfrm>
            <a:custGeom>
              <a:avLst/>
              <a:gdLst/>
              <a:ahLst/>
              <a:cxnLst/>
              <a:rect l="l" t="t" r="r" b="b"/>
              <a:pathLst>
                <a:path w="1328" h="684" extrusionOk="0">
                  <a:moveTo>
                    <a:pt x="498" y="120"/>
                  </a:moveTo>
                  <a:cubicBezTo>
                    <a:pt x="543" y="120"/>
                    <a:pt x="590" y="130"/>
                    <a:pt x="649" y="144"/>
                  </a:cubicBezTo>
                  <a:cubicBezTo>
                    <a:pt x="709" y="164"/>
                    <a:pt x="779" y="184"/>
                    <a:pt x="868" y="224"/>
                  </a:cubicBezTo>
                  <a:lnTo>
                    <a:pt x="1188" y="364"/>
                  </a:lnTo>
                  <a:lnTo>
                    <a:pt x="1168" y="384"/>
                  </a:lnTo>
                  <a:cubicBezTo>
                    <a:pt x="1158" y="404"/>
                    <a:pt x="1138" y="424"/>
                    <a:pt x="1118" y="444"/>
                  </a:cubicBezTo>
                  <a:cubicBezTo>
                    <a:pt x="1098" y="464"/>
                    <a:pt x="1078" y="484"/>
                    <a:pt x="1048" y="504"/>
                  </a:cubicBezTo>
                  <a:cubicBezTo>
                    <a:pt x="999" y="533"/>
                    <a:pt x="948" y="553"/>
                    <a:pt x="888" y="564"/>
                  </a:cubicBezTo>
                  <a:cubicBezTo>
                    <a:pt x="828" y="564"/>
                    <a:pt x="769" y="564"/>
                    <a:pt x="689" y="544"/>
                  </a:cubicBezTo>
                  <a:cubicBezTo>
                    <a:pt x="609" y="513"/>
                    <a:pt x="539" y="484"/>
                    <a:pt x="469" y="464"/>
                  </a:cubicBezTo>
                  <a:lnTo>
                    <a:pt x="150" y="324"/>
                  </a:lnTo>
                  <a:cubicBezTo>
                    <a:pt x="150" y="324"/>
                    <a:pt x="160" y="314"/>
                    <a:pt x="160" y="304"/>
                  </a:cubicBezTo>
                  <a:lnTo>
                    <a:pt x="220" y="244"/>
                  </a:lnTo>
                  <a:lnTo>
                    <a:pt x="280" y="184"/>
                  </a:lnTo>
                  <a:cubicBezTo>
                    <a:pt x="329" y="154"/>
                    <a:pt x="389" y="124"/>
                    <a:pt x="449" y="124"/>
                  </a:cubicBezTo>
                  <a:cubicBezTo>
                    <a:pt x="465" y="121"/>
                    <a:pt x="481" y="120"/>
                    <a:pt x="498" y="120"/>
                  </a:cubicBezTo>
                  <a:close/>
                  <a:moveTo>
                    <a:pt x="498" y="0"/>
                  </a:moveTo>
                  <a:cubicBezTo>
                    <a:pt x="478" y="0"/>
                    <a:pt x="458" y="2"/>
                    <a:pt x="440" y="4"/>
                  </a:cubicBezTo>
                  <a:cubicBezTo>
                    <a:pt x="360" y="14"/>
                    <a:pt x="280" y="44"/>
                    <a:pt x="210" y="84"/>
                  </a:cubicBezTo>
                  <a:lnTo>
                    <a:pt x="130" y="164"/>
                  </a:lnTo>
                  <a:cubicBezTo>
                    <a:pt x="100" y="184"/>
                    <a:pt x="80" y="214"/>
                    <a:pt x="70" y="234"/>
                  </a:cubicBezTo>
                  <a:cubicBezTo>
                    <a:pt x="50" y="254"/>
                    <a:pt x="40" y="274"/>
                    <a:pt x="30" y="284"/>
                  </a:cubicBezTo>
                  <a:lnTo>
                    <a:pt x="0" y="334"/>
                  </a:lnTo>
                  <a:lnTo>
                    <a:pt x="10" y="393"/>
                  </a:lnTo>
                  <a:lnTo>
                    <a:pt x="70" y="424"/>
                  </a:lnTo>
                  <a:cubicBezTo>
                    <a:pt x="70" y="424"/>
                    <a:pt x="80" y="424"/>
                    <a:pt x="90" y="433"/>
                  </a:cubicBezTo>
                  <a:lnTo>
                    <a:pt x="429" y="573"/>
                  </a:lnTo>
                  <a:cubicBezTo>
                    <a:pt x="499" y="603"/>
                    <a:pt x="579" y="633"/>
                    <a:pt x="659" y="653"/>
                  </a:cubicBezTo>
                  <a:cubicBezTo>
                    <a:pt x="729" y="673"/>
                    <a:pt x="788" y="683"/>
                    <a:pt x="848" y="683"/>
                  </a:cubicBezTo>
                  <a:lnTo>
                    <a:pt x="899" y="683"/>
                  </a:lnTo>
                  <a:cubicBezTo>
                    <a:pt x="979" y="673"/>
                    <a:pt x="1058" y="643"/>
                    <a:pt x="1118" y="603"/>
                  </a:cubicBezTo>
                  <a:cubicBezTo>
                    <a:pt x="1148" y="583"/>
                    <a:pt x="1178" y="553"/>
                    <a:pt x="1208" y="533"/>
                  </a:cubicBezTo>
                  <a:cubicBezTo>
                    <a:pt x="1228" y="504"/>
                    <a:pt x="1248" y="484"/>
                    <a:pt x="1268" y="453"/>
                  </a:cubicBezTo>
                  <a:cubicBezTo>
                    <a:pt x="1278" y="444"/>
                    <a:pt x="1288" y="424"/>
                    <a:pt x="1298" y="413"/>
                  </a:cubicBezTo>
                  <a:lnTo>
                    <a:pt x="1308" y="393"/>
                  </a:lnTo>
                  <a:cubicBezTo>
                    <a:pt x="1328" y="364"/>
                    <a:pt x="1328" y="364"/>
                    <a:pt x="1328" y="344"/>
                  </a:cubicBezTo>
                  <a:lnTo>
                    <a:pt x="1328" y="314"/>
                  </a:lnTo>
                  <a:lnTo>
                    <a:pt x="1298" y="294"/>
                  </a:lnTo>
                  <a:cubicBezTo>
                    <a:pt x="1298" y="294"/>
                    <a:pt x="1298" y="284"/>
                    <a:pt x="1278" y="284"/>
                  </a:cubicBezTo>
                  <a:lnTo>
                    <a:pt x="1268" y="274"/>
                  </a:lnTo>
                  <a:cubicBezTo>
                    <a:pt x="1258" y="274"/>
                    <a:pt x="1258" y="264"/>
                    <a:pt x="1238" y="264"/>
                  </a:cubicBezTo>
                  <a:lnTo>
                    <a:pt x="919" y="114"/>
                  </a:lnTo>
                  <a:cubicBezTo>
                    <a:pt x="828" y="74"/>
                    <a:pt x="749" y="44"/>
                    <a:pt x="679" y="24"/>
                  </a:cubicBezTo>
                  <a:cubicBezTo>
                    <a:pt x="613" y="10"/>
                    <a:pt x="553" y="0"/>
                    <a:pt x="4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9020713" y="3647512"/>
              <a:ext cx="110928" cy="51974"/>
            </a:xfrm>
            <a:custGeom>
              <a:avLst/>
              <a:gdLst/>
              <a:ahLst/>
              <a:cxnLst/>
              <a:rect l="l" t="t" r="r" b="b"/>
              <a:pathLst>
                <a:path w="1208" h="566" extrusionOk="0">
                  <a:moveTo>
                    <a:pt x="442" y="0"/>
                  </a:moveTo>
                  <a:cubicBezTo>
                    <a:pt x="422" y="0"/>
                    <a:pt x="401" y="2"/>
                    <a:pt x="380" y="4"/>
                  </a:cubicBezTo>
                  <a:cubicBezTo>
                    <a:pt x="309" y="14"/>
                    <a:pt x="249" y="34"/>
                    <a:pt x="189" y="74"/>
                  </a:cubicBezTo>
                  <a:cubicBezTo>
                    <a:pt x="160" y="94"/>
                    <a:pt x="140" y="124"/>
                    <a:pt x="110" y="144"/>
                  </a:cubicBezTo>
                  <a:cubicBezTo>
                    <a:pt x="90" y="164"/>
                    <a:pt x="70" y="194"/>
                    <a:pt x="50" y="214"/>
                  </a:cubicBezTo>
                  <a:lnTo>
                    <a:pt x="20" y="274"/>
                  </a:lnTo>
                  <a:cubicBezTo>
                    <a:pt x="10" y="274"/>
                    <a:pt x="10" y="284"/>
                    <a:pt x="10" y="284"/>
                  </a:cubicBezTo>
                  <a:lnTo>
                    <a:pt x="0" y="293"/>
                  </a:lnTo>
                  <a:lnTo>
                    <a:pt x="10" y="293"/>
                  </a:lnTo>
                  <a:lnTo>
                    <a:pt x="20" y="304"/>
                  </a:lnTo>
                  <a:cubicBezTo>
                    <a:pt x="30" y="304"/>
                    <a:pt x="40" y="313"/>
                    <a:pt x="60" y="313"/>
                  </a:cubicBezTo>
                  <a:cubicBezTo>
                    <a:pt x="70" y="324"/>
                    <a:pt x="90" y="333"/>
                    <a:pt x="120" y="344"/>
                  </a:cubicBezTo>
                  <a:cubicBezTo>
                    <a:pt x="140" y="353"/>
                    <a:pt x="169" y="364"/>
                    <a:pt x="189" y="373"/>
                  </a:cubicBezTo>
                  <a:cubicBezTo>
                    <a:pt x="249" y="393"/>
                    <a:pt x="320" y="424"/>
                    <a:pt x="389" y="453"/>
                  </a:cubicBezTo>
                  <a:cubicBezTo>
                    <a:pt x="459" y="484"/>
                    <a:pt x="539" y="513"/>
                    <a:pt x="609" y="533"/>
                  </a:cubicBezTo>
                  <a:cubicBezTo>
                    <a:pt x="674" y="549"/>
                    <a:pt x="734" y="566"/>
                    <a:pt x="797" y="566"/>
                  </a:cubicBezTo>
                  <a:cubicBezTo>
                    <a:pt x="811" y="566"/>
                    <a:pt x="824" y="565"/>
                    <a:pt x="839" y="563"/>
                  </a:cubicBezTo>
                  <a:cubicBezTo>
                    <a:pt x="908" y="553"/>
                    <a:pt x="968" y="533"/>
                    <a:pt x="1028" y="493"/>
                  </a:cubicBezTo>
                  <a:cubicBezTo>
                    <a:pt x="1048" y="473"/>
                    <a:pt x="1078" y="453"/>
                    <a:pt x="1098" y="424"/>
                  </a:cubicBezTo>
                  <a:cubicBezTo>
                    <a:pt x="1128" y="404"/>
                    <a:pt x="1138" y="384"/>
                    <a:pt x="1158" y="364"/>
                  </a:cubicBezTo>
                  <a:cubicBezTo>
                    <a:pt x="1178" y="333"/>
                    <a:pt x="1188" y="313"/>
                    <a:pt x="1198" y="304"/>
                  </a:cubicBezTo>
                  <a:cubicBezTo>
                    <a:pt x="1208" y="293"/>
                    <a:pt x="1208" y="284"/>
                    <a:pt x="1208" y="284"/>
                  </a:cubicBezTo>
                  <a:lnTo>
                    <a:pt x="1198" y="274"/>
                  </a:lnTo>
                  <a:cubicBezTo>
                    <a:pt x="1188" y="274"/>
                    <a:pt x="1178" y="264"/>
                    <a:pt x="1158" y="254"/>
                  </a:cubicBezTo>
                  <a:cubicBezTo>
                    <a:pt x="1138" y="254"/>
                    <a:pt x="1118" y="244"/>
                    <a:pt x="1098" y="234"/>
                  </a:cubicBezTo>
                  <a:cubicBezTo>
                    <a:pt x="1078" y="224"/>
                    <a:pt x="1048" y="214"/>
                    <a:pt x="1028" y="194"/>
                  </a:cubicBezTo>
                  <a:cubicBezTo>
                    <a:pt x="968" y="174"/>
                    <a:pt x="899" y="144"/>
                    <a:pt x="828" y="114"/>
                  </a:cubicBezTo>
                  <a:cubicBezTo>
                    <a:pt x="759" y="84"/>
                    <a:pt x="679" y="44"/>
                    <a:pt x="609" y="24"/>
                  </a:cubicBezTo>
                  <a:cubicBezTo>
                    <a:pt x="550" y="10"/>
                    <a:pt x="498" y="0"/>
                    <a:pt x="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9015204" y="3642002"/>
              <a:ext cx="122865" cy="62810"/>
            </a:xfrm>
            <a:custGeom>
              <a:avLst/>
              <a:gdLst/>
              <a:ahLst/>
              <a:cxnLst/>
              <a:rect l="l" t="t" r="r" b="b"/>
              <a:pathLst>
                <a:path w="1338" h="684" extrusionOk="0">
                  <a:moveTo>
                    <a:pt x="498" y="120"/>
                  </a:moveTo>
                  <a:cubicBezTo>
                    <a:pt x="543" y="120"/>
                    <a:pt x="590" y="130"/>
                    <a:pt x="649" y="144"/>
                  </a:cubicBezTo>
                  <a:cubicBezTo>
                    <a:pt x="709" y="164"/>
                    <a:pt x="779" y="184"/>
                    <a:pt x="868" y="224"/>
                  </a:cubicBezTo>
                  <a:lnTo>
                    <a:pt x="1188" y="364"/>
                  </a:lnTo>
                  <a:lnTo>
                    <a:pt x="1168" y="384"/>
                  </a:lnTo>
                  <a:cubicBezTo>
                    <a:pt x="1158" y="404"/>
                    <a:pt x="1138" y="424"/>
                    <a:pt x="1118" y="444"/>
                  </a:cubicBezTo>
                  <a:cubicBezTo>
                    <a:pt x="1098" y="464"/>
                    <a:pt x="1078" y="484"/>
                    <a:pt x="1048" y="504"/>
                  </a:cubicBezTo>
                  <a:cubicBezTo>
                    <a:pt x="999" y="533"/>
                    <a:pt x="948" y="553"/>
                    <a:pt x="888" y="564"/>
                  </a:cubicBezTo>
                  <a:cubicBezTo>
                    <a:pt x="828" y="564"/>
                    <a:pt x="769" y="564"/>
                    <a:pt x="689" y="544"/>
                  </a:cubicBezTo>
                  <a:cubicBezTo>
                    <a:pt x="609" y="513"/>
                    <a:pt x="539" y="484"/>
                    <a:pt x="469" y="464"/>
                  </a:cubicBezTo>
                  <a:lnTo>
                    <a:pt x="150" y="324"/>
                  </a:lnTo>
                  <a:cubicBezTo>
                    <a:pt x="150" y="324"/>
                    <a:pt x="160" y="314"/>
                    <a:pt x="160" y="304"/>
                  </a:cubicBezTo>
                  <a:lnTo>
                    <a:pt x="220" y="244"/>
                  </a:lnTo>
                  <a:lnTo>
                    <a:pt x="280" y="184"/>
                  </a:lnTo>
                  <a:cubicBezTo>
                    <a:pt x="329" y="154"/>
                    <a:pt x="389" y="124"/>
                    <a:pt x="449" y="124"/>
                  </a:cubicBezTo>
                  <a:cubicBezTo>
                    <a:pt x="465" y="121"/>
                    <a:pt x="481" y="120"/>
                    <a:pt x="498" y="120"/>
                  </a:cubicBezTo>
                  <a:close/>
                  <a:moveTo>
                    <a:pt x="498" y="0"/>
                  </a:moveTo>
                  <a:cubicBezTo>
                    <a:pt x="478" y="0"/>
                    <a:pt x="458" y="2"/>
                    <a:pt x="440" y="4"/>
                  </a:cubicBezTo>
                  <a:cubicBezTo>
                    <a:pt x="360" y="14"/>
                    <a:pt x="280" y="44"/>
                    <a:pt x="210" y="84"/>
                  </a:cubicBezTo>
                  <a:lnTo>
                    <a:pt x="130" y="164"/>
                  </a:lnTo>
                  <a:cubicBezTo>
                    <a:pt x="100" y="184"/>
                    <a:pt x="80" y="214"/>
                    <a:pt x="70" y="234"/>
                  </a:cubicBezTo>
                  <a:cubicBezTo>
                    <a:pt x="50" y="254"/>
                    <a:pt x="40" y="274"/>
                    <a:pt x="30" y="284"/>
                  </a:cubicBezTo>
                  <a:lnTo>
                    <a:pt x="0" y="334"/>
                  </a:lnTo>
                  <a:lnTo>
                    <a:pt x="10" y="393"/>
                  </a:lnTo>
                  <a:lnTo>
                    <a:pt x="70" y="424"/>
                  </a:lnTo>
                  <a:cubicBezTo>
                    <a:pt x="70" y="424"/>
                    <a:pt x="80" y="424"/>
                    <a:pt x="90" y="433"/>
                  </a:cubicBezTo>
                  <a:lnTo>
                    <a:pt x="429" y="573"/>
                  </a:lnTo>
                  <a:cubicBezTo>
                    <a:pt x="499" y="603"/>
                    <a:pt x="579" y="633"/>
                    <a:pt x="659" y="653"/>
                  </a:cubicBezTo>
                  <a:cubicBezTo>
                    <a:pt x="729" y="673"/>
                    <a:pt x="788" y="683"/>
                    <a:pt x="848" y="683"/>
                  </a:cubicBezTo>
                  <a:lnTo>
                    <a:pt x="899" y="683"/>
                  </a:lnTo>
                  <a:cubicBezTo>
                    <a:pt x="979" y="673"/>
                    <a:pt x="1058" y="643"/>
                    <a:pt x="1118" y="603"/>
                  </a:cubicBezTo>
                  <a:cubicBezTo>
                    <a:pt x="1148" y="583"/>
                    <a:pt x="1178" y="553"/>
                    <a:pt x="1208" y="533"/>
                  </a:cubicBezTo>
                  <a:cubicBezTo>
                    <a:pt x="1228" y="504"/>
                    <a:pt x="1248" y="484"/>
                    <a:pt x="1268" y="453"/>
                  </a:cubicBezTo>
                  <a:cubicBezTo>
                    <a:pt x="1278" y="444"/>
                    <a:pt x="1288" y="424"/>
                    <a:pt x="1298" y="413"/>
                  </a:cubicBezTo>
                  <a:lnTo>
                    <a:pt x="1308" y="393"/>
                  </a:lnTo>
                  <a:cubicBezTo>
                    <a:pt x="1328" y="364"/>
                    <a:pt x="1338" y="344"/>
                    <a:pt x="1328" y="314"/>
                  </a:cubicBezTo>
                  <a:lnTo>
                    <a:pt x="1318" y="304"/>
                  </a:lnTo>
                  <a:lnTo>
                    <a:pt x="1298" y="294"/>
                  </a:lnTo>
                  <a:cubicBezTo>
                    <a:pt x="1298" y="294"/>
                    <a:pt x="1298" y="284"/>
                    <a:pt x="1278" y="284"/>
                  </a:cubicBezTo>
                  <a:lnTo>
                    <a:pt x="1268" y="274"/>
                  </a:lnTo>
                  <a:cubicBezTo>
                    <a:pt x="1258" y="274"/>
                    <a:pt x="1258" y="264"/>
                    <a:pt x="1238" y="264"/>
                  </a:cubicBezTo>
                  <a:lnTo>
                    <a:pt x="919" y="114"/>
                  </a:lnTo>
                  <a:cubicBezTo>
                    <a:pt x="828" y="74"/>
                    <a:pt x="749" y="44"/>
                    <a:pt x="679" y="24"/>
                  </a:cubicBezTo>
                  <a:cubicBezTo>
                    <a:pt x="613" y="10"/>
                    <a:pt x="553" y="0"/>
                    <a:pt x="4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9062861" y="3621066"/>
              <a:ext cx="110928" cy="52525"/>
            </a:xfrm>
            <a:custGeom>
              <a:avLst/>
              <a:gdLst/>
              <a:ahLst/>
              <a:cxnLst/>
              <a:rect l="l" t="t" r="r" b="b"/>
              <a:pathLst>
                <a:path w="1208" h="572" extrusionOk="0">
                  <a:moveTo>
                    <a:pt x="428" y="0"/>
                  </a:moveTo>
                  <a:cubicBezTo>
                    <a:pt x="415" y="0"/>
                    <a:pt x="402" y="1"/>
                    <a:pt x="389" y="2"/>
                  </a:cubicBezTo>
                  <a:cubicBezTo>
                    <a:pt x="320" y="13"/>
                    <a:pt x="250" y="33"/>
                    <a:pt x="190" y="73"/>
                  </a:cubicBezTo>
                  <a:cubicBezTo>
                    <a:pt x="160" y="93"/>
                    <a:pt x="140" y="113"/>
                    <a:pt x="110" y="142"/>
                  </a:cubicBezTo>
                  <a:cubicBezTo>
                    <a:pt x="90" y="162"/>
                    <a:pt x="70" y="182"/>
                    <a:pt x="50" y="213"/>
                  </a:cubicBezTo>
                  <a:cubicBezTo>
                    <a:pt x="40" y="232"/>
                    <a:pt x="20" y="252"/>
                    <a:pt x="20" y="262"/>
                  </a:cubicBezTo>
                  <a:cubicBezTo>
                    <a:pt x="10" y="272"/>
                    <a:pt x="10" y="282"/>
                    <a:pt x="10" y="282"/>
                  </a:cubicBezTo>
                  <a:cubicBezTo>
                    <a:pt x="0" y="282"/>
                    <a:pt x="0" y="292"/>
                    <a:pt x="0" y="292"/>
                  </a:cubicBezTo>
                  <a:lnTo>
                    <a:pt x="20" y="292"/>
                  </a:lnTo>
                  <a:cubicBezTo>
                    <a:pt x="20" y="302"/>
                    <a:pt x="40" y="302"/>
                    <a:pt x="50" y="312"/>
                  </a:cubicBezTo>
                  <a:lnTo>
                    <a:pt x="110" y="342"/>
                  </a:lnTo>
                  <a:cubicBezTo>
                    <a:pt x="140" y="352"/>
                    <a:pt x="160" y="362"/>
                    <a:pt x="190" y="372"/>
                  </a:cubicBezTo>
                  <a:cubicBezTo>
                    <a:pt x="250" y="392"/>
                    <a:pt x="320" y="422"/>
                    <a:pt x="389" y="452"/>
                  </a:cubicBezTo>
                  <a:cubicBezTo>
                    <a:pt x="460" y="492"/>
                    <a:pt x="529" y="522"/>
                    <a:pt x="609" y="542"/>
                  </a:cubicBezTo>
                  <a:cubicBezTo>
                    <a:pt x="679" y="562"/>
                    <a:pt x="759" y="572"/>
                    <a:pt x="829" y="572"/>
                  </a:cubicBezTo>
                  <a:cubicBezTo>
                    <a:pt x="899" y="572"/>
                    <a:pt x="959" y="542"/>
                    <a:pt x="1019" y="512"/>
                  </a:cubicBezTo>
                  <a:cubicBezTo>
                    <a:pt x="1048" y="492"/>
                    <a:pt x="1068" y="472"/>
                    <a:pt x="1098" y="452"/>
                  </a:cubicBezTo>
                  <a:cubicBezTo>
                    <a:pt x="1118" y="422"/>
                    <a:pt x="1138" y="402"/>
                    <a:pt x="1158" y="382"/>
                  </a:cubicBezTo>
                  <a:cubicBezTo>
                    <a:pt x="1168" y="362"/>
                    <a:pt x="1188" y="342"/>
                    <a:pt x="1198" y="332"/>
                  </a:cubicBezTo>
                  <a:cubicBezTo>
                    <a:pt x="1198" y="322"/>
                    <a:pt x="1208" y="312"/>
                    <a:pt x="1208" y="312"/>
                  </a:cubicBezTo>
                  <a:cubicBezTo>
                    <a:pt x="1208" y="312"/>
                    <a:pt x="1208" y="302"/>
                    <a:pt x="1198" y="302"/>
                  </a:cubicBezTo>
                  <a:cubicBezTo>
                    <a:pt x="1188" y="302"/>
                    <a:pt x="1178" y="292"/>
                    <a:pt x="1158" y="282"/>
                  </a:cubicBezTo>
                  <a:lnTo>
                    <a:pt x="1098" y="252"/>
                  </a:lnTo>
                  <a:cubicBezTo>
                    <a:pt x="1078" y="242"/>
                    <a:pt x="1048" y="232"/>
                    <a:pt x="1028" y="213"/>
                  </a:cubicBezTo>
                  <a:cubicBezTo>
                    <a:pt x="968" y="193"/>
                    <a:pt x="908" y="153"/>
                    <a:pt x="839" y="122"/>
                  </a:cubicBezTo>
                  <a:cubicBezTo>
                    <a:pt x="769" y="82"/>
                    <a:pt x="689" y="53"/>
                    <a:pt x="619" y="33"/>
                  </a:cubicBezTo>
                  <a:cubicBezTo>
                    <a:pt x="554" y="16"/>
                    <a:pt x="488" y="0"/>
                    <a:pt x="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9057352" y="3615465"/>
              <a:ext cx="121947" cy="63636"/>
            </a:xfrm>
            <a:custGeom>
              <a:avLst/>
              <a:gdLst/>
              <a:ahLst/>
              <a:cxnLst/>
              <a:rect l="l" t="t" r="r" b="b"/>
              <a:pathLst>
                <a:path w="1328" h="693" extrusionOk="0">
                  <a:moveTo>
                    <a:pt x="504" y="120"/>
                  </a:moveTo>
                  <a:cubicBezTo>
                    <a:pt x="550" y="120"/>
                    <a:pt x="599" y="131"/>
                    <a:pt x="659" y="154"/>
                  </a:cubicBezTo>
                  <a:cubicBezTo>
                    <a:pt x="719" y="174"/>
                    <a:pt x="789" y="194"/>
                    <a:pt x="869" y="234"/>
                  </a:cubicBezTo>
                  <a:lnTo>
                    <a:pt x="1178" y="393"/>
                  </a:lnTo>
                  <a:lnTo>
                    <a:pt x="1168" y="403"/>
                  </a:lnTo>
                  <a:cubicBezTo>
                    <a:pt x="1148" y="423"/>
                    <a:pt x="1138" y="443"/>
                    <a:pt x="1119" y="463"/>
                  </a:cubicBezTo>
                  <a:cubicBezTo>
                    <a:pt x="1088" y="483"/>
                    <a:pt x="1068" y="503"/>
                    <a:pt x="1048" y="523"/>
                  </a:cubicBezTo>
                  <a:cubicBezTo>
                    <a:pt x="999" y="553"/>
                    <a:pt x="939" y="573"/>
                    <a:pt x="879" y="573"/>
                  </a:cubicBezTo>
                  <a:cubicBezTo>
                    <a:pt x="829" y="573"/>
                    <a:pt x="759" y="563"/>
                    <a:pt x="689" y="543"/>
                  </a:cubicBezTo>
                  <a:cubicBezTo>
                    <a:pt x="609" y="523"/>
                    <a:pt x="529" y="493"/>
                    <a:pt x="469" y="463"/>
                  </a:cubicBezTo>
                  <a:lnTo>
                    <a:pt x="150" y="323"/>
                  </a:lnTo>
                  <a:cubicBezTo>
                    <a:pt x="150" y="313"/>
                    <a:pt x="160" y="313"/>
                    <a:pt x="160" y="303"/>
                  </a:cubicBezTo>
                  <a:lnTo>
                    <a:pt x="220" y="243"/>
                  </a:lnTo>
                  <a:cubicBezTo>
                    <a:pt x="240" y="223"/>
                    <a:pt x="260" y="203"/>
                    <a:pt x="290" y="183"/>
                  </a:cubicBezTo>
                  <a:cubicBezTo>
                    <a:pt x="340" y="154"/>
                    <a:pt x="400" y="123"/>
                    <a:pt x="460" y="123"/>
                  </a:cubicBezTo>
                  <a:cubicBezTo>
                    <a:pt x="474" y="121"/>
                    <a:pt x="489" y="120"/>
                    <a:pt x="504" y="120"/>
                  </a:cubicBezTo>
                  <a:close/>
                  <a:moveTo>
                    <a:pt x="499" y="0"/>
                  </a:moveTo>
                  <a:cubicBezTo>
                    <a:pt x="479" y="0"/>
                    <a:pt x="459" y="1"/>
                    <a:pt x="440" y="4"/>
                  </a:cubicBezTo>
                  <a:cubicBezTo>
                    <a:pt x="369" y="14"/>
                    <a:pt x="290" y="44"/>
                    <a:pt x="220" y="83"/>
                  </a:cubicBezTo>
                  <a:cubicBezTo>
                    <a:pt x="190" y="103"/>
                    <a:pt x="160" y="134"/>
                    <a:pt x="130" y="163"/>
                  </a:cubicBezTo>
                  <a:cubicBezTo>
                    <a:pt x="110" y="183"/>
                    <a:pt x="80" y="214"/>
                    <a:pt x="70" y="234"/>
                  </a:cubicBezTo>
                  <a:cubicBezTo>
                    <a:pt x="50" y="254"/>
                    <a:pt x="40" y="274"/>
                    <a:pt x="30" y="283"/>
                  </a:cubicBezTo>
                  <a:lnTo>
                    <a:pt x="0" y="333"/>
                  </a:lnTo>
                  <a:lnTo>
                    <a:pt x="10" y="393"/>
                  </a:lnTo>
                  <a:lnTo>
                    <a:pt x="60" y="413"/>
                  </a:lnTo>
                  <a:cubicBezTo>
                    <a:pt x="70" y="423"/>
                    <a:pt x="80" y="423"/>
                    <a:pt x="90" y="433"/>
                  </a:cubicBezTo>
                  <a:lnTo>
                    <a:pt x="420" y="573"/>
                  </a:lnTo>
                  <a:cubicBezTo>
                    <a:pt x="489" y="603"/>
                    <a:pt x="569" y="633"/>
                    <a:pt x="649" y="662"/>
                  </a:cubicBezTo>
                  <a:cubicBezTo>
                    <a:pt x="729" y="682"/>
                    <a:pt x="799" y="693"/>
                    <a:pt x="859" y="693"/>
                  </a:cubicBezTo>
                  <a:lnTo>
                    <a:pt x="889" y="693"/>
                  </a:lnTo>
                  <a:cubicBezTo>
                    <a:pt x="968" y="693"/>
                    <a:pt x="1048" y="662"/>
                    <a:pt x="1108" y="623"/>
                  </a:cubicBezTo>
                  <a:cubicBezTo>
                    <a:pt x="1148" y="593"/>
                    <a:pt x="1168" y="573"/>
                    <a:pt x="1198" y="553"/>
                  </a:cubicBezTo>
                  <a:cubicBezTo>
                    <a:pt x="1218" y="533"/>
                    <a:pt x="1238" y="503"/>
                    <a:pt x="1258" y="483"/>
                  </a:cubicBezTo>
                  <a:cubicBezTo>
                    <a:pt x="1278" y="463"/>
                    <a:pt x="1288" y="453"/>
                    <a:pt x="1298" y="433"/>
                  </a:cubicBezTo>
                  <a:lnTo>
                    <a:pt x="1328" y="383"/>
                  </a:lnTo>
                  <a:lnTo>
                    <a:pt x="1328" y="343"/>
                  </a:lnTo>
                  <a:lnTo>
                    <a:pt x="1298" y="323"/>
                  </a:lnTo>
                  <a:cubicBezTo>
                    <a:pt x="1298" y="323"/>
                    <a:pt x="1298" y="313"/>
                    <a:pt x="1278" y="313"/>
                  </a:cubicBezTo>
                  <a:lnTo>
                    <a:pt x="1268" y="303"/>
                  </a:lnTo>
                  <a:cubicBezTo>
                    <a:pt x="1268" y="303"/>
                    <a:pt x="1258" y="293"/>
                    <a:pt x="1248" y="293"/>
                  </a:cubicBezTo>
                  <a:lnTo>
                    <a:pt x="919" y="123"/>
                  </a:lnTo>
                  <a:cubicBezTo>
                    <a:pt x="829" y="83"/>
                    <a:pt x="759" y="54"/>
                    <a:pt x="689" y="34"/>
                  </a:cubicBezTo>
                  <a:cubicBezTo>
                    <a:pt x="622" y="11"/>
                    <a:pt x="560" y="0"/>
                    <a:pt x="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9062861" y="3621066"/>
              <a:ext cx="110928" cy="52525"/>
            </a:xfrm>
            <a:custGeom>
              <a:avLst/>
              <a:gdLst/>
              <a:ahLst/>
              <a:cxnLst/>
              <a:rect l="l" t="t" r="r" b="b"/>
              <a:pathLst>
                <a:path w="1208" h="572" extrusionOk="0">
                  <a:moveTo>
                    <a:pt x="428" y="0"/>
                  </a:moveTo>
                  <a:cubicBezTo>
                    <a:pt x="415" y="0"/>
                    <a:pt x="402" y="1"/>
                    <a:pt x="389" y="2"/>
                  </a:cubicBezTo>
                  <a:cubicBezTo>
                    <a:pt x="320" y="13"/>
                    <a:pt x="250" y="33"/>
                    <a:pt x="190" y="73"/>
                  </a:cubicBezTo>
                  <a:cubicBezTo>
                    <a:pt x="160" y="93"/>
                    <a:pt x="140" y="113"/>
                    <a:pt x="110" y="142"/>
                  </a:cubicBezTo>
                  <a:cubicBezTo>
                    <a:pt x="90" y="162"/>
                    <a:pt x="70" y="182"/>
                    <a:pt x="50" y="213"/>
                  </a:cubicBezTo>
                  <a:cubicBezTo>
                    <a:pt x="40" y="232"/>
                    <a:pt x="20" y="252"/>
                    <a:pt x="20" y="262"/>
                  </a:cubicBezTo>
                  <a:cubicBezTo>
                    <a:pt x="10" y="272"/>
                    <a:pt x="10" y="282"/>
                    <a:pt x="10" y="282"/>
                  </a:cubicBezTo>
                  <a:cubicBezTo>
                    <a:pt x="0" y="282"/>
                    <a:pt x="0" y="292"/>
                    <a:pt x="0" y="292"/>
                  </a:cubicBezTo>
                  <a:lnTo>
                    <a:pt x="20" y="292"/>
                  </a:lnTo>
                  <a:cubicBezTo>
                    <a:pt x="20" y="302"/>
                    <a:pt x="40" y="302"/>
                    <a:pt x="50" y="312"/>
                  </a:cubicBezTo>
                  <a:lnTo>
                    <a:pt x="110" y="342"/>
                  </a:lnTo>
                  <a:cubicBezTo>
                    <a:pt x="140" y="352"/>
                    <a:pt x="160" y="362"/>
                    <a:pt x="190" y="372"/>
                  </a:cubicBezTo>
                  <a:cubicBezTo>
                    <a:pt x="250" y="392"/>
                    <a:pt x="320" y="422"/>
                    <a:pt x="389" y="452"/>
                  </a:cubicBezTo>
                  <a:cubicBezTo>
                    <a:pt x="460" y="492"/>
                    <a:pt x="529" y="522"/>
                    <a:pt x="609" y="542"/>
                  </a:cubicBezTo>
                  <a:cubicBezTo>
                    <a:pt x="679" y="562"/>
                    <a:pt x="759" y="572"/>
                    <a:pt x="829" y="572"/>
                  </a:cubicBezTo>
                  <a:cubicBezTo>
                    <a:pt x="899" y="572"/>
                    <a:pt x="959" y="542"/>
                    <a:pt x="1019" y="512"/>
                  </a:cubicBezTo>
                  <a:cubicBezTo>
                    <a:pt x="1048" y="492"/>
                    <a:pt x="1068" y="472"/>
                    <a:pt x="1098" y="452"/>
                  </a:cubicBezTo>
                  <a:cubicBezTo>
                    <a:pt x="1118" y="422"/>
                    <a:pt x="1138" y="402"/>
                    <a:pt x="1158" y="382"/>
                  </a:cubicBezTo>
                  <a:cubicBezTo>
                    <a:pt x="1168" y="362"/>
                    <a:pt x="1188" y="342"/>
                    <a:pt x="1198" y="332"/>
                  </a:cubicBezTo>
                  <a:cubicBezTo>
                    <a:pt x="1198" y="322"/>
                    <a:pt x="1208" y="312"/>
                    <a:pt x="1208" y="312"/>
                  </a:cubicBezTo>
                  <a:cubicBezTo>
                    <a:pt x="1208" y="312"/>
                    <a:pt x="1208" y="302"/>
                    <a:pt x="1198" y="302"/>
                  </a:cubicBezTo>
                  <a:cubicBezTo>
                    <a:pt x="1188" y="302"/>
                    <a:pt x="1178" y="292"/>
                    <a:pt x="1158" y="282"/>
                  </a:cubicBezTo>
                  <a:lnTo>
                    <a:pt x="1098" y="252"/>
                  </a:lnTo>
                  <a:cubicBezTo>
                    <a:pt x="1078" y="242"/>
                    <a:pt x="1048" y="232"/>
                    <a:pt x="1028" y="213"/>
                  </a:cubicBezTo>
                  <a:cubicBezTo>
                    <a:pt x="968" y="193"/>
                    <a:pt x="908" y="153"/>
                    <a:pt x="839" y="122"/>
                  </a:cubicBezTo>
                  <a:cubicBezTo>
                    <a:pt x="769" y="82"/>
                    <a:pt x="689" y="53"/>
                    <a:pt x="619" y="33"/>
                  </a:cubicBezTo>
                  <a:cubicBezTo>
                    <a:pt x="554" y="16"/>
                    <a:pt x="488" y="0"/>
                    <a:pt x="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9057352" y="3615465"/>
              <a:ext cx="121947" cy="63636"/>
            </a:xfrm>
            <a:custGeom>
              <a:avLst/>
              <a:gdLst/>
              <a:ahLst/>
              <a:cxnLst/>
              <a:rect l="l" t="t" r="r" b="b"/>
              <a:pathLst>
                <a:path w="1328" h="693" extrusionOk="0">
                  <a:moveTo>
                    <a:pt x="504" y="120"/>
                  </a:moveTo>
                  <a:cubicBezTo>
                    <a:pt x="550" y="120"/>
                    <a:pt x="599" y="131"/>
                    <a:pt x="659" y="154"/>
                  </a:cubicBezTo>
                  <a:cubicBezTo>
                    <a:pt x="719" y="174"/>
                    <a:pt x="789" y="194"/>
                    <a:pt x="869" y="234"/>
                  </a:cubicBezTo>
                  <a:lnTo>
                    <a:pt x="1178" y="393"/>
                  </a:lnTo>
                  <a:lnTo>
                    <a:pt x="1168" y="403"/>
                  </a:lnTo>
                  <a:cubicBezTo>
                    <a:pt x="1148" y="423"/>
                    <a:pt x="1138" y="443"/>
                    <a:pt x="1119" y="463"/>
                  </a:cubicBezTo>
                  <a:cubicBezTo>
                    <a:pt x="1088" y="483"/>
                    <a:pt x="1068" y="503"/>
                    <a:pt x="1048" y="523"/>
                  </a:cubicBezTo>
                  <a:cubicBezTo>
                    <a:pt x="999" y="553"/>
                    <a:pt x="939" y="573"/>
                    <a:pt x="879" y="573"/>
                  </a:cubicBezTo>
                  <a:cubicBezTo>
                    <a:pt x="829" y="573"/>
                    <a:pt x="759" y="563"/>
                    <a:pt x="689" y="543"/>
                  </a:cubicBezTo>
                  <a:cubicBezTo>
                    <a:pt x="609" y="523"/>
                    <a:pt x="529" y="493"/>
                    <a:pt x="469" y="463"/>
                  </a:cubicBezTo>
                  <a:lnTo>
                    <a:pt x="150" y="323"/>
                  </a:lnTo>
                  <a:cubicBezTo>
                    <a:pt x="150" y="313"/>
                    <a:pt x="160" y="313"/>
                    <a:pt x="160" y="303"/>
                  </a:cubicBezTo>
                  <a:lnTo>
                    <a:pt x="220" y="243"/>
                  </a:lnTo>
                  <a:cubicBezTo>
                    <a:pt x="240" y="223"/>
                    <a:pt x="260" y="203"/>
                    <a:pt x="290" y="183"/>
                  </a:cubicBezTo>
                  <a:cubicBezTo>
                    <a:pt x="340" y="154"/>
                    <a:pt x="400" y="123"/>
                    <a:pt x="460" y="123"/>
                  </a:cubicBezTo>
                  <a:cubicBezTo>
                    <a:pt x="474" y="121"/>
                    <a:pt x="489" y="120"/>
                    <a:pt x="504" y="120"/>
                  </a:cubicBezTo>
                  <a:close/>
                  <a:moveTo>
                    <a:pt x="499" y="0"/>
                  </a:moveTo>
                  <a:cubicBezTo>
                    <a:pt x="479" y="0"/>
                    <a:pt x="459" y="1"/>
                    <a:pt x="440" y="4"/>
                  </a:cubicBezTo>
                  <a:cubicBezTo>
                    <a:pt x="369" y="14"/>
                    <a:pt x="290" y="44"/>
                    <a:pt x="220" y="83"/>
                  </a:cubicBezTo>
                  <a:cubicBezTo>
                    <a:pt x="190" y="103"/>
                    <a:pt x="160" y="134"/>
                    <a:pt x="130" y="163"/>
                  </a:cubicBezTo>
                  <a:cubicBezTo>
                    <a:pt x="110" y="183"/>
                    <a:pt x="80" y="214"/>
                    <a:pt x="70" y="234"/>
                  </a:cubicBezTo>
                  <a:cubicBezTo>
                    <a:pt x="50" y="254"/>
                    <a:pt x="40" y="274"/>
                    <a:pt x="30" y="283"/>
                  </a:cubicBezTo>
                  <a:lnTo>
                    <a:pt x="0" y="333"/>
                  </a:lnTo>
                  <a:lnTo>
                    <a:pt x="10" y="393"/>
                  </a:lnTo>
                  <a:lnTo>
                    <a:pt x="60" y="413"/>
                  </a:lnTo>
                  <a:cubicBezTo>
                    <a:pt x="70" y="423"/>
                    <a:pt x="80" y="423"/>
                    <a:pt x="90" y="433"/>
                  </a:cubicBezTo>
                  <a:lnTo>
                    <a:pt x="420" y="573"/>
                  </a:lnTo>
                  <a:cubicBezTo>
                    <a:pt x="489" y="603"/>
                    <a:pt x="569" y="633"/>
                    <a:pt x="649" y="662"/>
                  </a:cubicBezTo>
                  <a:cubicBezTo>
                    <a:pt x="729" y="682"/>
                    <a:pt x="799" y="693"/>
                    <a:pt x="859" y="693"/>
                  </a:cubicBezTo>
                  <a:lnTo>
                    <a:pt x="889" y="693"/>
                  </a:lnTo>
                  <a:cubicBezTo>
                    <a:pt x="968" y="693"/>
                    <a:pt x="1048" y="662"/>
                    <a:pt x="1108" y="623"/>
                  </a:cubicBezTo>
                  <a:cubicBezTo>
                    <a:pt x="1148" y="593"/>
                    <a:pt x="1168" y="573"/>
                    <a:pt x="1198" y="553"/>
                  </a:cubicBezTo>
                  <a:cubicBezTo>
                    <a:pt x="1218" y="533"/>
                    <a:pt x="1238" y="503"/>
                    <a:pt x="1258" y="483"/>
                  </a:cubicBezTo>
                  <a:cubicBezTo>
                    <a:pt x="1278" y="463"/>
                    <a:pt x="1288" y="453"/>
                    <a:pt x="1298" y="433"/>
                  </a:cubicBezTo>
                  <a:lnTo>
                    <a:pt x="1328" y="383"/>
                  </a:lnTo>
                  <a:lnTo>
                    <a:pt x="1328" y="343"/>
                  </a:lnTo>
                  <a:lnTo>
                    <a:pt x="1298" y="323"/>
                  </a:lnTo>
                  <a:cubicBezTo>
                    <a:pt x="1298" y="323"/>
                    <a:pt x="1298" y="313"/>
                    <a:pt x="1278" y="313"/>
                  </a:cubicBezTo>
                  <a:lnTo>
                    <a:pt x="1268" y="303"/>
                  </a:lnTo>
                  <a:cubicBezTo>
                    <a:pt x="1268" y="303"/>
                    <a:pt x="1258" y="293"/>
                    <a:pt x="1248" y="293"/>
                  </a:cubicBezTo>
                  <a:lnTo>
                    <a:pt x="919" y="123"/>
                  </a:lnTo>
                  <a:cubicBezTo>
                    <a:pt x="829" y="83"/>
                    <a:pt x="759" y="54"/>
                    <a:pt x="689" y="34"/>
                  </a:cubicBezTo>
                  <a:cubicBezTo>
                    <a:pt x="622" y="11"/>
                    <a:pt x="560" y="0"/>
                    <a:pt x="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9105928" y="3595538"/>
              <a:ext cx="110101" cy="54270"/>
            </a:xfrm>
            <a:custGeom>
              <a:avLst/>
              <a:gdLst/>
              <a:ahLst/>
              <a:cxnLst/>
              <a:rect l="l" t="t" r="r" b="b"/>
              <a:pathLst>
                <a:path w="1199" h="591" extrusionOk="0">
                  <a:moveTo>
                    <a:pt x="399" y="1"/>
                  </a:moveTo>
                  <a:cubicBezTo>
                    <a:pt x="330" y="11"/>
                    <a:pt x="260" y="31"/>
                    <a:pt x="200" y="71"/>
                  </a:cubicBezTo>
                  <a:cubicBezTo>
                    <a:pt x="170" y="91"/>
                    <a:pt x="140" y="111"/>
                    <a:pt x="120" y="131"/>
                  </a:cubicBezTo>
                  <a:lnTo>
                    <a:pt x="50" y="201"/>
                  </a:lnTo>
                  <a:cubicBezTo>
                    <a:pt x="40" y="221"/>
                    <a:pt x="20" y="241"/>
                    <a:pt x="11" y="261"/>
                  </a:cubicBezTo>
                  <a:cubicBezTo>
                    <a:pt x="11" y="261"/>
                    <a:pt x="11" y="271"/>
                    <a:pt x="0" y="271"/>
                  </a:cubicBezTo>
                  <a:lnTo>
                    <a:pt x="0" y="280"/>
                  </a:lnTo>
                  <a:cubicBezTo>
                    <a:pt x="11" y="280"/>
                    <a:pt x="11" y="280"/>
                    <a:pt x="11" y="291"/>
                  </a:cubicBezTo>
                  <a:cubicBezTo>
                    <a:pt x="20" y="291"/>
                    <a:pt x="31" y="300"/>
                    <a:pt x="50" y="300"/>
                  </a:cubicBezTo>
                  <a:lnTo>
                    <a:pt x="110" y="331"/>
                  </a:lnTo>
                  <a:cubicBezTo>
                    <a:pt x="130" y="340"/>
                    <a:pt x="160" y="351"/>
                    <a:pt x="190" y="371"/>
                  </a:cubicBezTo>
                  <a:cubicBezTo>
                    <a:pt x="240" y="391"/>
                    <a:pt x="310" y="420"/>
                    <a:pt x="379" y="460"/>
                  </a:cubicBezTo>
                  <a:cubicBezTo>
                    <a:pt x="450" y="491"/>
                    <a:pt x="530" y="530"/>
                    <a:pt x="599" y="550"/>
                  </a:cubicBezTo>
                  <a:cubicBezTo>
                    <a:pt x="669" y="580"/>
                    <a:pt x="749" y="590"/>
                    <a:pt x="809" y="590"/>
                  </a:cubicBezTo>
                  <a:cubicBezTo>
                    <a:pt x="879" y="590"/>
                    <a:pt x="949" y="570"/>
                    <a:pt x="998" y="540"/>
                  </a:cubicBezTo>
                  <a:cubicBezTo>
                    <a:pt x="1029" y="520"/>
                    <a:pt x="1058" y="510"/>
                    <a:pt x="1078" y="480"/>
                  </a:cubicBezTo>
                  <a:cubicBezTo>
                    <a:pt x="1109" y="471"/>
                    <a:pt x="1129" y="451"/>
                    <a:pt x="1138" y="431"/>
                  </a:cubicBezTo>
                  <a:lnTo>
                    <a:pt x="1188" y="380"/>
                  </a:lnTo>
                  <a:cubicBezTo>
                    <a:pt x="1188" y="371"/>
                    <a:pt x="1198" y="360"/>
                    <a:pt x="1198" y="360"/>
                  </a:cubicBezTo>
                  <a:lnTo>
                    <a:pt x="1188" y="351"/>
                  </a:lnTo>
                  <a:cubicBezTo>
                    <a:pt x="1178" y="351"/>
                    <a:pt x="1169" y="340"/>
                    <a:pt x="1149" y="331"/>
                  </a:cubicBezTo>
                  <a:cubicBezTo>
                    <a:pt x="1138" y="320"/>
                    <a:pt x="1118" y="311"/>
                    <a:pt x="1098" y="291"/>
                  </a:cubicBezTo>
                  <a:cubicBezTo>
                    <a:pt x="1078" y="280"/>
                    <a:pt x="1058" y="271"/>
                    <a:pt x="1029" y="251"/>
                  </a:cubicBezTo>
                  <a:cubicBezTo>
                    <a:pt x="978" y="221"/>
                    <a:pt x="909" y="181"/>
                    <a:pt x="849" y="141"/>
                  </a:cubicBezTo>
                  <a:cubicBezTo>
                    <a:pt x="779" y="101"/>
                    <a:pt x="699" y="71"/>
                    <a:pt x="629" y="41"/>
                  </a:cubicBezTo>
                  <a:cubicBezTo>
                    <a:pt x="550" y="11"/>
                    <a:pt x="479" y="1"/>
                    <a:pt x="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9100419" y="3590121"/>
              <a:ext cx="121029" cy="65198"/>
            </a:xfrm>
            <a:custGeom>
              <a:avLst/>
              <a:gdLst/>
              <a:ahLst/>
              <a:cxnLst/>
              <a:rect l="l" t="t" r="r" b="b"/>
              <a:pathLst>
                <a:path w="1318" h="710" extrusionOk="0">
                  <a:moveTo>
                    <a:pt x="470" y="120"/>
                  </a:moveTo>
                  <a:cubicBezTo>
                    <a:pt x="530" y="120"/>
                    <a:pt x="590" y="130"/>
                    <a:pt x="669" y="160"/>
                  </a:cubicBezTo>
                  <a:cubicBezTo>
                    <a:pt x="729" y="180"/>
                    <a:pt x="799" y="210"/>
                    <a:pt x="879" y="260"/>
                  </a:cubicBezTo>
                  <a:cubicBezTo>
                    <a:pt x="939" y="290"/>
                    <a:pt x="999" y="330"/>
                    <a:pt x="1058" y="359"/>
                  </a:cubicBezTo>
                  <a:lnTo>
                    <a:pt x="1169" y="430"/>
                  </a:lnTo>
                  <a:cubicBezTo>
                    <a:pt x="1169" y="439"/>
                    <a:pt x="1158" y="439"/>
                    <a:pt x="1158" y="450"/>
                  </a:cubicBezTo>
                  <a:cubicBezTo>
                    <a:pt x="1138" y="459"/>
                    <a:pt x="1129" y="479"/>
                    <a:pt x="1098" y="499"/>
                  </a:cubicBezTo>
                  <a:cubicBezTo>
                    <a:pt x="1078" y="519"/>
                    <a:pt x="1058" y="530"/>
                    <a:pt x="1029" y="550"/>
                  </a:cubicBezTo>
                  <a:cubicBezTo>
                    <a:pt x="989" y="579"/>
                    <a:pt x="929" y="589"/>
                    <a:pt x="869" y="589"/>
                  </a:cubicBezTo>
                  <a:lnTo>
                    <a:pt x="859" y="589"/>
                  </a:lnTo>
                  <a:cubicBezTo>
                    <a:pt x="809" y="589"/>
                    <a:pt x="749" y="579"/>
                    <a:pt x="679" y="550"/>
                  </a:cubicBezTo>
                  <a:cubicBezTo>
                    <a:pt x="610" y="530"/>
                    <a:pt x="539" y="499"/>
                    <a:pt x="470" y="459"/>
                  </a:cubicBezTo>
                  <a:lnTo>
                    <a:pt x="150" y="320"/>
                  </a:lnTo>
                  <a:cubicBezTo>
                    <a:pt x="150" y="310"/>
                    <a:pt x="160" y="300"/>
                    <a:pt x="160" y="300"/>
                  </a:cubicBezTo>
                  <a:lnTo>
                    <a:pt x="220" y="240"/>
                  </a:lnTo>
                  <a:cubicBezTo>
                    <a:pt x="240" y="210"/>
                    <a:pt x="270" y="190"/>
                    <a:pt x="290" y="180"/>
                  </a:cubicBezTo>
                  <a:cubicBezTo>
                    <a:pt x="350" y="140"/>
                    <a:pt x="410" y="130"/>
                    <a:pt x="470" y="120"/>
                  </a:cubicBezTo>
                  <a:close/>
                  <a:moveTo>
                    <a:pt x="459" y="0"/>
                  </a:moveTo>
                  <a:cubicBezTo>
                    <a:pt x="380" y="10"/>
                    <a:pt x="300" y="30"/>
                    <a:pt x="230" y="80"/>
                  </a:cubicBezTo>
                  <a:cubicBezTo>
                    <a:pt x="200" y="100"/>
                    <a:pt x="170" y="120"/>
                    <a:pt x="140" y="150"/>
                  </a:cubicBezTo>
                  <a:cubicBezTo>
                    <a:pt x="110" y="170"/>
                    <a:pt x="91" y="200"/>
                    <a:pt x="71" y="220"/>
                  </a:cubicBezTo>
                  <a:cubicBezTo>
                    <a:pt x="51" y="240"/>
                    <a:pt x="40" y="260"/>
                    <a:pt x="31" y="270"/>
                  </a:cubicBezTo>
                  <a:lnTo>
                    <a:pt x="0" y="320"/>
                  </a:lnTo>
                  <a:lnTo>
                    <a:pt x="11" y="379"/>
                  </a:lnTo>
                  <a:lnTo>
                    <a:pt x="60" y="410"/>
                  </a:lnTo>
                  <a:cubicBezTo>
                    <a:pt x="71" y="410"/>
                    <a:pt x="80" y="419"/>
                    <a:pt x="91" y="419"/>
                  </a:cubicBezTo>
                  <a:lnTo>
                    <a:pt x="410" y="569"/>
                  </a:lnTo>
                  <a:cubicBezTo>
                    <a:pt x="490" y="609"/>
                    <a:pt x="559" y="639"/>
                    <a:pt x="639" y="669"/>
                  </a:cubicBezTo>
                  <a:cubicBezTo>
                    <a:pt x="719" y="699"/>
                    <a:pt x="799" y="709"/>
                    <a:pt x="859" y="709"/>
                  </a:cubicBezTo>
                  <a:lnTo>
                    <a:pt x="869" y="709"/>
                  </a:lnTo>
                  <a:cubicBezTo>
                    <a:pt x="949" y="709"/>
                    <a:pt x="1029" y="689"/>
                    <a:pt x="1089" y="649"/>
                  </a:cubicBezTo>
                  <a:cubicBezTo>
                    <a:pt x="1118" y="639"/>
                    <a:pt x="1149" y="609"/>
                    <a:pt x="1178" y="589"/>
                  </a:cubicBezTo>
                  <a:cubicBezTo>
                    <a:pt x="1209" y="569"/>
                    <a:pt x="1229" y="550"/>
                    <a:pt x="1248" y="530"/>
                  </a:cubicBezTo>
                  <a:cubicBezTo>
                    <a:pt x="1258" y="510"/>
                    <a:pt x="1268" y="499"/>
                    <a:pt x="1278" y="490"/>
                  </a:cubicBezTo>
                  <a:lnTo>
                    <a:pt x="1288" y="479"/>
                  </a:lnTo>
                  <a:cubicBezTo>
                    <a:pt x="1308" y="450"/>
                    <a:pt x="1318" y="439"/>
                    <a:pt x="1318" y="419"/>
                  </a:cubicBezTo>
                  <a:lnTo>
                    <a:pt x="1318" y="390"/>
                  </a:lnTo>
                  <a:lnTo>
                    <a:pt x="1298" y="370"/>
                  </a:lnTo>
                  <a:cubicBezTo>
                    <a:pt x="1298" y="370"/>
                    <a:pt x="1288" y="370"/>
                    <a:pt x="1278" y="359"/>
                  </a:cubicBezTo>
                  <a:lnTo>
                    <a:pt x="1268" y="350"/>
                  </a:lnTo>
                  <a:cubicBezTo>
                    <a:pt x="1258" y="350"/>
                    <a:pt x="1258" y="339"/>
                    <a:pt x="1248" y="339"/>
                  </a:cubicBezTo>
                  <a:lnTo>
                    <a:pt x="1118" y="260"/>
                  </a:lnTo>
                  <a:cubicBezTo>
                    <a:pt x="1069" y="230"/>
                    <a:pt x="999" y="190"/>
                    <a:pt x="939" y="150"/>
                  </a:cubicBezTo>
                  <a:cubicBezTo>
                    <a:pt x="849" y="100"/>
                    <a:pt x="779" y="70"/>
                    <a:pt x="709" y="40"/>
                  </a:cubicBezTo>
                  <a:cubicBezTo>
                    <a:pt x="619" y="10"/>
                    <a:pt x="530" y="0"/>
                    <a:pt x="4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9105928" y="3595538"/>
              <a:ext cx="110101" cy="54270"/>
            </a:xfrm>
            <a:custGeom>
              <a:avLst/>
              <a:gdLst/>
              <a:ahLst/>
              <a:cxnLst/>
              <a:rect l="l" t="t" r="r" b="b"/>
              <a:pathLst>
                <a:path w="1199" h="591" extrusionOk="0">
                  <a:moveTo>
                    <a:pt x="399" y="1"/>
                  </a:moveTo>
                  <a:cubicBezTo>
                    <a:pt x="330" y="11"/>
                    <a:pt x="260" y="31"/>
                    <a:pt x="200" y="71"/>
                  </a:cubicBezTo>
                  <a:cubicBezTo>
                    <a:pt x="170" y="91"/>
                    <a:pt x="140" y="111"/>
                    <a:pt x="120" y="131"/>
                  </a:cubicBezTo>
                  <a:lnTo>
                    <a:pt x="50" y="201"/>
                  </a:lnTo>
                  <a:cubicBezTo>
                    <a:pt x="40" y="221"/>
                    <a:pt x="20" y="241"/>
                    <a:pt x="11" y="261"/>
                  </a:cubicBezTo>
                  <a:cubicBezTo>
                    <a:pt x="11" y="261"/>
                    <a:pt x="11" y="271"/>
                    <a:pt x="0" y="271"/>
                  </a:cubicBezTo>
                  <a:lnTo>
                    <a:pt x="0" y="280"/>
                  </a:lnTo>
                  <a:cubicBezTo>
                    <a:pt x="11" y="280"/>
                    <a:pt x="11" y="280"/>
                    <a:pt x="11" y="291"/>
                  </a:cubicBezTo>
                  <a:cubicBezTo>
                    <a:pt x="20" y="291"/>
                    <a:pt x="31" y="300"/>
                    <a:pt x="50" y="300"/>
                  </a:cubicBezTo>
                  <a:lnTo>
                    <a:pt x="110" y="331"/>
                  </a:lnTo>
                  <a:cubicBezTo>
                    <a:pt x="130" y="340"/>
                    <a:pt x="160" y="351"/>
                    <a:pt x="190" y="371"/>
                  </a:cubicBezTo>
                  <a:cubicBezTo>
                    <a:pt x="240" y="391"/>
                    <a:pt x="310" y="420"/>
                    <a:pt x="379" y="460"/>
                  </a:cubicBezTo>
                  <a:cubicBezTo>
                    <a:pt x="450" y="491"/>
                    <a:pt x="530" y="530"/>
                    <a:pt x="599" y="550"/>
                  </a:cubicBezTo>
                  <a:cubicBezTo>
                    <a:pt x="669" y="580"/>
                    <a:pt x="749" y="590"/>
                    <a:pt x="809" y="590"/>
                  </a:cubicBezTo>
                  <a:cubicBezTo>
                    <a:pt x="879" y="590"/>
                    <a:pt x="949" y="570"/>
                    <a:pt x="998" y="540"/>
                  </a:cubicBezTo>
                  <a:cubicBezTo>
                    <a:pt x="1029" y="520"/>
                    <a:pt x="1058" y="510"/>
                    <a:pt x="1078" y="480"/>
                  </a:cubicBezTo>
                  <a:cubicBezTo>
                    <a:pt x="1109" y="471"/>
                    <a:pt x="1129" y="451"/>
                    <a:pt x="1138" y="431"/>
                  </a:cubicBezTo>
                  <a:lnTo>
                    <a:pt x="1188" y="380"/>
                  </a:lnTo>
                  <a:cubicBezTo>
                    <a:pt x="1188" y="371"/>
                    <a:pt x="1198" y="360"/>
                    <a:pt x="1198" y="360"/>
                  </a:cubicBezTo>
                  <a:lnTo>
                    <a:pt x="1188" y="351"/>
                  </a:lnTo>
                  <a:cubicBezTo>
                    <a:pt x="1178" y="351"/>
                    <a:pt x="1169" y="340"/>
                    <a:pt x="1149" y="331"/>
                  </a:cubicBezTo>
                  <a:cubicBezTo>
                    <a:pt x="1138" y="320"/>
                    <a:pt x="1118" y="311"/>
                    <a:pt x="1098" y="291"/>
                  </a:cubicBezTo>
                  <a:cubicBezTo>
                    <a:pt x="1078" y="280"/>
                    <a:pt x="1058" y="271"/>
                    <a:pt x="1029" y="251"/>
                  </a:cubicBezTo>
                  <a:cubicBezTo>
                    <a:pt x="978" y="221"/>
                    <a:pt x="909" y="181"/>
                    <a:pt x="849" y="141"/>
                  </a:cubicBezTo>
                  <a:cubicBezTo>
                    <a:pt x="779" y="101"/>
                    <a:pt x="699" y="71"/>
                    <a:pt x="629" y="41"/>
                  </a:cubicBezTo>
                  <a:cubicBezTo>
                    <a:pt x="550" y="11"/>
                    <a:pt x="479" y="1"/>
                    <a:pt x="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9100419" y="3590121"/>
              <a:ext cx="121029" cy="65198"/>
            </a:xfrm>
            <a:custGeom>
              <a:avLst/>
              <a:gdLst/>
              <a:ahLst/>
              <a:cxnLst/>
              <a:rect l="l" t="t" r="r" b="b"/>
              <a:pathLst>
                <a:path w="1318" h="710" extrusionOk="0">
                  <a:moveTo>
                    <a:pt x="470" y="120"/>
                  </a:moveTo>
                  <a:cubicBezTo>
                    <a:pt x="530" y="120"/>
                    <a:pt x="590" y="130"/>
                    <a:pt x="669" y="160"/>
                  </a:cubicBezTo>
                  <a:cubicBezTo>
                    <a:pt x="729" y="180"/>
                    <a:pt x="799" y="210"/>
                    <a:pt x="879" y="260"/>
                  </a:cubicBezTo>
                  <a:cubicBezTo>
                    <a:pt x="939" y="290"/>
                    <a:pt x="999" y="330"/>
                    <a:pt x="1058" y="359"/>
                  </a:cubicBezTo>
                  <a:lnTo>
                    <a:pt x="1169" y="430"/>
                  </a:lnTo>
                  <a:cubicBezTo>
                    <a:pt x="1169" y="439"/>
                    <a:pt x="1158" y="439"/>
                    <a:pt x="1158" y="450"/>
                  </a:cubicBezTo>
                  <a:cubicBezTo>
                    <a:pt x="1138" y="459"/>
                    <a:pt x="1129" y="479"/>
                    <a:pt x="1098" y="499"/>
                  </a:cubicBezTo>
                  <a:cubicBezTo>
                    <a:pt x="1078" y="519"/>
                    <a:pt x="1058" y="530"/>
                    <a:pt x="1029" y="550"/>
                  </a:cubicBezTo>
                  <a:cubicBezTo>
                    <a:pt x="989" y="579"/>
                    <a:pt x="929" y="589"/>
                    <a:pt x="869" y="589"/>
                  </a:cubicBezTo>
                  <a:lnTo>
                    <a:pt x="859" y="589"/>
                  </a:lnTo>
                  <a:cubicBezTo>
                    <a:pt x="809" y="589"/>
                    <a:pt x="749" y="579"/>
                    <a:pt x="679" y="550"/>
                  </a:cubicBezTo>
                  <a:cubicBezTo>
                    <a:pt x="610" y="530"/>
                    <a:pt x="539" y="499"/>
                    <a:pt x="470" y="459"/>
                  </a:cubicBezTo>
                  <a:lnTo>
                    <a:pt x="150" y="320"/>
                  </a:lnTo>
                  <a:cubicBezTo>
                    <a:pt x="150" y="310"/>
                    <a:pt x="160" y="300"/>
                    <a:pt x="160" y="300"/>
                  </a:cubicBezTo>
                  <a:lnTo>
                    <a:pt x="220" y="240"/>
                  </a:lnTo>
                  <a:cubicBezTo>
                    <a:pt x="240" y="210"/>
                    <a:pt x="270" y="190"/>
                    <a:pt x="290" y="180"/>
                  </a:cubicBezTo>
                  <a:cubicBezTo>
                    <a:pt x="350" y="140"/>
                    <a:pt x="410" y="130"/>
                    <a:pt x="470" y="120"/>
                  </a:cubicBezTo>
                  <a:close/>
                  <a:moveTo>
                    <a:pt x="459" y="0"/>
                  </a:moveTo>
                  <a:cubicBezTo>
                    <a:pt x="380" y="10"/>
                    <a:pt x="300" y="30"/>
                    <a:pt x="230" y="80"/>
                  </a:cubicBezTo>
                  <a:cubicBezTo>
                    <a:pt x="200" y="100"/>
                    <a:pt x="170" y="120"/>
                    <a:pt x="140" y="150"/>
                  </a:cubicBezTo>
                  <a:cubicBezTo>
                    <a:pt x="110" y="170"/>
                    <a:pt x="91" y="200"/>
                    <a:pt x="71" y="220"/>
                  </a:cubicBezTo>
                  <a:cubicBezTo>
                    <a:pt x="51" y="240"/>
                    <a:pt x="40" y="260"/>
                    <a:pt x="31" y="270"/>
                  </a:cubicBezTo>
                  <a:lnTo>
                    <a:pt x="0" y="320"/>
                  </a:lnTo>
                  <a:lnTo>
                    <a:pt x="11" y="379"/>
                  </a:lnTo>
                  <a:lnTo>
                    <a:pt x="60" y="410"/>
                  </a:lnTo>
                  <a:cubicBezTo>
                    <a:pt x="71" y="410"/>
                    <a:pt x="80" y="419"/>
                    <a:pt x="91" y="419"/>
                  </a:cubicBezTo>
                  <a:lnTo>
                    <a:pt x="410" y="569"/>
                  </a:lnTo>
                  <a:cubicBezTo>
                    <a:pt x="490" y="609"/>
                    <a:pt x="559" y="639"/>
                    <a:pt x="639" y="669"/>
                  </a:cubicBezTo>
                  <a:cubicBezTo>
                    <a:pt x="719" y="699"/>
                    <a:pt x="799" y="709"/>
                    <a:pt x="859" y="709"/>
                  </a:cubicBezTo>
                  <a:lnTo>
                    <a:pt x="869" y="709"/>
                  </a:lnTo>
                  <a:cubicBezTo>
                    <a:pt x="949" y="709"/>
                    <a:pt x="1029" y="689"/>
                    <a:pt x="1089" y="649"/>
                  </a:cubicBezTo>
                  <a:cubicBezTo>
                    <a:pt x="1118" y="639"/>
                    <a:pt x="1149" y="609"/>
                    <a:pt x="1178" y="589"/>
                  </a:cubicBezTo>
                  <a:cubicBezTo>
                    <a:pt x="1209" y="569"/>
                    <a:pt x="1229" y="550"/>
                    <a:pt x="1248" y="530"/>
                  </a:cubicBezTo>
                  <a:cubicBezTo>
                    <a:pt x="1258" y="510"/>
                    <a:pt x="1268" y="499"/>
                    <a:pt x="1278" y="490"/>
                  </a:cubicBezTo>
                  <a:lnTo>
                    <a:pt x="1288" y="479"/>
                  </a:lnTo>
                  <a:cubicBezTo>
                    <a:pt x="1308" y="450"/>
                    <a:pt x="1318" y="439"/>
                    <a:pt x="1318" y="419"/>
                  </a:cubicBezTo>
                  <a:lnTo>
                    <a:pt x="1318" y="390"/>
                  </a:lnTo>
                  <a:lnTo>
                    <a:pt x="1298" y="370"/>
                  </a:lnTo>
                  <a:cubicBezTo>
                    <a:pt x="1298" y="370"/>
                    <a:pt x="1288" y="370"/>
                    <a:pt x="1278" y="359"/>
                  </a:cubicBezTo>
                  <a:lnTo>
                    <a:pt x="1268" y="350"/>
                  </a:lnTo>
                  <a:cubicBezTo>
                    <a:pt x="1258" y="350"/>
                    <a:pt x="1258" y="339"/>
                    <a:pt x="1248" y="339"/>
                  </a:cubicBezTo>
                  <a:lnTo>
                    <a:pt x="1118" y="260"/>
                  </a:lnTo>
                  <a:cubicBezTo>
                    <a:pt x="1069" y="230"/>
                    <a:pt x="999" y="190"/>
                    <a:pt x="939" y="150"/>
                  </a:cubicBezTo>
                  <a:cubicBezTo>
                    <a:pt x="849" y="100"/>
                    <a:pt x="779" y="70"/>
                    <a:pt x="709" y="40"/>
                  </a:cubicBezTo>
                  <a:cubicBezTo>
                    <a:pt x="619" y="10"/>
                    <a:pt x="530" y="0"/>
                    <a:pt x="4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9149913" y="3572673"/>
              <a:ext cx="108265" cy="57300"/>
            </a:xfrm>
            <a:custGeom>
              <a:avLst/>
              <a:gdLst/>
              <a:ahLst/>
              <a:cxnLst/>
              <a:rect l="l" t="t" r="r" b="b"/>
              <a:pathLst>
                <a:path w="1179" h="624" extrusionOk="0">
                  <a:moveTo>
                    <a:pt x="440" y="1"/>
                  </a:moveTo>
                  <a:cubicBezTo>
                    <a:pt x="360" y="1"/>
                    <a:pt x="280" y="10"/>
                    <a:pt x="220" y="50"/>
                  </a:cubicBezTo>
                  <a:lnTo>
                    <a:pt x="130" y="110"/>
                  </a:lnTo>
                  <a:lnTo>
                    <a:pt x="60" y="180"/>
                  </a:lnTo>
                  <a:cubicBezTo>
                    <a:pt x="40" y="200"/>
                    <a:pt x="31" y="220"/>
                    <a:pt x="20" y="230"/>
                  </a:cubicBezTo>
                  <a:cubicBezTo>
                    <a:pt x="11" y="240"/>
                    <a:pt x="11" y="240"/>
                    <a:pt x="11" y="250"/>
                  </a:cubicBezTo>
                  <a:lnTo>
                    <a:pt x="0" y="250"/>
                  </a:lnTo>
                  <a:cubicBezTo>
                    <a:pt x="0" y="250"/>
                    <a:pt x="0" y="260"/>
                    <a:pt x="11" y="260"/>
                  </a:cubicBezTo>
                  <a:lnTo>
                    <a:pt x="20" y="260"/>
                  </a:lnTo>
                  <a:cubicBezTo>
                    <a:pt x="20" y="270"/>
                    <a:pt x="40" y="270"/>
                    <a:pt x="51" y="280"/>
                  </a:cubicBezTo>
                  <a:lnTo>
                    <a:pt x="111" y="310"/>
                  </a:lnTo>
                  <a:cubicBezTo>
                    <a:pt x="140" y="320"/>
                    <a:pt x="160" y="340"/>
                    <a:pt x="190" y="350"/>
                  </a:cubicBezTo>
                  <a:cubicBezTo>
                    <a:pt x="240" y="380"/>
                    <a:pt x="310" y="410"/>
                    <a:pt x="380" y="450"/>
                  </a:cubicBezTo>
                  <a:cubicBezTo>
                    <a:pt x="440" y="490"/>
                    <a:pt x="510" y="529"/>
                    <a:pt x="590" y="560"/>
                  </a:cubicBezTo>
                  <a:cubicBezTo>
                    <a:pt x="659" y="589"/>
                    <a:pt x="729" y="620"/>
                    <a:pt x="789" y="620"/>
                  </a:cubicBezTo>
                  <a:cubicBezTo>
                    <a:pt x="808" y="622"/>
                    <a:pt x="826" y="623"/>
                    <a:pt x="843" y="623"/>
                  </a:cubicBezTo>
                  <a:cubicBezTo>
                    <a:pt x="891" y="623"/>
                    <a:pt x="935" y="614"/>
                    <a:pt x="979" y="600"/>
                  </a:cubicBezTo>
                  <a:cubicBezTo>
                    <a:pt x="999" y="580"/>
                    <a:pt x="1029" y="569"/>
                    <a:pt x="1049" y="549"/>
                  </a:cubicBezTo>
                  <a:cubicBezTo>
                    <a:pt x="1078" y="540"/>
                    <a:pt x="1098" y="520"/>
                    <a:pt x="1118" y="510"/>
                  </a:cubicBezTo>
                  <a:lnTo>
                    <a:pt x="1158" y="470"/>
                  </a:lnTo>
                  <a:lnTo>
                    <a:pt x="1178" y="450"/>
                  </a:lnTo>
                  <a:lnTo>
                    <a:pt x="1169" y="440"/>
                  </a:lnTo>
                  <a:lnTo>
                    <a:pt x="1138" y="410"/>
                  </a:lnTo>
                  <a:cubicBezTo>
                    <a:pt x="1129" y="400"/>
                    <a:pt x="1109" y="390"/>
                    <a:pt x="1098" y="370"/>
                  </a:cubicBezTo>
                  <a:cubicBezTo>
                    <a:pt x="1078" y="350"/>
                    <a:pt x="1058" y="340"/>
                    <a:pt x="1029" y="310"/>
                  </a:cubicBezTo>
                  <a:cubicBezTo>
                    <a:pt x="989" y="270"/>
                    <a:pt x="929" y="220"/>
                    <a:pt x="869" y="180"/>
                  </a:cubicBezTo>
                  <a:cubicBezTo>
                    <a:pt x="809" y="141"/>
                    <a:pt x="739" y="90"/>
                    <a:pt x="659" y="50"/>
                  </a:cubicBezTo>
                  <a:cubicBezTo>
                    <a:pt x="590" y="21"/>
                    <a:pt x="510" y="1"/>
                    <a:pt x="4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9144403" y="3567164"/>
              <a:ext cx="119284" cy="67952"/>
            </a:xfrm>
            <a:custGeom>
              <a:avLst/>
              <a:gdLst/>
              <a:ahLst/>
              <a:cxnLst/>
              <a:rect l="l" t="t" r="r" b="b"/>
              <a:pathLst>
                <a:path w="1299" h="740" extrusionOk="0">
                  <a:moveTo>
                    <a:pt x="500" y="121"/>
                  </a:moveTo>
                  <a:cubicBezTo>
                    <a:pt x="559" y="121"/>
                    <a:pt x="630" y="130"/>
                    <a:pt x="699" y="170"/>
                  </a:cubicBezTo>
                  <a:cubicBezTo>
                    <a:pt x="759" y="201"/>
                    <a:pt x="819" y="240"/>
                    <a:pt x="899" y="290"/>
                  </a:cubicBezTo>
                  <a:cubicBezTo>
                    <a:pt x="949" y="330"/>
                    <a:pt x="1009" y="380"/>
                    <a:pt x="1049" y="420"/>
                  </a:cubicBezTo>
                  <a:lnTo>
                    <a:pt x="1149" y="510"/>
                  </a:lnTo>
                  <a:lnTo>
                    <a:pt x="1138" y="520"/>
                  </a:lnTo>
                  <a:cubicBezTo>
                    <a:pt x="1118" y="540"/>
                    <a:pt x="1099" y="550"/>
                    <a:pt x="1089" y="560"/>
                  </a:cubicBezTo>
                  <a:lnTo>
                    <a:pt x="1059" y="580"/>
                  </a:lnTo>
                  <a:cubicBezTo>
                    <a:pt x="1049" y="580"/>
                    <a:pt x="1029" y="589"/>
                    <a:pt x="1009" y="600"/>
                  </a:cubicBezTo>
                  <a:cubicBezTo>
                    <a:pt x="980" y="615"/>
                    <a:pt x="945" y="624"/>
                    <a:pt x="905" y="624"/>
                  </a:cubicBezTo>
                  <a:cubicBezTo>
                    <a:pt x="890" y="624"/>
                    <a:pt x="875" y="622"/>
                    <a:pt x="859" y="620"/>
                  </a:cubicBezTo>
                  <a:cubicBezTo>
                    <a:pt x="809" y="620"/>
                    <a:pt x="750" y="600"/>
                    <a:pt x="670" y="570"/>
                  </a:cubicBezTo>
                  <a:cubicBezTo>
                    <a:pt x="599" y="530"/>
                    <a:pt x="530" y="500"/>
                    <a:pt x="470" y="460"/>
                  </a:cubicBezTo>
                  <a:cubicBezTo>
                    <a:pt x="400" y="420"/>
                    <a:pt x="330" y="390"/>
                    <a:pt x="280" y="360"/>
                  </a:cubicBezTo>
                  <a:lnTo>
                    <a:pt x="151" y="290"/>
                  </a:lnTo>
                  <a:cubicBezTo>
                    <a:pt x="160" y="290"/>
                    <a:pt x="160" y="280"/>
                    <a:pt x="171" y="280"/>
                  </a:cubicBezTo>
                  <a:cubicBezTo>
                    <a:pt x="180" y="260"/>
                    <a:pt x="210" y="240"/>
                    <a:pt x="230" y="221"/>
                  </a:cubicBezTo>
                  <a:cubicBezTo>
                    <a:pt x="260" y="201"/>
                    <a:pt x="280" y="181"/>
                    <a:pt x="310" y="161"/>
                  </a:cubicBezTo>
                  <a:cubicBezTo>
                    <a:pt x="360" y="130"/>
                    <a:pt x="420" y="121"/>
                    <a:pt x="500" y="121"/>
                  </a:cubicBezTo>
                  <a:close/>
                  <a:moveTo>
                    <a:pt x="490" y="1"/>
                  </a:moveTo>
                  <a:cubicBezTo>
                    <a:pt x="400" y="1"/>
                    <a:pt x="320" y="21"/>
                    <a:pt x="250" y="61"/>
                  </a:cubicBezTo>
                  <a:cubicBezTo>
                    <a:pt x="220" y="81"/>
                    <a:pt x="180" y="101"/>
                    <a:pt x="151" y="130"/>
                  </a:cubicBezTo>
                  <a:cubicBezTo>
                    <a:pt x="131" y="150"/>
                    <a:pt x="100" y="170"/>
                    <a:pt x="80" y="201"/>
                  </a:cubicBezTo>
                  <a:cubicBezTo>
                    <a:pt x="60" y="221"/>
                    <a:pt x="40" y="240"/>
                    <a:pt x="20" y="270"/>
                  </a:cubicBezTo>
                  <a:lnTo>
                    <a:pt x="0" y="300"/>
                  </a:lnTo>
                  <a:lnTo>
                    <a:pt x="11" y="350"/>
                  </a:lnTo>
                  <a:lnTo>
                    <a:pt x="60" y="380"/>
                  </a:lnTo>
                  <a:cubicBezTo>
                    <a:pt x="71" y="390"/>
                    <a:pt x="80" y="390"/>
                    <a:pt x="91" y="400"/>
                  </a:cubicBezTo>
                  <a:lnTo>
                    <a:pt x="220" y="460"/>
                  </a:lnTo>
                  <a:cubicBezTo>
                    <a:pt x="280" y="490"/>
                    <a:pt x="340" y="530"/>
                    <a:pt x="410" y="560"/>
                  </a:cubicBezTo>
                  <a:lnTo>
                    <a:pt x="619" y="680"/>
                  </a:lnTo>
                  <a:cubicBezTo>
                    <a:pt x="710" y="720"/>
                    <a:pt x="779" y="740"/>
                    <a:pt x="849" y="740"/>
                  </a:cubicBezTo>
                  <a:lnTo>
                    <a:pt x="899" y="740"/>
                  </a:lnTo>
                  <a:cubicBezTo>
                    <a:pt x="959" y="740"/>
                    <a:pt x="1009" y="729"/>
                    <a:pt x="1059" y="709"/>
                  </a:cubicBezTo>
                  <a:lnTo>
                    <a:pt x="1118" y="680"/>
                  </a:lnTo>
                  <a:lnTo>
                    <a:pt x="1138" y="669"/>
                  </a:lnTo>
                  <a:cubicBezTo>
                    <a:pt x="1169" y="649"/>
                    <a:pt x="1198" y="629"/>
                    <a:pt x="1209" y="620"/>
                  </a:cubicBezTo>
                  <a:lnTo>
                    <a:pt x="1249" y="580"/>
                  </a:lnTo>
                  <a:lnTo>
                    <a:pt x="1298" y="540"/>
                  </a:lnTo>
                  <a:lnTo>
                    <a:pt x="1298" y="490"/>
                  </a:lnTo>
                  <a:lnTo>
                    <a:pt x="1289" y="480"/>
                  </a:lnTo>
                  <a:lnTo>
                    <a:pt x="1258" y="450"/>
                  </a:lnTo>
                  <a:cubicBezTo>
                    <a:pt x="1258" y="440"/>
                    <a:pt x="1249" y="440"/>
                    <a:pt x="1238" y="430"/>
                  </a:cubicBezTo>
                  <a:lnTo>
                    <a:pt x="1129" y="330"/>
                  </a:lnTo>
                  <a:cubicBezTo>
                    <a:pt x="1079" y="290"/>
                    <a:pt x="1029" y="240"/>
                    <a:pt x="969" y="190"/>
                  </a:cubicBezTo>
                  <a:cubicBezTo>
                    <a:pt x="889" y="141"/>
                    <a:pt x="819" y="90"/>
                    <a:pt x="750" y="61"/>
                  </a:cubicBezTo>
                  <a:cubicBezTo>
                    <a:pt x="659" y="21"/>
                    <a:pt x="579" y="1"/>
                    <a:pt x="4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9149913" y="3572673"/>
              <a:ext cx="108265" cy="57300"/>
            </a:xfrm>
            <a:custGeom>
              <a:avLst/>
              <a:gdLst/>
              <a:ahLst/>
              <a:cxnLst/>
              <a:rect l="l" t="t" r="r" b="b"/>
              <a:pathLst>
                <a:path w="1179" h="624" extrusionOk="0">
                  <a:moveTo>
                    <a:pt x="440" y="1"/>
                  </a:moveTo>
                  <a:cubicBezTo>
                    <a:pt x="360" y="1"/>
                    <a:pt x="280" y="10"/>
                    <a:pt x="220" y="50"/>
                  </a:cubicBezTo>
                  <a:lnTo>
                    <a:pt x="130" y="110"/>
                  </a:lnTo>
                  <a:lnTo>
                    <a:pt x="60" y="180"/>
                  </a:lnTo>
                  <a:cubicBezTo>
                    <a:pt x="40" y="200"/>
                    <a:pt x="31" y="220"/>
                    <a:pt x="20" y="230"/>
                  </a:cubicBezTo>
                  <a:cubicBezTo>
                    <a:pt x="11" y="240"/>
                    <a:pt x="11" y="240"/>
                    <a:pt x="11" y="250"/>
                  </a:cubicBezTo>
                  <a:lnTo>
                    <a:pt x="0" y="250"/>
                  </a:lnTo>
                  <a:cubicBezTo>
                    <a:pt x="0" y="250"/>
                    <a:pt x="0" y="260"/>
                    <a:pt x="11" y="260"/>
                  </a:cubicBezTo>
                  <a:lnTo>
                    <a:pt x="20" y="260"/>
                  </a:lnTo>
                  <a:cubicBezTo>
                    <a:pt x="20" y="270"/>
                    <a:pt x="40" y="270"/>
                    <a:pt x="51" y="280"/>
                  </a:cubicBezTo>
                  <a:lnTo>
                    <a:pt x="111" y="310"/>
                  </a:lnTo>
                  <a:cubicBezTo>
                    <a:pt x="140" y="320"/>
                    <a:pt x="160" y="340"/>
                    <a:pt x="190" y="350"/>
                  </a:cubicBezTo>
                  <a:cubicBezTo>
                    <a:pt x="240" y="380"/>
                    <a:pt x="310" y="410"/>
                    <a:pt x="380" y="450"/>
                  </a:cubicBezTo>
                  <a:cubicBezTo>
                    <a:pt x="440" y="490"/>
                    <a:pt x="510" y="529"/>
                    <a:pt x="590" y="560"/>
                  </a:cubicBezTo>
                  <a:cubicBezTo>
                    <a:pt x="659" y="589"/>
                    <a:pt x="729" y="620"/>
                    <a:pt x="789" y="620"/>
                  </a:cubicBezTo>
                  <a:cubicBezTo>
                    <a:pt x="808" y="622"/>
                    <a:pt x="826" y="623"/>
                    <a:pt x="843" y="623"/>
                  </a:cubicBezTo>
                  <a:cubicBezTo>
                    <a:pt x="891" y="623"/>
                    <a:pt x="935" y="614"/>
                    <a:pt x="979" y="600"/>
                  </a:cubicBezTo>
                  <a:cubicBezTo>
                    <a:pt x="999" y="580"/>
                    <a:pt x="1029" y="569"/>
                    <a:pt x="1049" y="549"/>
                  </a:cubicBezTo>
                  <a:cubicBezTo>
                    <a:pt x="1078" y="540"/>
                    <a:pt x="1098" y="520"/>
                    <a:pt x="1118" y="510"/>
                  </a:cubicBezTo>
                  <a:lnTo>
                    <a:pt x="1158" y="470"/>
                  </a:lnTo>
                  <a:lnTo>
                    <a:pt x="1178" y="450"/>
                  </a:lnTo>
                  <a:lnTo>
                    <a:pt x="1169" y="440"/>
                  </a:lnTo>
                  <a:lnTo>
                    <a:pt x="1138" y="410"/>
                  </a:lnTo>
                  <a:cubicBezTo>
                    <a:pt x="1129" y="400"/>
                    <a:pt x="1109" y="390"/>
                    <a:pt x="1098" y="370"/>
                  </a:cubicBezTo>
                  <a:cubicBezTo>
                    <a:pt x="1078" y="350"/>
                    <a:pt x="1058" y="340"/>
                    <a:pt x="1029" y="310"/>
                  </a:cubicBezTo>
                  <a:cubicBezTo>
                    <a:pt x="989" y="270"/>
                    <a:pt x="929" y="220"/>
                    <a:pt x="869" y="180"/>
                  </a:cubicBezTo>
                  <a:cubicBezTo>
                    <a:pt x="809" y="141"/>
                    <a:pt x="739" y="90"/>
                    <a:pt x="659" y="50"/>
                  </a:cubicBezTo>
                  <a:cubicBezTo>
                    <a:pt x="590" y="21"/>
                    <a:pt x="510" y="1"/>
                    <a:pt x="4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9144403" y="3567164"/>
              <a:ext cx="120202" cy="67952"/>
            </a:xfrm>
            <a:custGeom>
              <a:avLst/>
              <a:gdLst/>
              <a:ahLst/>
              <a:cxnLst/>
              <a:rect l="l" t="t" r="r" b="b"/>
              <a:pathLst>
                <a:path w="1309" h="740" extrusionOk="0">
                  <a:moveTo>
                    <a:pt x="500" y="121"/>
                  </a:moveTo>
                  <a:cubicBezTo>
                    <a:pt x="559" y="121"/>
                    <a:pt x="630" y="130"/>
                    <a:pt x="699" y="170"/>
                  </a:cubicBezTo>
                  <a:cubicBezTo>
                    <a:pt x="759" y="201"/>
                    <a:pt x="819" y="240"/>
                    <a:pt x="899" y="290"/>
                  </a:cubicBezTo>
                  <a:cubicBezTo>
                    <a:pt x="949" y="330"/>
                    <a:pt x="1009" y="380"/>
                    <a:pt x="1049" y="420"/>
                  </a:cubicBezTo>
                  <a:lnTo>
                    <a:pt x="1149" y="510"/>
                  </a:lnTo>
                  <a:lnTo>
                    <a:pt x="1138" y="520"/>
                  </a:lnTo>
                  <a:cubicBezTo>
                    <a:pt x="1118" y="540"/>
                    <a:pt x="1099" y="550"/>
                    <a:pt x="1089" y="560"/>
                  </a:cubicBezTo>
                  <a:lnTo>
                    <a:pt x="1059" y="580"/>
                  </a:lnTo>
                  <a:cubicBezTo>
                    <a:pt x="1049" y="580"/>
                    <a:pt x="1029" y="589"/>
                    <a:pt x="1009" y="600"/>
                  </a:cubicBezTo>
                  <a:cubicBezTo>
                    <a:pt x="980" y="615"/>
                    <a:pt x="945" y="624"/>
                    <a:pt x="905" y="624"/>
                  </a:cubicBezTo>
                  <a:cubicBezTo>
                    <a:pt x="890" y="624"/>
                    <a:pt x="875" y="622"/>
                    <a:pt x="859" y="620"/>
                  </a:cubicBezTo>
                  <a:cubicBezTo>
                    <a:pt x="809" y="620"/>
                    <a:pt x="750" y="600"/>
                    <a:pt x="670" y="570"/>
                  </a:cubicBezTo>
                  <a:cubicBezTo>
                    <a:pt x="599" y="530"/>
                    <a:pt x="530" y="500"/>
                    <a:pt x="470" y="460"/>
                  </a:cubicBezTo>
                  <a:cubicBezTo>
                    <a:pt x="400" y="420"/>
                    <a:pt x="330" y="390"/>
                    <a:pt x="280" y="360"/>
                  </a:cubicBezTo>
                  <a:lnTo>
                    <a:pt x="151" y="290"/>
                  </a:lnTo>
                  <a:cubicBezTo>
                    <a:pt x="160" y="290"/>
                    <a:pt x="160" y="280"/>
                    <a:pt x="171" y="280"/>
                  </a:cubicBezTo>
                  <a:cubicBezTo>
                    <a:pt x="180" y="260"/>
                    <a:pt x="210" y="240"/>
                    <a:pt x="230" y="221"/>
                  </a:cubicBezTo>
                  <a:cubicBezTo>
                    <a:pt x="260" y="201"/>
                    <a:pt x="280" y="181"/>
                    <a:pt x="310" y="161"/>
                  </a:cubicBezTo>
                  <a:cubicBezTo>
                    <a:pt x="360" y="130"/>
                    <a:pt x="420" y="121"/>
                    <a:pt x="500" y="121"/>
                  </a:cubicBezTo>
                  <a:close/>
                  <a:moveTo>
                    <a:pt x="490" y="1"/>
                  </a:moveTo>
                  <a:cubicBezTo>
                    <a:pt x="400" y="1"/>
                    <a:pt x="320" y="21"/>
                    <a:pt x="250" y="61"/>
                  </a:cubicBezTo>
                  <a:cubicBezTo>
                    <a:pt x="220" y="81"/>
                    <a:pt x="180" y="101"/>
                    <a:pt x="151" y="130"/>
                  </a:cubicBezTo>
                  <a:cubicBezTo>
                    <a:pt x="131" y="150"/>
                    <a:pt x="100" y="170"/>
                    <a:pt x="80" y="201"/>
                  </a:cubicBezTo>
                  <a:cubicBezTo>
                    <a:pt x="60" y="221"/>
                    <a:pt x="40" y="240"/>
                    <a:pt x="20" y="270"/>
                  </a:cubicBezTo>
                  <a:lnTo>
                    <a:pt x="0" y="300"/>
                  </a:lnTo>
                  <a:lnTo>
                    <a:pt x="11" y="350"/>
                  </a:lnTo>
                  <a:lnTo>
                    <a:pt x="60" y="380"/>
                  </a:lnTo>
                  <a:cubicBezTo>
                    <a:pt x="71" y="390"/>
                    <a:pt x="80" y="390"/>
                    <a:pt x="91" y="400"/>
                  </a:cubicBezTo>
                  <a:lnTo>
                    <a:pt x="220" y="460"/>
                  </a:lnTo>
                  <a:cubicBezTo>
                    <a:pt x="280" y="490"/>
                    <a:pt x="340" y="530"/>
                    <a:pt x="410" y="560"/>
                  </a:cubicBezTo>
                  <a:lnTo>
                    <a:pt x="619" y="680"/>
                  </a:lnTo>
                  <a:cubicBezTo>
                    <a:pt x="710" y="720"/>
                    <a:pt x="779" y="740"/>
                    <a:pt x="849" y="740"/>
                  </a:cubicBezTo>
                  <a:lnTo>
                    <a:pt x="899" y="740"/>
                  </a:lnTo>
                  <a:cubicBezTo>
                    <a:pt x="959" y="740"/>
                    <a:pt x="1009" y="729"/>
                    <a:pt x="1059" y="709"/>
                  </a:cubicBezTo>
                  <a:lnTo>
                    <a:pt x="1118" y="680"/>
                  </a:lnTo>
                  <a:lnTo>
                    <a:pt x="1138" y="669"/>
                  </a:lnTo>
                  <a:cubicBezTo>
                    <a:pt x="1169" y="649"/>
                    <a:pt x="1198" y="629"/>
                    <a:pt x="1209" y="620"/>
                  </a:cubicBezTo>
                  <a:lnTo>
                    <a:pt x="1249" y="580"/>
                  </a:lnTo>
                  <a:lnTo>
                    <a:pt x="1309" y="510"/>
                  </a:lnTo>
                  <a:lnTo>
                    <a:pt x="1289" y="480"/>
                  </a:lnTo>
                  <a:lnTo>
                    <a:pt x="1258" y="450"/>
                  </a:lnTo>
                  <a:cubicBezTo>
                    <a:pt x="1258" y="440"/>
                    <a:pt x="1249" y="440"/>
                    <a:pt x="1238" y="430"/>
                  </a:cubicBezTo>
                  <a:lnTo>
                    <a:pt x="1129" y="330"/>
                  </a:lnTo>
                  <a:cubicBezTo>
                    <a:pt x="1079" y="290"/>
                    <a:pt x="1029" y="240"/>
                    <a:pt x="969" y="190"/>
                  </a:cubicBezTo>
                  <a:cubicBezTo>
                    <a:pt x="889" y="141"/>
                    <a:pt x="819" y="90"/>
                    <a:pt x="750" y="61"/>
                  </a:cubicBezTo>
                  <a:cubicBezTo>
                    <a:pt x="659" y="21"/>
                    <a:pt x="579" y="1"/>
                    <a:pt x="4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9197571" y="3553757"/>
              <a:ext cx="108265" cy="63636"/>
            </a:xfrm>
            <a:custGeom>
              <a:avLst/>
              <a:gdLst/>
              <a:ahLst/>
              <a:cxnLst/>
              <a:rect l="l" t="t" r="r" b="b"/>
              <a:pathLst>
                <a:path w="1179" h="693" extrusionOk="0">
                  <a:moveTo>
                    <a:pt x="402" y="1"/>
                  </a:moveTo>
                  <a:cubicBezTo>
                    <a:pt x="351" y="1"/>
                    <a:pt x="301" y="8"/>
                    <a:pt x="250" y="27"/>
                  </a:cubicBezTo>
                  <a:cubicBezTo>
                    <a:pt x="220" y="47"/>
                    <a:pt x="180" y="67"/>
                    <a:pt x="151" y="87"/>
                  </a:cubicBezTo>
                  <a:cubicBezTo>
                    <a:pt x="120" y="97"/>
                    <a:pt x="91" y="127"/>
                    <a:pt x="71" y="137"/>
                  </a:cubicBezTo>
                  <a:lnTo>
                    <a:pt x="20" y="187"/>
                  </a:lnTo>
                  <a:cubicBezTo>
                    <a:pt x="11" y="196"/>
                    <a:pt x="11" y="207"/>
                    <a:pt x="0" y="207"/>
                  </a:cubicBezTo>
                  <a:lnTo>
                    <a:pt x="0" y="216"/>
                  </a:lnTo>
                  <a:lnTo>
                    <a:pt x="11" y="216"/>
                  </a:lnTo>
                  <a:cubicBezTo>
                    <a:pt x="20" y="227"/>
                    <a:pt x="31" y="236"/>
                    <a:pt x="51" y="247"/>
                  </a:cubicBezTo>
                  <a:cubicBezTo>
                    <a:pt x="60" y="256"/>
                    <a:pt x="80" y="267"/>
                    <a:pt x="100" y="276"/>
                  </a:cubicBezTo>
                  <a:cubicBezTo>
                    <a:pt x="131" y="296"/>
                    <a:pt x="151" y="307"/>
                    <a:pt x="180" y="327"/>
                  </a:cubicBezTo>
                  <a:cubicBezTo>
                    <a:pt x="230" y="356"/>
                    <a:pt x="290" y="406"/>
                    <a:pt x="350" y="446"/>
                  </a:cubicBezTo>
                  <a:cubicBezTo>
                    <a:pt x="420" y="496"/>
                    <a:pt x="480" y="546"/>
                    <a:pt x="539" y="586"/>
                  </a:cubicBezTo>
                  <a:lnTo>
                    <a:pt x="630" y="646"/>
                  </a:lnTo>
                  <a:cubicBezTo>
                    <a:pt x="650" y="656"/>
                    <a:pt x="659" y="656"/>
                    <a:pt x="679" y="666"/>
                  </a:cubicBezTo>
                  <a:cubicBezTo>
                    <a:pt x="690" y="676"/>
                    <a:pt x="710" y="676"/>
                    <a:pt x="730" y="686"/>
                  </a:cubicBezTo>
                  <a:cubicBezTo>
                    <a:pt x="758" y="690"/>
                    <a:pt x="787" y="692"/>
                    <a:pt x="815" y="692"/>
                  </a:cubicBezTo>
                  <a:cubicBezTo>
                    <a:pt x="855" y="692"/>
                    <a:pt x="894" y="687"/>
                    <a:pt x="929" y="676"/>
                  </a:cubicBezTo>
                  <a:cubicBezTo>
                    <a:pt x="969" y="676"/>
                    <a:pt x="999" y="656"/>
                    <a:pt x="1029" y="646"/>
                  </a:cubicBezTo>
                  <a:cubicBezTo>
                    <a:pt x="1059" y="636"/>
                    <a:pt x="1089" y="616"/>
                    <a:pt x="1109" y="596"/>
                  </a:cubicBezTo>
                  <a:cubicBezTo>
                    <a:pt x="1129" y="586"/>
                    <a:pt x="1149" y="566"/>
                    <a:pt x="1158" y="566"/>
                  </a:cubicBezTo>
                  <a:cubicBezTo>
                    <a:pt x="1178" y="556"/>
                    <a:pt x="1178" y="546"/>
                    <a:pt x="1178" y="546"/>
                  </a:cubicBezTo>
                  <a:cubicBezTo>
                    <a:pt x="1178" y="546"/>
                    <a:pt x="1178" y="536"/>
                    <a:pt x="1169" y="536"/>
                  </a:cubicBezTo>
                  <a:cubicBezTo>
                    <a:pt x="1169" y="526"/>
                    <a:pt x="1158" y="516"/>
                    <a:pt x="1138" y="506"/>
                  </a:cubicBezTo>
                  <a:lnTo>
                    <a:pt x="1089" y="456"/>
                  </a:lnTo>
                  <a:cubicBezTo>
                    <a:pt x="1079" y="446"/>
                    <a:pt x="1059" y="426"/>
                    <a:pt x="1029" y="406"/>
                  </a:cubicBezTo>
                  <a:cubicBezTo>
                    <a:pt x="989" y="356"/>
                    <a:pt x="939" y="307"/>
                    <a:pt x="879" y="256"/>
                  </a:cubicBezTo>
                  <a:cubicBezTo>
                    <a:pt x="819" y="207"/>
                    <a:pt x="759" y="147"/>
                    <a:pt x="699" y="107"/>
                  </a:cubicBezTo>
                  <a:cubicBezTo>
                    <a:pt x="670" y="77"/>
                    <a:pt x="630" y="57"/>
                    <a:pt x="599" y="37"/>
                  </a:cubicBezTo>
                  <a:cubicBezTo>
                    <a:pt x="579" y="37"/>
                    <a:pt x="570" y="27"/>
                    <a:pt x="550" y="17"/>
                  </a:cubicBezTo>
                  <a:cubicBezTo>
                    <a:pt x="530" y="7"/>
                    <a:pt x="510" y="7"/>
                    <a:pt x="490" y="7"/>
                  </a:cubicBezTo>
                  <a:cubicBezTo>
                    <a:pt x="461" y="3"/>
                    <a:pt x="431" y="1"/>
                    <a:pt x="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9192061" y="3548523"/>
              <a:ext cx="120202" cy="74656"/>
            </a:xfrm>
            <a:custGeom>
              <a:avLst/>
              <a:gdLst/>
              <a:ahLst/>
              <a:cxnLst/>
              <a:rect l="l" t="t" r="r" b="b"/>
              <a:pathLst>
                <a:path w="1309" h="813" extrusionOk="0">
                  <a:moveTo>
                    <a:pt x="483" y="120"/>
                  </a:moveTo>
                  <a:cubicBezTo>
                    <a:pt x="502" y="120"/>
                    <a:pt x="521" y="121"/>
                    <a:pt x="540" y="124"/>
                  </a:cubicBezTo>
                  <a:cubicBezTo>
                    <a:pt x="560" y="124"/>
                    <a:pt x="580" y="124"/>
                    <a:pt x="590" y="134"/>
                  </a:cubicBezTo>
                  <a:cubicBezTo>
                    <a:pt x="599" y="134"/>
                    <a:pt x="619" y="144"/>
                    <a:pt x="630" y="154"/>
                  </a:cubicBezTo>
                  <a:cubicBezTo>
                    <a:pt x="659" y="164"/>
                    <a:pt x="690" y="184"/>
                    <a:pt x="719" y="204"/>
                  </a:cubicBezTo>
                  <a:cubicBezTo>
                    <a:pt x="790" y="253"/>
                    <a:pt x="859" y="313"/>
                    <a:pt x="899" y="353"/>
                  </a:cubicBezTo>
                  <a:lnTo>
                    <a:pt x="1149" y="593"/>
                  </a:lnTo>
                  <a:cubicBezTo>
                    <a:pt x="1149" y="603"/>
                    <a:pt x="1139" y="603"/>
                    <a:pt x="1139" y="603"/>
                  </a:cubicBezTo>
                  <a:cubicBezTo>
                    <a:pt x="1109" y="623"/>
                    <a:pt x="1089" y="633"/>
                    <a:pt x="1059" y="653"/>
                  </a:cubicBezTo>
                  <a:cubicBezTo>
                    <a:pt x="1039" y="663"/>
                    <a:pt x="1009" y="673"/>
                    <a:pt x="979" y="683"/>
                  </a:cubicBezTo>
                  <a:cubicBezTo>
                    <a:pt x="949" y="688"/>
                    <a:pt x="919" y="690"/>
                    <a:pt x="889" y="690"/>
                  </a:cubicBezTo>
                  <a:cubicBezTo>
                    <a:pt x="859" y="690"/>
                    <a:pt x="829" y="688"/>
                    <a:pt x="799" y="683"/>
                  </a:cubicBezTo>
                  <a:cubicBezTo>
                    <a:pt x="790" y="673"/>
                    <a:pt x="770" y="673"/>
                    <a:pt x="759" y="663"/>
                  </a:cubicBezTo>
                  <a:cubicBezTo>
                    <a:pt x="750" y="663"/>
                    <a:pt x="730" y="653"/>
                    <a:pt x="719" y="653"/>
                  </a:cubicBezTo>
                  <a:cubicBezTo>
                    <a:pt x="690" y="633"/>
                    <a:pt x="659" y="613"/>
                    <a:pt x="639" y="593"/>
                  </a:cubicBezTo>
                  <a:lnTo>
                    <a:pt x="450" y="453"/>
                  </a:lnTo>
                  <a:cubicBezTo>
                    <a:pt x="380" y="413"/>
                    <a:pt x="320" y="364"/>
                    <a:pt x="270" y="333"/>
                  </a:cubicBezTo>
                  <a:cubicBezTo>
                    <a:pt x="240" y="313"/>
                    <a:pt x="220" y="293"/>
                    <a:pt x="191" y="284"/>
                  </a:cubicBezTo>
                  <a:lnTo>
                    <a:pt x="151" y="253"/>
                  </a:lnTo>
                  <a:cubicBezTo>
                    <a:pt x="160" y="253"/>
                    <a:pt x="160" y="253"/>
                    <a:pt x="171" y="244"/>
                  </a:cubicBezTo>
                  <a:cubicBezTo>
                    <a:pt x="191" y="224"/>
                    <a:pt x="211" y="204"/>
                    <a:pt x="240" y="194"/>
                  </a:cubicBezTo>
                  <a:cubicBezTo>
                    <a:pt x="270" y="174"/>
                    <a:pt x="300" y="154"/>
                    <a:pt x="330" y="144"/>
                  </a:cubicBezTo>
                  <a:cubicBezTo>
                    <a:pt x="381" y="129"/>
                    <a:pt x="432" y="120"/>
                    <a:pt x="483" y="120"/>
                  </a:cubicBezTo>
                  <a:close/>
                  <a:moveTo>
                    <a:pt x="490" y="0"/>
                  </a:moveTo>
                  <a:cubicBezTo>
                    <a:pt x="421" y="0"/>
                    <a:pt x="350" y="12"/>
                    <a:pt x="290" y="34"/>
                  </a:cubicBezTo>
                  <a:cubicBezTo>
                    <a:pt x="250" y="44"/>
                    <a:pt x="211" y="64"/>
                    <a:pt x="180" y="84"/>
                  </a:cubicBezTo>
                  <a:cubicBezTo>
                    <a:pt x="151" y="114"/>
                    <a:pt x="120" y="134"/>
                    <a:pt x="91" y="154"/>
                  </a:cubicBezTo>
                  <a:cubicBezTo>
                    <a:pt x="60" y="174"/>
                    <a:pt x="40" y="194"/>
                    <a:pt x="31" y="213"/>
                  </a:cubicBezTo>
                  <a:lnTo>
                    <a:pt x="1" y="244"/>
                  </a:lnTo>
                  <a:lnTo>
                    <a:pt x="1" y="304"/>
                  </a:lnTo>
                  <a:lnTo>
                    <a:pt x="51" y="333"/>
                  </a:lnTo>
                  <a:cubicBezTo>
                    <a:pt x="60" y="344"/>
                    <a:pt x="71" y="344"/>
                    <a:pt x="80" y="353"/>
                  </a:cubicBezTo>
                  <a:lnTo>
                    <a:pt x="131" y="384"/>
                  </a:lnTo>
                  <a:cubicBezTo>
                    <a:pt x="151" y="404"/>
                    <a:pt x="180" y="413"/>
                    <a:pt x="200" y="433"/>
                  </a:cubicBezTo>
                  <a:cubicBezTo>
                    <a:pt x="260" y="463"/>
                    <a:pt x="320" y="503"/>
                    <a:pt x="380" y="553"/>
                  </a:cubicBezTo>
                  <a:lnTo>
                    <a:pt x="570" y="693"/>
                  </a:lnTo>
                  <a:lnTo>
                    <a:pt x="659" y="753"/>
                  </a:lnTo>
                  <a:cubicBezTo>
                    <a:pt x="679" y="763"/>
                    <a:pt x="699" y="773"/>
                    <a:pt x="710" y="783"/>
                  </a:cubicBezTo>
                  <a:cubicBezTo>
                    <a:pt x="730" y="783"/>
                    <a:pt x="750" y="792"/>
                    <a:pt x="770" y="792"/>
                  </a:cubicBezTo>
                  <a:cubicBezTo>
                    <a:pt x="810" y="803"/>
                    <a:pt x="849" y="812"/>
                    <a:pt x="889" y="812"/>
                  </a:cubicBezTo>
                  <a:cubicBezTo>
                    <a:pt x="929" y="812"/>
                    <a:pt x="969" y="803"/>
                    <a:pt x="1009" y="792"/>
                  </a:cubicBezTo>
                  <a:cubicBezTo>
                    <a:pt x="1049" y="783"/>
                    <a:pt x="1079" y="773"/>
                    <a:pt x="1109" y="753"/>
                  </a:cubicBezTo>
                  <a:cubicBezTo>
                    <a:pt x="1149" y="743"/>
                    <a:pt x="1178" y="723"/>
                    <a:pt x="1198" y="713"/>
                  </a:cubicBezTo>
                  <a:cubicBezTo>
                    <a:pt x="1218" y="693"/>
                    <a:pt x="1238" y="683"/>
                    <a:pt x="1249" y="673"/>
                  </a:cubicBezTo>
                  <a:lnTo>
                    <a:pt x="1269" y="663"/>
                  </a:lnTo>
                  <a:lnTo>
                    <a:pt x="1298" y="633"/>
                  </a:lnTo>
                  <a:lnTo>
                    <a:pt x="1309" y="593"/>
                  </a:lnTo>
                  <a:lnTo>
                    <a:pt x="1289" y="563"/>
                  </a:lnTo>
                  <a:cubicBezTo>
                    <a:pt x="1289" y="563"/>
                    <a:pt x="1278" y="553"/>
                    <a:pt x="1269" y="553"/>
                  </a:cubicBezTo>
                  <a:lnTo>
                    <a:pt x="1258" y="533"/>
                  </a:lnTo>
                  <a:lnTo>
                    <a:pt x="1238" y="513"/>
                  </a:lnTo>
                  <a:lnTo>
                    <a:pt x="979" y="273"/>
                  </a:lnTo>
                  <a:cubicBezTo>
                    <a:pt x="939" y="224"/>
                    <a:pt x="869" y="164"/>
                    <a:pt x="790" y="114"/>
                  </a:cubicBezTo>
                  <a:cubicBezTo>
                    <a:pt x="759" y="84"/>
                    <a:pt x="719" y="64"/>
                    <a:pt x="690" y="44"/>
                  </a:cubicBezTo>
                  <a:lnTo>
                    <a:pt x="630" y="14"/>
                  </a:lnTo>
                  <a:cubicBezTo>
                    <a:pt x="610" y="14"/>
                    <a:pt x="580" y="4"/>
                    <a:pt x="560" y="4"/>
                  </a:cubicBezTo>
                  <a:cubicBezTo>
                    <a:pt x="537" y="2"/>
                    <a:pt x="514" y="0"/>
                    <a:pt x="4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7069952" y="3574510"/>
              <a:ext cx="106428" cy="44995"/>
            </a:xfrm>
            <a:custGeom>
              <a:avLst/>
              <a:gdLst/>
              <a:ahLst/>
              <a:cxnLst/>
              <a:rect l="l" t="t" r="r" b="b"/>
              <a:pathLst>
                <a:path w="1159" h="490" extrusionOk="0">
                  <a:moveTo>
                    <a:pt x="510" y="1"/>
                  </a:moveTo>
                  <a:cubicBezTo>
                    <a:pt x="430" y="1"/>
                    <a:pt x="350" y="10"/>
                    <a:pt x="280" y="41"/>
                  </a:cubicBezTo>
                  <a:cubicBezTo>
                    <a:pt x="221" y="70"/>
                    <a:pt x="161" y="110"/>
                    <a:pt x="121" y="170"/>
                  </a:cubicBezTo>
                  <a:cubicBezTo>
                    <a:pt x="101" y="200"/>
                    <a:pt x="81" y="220"/>
                    <a:pt x="70" y="250"/>
                  </a:cubicBezTo>
                  <a:cubicBezTo>
                    <a:pt x="50" y="280"/>
                    <a:pt x="41" y="310"/>
                    <a:pt x="30" y="340"/>
                  </a:cubicBezTo>
                  <a:cubicBezTo>
                    <a:pt x="21" y="360"/>
                    <a:pt x="11" y="390"/>
                    <a:pt x="11" y="400"/>
                  </a:cubicBezTo>
                  <a:cubicBezTo>
                    <a:pt x="11" y="410"/>
                    <a:pt x="11" y="420"/>
                    <a:pt x="1" y="420"/>
                  </a:cubicBezTo>
                  <a:lnTo>
                    <a:pt x="1" y="430"/>
                  </a:lnTo>
                  <a:lnTo>
                    <a:pt x="21" y="430"/>
                  </a:lnTo>
                  <a:cubicBezTo>
                    <a:pt x="30" y="430"/>
                    <a:pt x="41" y="430"/>
                    <a:pt x="61" y="440"/>
                  </a:cubicBezTo>
                  <a:lnTo>
                    <a:pt x="130" y="440"/>
                  </a:lnTo>
                  <a:cubicBezTo>
                    <a:pt x="150" y="440"/>
                    <a:pt x="181" y="450"/>
                    <a:pt x="210" y="450"/>
                  </a:cubicBezTo>
                  <a:cubicBezTo>
                    <a:pt x="270" y="460"/>
                    <a:pt x="340" y="470"/>
                    <a:pt x="420" y="480"/>
                  </a:cubicBezTo>
                  <a:cubicBezTo>
                    <a:pt x="500" y="480"/>
                    <a:pt x="580" y="490"/>
                    <a:pt x="660" y="490"/>
                  </a:cubicBezTo>
                  <a:cubicBezTo>
                    <a:pt x="740" y="490"/>
                    <a:pt x="809" y="470"/>
                    <a:pt x="879" y="450"/>
                  </a:cubicBezTo>
                  <a:cubicBezTo>
                    <a:pt x="939" y="430"/>
                    <a:pt x="999" y="390"/>
                    <a:pt x="1039" y="330"/>
                  </a:cubicBezTo>
                  <a:cubicBezTo>
                    <a:pt x="1059" y="310"/>
                    <a:pt x="1079" y="280"/>
                    <a:pt x="1089" y="250"/>
                  </a:cubicBezTo>
                  <a:cubicBezTo>
                    <a:pt x="1109" y="230"/>
                    <a:pt x="1119" y="200"/>
                    <a:pt x="1129" y="180"/>
                  </a:cubicBezTo>
                  <a:cubicBezTo>
                    <a:pt x="1139" y="150"/>
                    <a:pt x="1149" y="130"/>
                    <a:pt x="1149" y="121"/>
                  </a:cubicBezTo>
                  <a:cubicBezTo>
                    <a:pt x="1159" y="101"/>
                    <a:pt x="1159" y="90"/>
                    <a:pt x="1159" y="90"/>
                  </a:cubicBezTo>
                  <a:lnTo>
                    <a:pt x="1139" y="90"/>
                  </a:lnTo>
                  <a:cubicBezTo>
                    <a:pt x="1139" y="90"/>
                    <a:pt x="1119" y="81"/>
                    <a:pt x="1099" y="81"/>
                  </a:cubicBezTo>
                  <a:cubicBezTo>
                    <a:pt x="1089" y="81"/>
                    <a:pt x="1069" y="70"/>
                    <a:pt x="1039" y="70"/>
                  </a:cubicBezTo>
                  <a:cubicBezTo>
                    <a:pt x="1019" y="61"/>
                    <a:pt x="989" y="61"/>
                    <a:pt x="959" y="50"/>
                  </a:cubicBezTo>
                  <a:cubicBezTo>
                    <a:pt x="899" y="41"/>
                    <a:pt x="820" y="30"/>
                    <a:pt x="749" y="21"/>
                  </a:cubicBezTo>
                  <a:cubicBezTo>
                    <a:pt x="669" y="10"/>
                    <a:pt x="590" y="1"/>
                    <a:pt x="5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7064535" y="3569000"/>
              <a:ext cx="117356" cy="56015"/>
            </a:xfrm>
            <a:custGeom>
              <a:avLst/>
              <a:gdLst/>
              <a:ahLst/>
              <a:cxnLst/>
              <a:rect l="l" t="t" r="r" b="b"/>
              <a:pathLst>
                <a:path w="1278" h="610" extrusionOk="0">
                  <a:moveTo>
                    <a:pt x="579" y="121"/>
                  </a:moveTo>
                  <a:cubicBezTo>
                    <a:pt x="639" y="121"/>
                    <a:pt x="719" y="130"/>
                    <a:pt x="799" y="141"/>
                  </a:cubicBezTo>
                  <a:cubicBezTo>
                    <a:pt x="848" y="150"/>
                    <a:pt x="908" y="161"/>
                    <a:pt x="958" y="161"/>
                  </a:cubicBezTo>
                  <a:lnTo>
                    <a:pt x="1138" y="201"/>
                  </a:lnTo>
                  <a:cubicBezTo>
                    <a:pt x="1138" y="201"/>
                    <a:pt x="1138" y="210"/>
                    <a:pt x="1128" y="210"/>
                  </a:cubicBezTo>
                  <a:cubicBezTo>
                    <a:pt x="1128" y="240"/>
                    <a:pt x="1108" y="260"/>
                    <a:pt x="1098" y="280"/>
                  </a:cubicBezTo>
                  <a:cubicBezTo>
                    <a:pt x="1088" y="310"/>
                    <a:pt x="1068" y="330"/>
                    <a:pt x="1048" y="360"/>
                  </a:cubicBezTo>
                  <a:cubicBezTo>
                    <a:pt x="1008" y="400"/>
                    <a:pt x="968" y="430"/>
                    <a:pt x="918" y="450"/>
                  </a:cubicBezTo>
                  <a:cubicBezTo>
                    <a:pt x="859" y="480"/>
                    <a:pt x="788" y="490"/>
                    <a:pt x="719" y="490"/>
                  </a:cubicBezTo>
                  <a:lnTo>
                    <a:pt x="688" y="490"/>
                  </a:lnTo>
                  <a:cubicBezTo>
                    <a:pt x="619" y="490"/>
                    <a:pt x="539" y="480"/>
                    <a:pt x="489" y="480"/>
                  </a:cubicBezTo>
                  <a:lnTo>
                    <a:pt x="140" y="440"/>
                  </a:lnTo>
                  <a:cubicBezTo>
                    <a:pt x="140" y="430"/>
                    <a:pt x="140" y="420"/>
                    <a:pt x="149" y="420"/>
                  </a:cubicBezTo>
                  <a:cubicBezTo>
                    <a:pt x="149" y="390"/>
                    <a:pt x="169" y="370"/>
                    <a:pt x="180" y="340"/>
                  </a:cubicBezTo>
                  <a:cubicBezTo>
                    <a:pt x="189" y="310"/>
                    <a:pt x="209" y="290"/>
                    <a:pt x="229" y="260"/>
                  </a:cubicBezTo>
                  <a:cubicBezTo>
                    <a:pt x="260" y="220"/>
                    <a:pt x="309" y="181"/>
                    <a:pt x="369" y="161"/>
                  </a:cubicBezTo>
                  <a:cubicBezTo>
                    <a:pt x="419" y="130"/>
                    <a:pt x="489" y="121"/>
                    <a:pt x="579" y="121"/>
                  </a:cubicBezTo>
                  <a:close/>
                  <a:moveTo>
                    <a:pt x="569" y="1"/>
                  </a:moveTo>
                  <a:cubicBezTo>
                    <a:pt x="479" y="1"/>
                    <a:pt x="389" y="21"/>
                    <a:pt x="319" y="50"/>
                  </a:cubicBezTo>
                  <a:cubicBezTo>
                    <a:pt x="249" y="81"/>
                    <a:pt x="180" y="130"/>
                    <a:pt x="129" y="190"/>
                  </a:cubicBezTo>
                  <a:cubicBezTo>
                    <a:pt x="109" y="220"/>
                    <a:pt x="89" y="250"/>
                    <a:pt x="70" y="290"/>
                  </a:cubicBezTo>
                  <a:cubicBezTo>
                    <a:pt x="60" y="320"/>
                    <a:pt x="40" y="350"/>
                    <a:pt x="30" y="380"/>
                  </a:cubicBezTo>
                  <a:cubicBezTo>
                    <a:pt x="30" y="400"/>
                    <a:pt x="20" y="420"/>
                    <a:pt x="20" y="430"/>
                  </a:cubicBezTo>
                  <a:lnTo>
                    <a:pt x="0" y="510"/>
                  </a:lnTo>
                  <a:lnTo>
                    <a:pt x="40" y="540"/>
                  </a:lnTo>
                  <a:lnTo>
                    <a:pt x="80" y="550"/>
                  </a:lnTo>
                  <a:lnTo>
                    <a:pt x="109" y="550"/>
                  </a:lnTo>
                  <a:lnTo>
                    <a:pt x="469" y="589"/>
                  </a:lnTo>
                  <a:cubicBezTo>
                    <a:pt x="529" y="600"/>
                    <a:pt x="609" y="609"/>
                    <a:pt x="688" y="609"/>
                  </a:cubicBezTo>
                  <a:lnTo>
                    <a:pt x="719" y="609"/>
                  </a:lnTo>
                  <a:cubicBezTo>
                    <a:pt x="799" y="609"/>
                    <a:pt x="888" y="589"/>
                    <a:pt x="958" y="569"/>
                  </a:cubicBezTo>
                  <a:cubicBezTo>
                    <a:pt x="1028" y="540"/>
                    <a:pt x="1098" y="490"/>
                    <a:pt x="1138" y="430"/>
                  </a:cubicBezTo>
                  <a:cubicBezTo>
                    <a:pt x="1168" y="400"/>
                    <a:pt x="1188" y="370"/>
                    <a:pt x="1198" y="340"/>
                  </a:cubicBezTo>
                  <a:cubicBezTo>
                    <a:pt x="1218" y="320"/>
                    <a:pt x="1228" y="290"/>
                    <a:pt x="1247" y="260"/>
                  </a:cubicBezTo>
                  <a:cubicBezTo>
                    <a:pt x="1247" y="240"/>
                    <a:pt x="1258" y="220"/>
                    <a:pt x="1267" y="210"/>
                  </a:cubicBezTo>
                  <a:lnTo>
                    <a:pt x="1267" y="190"/>
                  </a:lnTo>
                  <a:cubicBezTo>
                    <a:pt x="1278" y="161"/>
                    <a:pt x="1278" y="161"/>
                    <a:pt x="1278" y="150"/>
                  </a:cubicBezTo>
                  <a:lnTo>
                    <a:pt x="1278" y="110"/>
                  </a:lnTo>
                  <a:lnTo>
                    <a:pt x="1238" y="90"/>
                  </a:lnTo>
                  <a:lnTo>
                    <a:pt x="1198" y="90"/>
                  </a:lnTo>
                  <a:cubicBezTo>
                    <a:pt x="1198" y="81"/>
                    <a:pt x="1178" y="81"/>
                    <a:pt x="1168" y="81"/>
                  </a:cubicBezTo>
                  <a:lnTo>
                    <a:pt x="978" y="50"/>
                  </a:lnTo>
                  <a:cubicBezTo>
                    <a:pt x="928" y="41"/>
                    <a:pt x="868" y="30"/>
                    <a:pt x="819" y="21"/>
                  </a:cubicBezTo>
                  <a:cubicBezTo>
                    <a:pt x="728" y="10"/>
                    <a:pt x="649" y="1"/>
                    <a:pt x="5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7103010" y="3537504"/>
              <a:ext cx="108265" cy="46281"/>
            </a:xfrm>
            <a:custGeom>
              <a:avLst/>
              <a:gdLst/>
              <a:ahLst/>
              <a:cxnLst/>
              <a:rect l="l" t="t" r="r" b="b"/>
              <a:pathLst>
                <a:path w="1179" h="504" extrusionOk="0">
                  <a:moveTo>
                    <a:pt x="470" y="1"/>
                  </a:moveTo>
                  <a:cubicBezTo>
                    <a:pt x="414" y="1"/>
                    <a:pt x="362" y="12"/>
                    <a:pt x="309" y="34"/>
                  </a:cubicBezTo>
                  <a:cubicBezTo>
                    <a:pt x="240" y="54"/>
                    <a:pt x="180" y="104"/>
                    <a:pt x="130" y="154"/>
                  </a:cubicBezTo>
                  <a:lnTo>
                    <a:pt x="70" y="244"/>
                  </a:lnTo>
                  <a:cubicBezTo>
                    <a:pt x="50" y="274"/>
                    <a:pt x="40" y="304"/>
                    <a:pt x="30" y="333"/>
                  </a:cubicBezTo>
                  <a:cubicBezTo>
                    <a:pt x="20" y="353"/>
                    <a:pt x="10" y="384"/>
                    <a:pt x="10" y="393"/>
                  </a:cubicBezTo>
                  <a:cubicBezTo>
                    <a:pt x="0" y="404"/>
                    <a:pt x="0" y="413"/>
                    <a:pt x="0" y="413"/>
                  </a:cubicBezTo>
                  <a:lnTo>
                    <a:pt x="0" y="424"/>
                  </a:lnTo>
                  <a:lnTo>
                    <a:pt x="10" y="424"/>
                  </a:lnTo>
                  <a:cubicBezTo>
                    <a:pt x="20" y="424"/>
                    <a:pt x="40" y="424"/>
                    <a:pt x="60" y="433"/>
                  </a:cubicBezTo>
                  <a:lnTo>
                    <a:pt x="120" y="433"/>
                  </a:lnTo>
                  <a:cubicBezTo>
                    <a:pt x="150" y="444"/>
                    <a:pt x="180" y="444"/>
                    <a:pt x="210" y="444"/>
                  </a:cubicBezTo>
                  <a:cubicBezTo>
                    <a:pt x="269" y="453"/>
                    <a:pt x="340" y="464"/>
                    <a:pt x="420" y="473"/>
                  </a:cubicBezTo>
                  <a:cubicBezTo>
                    <a:pt x="489" y="484"/>
                    <a:pt x="579" y="493"/>
                    <a:pt x="649" y="504"/>
                  </a:cubicBezTo>
                  <a:cubicBezTo>
                    <a:pt x="729" y="504"/>
                    <a:pt x="809" y="504"/>
                    <a:pt x="868" y="473"/>
                  </a:cubicBezTo>
                  <a:cubicBezTo>
                    <a:pt x="939" y="453"/>
                    <a:pt x="999" y="424"/>
                    <a:pt x="1039" y="373"/>
                  </a:cubicBezTo>
                  <a:cubicBezTo>
                    <a:pt x="1058" y="344"/>
                    <a:pt x="1078" y="324"/>
                    <a:pt x="1098" y="294"/>
                  </a:cubicBezTo>
                  <a:cubicBezTo>
                    <a:pt x="1118" y="274"/>
                    <a:pt x="1128" y="244"/>
                    <a:pt x="1138" y="224"/>
                  </a:cubicBezTo>
                  <a:cubicBezTo>
                    <a:pt x="1148" y="194"/>
                    <a:pt x="1158" y="174"/>
                    <a:pt x="1168" y="164"/>
                  </a:cubicBezTo>
                  <a:cubicBezTo>
                    <a:pt x="1168" y="144"/>
                    <a:pt x="1178" y="134"/>
                    <a:pt x="1178" y="134"/>
                  </a:cubicBezTo>
                  <a:lnTo>
                    <a:pt x="1158" y="134"/>
                  </a:lnTo>
                  <a:cubicBezTo>
                    <a:pt x="1148" y="124"/>
                    <a:pt x="1138" y="124"/>
                    <a:pt x="1118" y="124"/>
                  </a:cubicBezTo>
                  <a:cubicBezTo>
                    <a:pt x="1108" y="114"/>
                    <a:pt x="1078" y="114"/>
                    <a:pt x="1058" y="104"/>
                  </a:cubicBezTo>
                  <a:cubicBezTo>
                    <a:pt x="1039" y="104"/>
                    <a:pt x="1008" y="94"/>
                    <a:pt x="979" y="84"/>
                  </a:cubicBezTo>
                  <a:cubicBezTo>
                    <a:pt x="919" y="74"/>
                    <a:pt x="848" y="54"/>
                    <a:pt x="769" y="44"/>
                  </a:cubicBezTo>
                  <a:cubicBezTo>
                    <a:pt x="699" y="24"/>
                    <a:pt x="619" y="4"/>
                    <a:pt x="529" y="4"/>
                  </a:cubicBezTo>
                  <a:cubicBezTo>
                    <a:pt x="509" y="2"/>
                    <a:pt x="489" y="1"/>
                    <a:pt x="4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7096582" y="3531994"/>
              <a:ext cx="120202" cy="57300"/>
            </a:xfrm>
            <a:custGeom>
              <a:avLst/>
              <a:gdLst/>
              <a:ahLst/>
              <a:cxnLst/>
              <a:rect l="l" t="t" r="r" b="b"/>
              <a:pathLst>
                <a:path w="1309" h="624" extrusionOk="0">
                  <a:moveTo>
                    <a:pt x="543" y="120"/>
                  </a:moveTo>
                  <a:cubicBezTo>
                    <a:pt x="561" y="120"/>
                    <a:pt x="580" y="122"/>
                    <a:pt x="599" y="124"/>
                  </a:cubicBezTo>
                  <a:cubicBezTo>
                    <a:pt x="669" y="124"/>
                    <a:pt x="739" y="134"/>
                    <a:pt x="829" y="154"/>
                  </a:cubicBezTo>
                  <a:lnTo>
                    <a:pt x="1168" y="234"/>
                  </a:lnTo>
                  <a:cubicBezTo>
                    <a:pt x="1158" y="244"/>
                    <a:pt x="1158" y="244"/>
                    <a:pt x="1158" y="254"/>
                  </a:cubicBezTo>
                  <a:cubicBezTo>
                    <a:pt x="1148" y="274"/>
                    <a:pt x="1138" y="304"/>
                    <a:pt x="1118" y="324"/>
                  </a:cubicBezTo>
                  <a:cubicBezTo>
                    <a:pt x="1098" y="344"/>
                    <a:pt x="1089" y="374"/>
                    <a:pt x="1069" y="393"/>
                  </a:cubicBezTo>
                  <a:cubicBezTo>
                    <a:pt x="1029" y="433"/>
                    <a:pt x="978" y="464"/>
                    <a:pt x="918" y="484"/>
                  </a:cubicBezTo>
                  <a:cubicBezTo>
                    <a:pt x="869" y="493"/>
                    <a:pt x="799" y="504"/>
                    <a:pt x="729" y="504"/>
                  </a:cubicBezTo>
                  <a:lnTo>
                    <a:pt x="519" y="473"/>
                  </a:lnTo>
                  <a:lnTo>
                    <a:pt x="479" y="473"/>
                  </a:lnTo>
                  <a:cubicBezTo>
                    <a:pt x="410" y="464"/>
                    <a:pt x="339" y="453"/>
                    <a:pt x="280" y="444"/>
                  </a:cubicBezTo>
                  <a:lnTo>
                    <a:pt x="150" y="433"/>
                  </a:lnTo>
                  <a:lnTo>
                    <a:pt x="150" y="413"/>
                  </a:lnTo>
                  <a:cubicBezTo>
                    <a:pt x="160" y="384"/>
                    <a:pt x="180" y="364"/>
                    <a:pt x="190" y="334"/>
                  </a:cubicBezTo>
                  <a:cubicBezTo>
                    <a:pt x="210" y="304"/>
                    <a:pt x="230" y="274"/>
                    <a:pt x="250" y="254"/>
                  </a:cubicBezTo>
                  <a:cubicBezTo>
                    <a:pt x="290" y="204"/>
                    <a:pt x="339" y="174"/>
                    <a:pt x="399" y="144"/>
                  </a:cubicBezTo>
                  <a:cubicBezTo>
                    <a:pt x="443" y="130"/>
                    <a:pt x="492" y="120"/>
                    <a:pt x="543" y="120"/>
                  </a:cubicBezTo>
                  <a:close/>
                  <a:moveTo>
                    <a:pt x="541" y="1"/>
                  </a:moveTo>
                  <a:cubicBezTo>
                    <a:pt x="475" y="1"/>
                    <a:pt x="412" y="12"/>
                    <a:pt x="359" y="34"/>
                  </a:cubicBezTo>
                  <a:cubicBezTo>
                    <a:pt x="280" y="64"/>
                    <a:pt x="210" y="114"/>
                    <a:pt x="150" y="174"/>
                  </a:cubicBezTo>
                  <a:cubicBezTo>
                    <a:pt x="130" y="204"/>
                    <a:pt x="110" y="244"/>
                    <a:pt x="90" y="274"/>
                  </a:cubicBezTo>
                  <a:cubicBezTo>
                    <a:pt x="70" y="304"/>
                    <a:pt x="50" y="344"/>
                    <a:pt x="40" y="364"/>
                  </a:cubicBezTo>
                  <a:cubicBezTo>
                    <a:pt x="30" y="393"/>
                    <a:pt x="30" y="413"/>
                    <a:pt x="20" y="433"/>
                  </a:cubicBezTo>
                  <a:lnTo>
                    <a:pt x="0" y="493"/>
                  </a:lnTo>
                  <a:lnTo>
                    <a:pt x="40" y="533"/>
                  </a:lnTo>
                  <a:lnTo>
                    <a:pt x="90" y="544"/>
                  </a:lnTo>
                  <a:cubicBezTo>
                    <a:pt x="100" y="544"/>
                    <a:pt x="110" y="553"/>
                    <a:pt x="120" y="553"/>
                  </a:cubicBezTo>
                  <a:lnTo>
                    <a:pt x="270" y="564"/>
                  </a:lnTo>
                  <a:cubicBezTo>
                    <a:pt x="330" y="573"/>
                    <a:pt x="399" y="584"/>
                    <a:pt x="470" y="593"/>
                  </a:cubicBezTo>
                  <a:lnTo>
                    <a:pt x="499" y="593"/>
                  </a:lnTo>
                  <a:cubicBezTo>
                    <a:pt x="579" y="604"/>
                    <a:pt x="649" y="613"/>
                    <a:pt x="719" y="623"/>
                  </a:cubicBezTo>
                  <a:lnTo>
                    <a:pt x="769" y="623"/>
                  </a:lnTo>
                  <a:cubicBezTo>
                    <a:pt x="839" y="623"/>
                    <a:pt x="909" y="613"/>
                    <a:pt x="958" y="593"/>
                  </a:cubicBezTo>
                  <a:cubicBezTo>
                    <a:pt x="1038" y="564"/>
                    <a:pt x="1098" y="524"/>
                    <a:pt x="1148" y="473"/>
                  </a:cubicBezTo>
                  <a:cubicBezTo>
                    <a:pt x="1178" y="444"/>
                    <a:pt x="1198" y="424"/>
                    <a:pt x="1218" y="393"/>
                  </a:cubicBezTo>
                  <a:cubicBezTo>
                    <a:pt x="1238" y="364"/>
                    <a:pt x="1258" y="334"/>
                    <a:pt x="1268" y="304"/>
                  </a:cubicBezTo>
                  <a:cubicBezTo>
                    <a:pt x="1278" y="294"/>
                    <a:pt x="1278" y="274"/>
                    <a:pt x="1288" y="264"/>
                  </a:cubicBezTo>
                  <a:lnTo>
                    <a:pt x="1288" y="244"/>
                  </a:lnTo>
                  <a:cubicBezTo>
                    <a:pt x="1308" y="204"/>
                    <a:pt x="1308" y="204"/>
                    <a:pt x="1308" y="194"/>
                  </a:cubicBezTo>
                  <a:lnTo>
                    <a:pt x="1308" y="154"/>
                  </a:lnTo>
                  <a:lnTo>
                    <a:pt x="1268" y="144"/>
                  </a:lnTo>
                  <a:cubicBezTo>
                    <a:pt x="1268" y="144"/>
                    <a:pt x="1258" y="134"/>
                    <a:pt x="1248" y="134"/>
                  </a:cubicBezTo>
                  <a:lnTo>
                    <a:pt x="1238" y="134"/>
                  </a:lnTo>
                  <a:cubicBezTo>
                    <a:pt x="1228" y="124"/>
                    <a:pt x="1218" y="124"/>
                    <a:pt x="1208" y="124"/>
                  </a:cubicBezTo>
                  <a:lnTo>
                    <a:pt x="859" y="44"/>
                  </a:lnTo>
                  <a:cubicBezTo>
                    <a:pt x="759" y="25"/>
                    <a:pt x="679" y="5"/>
                    <a:pt x="609" y="5"/>
                  </a:cubicBezTo>
                  <a:cubicBezTo>
                    <a:pt x="587" y="2"/>
                    <a:pt x="564" y="1"/>
                    <a:pt x="5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7103010" y="3537504"/>
              <a:ext cx="108265" cy="46281"/>
            </a:xfrm>
            <a:custGeom>
              <a:avLst/>
              <a:gdLst/>
              <a:ahLst/>
              <a:cxnLst/>
              <a:rect l="l" t="t" r="r" b="b"/>
              <a:pathLst>
                <a:path w="1179" h="504" extrusionOk="0">
                  <a:moveTo>
                    <a:pt x="470" y="1"/>
                  </a:moveTo>
                  <a:cubicBezTo>
                    <a:pt x="414" y="1"/>
                    <a:pt x="362" y="12"/>
                    <a:pt x="309" y="34"/>
                  </a:cubicBezTo>
                  <a:cubicBezTo>
                    <a:pt x="240" y="54"/>
                    <a:pt x="180" y="104"/>
                    <a:pt x="130" y="154"/>
                  </a:cubicBezTo>
                  <a:lnTo>
                    <a:pt x="70" y="244"/>
                  </a:lnTo>
                  <a:cubicBezTo>
                    <a:pt x="50" y="274"/>
                    <a:pt x="40" y="304"/>
                    <a:pt x="30" y="333"/>
                  </a:cubicBezTo>
                  <a:cubicBezTo>
                    <a:pt x="20" y="353"/>
                    <a:pt x="10" y="384"/>
                    <a:pt x="10" y="393"/>
                  </a:cubicBezTo>
                  <a:cubicBezTo>
                    <a:pt x="0" y="404"/>
                    <a:pt x="0" y="413"/>
                    <a:pt x="0" y="413"/>
                  </a:cubicBezTo>
                  <a:lnTo>
                    <a:pt x="0" y="424"/>
                  </a:lnTo>
                  <a:lnTo>
                    <a:pt x="10" y="424"/>
                  </a:lnTo>
                  <a:cubicBezTo>
                    <a:pt x="20" y="424"/>
                    <a:pt x="40" y="424"/>
                    <a:pt x="60" y="433"/>
                  </a:cubicBezTo>
                  <a:lnTo>
                    <a:pt x="120" y="433"/>
                  </a:lnTo>
                  <a:cubicBezTo>
                    <a:pt x="150" y="444"/>
                    <a:pt x="180" y="444"/>
                    <a:pt x="210" y="444"/>
                  </a:cubicBezTo>
                  <a:cubicBezTo>
                    <a:pt x="269" y="453"/>
                    <a:pt x="340" y="464"/>
                    <a:pt x="420" y="473"/>
                  </a:cubicBezTo>
                  <a:cubicBezTo>
                    <a:pt x="489" y="484"/>
                    <a:pt x="579" y="493"/>
                    <a:pt x="649" y="504"/>
                  </a:cubicBezTo>
                  <a:cubicBezTo>
                    <a:pt x="729" y="504"/>
                    <a:pt x="809" y="504"/>
                    <a:pt x="868" y="473"/>
                  </a:cubicBezTo>
                  <a:cubicBezTo>
                    <a:pt x="939" y="453"/>
                    <a:pt x="999" y="424"/>
                    <a:pt x="1039" y="373"/>
                  </a:cubicBezTo>
                  <a:cubicBezTo>
                    <a:pt x="1058" y="344"/>
                    <a:pt x="1078" y="324"/>
                    <a:pt x="1098" y="294"/>
                  </a:cubicBezTo>
                  <a:cubicBezTo>
                    <a:pt x="1118" y="274"/>
                    <a:pt x="1128" y="244"/>
                    <a:pt x="1138" y="224"/>
                  </a:cubicBezTo>
                  <a:cubicBezTo>
                    <a:pt x="1148" y="194"/>
                    <a:pt x="1158" y="174"/>
                    <a:pt x="1168" y="164"/>
                  </a:cubicBezTo>
                  <a:cubicBezTo>
                    <a:pt x="1168" y="144"/>
                    <a:pt x="1178" y="134"/>
                    <a:pt x="1178" y="134"/>
                  </a:cubicBezTo>
                  <a:lnTo>
                    <a:pt x="1158" y="134"/>
                  </a:lnTo>
                  <a:cubicBezTo>
                    <a:pt x="1148" y="124"/>
                    <a:pt x="1138" y="124"/>
                    <a:pt x="1118" y="124"/>
                  </a:cubicBezTo>
                  <a:cubicBezTo>
                    <a:pt x="1108" y="114"/>
                    <a:pt x="1078" y="114"/>
                    <a:pt x="1058" y="104"/>
                  </a:cubicBezTo>
                  <a:cubicBezTo>
                    <a:pt x="1039" y="104"/>
                    <a:pt x="1008" y="94"/>
                    <a:pt x="979" y="84"/>
                  </a:cubicBezTo>
                  <a:cubicBezTo>
                    <a:pt x="919" y="74"/>
                    <a:pt x="848" y="54"/>
                    <a:pt x="769" y="44"/>
                  </a:cubicBezTo>
                  <a:cubicBezTo>
                    <a:pt x="699" y="24"/>
                    <a:pt x="619" y="4"/>
                    <a:pt x="529" y="4"/>
                  </a:cubicBezTo>
                  <a:cubicBezTo>
                    <a:pt x="509" y="2"/>
                    <a:pt x="489" y="1"/>
                    <a:pt x="4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7096582" y="3531994"/>
              <a:ext cx="121029" cy="57300"/>
            </a:xfrm>
            <a:custGeom>
              <a:avLst/>
              <a:gdLst/>
              <a:ahLst/>
              <a:cxnLst/>
              <a:rect l="l" t="t" r="r" b="b"/>
              <a:pathLst>
                <a:path w="1318" h="624" extrusionOk="0">
                  <a:moveTo>
                    <a:pt x="543" y="120"/>
                  </a:moveTo>
                  <a:cubicBezTo>
                    <a:pt x="561" y="120"/>
                    <a:pt x="580" y="122"/>
                    <a:pt x="599" y="124"/>
                  </a:cubicBezTo>
                  <a:cubicBezTo>
                    <a:pt x="669" y="124"/>
                    <a:pt x="739" y="134"/>
                    <a:pt x="829" y="154"/>
                  </a:cubicBezTo>
                  <a:lnTo>
                    <a:pt x="1168" y="234"/>
                  </a:lnTo>
                  <a:cubicBezTo>
                    <a:pt x="1158" y="244"/>
                    <a:pt x="1158" y="244"/>
                    <a:pt x="1158" y="254"/>
                  </a:cubicBezTo>
                  <a:cubicBezTo>
                    <a:pt x="1148" y="274"/>
                    <a:pt x="1138" y="304"/>
                    <a:pt x="1118" y="324"/>
                  </a:cubicBezTo>
                  <a:cubicBezTo>
                    <a:pt x="1098" y="344"/>
                    <a:pt x="1089" y="374"/>
                    <a:pt x="1069" y="393"/>
                  </a:cubicBezTo>
                  <a:cubicBezTo>
                    <a:pt x="1029" y="433"/>
                    <a:pt x="978" y="464"/>
                    <a:pt x="918" y="484"/>
                  </a:cubicBezTo>
                  <a:cubicBezTo>
                    <a:pt x="869" y="493"/>
                    <a:pt x="799" y="504"/>
                    <a:pt x="729" y="504"/>
                  </a:cubicBezTo>
                  <a:lnTo>
                    <a:pt x="519" y="473"/>
                  </a:lnTo>
                  <a:lnTo>
                    <a:pt x="479" y="473"/>
                  </a:lnTo>
                  <a:cubicBezTo>
                    <a:pt x="410" y="464"/>
                    <a:pt x="339" y="453"/>
                    <a:pt x="280" y="444"/>
                  </a:cubicBezTo>
                  <a:lnTo>
                    <a:pt x="150" y="433"/>
                  </a:lnTo>
                  <a:lnTo>
                    <a:pt x="150" y="413"/>
                  </a:lnTo>
                  <a:cubicBezTo>
                    <a:pt x="160" y="384"/>
                    <a:pt x="180" y="364"/>
                    <a:pt x="190" y="334"/>
                  </a:cubicBezTo>
                  <a:cubicBezTo>
                    <a:pt x="210" y="304"/>
                    <a:pt x="230" y="274"/>
                    <a:pt x="250" y="254"/>
                  </a:cubicBezTo>
                  <a:cubicBezTo>
                    <a:pt x="290" y="204"/>
                    <a:pt x="339" y="174"/>
                    <a:pt x="399" y="144"/>
                  </a:cubicBezTo>
                  <a:cubicBezTo>
                    <a:pt x="443" y="130"/>
                    <a:pt x="492" y="120"/>
                    <a:pt x="543" y="120"/>
                  </a:cubicBezTo>
                  <a:close/>
                  <a:moveTo>
                    <a:pt x="541" y="1"/>
                  </a:moveTo>
                  <a:cubicBezTo>
                    <a:pt x="475" y="1"/>
                    <a:pt x="412" y="12"/>
                    <a:pt x="359" y="34"/>
                  </a:cubicBezTo>
                  <a:cubicBezTo>
                    <a:pt x="280" y="64"/>
                    <a:pt x="210" y="114"/>
                    <a:pt x="150" y="174"/>
                  </a:cubicBezTo>
                  <a:cubicBezTo>
                    <a:pt x="130" y="204"/>
                    <a:pt x="110" y="244"/>
                    <a:pt x="90" y="274"/>
                  </a:cubicBezTo>
                  <a:cubicBezTo>
                    <a:pt x="70" y="304"/>
                    <a:pt x="50" y="344"/>
                    <a:pt x="40" y="364"/>
                  </a:cubicBezTo>
                  <a:cubicBezTo>
                    <a:pt x="30" y="393"/>
                    <a:pt x="30" y="413"/>
                    <a:pt x="20" y="433"/>
                  </a:cubicBezTo>
                  <a:lnTo>
                    <a:pt x="0" y="493"/>
                  </a:lnTo>
                  <a:lnTo>
                    <a:pt x="40" y="533"/>
                  </a:lnTo>
                  <a:lnTo>
                    <a:pt x="90" y="544"/>
                  </a:lnTo>
                  <a:cubicBezTo>
                    <a:pt x="100" y="544"/>
                    <a:pt x="110" y="553"/>
                    <a:pt x="120" y="553"/>
                  </a:cubicBezTo>
                  <a:lnTo>
                    <a:pt x="270" y="564"/>
                  </a:lnTo>
                  <a:cubicBezTo>
                    <a:pt x="330" y="573"/>
                    <a:pt x="399" y="584"/>
                    <a:pt x="470" y="593"/>
                  </a:cubicBezTo>
                  <a:lnTo>
                    <a:pt x="499" y="593"/>
                  </a:lnTo>
                  <a:cubicBezTo>
                    <a:pt x="579" y="604"/>
                    <a:pt x="649" y="613"/>
                    <a:pt x="719" y="623"/>
                  </a:cubicBezTo>
                  <a:lnTo>
                    <a:pt x="769" y="623"/>
                  </a:lnTo>
                  <a:cubicBezTo>
                    <a:pt x="839" y="623"/>
                    <a:pt x="909" y="613"/>
                    <a:pt x="958" y="593"/>
                  </a:cubicBezTo>
                  <a:cubicBezTo>
                    <a:pt x="1038" y="564"/>
                    <a:pt x="1098" y="524"/>
                    <a:pt x="1148" y="473"/>
                  </a:cubicBezTo>
                  <a:cubicBezTo>
                    <a:pt x="1178" y="444"/>
                    <a:pt x="1198" y="424"/>
                    <a:pt x="1218" y="393"/>
                  </a:cubicBezTo>
                  <a:cubicBezTo>
                    <a:pt x="1238" y="364"/>
                    <a:pt x="1258" y="334"/>
                    <a:pt x="1268" y="304"/>
                  </a:cubicBezTo>
                  <a:cubicBezTo>
                    <a:pt x="1278" y="294"/>
                    <a:pt x="1278" y="274"/>
                    <a:pt x="1288" y="264"/>
                  </a:cubicBezTo>
                  <a:lnTo>
                    <a:pt x="1298" y="234"/>
                  </a:lnTo>
                  <a:cubicBezTo>
                    <a:pt x="1308" y="214"/>
                    <a:pt x="1318" y="184"/>
                    <a:pt x="1288" y="154"/>
                  </a:cubicBezTo>
                  <a:lnTo>
                    <a:pt x="1268" y="144"/>
                  </a:lnTo>
                  <a:cubicBezTo>
                    <a:pt x="1268" y="144"/>
                    <a:pt x="1258" y="134"/>
                    <a:pt x="1248" y="134"/>
                  </a:cubicBezTo>
                  <a:lnTo>
                    <a:pt x="1238" y="134"/>
                  </a:lnTo>
                  <a:cubicBezTo>
                    <a:pt x="1228" y="124"/>
                    <a:pt x="1218" y="124"/>
                    <a:pt x="1208" y="124"/>
                  </a:cubicBezTo>
                  <a:lnTo>
                    <a:pt x="859" y="44"/>
                  </a:lnTo>
                  <a:cubicBezTo>
                    <a:pt x="759" y="25"/>
                    <a:pt x="679" y="5"/>
                    <a:pt x="609" y="5"/>
                  </a:cubicBezTo>
                  <a:cubicBezTo>
                    <a:pt x="587" y="2"/>
                    <a:pt x="564" y="1"/>
                    <a:pt x="5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7137812" y="3503345"/>
              <a:ext cx="110101" cy="47108"/>
            </a:xfrm>
            <a:custGeom>
              <a:avLst/>
              <a:gdLst/>
              <a:ahLst/>
              <a:cxnLst/>
              <a:rect l="l" t="t" r="r" b="b"/>
              <a:pathLst>
                <a:path w="1199" h="513" extrusionOk="0">
                  <a:moveTo>
                    <a:pt x="472" y="0"/>
                  </a:moveTo>
                  <a:cubicBezTo>
                    <a:pt x="426" y="0"/>
                    <a:pt x="381" y="5"/>
                    <a:pt x="340" y="17"/>
                  </a:cubicBezTo>
                  <a:cubicBezTo>
                    <a:pt x="270" y="37"/>
                    <a:pt x="200" y="77"/>
                    <a:pt x="150" y="126"/>
                  </a:cubicBezTo>
                  <a:cubicBezTo>
                    <a:pt x="130" y="157"/>
                    <a:pt x="110" y="186"/>
                    <a:pt x="90" y="206"/>
                  </a:cubicBezTo>
                  <a:cubicBezTo>
                    <a:pt x="70" y="237"/>
                    <a:pt x="50" y="266"/>
                    <a:pt x="41" y="297"/>
                  </a:cubicBezTo>
                  <a:cubicBezTo>
                    <a:pt x="30" y="317"/>
                    <a:pt x="21" y="346"/>
                    <a:pt x="10" y="356"/>
                  </a:cubicBezTo>
                  <a:lnTo>
                    <a:pt x="10" y="376"/>
                  </a:lnTo>
                  <a:cubicBezTo>
                    <a:pt x="10" y="386"/>
                    <a:pt x="1" y="386"/>
                    <a:pt x="1" y="386"/>
                  </a:cubicBezTo>
                  <a:lnTo>
                    <a:pt x="21" y="386"/>
                  </a:lnTo>
                  <a:cubicBezTo>
                    <a:pt x="30" y="386"/>
                    <a:pt x="41" y="396"/>
                    <a:pt x="61" y="396"/>
                  </a:cubicBezTo>
                  <a:cubicBezTo>
                    <a:pt x="81" y="396"/>
                    <a:pt x="100" y="406"/>
                    <a:pt x="130" y="406"/>
                  </a:cubicBezTo>
                  <a:cubicBezTo>
                    <a:pt x="150" y="406"/>
                    <a:pt x="180" y="416"/>
                    <a:pt x="210" y="416"/>
                  </a:cubicBezTo>
                  <a:cubicBezTo>
                    <a:pt x="270" y="436"/>
                    <a:pt x="340" y="446"/>
                    <a:pt x="420" y="466"/>
                  </a:cubicBezTo>
                  <a:cubicBezTo>
                    <a:pt x="500" y="486"/>
                    <a:pt x="580" y="496"/>
                    <a:pt x="649" y="506"/>
                  </a:cubicBezTo>
                  <a:cubicBezTo>
                    <a:pt x="683" y="510"/>
                    <a:pt x="714" y="513"/>
                    <a:pt x="745" y="513"/>
                  </a:cubicBezTo>
                  <a:cubicBezTo>
                    <a:pt x="788" y="513"/>
                    <a:pt x="828" y="508"/>
                    <a:pt x="869" y="496"/>
                  </a:cubicBezTo>
                  <a:cubicBezTo>
                    <a:pt x="939" y="476"/>
                    <a:pt x="999" y="446"/>
                    <a:pt x="1048" y="406"/>
                  </a:cubicBezTo>
                  <a:cubicBezTo>
                    <a:pt x="1068" y="376"/>
                    <a:pt x="1088" y="356"/>
                    <a:pt x="1108" y="326"/>
                  </a:cubicBezTo>
                  <a:cubicBezTo>
                    <a:pt x="1128" y="306"/>
                    <a:pt x="1148" y="277"/>
                    <a:pt x="1159" y="257"/>
                  </a:cubicBezTo>
                  <a:cubicBezTo>
                    <a:pt x="1168" y="237"/>
                    <a:pt x="1179" y="206"/>
                    <a:pt x="1188" y="197"/>
                  </a:cubicBezTo>
                  <a:cubicBezTo>
                    <a:pt x="1199" y="186"/>
                    <a:pt x="1199" y="177"/>
                    <a:pt x="1199" y="177"/>
                  </a:cubicBezTo>
                  <a:lnTo>
                    <a:pt x="1188" y="166"/>
                  </a:lnTo>
                  <a:cubicBezTo>
                    <a:pt x="1179" y="166"/>
                    <a:pt x="1159" y="157"/>
                    <a:pt x="1148" y="157"/>
                  </a:cubicBezTo>
                  <a:cubicBezTo>
                    <a:pt x="1128" y="146"/>
                    <a:pt x="1108" y="146"/>
                    <a:pt x="1079" y="137"/>
                  </a:cubicBezTo>
                  <a:cubicBezTo>
                    <a:pt x="1059" y="126"/>
                    <a:pt x="1028" y="117"/>
                    <a:pt x="999" y="117"/>
                  </a:cubicBezTo>
                  <a:cubicBezTo>
                    <a:pt x="939" y="97"/>
                    <a:pt x="879" y="77"/>
                    <a:pt x="799" y="57"/>
                  </a:cubicBezTo>
                  <a:cubicBezTo>
                    <a:pt x="729" y="27"/>
                    <a:pt x="649" y="17"/>
                    <a:pt x="569" y="7"/>
                  </a:cubicBezTo>
                  <a:cubicBezTo>
                    <a:pt x="537" y="3"/>
                    <a:pt x="504" y="0"/>
                    <a:pt x="4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7133221" y="3497835"/>
              <a:ext cx="120202" cy="57484"/>
            </a:xfrm>
            <a:custGeom>
              <a:avLst/>
              <a:gdLst/>
              <a:ahLst/>
              <a:cxnLst/>
              <a:rect l="l" t="t" r="r" b="b"/>
              <a:pathLst>
                <a:path w="1309" h="626" extrusionOk="0">
                  <a:moveTo>
                    <a:pt x="521" y="120"/>
                  </a:moveTo>
                  <a:cubicBezTo>
                    <a:pt x="551" y="120"/>
                    <a:pt x="581" y="123"/>
                    <a:pt x="610" y="127"/>
                  </a:cubicBezTo>
                  <a:cubicBezTo>
                    <a:pt x="679" y="127"/>
                    <a:pt x="749" y="147"/>
                    <a:pt x="829" y="167"/>
                  </a:cubicBezTo>
                  <a:cubicBezTo>
                    <a:pt x="909" y="186"/>
                    <a:pt x="979" y="206"/>
                    <a:pt x="1039" y="226"/>
                  </a:cubicBezTo>
                  <a:lnTo>
                    <a:pt x="1169" y="266"/>
                  </a:lnTo>
                  <a:cubicBezTo>
                    <a:pt x="1158" y="277"/>
                    <a:pt x="1158" y="277"/>
                    <a:pt x="1158" y="286"/>
                  </a:cubicBezTo>
                  <a:cubicBezTo>
                    <a:pt x="1149" y="306"/>
                    <a:pt x="1129" y="317"/>
                    <a:pt x="1118" y="337"/>
                  </a:cubicBezTo>
                  <a:lnTo>
                    <a:pt x="1109" y="357"/>
                  </a:lnTo>
                  <a:cubicBezTo>
                    <a:pt x="1098" y="377"/>
                    <a:pt x="1078" y="397"/>
                    <a:pt x="1059" y="416"/>
                  </a:cubicBezTo>
                  <a:cubicBezTo>
                    <a:pt x="1009" y="456"/>
                    <a:pt x="969" y="486"/>
                    <a:pt x="909" y="496"/>
                  </a:cubicBezTo>
                  <a:cubicBezTo>
                    <a:pt x="867" y="503"/>
                    <a:pt x="820" y="510"/>
                    <a:pt x="771" y="510"/>
                  </a:cubicBezTo>
                  <a:cubicBezTo>
                    <a:pt x="751" y="510"/>
                    <a:pt x="730" y="509"/>
                    <a:pt x="710" y="506"/>
                  </a:cubicBezTo>
                  <a:cubicBezTo>
                    <a:pt x="630" y="496"/>
                    <a:pt x="550" y="486"/>
                    <a:pt x="480" y="466"/>
                  </a:cubicBezTo>
                  <a:lnTo>
                    <a:pt x="270" y="426"/>
                  </a:lnTo>
                  <a:cubicBezTo>
                    <a:pt x="240" y="416"/>
                    <a:pt x="210" y="406"/>
                    <a:pt x="190" y="406"/>
                  </a:cubicBezTo>
                  <a:lnTo>
                    <a:pt x="140" y="397"/>
                  </a:lnTo>
                  <a:lnTo>
                    <a:pt x="140" y="377"/>
                  </a:lnTo>
                  <a:cubicBezTo>
                    <a:pt x="160" y="357"/>
                    <a:pt x="170" y="326"/>
                    <a:pt x="190" y="306"/>
                  </a:cubicBezTo>
                  <a:cubicBezTo>
                    <a:pt x="210" y="277"/>
                    <a:pt x="230" y="257"/>
                    <a:pt x="250" y="226"/>
                  </a:cubicBezTo>
                  <a:cubicBezTo>
                    <a:pt x="290" y="186"/>
                    <a:pt x="350" y="147"/>
                    <a:pt x="400" y="137"/>
                  </a:cubicBezTo>
                  <a:cubicBezTo>
                    <a:pt x="435" y="125"/>
                    <a:pt x="477" y="120"/>
                    <a:pt x="521" y="120"/>
                  </a:cubicBezTo>
                  <a:close/>
                  <a:moveTo>
                    <a:pt x="511" y="1"/>
                  </a:moveTo>
                  <a:cubicBezTo>
                    <a:pt x="459" y="1"/>
                    <a:pt x="411" y="5"/>
                    <a:pt x="370" y="17"/>
                  </a:cubicBezTo>
                  <a:cubicBezTo>
                    <a:pt x="290" y="37"/>
                    <a:pt x="220" y="87"/>
                    <a:pt x="160" y="147"/>
                  </a:cubicBezTo>
                  <a:cubicBezTo>
                    <a:pt x="131" y="177"/>
                    <a:pt x="111" y="206"/>
                    <a:pt x="91" y="237"/>
                  </a:cubicBezTo>
                  <a:cubicBezTo>
                    <a:pt x="71" y="266"/>
                    <a:pt x="51" y="297"/>
                    <a:pt x="40" y="326"/>
                  </a:cubicBezTo>
                  <a:lnTo>
                    <a:pt x="11" y="386"/>
                  </a:lnTo>
                  <a:lnTo>
                    <a:pt x="0" y="436"/>
                  </a:lnTo>
                  <a:lnTo>
                    <a:pt x="0" y="496"/>
                  </a:lnTo>
                  <a:lnTo>
                    <a:pt x="71" y="506"/>
                  </a:lnTo>
                  <a:cubicBezTo>
                    <a:pt x="80" y="506"/>
                    <a:pt x="91" y="516"/>
                    <a:pt x="100" y="516"/>
                  </a:cubicBezTo>
                  <a:lnTo>
                    <a:pt x="170" y="526"/>
                  </a:lnTo>
                  <a:cubicBezTo>
                    <a:pt x="190" y="526"/>
                    <a:pt x="220" y="536"/>
                    <a:pt x="250" y="536"/>
                  </a:cubicBezTo>
                  <a:lnTo>
                    <a:pt x="460" y="586"/>
                  </a:lnTo>
                  <a:cubicBezTo>
                    <a:pt x="530" y="596"/>
                    <a:pt x="610" y="616"/>
                    <a:pt x="699" y="626"/>
                  </a:cubicBezTo>
                  <a:lnTo>
                    <a:pt x="789" y="626"/>
                  </a:lnTo>
                  <a:cubicBezTo>
                    <a:pt x="849" y="626"/>
                    <a:pt x="889" y="626"/>
                    <a:pt x="939" y="616"/>
                  </a:cubicBezTo>
                  <a:cubicBezTo>
                    <a:pt x="1009" y="596"/>
                    <a:pt x="1078" y="556"/>
                    <a:pt x="1138" y="506"/>
                  </a:cubicBezTo>
                  <a:cubicBezTo>
                    <a:pt x="1158" y="476"/>
                    <a:pt x="1189" y="456"/>
                    <a:pt x="1209" y="426"/>
                  </a:cubicBezTo>
                  <a:lnTo>
                    <a:pt x="1218" y="406"/>
                  </a:lnTo>
                  <a:cubicBezTo>
                    <a:pt x="1238" y="386"/>
                    <a:pt x="1249" y="366"/>
                    <a:pt x="1258" y="346"/>
                  </a:cubicBezTo>
                  <a:cubicBezTo>
                    <a:pt x="1269" y="326"/>
                    <a:pt x="1278" y="306"/>
                    <a:pt x="1289" y="297"/>
                  </a:cubicBezTo>
                  <a:lnTo>
                    <a:pt x="1289" y="286"/>
                  </a:lnTo>
                  <a:cubicBezTo>
                    <a:pt x="1308" y="246"/>
                    <a:pt x="1308" y="246"/>
                    <a:pt x="1308" y="237"/>
                  </a:cubicBezTo>
                  <a:lnTo>
                    <a:pt x="1308" y="197"/>
                  </a:lnTo>
                  <a:lnTo>
                    <a:pt x="1278" y="177"/>
                  </a:lnTo>
                  <a:lnTo>
                    <a:pt x="1258" y="177"/>
                  </a:lnTo>
                  <a:lnTo>
                    <a:pt x="1238" y="167"/>
                  </a:lnTo>
                  <a:cubicBezTo>
                    <a:pt x="1229" y="167"/>
                    <a:pt x="1218" y="157"/>
                    <a:pt x="1209" y="157"/>
                  </a:cubicBezTo>
                  <a:lnTo>
                    <a:pt x="1069" y="117"/>
                  </a:lnTo>
                  <a:cubicBezTo>
                    <a:pt x="1009" y="97"/>
                    <a:pt x="939" y="77"/>
                    <a:pt x="869" y="57"/>
                  </a:cubicBezTo>
                  <a:cubicBezTo>
                    <a:pt x="769" y="27"/>
                    <a:pt x="699" y="17"/>
                    <a:pt x="619" y="7"/>
                  </a:cubicBezTo>
                  <a:cubicBezTo>
                    <a:pt x="583" y="3"/>
                    <a:pt x="546" y="1"/>
                    <a:pt x="5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7137812" y="3503345"/>
              <a:ext cx="110101" cy="47108"/>
            </a:xfrm>
            <a:custGeom>
              <a:avLst/>
              <a:gdLst/>
              <a:ahLst/>
              <a:cxnLst/>
              <a:rect l="l" t="t" r="r" b="b"/>
              <a:pathLst>
                <a:path w="1199" h="513" extrusionOk="0">
                  <a:moveTo>
                    <a:pt x="472" y="0"/>
                  </a:moveTo>
                  <a:cubicBezTo>
                    <a:pt x="426" y="0"/>
                    <a:pt x="381" y="5"/>
                    <a:pt x="340" y="17"/>
                  </a:cubicBezTo>
                  <a:cubicBezTo>
                    <a:pt x="270" y="37"/>
                    <a:pt x="200" y="77"/>
                    <a:pt x="150" y="126"/>
                  </a:cubicBezTo>
                  <a:cubicBezTo>
                    <a:pt x="130" y="157"/>
                    <a:pt x="110" y="186"/>
                    <a:pt x="90" y="206"/>
                  </a:cubicBezTo>
                  <a:cubicBezTo>
                    <a:pt x="70" y="237"/>
                    <a:pt x="50" y="266"/>
                    <a:pt x="41" y="297"/>
                  </a:cubicBezTo>
                  <a:cubicBezTo>
                    <a:pt x="30" y="317"/>
                    <a:pt x="21" y="346"/>
                    <a:pt x="10" y="356"/>
                  </a:cubicBezTo>
                  <a:lnTo>
                    <a:pt x="10" y="376"/>
                  </a:lnTo>
                  <a:cubicBezTo>
                    <a:pt x="10" y="386"/>
                    <a:pt x="1" y="386"/>
                    <a:pt x="1" y="386"/>
                  </a:cubicBezTo>
                  <a:lnTo>
                    <a:pt x="21" y="386"/>
                  </a:lnTo>
                  <a:cubicBezTo>
                    <a:pt x="30" y="386"/>
                    <a:pt x="41" y="396"/>
                    <a:pt x="61" y="396"/>
                  </a:cubicBezTo>
                  <a:cubicBezTo>
                    <a:pt x="81" y="396"/>
                    <a:pt x="100" y="406"/>
                    <a:pt x="130" y="406"/>
                  </a:cubicBezTo>
                  <a:cubicBezTo>
                    <a:pt x="150" y="406"/>
                    <a:pt x="180" y="416"/>
                    <a:pt x="210" y="416"/>
                  </a:cubicBezTo>
                  <a:cubicBezTo>
                    <a:pt x="270" y="436"/>
                    <a:pt x="340" y="446"/>
                    <a:pt x="420" y="466"/>
                  </a:cubicBezTo>
                  <a:cubicBezTo>
                    <a:pt x="500" y="486"/>
                    <a:pt x="580" y="496"/>
                    <a:pt x="649" y="506"/>
                  </a:cubicBezTo>
                  <a:cubicBezTo>
                    <a:pt x="683" y="510"/>
                    <a:pt x="714" y="513"/>
                    <a:pt x="745" y="513"/>
                  </a:cubicBezTo>
                  <a:cubicBezTo>
                    <a:pt x="788" y="513"/>
                    <a:pt x="828" y="508"/>
                    <a:pt x="869" y="496"/>
                  </a:cubicBezTo>
                  <a:cubicBezTo>
                    <a:pt x="939" y="476"/>
                    <a:pt x="999" y="446"/>
                    <a:pt x="1048" y="406"/>
                  </a:cubicBezTo>
                  <a:cubicBezTo>
                    <a:pt x="1068" y="376"/>
                    <a:pt x="1088" y="356"/>
                    <a:pt x="1108" y="326"/>
                  </a:cubicBezTo>
                  <a:cubicBezTo>
                    <a:pt x="1128" y="306"/>
                    <a:pt x="1148" y="277"/>
                    <a:pt x="1159" y="257"/>
                  </a:cubicBezTo>
                  <a:cubicBezTo>
                    <a:pt x="1168" y="237"/>
                    <a:pt x="1179" y="206"/>
                    <a:pt x="1188" y="197"/>
                  </a:cubicBezTo>
                  <a:cubicBezTo>
                    <a:pt x="1199" y="186"/>
                    <a:pt x="1199" y="177"/>
                    <a:pt x="1199" y="177"/>
                  </a:cubicBezTo>
                  <a:lnTo>
                    <a:pt x="1188" y="166"/>
                  </a:lnTo>
                  <a:cubicBezTo>
                    <a:pt x="1179" y="166"/>
                    <a:pt x="1159" y="157"/>
                    <a:pt x="1148" y="157"/>
                  </a:cubicBezTo>
                  <a:cubicBezTo>
                    <a:pt x="1128" y="146"/>
                    <a:pt x="1108" y="146"/>
                    <a:pt x="1079" y="137"/>
                  </a:cubicBezTo>
                  <a:cubicBezTo>
                    <a:pt x="1059" y="126"/>
                    <a:pt x="1028" y="117"/>
                    <a:pt x="999" y="117"/>
                  </a:cubicBezTo>
                  <a:cubicBezTo>
                    <a:pt x="939" y="97"/>
                    <a:pt x="879" y="77"/>
                    <a:pt x="799" y="57"/>
                  </a:cubicBezTo>
                  <a:cubicBezTo>
                    <a:pt x="729" y="27"/>
                    <a:pt x="649" y="17"/>
                    <a:pt x="569" y="7"/>
                  </a:cubicBezTo>
                  <a:cubicBezTo>
                    <a:pt x="537" y="3"/>
                    <a:pt x="504" y="0"/>
                    <a:pt x="4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7133221" y="3497835"/>
              <a:ext cx="120202" cy="57484"/>
            </a:xfrm>
            <a:custGeom>
              <a:avLst/>
              <a:gdLst/>
              <a:ahLst/>
              <a:cxnLst/>
              <a:rect l="l" t="t" r="r" b="b"/>
              <a:pathLst>
                <a:path w="1309" h="626" extrusionOk="0">
                  <a:moveTo>
                    <a:pt x="521" y="120"/>
                  </a:moveTo>
                  <a:cubicBezTo>
                    <a:pt x="551" y="120"/>
                    <a:pt x="581" y="123"/>
                    <a:pt x="610" y="127"/>
                  </a:cubicBezTo>
                  <a:cubicBezTo>
                    <a:pt x="679" y="127"/>
                    <a:pt x="749" y="147"/>
                    <a:pt x="829" y="167"/>
                  </a:cubicBezTo>
                  <a:cubicBezTo>
                    <a:pt x="909" y="186"/>
                    <a:pt x="979" y="206"/>
                    <a:pt x="1039" y="226"/>
                  </a:cubicBezTo>
                  <a:lnTo>
                    <a:pt x="1169" y="266"/>
                  </a:lnTo>
                  <a:cubicBezTo>
                    <a:pt x="1158" y="277"/>
                    <a:pt x="1158" y="277"/>
                    <a:pt x="1158" y="286"/>
                  </a:cubicBezTo>
                  <a:cubicBezTo>
                    <a:pt x="1149" y="306"/>
                    <a:pt x="1129" y="317"/>
                    <a:pt x="1118" y="337"/>
                  </a:cubicBezTo>
                  <a:lnTo>
                    <a:pt x="1109" y="357"/>
                  </a:lnTo>
                  <a:cubicBezTo>
                    <a:pt x="1098" y="377"/>
                    <a:pt x="1078" y="397"/>
                    <a:pt x="1059" y="416"/>
                  </a:cubicBezTo>
                  <a:cubicBezTo>
                    <a:pt x="1009" y="456"/>
                    <a:pt x="969" y="486"/>
                    <a:pt x="909" y="496"/>
                  </a:cubicBezTo>
                  <a:cubicBezTo>
                    <a:pt x="867" y="503"/>
                    <a:pt x="820" y="510"/>
                    <a:pt x="771" y="510"/>
                  </a:cubicBezTo>
                  <a:cubicBezTo>
                    <a:pt x="751" y="510"/>
                    <a:pt x="730" y="509"/>
                    <a:pt x="710" y="506"/>
                  </a:cubicBezTo>
                  <a:cubicBezTo>
                    <a:pt x="630" y="496"/>
                    <a:pt x="550" y="486"/>
                    <a:pt x="480" y="466"/>
                  </a:cubicBezTo>
                  <a:lnTo>
                    <a:pt x="270" y="426"/>
                  </a:lnTo>
                  <a:cubicBezTo>
                    <a:pt x="240" y="416"/>
                    <a:pt x="210" y="406"/>
                    <a:pt x="190" y="406"/>
                  </a:cubicBezTo>
                  <a:lnTo>
                    <a:pt x="140" y="397"/>
                  </a:lnTo>
                  <a:lnTo>
                    <a:pt x="140" y="377"/>
                  </a:lnTo>
                  <a:cubicBezTo>
                    <a:pt x="160" y="357"/>
                    <a:pt x="170" y="326"/>
                    <a:pt x="190" y="306"/>
                  </a:cubicBezTo>
                  <a:cubicBezTo>
                    <a:pt x="200" y="277"/>
                    <a:pt x="220" y="257"/>
                    <a:pt x="250" y="226"/>
                  </a:cubicBezTo>
                  <a:cubicBezTo>
                    <a:pt x="290" y="186"/>
                    <a:pt x="350" y="147"/>
                    <a:pt x="400" y="137"/>
                  </a:cubicBezTo>
                  <a:cubicBezTo>
                    <a:pt x="435" y="125"/>
                    <a:pt x="477" y="120"/>
                    <a:pt x="521" y="120"/>
                  </a:cubicBezTo>
                  <a:close/>
                  <a:moveTo>
                    <a:pt x="511" y="1"/>
                  </a:moveTo>
                  <a:cubicBezTo>
                    <a:pt x="459" y="1"/>
                    <a:pt x="411" y="5"/>
                    <a:pt x="370" y="17"/>
                  </a:cubicBezTo>
                  <a:cubicBezTo>
                    <a:pt x="290" y="37"/>
                    <a:pt x="220" y="87"/>
                    <a:pt x="160" y="147"/>
                  </a:cubicBezTo>
                  <a:cubicBezTo>
                    <a:pt x="131" y="177"/>
                    <a:pt x="111" y="206"/>
                    <a:pt x="91" y="237"/>
                  </a:cubicBezTo>
                  <a:cubicBezTo>
                    <a:pt x="71" y="266"/>
                    <a:pt x="51" y="297"/>
                    <a:pt x="40" y="326"/>
                  </a:cubicBezTo>
                  <a:lnTo>
                    <a:pt x="11" y="386"/>
                  </a:lnTo>
                  <a:lnTo>
                    <a:pt x="0" y="436"/>
                  </a:lnTo>
                  <a:lnTo>
                    <a:pt x="0" y="496"/>
                  </a:lnTo>
                  <a:lnTo>
                    <a:pt x="71" y="506"/>
                  </a:lnTo>
                  <a:cubicBezTo>
                    <a:pt x="80" y="506"/>
                    <a:pt x="91" y="516"/>
                    <a:pt x="100" y="516"/>
                  </a:cubicBezTo>
                  <a:lnTo>
                    <a:pt x="170" y="526"/>
                  </a:lnTo>
                  <a:cubicBezTo>
                    <a:pt x="190" y="526"/>
                    <a:pt x="220" y="536"/>
                    <a:pt x="250" y="536"/>
                  </a:cubicBezTo>
                  <a:lnTo>
                    <a:pt x="460" y="586"/>
                  </a:lnTo>
                  <a:cubicBezTo>
                    <a:pt x="530" y="596"/>
                    <a:pt x="610" y="616"/>
                    <a:pt x="699" y="626"/>
                  </a:cubicBezTo>
                  <a:lnTo>
                    <a:pt x="789" y="626"/>
                  </a:lnTo>
                  <a:cubicBezTo>
                    <a:pt x="849" y="626"/>
                    <a:pt x="889" y="626"/>
                    <a:pt x="939" y="616"/>
                  </a:cubicBezTo>
                  <a:cubicBezTo>
                    <a:pt x="1009" y="596"/>
                    <a:pt x="1078" y="556"/>
                    <a:pt x="1138" y="506"/>
                  </a:cubicBezTo>
                  <a:cubicBezTo>
                    <a:pt x="1158" y="476"/>
                    <a:pt x="1189" y="456"/>
                    <a:pt x="1209" y="426"/>
                  </a:cubicBezTo>
                  <a:lnTo>
                    <a:pt x="1218" y="406"/>
                  </a:lnTo>
                  <a:cubicBezTo>
                    <a:pt x="1238" y="386"/>
                    <a:pt x="1249" y="366"/>
                    <a:pt x="1258" y="346"/>
                  </a:cubicBezTo>
                  <a:cubicBezTo>
                    <a:pt x="1269" y="326"/>
                    <a:pt x="1278" y="306"/>
                    <a:pt x="1289" y="297"/>
                  </a:cubicBezTo>
                  <a:lnTo>
                    <a:pt x="1289" y="286"/>
                  </a:lnTo>
                  <a:cubicBezTo>
                    <a:pt x="1308" y="246"/>
                    <a:pt x="1308" y="246"/>
                    <a:pt x="1308" y="237"/>
                  </a:cubicBezTo>
                  <a:lnTo>
                    <a:pt x="1308" y="197"/>
                  </a:lnTo>
                  <a:lnTo>
                    <a:pt x="1278" y="177"/>
                  </a:lnTo>
                  <a:lnTo>
                    <a:pt x="1258" y="177"/>
                  </a:lnTo>
                  <a:lnTo>
                    <a:pt x="1238" y="167"/>
                  </a:lnTo>
                  <a:cubicBezTo>
                    <a:pt x="1229" y="167"/>
                    <a:pt x="1218" y="157"/>
                    <a:pt x="1209" y="157"/>
                  </a:cubicBezTo>
                  <a:lnTo>
                    <a:pt x="1069" y="117"/>
                  </a:lnTo>
                  <a:cubicBezTo>
                    <a:pt x="1009" y="97"/>
                    <a:pt x="939" y="77"/>
                    <a:pt x="869" y="57"/>
                  </a:cubicBezTo>
                  <a:cubicBezTo>
                    <a:pt x="769" y="27"/>
                    <a:pt x="699" y="17"/>
                    <a:pt x="619" y="7"/>
                  </a:cubicBezTo>
                  <a:cubicBezTo>
                    <a:pt x="583" y="3"/>
                    <a:pt x="546" y="1"/>
                    <a:pt x="5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7176287" y="3470471"/>
              <a:ext cx="110101" cy="48944"/>
            </a:xfrm>
            <a:custGeom>
              <a:avLst/>
              <a:gdLst/>
              <a:ahLst/>
              <a:cxnLst/>
              <a:rect l="l" t="t" r="r" b="b"/>
              <a:pathLst>
                <a:path w="1199" h="533" extrusionOk="0">
                  <a:moveTo>
                    <a:pt x="461" y="1"/>
                  </a:moveTo>
                  <a:cubicBezTo>
                    <a:pt x="423" y="1"/>
                    <a:pt x="385" y="6"/>
                    <a:pt x="350" y="16"/>
                  </a:cubicBezTo>
                  <a:cubicBezTo>
                    <a:pt x="280" y="25"/>
                    <a:pt x="210" y="65"/>
                    <a:pt x="161" y="116"/>
                  </a:cubicBezTo>
                  <a:cubicBezTo>
                    <a:pt x="130" y="136"/>
                    <a:pt x="110" y="165"/>
                    <a:pt x="90" y="195"/>
                  </a:cubicBezTo>
                  <a:cubicBezTo>
                    <a:pt x="70" y="215"/>
                    <a:pt x="50" y="245"/>
                    <a:pt x="41" y="275"/>
                  </a:cubicBezTo>
                  <a:cubicBezTo>
                    <a:pt x="21" y="295"/>
                    <a:pt x="11" y="315"/>
                    <a:pt x="11" y="335"/>
                  </a:cubicBezTo>
                  <a:cubicBezTo>
                    <a:pt x="1" y="345"/>
                    <a:pt x="1" y="345"/>
                    <a:pt x="1" y="355"/>
                  </a:cubicBezTo>
                  <a:lnTo>
                    <a:pt x="1" y="365"/>
                  </a:lnTo>
                  <a:lnTo>
                    <a:pt x="11" y="365"/>
                  </a:lnTo>
                  <a:cubicBezTo>
                    <a:pt x="21" y="365"/>
                    <a:pt x="30" y="375"/>
                    <a:pt x="50" y="375"/>
                  </a:cubicBezTo>
                  <a:cubicBezTo>
                    <a:pt x="70" y="375"/>
                    <a:pt x="90" y="385"/>
                    <a:pt x="121" y="385"/>
                  </a:cubicBezTo>
                  <a:cubicBezTo>
                    <a:pt x="141" y="395"/>
                    <a:pt x="170" y="405"/>
                    <a:pt x="201" y="415"/>
                  </a:cubicBezTo>
                  <a:cubicBezTo>
                    <a:pt x="260" y="425"/>
                    <a:pt x="330" y="445"/>
                    <a:pt x="400" y="465"/>
                  </a:cubicBezTo>
                  <a:cubicBezTo>
                    <a:pt x="480" y="484"/>
                    <a:pt x="560" y="504"/>
                    <a:pt x="629" y="524"/>
                  </a:cubicBezTo>
                  <a:cubicBezTo>
                    <a:pt x="669" y="530"/>
                    <a:pt x="709" y="532"/>
                    <a:pt x="748" y="532"/>
                  </a:cubicBezTo>
                  <a:cubicBezTo>
                    <a:pt x="787" y="532"/>
                    <a:pt x="824" y="530"/>
                    <a:pt x="859" y="524"/>
                  </a:cubicBezTo>
                  <a:cubicBezTo>
                    <a:pt x="919" y="515"/>
                    <a:pt x="979" y="484"/>
                    <a:pt x="1029" y="435"/>
                  </a:cubicBezTo>
                  <a:cubicBezTo>
                    <a:pt x="1059" y="415"/>
                    <a:pt x="1079" y="395"/>
                    <a:pt x="1099" y="375"/>
                  </a:cubicBezTo>
                  <a:cubicBezTo>
                    <a:pt x="1119" y="345"/>
                    <a:pt x="1139" y="325"/>
                    <a:pt x="1159" y="305"/>
                  </a:cubicBezTo>
                  <a:cubicBezTo>
                    <a:pt x="1169" y="285"/>
                    <a:pt x="1179" y="255"/>
                    <a:pt x="1188" y="245"/>
                  </a:cubicBezTo>
                  <a:cubicBezTo>
                    <a:pt x="1199" y="235"/>
                    <a:pt x="1199" y="225"/>
                    <a:pt x="1199" y="225"/>
                  </a:cubicBezTo>
                  <a:lnTo>
                    <a:pt x="1188" y="215"/>
                  </a:lnTo>
                  <a:cubicBezTo>
                    <a:pt x="1179" y="215"/>
                    <a:pt x="1169" y="205"/>
                    <a:pt x="1149" y="205"/>
                  </a:cubicBezTo>
                  <a:lnTo>
                    <a:pt x="1089" y="175"/>
                  </a:lnTo>
                  <a:cubicBezTo>
                    <a:pt x="1059" y="165"/>
                    <a:pt x="1039" y="165"/>
                    <a:pt x="1009" y="145"/>
                  </a:cubicBezTo>
                  <a:cubicBezTo>
                    <a:pt x="949" y="125"/>
                    <a:pt x="879" y="105"/>
                    <a:pt x="809" y="76"/>
                  </a:cubicBezTo>
                  <a:cubicBezTo>
                    <a:pt x="740" y="56"/>
                    <a:pt x="660" y="25"/>
                    <a:pt x="580" y="16"/>
                  </a:cubicBezTo>
                  <a:cubicBezTo>
                    <a:pt x="540" y="6"/>
                    <a:pt x="500" y="1"/>
                    <a:pt x="4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7169860" y="3464961"/>
              <a:ext cx="122039" cy="60147"/>
            </a:xfrm>
            <a:custGeom>
              <a:avLst/>
              <a:gdLst/>
              <a:ahLst/>
              <a:cxnLst/>
              <a:rect l="l" t="t" r="r" b="b"/>
              <a:pathLst>
                <a:path w="1329" h="655" extrusionOk="0">
                  <a:moveTo>
                    <a:pt x="527" y="121"/>
                  </a:moveTo>
                  <a:cubicBezTo>
                    <a:pt x="562" y="121"/>
                    <a:pt x="600" y="126"/>
                    <a:pt x="640" y="136"/>
                  </a:cubicBezTo>
                  <a:cubicBezTo>
                    <a:pt x="699" y="145"/>
                    <a:pt x="779" y="165"/>
                    <a:pt x="859" y="196"/>
                  </a:cubicBezTo>
                  <a:lnTo>
                    <a:pt x="1189" y="315"/>
                  </a:lnTo>
                  <a:cubicBezTo>
                    <a:pt x="1179" y="315"/>
                    <a:pt x="1179" y="325"/>
                    <a:pt x="1179" y="325"/>
                  </a:cubicBezTo>
                  <a:cubicBezTo>
                    <a:pt x="1159" y="345"/>
                    <a:pt x="1149" y="375"/>
                    <a:pt x="1129" y="395"/>
                  </a:cubicBezTo>
                  <a:cubicBezTo>
                    <a:pt x="1109" y="415"/>
                    <a:pt x="1089" y="435"/>
                    <a:pt x="1059" y="455"/>
                  </a:cubicBezTo>
                  <a:cubicBezTo>
                    <a:pt x="1019" y="495"/>
                    <a:pt x="969" y="515"/>
                    <a:pt x="909" y="525"/>
                  </a:cubicBezTo>
                  <a:cubicBezTo>
                    <a:pt x="884" y="530"/>
                    <a:pt x="857" y="532"/>
                    <a:pt x="826" y="532"/>
                  </a:cubicBezTo>
                  <a:cubicBezTo>
                    <a:pt x="794" y="532"/>
                    <a:pt x="759" y="530"/>
                    <a:pt x="719" y="525"/>
                  </a:cubicBezTo>
                  <a:cubicBezTo>
                    <a:pt x="640" y="505"/>
                    <a:pt x="570" y="485"/>
                    <a:pt x="490" y="465"/>
                  </a:cubicBezTo>
                  <a:lnTo>
                    <a:pt x="151" y="375"/>
                  </a:lnTo>
                  <a:lnTo>
                    <a:pt x="160" y="365"/>
                  </a:lnTo>
                  <a:cubicBezTo>
                    <a:pt x="171" y="335"/>
                    <a:pt x="191" y="315"/>
                    <a:pt x="211" y="285"/>
                  </a:cubicBezTo>
                  <a:cubicBezTo>
                    <a:pt x="231" y="265"/>
                    <a:pt x="251" y="235"/>
                    <a:pt x="271" y="215"/>
                  </a:cubicBezTo>
                  <a:cubicBezTo>
                    <a:pt x="311" y="176"/>
                    <a:pt x="370" y="145"/>
                    <a:pt x="430" y="136"/>
                  </a:cubicBezTo>
                  <a:cubicBezTo>
                    <a:pt x="460" y="126"/>
                    <a:pt x="493" y="121"/>
                    <a:pt x="527" y="121"/>
                  </a:cubicBezTo>
                  <a:close/>
                  <a:moveTo>
                    <a:pt x="524" y="1"/>
                  </a:moveTo>
                  <a:cubicBezTo>
                    <a:pt x="482" y="1"/>
                    <a:pt x="445" y="6"/>
                    <a:pt x="410" y="16"/>
                  </a:cubicBezTo>
                  <a:cubicBezTo>
                    <a:pt x="320" y="36"/>
                    <a:pt x="240" y="76"/>
                    <a:pt x="191" y="125"/>
                  </a:cubicBezTo>
                  <a:cubicBezTo>
                    <a:pt x="160" y="156"/>
                    <a:pt x="131" y="185"/>
                    <a:pt x="111" y="215"/>
                  </a:cubicBezTo>
                  <a:cubicBezTo>
                    <a:pt x="91" y="245"/>
                    <a:pt x="71" y="275"/>
                    <a:pt x="61" y="305"/>
                  </a:cubicBezTo>
                  <a:cubicBezTo>
                    <a:pt x="41" y="325"/>
                    <a:pt x="31" y="345"/>
                    <a:pt x="31" y="355"/>
                  </a:cubicBezTo>
                  <a:lnTo>
                    <a:pt x="1" y="425"/>
                  </a:lnTo>
                  <a:lnTo>
                    <a:pt x="31" y="465"/>
                  </a:lnTo>
                  <a:lnTo>
                    <a:pt x="81" y="485"/>
                  </a:lnTo>
                  <a:cubicBezTo>
                    <a:pt x="91" y="485"/>
                    <a:pt x="100" y="495"/>
                    <a:pt x="111" y="495"/>
                  </a:cubicBezTo>
                  <a:lnTo>
                    <a:pt x="460" y="584"/>
                  </a:lnTo>
                  <a:cubicBezTo>
                    <a:pt x="540" y="604"/>
                    <a:pt x="620" y="624"/>
                    <a:pt x="690" y="635"/>
                  </a:cubicBezTo>
                  <a:cubicBezTo>
                    <a:pt x="750" y="644"/>
                    <a:pt x="799" y="655"/>
                    <a:pt x="839" y="655"/>
                  </a:cubicBezTo>
                  <a:cubicBezTo>
                    <a:pt x="870" y="655"/>
                    <a:pt x="909" y="655"/>
                    <a:pt x="939" y="644"/>
                  </a:cubicBezTo>
                  <a:cubicBezTo>
                    <a:pt x="1009" y="635"/>
                    <a:pt x="1079" y="595"/>
                    <a:pt x="1139" y="544"/>
                  </a:cubicBezTo>
                  <a:cubicBezTo>
                    <a:pt x="1169" y="515"/>
                    <a:pt x="1199" y="495"/>
                    <a:pt x="1219" y="475"/>
                  </a:cubicBezTo>
                  <a:cubicBezTo>
                    <a:pt x="1239" y="445"/>
                    <a:pt x="1258" y="415"/>
                    <a:pt x="1278" y="395"/>
                  </a:cubicBezTo>
                  <a:cubicBezTo>
                    <a:pt x="1289" y="375"/>
                    <a:pt x="1298" y="365"/>
                    <a:pt x="1309" y="345"/>
                  </a:cubicBezTo>
                  <a:lnTo>
                    <a:pt x="1329" y="295"/>
                  </a:lnTo>
                  <a:lnTo>
                    <a:pt x="1329" y="245"/>
                  </a:lnTo>
                  <a:lnTo>
                    <a:pt x="1298" y="235"/>
                  </a:lnTo>
                  <a:cubicBezTo>
                    <a:pt x="1298" y="235"/>
                    <a:pt x="1289" y="225"/>
                    <a:pt x="1278" y="225"/>
                  </a:cubicBezTo>
                  <a:lnTo>
                    <a:pt x="1269" y="215"/>
                  </a:lnTo>
                  <a:cubicBezTo>
                    <a:pt x="1258" y="215"/>
                    <a:pt x="1249" y="205"/>
                    <a:pt x="1239" y="205"/>
                  </a:cubicBezTo>
                  <a:lnTo>
                    <a:pt x="899" y="76"/>
                  </a:lnTo>
                  <a:cubicBezTo>
                    <a:pt x="810" y="45"/>
                    <a:pt x="730" y="25"/>
                    <a:pt x="660" y="16"/>
                  </a:cubicBezTo>
                  <a:cubicBezTo>
                    <a:pt x="610" y="6"/>
                    <a:pt x="565" y="1"/>
                    <a:pt x="5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7176287" y="3470471"/>
              <a:ext cx="110101" cy="48944"/>
            </a:xfrm>
            <a:custGeom>
              <a:avLst/>
              <a:gdLst/>
              <a:ahLst/>
              <a:cxnLst/>
              <a:rect l="l" t="t" r="r" b="b"/>
              <a:pathLst>
                <a:path w="1199" h="533" extrusionOk="0">
                  <a:moveTo>
                    <a:pt x="461" y="1"/>
                  </a:moveTo>
                  <a:cubicBezTo>
                    <a:pt x="423" y="1"/>
                    <a:pt x="385" y="6"/>
                    <a:pt x="350" y="16"/>
                  </a:cubicBezTo>
                  <a:cubicBezTo>
                    <a:pt x="280" y="25"/>
                    <a:pt x="210" y="65"/>
                    <a:pt x="161" y="116"/>
                  </a:cubicBezTo>
                  <a:cubicBezTo>
                    <a:pt x="130" y="136"/>
                    <a:pt x="110" y="165"/>
                    <a:pt x="90" y="195"/>
                  </a:cubicBezTo>
                  <a:cubicBezTo>
                    <a:pt x="70" y="215"/>
                    <a:pt x="50" y="245"/>
                    <a:pt x="41" y="275"/>
                  </a:cubicBezTo>
                  <a:cubicBezTo>
                    <a:pt x="21" y="295"/>
                    <a:pt x="11" y="315"/>
                    <a:pt x="11" y="335"/>
                  </a:cubicBezTo>
                  <a:cubicBezTo>
                    <a:pt x="1" y="345"/>
                    <a:pt x="1" y="345"/>
                    <a:pt x="1" y="355"/>
                  </a:cubicBezTo>
                  <a:lnTo>
                    <a:pt x="1" y="365"/>
                  </a:lnTo>
                  <a:lnTo>
                    <a:pt x="11" y="365"/>
                  </a:lnTo>
                  <a:cubicBezTo>
                    <a:pt x="21" y="365"/>
                    <a:pt x="30" y="375"/>
                    <a:pt x="50" y="375"/>
                  </a:cubicBezTo>
                  <a:cubicBezTo>
                    <a:pt x="70" y="375"/>
                    <a:pt x="90" y="385"/>
                    <a:pt x="121" y="385"/>
                  </a:cubicBezTo>
                  <a:cubicBezTo>
                    <a:pt x="141" y="395"/>
                    <a:pt x="170" y="405"/>
                    <a:pt x="201" y="415"/>
                  </a:cubicBezTo>
                  <a:cubicBezTo>
                    <a:pt x="260" y="425"/>
                    <a:pt x="330" y="445"/>
                    <a:pt x="400" y="465"/>
                  </a:cubicBezTo>
                  <a:cubicBezTo>
                    <a:pt x="480" y="484"/>
                    <a:pt x="560" y="504"/>
                    <a:pt x="629" y="524"/>
                  </a:cubicBezTo>
                  <a:cubicBezTo>
                    <a:pt x="669" y="530"/>
                    <a:pt x="709" y="532"/>
                    <a:pt x="748" y="532"/>
                  </a:cubicBezTo>
                  <a:cubicBezTo>
                    <a:pt x="787" y="532"/>
                    <a:pt x="824" y="530"/>
                    <a:pt x="859" y="524"/>
                  </a:cubicBezTo>
                  <a:cubicBezTo>
                    <a:pt x="919" y="515"/>
                    <a:pt x="979" y="484"/>
                    <a:pt x="1029" y="435"/>
                  </a:cubicBezTo>
                  <a:cubicBezTo>
                    <a:pt x="1059" y="415"/>
                    <a:pt x="1079" y="395"/>
                    <a:pt x="1099" y="375"/>
                  </a:cubicBezTo>
                  <a:cubicBezTo>
                    <a:pt x="1119" y="345"/>
                    <a:pt x="1139" y="325"/>
                    <a:pt x="1159" y="305"/>
                  </a:cubicBezTo>
                  <a:cubicBezTo>
                    <a:pt x="1169" y="285"/>
                    <a:pt x="1179" y="255"/>
                    <a:pt x="1188" y="245"/>
                  </a:cubicBezTo>
                  <a:cubicBezTo>
                    <a:pt x="1199" y="235"/>
                    <a:pt x="1199" y="225"/>
                    <a:pt x="1199" y="225"/>
                  </a:cubicBezTo>
                  <a:lnTo>
                    <a:pt x="1188" y="215"/>
                  </a:lnTo>
                  <a:cubicBezTo>
                    <a:pt x="1179" y="215"/>
                    <a:pt x="1169" y="205"/>
                    <a:pt x="1149" y="205"/>
                  </a:cubicBezTo>
                  <a:lnTo>
                    <a:pt x="1089" y="175"/>
                  </a:lnTo>
                  <a:cubicBezTo>
                    <a:pt x="1059" y="165"/>
                    <a:pt x="1039" y="165"/>
                    <a:pt x="1009" y="145"/>
                  </a:cubicBezTo>
                  <a:cubicBezTo>
                    <a:pt x="949" y="125"/>
                    <a:pt x="879" y="105"/>
                    <a:pt x="809" y="76"/>
                  </a:cubicBezTo>
                  <a:cubicBezTo>
                    <a:pt x="740" y="56"/>
                    <a:pt x="660" y="25"/>
                    <a:pt x="580" y="16"/>
                  </a:cubicBezTo>
                  <a:cubicBezTo>
                    <a:pt x="540" y="6"/>
                    <a:pt x="500" y="1"/>
                    <a:pt x="4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7169860" y="3464961"/>
              <a:ext cx="122039" cy="60147"/>
            </a:xfrm>
            <a:custGeom>
              <a:avLst/>
              <a:gdLst/>
              <a:ahLst/>
              <a:cxnLst/>
              <a:rect l="l" t="t" r="r" b="b"/>
              <a:pathLst>
                <a:path w="1329" h="655" extrusionOk="0">
                  <a:moveTo>
                    <a:pt x="527" y="121"/>
                  </a:moveTo>
                  <a:cubicBezTo>
                    <a:pt x="562" y="121"/>
                    <a:pt x="600" y="126"/>
                    <a:pt x="640" y="136"/>
                  </a:cubicBezTo>
                  <a:cubicBezTo>
                    <a:pt x="699" y="145"/>
                    <a:pt x="779" y="165"/>
                    <a:pt x="859" y="196"/>
                  </a:cubicBezTo>
                  <a:lnTo>
                    <a:pt x="1189" y="315"/>
                  </a:lnTo>
                  <a:cubicBezTo>
                    <a:pt x="1179" y="315"/>
                    <a:pt x="1179" y="325"/>
                    <a:pt x="1179" y="325"/>
                  </a:cubicBezTo>
                  <a:cubicBezTo>
                    <a:pt x="1159" y="345"/>
                    <a:pt x="1149" y="375"/>
                    <a:pt x="1129" y="395"/>
                  </a:cubicBezTo>
                  <a:cubicBezTo>
                    <a:pt x="1109" y="415"/>
                    <a:pt x="1089" y="435"/>
                    <a:pt x="1059" y="455"/>
                  </a:cubicBezTo>
                  <a:cubicBezTo>
                    <a:pt x="1019" y="495"/>
                    <a:pt x="969" y="515"/>
                    <a:pt x="909" y="525"/>
                  </a:cubicBezTo>
                  <a:cubicBezTo>
                    <a:pt x="884" y="530"/>
                    <a:pt x="857" y="532"/>
                    <a:pt x="826" y="532"/>
                  </a:cubicBezTo>
                  <a:cubicBezTo>
                    <a:pt x="794" y="532"/>
                    <a:pt x="759" y="530"/>
                    <a:pt x="719" y="525"/>
                  </a:cubicBezTo>
                  <a:cubicBezTo>
                    <a:pt x="640" y="505"/>
                    <a:pt x="570" y="485"/>
                    <a:pt x="490" y="465"/>
                  </a:cubicBezTo>
                  <a:lnTo>
                    <a:pt x="151" y="375"/>
                  </a:lnTo>
                  <a:lnTo>
                    <a:pt x="160" y="365"/>
                  </a:lnTo>
                  <a:cubicBezTo>
                    <a:pt x="171" y="335"/>
                    <a:pt x="191" y="315"/>
                    <a:pt x="211" y="285"/>
                  </a:cubicBezTo>
                  <a:cubicBezTo>
                    <a:pt x="231" y="265"/>
                    <a:pt x="251" y="235"/>
                    <a:pt x="271" y="215"/>
                  </a:cubicBezTo>
                  <a:cubicBezTo>
                    <a:pt x="311" y="176"/>
                    <a:pt x="370" y="145"/>
                    <a:pt x="430" y="136"/>
                  </a:cubicBezTo>
                  <a:cubicBezTo>
                    <a:pt x="460" y="126"/>
                    <a:pt x="493" y="121"/>
                    <a:pt x="527" y="121"/>
                  </a:cubicBezTo>
                  <a:close/>
                  <a:moveTo>
                    <a:pt x="524" y="1"/>
                  </a:moveTo>
                  <a:cubicBezTo>
                    <a:pt x="482" y="1"/>
                    <a:pt x="445" y="6"/>
                    <a:pt x="410" y="16"/>
                  </a:cubicBezTo>
                  <a:cubicBezTo>
                    <a:pt x="320" y="36"/>
                    <a:pt x="240" y="76"/>
                    <a:pt x="191" y="125"/>
                  </a:cubicBezTo>
                  <a:cubicBezTo>
                    <a:pt x="160" y="156"/>
                    <a:pt x="131" y="185"/>
                    <a:pt x="111" y="215"/>
                  </a:cubicBezTo>
                  <a:cubicBezTo>
                    <a:pt x="91" y="245"/>
                    <a:pt x="71" y="275"/>
                    <a:pt x="61" y="305"/>
                  </a:cubicBezTo>
                  <a:cubicBezTo>
                    <a:pt x="41" y="325"/>
                    <a:pt x="31" y="345"/>
                    <a:pt x="31" y="355"/>
                  </a:cubicBezTo>
                  <a:lnTo>
                    <a:pt x="1" y="425"/>
                  </a:lnTo>
                  <a:lnTo>
                    <a:pt x="31" y="465"/>
                  </a:lnTo>
                  <a:lnTo>
                    <a:pt x="81" y="485"/>
                  </a:lnTo>
                  <a:cubicBezTo>
                    <a:pt x="91" y="485"/>
                    <a:pt x="100" y="495"/>
                    <a:pt x="111" y="495"/>
                  </a:cubicBezTo>
                  <a:lnTo>
                    <a:pt x="460" y="584"/>
                  </a:lnTo>
                  <a:cubicBezTo>
                    <a:pt x="540" y="604"/>
                    <a:pt x="620" y="624"/>
                    <a:pt x="690" y="635"/>
                  </a:cubicBezTo>
                  <a:cubicBezTo>
                    <a:pt x="750" y="644"/>
                    <a:pt x="799" y="655"/>
                    <a:pt x="839" y="655"/>
                  </a:cubicBezTo>
                  <a:cubicBezTo>
                    <a:pt x="870" y="655"/>
                    <a:pt x="909" y="655"/>
                    <a:pt x="939" y="644"/>
                  </a:cubicBezTo>
                  <a:cubicBezTo>
                    <a:pt x="1009" y="635"/>
                    <a:pt x="1079" y="595"/>
                    <a:pt x="1139" y="544"/>
                  </a:cubicBezTo>
                  <a:cubicBezTo>
                    <a:pt x="1169" y="515"/>
                    <a:pt x="1199" y="495"/>
                    <a:pt x="1219" y="475"/>
                  </a:cubicBezTo>
                  <a:cubicBezTo>
                    <a:pt x="1239" y="445"/>
                    <a:pt x="1258" y="415"/>
                    <a:pt x="1278" y="395"/>
                  </a:cubicBezTo>
                  <a:cubicBezTo>
                    <a:pt x="1289" y="375"/>
                    <a:pt x="1298" y="365"/>
                    <a:pt x="1309" y="345"/>
                  </a:cubicBezTo>
                  <a:lnTo>
                    <a:pt x="1329" y="295"/>
                  </a:lnTo>
                  <a:lnTo>
                    <a:pt x="1329" y="245"/>
                  </a:lnTo>
                  <a:lnTo>
                    <a:pt x="1298" y="235"/>
                  </a:lnTo>
                  <a:cubicBezTo>
                    <a:pt x="1298" y="235"/>
                    <a:pt x="1289" y="225"/>
                    <a:pt x="1278" y="225"/>
                  </a:cubicBezTo>
                  <a:lnTo>
                    <a:pt x="1269" y="215"/>
                  </a:lnTo>
                  <a:cubicBezTo>
                    <a:pt x="1258" y="215"/>
                    <a:pt x="1249" y="205"/>
                    <a:pt x="1239" y="205"/>
                  </a:cubicBezTo>
                  <a:lnTo>
                    <a:pt x="899" y="76"/>
                  </a:lnTo>
                  <a:cubicBezTo>
                    <a:pt x="810" y="45"/>
                    <a:pt x="730" y="25"/>
                    <a:pt x="660" y="16"/>
                  </a:cubicBezTo>
                  <a:cubicBezTo>
                    <a:pt x="610" y="6"/>
                    <a:pt x="565" y="1"/>
                    <a:pt x="5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7215681" y="3440352"/>
              <a:ext cx="111111" cy="50321"/>
            </a:xfrm>
            <a:custGeom>
              <a:avLst/>
              <a:gdLst/>
              <a:ahLst/>
              <a:cxnLst/>
              <a:rect l="l" t="t" r="r" b="b"/>
              <a:pathLst>
                <a:path w="1210" h="548" extrusionOk="0">
                  <a:moveTo>
                    <a:pt x="433" y="0"/>
                  </a:moveTo>
                  <a:cubicBezTo>
                    <a:pt x="413" y="0"/>
                    <a:pt x="392" y="1"/>
                    <a:pt x="371" y="4"/>
                  </a:cubicBezTo>
                  <a:cubicBezTo>
                    <a:pt x="300" y="24"/>
                    <a:pt x="231" y="54"/>
                    <a:pt x="180" y="94"/>
                  </a:cubicBezTo>
                  <a:cubicBezTo>
                    <a:pt x="151" y="114"/>
                    <a:pt x="121" y="144"/>
                    <a:pt x="101" y="174"/>
                  </a:cubicBezTo>
                  <a:cubicBezTo>
                    <a:pt x="81" y="194"/>
                    <a:pt x="61" y="224"/>
                    <a:pt x="51" y="244"/>
                  </a:cubicBezTo>
                  <a:cubicBezTo>
                    <a:pt x="31" y="273"/>
                    <a:pt x="21" y="293"/>
                    <a:pt x="11" y="304"/>
                  </a:cubicBezTo>
                  <a:cubicBezTo>
                    <a:pt x="11" y="313"/>
                    <a:pt x="1" y="324"/>
                    <a:pt x="1" y="324"/>
                  </a:cubicBezTo>
                  <a:lnTo>
                    <a:pt x="1" y="333"/>
                  </a:lnTo>
                  <a:lnTo>
                    <a:pt x="11" y="333"/>
                  </a:lnTo>
                  <a:cubicBezTo>
                    <a:pt x="21" y="344"/>
                    <a:pt x="41" y="344"/>
                    <a:pt x="51" y="353"/>
                  </a:cubicBezTo>
                  <a:cubicBezTo>
                    <a:pt x="71" y="353"/>
                    <a:pt x="91" y="364"/>
                    <a:pt x="121" y="373"/>
                  </a:cubicBezTo>
                  <a:cubicBezTo>
                    <a:pt x="141" y="373"/>
                    <a:pt x="171" y="384"/>
                    <a:pt x="200" y="393"/>
                  </a:cubicBezTo>
                  <a:cubicBezTo>
                    <a:pt x="260" y="413"/>
                    <a:pt x="331" y="433"/>
                    <a:pt x="400" y="464"/>
                  </a:cubicBezTo>
                  <a:cubicBezTo>
                    <a:pt x="470" y="483"/>
                    <a:pt x="550" y="513"/>
                    <a:pt x="630" y="533"/>
                  </a:cubicBezTo>
                  <a:cubicBezTo>
                    <a:pt x="679" y="540"/>
                    <a:pt x="734" y="547"/>
                    <a:pt x="787" y="547"/>
                  </a:cubicBezTo>
                  <a:cubicBezTo>
                    <a:pt x="808" y="547"/>
                    <a:pt x="829" y="546"/>
                    <a:pt x="850" y="543"/>
                  </a:cubicBezTo>
                  <a:cubicBezTo>
                    <a:pt x="919" y="543"/>
                    <a:pt x="979" y="513"/>
                    <a:pt x="1029" y="473"/>
                  </a:cubicBezTo>
                  <a:cubicBezTo>
                    <a:pt x="1059" y="453"/>
                    <a:pt x="1079" y="433"/>
                    <a:pt x="1099" y="413"/>
                  </a:cubicBezTo>
                  <a:cubicBezTo>
                    <a:pt x="1129" y="384"/>
                    <a:pt x="1149" y="364"/>
                    <a:pt x="1159" y="344"/>
                  </a:cubicBezTo>
                  <a:cubicBezTo>
                    <a:pt x="1179" y="324"/>
                    <a:pt x="1189" y="304"/>
                    <a:pt x="1199" y="284"/>
                  </a:cubicBezTo>
                  <a:cubicBezTo>
                    <a:pt x="1209" y="273"/>
                    <a:pt x="1209" y="264"/>
                    <a:pt x="1209" y="264"/>
                  </a:cubicBezTo>
                  <a:lnTo>
                    <a:pt x="1199" y="264"/>
                  </a:lnTo>
                  <a:cubicBezTo>
                    <a:pt x="1189" y="253"/>
                    <a:pt x="1179" y="244"/>
                    <a:pt x="1159" y="244"/>
                  </a:cubicBezTo>
                  <a:lnTo>
                    <a:pt x="1099" y="214"/>
                  </a:lnTo>
                  <a:cubicBezTo>
                    <a:pt x="1079" y="204"/>
                    <a:pt x="1049" y="194"/>
                    <a:pt x="1019" y="184"/>
                  </a:cubicBezTo>
                  <a:cubicBezTo>
                    <a:pt x="970" y="154"/>
                    <a:pt x="899" y="124"/>
                    <a:pt x="830" y="94"/>
                  </a:cubicBezTo>
                  <a:cubicBezTo>
                    <a:pt x="750" y="64"/>
                    <a:pt x="680" y="34"/>
                    <a:pt x="600" y="24"/>
                  </a:cubicBezTo>
                  <a:cubicBezTo>
                    <a:pt x="541" y="10"/>
                    <a:pt x="489" y="0"/>
                    <a:pt x="4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7210171" y="3434842"/>
              <a:ext cx="122039" cy="61800"/>
            </a:xfrm>
            <a:custGeom>
              <a:avLst/>
              <a:gdLst/>
              <a:ahLst/>
              <a:cxnLst/>
              <a:rect l="l" t="t" r="r" b="b"/>
              <a:pathLst>
                <a:path w="1329" h="673" extrusionOk="0">
                  <a:moveTo>
                    <a:pt x="496" y="120"/>
                  </a:moveTo>
                  <a:cubicBezTo>
                    <a:pt x="542" y="120"/>
                    <a:pt x="594" y="127"/>
                    <a:pt x="650" y="134"/>
                  </a:cubicBezTo>
                  <a:cubicBezTo>
                    <a:pt x="710" y="154"/>
                    <a:pt x="790" y="184"/>
                    <a:pt x="859" y="214"/>
                  </a:cubicBezTo>
                  <a:lnTo>
                    <a:pt x="1179" y="353"/>
                  </a:lnTo>
                  <a:cubicBezTo>
                    <a:pt x="1179" y="353"/>
                    <a:pt x="1179" y="364"/>
                    <a:pt x="1169" y="364"/>
                  </a:cubicBezTo>
                  <a:cubicBezTo>
                    <a:pt x="1159" y="384"/>
                    <a:pt x="1139" y="404"/>
                    <a:pt x="1119" y="424"/>
                  </a:cubicBezTo>
                  <a:cubicBezTo>
                    <a:pt x="1099" y="444"/>
                    <a:pt x="1079" y="464"/>
                    <a:pt x="1049" y="484"/>
                  </a:cubicBezTo>
                  <a:cubicBezTo>
                    <a:pt x="999" y="524"/>
                    <a:pt x="950" y="543"/>
                    <a:pt x="899" y="543"/>
                  </a:cubicBezTo>
                  <a:cubicBezTo>
                    <a:pt x="875" y="547"/>
                    <a:pt x="850" y="550"/>
                    <a:pt x="824" y="550"/>
                  </a:cubicBezTo>
                  <a:cubicBezTo>
                    <a:pt x="787" y="550"/>
                    <a:pt x="747" y="545"/>
                    <a:pt x="700" y="533"/>
                  </a:cubicBezTo>
                  <a:cubicBezTo>
                    <a:pt x="630" y="513"/>
                    <a:pt x="550" y="484"/>
                    <a:pt x="480" y="464"/>
                  </a:cubicBezTo>
                  <a:lnTo>
                    <a:pt x="151" y="353"/>
                  </a:lnTo>
                  <a:cubicBezTo>
                    <a:pt x="151" y="353"/>
                    <a:pt x="151" y="344"/>
                    <a:pt x="161" y="333"/>
                  </a:cubicBezTo>
                  <a:cubicBezTo>
                    <a:pt x="171" y="313"/>
                    <a:pt x="191" y="293"/>
                    <a:pt x="211" y="264"/>
                  </a:cubicBezTo>
                  <a:cubicBezTo>
                    <a:pt x="221" y="244"/>
                    <a:pt x="251" y="224"/>
                    <a:pt x="271" y="204"/>
                  </a:cubicBezTo>
                  <a:cubicBezTo>
                    <a:pt x="320" y="164"/>
                    <a:pt x="380" y="134"/>
                    <a:pt x="440" y="124"/>
                  </a:cubicBezTo>
                  <a:cubicBezTo>
                    <a:pt x="458" y="121"/>
                    <a:pt x="476" y="120"/>
                    <a:pt x="496" y="120"/>
                  </a:cubicBezTo>
                  <a:close/>
                  <a:moveTo>
                    <a:pt x="485" y="0"/>
                  </a:moveTo>
                  <a:cubicBezTo>
                    <a:pt x="463" y="0"/>
                    <a:pt x="442" y="2"/>
                    <a:pt x="420" y="4"/>
                  </a:cubicBezTo>
                  <a:cubicBezTo>
                    <a:pt x="340" y="24"/>
                    <a:pt x="271" y="54"/>
                    <a:pt x="201" y="104"/>
                  </a:cubicBezTo>
                  <a:lnTo>
                    <a:pt x="111" y="194"/>
                  </a:lnTo>
                  <a:cubicBezTo>
                    <a:pt x="91" y="224"/>
                    <a:pt x="71" y="244"/>
                    <a:pt x="51" y="274"/>
                  </a:cubicBezTo>
                  <a:cubicBezTo>
                    <a:pt x="41" y="293"/>
                    <a:pt x="31" y="313"/>
                    <a:pt x="21" y="324"/>
                  </a:cubicBezTo>
                  <a:lnTo>
                    <a:pt x="1" y="373"/>
                  </a:lnTo>
                  <a:lnTo>
                    <a:pt x="11" y="433"/>
                  </a:lnTo>
                  <a:lnTo>
                    <a:pt x="71" y="453"/>
                  </a:lnTo>
                  <a:cubicBezTo>
                    <a:pt x="81" y="464"/>
                    <a:pt x="91" y="464"/>
                    <a:pt x="101" y="464"/>
                  </a:cubicBezTo>
                  <a:lnTo>
                    <a:pt x="440" y="573"/>
                  </a:lnTo>
                  <a:cubicBezTo>
                    <a:pt x="510" y="603"/>
                    <a:pt x="590" y="633"/>
                    <a:pt x="670" y="653"/>
                  </a:cubicBezTo>
                  <a:cubicBezTo>
                    <a:pt x="740" y="663"/>
                    <a:pt x="800" y="673"/>
                    <a:pt x="850" y="673"/>
                  </a:cubicBezTo>
                  <a:cubicBezTo>
                    <a:pt x="870" y="673"/>
                    <a:pt x="890" y="673"/>
                    <a:pt x="910" y="663"/>
                  </a:cubicBezTo>
                  <a:cubicBezTo>
                    <a:pt x="990" y="653"/>
                    <a:pt x="1059" y="633"/>
                    <a:pt x="1119" y="583"/>
                  </a:cubicBezTo>
                  <a:cubicBezTo>
                    <a:pt x="1149" y="563"/>
                    <a:pt x="1179" y="533"/>
                    <a:pt x="1209" y="513"/>
                  </a:cubicBezTo>
                  <a:cubicBezTo>
                    <a:pt x="1229" y="484"/>
                    <a:pt x="1249" y="464"/>
                    <a:pt x="1269" y="433"/>
                  </a:cubicBezTo>
                  <a:cubicBezTo>
                    <a:pt x="1279" y="424"/>
                    <a:pt x="1289" y="404"/>
                    <a:pt x="1299" y="393"/>
                  </a:cubicBezTo>
                  <a:lnTo>
                    <a:pt x="1309" y="384"/>
                  </a:lnTo>
                  <a:cubicBezTo>
                    <a:pt x="1329" y="344"/>
                    <a:pt x="1329" y="344"/>
                    <a:pt x="1329" y="324"/>
                  </a:cubicBezTo>
                  <a:lnTo>
                    <a:pt x="1329" y="293"/>
                  </a:lnTo>
                  <a:lnTo>
                    <a:pt x="1299" y="274"/>
                  </a:lnTo>
                  <a:lnTo>
                    <a:pt x="1279" y="264"/>
                  </a:lnTo>
                  <a:lnTo>
                    <a:pt x="1269" y="264"/>
                  </a:lnTo>
                  <a:cubicBezTo>
                    <a:pt x="1259" y="254"/>
                    <a:pt x="1249" y="254"/>
                    <a:pt x="1239" y="244"/>
                  </a:cubicBezTo>
                  <a:lnTo>
                    <a:pt x="910" y="104"/>
                  </a:lnTo>
                  <a:cubicBezTo>
                    <a:pt x="830" y="64"/>
                    <a:pt x="750" y="44"/>
                    <a:pt x="670" y="24"/>
                  </a:cubicBezTo>
                  <a:cubicBezTo>
                    <a:pt x="604" y="10"/>
                    <a:pt x="544" y="0"/>
                    <a:pt x="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7215681" y="3440352"/>
              <a:ext cx="111111" cy="50321"/>
            </a:xfrm>
            <a:custGeom>
              <a:avLst/>
              <a:gdLst/>
              <a:ahLst/>
              <a:cxnLst/>
              <a:rect l="l" t="t" r="r" b="b"/>
              <a:pathLst>
                <a:path w="1210" h="548" extrusionOk="0">
                  <a:moveTo>
                    <a:pt x="433" y="0"/>
                  </a:moveTo>
                  <a:cubicBezTo>
                    <a:pt x="413" y="0"/>
                    <a:pt x="392" y="1"/>
                    <a:pt x="371" y="4"/>
                  </a:cubicBezTo>
                  <a:cubicBezTo>
                    <a:pt x="300" y="24"/>
                    <a:pt x="231" y="54"/>
                    <a:pt x="180" y="94"/>
                  </a:cubicBezTo>
                  <a:cubicBezTo>
                    <a:pt x="151" y="114"/>
                    <a:pt x="121" y="144"/>
                    <a:pt x="101" y="174"/>
                  </a:cubicBezTo>
                  <a:cubicBezTo>
                    <a:pt x="81" y="194"/>
                    <a:pt x="61" y="224"/>
                    <a:pt x="51" y="244"/>
                  </a:cubicBezTo>
                  <a:cubicBezTo>
                    <a:pt x="31" y="273"/>
                    <a:pt x="21" y="293"/>
                    <a:pt x="11" y="304"/>
                  </a:cubicBezTo>
                  <a:cubicBezTo>
                    <a:pt x="11" y="313"/>
                    <a:pt x="1" y="324"/>
                    <a:pt x="1" y="324"/>
                  </a:cubicBezTo>
                  <a:lnTo>
                    <a:pt x="1" y="333"/>
                  </a:lnTo>
                  <a:lnTo>
                    <a:pt x="11" y="333"/>
                  </a:lnTo>
                  <a:cubicBezTo>
                    <a:pt x="21" y="344"/>
                    <a:pt x="41" y="344"/>
                    <a:pt x="51" y="353"/>
                  </a:cubicBezTo>
                  <a:cubicBezTo>
                    <a:pt x="71" y="353"/>
                    <a:pt x="91" y="364"/>
                    <a:pt x="121" y="373"/>
                  </a:cubicBezTo>
                  <a:cubicBezTo>
                    <a:pt x="141" y="373"/>
                    <a:pt x="171" y="384"/>
                    <a:pt x="200" y="393"/>
                  </a:cubicBezTo>
                  <a:cubicBezTo>
                    <a:pt x="260" y="413"/>
                    <a:pt x="331" y="433"/>
                    <a:pt x="400" y="464"/>
                  </a:cubicBezTo>
                  <a:cubicBezTo>
                    <a:pt x="470" y="483"/>
                    <a:pt x="550" y="513"/>
                    <a:pt x="630" y="533"/>
                  </a:cubicBezTo>
                  <a:cubicBezTo>
                    <a:pt x="679" y="540"/>
                    <a:pt x="734" y="547"/>
                    <a:pt x="787" y="547"/>
                  </a:cubicBezTo>
                  <a:cubicBezTo>
                    <a:pt x="808" y="547"/>
                    <a:pt x="829" y="546"/>
                    <a:pt x="850" y="543"/>
                  </a:cubicBezTo>
                  <a:cubicBezTo>
                    <a:pt x="919" y="543"/>
                    <a:pt x="979" y="513"/>
                    <a:pt x="1029" y="473"/>
                  </a:cubicBezTo>
                  <a:cubicBezTo>
                    <a:pt x="1059" y="453"/>
                    <a:pt x="1079" y="433"/>
                    <a:pt x="1099" y="413"/>
                  </a:cubicBezTo>
                  <a:cubicBezTo>
                    <a:pt x="1129" y="384"/>
                    <a:pt x="1149" y="364"/>
                    <a:pt x="1159" y="344"/>
                  </a:cubicBezTo>
                  <a:cubicBezTo>
                    <a:pt x="1179" y="324"/>
                    <a:pt x="1189" y="304"/>
                    <a:pt x="1199" y="284"/>
                  </a:cubicBezTo>
                  <a:cubicBezTo>
                    <a:pt x="1209" y="273"/>
                    <a:pt x="1209" y="264"/>
                    <a:pt x="1209" y="264"/>
                  </a:cubicBezTo>
                  <a:lnTo>
                    <a:pt x="1199" y="264"/>
                  </a:lnTo>
                  <a:cubicBezTo>
                    <a:pt x="1189" y="253"/>
                    <a:pt x="1179" y="244"/>
                    <a:pt x="1159" y="244"/>
                  </a:cubicBezTo>
                  <a:lnTo>
                    <a:pt x="1099" y="214"/>
                  </a:lnTo>
                  <a:cubicBezTo>
                    <a:pt x="1079" y="204"/>
                    <a:pt x="1049" y="194"/>
                    <a:pt x="1019" y="184"/>
                  </a:cubicBezTo>
                  <a:cubicBezTo>
                    <a:pt x="970" y="154"/>
                    <a:pt x="899" y="124"/>
                    <a:pt x="830" y="94"/>
                  </a:cubicBezTo>
                  <a:cubicBezTo>
                    <a:pt x="750" y="64"/>
                    <a:pt x="680" y="34"/>
                    <a:pt x="600" y="24"/>
                  </a:cubicBezTo>
                  <a:cubicBezTo>
                    <a:pt x="541" y="10"/>
                    <a:pt x="489" y="0"/>
                    <a:pt x="4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7210171" y="3434842"/>
              <a:ext cx="122039" cy="61800"/>
            </a:xfrm>
            <a:custGeom>
              <a:avLst/>
              <a:gdLst/>
              <a:ahLst/>
              <a:cxnLst/>
              <a:rect l="l" t="t" r="r" b="b"/>
              <a:pathLst>
                <a:path w="1329" h="673" extrusionOk="0">
                  <a:moveTo>
                    <a:pt x="496" y="120"/>
                  </a:moveTo>
                  <a:cubicBezTo>
                    <a:pt x="542" y="120"/>
                    <a:pt x="594" y="127"/>
                    <a:pt x="650" y="134"/>
                  </a:cubicBezTo>
                  <a:cubicBezTo>
                    <a:pt x="710" y="154"/>
                    <a:pt x="790" y="184"/>
                    <a:pt x="859" y="214"/>
                  </a:cubicBezTo>
                  <a:lnTo>
                    <a:pt x="1179" y="353"/>
                  </a:lnTo>
                  <a:cubicBezTo>
                    <a:pt x="1179" y="353"/>
                    <a:pt x="1179" y="364"/>
                    <a:pt x="1169" y="364"/>
                  </a:cubicBezTo>
                  <a:cubicBezTo>
                    <a:pt x="1159" y="384"/>
                    <a:pt x="1139" y="404"/>
                    <a:pt x="1119" y="424"/>
                  </a:cubicBezTo>
                  <a:cubicBezTo>
                    <a:pt x="1099" y="444"/>
                    <a:pt x="1079" y="464"/>
                    <a:pt x="1049" y="484"/>
                  </a:cubicBezTo>
                  <a:cubicBezTo>
                    <a:pt x="999" y="524"/>
                    <a:pt x="950" y="543"/>
                    <a:pt x="899" y="543"/>
                  </a:cubicBezTo>
                  <a:cubicBezTo>
                    <a:pt x="875" y="547"/>
                    <a:pt x="850" y="550"/>
                    <a:pt x="824" y="550"/>
                  </a:cubicBezTo>
                  <a:cubicBezTo>
                    <a:pt x="787" y="550"/>
                    <a:pt x="747" y="545"/>
                    <a:pt x="700" y="533"/>
                  </a:cubicBezTo>
                  <a:cubicBezTo>
                    <a:pt x="630" y="513"/>
                    <a:pt x="550" y="484"/>
                    <a:pt x="480" y="464"/>
                  </a:cubicBezTo>
                  <a:lnTo>
                    <a:pt x="151" y="353"/>
                  </a:lnTo>
                  <a:cubicBezTo>
                    <a:pt x="151" y="353"/>
                    <a:pt x="151" y="344"/>
                    <a:pt x="161" y="333"/>
                  </a:cubicBezTo>
                  <a:cubicBezTo>
                    <a:pt x="171" y="313"/>
                    <a:pt x="191" y="293"/>
                    <a:pt x="211" y="264"/>
                  </a:cubicBezTo>
                  <a:lnTo>
                    <a:pt x="271" y="204"/>
                  </a:lnTo>
                  <a:cubicBezTo>
                    <a:pt x="320" y="164"/>
                    <a:pt x="380" y="134"/>
                    <a:pt x="440" y="124"/>
                  </a:cubicBezTo>
                  <a:cubicBezTo>
                    <a:pt x="458" y="121"/>
                    <a:pt x="476" y="120"/>
                    <a:pt x="496" y="120"/>
                  </a:cubicBezTo>
                  <a:close/>
                  <a:moveTo>
                    <a:pt x="485" y="0"/>
                  </a:moveTo>
                  <a:cubicBezTo>
                    <a:pt x="463" y="0"/>
                    <a:pt x="442" y="2"/>
                    <a:pt x="420" y="4"/>
                  </a:cubicBezTo>
                  <a:cubicBezTo>
                    <a:pt x="340" y="24"/>
                    <a:pt x="271" y="54"/>
                    <a:pt x="201" y="104"/>
                  </a:cubicBezTo>
                  <a:cubicBezTo>
                    <a:pt x="161" y="134"/>
                    <a:pt x="141" y="164"/>
                    <a:pt x="111" y="194"/>
                  </a:cubicBezTo>
                  <a:cubicBezTo>
                    <a:pt x="91" y="224"/>
                    <a:pt x="71" y="244"/>
                    <a:pt x="51" y="274"/>
                  </a:cubicBezTo>
                  <a:cubicBezTo>
                    <a:pt x="41" y="293"/>
                    <a:pt x="31" y="313"/>
                    <a:pt x="21" y="324"/>
                  </a:cubicBezTo>
                  <a:lnTo>
                    <a:pt x="1" y="373"/>
                  </a:lnTo>
                  <a:lnTo>
                    <a:pt x="11" y="433"/>
                  </a:lnTo>
                  <a:lnTo>
                    <a:pt x="71" y="453"/>
                  </a:lnTo>
                  <a:cubicBezTo>
                    <a:pt x="81" y="464"/>
                    <a:pt x="91" y="464"/>
                    <a:pt x="101" y="464"/>
                  </a:cubicBezTo>
                  <a:lnTo>
                    <a:pt x="440" y="573"/>
                  </a:lnTo>
                  <a:cubicBezTo>
                    <a:pt x="510" y="603"/>
                    <a:pt x="590" y="633"/>
                    <a:pt x="670" y="653"/>
                  </a:cubicBezTo>
                  <a:cubicBezTo>
                    <a:pt x="740" y="663"/>
                    <a:pt x="800" y="673"/>
                    <a:pt x="850" y="673"/>
                  </a:cubicBezTo>
                  <a:cubicBezTo>
                    <a:pt x="870" y="673"/>
                    <a:pt x="890" y="673"/>
                    <a:pt x="910" y="663"/>
                  </a:cubicBezTo>
                  <a:cubicBezTo>
                    <a:pt x="990" y="653"/>
                    <a:pt x="1059" y="633"/>
                    <a:pt x="1119" y="583"/>
                  </a:cubicBezTo>
                  <a:cubicBezTo>
                    <a:pt x="1149" y="563"/>
                    <a:pt x="1179" y="533"/>
                    <a:pt x="1209" y="513"/>
                  </a:cubicBezTo>
                  <a:cubicBezTo>
                    <a:pt x="1229" y="484"/>
                    <a:pt x="1249" y="464"/>
                    <a:pt x="1269" y="433"/>
                  </a:cubicBezTo>
                  <a:cubicBezTo>
                    <a:pt x="1279" y="424"/>
                    <a:pt x="1289" y="404"/>
                    <a:pt x="1299" y="393"/>
                  </a:cubicBezTo>
                  <a:lnTo>
                    <a:pt x="1309" y="384"/>
                  </a:lnTo>
                  <a:cubicBezTo>
                    <a:pt x="1329" y="344"/>
                    <a:pt x="1329" y="344"/>
                    <a:pt x="1329" y="324"/>
                  </a:cubicBezTo>
                  <a:lnTo>
                    <a:pt x="1329" y="293"/>
                  </a:lnTo>
                  <a:lnTo>
                    <a:pt x="1299" y="274"/>
                  </a:lnTo>
                  <a:lnTo>
                    <a:pt x="1279" y="264"/>
                  </a:lnTo>
                  <a:lnTo>
                    <a:pt x="1269" y="264"/>
                  </a:lnTo>
                  <a:cubicBezTo>
                    <a:pt x="1259" y="254"/>
                    <a:pt x="1249" y="254"/>
                    <a:pt x="1239" y="244"/>
                  </a:cubicBezTo>
                  <a:lnTo>
                    <a:pt x="910" y="104"/>
                  </a:lnTo>
                  <a:cubicBezTo>
                    <a:pt x="830" y="64"/>
                    <a:pt x="750" y="44"/>
                    <a:pt x="670" y="24"/>
                  </a:cubicBezTo>
                  <a:cubicBezTo>
                    <a:pt x="604" y="10"/>
                    <a:pt x="544" y="0"/>
                    <a:pt x="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7257003" y="3412804"/>
              <a:ext cx="110928" cy="52158"/>
            </a:xfrm>
            <a:custGeom>
              <a:avLst/>
              <a:gdLst/>
              <a:ahLst/>
              <a:cxnLst/>
              <a:rect l="l" t="t" r="r" b="b"/>
              <a:pathLst>
                <a:path w="1208" h="568" extrusionOk="0">
                  <a:moveTo>
                    <a:pt x="452" y="1"/>
                  </a:moveTo>
                  <a:cubicBezTo>
                    <a:pt x="432" y="1"/>
                    <a:pt x="411" y="2"/>
                    <a:pt x="389" y="5"/>
                  </a:cubicBezTo>
                  <a:cubicBezTo>
                    <a:pt x="320" y="5"/>
                    <a:pt x="250" y="34"/>
                    <a:pt x="190" y="74"/>
                  </a:cubicBezTo>
                  <a:cubicBezTo>
                    <a:pt x="160" y="94"/>
                    <a:pt x="130" y="114"/>
                    <a:pt x="110" y="145"/>
                  </a:cubicBezTo>
                  <a:cubicBezTo>
                    <a:pt x="90" y="174"/>
                    <a:pt x="70" y="194"/>
                    <a:pt x="50" y="224"/>
                  </a:cubicBezTo>
                  <a:cubicBezTo>
                    <a:pt x="40" y="244"/>
                    <a:pt x="20" y="264"/>
                    <a:pt x="20" y="274"/>
                  </a:cubicBezTo>
                  <a:cubicBezTo>
                    <a:pt x="10" y="284"/>
                    <a:pt x="10" y="294"/>
                    <a:pt x="10" y="294"/>
                  </a:cubicBezTo>
                  <a:lnTo>
                    <a:pt x="0" y="304"/>
                  </a:lnTo>
                  <a:lnTo>
                    <a:pt x="20" y="304"/>
                  </a:lnTo>
                  <a:cubicBezTo>
                    <a:pt x="30" y="314"/>
                    <a:pt x="40" y="314"/>
                    <a:pt x="60" y="324"/>
                  </a:cubicBezTo>
                  <a:cubicBezTo>
                    <a:pt x="70" y="334"/>
                    <a:pt x="90" y="334"/>
                    <a:pt x="120" y="344"/>
                  </a:cubicBezTo>
                  <a:cubicBezTo>
                    <a:pt x="140" y="354"/>
                    <a:pt x="170" y="364"/>
                    <a:pt x="200" y="374"/>
                  </a:cubicBezTo>
                  <a:cubicBezTo>
                    <a:pt x="250" y="394"/>
                    <a:pt x="320" y="424"/>
                    <a:pt x="389" y="454"/>
                  </a:cubicBezTo>
                  <a:cubicBezTo>
                    <a:pt x="469" y="484"/>
                    <a:pt x="539" y="514"/>
                    <a:pt x="619" y="533"/>
                  </a:cubicBezTo>
                  <a:cubicBezTo>
                    <a:pt x="672" y="556"/>
                    <a:pt x="730" y="567"/>
                    <a:pt x="785" y="567"/>
                  </a:cubicBezTo>
                  <a:cubicBezTo>
                    <a:pt x="804" y="567"/>
                    <a:pt x="822" y="566"/>
                    <a:pt x="839" y="564"/>
                  </a:cubicBezTo>
                  <a:cubicBezTo>
                    <a:pt x="899" y="564"/>
                    <a:pt x="968" y="533"/>
                    <a:pt x="1019" y="504"/>
                  </a:cubicBezTo>
                  <a:cubicBezTo>
                    <a:pt x="1048" y="484"/>
                    <a:pt x="1079" y="464"/>
                    <a:pt x="1099" y="444"/>
                  </a:cubicBezTo>
                  <a:lnTo>
                    <a:pt x="1158" y="384"/>
                  </a:lnTo>
                  <a:cubicBezTo>
                    <a:pt x="1178" y="364"/>
                    <a:pt x="1188" y="344"/>
                    <a:pt x="1198" y="324"/>
                  </a:cubicBezTo>
                  <a:cubicBezTo>
                    <a:pt x="1208" y="314"/>
                    <a:pt x="1208" y="304"/>
                    <a:pt x="1208" y="304"/>
                  </a:cubicBezTo>
                  <a:lnTo>
                    <a:pt x="1198" y="294"/>
                  </a:lnTo>
                  <a:cubicBezTo>
                    <a:pt x="1188" y="294"/>
                    <a:pt x="1178" y="284"/>
                    <a:pt x="1168" y="274"/>
                  </a:cubicBezTo>
                  <a:cubicBezTo>
                    <a:pt x="1148" y="274"/>
                    <a:pt x="1128" y="264"/>
                    <a:pt x="1108" y="254"/>
                  </a:cubicBezTo>
                  <a:cubicBezTo>
                    <a:pt x="1088" y="234"/>
                    <a:pt x="1059" y="224"/>
                    <a:pt x="1028" y="214"/>
                  </a:cubicBezTo>
                  <a:cubicBezTo>
                    <a:pt x="979" y="185"/>
                    <a:pt x="908" y="154"/>
                    <a:pt x="839" y="114"/>
                  </a:cubicBezTo>
                  <a:cubicBezTo>
                    <a:pt x="769" y="85"/>
                    <a:pt x="689" y="45"/>
                    <a:pt x="619" y="25"/>
                  </a:cubicBezTo>
                  <a:cubicBezTo>
                    <a:pt x="561" y="10"/>
                    <a:pt x="508" y="1"/>
                    <a:pt x="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7251493" y="3407294"/>
              <a:ext cx="121947" cy="62810"/>
            </a:xfrm>
            <a:custGeom>
              <a:avLst/>
              <a:gdLst/>
              <a:ahLst/>
              <a:cxnLst/>
              <a:rect l="l" t="t" r="r" b="b"/>
              <a:pathLst>
                <a:path w="1328" h="684" extrusionOk="0">
                  <a:moveTo>
                    <a:pt x="510" y="121"/>
                  </a:moveTo>
                  <a:cubicBezTo>
                    <a:pt x="557" y="121"/>
                    <a:pt x="608" y="130"/>
                    <a:pt x="659" y="145"/>
                  </a:cubicBezTo>
                  <a:cubicBezTo>
                    <a:pt x="719" y="165"/>
                    <a:pt x="789" y="185"/>
                    <a:pt x="869" y="225"/>
                  </a:cubicBezTo>
                  <a:lnTo>
                    <a:pt x="1188" y="384"/>
                  </a:lnTo>
                  <a:lnTo>
                    <a:pt x="1168" y="404"/>
                  </a:lnTo>
                  <a:cubicBezTo>
                    <a:pt x="1159" y="424"/>
                    <a:pt x="1139" y="444"/>
                    <a:pt x="1119" y="464"/>
                  </a:cubicBezTo>
                  <a:cubicBezTo>
                    <a:pt x="1099" y="474"/>
                    <a:pt x="1079" y="494"/>
                    <a:pt x="1048" y="514"/>
                  </a:cubicBezTo>
                  <a:cubicBezTo>
                    <a:pt x="988" y="544"/>
                    <a:pt x="939" y="564"/>
                    <a:pt x="889" y="564"/>
                  </a:cubicBezTo>
                  <a:cubicBezTo>
                    <a:pt x="873" y="567"/>
                    <a:pt x="857" y="568"/>
                    <a:pt x="840" y="568"/>
                  </a:cubicBezTo>
                  <a:cubicBezTo>
                    <a:pt x="795" y="568"/>
                    <a:pt x="748" y="559"/>
                    <a:pt x="689" y="544"/>
                  </a:cubicBezTo>
                  <a:cubicBezTo>
                    <a:pt x="619" y="514"/>
                    <a:pt x="540" y="484"/>
                    <a:pt x="480" y="464"/>
                  </a:cubicBezTo>
                  <a:cubicBezTo>
                    <a:pt x="400" y="424"/>
                    <a:pt x="340" y="404"/>
                    <a:pt x="280" y="374"/>
                  </a:cubicBezTo>
                  <a:lnTo>
                    <a:pt x="150" y="334"/>
                  </a:lnTo>
                  <a:cubicBezTo>
                    <a:pt x="150" y="324"/>
                    <a:pt x="160" y="324"/>
                    <a:pt x="160" y="314"/>
                  </a:cubicBezTo>
                  <a:cubicBezTo>
                    <a:pt x="180" y="294"/>
                    <a:pt x="200" y="264"/>
                    <a:pt x="220" y="245"/>
                  </a:cubicBezTo>
                  <a:cubicBezTo>
                    <a:pt x="240" y="225"/>
                    <a:pt x="260" y="205"/>
                    <a:pt x="290" y="185"/>
                  </a:cubicBezTo>
                  <a:cubicBezTo>
                    <a:pt x="340" y="145"/>
                    <a:pt x="400" y="125"/>
                    <a:pt x="460" y="125"/>
                  </a:cubicBezTo>
                  <a:cubicBezTo>
                    <a:pt x="476" y="122"/>
                    <a:pt x="493" y="121"/>
                    <a:pt x="510" y="121"/>
                  </a:cubicBezTo>
                  <a:close/>
                  <a:moveTo>
                    <a:pt x="508" y="1"/>
                  </a:moveTo>
                  <a:cubicBezTo>
                    <a:pt x="488" y="1"/>
                    <a:pt x="468" y="2"/>
                    <a:pt x="449" y="5"/>
                  </a:cubicBezTo>
                  <a:cubicBezTo>
                    <a:pt x="369" y="5"/>
                    <a:pt x="290" y="34"/>
                    <a:pt x="220" y="85"/>
                  </a:cubicBezTo>
                  <a:cubicBezTo>
                    <a:pt x="190" y="105"/>
                    <a:pt x="150" y="134"/>
                    <a:pt x="130" y="165"/>
                  </a:cubicBezTo>
                  <a:cubicBezTo>
                    <a:pt x="100" y="194"/>
                    <a:pt x="80" y="225"/>
                    <a:pt x="60" y="245"/>
                  </a:cubicBezTo>
                  <a:cubicBezTo>
                    <a:pt x="50" y="264"/>
                    <a:pt x="40" y="284"/>
                    <a:pt x="30" y="294"/>
                  </a:cubicBezTo>
                  <a:lnTo>
                    <a:pt x="1" y="344"/>
                  </a:lnTo>
                  <a:lnTo>
                    <a:pt x="10" y="404"/>
                  </a:lnTo>
                  <a:lnTo>
                    <a:pt x="70" y="434"/>
                  </a:lnTo>
                  <a:cubicBezTo>
                    <a:pt x="80" y="434"/>
                    <a:pt x="90" y="434"/>
                    <a:pt x="100" y="444"/>
                  </a:cubicBezTo>
                  <a:lnTo>
                    <a:pt x="230" y="494"/>
                  </a:lnTo>
                  <a:cubicBezTo>
                    <a:pt x="290" y="514"/>
                    <a:pt x="360" y="534"/>
                    <a:pt x="429" y="574"/>
                  </a:cubicBezTo>
                  <a:cubicBezTo>
                    <a:pt x="489" y="593"/>
                    <a:pt x="580" y="633"/>
                    <a:pt x="659" y="653"/>
                  </a:cubicBezTo>
                  <a:cubicBezTo>
                    <a:pt x="739" y="673"/>
                    <a:pt x="799" y="684"/>
                    <a:pt x="859" y="684"/>
                  </a:cubicBezTo>
                  <a:lnTo>
                    <a:pt x="899" y="684"/>
                  </a:lnTo>
                  <a:cubicBezTo>
                    <a:pt x="968" y="684"/>
                    <a:pt x="1039" y="653"/>
                    <a:pt x="1108" y="613"/>
                  </a:cubicBezTo>
                  <a:cubicBezTo>
                    <a:pt x="1148" y="593"/>
                    <a:pt x="1168" y="574"/>
                    <a:pt x="1198" y="544"/>
                  </a:cubicBezTo>
                  <a:cubicBezTo>
                    <a:pt x="1228" y="524"/>
                    <a:pt x="1248" y="504"/>
                    <a:pt x="1268" y="474"/>
                  </a:cubicBezTo>
                  <a:cubicBezTo>
                    <a:pt x="1278" y="464"/>
                    <a:pt x="1288" y="444"/>
                    <a:pt x="1298" y="434"/>
                  </a:cubicBezTo>
                  <a:lnTo>
                    <a:pt x="1308" y="414"/>
                  </a:lnTo>
                  <a:cubicBezTo>
                    <a:pt x="1328" y="394"/>
                    <a:pt x="1328" y="384"/>
                    <a:pt x="1328" y="364"/>
                  </a:cubicBezTo>
                  <a:lnTo>
                    <a:pt x="1328" y="334"/>
                  </a:lnTo>
                  <a:lnTo>
                    <a:pt x="1308" y="314"/>
                  </a:lnTo>
                  <a:cubicBezTo>
                    <a:pt x="1308" y="314"/>
                    <a:pt x="1298" y="314"/>
                    <a:pt x="1288" y="304"/>
                  </a:cubicBezTo>
                  <a:lnTo>
                    <a:pt x="1278" y="304"/>
                  </a:lnTo>
                  <a:cubicBezTo>
                    <a:pt x="1268" y="294"/>
                    <a:pt x="1258" y="294"/>
                    <a:pt x="1248" y="284"/>
                  </a:cubicBezTo>
                  <a:lnTo>
                    <a:pt x="929" y="125"/>
                  </a:lnTo>
                  <a:cubicBezTo>
                    <a:pt x="839" y="74"/>
                    <a:pt x="759" y="45"/>
                    <a:pt x="699" y="25"/>
                  </a:cubicBezTo>
                  <a:cubicBezTo>
                    <a:pt x="626" y="10"/>
                    <a:pt x="564" y="1"/>
                    <a:pt x="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7257003" y="3412804"/>
              <a:ext cx="110928" cy="52158"/>
            </a:xfrm>
            <a:custGeom>
              <a:avLst/>
              <a:gdLst/>
              <a:ahLst/>
              <a:cxnLst/>
              <a:rect l="l" t="t" r="r" b="b"/>
              <a:pathLst>
                <a:path w="1208" h="568" extrusionOk="0">
                  <a:moveTo>
                    <a:pt x="452" y="1"/>
                  </a:moveTo>
                  <a:cubicBezTo>
                    <a:pt x="432" y="1"/>
                    <a:pt x="411" y="2"/>
                    <a:pt x="389" y="5"/>
                  </a:cubicBezTo>
                  <a:cubicBezTo>
                    <a:pt x="320" y="5"/>
                    <a:pt x="250" y="34"/>
                    <a:pt x="190" y="74"/>
                  </a:cubicBezTo>
                  <a:cubicBezTo>
                    <a:pt x="160" y="94"/>
                    <a:pt x="130" y="114"/>
                    <a:pt x="110" y="145"/>
                  </a:cubicBezTo>
                  <a:cubicBezTo>
                    <a:pt x="90" y="174"/>
                    <a:pt x="70" y="194"/>
                    <a:pt x="50" y="224"/>
                  </a:cubicBezTo>
                  <a:cubicBezTo>
                    <a:pt x="40" y="244"/>
                    <a:pt x="20" y="264"/>
                    <a:pt x="20" y="274"/>
                  </a:cubicBezTo>
                  <a:cubicBezTo>
                    <a:pt x="10" y="284"/>
                    <a:pt x="10" y="294"/>
                    <a:pt x="10" y="294"/>
                  </a:cubicBezTo>
                  <a:lnTo>
                    <a:pt x="0" y="304"/>
                  </a:lnTo>
                  <a:lnTo>
                    <a:pt x="20" y="304"/>
                  </a:lnTo>
                  <a:cubicBezTo>
                    <a:pt x="30" y="314"/>
                    <a:pt x="40" y="314"/>
                    <a:pt x="60" y="324"/>
                  </a:cubicBezTo>
                  <a:cubicBezTo>
                    <a:pt x="70" y="334"/>
                    <a:pt x="90" y="334"/>
                    <a:pt x="120" y="344"/>
                  </a:cubicBezTo>
                  <a:cubicBezTo>
                    <a:pt x="140" y="354"/>
                    <a:pt x="170" y="364"/>
                    <a:pt x="200" y="374"/>
                  </a:cubicBezTo>
                  <a:cubicBezTo>
                    <a:pt x="250" y="394"/>
                    <a:pt x="320" y="424"/>
                    <a:pt x="389" y="454"/>
                  </a:cubicBezTo>
                  <a:cubicBezTo>
                    <a:pt x="469" y="484"/>
                    <a:pt x="539" y="514"/>
                    <a:pt x="619" y="533"/>
                  </a:cubicBezTo>
                  <a:cubicBezTo>
                    <a:pt x="672" y="556"/>
                    <a:pt x="730" y="567"/>
                    <a:pt x="785" y="567"/>
                  </a:cubicBezTo>
                  <a:cubicBezTo>
                    <a:pt x="804" y="567"/>
                    <a:pt x="822" y="566"/>
                    <a:pt x="839" y="564"/>
                  </a:cubicBezTo>
                  <a:cubicBezTo>
                    <a:pt x="899" y="564"/>
                    <a:pt x="968" y="533"/>
                    <a:pt x="1019" y="504"/>
                  </a:cubicBezTo>
                  <a:cubicBezTo>
                    <a:pt x="1048" y="484"/>
                    <a:pt x="1079" y="464"/>
                    <a:pt x="1099" y="444"/>
                  </a:cubicBezTo>
                  <a:lnTo>
                    <a:pt x="1158" y="384"/>
                  </a:lnTo>
                  <a:cubicBezTo>
                    <a:pt x="1178" y="364"/>
                    <a:pt x="1188" y="344"/>
                    <a:pt x="1198" y="324"/>
                  </a:cubicBezTo>
                  <a:cubicBezTo>
                    <a:pt x="1208" y="314"/>
                    <a:pt x="1208" y="304"/>
                    <a:pt x="1208" y="304"/>
                  </a:cubicBezTo>
                  <a:lnTo>
                    <a:pt x="1198" y="294"/>
                  </a:lnTo>
                  <a:cubicBezTo>
                    <a:pt x="1188" y="294"/>
                    <a:pt x="1178" y="284"/>
                    <a:pt x="1168" y="274"/>
                  </a:cubicBezTo>
                  <a:cubicBezTo>
                    <a:pt x="1148" y="274"/>
                    <a:pt x="1128" y="264"/>
                    <a:pt x="1108" y="254"/>
                  </a:cubicBezTo>
                  <a:cubicBezTo>
                    <a:pt x="1088" y="234"/>
                    <a:pt x="1059" y="224"/>
                    <a:pt x="1028" y="214"/>
                  </a:cubicBezTo>
                  <a:cubicBezTo>
                    <a:pt x="979" y="185"/>
                    <a:pt x="908" y="154"/>
                    <a:pt x="839" y="114"/>
                  </a:cubicBezTo>
                  <a:cubicBezTo>
                    <a:pt x="769" y="85"/>
                    <a:pt x="689" y="45"/>
                    <a:pt x="619" y="25"/>
                  </a:cubicBezTo>
                  <a:cubicBezTo>
                    <a:pt x="561" y="10"/>
                    <a:pt x="508" y="1"/>
                    <a:pt x="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7251493" y="3407294"/>
              <a:ext cx="121947" cy="62810"/>
            </a:xfrm>
            <a:custGeom>
              <a:avLst/>
              <a:gdLst/>
              <a:ahLst/>
              <a:cxnLst/>
              <a:rect l="l" t="t" r="r" b="b"/>
              <a:pathLst>
                <a:path w="1328" h="684" extrusionOk="0">
                  <a:moveTo>
                    <a:pt x="510" y="121"/>
                  </a:moveTo>
                  <a:cubicBezTo>
                    <a:pt x="557" y="121"/>
                    <a:pt x="608" y="130"/>
                    <a:pt x="659" y="145"/>
                  </a:cubicBezTo>
                  <a:cubicBezTo>
                    <a:pt x="719" y="165"/>
                    <a:pt x="789" y="185"/>
                    <a:pt x="869" y="225"/>
                  </a:cubicBezTo>
                  <a:lnTo>
                    <a:pt x="1188" y="384"/>
                  </a:lnTo>
                  <a:lnTo>
                    <a:pt x="1168" y="404"/>
                  </a:lnTo>
                  <a:cubicBezTo>
                    <a:pt x="1159" y="424"/>
                    <a:pt x="1139" y="444"/>
                    <a:pt x="1119" y="464"/>
                  </a:cubicBezTo>
                  <a:cubicBezTo>
                    <a:pt x="1099" y="474"/>
                    <a:pt x="1079" y="494"/>
                    <a:pt x="1048" y="514"/>
                  </a:cubicBezTo>
                  <a:cubicBezTo>
                    <a:pt x="988" y="544"/>
                    <a:pt x="939" y="564"/>
                    <a:pt x="889" y="564"/>
                  </a:cubicBezTo>
                  <a:cubicBezTo>
                    <a:pt x="873" y="567"/>
                    <a:pt x="857" y="568"/>
                    <a:pt x="840" y="568"/>
                  </a:cubicBezTo>
                  <a:cubicBezTo>
                    <a:pt x="795" y="568"/>
                    <a:pt x="748" y="559"/>
                    <a:pt x="689" y="544"/>
                  </a:cubicBezTo>
                  <a:cubicBezTo>
                    <a:pt x="619" y="514"/>
                    <a:pt x="540" y="484"/>
                    <a:pt x="480" y="464"/>
                  </a:cubicBezTo>
                  <a:cubicBezTo>
                    <a:pt x="400" y="424"/>
                    <a:pt x="340" y="404"/>
                    <a:pt x="280" y="374"/>
                  </a:cubicBezTo>
                  <a:lnTo>
                    <a:pt x="150" y="334"/>
                  </a:lnTo>
                  <a:cubicBezTo>
                    <a:pt x="150" y="324"/>
                    <a:pt x="160" y="324"/>
                    <a:pt x="160" y="314"/>
                  </a:cubicBezTo>
                  <a:cubicBezTo>
                    <a:pt x="180" y="294"/>
                    <a:pt x="200" y="264"/>
                    <a:pt x="220" y="245"/>
                  </a:cubicBezTo>
                  <a:cubicBezTo>
                    <a:pt x="240" y="225"/>
                    <a:pt x="260" y="205"/>
                    <a:pt x="290" y="185"/>
                  </a:cubicBezTo>
                  <a:cubicBezTo>
                    <a:pt x="340" y="145"/>
                    <a:pt x="400" y="125"/>
                    <a:pt x="460" y="125"/>
                  </a:cubicBezTo>
                  <a:cubicBezTo>
                    <a:pt x="476" y="122"/>
                    <a:pt x="493" y="121"/>
                    <a:pt x="510" y="121"/>
                  </a:cubicBezTo>
                  <a:close/>
                  <a:moveTo>
                    <a:pt x="508" y="1"/>
                  </a:moveTo>
                  <a:cubicBezTo>
                    <a:pt x="488" y="1"/>
                    <a:pt x="468" y="2"/>
                    <a:pt x="449" y="5"/>
                  </a:cubicBezTo>
                  <a:cubicBezTo>
                    <a:pt x="369" y="5"/>
                    <a:pt x="290" y="34"/>
                    <a:pt x="220" y="85"/>
                  </a:cubicBezTo>
                  <a:cubicBezTo>
                    <a:pt x="190" y="105"/>
                    <a:pt x="150" y="134"/>
                    <a:pt x="130" y="165"/>
                  </a:cubicBezTo>
                  <a:cubicBezTo>
                    <a:pt x="100" y="194"/>
                    <a:pt x="80" y="225"/>
                    <a:pt x="60" y="245"/>
                  </a:cubicBezTo>
                  <a:cubicBezTo>
                    <a:pt x="50" y="264"/>
                    <a:pt x="40" y="284"/>
                    <a:pt x="30" y="294"/>
                  </a:cubicBezTo>
                  <a:lnTo>
                    <a:pt x="1" y="344"/>
                  </a:lnTo>
                  <a:lnTo>
                    <a:pt x="10" y="404"/>
                  </a:lnTo>
                  <a:lnTo>
                    <a:pt x="70" y="434"/>
                  </a:lnTo>
                  <a:cubicBezTo>
                    <a:pt x="80" y="434"/>
                    <a:pt x="90" y="434"/>
                    <a:pt x="100" y="444"/>
                  </a:cubicBezTo>
                  <a:lnTo>
                    <a:pt x="230" y="494"/>
                  </a:lnTo>
                  <a:cubicBezTo>
                    <a:pt x="290" y="514"/>
                    <a:pt x="360" y="534"/>
                    <a:pt x="429" y="574"/>
                  </a:cubicBezTo>
                  <a:cubicBezTo>
                    <a:pt x="500" y="593"/>
                    <a:pt x="580" y="633"/>
                    <a:pt x="659" y="653"/>
                  </a:cubicBezTo>
                  <a:cubicBezTo>
                    <a:pt x="739" y="673"/>
                    <a:pt x="799" y="684"/>
                    <a:pt x="859" y="684"/>
                  </a:cubicBezTo>
                  <a:lnTo>
                    <a:pt x="899" y="684"/>
                  </a:lnTo>
                  <a:cubicBezTo>
                    <a:pt x="968" y="684"/>
                    <a:pt x="1039" y="653"/>
                    <a:pt x="1108" y="613"/>
                  </a:cubicBezTo>
                  <a:cubicBezTo>
                    <a:pt x="1148" y="593"/>
                    <a:pt x="1168" y="574"/>
                    <a:pt x="1198" y="544"/>
                  </a:cubicBezTo>
                  <a:cubicBezTo>
                    <a:pt x="1228" y="524"/>
                    <a:pt x="1248" y="504"/>
                    <a:pt x="1268" y="474"/>
                  </a:cubicBezTo>
                  <a:cubicBezTo>
                    <a:pt x="1278" y="464"/>
                    <a:pt x="1288" y="444"/>
                    <a:pt x="1298" y="434"/>
                  </a:cubicBezTo>
                  <a:lnTo>
                    <a:pt x="1308" y="424"/>
                  </a:lnTo>
                  <a:cubicBezTo>
                    <a:pt x="1328" y="394"/>
                    <a:pt x="1328" y="384"/>
                    <a:pt x="1328" y="364"/>
                  </a:cubicBezTo>
                  <a:lnTo>
                    <a:pt x="1328" y="334"/>
                  </a:lnTo>
                  <a:lnTo>
                    <a:pt x="1308" y="314"/>
                  </a:lnTo>
                  <a:cubicBezTo>
                    <a:pt x="1308" y="314"/>
                    <a:pt x="1298" y="314"/>
                    <a:pt x="1288" y="304"/>
                  </a:cubicBezTo>
                  <a:lnTo>
                    <a:pt x="1278" y="304"/>
                  </a:lnTo>
                  <a:cubicBezTo>
                    <a:pt x="1268" y="294"/>
                    <a:pt x="1258" y="294"/>
                    <a:pt x="1248" y="284"/>
                  </a:cubicBezTo>
                  <a:lnTo>
                    <a:pt x="929" y="125"/>
                  </a:lnTo>
                  <a:cubicBezTo>
                    <a:pt x="839" y="74"/>
                    <a:pt x="759" y="45"/>
                    <a:pt x="699" y="25"/>
                  </a:cubicBezTo>
                  <a:cubicBezTo>
                    <a:pt x="626" y="10"/>
                    <a:pt x="564" y="1"/>
                    <a:pt x="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7300069" y="3387276"/>
              <a:ext cx="111019" cy="54362"/>
            </a:xfrm>
            <a:custGeom>
              <a:avLst/>
              <a:gdLst/>
              <a:ahLst/>
              <a:cxnLst/>
              <a:rect l="l" t="t" r="r" b="b"/>
              <a:pathLst>
                <a:path w="1209" h="592" extrusionOk="0">
                  <a:moveTo>
                    <a:pt x="450" y="0"/>
                  </a:moveTo>
                  <a:cubicBezTo>
                    <a:pt x="437" y="0"/>
                    <a:pt x="423" y="1"/>
                    <a:pt x="410" y="3"/>
                  </a:cubicBezTo>
                  <a:cubicBezTo>
                    <a:pt x="340" y="3"/>
                    <a:pt x="270" y="23"/>
                    <a:pt x="210" y="63"/>
                  </a:cubicBezTo>
                  <a:cubicBezTo>
                    <a:pt x="170" y="83"/>
                    <a:pt x="150" y="103"/>
                    <a:pt x="120" y="123"/>
                  </a:cubicBezTo>
                  <a:cubicBezTo>
                    <a:pt x="100" y="153"/>
                    <a:pt x="80" y="173"/>
                    <a:pt x="60" y="193"/>
                  </a:cubicBezTo>
                  <a:cubicBezTo>
                    <a:pt x="40" y="223"/>
                    <a:pt x="31" y="243"/>
                    <a:pt x="20" y="252"/>
                  </a:cubicBezTo>
                  <a:cubicBezTo>
                    <a:pt x="11" y="263"/>
                    <a:pt x="11" y="263"/>
                    <a:pt x="11" y="272"/>
                  </a:cubicBezTo>
                  <a:lnTo>
                    <a:pt x="0" y="272"/>
                  </a:lnTo>
                  <a:cubicBezTo>
                    <a:pt x="0" y="272"/>
                    <a:pt x="0" y="283"/>
                    <a:pt x="11" y="283"/>
                  </a:cubicBezTo>
                  <a:lnTo>
                    <a:pt x="20" y="283"/>
                  </a:lnTo>
                  <a:cubicBezTo>
                    <a:pt x="31" y="292"/>
                    <a:pt x="40" y="292"/>
                    <a:pt x="60" y="303"/>
                  </a:cubicBezTo>
                  <a:cubicBezTo>
                    <a:pt x="70" y="312"/>
                    <a:pt x="90" y="312"/>
                    <a:pt x="120" y="323"/>
                  </a:cubicBezTo>
                  <a:cubicBezTo>
                    <a:pt x="140" y="332"/>
                    <a:pt x="160" y="352"/>
                    <a:pt x="190" y="363"/>
                  </a:cubicBezTo>
                  <a:cubicBezTo>
                    <a:pt x="250" y="383"/>
                    <a:pt x="310" y="412"/>
                    <a:pt x="390" y="452"/>
                  </a:cubicBezTo>
                  <a:cubicBezTo>
                    <a:pt x="459" y="482"/>
                    <a:pt x="530" y="522"/>
                    <a:pt x="599" y="552"/>
                  </a:cubicBezTo>
                  <a:cubicBezTo>
                    <a:pt x="679" y="572"/>
                    <a:pt x="749" y="592"/>
                    <a:pt x="819" y="592"/>
                  </a:cubicBezTo>
                  <a:cubicBezTo>
                    <a:pt x="889" y="592"/>
                    <a:pt x="949" y="562"/>
                    <a:pt x="1009" y="532"/>
                  </a:cubicBezTo>
                  <a:cubicBezTo>
                    <a:pt x="1038" y="522"/>
                    <a:pt x="1069" y="502"/>
                    <a:pt x="1089" y="482"/>
                  </a:cubicBezTo>
                  <a:cubicBezTo>
                    <a:pt x="1118" y="463"/>
                    <a:pt x="1138" y="443"/>
                    <a:pt x="1158" y="423"/>
                  </a:cubicBezTo>
                  <a:cubicBezTo>
                    <a:pt x="1169" y="403"/>
                    <a:pt x="1189" y="383"/>
                    <a:pt x="1198" y="372"/>
                  </a:cubicBezTo>
                  <a:cubicBezTo>
                    <a:pt x="1209" y="363"/>
                    <a:pt x="1209" y="352"/>
                    <a:pt x="1209" y="352"/>
                  </a:cubicBezTo>
                  <a:cubicBezTo>
                    <a:pt x="1209" y="352"/>
                    <a:pt x="1209" y="343"/>
                    <a:pt x="1198" y="343"/>
                  </a:cubicBezTo>
                  <a:cubicBezTo>
                    <a:pt x="1189" y="332"/>
                    <a:pt x="1178" y="332"/>
                    <a:pt x="1169" y="323"/>
                  </a:cubicBezTo>
                  <a:cubicBezTo>
                    <a:pt x="1149" y="312"/>
                    <a:pt x="1129" y="303"/>
                    <a:pt x="1109" y="283"/>
                  </a:cubicBezTo>
                  <a:cubicBezTo>
                    <a:pt x="1089" y="272"/>
                    <a:pt x="1058" y="263"/>
                    <a:pt x="1038" y="243"/>
                  </a:cubicBezTo>
                  <a:cubicBezTo>
                    <a:pt x="979" y="213"/>
                    <a:pt x="919" y="173"/>
                    <a:pt x="849" y="143"/>
                  </a:cubicBezTo>
                  <a:cubicBezTo>
                    <a:pt x="779" y="103"/>
                    <a:pt x="709" y="63"/>
                    <a:pt x="630" y="33"/>
                  </a:cubicBezTo>
                  <a:cubicBezTo>
                    <a:pt x="573" y="17"/>
                    <a:pt x="509" y="0"/>
                    <a:pt x="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7294560" y="3381766"/>
              <a:ext cx="122039" cy="65381"/>
            </a:xfrm>
            <a:custGeom>
              <a:avLst/>
              <a:gdLst/>
              <a:ahLst/>
              <a:cxnLst/>
              <a:rect l="l" t="t" r="r" b="b"/>
              <a:pathLst>
                <a:path w="1329" h="712" extrusionOk="0">
                  <a:moveTo>
                    <a:pt x="490" y="123"/>
                  </a:moveTo>
                  <a:cubicBezTo>
                    <a:pt x="550" y="123"/>
                    <a:pt x="610" y="133"/>
                    <a:pt x="670" y="153"/>
                  </a:cubicBezTo>
                  <a:cubicBezTo>
                    <a:pt x="739" y="173"/>
                    <a:pt x="809" y="203"/>
                    <a:pt x="879" y="253"/>
                  </a:cubicBezTo>
                  <a:lnTo>
                    <a:pt x="1178" y="423"/>
                  </a:lnTo>
                  <a:cubicBezTo>
                    <a:pt x="1178" y="432"/>
                    <a:pt x="1178" y="432"/>
                    <a:pt x="1169" y="443"/>
                  </a:cubicBezTo>
                  <a:cubicBezTo>
                    <a:pt x="1158" y="452"/>
                    <a:pt x="1138" y="472"/>
                    <a:pt x="1109" y="492"/>
                  </a:cubicBezTo>
                  <a:cubicBezTo>
                    <a:pt x="1089" y="512"/>
                    <a:pt x="1069" y="532"/>
                    <a:pt x="1039" y="542"/>
                  </a:cubicBezTo>
                  <a:cubicBezTo>
                    <a:pt x="979" y="572"/>
                    <a:pt x="929" y="592"/>
                    <a:pt x="879" y="592"/>
                  </a:cubicBezTo>
                  <a:lnTo>
                    <a:pt x="869" y="652"/>
                  </a:lnTo>
                  <a:lnTo>
                    <a:pt x="869" y="592"/>
                  </a:lnTo>
                  <a:cubicBezTo>
                    <a:pt x="819" y="592"/>
                    <a:pt x="759" y="572"/>
                    <a:pt x="679" y="552"/>
                  </a:cubicBezTo>
                  <a:cubicBezTo>
                    <a:pt x="610" y="523"/>
                    <a:pt x="530" y="492"/>
                    <a:pt x="470" y="463"/>
                  </a:cubicBezTo>
                  <a:cubicBezTo>
                    <a:pt x="400" y="423"/>
                    <a:pt x="330" y="392"/>
                    <a:pt x="280" y="363"/>
                  </a:cubicBezTo>
                  <a:lnTo>
                    <a:pt x="150" y="312"/>
                  </a:lnTo>
                  <a:lnTo>
                    <a:pt x="170" y="293"/>
                  </a:lnTo>
                  <a:cubicBezTo>
                    <a:pt x="180" y="273"/>
                    <a:pt x="200" y="253"/>
                    <a:pt x="220" y="233"/>
                  </a:cubicBezTo>
                  <a:cubicBezTo>
                    <a:pt x="240" y="213"/>
                    <a:pt x="270" y="193"/>
                    <a:pt x="300" y="173"/>
                  </a:cubicBezTo>
                  <a:cubicBezTo>
                    <a:pt x="350" y="143"/>
                    <a:pt x="410" y="123"/>
                    <a:pt x="470" y="123"/>
                  </a:cubicBezTo>
                  <a:close/>
                  <a:moveTo>
                    <a:pt x="509" y="1"/>
                  </a:moveTo>
                  <a:cubicBezTo>
                    <a:pt x="496" y="1"/>
                    <a:pt x="483" y="2"/>
                    <a:pt x="470" y="3"/>
                  </a:cubicBezTo>
                  <a:cubicBezTo>
                    <a:pt x="390" y="3"/>
                    <a:pt x="310" y="33"/>
                    <a:pt x="230" y="73"/>
                  </a:cubicBezTo>
                  <a:cubicBezTo>
                    <a:pt x="200" y="93"/>
                    <a:pt x="170" y="123"/>
                    <a:pt x="140" y="143"/>
                  </a:cubicBezTo>
                  <a:cubicBezTo>
                    <a:pt x="111" y="173"/>
                    <a:pt x="91" y="193"/>
                    <a:pt x="71" y="223"/>
                  </a:cubicBezTo>
                  <a:cubicBezTo>
                    <a:pt x="60" y="243"/>
                    <a:pt x="40" y="253"/>
                    <a:pt x="31" y="273"/>
                  </a:cubicBezTo>
                  <a:lnTo>
                    <a:pt x="0" y="323"/>
                  </a:lnTo>
                  <a:lnTo>
                    <a:pt x="11" y="372"/>
                  </a:lnTo>
                  <a:lnTo>
                    <a:pt x="60" y="403"/>
                  </a:lnTo>
                  <a:cubicBezTo>
                    <a:pt x="71" y="412"/>
                    <a:pt x="80" y="412"/>
                    <a:pt x="91" y="412"/>
                  </a:cubicBezTo>
                  <a:lnTo>
                    <a:pt x="230" y="472"/>
                  </a:lnTo>
                  <a:cubicBezTo>
                    <a:pt x="280" y="503"/>
                    <a:pt x="350" y="532"/>
                    <a:pt x="420" y="562"/>
                  </a:cubicBezTo>
                  <a:cubicBezTo>
                    <a:pt x="479" y="602"/>
                    <a:pt x="559" y="632"/>
                    <a:pt x="639" y="662"/>
                  </a:cubicBezTo>
                  <a:cubicBezTo>
                    <a:pt x="729" y="692"/>
                    <a:pt x="799" y="712"/>
                    <a:pt x="869" y="712"/>
                  </a:cubicBezTo>
                  <a:lnTo>
                    <a:pt x="879" y="712"/>
                  </a:lnTo>
                  <a:cubicBezTo>
                    <a:pt x="949" y="712"/>
                    <a:pt x="1029" y="692"/>
                    <a:pt x="1098" y="642"/>
                  </a:cubicBezTo>
                  <a:cubicBezTo>
                    <a:pt x="1129" y="632"/>
                    <a:pt x="1158" y="612"/>
                    <a:pt x="1189" y="582"/>
                  </a:cubicBezTo>
                  <a:cubicBezTo>
                    <a:pt x="1218" y="562"/>
                    <a:pt x="1238" y="542"/>
                    <a:pt x="1258" y="523"/>
                  </a:cubicBezTo>
                  <a:cubicBezTo>
                    <a:pt x="1269" y="503"/>
                    <a:pt x="1288" y="492"/>
                    <a:pt x="1298" y="483"/>
                  </a:cubicBezTo>
                  <a:lnTo>
                    <a:pt x="1308" y="463"/>
                  </a:lnTo>
                  <a:cubicBezTo>
                    <a:pt x="1328" y="443"/>
                    <a:pt x="1328" y="432"/>
                    <a:pt x="1328" y="412"/>
                  </a:cubicBezTo>
                  <a:lnTo>
                    <a:pt x="1328" y="383"/>
                  </a:lnTo>
                  <a:lnTo>
                    <a:pt x="1308" y="363"/>
                  </a:lnTo>
                  <a:cubicBezTo>
                    <a:pt x="1308" y="363"/>
                    <a:pt x="1298" y="363"/>
                    <a:pt x="1288" y="352"/>
                  </a:cubicBezTo>
                  <a:lnTo>
                    <a:pt x="1278" y="343"/>
                  </a:lnTo>
                  <a:cubicBezTo>
                    <a:pt x="1269" y="343"/>
                    <a:pt x="1258" y="332"/>
                    <a:pt x="1258" y="332"/>
                  </a:cubicBezTo>
                  <a:lnTo>
                    <a:pt x="939" y="143"/>
                  </a:lnTo>
                  <a:cubicBezTo>
                    <a:pt x="859" y="103"/>
                    <a:pt x="779" y="63"/>
                    <a:pt x="709" y="43"/>
                  </a:cubicBezTo>
                  <a:cubicBezTo>
                    <a:pt x="636" y="19"/>
                    <a:pt x="569" y="1"/>
                    <a:pt x="5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7300069" y="3387276"/>
              <a:ext cx="111019" cy="54362"/>
            </a:xfrm>
            <a:custGeom>
              <a:avLst/>
              <a:gdLst/>
              <a:ahLst/>
              <a:cxnLst/>
              <a:rect l="l" t="t" r="r" b="b"/>
              <a:pathLst>
                <a:path w="1209" h="592" extrusionOk="0">
                  <a:moveTo>
                    <a:pt x="450" y="0"/>
                  </a:moveTo>
                  <a:cubicBezTo>
                    <a:pt x="437" y="0"/>
                    <a:pt x="423" y="1"/>
                    <a:pt x="410" y="3"/>
                  </a:cubicBezTo>
                  <a:cubicBezTo>
                    <a:pt x="340" y="3"/>
                    <a:pt x="270" y="23"/>
                    <a:pt x="210" y="63"/>
                  </a:cubicBezTo>
                  <a:cubicBezTo>
                    <a:pt x="170" y="83"/>
                    <a:pt x="150" y="103"/>
                    <a:pt x="120" y="123"/>
                  </a:cubicBezTo>
                  <a:cubicBezTo>
                    <a:pt x="100" y="153"/>
                    <a:pt x="80" y="173"/>
                    <a:pt x="60" y="193"/>
                  </a:cubicBezTo>
                  <a:cubicBezTo>
                    <a:pt x="40" y="223"/>
                    <a:pt x="31" y="243"/>
                    <a:pt x="20" y="252"/>
                  </a:cubicBezTo>
                  <a:cubicBezTo>
                    <a:pt x="11" y="263"/>
                    <a:pt x="11" y="263"/>
                    <a:pt x="11" y="272"/>
                  </a:cubicBezTo>
                  <a:lnTo>
                    <a:pt x="0" y="272"/>
                  </a:lnTo>
                  <a:cubicBezTo>
                    <a:pt x="0" y="272"/>
                    <a:pt x="0" y="283"/>
                    <a:pt x="11" y="283"/>
                  </a:cubicBezTo>
                  <a:lnTo>
                    <a:pt x="20" y="283"/>
                  </a:lnTo>
                  <a:cubicBezTo>
                    <a:pt x="31" y="292"/>
                    <a:pt x="40" y="292"/>
                    <a:pt x="60" y="303"/>
                  </a:cubicBezTo>
                  <a:cubicBezTo>
                    <a:pt x="70" y="312"/>
                    <a:pt x="90" y="312"/>
                    <a:pt x="120" y="323"/>
                  </a:cubicBezTo>
                  <a:cubicBezTo>
                    <a:pt x="140" y="332"/>
                    <a:pt x="160" y="352"/>
                    <a:pt x="190" y="363"/>
                  </a:cubicBezTo>
                  <a:cubicBezTo>
                    <a:pt x="250" y="383"/>
                    <a:pt x="310" y="412"/>
                    <a:pt x="390" y="452"/>
                  </a:cubicBezTo>
                  <a:cubicBezTo>
                    <a:pt x="459" y="482"/>
                    <a:pt x="530" y="522"/>
                    <a:pt x="599" y="552"/>
                  </a:cubicBezTo>
                  <a:cubicBezTo>
                    <a:pt x="679" y="572"/>
                    <a:pt x="749" y="592"/>
                    <a:pt x="819" y="592"/>
                  </a:cubicBezTo>
                  <a:cubicBezTo>
                    <a:pt x="889" y="592"/>
                    <a:pt x="949" y="562"/>
                    <a:pt x="1009" y="532"/>
                  </a:cubicBezTo>
                  <a:cubicBezTo>
                    <a:pt x="1038" y="522"/>
                    <a:pt x="1069" y="502"/>
                    <a:pt x="1089" y="482"/>
                  </a:cubicBezTo>
                  <a:cubicBezTo>
                    <a:pt x="1118" y="463"/>
                    <a:pt x="1138" y="443"/>
                    <a:pt x="1158" y="423"/>
                  </a:cubicBezTo>
                  <a:cubicBezTo>
                    <a:pt x="1169" y="403"/>
                    <a:pt x="1189" y="383"/>
                    <a:pt x="1198" y="372"/>
                  </a:cubicBezTo>
                  <a:cubicBezTo>
                    <a:pt x="1209" y="363"/>
                    <a:pt x="1209" y="352"/>
                    <a:pt x="1209" y="352"/>
                  </a:cubicBezTo>
                  <a:cubicBezTo>
                    <a:pt x="1209" y="352"/>
                    <a:pt x="1209" y="343"/>
                    <a:pt x="1198" y="343"/>
                  </a:cubicBezTo>
                  <a:cubicBezTo>
                    <a:pt x="1189" y="332"/>
                    <a:pt x="1178" y="332"/>
                    <a:pt x="1169" y="323"/>
                  </a:cubicBezTo>
                  <a:cubicBezTo>
                    <a:pt x="1149" y="312"/>
                    <a:pt x="1129" y="303"/>
                    <a:pt x="1109" y="283"/>
                  </a:cubicBezTo>
                  <a:cubicBezTo>
                    <a:pt x="1089" y="272"/>
                    <a:pt x="1058" y="263"/>
                    <a:pt x="1038" y="243"/>
                  </a:cubicBezTo>
                  <a:cubicBezTo>
                    <a:pt x="979" y="213"/>
                    <a:pt x="919" y="173"/>
                    <a:pt x="849" y="143"/>
                  </a:cubicBezTo>
                  <a:cubicBezTo>
                    <a:pt x="779" y="103"/>
                    <a:pt x="709" y="63"/>
                    <a:pt x="630" y="33"/>
                  </a:cubicBezTo>
                  <a:cubicBezTo>
                    <a:pt x="573" y="17"/>
                    <a:pt x="509" y="0"/>
                    <a:pt x="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7294560" y="3381766"/>
              <a:ext cx="122039" cy="65381"/>
            </a:xfrm>
            <a:custGeom>
              <a:avLst/>
              <a:gdLst/>
              <a:ahLst/>
              <a:cxnLst/>
              <a:rect l="l" t="t" r="r" b="b"/>
              <a:pathLst>
                <a:path w="1329" h="712" extrusionOk="0">
                  <a:moveTo>
                    <a:pt x="490" y="123"/>
                  </a:moveTo>
                  <a:cubicBezTo>
                    <a:pt x="550" y="123"/>
                    <a:pt x="610" y="133"/>
                    <a:pt x="670" y="153"/>
                  </a:cubicBezTo>
                  <a:cubicBezTo>
                    <a:pt x="739" y="173"/>
                    <a:pt x="809" y="203"/>
                    <a:pt x="879" y="253"/>
                  </a:cubicBezTo>
                  <a:lnTo>
                    <a:pt x="1178" y="423"/>
                  </a:lnTo>
                  <a:cubicBezTo>
                    <a:pt x="1178" y="432"/>
                    <a:pt x="1178" y="432"/>
                    <a:pt x="1169" y="443"/>
                  </a:cubicBezTo>
                  <a:cubicBezTo>
                    <a:pt x="1158" y="452"/>
                    <a:pt x="1138" y="472"/>
                    <a:pt x="1109" y="492"/>
                  </a:cubicBezTo>
                  <a:cubicBezTo>
                    <a:pt x="1089" y="512"/>
                    <a:pt x="1069" y="532"/>
                    <a:pt x="1039" y="542"/>
                  </a:cubicBezTo>
                  <a:cubicBezTo>
                    <a:pt x="979" y="572"/>
                    <a:pt x="929" y="592"/>
                    <a:pt x="879" y="592"/>
                  </a:cubicBezTo>
                  <a:lnTo>
                    <a:pt x="869" y="652"/>
                  </a:lnTo>
                  <a:lnTo>
                    <a:pt x="869" y="592"/>
                  </a:lnTo>
                  <a:cubicBezTo>
                    <a:pt x="819" y="592"/>
                    <a:pt x="759" y="572"/>
                    <a:pt x="679" y="552"/>
                  </a:cubicBezTo>
                  <a:cubicBezTo>
                    <a:pt x="610" y="523"/>
                    <a:pt x="530" y="492"/>
                    <a:pt x="470" y="463"/>
                  </a:cubicBezTo>
                  <a:cubicBezTo>
                    <a:pt x="400" y="423"/>
                    <a:pt x="330" y="392"/>
                    <a:pt x="280" y="363"/>
                  </a:cubicBezTo>
                  <a:lnTo>
                    <a:pt x="150" y="312"/>
                  </a:lnTo>
                  <a:lnTo>
                    <a:pt x="170" y="293"/>
                  </a:lnTo>
                  <a:cubicBezTo>
                    <a:pt x="180" y="273"/>
                    <a:pt x="200" y="253"/>
                    <a:pt x="220" y="233"/>
                  </a:cubicBezTo>
                  <a:cubicBezTo>
                    <a:pt x="240" y="213"/>
                    <a:pt x="270" y="193"/>
                    <a:pt x="300" y="173"/>
                  </a:cubicBezTo>
                  <a:cubicBezTo>
                    <a:pt x="350" y="143"/>
                    <a:pt x="410" y="123"/>
                    <a:pt x="470" y="123"/>
                  </a:cubicBezTo>
                  <a:close/>
                  <a:moveTo>
                    <a:pt x="509" y="1"/>
                  </a:moveTo>
                  <a:cubicBezTo>
                    <a:pt x="496" y="1"/>
                    <a:pt x="483" y="2"/>
                    <a:pt x="470" y="3"/>
                  </a:cubicBezTo>
                  <a:cubicBezTo>
                    <a:pt x="390" y="3"/>
                    <a:pt x="310" y="33"/>
                    <a:pt x="230" y="73"/>
                  </a:cubicBezTo>
                  <a:cubicBezTo>
                    <a:pt x="200" y="93"/>
                    <a:pt x="170" y="113"/>
                    <a:pt x="140" y="143"/>
                  </a:cubicBezTo>
                  <a:cubicBezTo>
                    <a:pt x="111" y="173"/>
                    <a:pt x="91" y="193"/>
                    <a:pt x="71" y="223"/>
                  </a:cubicBezTo>
                  <a:cubicBezTo>
                    <a:pt x="60" y="243"/>
                    <a:pt x="40" y="253"/>
                    <a:pt x="31" y="273"/>
                  </a:cubicBezTo>
                  <a:lnTo>
                    <a:pt x="0" y="323"/>
                  </a:lnTo>
                  <a:lnTo>
                    <a:pt x="11" y="372"/>
                  </a:lnTo>
                  <a:lnTo>
                    <a:pt x="60" y="403"/>
                  </a:lnTo>
                  <a:cubicBezTo>
                    <a:pt x="71" y="412"/>
                    <a:pt x="80" y="412"/>
                    <a:pt x="91" y="412"/>
                  </a:cubicBezTo>
                  <a:lnTo>
                    <a:pt x="230" y="472"/>
                  </a:lnTo>
                  <a:cubicBezTo>
                    <a:pt x="280" y="503"/>
                    <a:pt x="350" y="532"/>
                    <a:pt x="420" y="562"/>
                  </a:cubicBezTo>
                  <a:cubicBezTo>
                    <a:pt x="479" y="602"/>
                    <a:pt x="559" y="632"/>
                    <a:pt x="639" y="662"/>
                  </a:cubicBezTo>
                  <a:cubicBezTo>
                    <a:pt x="729" y="692"/>
                    <a:pt x="799" y="712"/>
                    <a:pt x="869" y="712"/>
                  </a:cubicBezTo>
                  <a:lnTo>
                    <a:pt x="879" y="712"/>
                  </a:lnTo>
                  <a:cubicBezTo>
                    <a:pt x="949" y="712"/>
                    <a:pt x="1029" y="692"/>
                    <a:pt x="1098" y="642"/>
                  </a:cubicBezTo>
                  <a:cubicBezTo>
                    <a:pt x="1129" y="632"/>
                    <a:pt x="1158" y="612"/>
                    <a:pt x="1189" y="582"/>
                  </a:cubicBezTo>
                  <a:cubicBezTo>
                    <a:pt x="1218" y="562"/>
                    <a:pt x="1238" y="542"/>
                    <a:pt x="1258" y="523"/>
                  </a:cubicBezTo>
                  <a:cubicBezTo>
                    <a:pt x="1269" y="503"/>
                    <a:pt x="1288" y="492"/>
                    <a:pt x="1298" y="483"/>
                  </a:cubicBezTo>
                  <a:lnTo>
                    <a:pt x="1308" y="463"/>
                  </a:lnTo>
                  <a:cubicBezTo>
                    <a:pt x="1328" y="443"/>
                    <a:pt x="1328" y="432"/>
                    <a:pt x="1328" y="412"/>
                  </a:cubicBezTo>
                  <a:lnTo>
                    <a:pt x="1328" y="383"/>
                  </a:lnTo>
                  <a:lnTo>
                    <a:pt x="1308" y="363"/>
                  </a:lnTo>
                  <a:cubicBezTo>
                    <a:pt x="1308" y="363"/>
                    <a:pt x="1298" y="363"/>
                    <a:pt x="1288" y="352"/>
                  </a:cubicBezTo>
                  <a:lnTo>
                    <a:pt x="1278" y="343"/>
                  </a:lnTo>
                  <a:cubicBezTo>
                    <a:pt x="1269" y="343"/>
                    <a:pt x="1258" y="332"/>
                    <a:pt x="1258" y="332"/>
                  </a:cubicBezTo>
                  <a:lnTo>
                    <a:pt x="939" y="143"/>
                  </a:lnTo>
                  <a:cubicBezTo>
                    <a:pt x="859" y="103"/>
                    <a:pt x="779" y="63"/>
                    <a:pt x="709" y="43"/>
                  </a:cubicBezTo>
                  <a:cubicBezTo>
                    <a:pt x="636" y="19"/>
                    <a:pt x="569" y="1"/>
                    <a:pt x="5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7344973" y="3363677"/>
              <a:ext cx="110101" cy="56933"/>
            </a:xfrm>
            <a:custGeom>
              <a:avLst/>
              <a:gdLst/>
              <a:ahLst/>
              <a:cxnLst/>
              <a:rect l="l" t="t" r="r" b="b"/>
              <a:pathLst>
                <a:path w="1199" h="620" extrusionOk="0">
                  <a:moveTo>
                    <a:pt x="420" y="1"/>
                  </a:moveTo>
                  <a:cubicBezTo>
                    <a:pt x="350" y="1"/>
                    <a:pt x="280" y="21"/>
                    <a:pt x="210" y="61"/>
                  </a:cubicBezTo>
                  <a:cubicBezTo>
                    <a:pt x="180" y="70"/>
                    <a:pt x="150" y="90"/>
                    <a:pt x="130" y="110"/>
                  </a:cubicBezTo>
                  <a:lnTo>
                    <a:pt x="61" y="180"/>
                  </a:lnTo>
                  <a:cubicBezTo>
                    <a:pt x="41" y="200"/>
                    <a:pt x="30" y="220"/>
                    <a:pt x="21" y="240"/>
                  </a:cubicBezTo>
                  <a:cubicBezTo>
                    <a:pt x="10" y="240"/>
                    <a:pt x="10" y="250"/>
                    <a:pt x="1" y="250"/>
                  </a:cubicBezTo>
                  <a:lnTo>
                    <a:pt x="1" y="260"/>
                  </a:lnTo>
                  <a:cubicBezTo>
                    <a:pt x="10" y="260"/>
                    <a:pt x="10" y="260"/>
                    <a:pt x="10" y="270"/>
                  </a:cubicBezTo>
                  <a:cubicBezTo>
                    <a:pt x="21" y="270"/>
                    <a:pt x="30" y="280"/>
                    <a:pt x="50" y="290"/>
                  </a:cubicBezTo>
                  <a:cubicBezTo>
                    <a:pt x="70" y="290"/>
                    <a:pt x="90" y="300"/>
                    <a:pt x="110" y="320"/>
                  </a:cubicBezTo>
                  <a:cubicBezTo>
                    <a:pt x="130" y="330"/>
                    <a:pt x="160" y="340"/>
                    <a:pt x="180" y="350"/>
                  </a:cubicBezTo>
                  <a:cubicBezTo>
                    <a:pt x="240" y="380"/>
                    <a:pt x="300" y="420"/>
                    <a:pt x="370" y="450"/>
                  </a:cubicBezTo>
                  <a:cubicBezTo>
                    <a:pt x="440" y="490"/>
                    <a:pt x="509" y="529"/>
                    <a:pt x="580" y="560"/>
                  </a:cubicBezTo>
                  <a:cubicBezTo>
                    <a:pt x="660" y="589"/>
                    <a:pt x="729" y="609"/>
                    <a:pt x="799" y="620"/>
                  </a:cubicBezTo>
                  <a:cubicBezTo>
                    <a:pt x="869" y="620"/>
                    <a:pt x="929" y="600"/>
                    <a:pt x="989" y="569"/>
                  </a:cubicBezTo>
                  <a:cubicBezTo>
                    <a:pt x="1019" y="560"/>
                    <a:pt x="1049" y="540"/>
                    <a:pt x="1079" y="520"/>
                  </a:cubicBezTo>
                  <a:lnTo>
                    <a:pt x="1139" y="460"/>
                  </a:lnTo>
                  <a:cubicBezTo>
                    <a:pt x="1159" y="450"/>
                    <a:pt x="1179" y="430"/>
                    <a:pt x="1188" y="420"/>
                  </a:cubicBezTo>
                  <a:cubicBezTo>
                    <a:pt x="1199" y="410"/>
                    <a:pt x="1199" y="400"/>
                    <a:pt x="1199" y="400"/>
                  </a:cubicBezTo>
                  <a:cubicBezTo>
                    <a:pt x="1199" y="400"/>
                    <a:pt x="1199" y="390"/>
                    <a:pt x="1188" y="390"/>
                  </a:cubicBezTo>
                  <a:cubicBezTo>
                    <a:pt x="1179" y="380"/>
                    <a:pt x="1168" y="370"/>
                    <a:pt x="1159" y="370"/>
                  </a:cubicBezTo>
                  <a:cubicBezTo>
                    <a:pt x="1139" y="360"/>
                    <a:pt x="1119" y="340"/>
                    <a:pt x="1099" y="330"/>
                  </a:cubicBezTo>
                  <a:cubicBezTo>
                    <a:pt x="1079" y="320"/>
                    <a:pt x="1059" y="300"/>
                    <a:pt x="1029" y="280"/>
                  </a:cubicBezTo>
                  <a:cubicBezTo>
                    <a:pt x="979" y="250"/>
                    <a:pt x="919" y="210"/>
                    <a:pt x="849" y="170"/>
                  </a:cubicBezTo>
                  <a:cubicBezTo>
                    <a:pt x="789" y="121"/>
                    <a:pt x="720" y="90"/>
                    <a:pt x="640" y="50"/>
                  </a:cubicBezTo>
                  <a:cubicBezTo>
                    <a:pt x="569" y="21"/>
                    <a:pt x="500" y="1"/>
                    <a:pt x="4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7339463" y="3358534"/>
              <a:ext cx="122957" cy="67585"/>
            </a:xfrm>
            <a:custGeom>
              <a:avLst/>
              <a:gdLst/>
              <a:ahLst/>
              <a:cxnLst/>
              <a:rect l="l" t="t" r="r" b="b"/>
              <a:pathLst>
                <a:path w="1339" h="736" extrusionOk="0">
                  <a:moveTo>
                    <a:pt x="480" y="117"/>
                  </a:moveTo>
                  <a:cubicBezTo>
                    <a:pt x="540" y="117"/>
                    <a:pt x="609" y="137"/>
                    <a:pt x="680" y="166"/>
                  </a:cubicBezTo>
                  <a:cubicBezTo>
                    <a:pt x="749" y="197"/>
                    <a:pt x="809" y="226"/>
                    <a:pt x="879" y="276"/>
                  </a:cubicBezTo>
                  <a:lnTo>
                    <a:pt x="1168" y="466"/>
                  </a:lnTo>
                  <a:cubicBezTo>
                    <a:pt x="1168" y="466"/>
                    <a:pt x="1168" y="476"/>
                    <a:pt x="1159" y="476"/>
                  </a:cubicBezTo>
                  <a:cubicBezTo>
                    <a:pt x="1139" y="496"/>
                    <a:pt x="1119" y="516"/>
                    <a:pt x="1099" y="526"/>
                  </a:cubicBezTo>
                  <a:cubicBezTo>
                    <a:pt x="1079" y="546"/>
                    <a:pt x="1049" y="556"/>
                    <a:pt x="1019" y="576"/>
                  </a:cubicBezTo>
                  <a:cubicBezTo>
                    <a:pt x="979" y="596"/>
                    <a:pt x="929" y="616"/>
                    <a:pt x="869" y="616"/>
                  </a:cubicBezTo>
                  <a:lnTo>
                    <a:pt x="859" y="616"/>
                  </a:lnTo>
                  <a:cubicBezTo>
                    <a:pt x="809" y="605"/>
                    <a:pt x="740" y="596"/>
                    <a:pt x="669" y="565"/>
                  </a:cubicBezTo>
                  <a:cubicBezTo>
                    <a:pt x="600" y="536"/>
                    <a:pt x="520" y="496"/>
                    <a:pt x="460" y="456"/>
                  </a:cubicBezTo>
                  <a:cubicBezTo>
                    <a:pt x="390" y="416"/>
                    <a:pt x="330" y="386"/>
                    <a:pt x="270" y="356"/>
                  </a:cubicBezTo>
                  <a:lnTo>
                    <a:pt x="150" y="296"/>
                  </a:lnTo>
                  <a:cubicBezTo>
                    <a:pt x="150" y="286"/>
                    <a:pt x="161" y="286"/>
                    <a:pt x="161" y="276"/>
                  </a:cubicBezTo>
                  <a:cubicBezTo>
                    <a:pt x="181" y="256"/>
                    <a:pt x="201" y="236"/>
                    <a:pt x="230" y="216"/>
                  </a:cubicBezTo>
                  <a:cubicBezTo>
                    <a:pt x="250" y="197"/>
                    <a:pt x="280" y="177"/>
                    <a:pt x="300" y="166"/>
                  </a:cubicBezTo>
                  <a:cubicBezTo>
                    <a:pt x="360" y="137"/>
                    <a:pt x="420" y="117"/>
                    <a:pt x="480" y="117"/>
                  </a:cubicBezTo>
                  <a:close/>
                  <a:moveTo>
                    <a:pt x="481" y="0"/>
                  </a:moveTo>
                  <a:cubicBezTo>
                    <a:pt x="397" y="0"/>
                    <a:pt x="317" y="20"/>
                    <a:pt x="240" y="57"/>
                  </a:cubicBezTo>
                  <a:cubicBezTo>
                    <a:pt x="210" y="77"/>
                    <a:pt x="181" y="97"/>
                    <a:pt x="150" y="126"/>
                  </a:cubicBezTo>
                  <a:cubicBezTo>
                    <a:pt x="121" y="146"/>
                    <a:pt x="90" y="177"/>
                    <a:pt x="70" y="197"/>
                  </a:cubicBezTo>
                  <a:cubicBezTo>
                    <a:pt x="61" y="216"/>
                    <a:pt x="41" y="236"/>
                    <a:pt x="30" y="246"/>
                  </a:cubicBezTo>
                  <a:lnTo>
                    <a:pt x="1" y="296"/>
                  </a:lnTo>
                  <a:lnTo>
                    <a:pt x="10" y="356"/>
                  </a:lnTo>
                  <a:lnTo>
                    <a:pt x="61" y="386"/>
                  </a:lnTo>
                  <a:cubicBezTo>
                    <a:pt x="70" y="386"/>
                    <a:pt x="70" y="396"/>
                    <a:pt x="81" y="396"/>
                  </a:cubicBezTo>
                  <a:lnTo>
                    <a:pt x="220" y="466"/>
                  </a:lnTo>
                  <a:cubicBezTo>
                    <a:pt x="270" y="486"/>
                    <a:pt x="330" y="526"/>
                    <a:pt x="400" y="565"/>
                  </a:cubicBezTo>
                  <a:cubicBezTo>
                    <a:pt x="470" y="596"/>
                    <a:pt x="540" y="636"/>
                    <a:pt x="620" y="676"/>
                  </a:cubicBezTo>
                  <a:cubicBezTo>
                    <a:pt x="709" y="716"/>
                    <a:pt x="789" y="725"/>
                    <a:pt x="859" y="736"/>
                  </a:cubicBezTo>
                  <a:lnTo>
                    <a:pt x="869" y="736"/>
                  </a:lnTo>
                  <a:cubicBezTo>
                    <a:pt x="949" y="736"/>
                    <a:pt x="1019" y="716"/>
                    <a:pt x="1079" y="676"/>
                  </a:cubicBezTo>
                  <a:cubicBezTo>
                    <a:pt x="1109" y="665"/>
                    <a:pt x="1139" y="645"/>
                    <a:pt x="1168" y="625"/>
                  </a:cubicBezTo>
                  <a:cubicBezTo>
                    <a:pt x="1199" y="605"/>
                    <a:pt x="1219" y="585"/>
                    <a:pt x="1239" y="565"/>
                  </a:cubicBezTo>
                  <a:lnTo>
                    <a:pt x="1279" y="526"/>
                  </a:lnTo>
                  <a:lnTo>
                    <a:pt x="1288" y="516"/>
                  </a:lnTo>
                  <a:cubicBezTo>
                    <a:pt x="1308" y="486"/>
                    <a:pt x="1308" y="486"/>
                    <a:pt x="1319" y="486"/>
                  </a:cubicBezTo>
                  <a:lnTo>
                    <a:pt x="1339" y="436"/>
                  </a:lnTo>
                  <a:lnTo>
                    <a:pt x="1299" y="406"/>
                  </a:lnTo>
                  <a:lnTo>
                    <a:pt x="1288" y="396"/>
                  </a:lnTo>
                  <a:lnTo>
                    <a:pt x="1279" y="386"/>
                  </a:lnTo>
                  <a:cubicBezTo>
                    <a:pt x="1268" y="386"/>
                    <a:pt x="1259" y="376"/>
                    <a:pt x="1248" y="376"/>
                  </a:cubicBezTo>
                  <a:lnTo>
                    <a:pt x="949" y="177"/>
                  </a:lnTo>
                  <a:cubicBezTo>
                    <a:pt x="869" y="126"/>
                    <a:pt x="799" y="86"/>
                    <a:pt x="729" y="57"/>
                  </a:cubicBezTo>
                  <a:cubicBezTo>
                    <a:pt x="642" y="18"/>
                    <a:pt x="560" y="0"/>
                    <a:pt x="4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7344973" y="3363677"/>
              <a:ext cx="110101" cy="56933"/>
            </a:xfrm>
            <a:custGeom>
              <a:avLst/>
              <a:gdLst/>
              <a:ahLst/>
              <a:cxnLst/>
              <a:rect l="l" t="t" r="r" b="b"/>
              <a:pathLst>
                <a:path w="1199" h="620" extrusionOk="0">
                  <a:moveTo>
                    <a:pt x="420" y="1"/>
                  </a:moveTo>
                  <a:cubicBezTo>
                    <a:pt x="350" y="1"/>
                    <a:pt x="280" y="21"/>
                    <a:pt x="210" y="61"/>
                  </a:cubicBezTo>
                  <a:cubicBezTo>
                    <a:pt x="180" y="70"/>
                    <a:pt x="150" y="90"/>
                    <a:pt x="130" y="110"/>
                  </a:cubicBezTo>
                  <a:lnTo>
                    <a:pt x="61" y="180"/>
                  </a:lnTo>
                  <a:cubicBezTo>
                    <a:pt x="41" y="200"/>
                    <a:pt x="30" y="220"/>
                    <a:pt x="21" y="240"/>
                  </a:cubicBezTo>
                  <a:cubicBezTo>
                    <a:pt x="10" y="240"/>
                    <a:pt x="10" y="250"/>
                    <a:pt x="1" y="250"/>
                  </a:cubicBezTo>
                  <a:lnTo>
                    <a:pt x="1" y="260"/>
                  </a:lnTo>
                  <a:cubicBezTo>
                    <a:pt x="10" y="260"/>
                    <a:pt x="10" y="260"/>
                    <a:pt x="10" y="270"/>
                  </a:cubicBezTo>
                  <a:cubicBezTo>
                    <a:pt x="21" y="270"/>
                    <a:pt x="30" y="280"/>
                    <a:pt x="50" y="290"/>
                  </a:cubicBezTo>
                  <a:cubicBezTo>
                    <a:pt x="70" y="290"/>
                    <a:pt x="90" y="300"/>
                    <a:pt x="110" y="320"/>
                  </a:cubicBezTo>
                  <a:cubicBezTo>
                    <a:pt x="130" y="330"/>
                    <a:pt x="160" y="340"/>
                    <a:pt x="180" y="350"/>
                  </a:cubicBezTo>
                  <a:cubicBezTo>
                    <a:pt x="240" y="380"/>
                    <a:pt x="300" y="420"/>
                    <a:pt x="370" y="450"/>
                  </a:cubicBezTo>
                  <a:cubicBezTo>
                    <a:pt x="440" y="490"/>
                    <a:pt x="509" y="529"/>
                    <a:pt x="580" y="560"/>
                  </a:cubicBezTo>
                  <a:cubicBezTo>
                    <a:pt x="660" y="589"/>
                    <a:pt x="729" y="609"/>
                    <a:pt x="799" y="620"/>
                  </a:cubicBezTo>
                  <a:cubicBezTo>
                    <a:pt x="869" y="620"/>
                    <a:pt x="929" y="600"/>
                    <a:pt x="989" y="569"/>
                  </a:cubicBezTo>
                  <a:cubicBezTo>
                    <a:pt x="1019" y="560"/>
                    <a:pt x="1049" y="540"/>
                    <a:pt x="1079" y="520"/>
                  </a:cubicBezTo>
                  <a:lnTo>
                    <a:pt x="1139" y="460"/>
                  </a:lnTo>
                  <a:cubicBezTo>
                    <a:pt x="1159" y="450"/>
                    <a:pt x="1179" y="430"/>
                    <a:pt x="1188" y="420"/>
                  </a:cubicBezTo>
                  <a:cubicBezTo>
                    <a:pt x="1199" y="410"/>
                    <a:pt x="1199" y="400"/>
                    <a:pt x="1199" y="400"/>
                  </a:cubicBezTo>
                  <a:cubicBezTo>
                    <a:pt x="1199" y="400"/>
                    <a:pt x="1199" y="390"/>
                    <a:pt x="1188" y="390"/>
                  </a:cubicBezTo>
                  <a:cubicBezTo>
                    <a:pt x="1179" y="380"/>
                    <a:pt x="1168" y="370"/>
                    <a:pt x="1159" y="370"/>
                  </a:cubicBezTo>
                  <a:cubicBezTo>
                    <a:pt x="1139" y="360"/>
                    <a:pt x="1119" y="340"/>
                    <a:pt x="1099" y="330"/>
                  </a:cubicBezTo>
                  <a:cubicBezTo>
                    <a:pt x="1079" y="320"/>
                    <a:pt x="1059" y="300"/>
                    <a:pt x="1029" y="280"/>
                  </a:cubicBezTo>
                  <a:cubicBezTo>
                    <a:pt x="979" y="250"/>
                    <a:pt x="919" y="210"/>
                    <a:pt x="849" y="170"/>
                  </a:cubicBezTo>
                  <a:cubicBezTo>
                    <a:pt x="789" y="121"/>
                    <a:pt x="720" y="90"/>
                    <a:pt x="640" y="50"/>
                  </a:cubicBezTo>
                  <a:cubicBezTo>
                    <a:pt x="569" y="21"/>
                    <a:pt x="500" y="1"/>
                    <a:pt x="4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7339463" y="3358534"/>
              <a:ext cx="121120" cy="67585"/>
            </a:xfrm>
            <a:custGeom>
              <a:avLst/>
              <a:gdLst/>
              <a:ahLst/>
              <a:cxnLst/>
              <a:rect l="l" t="t" r="r" b="b"/>
              <a:pathLst>
                <a:path w="1319" h="736" extrusionOk="0">
                  <a:moveTo>
                    <a:pt x="480" y="117"/>
                  </a:moveTo>
                  <a:cubicBezTo>
                    <a:pt x="540" y="117"/>
                    <a:pt x="609" y="137"/>
                    <a:pt x="680" y="166"/>
                  </a:cubicBezTo>
                  <a:cubicBezTo>
                    <a:pt x="749" y="197"/>
                    <a:pt x="809" y="226"/>
                    <a:pt x="879" y="276"/>
                  </a:cubicBezTo>
                  <a:lnTo>
                    <a:pt x="1168" y="466"/>
                  </a:lnTo>
                  <a:cubicBezTo>
                    <a:pt x="1168" y="466"/>
                    <a:pt x="1168" y="476"/>
                    <a:pt x="1159" y="476"/>
                  </a:cubicBezTo>
                  <a:cubicBezTo>
                    <a:pt x="1139" y="496"/>
                    <a:pt x="1119" y="516"/>
                    <a:pt x="1099" y="526"/>
                  </a:cubicBezTo>
                  <a:cubicBezTo>
                    <a:pt x="1079" y="546"/>
                    <a:pt x="1049" y="556"/>
                    <a:pt x="1019" y="576"/>
                  </a:cubicBezTo>
                  <a:cubicBezTo>
                    <a:pt x="979" y="596"/>
                    <a:pt x="929" y="616"/>
                    <a:pt x="869" y="616"/>
                  </a:cubicBezTo>
                  <a:lnTo>
                    <a:pt x="859" y="616"/>
                  </a:lnTo>
                  <a:cubicBezTo>
                    <a:pt x="809" y="605"/>
                    <a:pt x="740" y="596"/>
                    <a:pt x="669" y="565"/>
                  </a:cubicBezTo>
                  <a:cubicBezTo>
                    <a:pt x="600" y="536"/>
                    <a:pt x="520" y="496"/>
                    <a:pt x="460" y="456"/>
                  </a:cubicBezTo>
                  <a:cubicBezTo>
                    <a:pt x="390" y="416"/>
                    <a:pt x="330" y="386"/>
                    <a:pt x="270" y="356"/>
                  </a:cubicBezTo>
                  <a:lnTo>
                    <a:pt x="150" y="296"/>
                  </a:lnTo>
                  <a:cubicBezTo>
                    <a:pt x="150" y="286"/>
                    <a:pt x="161" y="286"/>
                    <a:pt x="161" y="276"/>
                  </a:cubicBezTo>
                  <a:cubicBezTo>
                    <a:pt x="181" y="256"/>
                    <a:pt x="201" y="236"/>
                    <a:pt x="230" y="216"/>
                  </a:cubicBezTo>
                  <a:cubicBezTo>
                    <a:pt x="250" y="197"/>
                    <a:pt x="280" y="177"/>
                    <a:pt x="300" y="166"/>
                  </a:cubicBezTo>
                  <a:cubicBezTo>
                    <a:pt x="360" y="137"/>
                    <a:pt x="420" y="117"/>
                    <a:pt x="480" y="117"/>
                  </a:cubicBezTo>
                  <a:close/>
                  <a:moveTo>
                    <a:pt x="481" y="0"/>
                  </a:moveTo>
                  <a:cubicBezTo>
                    <a:pt x="397" y="0"/>
                    <a:pt x="317" y="20"/>
                    <a:pt x="240" y="57"/>
                  </a:cubicBezTo>
                  <a:cubicBezTo>
                    <a:pt x="210" y="77"/>
                    <a:pt x="181" y="97"/>
                    <a:pt x="150" y="126"/>
                  </a:cubicBezTo>
                  <a:cubicBezTo>
                    <a:pt x="121" y="146"/>
                    <a:pt x="90" y="177"/>
                    <a:pt x="70" y="197"/>
                  </a:cubicBezTo>
                  <a:cubicBezTo>
                    <a:pt x="61" y="216"/>
                    <a:pt x="41" y="236"/>
                    <a:pt x="30" y="246"/>
                  </a:cubicBezTo>
                  <a:lnTo>
                    <a:pt x="1" y="296"/>
                  </a:lnTo>
                  <a:lnTo>
                    <a:pt x="10" y="356"/>
                  </a:lnTo>
                  <a:lnTo>
                    <a:pt x="61" y="386"/>
                  </a:lnTo>
                  <a:cubicBezTo>
                    <a:pt x="70" y="386"/>
                    <a:pt x="70" y="396"/>
                    <a:pt x="81" y="396"/>
                  </a:cubicBezTo>
                  <a:lnTo>
                    <a:pt x="220" y="466"/>
                  </a:lnTo>
                  <a:cubicBezTo>
                    <a:pt x="270" y="486"/>
                    <a:pt x="330" y="526"/>
                    <a:pt x="400" y="565"/>
                  </a:cubicBezTo>
                  <a:cubicBezTo>
                    <a:pt x="470" y="596"/>
                    <a:pt x="540" y="636"/>
                    <a:pt x="620" y="676"/>
                  </a:cubicBezTo>
                  <a:cubicBezTo>
                    <a:pt x="709" y="716"/>
                    <a:pt x="789" y="725"/>
                    <a:pt x="859" y="736"/>
                  </a:cubicBezTo>
                  <a:lnTo>
                    <a:pt x="869" y="736"/>
                  </a:lnTo>
                  <a:cubicBezTo>
                    <a:pt x="949" y="736"/>
                    <a:pt x="1019" y="716"/>
                    <a:pt x="1079" y="676"/>
                  </a:cubicBezTo>
                  <a:cubicBezTo>
                    <a:pt x="1109" y="665"/>
                    <a:pt x="1139" y="645"/>
                    <a:pt x="1168" y="625"/>
                  </a:cubicBezTo>
                  <a:cubicBezTo>
                    <a:pt x="1199" y="605"/>
                    <a:pt x="1219" y="585"/>
                    <a:pt x="1239" y="565"/>
                  </a:cubicBezTo>
                  <a:lnTo>
                    <a:pt x="1279" y="526"/>
                  </a:lnTo>
                  <a:lnTo>
                    <a:pt x="1288" y="516"/>
                  </a:lnTo>
                  <a:cubicBezTo>
                    <a:pt x="1319" y="486"/>
                    <a:pt x="1319" y="476"/>
                    <a:pt x="1319" y="456"/>
                  </a:cubicBezTo>
                  <a:lnTo>
                    <a:pt x="1319" y="426"/>
                  </a:lnTo>
                  <a:lnTo>
                    <a:pt x="1299" y="406"/>
                  </a:lnTo>
                  <a:lnTo>
                    <a:pt x="1288" y="396"/>
                  </a:lnTo>
                  <a:lnTo>
                    <a:pt x="1279" y="386"/>
                  </a:lnTo>
                  <a:cubicBezTo>
                    <a:pt x="1268" y="386"/>
                    <a:pt x="1259" y="376"/>
                    <a:pt x="1248" y="376"/>
                  </a:cubicBezTo>
                  <a:lnTo>
                    <a:pt x="949" y="177"/>
                  </a:lnTo>
                  <a:cubicBezTo>
                    <a:pt x="869" y="126"/>
                    <a:pt x="799" y="86"/>
                    <a:pt x="729" y="57"/>
                  </a:cubicBezTo>
                  <a:cubicBezTo>
                    <a:pt x="642" y="18"/>
                    <a:pt x="560" y="0"/>
                    <a:pt x="4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7390794" y="3343291"/>
              <a:ext cx="110101" cy="58402"/>
            </a:xfrm>
            <a:custGeom>
              <a:avLst/>
              <a:gdLst/>
              <a:ahLst/>
              <a:cxnLst/>
              <a:rect l="l" t="t" r="r" b="b"/>
              <a:pathLst>
                <a:path w="1199" h="636" extrusionOk="0">
                  <a:moveTo>
                    <a:pt x="397" y="0"/>
                  </a:moveTo>
                  <a:cubicBezTo>
                    <a:pt x="335" y="0"/>
                    <a:pt x="277" y="18"/>
                    <a:pt x="221" y="43"/>
                  </a:cubicBezTo>
                  <a:cubicBezTo>
                    <a:pt x="190" y="53"/>
                    <a:pt x="161" y="73"/>
                    <a:pt x="141" y="93"/>
                  </a:cubicBezTo>
                  <a:cubicBezTo>
                    <a:pt x="110" y="123"/>
                    <a:pt x="81" y="143"/>
                    <a:pt x="61" y="163"/>
                  </a:cubicBezTo>
                  <a:cubicBezTo>
                    <a:pt x="41" y="183"/>
                    <a:pt x="30" y="203"/>
                    <a:pt x="21" y="212"/>
                  </a:cubicBezTo>
                  <a:cubicBezTo>
                    <a:pt x="10" y="223"/>
                    <a:pt x="10" y="223"/>
                    <a:pt x="10" y="232"/>
                  </a:cubicBezTo>
                  <a:lnTo>
                    <a:pt x="1" y="232"/>
                  </a:lnTo>
                  <a:lnTo>
                    <a:pt x="10" y="243"/>
                  </a:lnTo>
                  <a:cubicBezTo>
                    <a:pt x="21" y="243"/>
                    <a:pt x="30" y="252"/>
                    <a:pt x="50" y="263"/>
                  </a:cubicBezTo>
                  <a:lnTo>
                    <a:pt x="110" y="292"/>
                  </a:lnTo>
                  <a:cubicBezTo>
                    <a:pt x="130" y="312"/>
                    <a:pt x="150" y="323"/>
                    <a:pt x="181" y="343"/>
                  </a:cubicBezTo>
                  <a:cubicBezTo>
                    <a:pt x="230" y="372"/>
                    <a:pt x="300" y="412"/>
                    <a:pt x="360" y="452"/>
                  </a:cubicBezTo>
                  <a:lnTo>
                    <a:pt x="570" y="572"/>
                  </a:lnTo>
                  <a:cubicBezTo>
                    <a:pt x="640" y="602"/>
                    <a:pt x="709" y="632"/>
                    <a:pt x="780" y="632"/>
                  </a:cubicBezTo>
                  <a:cubicBezTo>
                    <a:pt x="797" y="634"/>
                    <a:pt x="815" y="636"/>
                    <a:pt x="832" y="636"/>
                  </a:cubicBezTo>
                  <a:cubicBezTo>
                    <a:pt x="884" y="636"/>
                    <a:pt x="934" y="624"/>
                    <a:pt x="979" y="602"/>
                  </a:cubicBezTo>
                  <a:cubicBezTo>
                    <a:pt x="1009" y="582"/>
                    <a:pt x="1029" y="572"/>
                    <a:pt x="1059" y="552"/>
                  </a:cubicBezTo>
                  <a:cubicBezTo>
                    <a:pt x="1089" y="532"/>
                    <a:pt x="1109" y="512"/>
                    <a:pt x="1129" y="502"/>
                  </a:cubicBezTo>
                  <a:lnTo>
                    <a:pt x="1179" y="452"/>
                  </a:lnTo>
                  <a:lnTo>
                    <a:pt x="1199" y="432"/>
                  </a:lnTo>
                  <a:cubicBezTo>
                    <a:pt x="1199" y="432"/>
                    <a:pt x="1188" y="432"/>
                    <a:pt x="1179" y="422"/>
                  </a:cubicBezTo>
                  <a:cubicBezTo>
                    <a:pt x="1179" y="422"/>
                    <a:pt x="1168" y="412"/>
                    <a:pt x="1149" y="402"/>
                  </a:cubicBezTo>
                  <a:cubicBezTo>
                    <a:pt x="1139" y="392"/>
                    <a:pt x="1119" y="372"/>
                    <a:pt x="1099" y="363"/>
                  </a:cubicBezTo>
                  <a:cubicBezTo>
                    <a:pt x="1079" y="352"/>
                    <a:pt x="1059" y="332"/>
                    <a:pt x="1029" y="312"/>
                  </a:cubicBezTo>
                  <a:cubicBezTo>
                    <a:pt x="979" y="272"/>
                    <a:pt x="919" y="232"/>
                    <a:pt x="859" y="192"/>
                  </a:cubicBezTo>
                  <a:cubicBezTo>
                    <a:pt x="800" y="143"/>
                    <a:pt x="729" y="103"/>
                    <a:pt x="660" y="63"/>
                  </a:cubicBezTo>
                  <a:cubicBezTo>
                    <a:pt x="580" y="33"/>
                    <a:pt x="510" y="3"/>
                    <a:pt x="440" y="3"/>
                  </a:cubicBezTo>
                  <a:cubicBezTo>
                    <a:pt x="426" y="1"/>
                    <a:pt x="411" y="0"/>
                    <a:pt x="3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7385284" y="3337781"/>
              <a:ext cx="121120" cy="69054"/>
            </a:xfrm>
            <a:custGeom>
              <a:avLst/>
              <a:gdLst/>
              <a:ahLst/>
              <a:cxnLst/>
              <a:rect l="l" t="t" r="r" b="b"/>
              <a:pathLst>
                <a:path w="1319" h="752" extrusionOk="0">
                  <a:moveTo>
                    <a:pt x="456" y="120"/>
                  </a:moveTo>
                  <a:cubicBezTo>
                    <a:pt x="467" y="120"/>
                    <a:pt x="478" y="121"/>
                    <a:pt x="490" y="123"/>
                  </a:cubicBezTo>
                  <a:cubicBezTo>
                    <a:pt x="550" y="123"/>
                    <a:pt x="620" y="143"/>
                    <a:pt x="689" y="183"/>
                  </a:cubicBezTo>
                  <a:cubicBezTo>
                    <a:pt x="749" y="212"/>
                    <a:pt x="809" y="243"/>
                    <a:pt x="879" y="292"/>
                  </a:cubicBezTo>
                  <a:cubicBezTo>
                    <a:pt x="949" y="343"/>
                    <a:pt x="999" y="383"/>
                    <a:pt x="1049" y="423"/>
                  </a:cubicBezTo>
                  <a:lnTo>
                    <a:pt x="1169" y="502"/>
                  </a:lnTo>
                  <a:cubicBezTo>
                    <a:pt x="1159" y="502"/>
                    <a:pt x="1159" y="512"/>
                    <a:pt x="1149" y="512"/>
                  </a:cubicBezTo>
                  <a:cubicBezTo>
                    <a:pt x="1129" y="532"/>
                    <a:pt x="1109" y="542"/>
                    <a:pt x="1089" y="562"/>
                  </a:cubicBezTo>
                  <a:cubicBezTo>
                    <a:pt x="1059" y="582"/>
                    <a:pt x="1029" y="592"/>
                    <a:pt x="1009" y="602"/>
                  </a:cubicBezTo>
                  <a:cubicBezTo>
                    <a:pt x="972" y="624"/>
                    <a:pt x="934" y="636"/>
                    <a:pt x="889" y="636"/>
                  </a:cubicBezTo>
                  <a:cubicBezTo>
                    <a:pt x="873" y="636"/>
                    <a:pt x="857" y="634"/>
                    <a:pt x="840" y="632"/>
                  </a:cubicBezTo>
                  <a:cubicBezTo>
                    <a:pt x="789" y="632"/>
                    <a:pt x="729" y="612"/>
                    <a:pt x="649" y="572"/>
                  </a:cubicBezTo>
                  <a:cubicBezTo>
                    <a:pt x="580" y="542"/>
                    <a:pt x="510" y="492"/>
                    <a:pt x="450" y="452"/>
                  </a:cubicBezTo>
                  <a:lnTo>
                    <a:pt x="150" y="283"/>
                  </a:lnTo>
                  <a:lnTo>
                    <a:pt x="170" y="263"/>
                  </a:lnTo>
                  <a:lnTo>
                    <a:pt x="230" y="203"/>
                  </a:lnTo>
                  <a:cubicBezTo>
                    <a:pt x="250" y="193"/>
                    <a:pt x="281" y="173"/>
                    <a:pt x="310" y="153"/>
                  </a:cubicBezTo>
                  <a:cubicBezTo>
                    <a:pt x="359" y="136"/>
                    <a:pt x="407" y="120"/>
                    <a:pt x="456" y="120"/>
                  </a:cubicBezTo>
                  <a:close/>
                  <a:moveTo>
                    <a:pt x="457" y="0"/>
                  </a:moveTo>
                  <a:cubicBezTo>
                    <a:pt x="391" y="0"/>
                    <a:pt x="326" y="18"/>
                    <a:pt x="261" y="43"/>
                  </a:cubicBezTo>
                  <a:cubicBezTo>
                    <a:pt x="221" y="63"/>
                    <a:pt x="181" y="93"/>
                    <a:pt x="161" y="113"/>
                  </a:cubicBezTo>
                  <a:cubicBezTo>
                    <a:pt x="130" y="133"/>
                    <a:pt x="101" y="153"/>
                    <a:pt x="81" y="183"/>
                  </a:cubicBezTo>
                  <a:lnTo>
                    <a:pt x="41" y="223"/>
                  </a:lnTo>
                  <a:lnTo>
                    <a:pt x="1" y="272"/>
                  </a:lnTo>
                  <a:lnTo>
                    <a:pt x="11" y="332"/>
                  </a:lnTo>
                  <a:lnTo>
                    <a:pt x="61" y="363"/>
                  </a:lnTo>
                  <a:cubicBezTo>
                    <a:pt x="61" y="363"/>
                    <a:pt x="70" y="372"/>
                    <a:pt x="81" y="372"/>
                  </a:cubicBezTo>
                  <a:lnTo>
                    <a:pt x="390" y="562"/>
                  </a:lnTo>
                  <a:cubicBezTo>
                    <a:pt x="450" y="592"/>
                    <a:pt x="520" y="642"/>
                    <a:pt x="600" y="682"/>
                  </a:cubicBezTo>
                  <a:cubicBezTo>
                    <a:pt x="689" y="722"/>
                    <a:pt x="769" y="752"/>
                    <a:pt x="829" y="752"/>
                  </a:cubicBezTo>
                  <a:lnTo>
                    <a:pt x="879" y="752"/>
                  </a:lnTo>
                  <a:cubicBezTo>
                    <a:pt x="939" y="752"/>
                    <a:pt x="999" y="742"/>
                    <a:pt x="1059" y="712"/>
                  </a:cubicBezTo>
                  <a:cubicBezTo>
                    <a:pt x="1089" y="702"/>
                    <a:pt x="1119" y="682"/>
                    <a:pt x="1149" y="662"/>
                  </a:cubicBezTo>
                  <a:cubicBezTo>
                    <a:pt x="1179" y="642"/>
                    <a:pt x="1209" y="622"/>
                    <a:pt x="1228" y="602"/>
                  </a:cubicBezTo>
                  <a:cubicBezTo>
                    <a:pt x="1248" y="592"/>
                    <a:pt x="1259" y="582"/>
                    <a:pt x="1279" y="562"/>
                  </a:cubicBezTo>
                  <a:lnTo>
                    <a:pt x="1288" y="552"/>
                  </a:lnTo>
                  <a:cubicBezTo>
                    <a:pt x="1299" y="532"/>
                    <a:pt x="1319" y="522"/>
                    <a:pt x="1319" y="492"/>
                  </a:cubicBezTo>
                  <a:lnTo>
                    <a:pt x="1319" y="472"/>
                  </a:lnTo>
                  <a:lnTo>
                    <a:pt x="1299" y="452"/>
                  </a:lnTo>
                  <a:cubicBezTo>
                    <a:pt x="1299" y="452"/>
                    <a:pt x="1288" y="452"/>
                    <a:pt x="1279" y="442"/>
                  </a:cubicBezTo>
                  <a:lnTo>
                    <a:pt x="1268" y="432"/>
                  </a:lnTo>
                  <a:lnTo>
                    <a:pt x="1248" y="412"/>
                  </a:lnTo>
                  <a:lnTo>
                    <a:pt x="1129" y="323"/>
                  </a:lnTo>
                  <a:cubicBezTo>
                    <a:pt x="1079" y="283"/>
                    <a:pt x="1019" y="243"/>
                    <a:pt x="949" y="203"/>
                  </a:cubicBezTo>
                  <a:cubicBezTo>
                    <a:pt x="869" y="143"/>
                    <a:pt x="809" y="103"/>
                    <a:pt x="740" y="73"/>
                  </a:cubicBezTo>
                  <a:cubicBezTo>
                    <a:pt x="649" y="33"/>
                    <a:pt x="570" y="3"/>
                    <a:pt x="500" y="3"/>
                  </a:cubicBezTo>
                  <a:cubicBezTo>
                    <a:pt x="486" y="1"/>
                    <a:pt x="471"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7390794" y="3343291"/>
              <a:ext cx="110101" cy="58402"/>
            </a:xfrm>
            <a:custGeom>
              <a:avLst/>
              <a:gdLst/>
              <a:ahLst/>
              <a:cxnLst/>
              <a:rect l="l" t="t" r="r" b="b"/>
              <a:pathLst>
                <a:path w="1199" h="636" extrusionOk="0">
                  <a:moveTo>
                    <a:pt x="397" y="0"/>
                  </a:moveTo>
                  <a:cubicBezTo>
                    <a:pt x="335" y="0"/>
                    <a:pt x="277" y="18"/>
                    <a:pt x="221" y="43"/>
                  </a:cubicBezTo>
                  <a:cubicBezTo>
                    <a:pt x="190" y="53"/>
                    <a:pt x="161" y="73"/>
                    <a:pt x="141" y="93"/>
                  </a:cubicBezTo>
                  <a:cubicBezTo>
                    <a:pt x="110" y="123"/>
                    <a:pt x="81" y="143"/>
                    <a:pt x="61" y="163"/>
                  </a:cubicBezTo>
                  <a:cubicBezTo>
                    <a:pt x="41" y="183"/>
                    <a:pt x="30" y="203"/>
                    <a:pt x="21" y="212"/>
                  </a:cubicBezTo>
                  <a:cubicBezTo>
                    <a:pt x="10" y="223"/>
                    <a:pt x="10" y="223"/>
                    <a:pt x="10" y="232"/>
                  </a:cubicBezTo>
                  <a:lnTo>
                    <a:pt x="1" y="232"/>
                  </a:lnTo>
                  <a:lnTo>
                    <a:pt x="10" y="243"/>
                  </a:lnTo>
                  <a:cubicBezTo>
                    <a:pt x="21" y="243"/>
                    <a:pt x="30" y="252"/>
                    <a:pt x="50" y="263"/>
                  </a:cubicBezTo>
                  <a:lnTo>
                    <a:pt x="110" y="292"/>
                  </a:lnTo>
                  <a:cubicBezTo>
                    <a:pt x="130" y="312"/>
                    <a:pt x="150" y="323"/>
                    <a:pt x="181" y="343"/>
                  </a:cubicBezTo>
                  <a:cubicBezTo>
                    <a:pt x="230" y="372"/>
                    <a:pt x="300" y="412"/>
                    <a:pt x="360" y="452"/>
                  </a:cubicBezTo>
                  <a:lnTo>
                    <a:pt x="570" y="572"/>
                  </a:lnTo>
                  <a:cubicBezTo>
                    <a:pt x="640" y="602"/>
                    <a:pt x="709" y="632"/>
                    <a:pt x="780" y="632"/>
                  </a:cubicBezTo>
                  <a:cubicBezTo>
                    <a:pt x="797" y="634"/>
                    <a:pt x="815" y="636"/>
                    <a:pt x="832" y="636"/>
                  </a:cubicBezTo>
                  <a:cubicBezTo>
                    <a:pt x="884" y="636"/>
                    <a:pt x="934" y="624"/>
                    <a:pt x="979" y="602"/>
                  </a:cubicBezTo>
                  <a:cubicBezTo>
                    <a:pt x="1009" y="582"/>
                    <a:pt x="1029" y="572"/>
                    <a:pt x="1059" y="552"/>
                  </a:cubicBezTo>
                  <a:cubicBezTo>
                    <a:pt x="1089" y="532"/>
                    <a:pt x="1109" y="512"/>
                    <a:pt x="1129" y="502"/>
                  </a:cubicBezTo>
                  <a:lnTo>
                    <a:pt x="1179" y="452"/>
                  </a:lnTo>
                  <a:lnTo>
                    <a:pt x="1199" y="432"/>
                  </a:lnTo>
                  <a:cubicBezTo>
                    <a:pt x="1199" y="432"/>
                    <a:pt x="1188" y="432"/>
                    <a:pt x="1179" y="422"/>
                  </a:cubicBezTo>
                  <a:cubicBezTo>
                    <a:pt x="1179" y="422"/>
                    <a:pt x="1168" y="412"/>
                    <a:pt x="1149" y="402"/>
                  </a:cubicBezTo>
                  <a:cubicBezTo>
                    <a:pt x="1139" y="392"/>
                    <a:pt x="1119" y="372"/>
                    <a:pt x="1099" y="363"/>
                  </a:cubicBezTo>
                  <a:cubicBezTo>
                    <a:pt x="1079" y="352"/>
                    <a:pt x="1059" y="332"/>
                    <a:pt x="1029" y="312"/>
                  </a:cubicBezTo>
                  <a:cubicBezTo>
                    <a:pt x="979" y="272"/>
                    <a:pt x="919" y="232"/>
                    <a:pt x="859" y="192"/>
                  </a:cubicBezTo>
                  <a:cubicBezTo>
                    <a:pt x="800" y="143"/>
                    <a:pt x="729" y="103"/>
                    <a:pt x="660" y="63"/>
                  </a:cubicBezTo>
                  <a:cubicBezTo>
                    <a:pt x="580" y="33"/>
                    <a:pt x="510" y="3"/>
                    <a:pt x="440" y="3"/>
                  </a:cubicBezTo>
                  <a:cubicBezTo>
                    <a:pt x="426" y="1"/>
                    <a:pt x="411" y="0"/>
                    <a:pt x="3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7385284" y="3337781"/>
              <a:ext cx="121120" cy="69054"/>
            </a:xfrm>
            <a:custGeom>
              <a:avLst/>
              <a:gdLst/>
              <a:ahLst/>
              <a:cxnLst/>
              <a:rect l="l" t="t" r="r" b="b"/>
              <a:pathLst>
                <a:path w="1319" h="752" extrusionOk="0">
                  <a:moveTo>
                    <a:pt x="456" y="120"/>
                  </a:moveTo>
                  <a:cubicBezTo>
                    <a:pt x="467" y="120"/>
                    <a:pt x="478" y="121"/>
                    <a:pt x="490" y="123"/>
                  </a:cubicBezTo>
                  <a:cubicBezTo>
                    <a:pt x="550" y="123"/>
                    <a:pt x="620" y="143"/>
                    <a:pt x="689" y="183"/>
                  </a:cubicBezTo>
                  <a:cubicBezTo>
                    <a:pt x="749" y="212"/>
                    <a:pt x="809" y="243"/>
                    <a:pt x="879" y="292"/>
                  </a:cubicBezTo>
                  <a:cubicBezTo>
                    <a:pt x="949" y="343"/>
                    <a:pt x="999" y="383"/>
                    <a:pt x="1049" y="423"/>
                  </a:cubicBezTo>
                  <a:lnTo>
                    <a:pt x="1169" y="502"/>
                  </a:lnTo>
                  <a:cubicBezTo>
                    <a:pt x="1159" y="502"/>
                    <a:pt x="1159" y="512"/>
                    <a:pt x="1149" y="512"/>
                  </a:cubicBezTo>
                  <a:cubicBezTo>
                    <a:pt x="1129" y="532"/>
                    <a:pt x="1109" y="542"/>
                    <a:pt x="1089" y="562"/>
                  </a:cubicBezTo>
                  <a:cubicBezTo>
                    <a:pt x="1059" y="582"/>
                    <a:pt x="1029" y="592"/>
                    <a:pt x="1009" y="602"/>
                  </a:cubicBezTo>
                  <a:cubicBezTo>
                    <a:pt x="972" y="624"/>
                    <a:pt x="929" y="636"/>
                    <a:pt x="885" y="636"/>
                  </a:cubicBezTo>
                  <a:cubicBezTo>
                    <a:pt x="870" y="636"/>
                    <a:pt x="855" y="634"/>
                    <a:pt x="840" y="632"/>
                  </a:cubicBezTo>
                  <a:cubicBezTo>
                    <a:pt x="789" y="632"/>
                    <a:pt x="729" y="612"/>
                    <a:pt x="649" y="572"/>
                  </a:cubicBezTo>
                  <a:cubicBezTo>
                    <a:pt x="580" y="542"/>
                    <a:pt x="510" y="492"/>
                    <a:pt x="450" y="452"/>
                  </a:cubicBezTo>
                  <a:lnTo>
                    <a:pt x="150" y="283"/>
                  </a:lnTo>
                  <a:lnTo>
                    <a:pt x="170" y="263"/>
                  </a:lnTo>
                  <a:lnTo>
                    <a:pt x="230" y="203"/>
                  </a:lnTo>
                  <a:cubicBezTo>
                    <a:pt x="250" y="193"/>
                    <a:pt x="281" y="173"/>
                    <a:pt x="310" y="153"/>
                  </a:cubicBezTo>
                  <a:cubicBezTo>
                    <a:pt x="359" y="136"/>
                    <a:pt x="407" y="120"/>
                    <a:pt x="456" y="120"/>
                  </a:cubicBezTo>
                  <a:close/>
                  <a:moveTo>
                    <a:pt x="457" y="0"/>
                  </a:moveTo>
                  <a:cubicBezTo>
                    <a:pt x="391" y="0"/>
                    <a:pt x="326" y="18"/>
                    <a:pt x="261" y="43"/>
                  </a:cubicBezTo>
                  <a:cubicBezTo>
                    <a:pt x="221" y="63"/>
                    <a:pt x="181" y="93"/>
                    <a:pt x="161" y="113"/>
                  </a:cubicBezTo>
                  <a:cubicBezTo>
                    <a:pt x="130" y="133"/>
                    <a:pt x="101" y="153"/>
                    <a:pt x="81" y="183"/>
                  </a:cubicBezTo>
                  <a:lnTo>
                    <a:pt x="41" y="223"/>
                  </a:lnTo>
                  <a:lnTo>
                    <a:pt x="1" y="272"/>
                  </a:lnTo>
                  <a:lnTo>
                    <a:pt x="11" y="332"/>
                  </a:lnTo>
                  <a:lnTo>
                    <a:pt x="51" y="363"/>
                  </a:lnTo>
                  <a:cubicBezTo>
                    <a:pt x="61" y="363"/>
                    <a:pt x="70" y="372"/>
                    <a:pt x="81" y="372"/>
                  </a:cubicBezTo>
                  <a:lnTo>
                    <a:pt x="390" y="562"/>
                  </a:lnTo>
                  <a:cubicBezTo>
                    <a:pt x="450" y="602"/>
                    <a:pt x="520" y="642"/>
                    <a:pt x="600" y="682"/>
                  </a:cubicBezTo>
                  <a:cubicBezTo>
                    <a:pt x="689" y="722"/>
                    <a:pt x="760" y="752"/>
                    <a:pt x="829" y="752"/>
                  </a:cubicBezTo>
                  <a:lnTo>
                    <a:pt x="879" y="752"/>
                  </a:lnTo>
                  <a:cubicBezTo>
                    <a:pt x="939" y="752"/>
                    <a:pt x="999" y="742"/>
                    <a:pt x="1059" y="712"/>
                  </a:cubicBezTo>
                  <a:cubicBezTo>
                    <a:pt x="1089" y="702"/>
                    <a:pt x="1119" y="682"/>
                    <a:pt x="1149" y="662"/>
                  </a:cubicBezTo>
                  <a:cubicBezTo>
                    <a:pt x="1179" y="642"/>
                    <a:pt x="1209" y="622"/>
                    <a:pt x="1228" y="602"/>
                  </a:cubicBezTo>
                  <a:cubicBezTo>
                    <a:pt x="1248" y="592"/>
                    <a:pt x="1259" y="582"/>
                    <a:pt x="1268" y="562"/>
                  </a:cubicBezTo>
                  <a:lnTo>
                    <a:pt x="1279" y="552"/>
                  </a:lnTo>
                  <a:cubicBezTo>
                    <a:pt x="1308" y="532"/>
                    <a:pt x="1319" y="522"/>
                    <a:pt x="1319" y="492"/>
                  </a:cubicBezTo>
                  <a:lnTo>
                    <a:pt x="1319" y="472"/>
                  </a:lnTo>
                  <a:lnTo>
                    <a:pt x="1299" y="452"/>
                  </a:lnTo>
                  <a:cubicBezTo>
                    <a:pt x="1299" y="452"/>
                    <a:pt x="1288" y="452"/>
                    <a:pt x="1279" y="442"/>
                  </a:cubicBezTo>
                  <a:lnTo>
                    <a:pt x="1268" y="432"/>
                  </a:lnTo>
                  <a:lnTo>
                    <a:pt x="1248" y="412"/>
                  </a:lnTo>
                  <a:lnTo>
                    <a:pt x="1129" y="323"/>
                  </a:lnTo>
                  <a:cubicBezTo>
                    <a:pt x="1079" y="283"/>
                    <a:pt x="1019" y="243"/>
                    <a:pt x="949" y="203"/>
                  </a:cubicBezTo>
                  <a:cubicBezTo>
                    <a:pt x="869" y="143"/>
                    <a:pt x="809" y="103"/>
                    <a:pt x="740" y="73"/>
                  </a:cubicBezTo>
                  <a:cubicBezTo>
                    <a:pt x="649" y="33"/>
                    <a:pt x="570" y="3"/>
                    <a:pt x="500" y="3"/>
                  </a:cubicBezTo>
                  <a:cubicBezTo>
                    <a:pt x="486" y="1"/>
                    <a:pt x="471"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7438452" y="3324834"/>
              <a:ext cx="108265" cy="60422"/>
            </a:xfrm>
            <a:custGeom>
              <a:avLst/>
              <a:gdLst/>
              <a:ahLst/>
              <a:cxnLst/>
              <a:rect l="l" t="t" r="r" b="b"/>
              <a:pathLst>
                <a:path w="1179" h="658" extrusionOk="0">
                  <a:moveTo>
                    <a:pt x="386" y="1"/>
                  </a:moveTo>
                  <a:cubicBezTo>
                    <a:pt x="331" y="1"/>
                    <a:pt x="275" y="12"/>
                    <a:pt x="230" y="34"/>
                  </a:cubicBezTo>
                  <a:cubicBezTo>
                    <a:pt x="201" y="54"/>
                    <a:pt x="161" y="64"/>
                    <a:pt x="141" y="84"/>
                  </a:cubicBezTo>
                  <a:cubicBezTo>
                    <a:pt x="110" y="104"/>
                    <a:pt x="81" y="124"/>
                    <a:pt x="61" y="144"/>
                  </a:cubicBezTo>
                  <a:lnTo>
                    <a:pt x="11" y="194"/>
                  </a:lnTo>
                  <a:cubicBezTo>
                    <a:pt x="11" y="204"/>
                    <a:pt x="1" y="204"/>
                    <a:pt x="1" y="214"/>
                  </a:cubicBezTo>
                  <a:cubicBezTo>
                    <a:pt x="1" y="224"/>
                    <a:pt x="1" y="224"/>
                    <a:pt x="11" y="224"/>
                  </a:cubicBezTo>
                  <a:cubicBezTo>
                    <a:pt x="21" y="234"/>
                    <a:pt x="31" y="244"/>
                    <a:pt x="41" y="244"/>
                  </a:cubicBezTo>
                  <a:cubicBezTo>
                    <a:pt x="61" y="254"/>
                    <a:pt x="81" y="274"/>
                    <a:pt x="101" y="284"/>
                  </a:cubicBezTo>
                  <a:cubicBezTo>
                    <a:pt x="121" y="294"/>
                    <a:pt x="141" y="314"/>
                    <a:pt x="170" y="334"/>
                  </a:cubicBezTo>
                  <a:cubicBezTo>
                    <a:pt x="221" y="364"/>
                    <a:pt x="281" y="404"/>
                    <a:pt x="340" y="453"/>
                  </a:cubicBezTo>
                  <a:cubicBezTo>
                    <a:pt x="410" y="493"/>
                    <a:pt x="470" y="533"/>
                    <a:pt x="540" y="573"/>
                  </a:cubicBezTo>
                  <a:cubicBezTo>
                    <a:pt x="610" y="613"/>
                    <a:pt x="680" y="643"/>
                    <a:pt x="749" y="653"/>
                  </a:cubicBezTo>
                  <a:cubicBezTo>
                    <a:pt x="768" y="656"/>
                    <a:pt x="787" y="657"/>
                    <a:pt x="806" y="657"/>
                  </a:cubicBezTo>
                  <a:cubicBezTo>
                    <a:pt x="856" y="657"/>
                    <a:pt x="905" y="648"/>
                    <a:pt x="949" y="633"/>
                  </a:cubicBezTo>
                  <a:cubicBezTo>
                    <a:pt x="979" y="623"/>
                    <a:pt x="1009" y="603"/>
                    <a:pt x="1039" y="593"/>
                  </a:cubicBezTo>
                  <a:cubicBezTo>
                    <a:pt x="1059" y="573"/>
                    <a:pt x="1089" y="553"/>
                    <a:pt x="1109" y="533"/>
                  </a:cubicBezTo>
                  <a:cubicBezTo>
                    <a:pt x="1129" y="524"/>
                    <a:pt x="1149" y="504"/>
                    <a:pt x="1159" y="493"/>
                  </a:cubicBezTo>
                  <a:lnTo>
                    <a:pt x="1179" y="473"/>
                  </a:lnTo>
                  <a:cubicBezTo>
                    <a:pt x="1179" y="473"/>
                    <a:pt x="1169" y="473"/>
                    <a:pt x="1169" y="464"/>
                  </a:cubicBezTo>
                  <a:cubicBezTo>
                    <a:pt x="1159" y="464"/>
                    <a:pt x="1149" y="453"/>
                    <a:pt x="1129" y="444"/>
                  </a:cubicBezTo>
                  <a:cubicBezTo>
                    <a:pt x="1119" y="424"/>
                    <a:pt x="1099" y="413"/>
                    <a:pt x="1079" y="393"/>
                  </a:cubicBezTo>
                  <a:cubicBezTo>
                    <a:pt x="1059" y="384"/>
                    <a:pt x="1039" y="364"/>
                    <a:pt x="1019" y="344"/>
                  </a:cubicBezTo>
                  <a:cubicBezTo>
                    <a:pt x="969" y="314"/>
                    <a:pt x="909" y="264"/>
                    <a:pt x="849" y="214"/>
                  </a:cubicBezTo>
                  <a:cubicBezTo>
                    <a:pt x="789" y="174"/>
                    <a:pt x="729" y="124"/>
                    <a:pt x="660" y="84"/>
                  </a:cubicBezTo>
                  <a:cubicBezTo>
                    <a:pt x="590" y="44"/>
                    <a:pt x="510" y="14"/>
                    <a:pt x="440" y="4"/>
                  </a:cubicBezTo>
                  <a:cubicBezTo>
                    <a:pt x="422" y="2"/>
                    <a:pt x="404" y="1"/>
                    <a:pt x="3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7430187" y="3319324"/>
              <a:ext cx="123875" cy="71993"/>
            </a:xfrm>
            <a:custGeom>
              <a:avLst/>
              <a:gdLst/>
              <a:ahLst/>
              <a:cxnLst/>
              <a:rect l="l" t="t" r="r" b="b"/>
              <a:pathLst>
                <a:path w="1349" h="784" extrusionOk="0">
                  <a:moveTo>
                    <a:pt x="473" y="120"/>
                  </a:moveTo>
                  <a:cubicBezTo>
                    <a:pt x="489" y="120"/>
                    <a:pt x="505" y="122"/>
                    <a:pt x="520" y="124"/>
                  </a:cubicBezTo>
                  <a:cubicBezTo>
                    <a:pt x="580" y="134"/>
                    <a:pt x="650" y="154"/>
                    <a:pt x="720" y="194"/>
                  </a:cubicBezTo>
                  <a:cubicBezTo>
                    <a:pt x="770" y="224"/>
                    <a:pt x="830" y="264"/>
                    <a:pt x="910" y="324"/>
                  </a:cubicBezTo>
                  <a:lnTo>
                    <a:pt x="1179" y="533"/>
                  </a:lnTo>
                  <a:lnTo>
                    <a:pt x="1159" y="553"/>
                  </a:lnTo>
                  <a:cubicBezTo>
                    <a:pt x="1139" y="564"/>
                    <a:pt x="1119" y="584"/>
                    <a:pt x="1089" y="604"/>
                  </a:cubicBezTo>
                  <a:cubicBezTo>
                    <a:pt x="1069" y="613"/>
                    <a:pt x="1039" y="624"/>
                    <a:pt x="1019" y="633"/>
                  </a:cubicBezTo>
                  <a:cubicBezTo>
                    <a:pt x="981" y="652"/>
                    <a:pt x="948" y="659"/>
                    <a:pt x="913" y="659"/>
                  </a:cubicBezTo>
                  <a:cubicBezTo>
                    <a:pt x="892" y="659"/>
                    <a:pt x="872" y="657"/>
                    <a:pt x="850" y="653"/>
                  </a:cubicBezTo>
                  <a:cubicBezTo>
                    <a:pt x="790" y="643"/>
                    <a:pt x="730" y="624"/>
                    <a:pt x="660" y="584"/>
                  </a:cubicBezTo>
                  <a:cubicBezTo>
                    <a:pt x="590" y="544"/>
                    <a:pt x="520" y="493"/>
                    <a:pt x="470" y="464"/>
                  </a:cubicBezTo>
                  <a:lnTo>
                    <a:pt x="180" y="264"/>
                  </a:lnTo>
                  <a:lnTo>
                    <a:pt x="191" y="254"/>
                  </a:lnTo>
                  <a:cubicBezTo>
                    <a:pt x="211" y="234"/>
                    <a:pt x="231" y="214"/>
                    <a:pt x="260" y="194"/>
                  </a:cubicBezTo>
                  <a:cubicBezTo>
                    <a:pt x="291" y="174"/>
                    <a:pt x="311" y="164"/>
                    <a:pt x="340" y="154"/>
                  </a:cubicBezTo>
                  <a:cubicBezTo>
                    <a:pt x="378" y="132"/>
                    <a:pt x="426" y="120"/>
                    <a:pt x="473" y="120"/>
                  </a:cubicBezTo>
                  <a:close/>
                  <a:moveTo>
                    <a:pt x="476" y="1"/>
                  </a:moveTo>
                  <a:cubicBezTo>
                    <a:pt x="409" y="1"/>
                    <a:pt x="344" y="14"/>
                    <a:pt x="291" y="45"/>
                  </a:cubicBezTo>
                  <a:cubicBezTo>
                    <a:pt x="260" y="54"/>
                    <a:pt x="220" y="74"/>
                    <a:pt x="191" y="94"/>
                  </a:cubicBezTo>
                  <a:cubicBezTo>
                    <a:pt x="160" y="124"/>
                    <a:pt x="131" y="144"/>
                    <a:pt x="111" y="164"/>
                  </a:cubicBezTo>
                  <a:lnTo>
                    <a:pt x="71" y="204"/>
                  </a:lnTo>
                  <a:lnTo>
                    <a:pt x="1" y="284"/>
                  </a:lnTo>
                  <a:lnTo>
                    <a:pt x="51" y="324"/>
                  </a:lnTo>
                  <a:lnTo>
                    <a:pt x="81" y="344"/>
                  </a:lnTo>
                  <a:lnTo>
                    <a:pt x="101" y="364"/>
                  </a:lnTo>
                  <a:lnTo>
                    <a:pt x="400" y="564"/>
                  </a:lnTo>
                  <a:cubicBezTo>
                    <a:pt x="450" y="593"/>
                    <a:pt x="530" y="643"/>
                    <a:pt x="600" y="693"/>
                  </a:cubicBezTo>
                  <a:cubicBezTo>
                    <a:pt x="690" y="733"/>
                    <a:pt x="759" y="763"/>
                    <a:pt x="830" y="773"/>
                  </a:cubicBezTo>
                  <a:cubicBezTo>
                    <a:pt x="850" y="783"/>
                    <a:pt x="879" y="783"/>
                    <a:pt x="899" y="783"/>
                  </a:cubicBezTo>
                  <a:cubicBezTo>
                    <a:pt x="950" y="783"/>
                    <a:pt x="1009" y="773"/>
                    <a:pt x="1059" y="753"/>
                  </a:cubicBezTo>
                  <a:cubicBezTo>
                    <a:pt x="1089" y="733"/>
                    <a:pt x="1129" y="723"/>
                    <a:pt x="1159" y="703"/>
                  </a:cubicBezTo>
                  <a:cubicBezTo>
                    <a:pt x="1189" y="683"/>
                    <a:pt x="1209" y="663"/>
                    <a:pt x="1239" y="643"/>
                  </a:cubicBezTo>
                  <a:lnTo>
                    <a:pt x="1289" y="604"/>
                  </a:lnTo>
                  <a:cubicBezTo>
                    <a:pt x="1299" y="584"/>
                    <a:pt x="1309" y="584"/>
                    <a:pt x="1309" y="584"/>
                  </a:cubicBezTo>
                  <a:lnTo>
                    <a:pt x="1349" y="544"/>
                  </a:lnTo>
                  <a:lnTo>
                    <a:pt x="1309" y="493"/>
                  </a:lnTo>
                  <a:lnTo>
                    <a:pt x="1289" y="484"/>
                  </a:lnTo>
                  <a:lnTo>
                    <a:pt x="1279" y="473"/>
                  </a:lnTo>
                  <a:cubicBezTo>
                    <a:pt x="1279" y="464"/>
                    <a:pt x="1269" y="464"/>
                    <a:pt x="1259" y="453"/>
                  </a:cubicBezTo>
                  <a:lnTo>
                    <a:pt x="979" y="234"/>
                  </a:lnTo>
                  <a:cubicBezTo>
                    <a:pt x="899" y="174"/>
                    <a:pt x="839" y="124"/>
                    <a:pt x="779" y="94"/>
                  </a:cubicBezTo>
                  <a:cubicBezTo>
                    <a:pt x="690" y="45"/>
                    <a:pt x="610" y="14"/>
                    <a:pt x="540" y="5"/>
                  </a:cubicBezTo>
                  <a:cubicBezTo>
                    <a:pt x="519" y="2"/>
                    <a:pt x="497" y="1"/>
                    <a:pt x="4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7438452" y="3324834"/>
              <a:ext cx="108265" cy="60422"/>
            </a:xfrm>
            <a:custGeom>
              <a:avLst/>
              <a:gdLst/>
              <a:ahLst/>
              <a:cxnLst/>
              <a:rect l="l" t="t" r="r" b="b"/>
              <a:pathLst>
                <a:path w="1179" h="658" extrusionOk="0">
                  <a:moveTo>
                    <a:pt x="386" y="1"/>
                  </a:moveTo>
                  <a:cubicBezTo>
                    <a:pt x="331" y="1"/>
                    <a:pt x="275" y="12"/>
                    <a:pt x="230" y="34"/>
                  </a:cubicBezTo>
                  <a:cubicBezTo>
                    <a:pt x="201" y="54"/>
                    <a:pt x="161" y="64"/>
                    <a:pt x="141" y="84"/>
                  </a:cubicBezTo>
                  <a:cubicBezTo>
                    <a:pt x="110" y="104"/>
                    <a:pt x="81" y="124"/>
                    <a:pt x="61" y="144"/>
                  </a:cubicBezTo>
                  <a:lnTo>
                    <a:pt x="11" y="194"/>
                  </a:lnTo>
                  <a:cubicBezTo>
                    <a:pt x="11" y="204"/>
                    <a:pt x="1" y="204"/>
                    <a:pt x="1" y="214"/>
                  </a:cubicBezTo>
                  <a:cubicBezTo>
                    <a:pt x="1" y="224"/>
                    <a:pt x="1" y="224"/>
                    <a:pt x="11" y="224"/>
                  </a:cubicBezTo>
                  <a:cubicBezTo>
                    <a:pt x="21" y="234"/>
                    <a:pt x="31" y="244"/>
                    <a:pt x="41" y="244"/>
                  </a:cubicBezTo>
                  <a:cubicBezTo>
                    <a:pt x="61" y="254"/>
                    <a:pt x="81" y="274"/>
                    <a:pt x="101" y="284"/>
                  </a:cubicBezTo>
                  <a:cubicBezTo>
                    <a:pt x="121" y="294"/>
                    <a:pt x="141" y="314"/>
                    <a:pt x="170" y="334"/>
                  </a:cubicBezTo>
                  <a:cubicBezTo>
                    <a:pt x="221" y="364"/>
                    <a:pt x="281" y="404"/>
                    <a:pt x="340" y="453"/>
                  </a:cubicBezTo>
                  <a:cubicBezTo>
                    <a:pt x="410" y="493"/>
                    <a:pt x="470" y="533"/>
                    <a:pt x="540" y="573"/>
                  </a:cubicBezTo>
                  <a:cubicBezTo>
                    <a:pt x="610" y="613"/>
                    <a:pt x="680" y="643"/>
                    <a:pt x="749" y="653"/>
                  </a:cubicBezTo>
                  <a:cubicBezTo>
                    <a:pt x="768" y="656"/>
                    <a:pt x="787" y="657"/>
                    <a:pt x="806" y="657"/>
                  </a:cubicBezTo>
                  <a:cubicBezTo>
                    <a:pt x="856" y="657"/>
                    <a:pt x="905" y="648"/>
                    <a:pt x="949" y="633"/>
                  </a:cubicBezTo>
                  <a:cubicBezTo>
                    <a:pt x="979" y="623"/>
                    <a:pt x="1009" y="603"/>
                    <a:pt x="1039" y="593"/>
                  </a:cubicBezTo>
                  <a:cubicBezTo>
                    <a:pt x="1059" y="573"/>
                    <a:pt x="1089" y="553"/>
                    <a:pt x="1109" y="533"/>
                  </a:cubicBezTo>
                  <a:cubicBezTo>
                    <a:pt x="1129" y="524"/>
                    <a:pt x="1149" y="504"/>
                    <a:pt x="1159" y="493"/>
                  </a:cubicBezTo>
                  <a:lnTo>
                    <a:pt x="1179" y="473"/>
                  </a:lnTo>
                  <a:cubicBezTo>
                    <a:pt x="1179" y="473"/>
                    <a:pt x="1169" y="473"/>
                    <a:pt x="1169" y="464"/>
                  </a:cubicBezTo>
                  <a:cubicBezTo>
                    <a:pt x="1159" y="464"/>
                    <a:pt x="1149" y="453"/>
                    <a:pt x="1129" y="444"/>
                  </a:cubicBezTo>
                  <a:cubicBezTo>
                    <a:pt x="1119" y="424"/>
                    <a:pt x="1099" y="413"/>
                    <a:pt x="1079" y="393"/>
                  </a:cubicBezTo>
                  <a:cubicBezTo>
                    <a:pt x="1059" y="384"/>
                    <a:pt x="1039" y="364"/>
                    <a:pt x="1019" y="344"/>
                  </a:cubicBezTo>
                  <a:cubicBezTo>
                    <a:pt x="969" y="314"/>
                    <a:pt x="909" y="264"/>
                    <a:pt x="849" y="214"/>
                  </a:cubicBezTo>
                  <a:cubicBezTo>
                    <a:pt x="789" y="174"/>
                    <a:pt x="729" y="124"/>
                    <a:pt x="660" y="84"/>
                  </a:cubicBezTo>
                  <a:cubicBezTo>
                    <a:pt x="590" y="44"/>
                    <a:pt x="510" y="14"/>
                    <a:pt x="440" y="4"/>
                  </a:cubicBezTo>
                  <a:cubicBezTo>
                    <a:pt x="422" y="2"/>
                    <a:pt x="404" y="1"/>
                    <a:pt x="3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7432024" y="3319324"/>
              <a:ext cx="120202" cy="71993"/>
            </a:xfrm>
            <a:custGeom>
              <a:avLst/>
              <a:gdLst/>
              <a:ahLst/>
              <a:cxnLst/>
              <a:rect l="l" t="t" r="r" b="b"/>
              <a:pathLst>
                <a:path w="1309" h="784" extrusionOk="0">
                  <a:moveTo>
                    <a:pt x="453" y="120"/>
                  </a:moveTo>
                  <a:cubicBezTo>
                    <a:pt x="469" y="120"/>
                    <a:pt x="485" y="122"/>
                    <a:pt x="500" y="124"/>
                  </a:cubicBezTo>
                  <a:cubicBezTo>
                    <a:pt x="560" y="134"/>
                    <a:pt x="630" y="154"/>
                    <a:pt x="700" y="194"/>
                  </a:cubicBezTo>
                  <a:cubicBezTo>
                    <a:pt x="750" y="224"/>
                    <a:pt x="810" y="264"/>
                    <a:pt x="890" y="324"/>
                  </a:cubicBezTo>
                  <a:lnTo>
                    <a:pt x="1159" y="533"/>
                  </a:lnTo>
                  <a:lnTo>
                    <a:pt x="1139" y="553"/>
                  </a:lnTo>
                  <a:cubicBezTo>
                    <a:pt x="1119" y="564"/>
                    <a:pt x="1099" y="584"/>
                    <a:pt x="1069" y="604"/>
                  </a:cubicBezTo>
                  <a:cubicBezTo>
                    <a:pt x="1049" y="613"/>
                    <a:pt x="1019" y="624"/>
                    <a:pt x="999" y="633"/>
                  </a:cubicBezTo>
                  <a:cubicBezTo>
                    <a:pt x="961" y="652"/>
                    <a:pt x="928" y="659"/>
                    <a:pt x="893" y="659"/>
                  </a:cubicBezTo>
                  <a:cubicBezTo>
                    <a:pt x="872" y="659"/>
                    <a:pt x="852" y="657"/>
                    <a:pt x="830" y="653"/>
                  </a:cubicBezTo>
                  <a:cubicBezTo>
                    <a:pt x="770" y="643"/>
                    <a:pt x="710" y="624"/>
                    <a:pt x="640" y="584"/>
                  </a:cubicBezTo>
                  <a:cubicBezTo>
                    <a:pt x="570" y="544"/>
                    <a:pt x="500" y="493"/>
                    <a:pt x="450" y="464"/>
                  </a:cubicBezTo>
                  <a:lnTo>
                    <a:pt x="160" y="264"/>
                  </a:lnTo>
                  <a:lnTo>
                    <a:pt x="171" y="254"/>
                  </a:lnTo>
                  <a:cubicBezTo>
                    <a:pt x="191" y="234"/>
                    <a:pt x="211" y="214"/>
                    <a:pt x="240" y="194"/>
                  </a:cubicBezTo>
                  <a:cubicBezTo>
                    <a:pt x="271" y="174"/>
                    <a:pt x="291" y="164"/>
                    <a:pt x="320" y="154"/>
                  </a:cubicBezTo>
                  <a:cubicBezTo>
                    <a:pt x="358" y="132"/>
                    <a:pt x="406" y="120"/>
                    <a:pt x="453" y="120"/>
                  </a:cubicBezTo>
                  <a:close/>
                  <a:moveTo>
                    <a:pt x="456" y="1"/>
                  </a:moveTo>
                  <a:cubicBezTo>
                    <a:pt x="389" y="1"/>
                    <a:pt x="324" y="14"/>
                    <a:pt x="271" y="45"/>
                  </a:cubicBezTo>
                  <a:cubicBezTo>
                    <a:pt x="240" y="54"/>
                    <a:pt x="200" y="74"/>
                    <a:pt x="171" y="94"/>
                  </a:cubicBezTo>
                  <a:cubicBezTo>
                    <a:pt x="140" y="124"/>
                    <a:pt x="111" y="144"/>
                    <a:pt x="91" y="164"/>
                  </a:cubicBezTo>
                  <a:lnTo>
                    <a:pt x="51" y="204"/>
                  </a:lnTo>
                  <a:lnTo>
                    <a:pt x="1" y="254"/>
                  </a:lnTo>
                  <a:lnTo>
                    <a:pt x="11" y="304"/>
                  </a:lnTo>
                  <a:lnTo>
                    <a:pt x="51" y="344"/>
                  </a:lnTo>
                  <a:cubicBezTo>
                    <a:pt x="61" y="344"/>
                    <a:pt x="71" y="354"/>
                    <a:pt x="81" y="364"/>
                  </a:cubicBezTo>
                  <a:lnTo>
                    <a:pt x="380" y="564"/>
                  </a:lnTo>
                  <a:cubicBezTo>
                    <a:pt x="430" y="593"/>
                    <a:pt x="510" y="643"/>
                    <a:pt x="580" y="693"/>
                  </a:cubicBezTo>
                  <a:cubicBezTo>
                    <a:pt x="670" y="733"/>
                    <a:pt x="739" y="763"/>
                    <a:pt x="810" y="773"/>
                  </a:cubicBezTo>
                  <a:cubicBezTo>
                    <a:pt x="830" y="783"/>
                    <a:pt x="859" y="783"/>
                    <a:pt x="879" y="783"/>
                  </a:cubicBezTo>
                  <a:cubicBezTo>
                    <a:pt x="930" y="783"/>
                    <a:pt x="989" y="773"/>
                    <a:pt x="1039" y="753"/>
                  </a:cubicBezTo>
                  <a:cubicBezTo>
                    <a:pt x="1069" y="733"/>
                    <a:pt x="1109" y="723"/>
                    <a:pt x="1139" y="703"/>
                  </a:cubicBezTo>
                  <a:cubicBezTo>
                    <a:pt x="1169" y="683"/>
                    <a:pt x="1189" y="663"/>
                    <a:pt x="1219" y="643"/>
                  </a:cubicBezTo>
                  <a:lnTo>
                    <a:pt x="1269" y="604"/>
                  </a:lnTo>
                  <a:cubicBezTo>
                    <a:pt x="1298" y="573"/>
                    <a:pt x="1309" y="564"/>
                    <a:pt x="1309" y="533"/>
                  </a:cubicBezTo>
                  <a:lnTo>
                    <a:pt x="1309" y="513"/>
                  </a:lnTo>
                  <a:lnTo>
                    <a:pt x="1289" y="493"/>
                  </a:lnTo>
                  <a:lnTo>
                    <a:pt x="1269" y="484"/>
                  </a:lnTo>
                  <a:lnTo>
                    <a:pt x="1259" y="473"/>
                  </a:lnTo>
                  <a:cubicBezTo>
                    <a:pt x="1259" y="464"/>
                    <a:pt x="1249" y="464"/>
                    <a:pt x="1239" y="453"/>
                  </a:cubicBezTo>
                  <a:lnTo>
                    <a:pt x="959" y="234"/>
                  </a:lnTo>
                  <a:cubicBezTo>
                    <a:pt x="879" y="174"/>
                    <a:pt x="819" y="124"/>
                    <a:pt x="759" y="94"/>
                  </a:cubicBezTo>
                  <a:cubicBezTo>
                    <a:pt x="670" y="45"/>
                    <a:pt x="590" y="14"/>
                    <a:pt x="520" y="5"/>
                  </a:cubicBezTo>
                  <a:cubicBezTo>
                    <a:pt x="499" y="2"/>
                    <a:pt x="477" y="1"/>
                    <a:pt x="4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7486202" y="3308856"/>
              <a:ext cx="107255" cy="62810"/>
            </a:xfrm>
            <a:custGeom>
              <a:avLst/>
              <a:gdLst/>
              <a:ahLst/>
              <a:cxnLst/>
              <a:rect l="l" t="t" r="r" b="b"/>
              <a:pathLst>
                <a:path w="1168" h="684" extrusionOk="0">
                  <a:moveTo>
                    <a:pt x="388" y="0"/>
                  </a:moveTo>
                  <a:cubicBezTo>
                    <a:pt x="338" y="0"/>
                    <a:pt x="289" y="14"/>
                    <a:pt x="240" y="28"/>
                  </a:cubicBezTo>
                  <a:cubicBezTo>
                    <a:pt x="209" y="48"/>
                    <a:pt x="180" y="59"/>
                    <a:pt x="149" y="79"/>
                  </a:cubicBezTo>
                  <a:cubicBezTo>
                    <a:pt x="120" y="99"/>
                    <a:pt x="90" y="119"/>
                    <a:pt x="70" y="128"/>
                  </a:cubicBezTo>
                  <a:lnTo>
                    <a:pt x="20" y="178"/>
                  </a:lnTo>
                  <a:cubicBezTo>
                    <a:pt x="10" y="188"/>
                    <a:pt x="10" y="188"/>
                    <a:pt x="0" y="188"/>
                  </a:cubicBezTo>
                  <a:lnTo>
                    <a:pt x="0" y="198"/>
                  </a:lnTo>
                  <a:lnTo>
                    <a:pt x="10" y="208"/>
                  </a:lnTo>
                  <a:cubicBezTo>
                    <a:pt x="20" y="208"/>
                    <a:pt x="30" y="218"/>
                    <a:pt x="40" y="228"/>
                  </a:cubicBezTo>
                  <a:cubicBezTo>
                    <a:pt x="60" y="248"/>
                    <a:pt x="80" y="258"/>
                    <a:pt x="100" y="268"/>
                  </a:cubicBezTo>
                  <a:cubicBezTo>
                    <a:pt x="120" y="288"/>
                    <a:pt x="140" y="298"/>
                    <a:pt x="169" y="318"/>
                  </a:cubicBezTo>
                  <a:cubicBezTo>
                    <a:pt x="220" y="358"/>
                    <a:pt x="269" y="408"/>
                    <a:pt x="329" y="448"/>
                  </a:cubicBezTo>
                  <a:cubicBezTo>
                    <a:pt x="399" y="498"/>
                    <a:pt x="459" y="547"/>
                    <a:pt x="529" y="587"/>
                  </a:cubicBezTo>
                  <a:cubicBezTo>
                    <a:pt x="589" y="627"/>
                    <a:pt x="659" y="658"/>
                    <a:pt x="728" y="678"/>
                  </a:cubicBezTo>
                  <a:cubicBezTo>
                    <a:pt x="757" y="682"/>
                    <a:pt x="786" y="684"/>
                    <a:pt x="814" y="684"/>
                  </a:cubicBezTo>
                  <a:cubicBezTo>
                    <a:pt x="854" y="684"/>
                    <a:pt x="893" y="679"/>
                    <a:pt x="928" y="667"/>
                  </a:cubicBezTo>
                  <a:cubicBezTo>
                    <a:pt x="958" y="658"/>
                    <a:pt x="988" y="638"/>
                    <a:pt x="1018" y="627"/>
                  </a:cubicBezTo>
                  <a:cubicBezTo>
                    <a:pt x="1048" y="607"/>
                    <a:pt x="1068" y="598"/>
                    <a:pt x="1088" y="578"/>
                  </a:cubicBezTo>
                  <a:cubicBezTo>
                    <a:pt x="1118" y="567"/>
                    <a:pt x="1128" y="547"/>
                    <a:pt x="1148" y="538"/>
                  </a:cubicBezTo>
                  <a:lnTo>
                    <a:pt x="1168" y="518"/>
                  </a:lnTo>
                  <a:cubicBezTo>
                    <a:pt x="1168" y="518"/>
                    <a:pt x="1158" y="518"/>
                    <a:pt x="1158" y="508"/>
                  </a:cubicBezTo>
                  <a:cubicBezTo>
                    <a:pt x="1148" y="508"/>
                    <a:pt x="1138" y="488"/>
                    <a:pt x="1128" y="478"/>
                  </a:cubicBezTo>
                  <a:cubicBezTo>
                    <a:pt x="1108" y="468"/>
                    <a:pt x="1098" y="458"/>
                    <a:pt x="1078" y="438"/>
                  </a:cubicBezTo>
                  <a:cubicBezTo>
                    <a:pt x="1058" y="418"/>
                    <a:pt x="1038" y="408"/>
                    <a:pt x="1008" y="388"/>
                  </a:cubicBezTo>
                  <a:cubicBezTo>
                    <a:pt x="968" y="348"/>
                    <a:pt x="908" y="298"/>
                    <a:pt x="859" y="248"/>
                  </a:cubicBezTo>
                  <a:cubicBezTo>
                    <a:pt x="799" y="188"/>
                    <a:pt x="728" y="139"/>
                    <a:pt x="669" y="99"/>
                  </a:cubicBezTo>
                  <a:cubicBezTo>
                    <a:pt x="599" y="59"/>
                    <a:pt x="529" y="19"/>
                    <a:pt x="449" y="8"/>
                  </a:cubicBezTo>
                  <a:cubicBezTo>
                    <a:pt x="429" y="3"/>
                    <a:pt x="408" y="0"/>
                    <a:pt x="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7480692" y="3303622"/>
              <a:ext cx="118274" cy="73921"/>
            </a:xfrm>
            <a:custGeom>
              <a:avLst/>
              <a:gdLst/>
              <a:ahLst/>
              <a:cxnLst/>
              <a:rect l="l" t="t" r="r" b="b"/>
              <a:pathLst>
                <a:path w="1288" h="805" extrusionOk="0">
                  <a:moveTo>
                    <a:pt x="437" y="120"/>
                  </a:moveTo>
                  <a:cubicBezTo>
                    <a:pt x="457" y="120"/>
                    <a:pt x="478" y="122"/>
                    <a:pt x="499" y="125"/>
                  </a:cubicBezTo>
                  <a:cubicBezTo>
                    <a:pt x="559" y="136"/>
                    <a:pt x="619" y="165"/>
                    <a:pt x="689" y="205"/>
                  </a:cubicBezTo>
                  <a:cubicBezTo>
                    <a:pt x="749" y="245"/>
                    <a:pt x="808" y="285"/>
                    <a:pt x="879" y="345"/>
                  </a:cubicBezTo>
                  <a:lnTo>
                    <a:pt x="1138" y="575"/>
                  </a:lnTo>
                  <a:cubicBezTo>
                    <a:pt x="1128" y="575"/>
                    <a:pt x="1128" y="584"/>
                    <a:pt x="1118" y="584"/>
                  </a:cubicBezTo>
                  <a:cubicBezTo>
                    <a:pt x="1098" y="604"/>
                    <a:pt x="1078" y="615"/>
                    <a:pt x="1048" y="635"/>
                  </a:cubicBezTo>
                  <a:cubicBezTo>
                    <a:pt x="1028" y="644"/>
                    <a:pt x="998" y="655"/>
                    <a:pt x="968" y="664"/>
                  </a:cubicBezTo>
                  <a:cubicBezTo>
                    <a:pt x="939" y="676"/>
                    <a:pt x="906" y="681"/>
                    <a:pt x="872" y="681"/>
                  </a:cubicBezTo>
                  <a:cubicBezTo>
                    <a:pt x="848" y="681"/>
                    <a:pt x="823" y="679"/>
                    <a:pt x="799" y="675"/>
                  </a:cubicBezTo>
                  <a:cubicBezTo>
                    <a:pt x="739" y="664"/>
                    <a:pt x="669" y="624"/>
                    <a:pt x="619" y="595"/>
                  </a:cubicBezTo>
                  <a:cubicBezTo>
                    <a:pt x="549" y="555"/>
                    <a:pt x="479" y="505"/>
                    <a:pt x="429" y="465"/>
                  </a:cubicBezTo>
                  <a:lnTo>
                    <a:pt x="150" y="245"/>
                  </a:lnTo>
                  <a:cubicBezTo>
                    <a:pt x="160" y="245"/>
                    <a:pt x="160" y="245"/>
                    <a:pt x="170" y="235"/>
                  </a:cubicBezTo>
                  <a:cubicBezTo>
                    <a:pt x="189" y="216"/>
                    <a:pt x="209" y="205"/>
                    <a:pt x="240" y="185"/>
                  </a:cubicBezTo>
                  <a:cubicBezTo>
                    <a:pt x="269" y="165"/>
                    <a:pt x="289" y="156"/>
                    <a:pt x="320" y="145"/>
                  </a:cubicBezTo>
                  <a:cubicBezTo>
                    <a:pt x="364" y="126"/>
                    <a:pt x="400" y="120"/>
                    <a:pt x="437" y="120"/>
                  </a:cubicBezTo>
                  <a:close/>
                  <a:moveTo>
                    <a:pt x="450" y="0"/>
                  </a:moveTo>
                  <a:cubicBezTo>
                    <a:pt x="395" y="0"/>
                    <a:pt x="340" y="9"/>
                    <a:pt x="280" y="36"/>
                  </a:cubicBezTo>
                  <a:cubicBezTo>
                    <a:pt x="240" y="45"/>
                    <a:pt x="209" y="65"/>
                    <a:pt x="180" y="85"/>
                  </a:cubicBezTo>
                  <a:cubicBezTo>
                    <a:pt x="140" y="105"/>
                    <a:pt x="120" y="125"/>
                    <a:pt x="90" y="145"/>
                  </a:cubicBezTo>
                  <a:cubicBezTo>
                    <a:pt x="70" y="156"/>
                    <a:pt x="60" y="176"/>
                    <a:pt x="50" y="185"/>
                  </a:cubicBezTo>
                  <a:lnTo>
                    <a:pt x="0" y="225"/>
                  </a:lnTo>
                  <a:lnTo>
                    <a:pt x="0" y="285"/>
                  </a:lnTo>
                  <a:lnTo>
                    <a:pt x="50" y="325"/>
                  </a:lnTo>
                  <a:cubicBezTo>
                    <a:pt x="50" y="325"/>
                    <a:pt x="60" y="335"/>
                    <a:pt x="70" y="335"/>
                  </a:cubicBezTo>
                  <a:lnTo>
                    <a:pt x="360" y="555"/>
                  </a:lnTo>
                  <a:cubicBezTo>
                    <a:pt x="409" y="595"/>
                    <a:pt x="479" y="655"/>
                    <a:pt x="559" y="695"/>
                  </a:cubicBezTo>
                  <a:cubicBezTo>
                    <a:pt x="619" y="735"/>
                    <a:pt x="699" y="775"/>
                    <a:pt x="779" y="795"/>
                  </a:cubicBezTo>
                  <a:cubicBezTo>
                    <a:pt x="808" y="795"/>
                    <a:pt x="839" y="804"/>
                    <a:pt x="868" y="804"/>
                  </a:cubicBezTo>
                  <a:cubicBezTo>
                    <a:pt x="919" y="804"/>
                    <a:pt x="959" y="795"/>
                    <a:pt x="1008" y="775"/>
                  </a:cubicBezTo>
                  <a:cubicBezTo>
                    <a:pt x="1038" y="764"/>
                    <a:pt x="1078" y="755"/>
                    <a:pt x="1108" y="735"/>
                  </a:cubicBezTo>
                  <a:cubicBezTo>
                    <a:pt x="1138" y="715"/>
                    <a:pt x="1168" y="704"/>
                    <a:pt x="1188" y="684"/>
                  </a:cubicBezTo>
                  <a:cubicBezTo>
                    <a:pt x="1208" y="675"/>
                    <a:pt x="1218" y="655"/>
                    <a:pt x="1238" y="644"/>
                  </a:cubicBezTo>
                  <a:lnTo>
                    <a:pt x="1248" y="635"/>
                  </a:lnTo>
                  <a:cubicBezTo>
                    <a:pt x="1268" y="615"/>
                    <a:pt x="1288" y="604"/>
                    <a:pt x="1288" y="575"/>
                  </a:cubicBezTo>
                  <a:lnTo>
                    <a:pt x="1288" y="555"/>
                  </a:lnTo>
                  <a:lnTo>
                    <a:pt x="1268" y="535"/>
                  </a:lnTo>
                  <a:lnTo>
                    <a:pt x="1258" y="525"/>
                  </a:lnTo>
                  <a:lnTo>
                    <a:pt x="1248" y="515"/>
                  </a:lnTo>
                  <a:cubicBezTo>
                    <a:pt x="1238" y="505"/>
                    <a:pt x="1228" y="495"/>
                    <a:pt x="1218" y="495"/>
                  </a:cubicBezTo>
                  <a:lnTo>
                    <a:pt x="959" y="255"/>
                  </a:lnTo>
                  <a:cubicBezTo>
                    <a:pt x="879" y="196"/>
                    <a:pt x="819" y="145"/>
                    <a:pt x="759" y="105"/>
                  </a:cubicBezTo>
                  <a:cubicBezTo>
                    <a:pt x="669" y="56"/>
                    <a:pt x="599" y="16"/>
                    <a:pt x="529" y="5"/>
                  </a:cubicBezTo>
                  <a:cubicBezTo>
                    <a:pt x="503" y="2"/>
                    <a:pt x="476" y="0"/>
                    <a:pt x="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7486202" y="3308856"/>
              <a:ext cx="107255" cy="62810"/>
            </a:xfrm>
            <a:custGeom>
              <a:avLst/>
              <a:gdLst/>
              <a:ahLst/>
              <a:cxnLst/>
              <a:rect l="l" t="t" r="r" b="b"/>
              <a:pathLst>
                <a:path w="1168" h="684" extrusionOk="0">
                  <a:moveTo>
                    <a:pt x="388" y="0"/>
                  </a:moveTo>
                  <a:cubicBezTo>
                    <a:pt x="338" y="0"/>
                    <a:pt x="289" y="14"/>
                    <a:pt x="240" y="28"/>
                  </a:cubicBezTo>
                  <a:cubicBezTo>
                    <a:pt x="209" y="48"/>
                    <a:pt x="180" y="59"/>
                    <a:pt x="149" y="79"/>
                  </a:cubicBezTo>
                  <a:cubicBezTo>
                    <a:pt x="120" y="99"/>
                    <a:pt x="90" y="119"/>
                    <a:pt x="70" y="128"/>
                  </a:cubicBezTo>
                  <a:lnTo>
                    <a:pt x="20" y="178"/>
                  </a:lnTo>
                  <a:cubicBezTo>
                    <a:pt x="10" y="188"/>
                    <a:pt x="10" y="188"/>
                    <a:pt x="0" y="188"/>
                  </a:cubicBezTo>
                  <a:lnTo>
                    <a:pt x="0" y="198"/>
                  </a:lnTo>
                  <a:lnTo>
                    <a:pt x="10" y="208"/>
                  </a:lnTo>
                  <a:cubicBezTo>
                    <a:pt x="20" y="208"/>
                    <a:pt x="30" y="218"/>
                    <a:pt x="40" y="228"/>
                  </a:cubicBezTo>
                  <a:cubicBezTo>
                    <a:pt x="60" y="248"/>
                    <a:pt x="80" y="258"/>
                    <a:pt x="100" y="268"/>
                  </a:cubicBezTo>
                  <a:cubicBezTo>
                    <a:pt x="120" y="288"/>
                    <a:pt x="140" y="298"/>
                    <a:pt x="169" y="318"/>
                  </a:cubicBezTo>
                  <a:cubicBezTo>
                    <a:pt x="220" y="358"/>
                    <a:pt x="269" y="408"/>
                    <a:pt x="329" y="448"/>
                  </a:cubicBezTo>
                  <a:cubicBezTo>
                    <a:pt x="399" y="498"/>
                    <a:pt x="459" y="547"/>
                    <a:pt x="529" y="587"/>
                  </a:cubicBezTo>
                  <a:cubicBezTo>
                    <a:pt x="589" y="627"/>
                    <a:pt x="659" y="658"/>
                    <a:pt x="728" y="678"/>
                  </a:cubicBezTo>
                  <a:cubicBezTo>
                    <a:pt x="757" y="682"/>
                    <a:pt x="786" y="684"/>
                    <a:pt x="814" y="684"/>
                  </a:cubicBezTo>
                  <a:cubicBezTo>
                    <a:pt x="854" y="684"/>
                    <a:pt x="893" y="679"/>
                    <a:pt x="928" y="667"/>
                  </a:cubicBezTo>
                  <a:cubicBezTo>
                    <a:pt x="958" y="658"/>
                    <a:pt x="988" y="638"/>
                    <a:pt x="1018" y="627"/>
                  </a:cubicBezTo>
                  <a:cubicBezTo>
                    <a:pt x="1048" y="607"/>
                    <a:pt x="1068" y="598"/>
                    <a:pt x="1088" y="578"/>
                  </a:cubicBezTo>
                  <a:cubicBezTo>
                    <a:pt x="1118" y="567"/>
                    <a:pt x="1128" y="547"/>
                    <a:pt x="1148" y="538"/>
                  </a:cubicBezTo>
                  <a:lnTo>
                    <a:pt x="1168" y="518"/>
                  </a:lnTo>
                  <a:cubicBezTo>
                    <a:pt x="1168" y="518"/>
                    <a:pt x="1158" y="518"/>
                    <a:pt x="1158" y="508"/>
                  </a:cubicBezTo>
                  <a:cubicBezTo>
                    <a:pt x="1148" y="508"/>
                    <a:pt x="1138" y="488"/>
                    <a:pt x="1128" y="478"/>
                  </a:cubicBezTo>
                  <a:cubicBezTo>
                    <a:pt x="1108" y="468"/>
                    <a:pt x="1098" y="458"/>
                    <a:pt x="1078" y="438"/>
                  </a:cubicBezTo>
                  <a:cubicBezTo>
                    <a:pt x="1058" y="418"/>
                    <a:pt x="1038" y="408"/>
                    <a:pt x="1008" y="388"/>
                  </a:cubicBezTo>
                  <a:cubicBezTo>
                    <a:pt x="968" y="348"/>
                    <a:pt x="908" y="298"/>
                    <a:pt x="859" y="248"/>
                  </a:cubicBezTo>
                  <a:cubicBezTo>
                    <a:pt x="799" y="188"/>
                    <a:pt x="728" y="139"/>
                    <a:pt x="669" y="99"/>
                  </a:cubicBezTo>
                  <a:cubicBezTo>
                    <a:pt x="599" y="59"/>
                    <a:pt x="529" y="19"/>
                    <a:pt x="449" y="8"/>
                  </a:cubicBezTo>
                  <a:cubicBezTo>
                    <a:pt x="429" y="3"/>
                    <a:pt x="408" y="0"/>
                    <a:pt x="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7480692" y="3303622"/>
              <a:ext cx="118274" cy="73921"/>
            </a:xfrm>
            <a:custGeom>
              <a:avLst/>
              <a:gdLst/>
              <a:ahLst/>
              <a:cxnLst/>
              <a:rect l="l" t="t" r="r" b="b"/>
              <a:pathLst>
                <a:path w="1288" h="805" extrusionOk="0">
                  <a:moveTo>
                    <a:pt x="437" y="120"/>
                  </a:moveTo>
                  <a:cubicBezTo>
                    <a:pt x="457" y="120"/>
                    <a:pt x="478" y="122"/>
                    <a:pt x="499" y="125"/>
                  </a:cubicBezTo>
                  <a:cubicBezTo>
                    <a:pt x="559" y="136"/>
                    <a:pt x="619" y="165"/>
                    <a:pt x="689" y="205"/>
                  </a:cubicBezTo>
                  <a:cubicBezTo>
                    <a:pt x="749" y="245"/>
                    <a:pt x="808" y="285"/>
                    <a:pt x="879" y="345"/>
                  </a:cubicBezTo>
                  <a:lnTo>
                    <a:pt x="1138" y="575"/>
                  </a:lnTo>
                  <a:cubicBezTo>
                    <a:pt x="1128" y="575"/>
                    <a:pt x="1128" y="584"/>
                    <a:pt x="1118" y="584"/>
                  </a:cubicBezTo>
                  <a:cubicBezTo>
                    <a:pt x="1098" y="604"/>
                    <a:pt x="1078" y="615"/>
                    <a:pt x="1048" y="635"/>
                  </a:cubicBezTo>
                  <a:cubicBezTo>
                    <a:pt x="1028" y="644"/>
                    <a:pt x="998" y="655"/>
                    <a:pt x="968" y="664"/>
                  </a:cubicBezTo>
                  <a:cubicBezTo>
                    <a:pt x="939" y="676"/>
                    <a:pt x="906" y="681"/>
                    <a:pt x="872" y="681"/>
                  </a:cubicBezTo>
                  <a:cubicBezTo>
                    <a:pt x="848" y="681"/>
                    <a:pt x="823" y="679"/>
                    <a:pt x="799" y="675"/>
                  </a:cubicBezTo>
                  <a:cubicBezTo>
                    <a:pt x="739" y="664"/>
                    <a:pt x="669" y="624"/>
                    <a:pt x="619" y="595"/>
                  </a:cubicBezTo>
                  <a:cubicBezTo>
                    <a:pt x="549" y="555"/>
                    <a:pt x="489" y="505"/>
                    <a:pt x="429" y="465"/>
                  </a:cubicBezTo>
                  <a:lnTo>
                    <a:pt x="150" y="245"/>
                  </a:lnTo>
                  <a:cubicBezTo>
                    <a:pt x="160" y="245"/>
                    <a:pt x="160" y="245"/>
                    <a:pt x="170" y="235"/>
                  </a:cubicBezTo>
                  <a:cubicBezTo>
                    <a:pt x="189" y="216"/>
                    <a:pt x="209" y="205"/>
                    <a:pt x="240" y="185"/>
                  </a:cubicBezTo>
                  <a:cubicBezTo>
                    <a:pt x="269" y="165"/>
                    <a:pt x="289" y="156"/>
                    <a:pt x="320" y="145"/>
                  </a:cubicBezTo>
                  <a:cubicBezTo>
                    <a:pt x="364" y="126"/>
                    <a:pt x="400" y="120"/>
                    <a:pt x="437" y="120"/>
                  </a:cubicBezTo>
                  <a:close/>
                  <a:moveTo>
                    <a:pt x="450" y="0"/>
                  </a:moveTo>
                  <a:cubicBezTo>
                    <a:pt x="395" y="0"/>
                    <a:pt x="340" y="9"/>
                    <a:pt x="280" y="36"/>
                  </a:cubicBezTo>
                  <a:cubicBezTo>
                    <a:pt x="240" y="45"/>
                    <a:pt x="209" y="65"/>
                    <a:pt x="180" y="85"/>
                  </a:cubicBezTo>
                  <a:cubicBezTo>
                    <a:pt x="140" y="105"/>
                    <a:pt x="120" y="125"/>
                    <a:pt x="90" y="145"/>
                  </a:cubicBezTo>
                  <a:cubicBezTo>
                    <a:pt x="70" y="156"/>
                    <a:pt x="60" y="176"/>
                    <a:pt x="50" y="185"/>
                  </a:cubicBezTo>
                  <a:lnTo>
                    <a:pt x="0" y="225"/>
                  </a:lnTo>
                  <a:lnTo>
                    <a:pt x="0" y="285"/>
                  </a:lnTo>
                  <a:lnTo>
                    <a:pt x="50" y="325"/>
                  </a:lnTo>
                  <a:cubicBezTo>
                    <a:pt x="50" y="325"/>
                    <a:pt x="60" y="335"/>
                    <a:pt x="70" y="335"/>
                  </a:cubicBezTo>
                  <a:lnTo>
                    <a:pt x="360" y="555"/>
                  </a:lnTo>
                  <a:cubicBezTo>
                    <a:pt x="409" y="595"/>
                    <a:pt x="479" y="655"/>
                    <a:pt x="559" y="695"/>
                  </a:cubicBezTo>
                  <a:cubicBezTo>
                    <a:pt x="619" y="735"/>
                    <a:pt x="699" y="775"/>
                    <a:pt x="779" y="795"/>
                  </a:cubicBezTo>
                  <a:cubicBezTo>
                    <a:pt x="808" y="795"/>
                    <a:pt x="839" y="804"/>
                    <a:pt x="868" y="804"/>
                  </a:cubicBezTo>
                  <a:cubicBezTo>
                    <a:pt x="919" y="804"/>
                    <a:pt x="959" y="795"/>
                    <a:pt x="1008" y="775"/>
                  </a:cubicBezTo>
                  <a:cubicBezTo>
                    <a:pt x="1038" y="764"/>
                    <a:pt x="1078" y="755"/>
                    <a:pt x="1108" y="735"/>
                  </a:cubicBezTo>
                  <a:cubicBezTo>
                    <a:pt x="1138" y="715"/>
                    <a:pt x="1168" y="704"/>
                    <a:pt x="1188" y="684"/>
                  </a:cubicBezTo>
                  <a:cubicBezTo>
                    <a:pt x="1208" y="675"/>
                    <a:pt x="1218" y="655"/>
                    <a:pt x="1228" y="644"/>
                  </a:cubicBezTo>
                  <a:lnTo>
                    <a:pt x="1248" y="635"/>
                  </a:lnTo>
                  <a:cubicBezTo>
                    <a:pt x="1268" y="615"/>
                    <a:pt x="1288" y="604"/>
                    <a:pt x="1288" y="575"/>
                  </a:cubicBezTo>
                  <a:lnTo>
                    <a:pt x="1288" y="555"/>
                  </a:lnTo>
                  <a:lnTo>
                    <a:pt x="1268" y="535"/>
                  </a:lnTo>
                  <a:lnTo>
                    <a:pt x="1258" y="525"/>
                  </a:lnTo>
                  <a:lnTo>
                    <a:pt x="1248" y="515"/>
                  </a:lnTo>
                  <a:cubicBezTo>
                    <a:pt x="1238" y="505"/>
                    <a:pt x="1228" y="495"/>
                    <a:pt x="1218" y="495"/>
                  </a:cubicBezTo>
                  <a:lnTo>
                    <a:pt x="959" y="255"/>
                  </a:lnTo>
                  <a:cubicBezTo>
                    <a:pt x="879" y="196"/>
                    <a:pt x="819" y="145"/>
                    <a:pt x="759" y="105"/>
                  </a:cubicBezTo>
                  <a:cubicBezTo>
                    <a:pt x="669" y="56"/>
                    <a:pt x="599" y="16"/>
                    <a:pt x="529" y="5"/>
                  </a:cubicBezTo>
                  <a:cubicBezTo>
                    <a:pt x="503" y="2"/>
                    <a:pt x="476" y="0"/>
                    <a:pt x="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7534686" y="3296184"/>
              <a:ext cx="105602" cy="63636"/>
            </a:xfrm>
            <a:custGeom>
              <a:avLst/>
              <a:gdLst/>
              <a:ahLst/>
              <a:cxnLst/>
              <a:rect l="l" t="t" r="r" b="b"/>
              <a:pathLst>
                <a:path w="1150" h="693" extrusionOk="0">
                  <a:moveTo>
                    <a:pt x="374" y="0"/>
                  </a:moveTo>
                  <a:cubicBezTo>
                    <a:pt x="333" y="0"/>
                    <a:pt x="292" y="5"/>
                    <a:pt x="251" y="17"/>
                  </a:cubicBezTo>
                  <a:cubicBezTo>
                    <a:pt x="220" y="27"/>
                    <a:pt x="191" y="47"/>
                    <a:pt x="161" y="57"/>
                  </a:cubicBezTo>
                  <a:cubicBezTo>
                    <a:pt x="131" y="77"/>
                    <a:pt x="101" y="97"/>
                    <a:pt x="81" y="106"/>
                  </a:cubicBezTo>
                  <a:cubicBezTo>
                    <a:pt x="51" y="126"/>
                    <a:pt x="31" y="137"/>
                    <a:pt x="21" y="146"/>
                  </a:cubicBezTo>
                  <a:cubicBezTo>
                    <a:pt x="11" y="157"/>
                    <a:pt x="11" y="157"/>
                    <a:pt x="11" y="166"/>
                  </a:cubicBezTo>
                  <a:lnTo>
                    <a:pt x="1" y="166"/>
                  </a:lnTo>
                  <a:lnTo>
                    <a:pt x="11" y="177"/>
                  </a:lnTo>
                  <a:lnTo>
                    <a:pt x="41" y="206"/>
                  </a:lnTo>
                  <a:cubicBezTo>
                    <a:pt x="61" y="217"/>
                    <a:pt x="81" y="237"/>
                    <a:pt x="101" y="246"/>
                  </a:cubicBezTo>
                  <a:lnTo>
                    <a:pt x="161" y="306"/>
                  </a:lnTo>
                  <a:cubicBezTo>
                    <a:pt x="211" y="346"/>
                    <a:pt x="271" y="396"/>
                    <a:pt x="320" y="446"/>
                  </a:cubicBezTo>
                  <a:cubicBezTo>
                    <a:pt x="380" y="496"/>
                    <a:pt x="450" y="546"/>
                    <a:pt x="510" y="586"/>
                  </a:cubicBezTo>
                  <a:cubicBezTo>
                    <a:pt x="570" y="636"/>
                    <a:pt x="640" y="665"/>
                    <a:pt x="710" y="676"/>
                  </a:cubicBezTo>
                  <a:cubicBezTo>
                    <a:pt x="745" y="687"/>
                    <a:pt x="783" y="692"/>
                    <a:pt x="822" y="692"/>
                  </a:cubicBezTo>
                  <a:cubicBezTo>
                    <a:pt x="851" y="692"/>
                    <a:pt x="880" y="690"/>
                    <a:pt x="910" y="685"/>
                  </a:cubicBezTo>
                  <a:cubicBezTo>
                    <a:pt x="939" y="676"/>
                    <a:pt x="969" y="665"/>
                    <a:pt x="999" y="646"/>
                  </a:cubicBezTo>
                  <a:cubicBezTo>
                    <a:pt x="1029" y="636"/>
                    <a:pt x="1059" y="626"/>
                    <a:pt x="1079" y="606"/>
                  </a:cubicBezTo>
                  <a:cubicBezTo>
                    <a:pt x="1099" y="596"/>
                    <a:pt x="1119" y="576"/>
                    <a:pt x="1129" y="566"/>
                  </a:cubicBezTo>
                  <a:cubicBezTo>
                    <a:pt x="1139" y="556"/>
                    <a:pt x="1149" y="556"/>
                    <a:pt x="1149" y="556"/>
                  </a:cubicBezTo>
                  <a:cubicBezTo>
                    <a:pt x="1149" y="556"/>
                    <a:pt x="1149" y="546"/>
                    <a:pt x="1139" y="546"/>
                  </a:cubicBezTo>
                  <a:cubicBezTo>
                    <a:pt x="1129" y="536"/>
                    <a:pt x="1129" y="526"/>
                    <a:pt x="1109" y="516"/>
                  </a:cubicBezTo>
                  <a:cubicBezTo>
                    <a:pt x="1099" y="496"/>
                    <a:pt x="1079" y="486"/>
                    <a:pt x="1069" y="466"/>
                  </a:cubicBezTo>
                  <a:lnTo>
                    <a:pt x="1009" y="406"/>
                  </a:lnTo>
                  <a:cubicBezTo>
                    <a:pt x="959" y="366"/>
                    <a:pt x="910" y="316"/>
                    <a:pt x="850" y="257"/>
                  </a:cubicBezTo>
                  <a:cubicBezTo>
                    <a:pt x="799" y="206"/>
                    <a:pt x="739" y="146"/>
                    <a:pt x="670" y="106"/>
                  </a:cubicBezTo>
                  <a:cubicBezTo>
                    <a:pt x="610" y="57"/>
                    <a:pt x="540" y="17"/>
                    <a:pt x="460" y="7"/>
                  </a:cubicBezTo>
                  <a:cubicBezTo>
                    <a:pt x="432" y="3"/>
                    <a:pt x="403" y="0"/>
                    <a:pt x="3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7528350" y="3290307"/>
              <a:ext cx="117447" cy="75299"/>
            </a:xfrm>
            <a:custGeom>
              <a:avLst/>
              <a:gdLst/>
              <a:ahLst/>
              <a:cxnLst/>
              <a:rect l="l" t="t" r="r" b="b"/>
              <a:pathLst>
                <a:path w="1279" h="820" extrusionOk="0">
                  <a:moveTo>
                    <a:pt x="446" y="124"/>
                  </a:moveTo>
                  <a:cubicBezTo>
                    <a:pt x="470" y="124"/>
                    <a:pt x="495" y="127"/>
                    <a:pt x="519" y="131"/>
                  </a:cubicBezTo>
                  <a:cubicBezTo>
                    <a:pt x="579" y="141"/>
                    <a:pt x="639" y="170"/>
                    <a:pt x="709" y="210"/>
                  </a:cubicBezTo>
                  <a:cubicBezTo>
                    <a:pt x="759" y="250"/>
                    <a:pt x="819" y="301"/>
                    <a:pt x="879" y="370"/>
                  </a:cubicBezTo>
                  <a:lnTo>
                    <a:pt x="1128" y="610"/>
                  </a:lnTo>
                  <a:lnTo>
                    <a:pt x="1118" y="620"/>
                  </a:lnTo>
                  <a:cubicBezTo>
                    <a:pt x="1088" y="630"/>
                    <a:pt x="1068" y="650"/>
                    <a:pt x="1038" y="660"/>
                  </a:cubicBezTo>
                  <a:cubicBezTo>
                    <a:pt x="1019" y="670"/>
                    <a:pt x="988" y="680"/>
                    <a:pt x="959" y="690"/>
                  </a:cubicBezTo>
                  <a:cubicBezTo>
                    <a:pt x="933" y="695"/>
                    <a:pt x="906" y="697"/>
                    <a:pt x="877" y="697"/>
                  </a:cubicBezTo>
                  <a:cubicBezTo>
                    <a:pt x="848" y="697"/>
                    <a:pt x="818" y="695"/>
                    <a:pt x="789" y="690"/>
                  </a:cubicBezTo>
                  <a:cubicBezTo>
                    <a:pt x="739" y="670"/>
                    <a:pt x="679" y="650"/>
                    <a:pt x="609" y="600"/>
                  </a:cubicBezTo>
                  <a:cubicBezTo>
                    <a:pt x="549" y="560"/>
                    <a:pt x="489" y="510"/>
                    <a:pt x="429" y="460"/>
                  </a:cubicBezTo>
                  <a:lnTo>
                    <a:pt x="160" y="230"/>
                  </a:lnTo>
                  <a:cubicBezTo>
                    <a:pt x="170" y="230"/>
                    <a:pt x="170" y="230"/>
                    <a:pt x="180" y="221"/>
                  </a:cubicBezTo>
                  <a:cubicBezTo>
                    <a:pt x="200" y="210"/>
                    <a:pt x="230" y="190"/>
                    <a:pt x="249" y="181"/>
                  </a:cubicBezTo>
                  <a:cubicBezTo>
                    <a:pt x="280" y="161"/>
                    <a:pt x="309" y="150"/>
                    <a:pt x="340" y="141"/>
                  </a:cubicBezTo>
                  <a:cubicBezTo>
                    <a:pt x="375" y="129"/>
                    <a:pt x="410" y="124"/>
                    <a:pt x="446" y="124"/>
                  </a:cubicBezTo>
                  <a:close/>
                  <a:moveTo>
                    <a:pt x="462" y="0"/>
                  </a:moveTo>
                  <a:cubicBezTo>
                    <a:pt x="407" y="0"/>
                    <a:pt x="352" y="12"/>
                    <a:pt x="300" y="31"/>
                  </a:cubicBezTo>
                  <a:cubicBezTo>
                    <a:pt x="269" y="41"/>
                    <a:pt x="230" y="51"/>
                    <a:pt x="200" y="71"/>
                  </a:cubicBezTo>
                  <a:cubicBezTo>
                    <a:pt x="160" y="91"/>
                    <a:pt x="140" y="111"/>
                    <a:pt x="110" y="121"/>
                  </a:cubicBezTo>
                  <a:cubicBezTo>
                    <a:pt x="90" y="141"/>
                    <a:pt x="80" y="150"/>
                    <a:pt x="60" y="161"/>
                  </a:cubicBezTo>
                  <a:lnTo>
                    <a:pt x="20" y="201"/>
                  </a:lnTo>
                  <a:lnTo>
                    <a:pt x="0" y="250"/>
                  </a:lnTo>
                  <a:lnTo>
                    <a:pt x="50" y="301"/>
                  </a:lnTo>
                  <a:cubicBezTo>
                    <a:pt x="60" y="301"/>
                    <a:pt x="70" y="310"/>
                    <a:pt x="80" y="321"/>
                  </a:cubicBezTo>
                  <a:lnTo>
                    <a:pt x="349" y="550"/>
                  </a:lnTo>
                  <a:cubicBezTo>
                    <a:pt x="409" y="600"/>
                    <a:pt x="479" y="650"/>
                    <a:pt x="549" y="700"/>
                  </a:cubicBezTo>
                  <a:cubicBezTo>
                    <a:pt x="629" y="760"/>
                    <a:pt x="699" y="789"/>
                    <a:pt x="759" y="800"/>
                  </a:cubicBezTo>
                  <a:cubicBezTo>
                    <a:pt x="799" y="809"/>
                    <a:pt x="839" y="820"/>
                    <a:pt x="879" y="820"/>
                  </a:cubicBezTo>
                  <a:cubicBezTo>
                    <a:pt x="919" y="820"/>
                    <a:pt x="959" y="809"/>
                    <a:pt x="988" y="800"/>
                  </a:cubicBezTo>
                  <a:cubicBezTo>
                    <a:pt x="1028" y="800"/>
                    <a:pt x="1058" y="780"/>
                    <a:pt x="1098" y="769"/>
                  </a:cubicBezTo>
                  <a:cubicBezTo>
                    <a:pt x="1128" y="749"/>
                    <a:pt x="1158" y="740"/>
                    <a:pt x="1178" y="720"/>
                  </a:cubicBezTo>
                  <a:cubicBezTo>
                    <a:pt x="1198" y="710"/>
                    <a:pt x="1208" y="700"/>
                    <a:pt x="1228" y="690"/>
                  </a:cubicBezTo>
                  <a:lnTo>
                    <a:pt x="1248" y="670"/>
                  </a:lnTo>
                  <a:cubicBezTo>
                    <a:pt x="1268" y="660"/>
                    <a:pt x="1278" y="650"/>
                    <a:pt x="1278" y="620"/>
                  </a:cubicBezTo>
                  <a:lnTo>
                    <a:pt x="1278" y="600"/>
                  </a:lnTo>
                  <a:lnTo>
                    <a:pt x="1268" y="580"/>
                  </a:lnTo>
                  <a:cubicBezTo>
                    <a:pt x="1268" y="580"/>
                    <a:pt x="1268" y="570"/>
                    <a:pt x="1258" y="560"/>
                  </a:cubicBezTo>
                  <a:lnTo>
                    <a:pt x="1248" y="550"/>
                  </a:lnTo>
                  <a:cubicBezTo>
                    <a:pt x="1238" y="550"/>
                    <a:pt x="1228" y="540"/>
                    <a:pt x="1218" y="530"/>
                  </a:cubicBezTo>
                  <a:lnTo>
                    <a:pt x="968" y="281"/>
                  </a:lnTo>
                  <a:cubicBezTo>
                    <a:pt x="899" y="210"/>
                    <a:pt x="828" y="161"/>
                    <a:pt x="779" y="121"/>
                  </a:cubicBezTo>
                  <a:cubicBezTo>
                    <a:pt x="699" y="61"/>
                    <a:pt x="619" y="21"/>
                    <a:pt x="549" y="11"/>
                  </a:cubicBezTo>
                  <a:cubicBezTo>
                    <a:pt x="521" y="4"/>
                    <a:pt x="492" y="0"/>
                    <a:pt x="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7534686" y="3296184"/>
              <a:ext cx="105602" cy="63636"/>
            </a:xfrm>
            <a:custGeom>
              <a:avLst/>
              <a:gdLst/>
              <a:ahLst/>
              <a:cxnLst/>
              <a:rect l="l" t="t" r="r" b="b"/>
              <a:pathLst>
                <a:path w="1150" h="693" extrusionOk="0">
                  <a:moveTo>
                    <a:pt x="374" y="0"/>
                  </a:moveTo>
                  <a:cubicBezTo>
                    <a:pt x="333" y="0"/>
                    <a:pt x="292" y="5"/>
                    <a:pt x="251" y="17"/>
                  </a:cubicBezTo>
                  <a:cubicBezTo>
                    <a:pt x="220" y="27"/>
                    <a:pt x="191" y="47"/>
                    <a:pt x="161" y="57"/>
                  </a:cubicBezTo>
                  <a:cubicBezTo>
                    <a:pt x="131" y="77"/>
                    <a:pt x="101" y="97"/>
                    <a:pt x="81" y="106"/>
                  </a:cubicBezTo>
                  <a:cubicBezTo>
                    <a:pt x="51" y="126"/>
                    <a:pt x="31" y="137"/>
                    <a:pt x="21" y="146"/>
                  </a:cubicBezTo>
                  <a:cubicBezTo>
                    <a:pt x="11" y="157"/>
                    <a:pt x="11" y="157"/>
                    <a:pt x="11" y="166"/>
                  </a:cubicBezTo>
                  <a:lnTo>
                    <a:pt x="1" y="166"/>
                  </a:lnTo>
                  <a:lnTo>
                    <a:pt x="11" y="177"/>
                  </a:lnTo>
                  <a:lnTo>
                    <a:pt x="41" y="206"/>
                  </a:lnTo>
                  <a:cubicBezTo>
                    <a:pt x="61" y="217"/>
                    <a:pt x="81" y="237"/>
                    <a:pt x="101" y="246"/>
                  </a:cubicBezTo>
                  <a:lnTo>
                    <a:pt x="161" y="306"/>
                  </a:lnTo>
                  <a:cubicBezTo>
                    <a:pt x="211" y="346"/>
                    <a:pt x="271" y="396"/>
                    <a:pt x="320" y="446"/>
                  </a:cubicBezTo>
                  <a:cubicBezTo>
                    <a:pt x="380" y="496"/>
                    <a:pt x="450" y="546"/>
                    <a:pt x="510" y="586"/>
                  </a:cubicBezTo>
                  <a:cubicBezTo>
                    <a:pt x="570" y="636"/>
                    <a:pt x="640" y="665"/>
                    <a:pt x="710" y="676"/>
                  </a:cubicBezTo>
                  <a:cubicBezTo>
                    <a:pt x="745" y="687"/>
                    <a:pt x="783" y="692"/>
                    <a:pt x="822" y="692"/>
                  </a:cubicBezTo>
                  <a:cubicBezTo>
                    <a:pt x="851" y="692"/>
                    <a:pt x="880" y="690"/>
                    <a:pt x="910" y="685"/>
                  </a:cubicBezTo>
                  <a:cubicBezTo>
                    <a:pt x="939" y="676"/>
                    <a:pt x="969" y="665"/>
                    <a:pt x="999" y="646"/>
                  </a:cubicBezTo>
                  <a:cubicBezTo>
                    <a:pt x="1029" y="636"/>
                    <a:pt x="1059" y="626"/>
                    <a:pt x="1079" y="606"/>
                  </a:cubicBezTo>
                  <a:cubicBezTo>
                    <a:pt x="1099" y="596"/>
                    <a:pt x="1119" y="576"/>
                    <a:pt x="1129" y="566"/>
                  </a:cubicBezTo>
                  <a:cubicBezTo>
                    <a:pt x="1139" y="556"/>
                    <a:pt x="1149" y="556"/>
                    <a:pt x="1149" y="556"/>
                  </a:cubicBezTo>
                  <a:cubicBezTo>
                    <a:pt x="1149" y="556"/>
                    <a:pt x="1149" y="546"/>
                    <a:pt x="1139" y="546"/>
                  </a:cubicBezTo>
                  <a:cubicBezTo>
                    <a:pt x="1129" y="536"/>
                    <a:pt x="1129" y="526"/>
                    <a:pt x="1109" y="516"/>
                  </a:cubicBezTo>
                  <a:cubicBezTo>
                    <a:pt x="1099" y="496"/>
                    <a:pt x="1079" y="486"/>
                    <a:pt x="1069" y="466"/>
                  </a:cubicBezTo>
                  <a:lnTo>
                    <a:pt x="1009" y="406"/>
                  </a:lnTo>
                  <a:cubicBezTo>
                    <a:pt x="959" y="366"/>
                    <a:pt x="910" y="316"/>
                    <a:pt x="850" y="257"/>
                  </a:cubicBezTo>
                  <a:cubicBezTo>
                    <a:pt x="799" y="206"/>
                    <a:pt x="739" y="146"/>
                    <a:pt x="670" y="106"/>
                  </a:cubicBezTo>
                  <a:cubicBezTo>
                    <a:pt x="610" y="57"/>
                    <a:pt x="540" y="17"/>
                    <a:pt x="460" y="7"/>
                  </a:cubicBezTo>
                  <a:cubicBezTo>
                    <a:pt x="432" y="3"/>
                    <a:pt x="403" y="0"/>
                    <a:pt x="3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7528350" y="3290307"/>
              <a:ext cx="119284" cy="75299"/>
            </a:xfrm>
            <a:custGeom>
              <a:avLst/>
              <a:gdLst/>
              <a:ahLst/>
              <a:cxnLst/>
              <a:rect l="l" t="t" r="r" b="b"/>
              <a:pathLst>
                <a:path w="1299" h="820" extrusionOk="0">
                  <a:moveTo>
                    <a:pt x="446" y="124"/>
                  </a:moveTo>
                  <a:cubicBezTo>
                    <a:pt x="470" y="124"/>
                    <a:pt x="495" y="127"/>
                    <a:pt x="519" y="131"/>
                  </a:cubicBezTo>
                  <a:cubicBezTo>
                    <a:pt x="579" y="141"/>
                    <a:pt x="639" y="170"/>
                    <a:pt x="709" y="210"/>
                  </a:cubicBezTo>
                  <a:cubicBezTo>
                    <a:pt x="759" y="250"/>
                    <a:pt x="819" y="301"/>
                    <a:pt x="879" y="370"/>
                  </a:cubicBezTo>
                  <a:lnTo>
                    <a:pt x="1128" y="610"/>
                  </a:lnTo>
                  <a:lnTo>
                    <a:pt x="1118" y="620"/>
                  </a:lnTo>
                  <a:cubicBezTo>
                    <a:pt x="1088" y="630"/>
                    <a:pt x="1068" y="650"/>
                    <a:pt x="1038" y="660"/>
                  </a:cubicBezTo>
                  <a:cubicBezTo>
                    <a:pt x="1019" y="670"/>
                    <a:pt x="988" y="680"/>
                    <a:pt x="959" y="690"/>
                  </a:cubicBezTo>
                  <a:cubicBezTo>
                    <a:pt x="933" y="695"/>
                    <a:pt x="906" y="697"/>
                    <a:pt x="877" y="697"/>
                  </a:cubicBezTo>
                  <a:cubicBezTo>
                    <a:pt x="848" y="697"/>
                    <a:pt x="818" y="695"/>
                    <a:pt x="789" y="690"/>
                  </a:cubicBezTo>
                  <a:cubicBezTo>
                    <a:pt x="739" y="670"/>
                    <a:pt x="679" y="650"/>
                    <a:pt x="609" y="600"/>
                  </a:cubicBezTo>
                  <a:cubicBezTo>
                    <a:pt x="549" y="560"/>
                    <a:pt x="489" y="510"/>
                    <a:pt x="429" y="460"/>
                  </a:cubicBezTo>
                  <a:lnTo>
                    <a:pt x="160" y="230"/>
                  </a:lnTo>
                  <a:cubicBezTo>
                    <a:pt x="170" y="230"/>
                    <a:pt x="170" y="230"/>
                    <a:pt x="180" y="221"/>
                  </a:cubicBezTo>
                  <a:cubicBezTo>
                    <a:pt x="200" y="210"/>
                    <a:pt x="230" y="190"/>
                    <a:pt x="249" y="181"/>
                  </a:cubicBezTo>
                  <a:cubicBezTo>
                    <a:pt x="280" y="161"/>
                    <a:pt x="309" y="150"/>
                    <a:pt x="340" y="141"/>
                  </a:cubicBezTo>
                  <a:cubicBezTo>
                    <a:pt x="375" y="129"/>
                    <a:pt x="410" y="124"/>
                    <a:pt x="446" y="124"/>
                  </a:cubicBezTo>
                  <a:close/>
                  <a:moveTo>
                    <a:pt x="462" y="0"/>
                  </a:moveTo>
                  <a:cubicBezTo>
                    <a:pt x="407" y="0"/>
                    <a:pt x="352" y="12"/>
                    <a:pt x="300" y="31"/>
                  </a:cubicBezTo>
                  <a:cubicBezTo>
                    <a:pt x="269" y="41"/>
                    <a:pt x="230" y="51"/>
                    <a:pt x="200" y="71"/>
                  </a:cubicBezTo>
                  <a:cubicBezTo>
                    <a:pt x="160" y="91"/>
                    <a:pt x="140" y="111"/>
                    <a:pt x="110" y="121"/>
                  </a:cubicBezTo>
                  <a:cubicBezTo>
                    <a:pt x="90" y="141"/>
                    <a:pt x="80" y="150"/>
                    <a:pt x="60" y="161"/>
                  </a:cubicBezTo>
                  <a:lnTo>
                    <a:pt x="20" y="201"/>
                  </a:lnTo>
                  <a:lnTo>
                    <a:pt x="0" y="250"/>
                  </a:lnTo>
                  <a:lnTo>
                    <a:pt x="50" y="301"/>
                  </a:lnTo>
                  <a:cubicBezTo>
                    <a:pt x="60" y="301"/>
                    <a:pt x="70" y="310"/>
                    <a:pt x="80" y="321"/>
                  </a:cubicBezTo>
                  <a:lnTo>
                    <a:pt x="349" y="550"/>
                  </a:lnTo>
                  <a:cubicBezTo>
                    <a:pt x="409" y="600"/>
                    <a:pt x="479" y="650"/>
                    <a:pt x="549" y="700"/>
                  </a:cubicBezTo>
                  <a:cubicBezTo>
                    <a:pt x="629" y="760"/>
                    <a:pt x="699" y="789"/>
                    <a:pt x="759" y="800"/>
                  </a:cubicBezTo>
                  <a:cubicBezTo>
                    <a:pt x="799" y="809"/>
                    <a:pt x="839" y="820"/>
                    <a:pt x="879" y="820"/>
                  </a:cubicBezTo>
                  <a:cubicBezTo>
                    <a:pt x="919" y="820"/>
                    <a:pt x="959" y="809"/>
                    <a:pt x="988" y="800"/>
                  </a:cubicBezTo>
                  <a:cubicBezTo>
                    <a:pt x="1028" y="800"/>
                    <a:pt x="1058" y="780"/>
                    <a:pt x="1098" y="769"/>
                  </a:cubicBezTo>
                  <a:cubicBezTo>
                    <a:pt x="1128" y="749"/>
                    <a:pt x="1158" y="740"/>
                    <a:pt x="1178" y="720"/>
                  </a:cubicBezTo>
                  <a:cubicBezTo>
                    <a:pt x="1198" y="710"/>
                    <a:pt x="1208" y="700"/>
                    <a:pt x="1228" y="690"/>
                  </a:cubicBezTo>
                  <a:lnTo>
                    <a:pt x="1298" y="620"/>
                  </a:lnTo>
                  <a:lnTo>
                    <a:pt x="1268" y="580"/>
                  </a:lnTo>
                  <a:cubicBezTo>
                    <a:pt x="1268" y="580"/>
                    <a:pt x="1258" y="570"/>
                    <a:pt x="1258" y="560"/>
                  </a:cubicBezTo>
                  <a:lnTo>
                    <a:pt x="1248" y="550"/>
                  </a:lnTo>
                  <a:cubicBezTo>
                    <a:pt x="1238" y="550"/>
                    <a:pt x="1228" y="540"/>
                    <a:pt x="1218" y="530"/>
                  </a:cubicBezTo>
                  <a:lnTo>
                    <a:pt x="968" y="281"/>
                  </a:lnTo>
                  <a:cubicBezTo>
                    <a:pt x="899" y="210"/>
                    <a:pt x="828" y="161"/>
                    <a:pt x="779" y="121"/>
                  </a:cubicBezTo>
                  <a:cubicBezTo>
                    <a:pt x="699" y="61"/>
                    <a:pt x="619" y="21"/>
                    <a:pt x="549" y="11"/>
                  </a:cubicBezTo>
                  <a:cubicBezTo>
                    <a:pt x="521" y="4"/>
                    <a:pt x="492" y="0"/>
                    <a:pt x="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7584180" y="3285349"/>
              <a:ext cx="103765" cy="65289"/>
            </a:xfrm>
            <a:custGeom>
              <a:avLst/>
              <a:gdLst/>
              <a:ahLst/>
              <a:cxnLst/>
              <a:rect l="l" t="t" r="r" b="b"/>
              <a:pathLst>
                <a:path w="1130" h="711" extrusionOk="0">
                  <a:moveTo>
                    <a:pt x="365" y="0"/>
                  </a:moveTo>
                  <a:cubicBezTo>
                    <a:pt x="330" y="0"/>
                    <a:pt x="296" y="5"/>
                    <a:pt x="260" y="15"/>
                  </a:cubicBezTo>
                  <a:cubicBezTo>
                    <a:pt x="220" y="15"/>
                    <a:pt x="191" y="35"/>
                    <a:pt x="161" y="45"/>
                  </a:cubicBezTo>
                  <a:cubicBezTo>
                    <a:pt x="131" y="55"/>
                    <a:pt x="101" y="75"/>
                    <a:pt x="81" y="85"/>
                  </a:cubicBezTo>
                  <a:cubicBezTo>
                    <a:pt x="51" y="105"/>
                    <a:pt x="31" y="115"/>
                    <a:pt x="21" y="125"/>
                  </a:cubicBezTo>
                  <a:cubicBezTo>
                    <a:pt x="11" y="135"/>
                    <a:pt x="11" y="135"/>
                    <a:pt x="11" y="145"/>
                  </a:cubicBezTo>
                  <a:lnTo>
                    <a:pt x="1" y="145"/>
                  </a:lnTo>
                  <a:cubicBezTo>
                    <a:pt x="1" y="155"/>
                    <a:pt x="11" y="155"/>
                    <a:pt x="11" y="155"/>
                  </a:cubicBezTo>
                  <a:lnTo>
                    <a:pt x="41" y="185"/>
                  </a:lnTo>
                  <a:cubicBezTo>
                    <a:pt x="61" y="195"/>
                    <a:pt x="71" y="215"/>
                    <a:pt x="91" y="235"/>
                  </a:cubicBezTo>
                  <a:cubicBezTo>
                    <a:pt x="111" y="244"/>
                    <a:pt x="131" y="264"/>
                    <a:pt x="151" y="284"/>
                  </a:cubicBezTo>
                  <a:cubicBezTo>
                    <a:pt x="200" y="335"/>
                    <a:pt x="251" y="384"/>
                    <a:pt x="311" y="434"/>
                  </a:cubicBezTo>
                  <a:cubicBezTo>
                    <a:pt x="371" y="494"/>
                    <a:pt x="430" y="544"/>
                    <a:pt x="490" y="594"/>
                  </a:cubicBezTo>
                  <a:cubicBezTo>
                    <a:pt x="550" y="644"/>
                    <a:pt x="620" y="684"/>
                    <a:pt x="680" y="694"/>
                  </a:cubicBezTo>
                  <a:cubicBezTo>
                    <a:pt x="721" y="706"/>
                    <a:pt x="761" y="710"/>
                    <a:pt x="800" y="710"/>
                  </a:cubicBezTo>
                  <a:cubicBezTo>
                    <a:pt x="827" y="710"/>
                    <a:pt x="854" y="708"/>
                    <a:pt x="879" y="704"/>
                  </a:cubicBezTo>
                  <a:cubicBezTo>
                    <a:pt x="910" y="694"/>
                    <a:pt x="950" y="684"/>
                    <a:pt x="979" y="674"/>
                  </a:cubicBezTo>
                  <a:cubicBezTo>
                    <a:pt x="1009" y="664"/>
                    <a:pt x="1029" y="654"/>
                    <a:pt x="1059" y="634"/>
                  </a:cubicBezTo>
                  <a:cubicBezTo>
                    <a:pt x="1079" y="624"/>
                    <a:pt x="1099" y="614"/>
                    <a:pt x="1109" y="604"/>
                  </a:cubicBezTo>
                  <a:lnTo>
                    <a:pt x="1129" y="584"/>
                  </a:lnTo>
                  <a:lnTo>
                    <a:pt x="1119" y="574"/>
                  </a:lnTo>
                  <a:cubicBezTo>
                    <a:pt x="1119" y="564"/>
                    <a:pt x="1109" y="554"/>
                    <a:pt x="1089" y="544"/>
                  </a:cubicBezTo>
                  <a:cubicBezTo>
                    <a:pt x="1079" y="534"/>
                    <a:pt x="1069" y="514"/>
                    <a:pt x="1049" y="494"/>
                  </a:cubicBezTo>
                  <a:lnTo>
                    <a:pt x="990" y="434"/>
                  </a:lnTo>
                  <a:cubicBezTo>
                    <a:pt x="950" y="384"/>
                    <a:pt x="899" y="335"/>
                    <a:pt x="850" y="275"/>
                  </a:cubicBezTo>
                  <a:cubicBezTo>
                    <a:pt x="790" y="215"/>
                    <a:pt x="740" y="165"/>
                    <a:pt x="670" y="115"/>
                  </a:cubicBezTo>
                  <a:cubicBezTo>
                    <a:pt x="610" y="65"/>
                    <a:pt x="540" y="35"/>
                    <a:pt x="470" y="15"/>
                  </a:cubicBezTo>
                  <a:cubicBezTo>
                    <a:pt x="435" y="5"/>
                    <a:pt x="400" y="0"/>
                    <a:pt x="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7577844" y="3279839"/>
              <a:ext cx="117447" cy="76584"/>
            </a:xfrm>
            <a:custGeom>
              <a:avLst/>
              <a:gdLst/>
              <a:ahLst/>
              <a:cxnLst/>
              <a:rect l="l" t="t" r="r" b="b"/>
              <a:pathLst>
                <a:path w="1279" h="834" extrusionOk="0">
                  <a:moveTo>
                    <a:pt x="417" y="118"/>
                  </a:moveTo>
                  <a:cubicBezTo>
                    <a:pt x="455" y="118"/>
                    <a:pt x="494" y="123"/>
                    <a:pt x="529" y="135"/>
                  </a:cubicBezTo>
                  <a:cubicBezTo>
                    <a:pt x="579" y="145"/>
                    <a:pt x="639" y="175"/>
                    <a:pt x="709" y="225"/>
                  </a:cubicBezTo>
                  <a:cubicBezTo>
                    <a:pt x="769" y="264"/>
                    <a:pt x="819" y="324"/>
                    <a:pt x="868" y="375"/>
                  </a:cubicBezTo>
                  <a:lnTo>
                    <a:pt x="1108" y="634"/>
                  </a:lnTo>
                  <a:lnTo>
                    <a:pt x="1098" y="644"/>
                  </a:lnTo>
                  <a:cubicBezTo>
                    <a:pt x="1068" y="654"/>
                    <a:pt x="1048" y="664"/>
                    <a:pt x="1019" y="674"/>
                  </a:cubicBezTo>
                  <a:cubicBezTo>
                    <a:pt x="999" y="684"/>
                    <a:pt x="968" y="694"/>
                    <a:pt x="939" y="704"/>
                  </a:cubicBezTo>
                  <a:cubicBezTo>
                    <a:pt x="909" y="709"/>
                    <a:pt x="879" y="711"/>
                    <a:pt x="850" y="711"/>
                  </a:cubicBezTo>
                  <a:cubicBezTo>
                    <a:pt x="821" y="711"/>
                    <a:pt x="794" y="709"/>
                    <a:pt x="769" y="704"/>
                  </a:cubicBezTo>
                  <a:cubicBezTo>
                    <a:pt x="719" y="684"/>
                    <a:pt x="659" y="654"/>
                    <a:pt x="589" y="604"/>
                  </a:cubicBezTo>
                  <a:cubicBezTo>
                    <a:pt x="529" y="554"/>
                    <a:pt x="469" y="494"/>
                    <a:pt x="420" y="455"/>
                  </a:cubicBezTo>
                  <a:lnTo>
                    <a:pt x="160" y="215"/>
                  </a:lnTo>
                  <a:cubicBezTo>
                    <a:pt x="170" y="205"/>
                    <a:pt x="170" y="205"/>
                    <a:pt x="180" y="205"/>
                  </a:cubicBezTo>
                  <a:cubicBezTo>
                    <a:pt x="200" y="185"/>
                    <a:pt x="230" y="175"/>
                    <a:pt x="250" y="165"/>
                  </a:cubicBezTo>
                  <a:cubicBezTo>
                    <a:pt x="280" y="145"/>
                    <a:pt x="309" y="135"/>
                    <a:pt x="340" y="125"/>
                  </a:cubicBezTo>
                  <a:cubicBezTo>
                    <a:pt x="364" y="121"/>
                    <a:pt x="390" y="118"/>
                    <a:pt x="417" y="118"/>
                  </a:cubicBezTo>
                  <a:close/>
                  <a:moveTo>
                    <a:pt x="434" y="0"/>
                  </a:moveTo>
                  <a:cubicBezTo>
                    <a:pt x="392" y="0"/>
                    <a:pt x="349" y="5"/>
                    <a:pt x="309" y="15"/>
                  </a:cubicBezTo>
                  <a:cubicBezTo>
                    <a:pt x="280" y="25"/>
                    <a:pt x="240" y="35"/>
                    <a:pt x="200" y="55"/>
                  </a:cubicBezTo>
                  <a:cubicBezTo>
                    <a:pt x="170" y="65"/>
                    <a:pt x="140" y="85"/>
                    <a:pt x="120" y="95"/>
                  </a:cubicBezTo>
                  <a:cubicBezTo>
                    <a:pt x="90" y="115"/>
                    <a:pt x="70" y="135"/>
                    <a:pt x="50" y="145"/>
                  </a:cubicBezTo>
                  <a:lnTo>
                    <a:pt x="20" y="165"/>
                  </a:lnTo>
                  <a:lnTo>
                    <a:pt x="0" y="225"/>
                  </a:lnTo>
                  <a:lnTo>
                    <a:pt x="30" y="255"/>
                  </a:lnTo>
                  <a:lnTo>
                    <a:pt x="50" y="275"/>
                  </a:lnTo>
                  <a:cubicBezTo>
                    <a:pt x="60" y="275"/>
                    <a:pt x="60" y="284"/>
                    <a:pt x="70" y="295"/>
                  </a:cubicBezTo>
                  <a:lnTo>
                    <a:pt x="340" y="544"/>
                  </a:lnTo>
                  <a:cubicBezTo>
                    <a:pt x="389" y="584"/>
                    <a:pt x="449" y="644"/>
                    <a:pt x="519" y="704"/>
                  </a:cubicBezTo>
                  <a:cubicBezTo>
                    <a:pt x="599" y="764"/>
                    <a:pt x="669" y="794"/>
                    <a:pt x="739" y="814"/>
                  </a:cubicBezTo>
                  <a:cubicBezTo>
                    <a:pt x="779" y="824"/>
                    <a:pt x="819" y="834"/>
                    <a:pt x="859" y="834"/>
                  </a:cubicBezTo>
                  <a:cubicBezTo>
                    <a:pt x="888" y="834"/>
                    <a:pt x="928" y="824"/>
                    <a:pt x="959" y="824"/>
                  </a:cubicBezTo>
                  <a:cubicBezTo>
                    <a:pt x="999" y="814"/>
                    <a:pt x="1039" y="804"/>
                    <a:pt x="1068" y="794"/>
                  </a:cubicBezTo>
                  <a:cubicBezTo>
                    <a:pt x="1098" y="774"/>
                    <a:pt x="1128" y="764"/>
                    <a:pt x="1148" y="754"/>
                  </a:cubicBezTo>
                  <a:cubicBezTo>
                    <a:pt x="1168" y="734"/>
                    <a:pt x="1188" y="724"/>
                    <a:pt x="1198" y="714"/>
                  </a:cubicBezTo>
                  <a:lnTo>
                    <a:pt x="1218" y="714"/>
                  </a:lnTo>
                  <a:cubicBezTo>
                    <a:pt x="1228" y="694"/>
                    <a:pt x="1238" y="694"/>
                    <a:pt x="1238" y="694"/>
                  </a:cubicBezTo>
                  <a:lnTo>
                    <a:pt x="1278" y="654"/>
                  </a:lnTo>
                  <a:lnTo>
                    <a:pt x="1248" y="614"/>
                  </a:lnTo>
                  <a:cubicBezTo>
                    <a:pt x="1248" y="614"/>
                    <a:pt x="1248" y="604"/>
                    <a:pt x="1238" y="594"/>
                  </a:cubicBezTo>
                  <a:lnTo>
                    <a:pt x="1228" y="584"/>
                  </a:lnTo>
                  <a:lnTo>
                    <a:pt x="1208" y="564"/>
                  </a:lnTo>
                  <a:lnTo>
                    <a:pt x="959" y="295"/>
                  </a:lnTo>
                  <a:cubicBezTo>
                    <a:pt x="908" y="235"/>
                    <a:pt x="839" y="175"/>
                    <a:pt x="779" y="125"/>
                  </a:cubicBezTo>
                  <a:cubicBezTo>
                    <a:pt x="699" y="65"/>
                    <a:pt x="629" y="35"/>
                    <a:pt x="559" y="15"/>
                  </a:cubicBezTo>
                  <a:cubicBezTo>
                    <a:pt x="519" y="5"/>
                    <a:pt x="477" y="0"/>
                    <a:pt x="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7584180" y="3285349"/>
              <a:ext cx="103765" cy="65289"/>
            </a:xfrm>
            <a:custGeom>
              <a:avLst/>
              <a:gdLst/>
              <a:ahLst/>
              <a:cxnLst/>
              <a:rect l="l" t="t" r="r" b="b"/>
              <a:pathLst>
                <a:path w="1130" h="711" extrusionOk="0">
                  <a:moveTo>
                    <a:pt x="365" y="0"/>
                  </a:moveTo>
                  <a:cubicBezTo>
                    <a:pt x="330" y="0"/>
                    <a:pt x="296" y="5"/>
                    <a:pt x="260" y="15"/>
                  </a:cubicBezTo>
                  <a:cubicBezTo>
                    <a:pt x="220" y="15"/>
                    <a:pt x="191" y="35"/>
                    <a:pt x="161" y="45"/>
                  </a:cubicBezTo>
                  <a:cubicBezTo>
                    <a:pt x="131" y="55"/>
                    <a:pt x="101" y="75"/>
                    <a:pt x="81" y="85"/>
                  </a:cubicBezTo>
                  <a:cubicBezTo>
                    <a:pt x="51" y="105"/>
                    <a:pt x="31" y="115"/>
                    <a:pt x="21" y="125"/>
                  </a:cubicBezTo>
                  <a:cubicBezTo>
                    <a:pt x="11" y="135"/>
                    <a:pt x="11" y="135"/>
                    <a:pt x="11" y="145"/>
                  </a:cubicBezTo>
                  <a:lnTo>
                    <a:pt x="1" y="145"/>
                  </a:lnTo>
                  <a:cubicBezTo>
                    <a:pt x="1" y="155"/>
                    <a:pt x="11" y="155"/>
                    <a:pt x="11" y="155"/>
                  </a:cubicBezTo>
                  <a:lnTo>
                    <a:pt x="41" y="185"/>
                  </a:lnTo>
                  <a:cubicBezTo>
                    <a:pt x="61" y="195"/>
                    <a:pt x="71" y="215"/>
                    <a:pt x="91" y="235"/>
                  </a:cubicBezTo>
                  <a:cubicBezTo>
                    <a:pt x="111" y="244"/>
                    <a:pt x="131" y="264"/>
                    <a:pt x="151" y="284"/>
                  </a:cubicBezTo>
                  <a:cubicBezTo>
                    <a:pt x="200" y="335"/>
                    <a:pt x="251" y="384"/>
                    <a:pt x="311" y="434"/>
                  </a:cubicBezTo>
                  <a:cubicBezTo>
                    <a:pt x="371" y="494"/>
                    <a:pt x="430" y="544"/>
                    <a:pt x="490" y="594"/>
                  </a:cubicBezTo>
                  <a:cubicBezTo>
                    <a:pt x="550" y="644"/>
                    <a:pt x="620" y="684"/>
                    <a:pt x="680" y="694"/>
                  </a:cubicBezTo>
                  <a:cubicBezTo>
                    <a:pt x="721" y="706"/>
                    <a:pt x="761" y="710"/>
                    <a:pt x="800" y="710"/>
                  </a:cubicBezTo>
                  <a:cubicBezTo>
                    <a:pt x="827" y="710"/>
                    <a:pt x="854" y="708"/>
                    <a:pt x="879" y="704"/>
                  </a:cubicBezTo>
                  <a:cubicBezTo>
                    <a:pt x="910" y="694"/>
                    <a:pt x="950" y="684"/>
                    <a:pt x="979" y="674"/>
                  </a:cubicBezTo>
                  <a:cubicBezTo>
                    <a:pt x="1009" y="664"/>
                    <a:pt x="1029" y="654"/>
                    <a:pt x="1059" y="634"/>
                  </a:cubicBezTo>
                  <a:cubicBezTo>
                    <a:pt x="1079" y="624"/>
                    <a:pt x="1099" y="614"/>
                    <a:pt x="1109" y="604"/>
                  </a:cubicBezTo>
                  <a:lnTo>
                    <a:pt x="1129" y="584"/>
                  </a:lnTo>
                  <a:lnTo>
                    <a:pt x="1119" y="574"/>
                  </a:lnTo>
                  <a:cubicBezTo>
                    <a:pt x="1119" y="564"/>
                    <a:pt x="1109" y="554"/>
                    <a:pt x="1089" y="544"/>
                  </a:cubicBezTo>
                  <a:cubicBezTo>
                    <a:pt x="1079" y="534"/>
                    <a:pt x="1069" y="514"/>
                    <a:pt x="1049" y="494"/>
                  </a:cubicBezTo>
                  <a:lnTo>
                    <a:pt x="990" y="434"/>
                  </a:lnTo>
                  <a:cubicBezTo>
                    <a:pt x="950" y="384"/>
                    <a:pt x="899" y="335"/>
                    <a:pt x="850" y="275"/>
                  </a:cubicBezTo>
                  <a:cubicBezTo>
                    <a:pt x="790" y="215"/>
                    <a:pt x="740" y="165"/>
                    <a:pt x="670" y="115"/>
                  </a:cubicBezTo>
                  <a:cubicBezTo>
                    <a:pt x="610" y="65"/>
                    <a:pt x="540" y="35"/>
                    <a:pt x="470" y="15"/>
                  </a:cubicBezTo>
                  <a:cubicBezTo>
                    <a:pt x="435" y="5"/>
                    <a:pt x="400" y="0"/>
                    <a:pt x="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7577844" y="3279839"/>
              <a:ext cx="115611" cy="76584"/>
            </a:xfrm>
            <a:custGeom>
              <a:avLst/>
              <a:gdLst/>
              <a:ahLst/>
              <a:cxnLst/>
              <a:rect l="l" t="t" r="r" b="b"/>
              <a:pathLst>
                <a:path w="1259" h="834" extrusionOk="0">
                  <a:moveTo>
                    <a:pt x="417" y="118"/>
                  </a:moveTo>
                  <a:cubicBezTo>
                    <a:pt x="455" y="118"/>
                    <a:pt x="494" y="123"/>
                    <a:pt x="529" y="135"/>
                  </a:cubicBezTo>
                  <a:cubicBezTo>
                    <a:pt x="579" y="145"/>
                    <a:pt x="639" y="175"/>
                    <a:pt x="709" y="225"/>
                  </a:cubicBezTo>
                  <a:cubicBezTo>
                    <a:pt x="769" y="264"/>
                    <a:pt x="819" y="324"/>
                    <a:pt x="868" y="375"/>
                  </a:cubicBezTo>
                  <a:lnTo>
                    <a:pt x="1108" y="634"/>
                  </a:lnTo>
                  <a:lnTo>
                    <a:pt x="1098" y="644"/>
                  </a:lnTo>
                  <a:cubicBezTo>
                    <a:pt x="1068" y="654"/>
                    <a:pt x="1048" y="664"/>
                    <a:pt x="1019" y="674"/>
                  </a:cubicBezTo>
                  <a:cubicBezTo>
                    <a:pt x="999" y="684"/>
                    <a:pt x="968" y="694"/>
                    <a:pt x="939" y="704"/>
                  </a:cubicBezTo>
                  <a:cubicBezTo>
                    <a:pt x="909" y="709"/>
                    <a:pt x="879" y="711"/>
                    <a:pt x="850" y="711"/>
                  </a:cubicBezTo>
                  <a:cubicBezTo>
                    <a:pt x="821" y="711"/>
                    <a:pt x="794" y="709"/>
                    <a:pt x="769" y="704"/>
                  </a:cubicBezTo>
                  <a:cubicBezTo>
                    <a:pt x="719" y="684"/>
                    <a:pt x="659" y="654"/>
                    <a:pt x="589" y="604"/>
                  </a:cubicBezTo>
                  <a:cubicBezTo>
                    <a:pt x="529" y="554"/>
                    <a:pt x="469" y="494"/>
                    <a:pt x="420" y="455"/>
                  </a:cubicBezTo>
                  <a:lnTo>
                    <a:pt x="160" y="215"/>
                  </a:lnTo>
                  <a:cubicBezTo>
                    <a:pt x="170" y="205"/>
                    <a:pt x="170" y="205"/>
                    <a:pt x="180" y="205"/>
                  </a:cubicBezTo>
                  <a:cubicBezTo>
                    <a:pt x="200" y="185"/>
                    <a:pt x="230" y="175"/>
                    <a:pt x="250" y="165"/>
                  </a:cubicBezTo>
                  <a:cubicBezTo>
                    <a:pt x="280" y="145"/>
                    <a:pt x="309" y="135"/>
                    <a:pt x="340" y="125"/>
                  </a:cubicBezTo>
                  <a:cubicBezTo>
                    <a:pt x="364" y="121"/>
                    <a:pt x="390" y="118"/>
                    <a:pt x="417" y="118"/>
                  </a:cubicBezTo>
                  <a:close/>
                  <a:moveTo>
                    <a:pt x="434" y="0"/>
                  </a:moveTo>
                  <a:cubicBezTo>
                    <a:pt x="392" y="0"/>
                    <a:pt x="349" y="5"/>
                    <a:pt x="309" y="15"/>
                  </a:cubicBezTo>
                  <a:cubicBezTo>
                    <a:pt x="280" y="25"/>
                    <a:pt x="240" y="35"/>
                    <a:pt x="200" y="55"/>
                  </a:cubicBezTo>
                  <a:cubicBezTo>
                    <a:pt x="170" y="65"/>
                    <a:pt x="140" y="85"/>
                    <a:pt x="120" y="95"/>
                  </a:cubicBezTo>
                  <a:cubicBezTo>
                    <a:pt x="90" y="115"/>
                    <a:pt x="70" y="135"/>
                    <a:pt x="50" y="145"/>
                  </a:cubicBezTo>
                  <a:lnTo>
                    <a:pt x="20" y="165"/>
                  </a:lnTo>
                  <a:lnTo>
                    <a:pt x="0" y="225"/>
                  </a:lnTo>
                  <a:lnTo>
                    <a:pt x="30" y="255"/>
                  </a:lnTo>
                  <a:lnTo>
                    <a:pt x="50" y="275"/>
                  </a:lnTo>
                  <a:cubicBezTo>
                    <a:pt x="60" y="275"/>
                    <a:pt x="60" y="284"/>
                    <a:pt x="70" y="295"/>
                  </a:cubicBezTo>
                  <a:lnTo>
                    <a:pt x="340" y="544"/>
                  </a:lnTo>
                  <a:cubicBezTo>
                    <a:pt x="389" y="584"/>
                    <a:pt x="449" y="654"/>
                    <a:pt x="519" y="704"/>
                  </a:cubicBezTo>
                  <a:cubicBezTo>
                    <a:pt x="599" y="764"/>
                    <a:pt x="669" y="794"/>
                    <a:pt x="739" y="814"/>
                  </a:cubicBezTo>
                  <a:cubicBezTo>
                    <a:pt x="779" y="824"/>
                    <a:pt x="819" y="834"/>
                    <a:pt x="859" y="834"/>
                  </a:cubicBezTo>
                  <a:cubicBezTo>
                    <a:pt x="888" y="834"/>
                    <a:pt x="928" y="824"/>
                    <a:pt x="959" y="824"/>
                  </a:cubicBezTo>
                  <a:cubicBezTo>
                    <a:pt x="999" y="814"/>
                    <a:pt x="1039" y="804"/>
                    <a:pt x="1068" y="794"/>
                  </a:cubicBezTo>
                  <a:cubicBezTo>
                    <a:pt x="1098" y="774"/>
                    <a:pt x="1128" y="764"/>
                    <a:pt x="1148" y="754"/>
                  </a:cubicBezTo>
                  <a:cubicBezTo>
                    <a:pt x="1168" y="734"/>
                    <a:pt x="1188" y="724"/>
                    <a:pt x="1198" y="714"/>
                  </a:cubicBezTo>
                  <a:lnTo>
                    <a:pt x="1218" y="714"/>
                  </a:lnTo>
                  <a:cubicBezTo>
                    <a:pt x="1248" y="694"/>
                    <a:pt x="1258" y="674"/>
                    <a:pt x="1258" y="644"/>
                  </a:cubicBezTo>
                  <a:lnTo>
                    <a:pt x="1258" y="624"/>
                  </a:lnTo>
                  <a:lnTo>
                    <a:pt x="1248" y="614"/>
                  </a:lnTo>
                  <a:cubicBezTo>
                    <a:pt x="1248" y="614"/>
                    <a:pt x="1248" y="604"/>
                    <a:pt x="1238" y="594"/>
                  </a:cubicBezTo>
                  <a:lnTo>
                    <a:pt x="1228" y="584"/>
                  </a:lnTo>
                  <a:lnTo>
                    <a:pt x="1208" y="564"/>
                  </a:lnTo>
                  <a:lnTo>
                    <a:pt x="959" y="295"/>
                  </a:lnTo>
                  <a:cubicBezTo>
                    <a:pt x="908" y="235"/>
                    <a:pt x="839" y="175"/>
                    <a:pt x="779" y="125"/>
                  </a:cubicBezTo>
                  <a:cubicBezTo>
                    <a:pt x="699" y="65"/>
                    <a:pt x="629" y="35"/>
                    <a:pt x="559" y="15"/>
                  </a:cubicBezTo>
                  <a:cubicBezTo>
                    <a:pt x="519" y="5"/>
                    <a:pt x="477" y="0"/>
                    <a:pt x="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7634685" y="3276074"/>
              <a:ext cx="101745" cy="68044"/>
            </a:xfrm>
            <a:custGeom>
              <a:avLst/>
              <a:gdLst/>
              <a:ahLst/>
              <a:cxnLst/>
              <a:rect l="l" t="t" r="r" b="b"/>
              <a:pathLst>
                <a:path w="1108" h="741" extrusionOk="0">
                  <a:moveTo>
                    <a:pt x="336" y="0"/>
                  </a:moveTo>
                  <a:cubicBezTo>
                    <a:pt x="310" y="0"/>
                    <a:pt x="285" y="3"/>
                    <a:pt x="260" y="6"/>
                  </a:cubicBezTo>
                  <a:cubicBezTo>
                    <a:pt x="220" y="16"/>
                    <a:pt x="190" y="26"/>
                    <a:pt x="160" y="36"/>
                  </a:cubicBezTo>
                  <a:cubicBezTo>
                    <a:pt x="130" y="56"/>
                    <a:pt x="100" y="66"/>
                    <a:pt x="80" y="86"/>
                  </a:cubicBezTo>
                  <a:cubicBezTo>
                    <a:pt x="50" y="96"/>
                    <a:pt x="30" y="116"/>
                    <a:pt x="20" y="126"/>
                  </a:cubicBezTo>
                  <a:cubicBezTo>
                    <a:pt x="10" y="126"/>
                    <a:pt x="10" y="136"/>
                    <a:pt x="0" y="136"/>
                  </a:cubicBezTo>
                  <a:lnTo>
                    <a:pt x="0" y="146"/>
                  </a:lnTo>
                  <a:lnTo>
                    <a:pt x="10" y="156"/>
                  </a:lnTo>
                  <a:lnTo>
                    <a:pt x="40" y="186"/>
                  </a:lnTo>
                  <a:lnTo>
                    <a:pt x="80" y="226"/>
                  </a:lnTo>
                  <a:lnTo>
                    <a:pt x="140" y="286"/>
                  </a:lnTo>
                  <a:cubicBezTo>
                    <a:pt x="190" y="325"/>
                    <a:pt x="240" y="385"/>
                    <a:pt x="289" y="436"/>
                  </a:cubicBezTo>
                  <a:cubicBezTo>
                    <a:pt x="340" y="496"/>
                    <a:pt x="400" y="555"/>
                    <a:pt x="459" y="605"/>
                  </a:cubicBezTo>
                  <a:cubicBezTo>
                    <a:pt x="519" y="655"/>
                    <a:pt x="589" y="695"/>
                    <a:pt x="649" y="715"/>
                  </a:cubicBezTo>
                  <a:cubicBezTo>
                    <a:pt x="694" y="734"/>
                    <a:pt x="738" y="741"/>
                    <a:pt x="780" y="741"/>
                  </a:cubicBezTo>
                  <a:cubicBezTo>
                    <a:pt x="804" y="741"/>
                    <a:pt x="827" y="739"/>
                    <a:pt x="848" y="735"/>
                  </a:cubicBezTo>
                  <a:cubicBezTo>
                    <a:pt x="879" y="725"/>
                    <a:pt x="919" y="715"/>
                    <a:pt x="948" y="705"/>
                  </a:cubicBezTo>
                  <a:cubicBezTo>
                    <a:pt x="979" y="695"/>
                    <a:pt x="999" y="685"/>
                    <a:pt x="1028" y="675"/>
                  </a:cubicBezTo>
                  <a:cubicBezTo>
                    <a:pt x="1048" y="655"/>
                    <a:pt x="1068" y="645"/>
                    <a:pt x="1078" y="635"/>
                  </a:cubicBezTo>
                  <a:cubicBezTo>
                    <a:pt x="1098" y="625"/>
                    <a:pt x="1108" y="625"/>
                    <a:pt x="1108" y="625"/>
                  </a:cubicBezTo>
                  <a:lnTo>
                    <a:pt x="1098" y="615"/>
                  </a:lnTo>
                  <a:cubicBezTo>
                    <a:pt x="1088" y="605"/>
                    <a:pt x="1078" y="595"/>
                    <a:pt x="1068" y="575"/>
                  </a:cubicBezTo>
                  <a:cubicBezTo>
                    <a:pt x="1058" y="565"/>
                    <a:pt x="1038" y="545"/>
                    <a:pt x="1028" y="525"/>
                  </a:cubicBezTo>
                  <a:cubicBezTo>
                    <a:pt x="1008" y="516"/>
                    <a:pt x="988" y="485"/>
                    <a:pt x="968" y="465"/>
                  </a:cubicBezTo>
                  <a:cubicBezTo>
                    <a:pt x="928" y="425"/>
                    <a:pt x="888" y="365"/>
                    <a:pt x="839" y="305"/>
                  </a:cubicBezTo>
                  <a:cubicBezTo>
                    <a:pt x="789" y="246"/>
                    <a:pt x="729" y="186"/>
                    <a:pt x="669" y="136"/>
                  </a:cubicBezTo>
                  <a:cubicBezTo>
                    <a:pt x="609" y="86"/>
                    <a:pt x="539" y="46"/>
                    <a:pt x="469" y="26"/>
                  </a:cubicBezTo>
                  <a:cubicBezTo>
                    <a:pt x="425" y="7"/>
                    <a:pt x="380" y="0"/>
                    <a:pt x="3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7628257" y="3270565"/>
              <a:ext cx="113682" cy="79431"/>
            </a:xfrm>
            <a:custGeom>
              <a:avLst/>
              <a:gdLst/>
              <a:ahLst/>
              <a:cxnLst/>
              <a:rect l="l" t="t" r="r" b="b"/>
              <a:pathLst>
                <a:path w="1238" h="865" extrusionOk="0">
                  <a:moveTo>
                    <a:pt x="413" y="120"/>
                  </a:moveTo>
                  <a:cubicBezTo>
                    <a:pt x="448" y="120"/>
                    <a:pt x="484" y="124"/>
                    <a:pt x="519" y="136"/>
                  </a:cubicBezTo>
                  <a:cubicBezTo>
                    <a:pt x="579" y="156"/>
                    <a:pt x="639" y="196"/>
                    <a:pt x="699" y="246"/>
                  </a:cubicBezTo>
                  <a:cubicBezTo>
                    <a:pt x="749" y="286"/>
                    <a:pt x="799" y="336"/>
                    <a:pt x="859" y="405"/>
                  </a:cubicBezTo>
                  <a:lnTo>
                    <a:pt x="1089" y="665"/>
                  </a:lnTo>
                  <a:cubicBezTo>
                    <a:pt x="1078" y="675"/>
                    <a:pt x="1069" y="675"/>
                    <a:pt x="1069" y="675"/>
                  </a:cubicBezTo>
                  <a:cubicBezTo>
                    <a:pt x="1049" y="685"/>
                    <a:pt x="1018" y="705"/>
                    <a:pt x="989" y="715"/>
                  </a:cubicBezTo>
                  <a:cubicBezTo>
                    <a:pt x="969" y="725"/>
                    <a:pt x="938" y="735"/>
                    <a:pt x="909" y="735"/>
                  </a:cubicBezTo>
                  <a:cubicBezTo>
                    <a:pt x="884" y="739"/>
                    <a:pt x="861" y="741"/>
                    <a:pt x="839" y="741"/>
                  </a:cubicBezTo>
                  <a:cubicBezTo>
                    <a:pt x="806" y="741"/>
                    <a:pt x="774" y="737"/>
                    <a:pt x="739" y="725"/>
                  </a:cubicBezTo>
                  <a:cubicBezTo>
                    <a:pt x="689" y="705"/>
                    <a:pt x="629" y="675"/>
                    <a:pt x="569" y="615"/>
                  </a:cubicBezTo>
                  <a:cubicBezTo>
                    <a:pt x="510" y="565"/>
                    <a:pt x="450" y="505"/>
                    <a:pt x="399" y="456"/>
                  </a:cubicBezTo>
                  <a:lnTo>
                    <a:pt x="160" y="206"/>
                  </a:lnTo>
                  <a:cubicBezTo>
                    <a:pt x="160" y="206"/>
                    <a:pt x="170" y="196"/>
                    <a:pt x="180" y="196"/>
                  </a:cubicBezTo>
                  <a:cubicBezTo>
                    <a:pt x="200" y="186"/>
                    <a:pt x="230" y="166"/>
                    <a:pt x="250" y="156"/>
                  </a:cubicBezTo>
                  <a:lnTo>
                    <a:pt x="339" y="126"/>
                  </a:lnTo>
                  <a:cubicBezTo>
                    <a:pt x="364" y="122"/>
                    <a:pt x="388" y="120"/>
                    <a:pt x="413" y="120"/>
                  </a:cubicBezTo>
                  <a:close/>
                  <a:moveTo>
                    <a:pt x="406" y="0"/>
                  </a:moveTo>
                  <a:cubicBezTo>
                    <a:pt x="377" y="0"/>
                    <a:pt x="348" y="3"/>
                    <a:pt x="319" y="6"/>
                  </a:cubicBezTo>
                  <a:cubicBezTo>
                    <a:pt x="280" y="16"/>
                    <a:pt x="240" y="26"/>
                    <a:pt x="200" y="46"/>
                  </a:cubicBezTo>
                  <a:cubicBezTo>
                    <a:pt x="170" y="56"/>
                    <a:pt x="140" y="76"/>
                    <a:pt x="110" y="96"/>
                  </a:cubicBezTo>
                  <a:cubicBezTo>
                    <a:pt x="90" y="106"/>
                    <a:pt x="80" y="116"/>
                    <a:pt x="60" y="126"/>
                  </a:cubicBezTo>
                  <a:lnTo>
                    <a:pt x="20" y="156"/>
                  </a:lnTo>
                  <a:lnTo>
                    <a:pt x="0" y="216"/>
                  </a:lnTo>
                  <a:lnTo>
                    <a:pt x="40" y="266"/>
                  </a:lnTo>
                  <a:cubicBezTo>
                    <a:pt x="50" y="266"/>
                    <a:pt x="60" y="276"/>
                    <a:pt x="60" y="286"/>
                  </a:cubicBezTo>
                  <a:lnTo>
                    <a:pt x="319" y="536"/>
                  </a:lnTo>
                  <a:cubicBezTo>
                    <a:pt x="359" y="585"/>
                    <a:pt x="430" y="655"/>
                    <a:pt x="490" y="705"/>
                  </a:cubicBezTo>
                  <a:cubicBezTo>
                    <a:pt x="569" y="775"/>
                    <a:pt x="639" y="815"/>
                    <a:pt x="699" y="835"/>
                  </a:cubicBezTo>
                  <a:cubicBezTo>
                    <a:pt x="749" y="855"/>
                    <a:pt x="799" y="865"/>
                    <a:pt x="849" y="865"/>
                  </a:cubicBezTo>
                  <a:cubicBezTo>
                    <a:pt x="878" y="865"/>
                    <a:pt x="909" y="855"/>
                    <a:pt x="929" y="855"/>
                  </a:cubicBezTo>
                  <a:cubicBezTo>
                    <a:pt x="969" y="845"/>
                    <a:pt x="998" y="835"/>
                    <a:pt x="1038" y="825"/>
                  </a:cubicBezTo>
                  <a:cubicBezTo>
                    <a:pt x="1069" y="815"/>
                    <a:pt x="1098" y="795"/>
                    <a:pt x="1118" y="785"/>
                  </a:cubicBezTo>
                  <a:cubicBezTo>
                    <a:pt x="1138" y="775"/>
                    <a:pt x="1148" y="765"/>
                    <a:pt x="1168" y="755"/>
                  </a:cubicBezTo>
                  <a:cubicBezTo>
                    <a:pt x="1168" y="755"/>
                    <a:pt x="1178" y="755"/>
                    <a:pt x="1188" y="745"/>
                  </a:cubicBezTo>
                  <a:lnTo>
                    <a:pt x="1238" y="715"/>
                  </a:lnTo>
                  <a:lnTo>
                    <a:pt x="1228" y="665"/>
                  </a:lnTo>
                  <a:lnTo>
                    <a:pt x="1228" y="655"/>
                  </a:lnTo>
                  <a:lnTo>
                    <a:pt x="1208" y="635"/>
                  </a:lnTo>
                  <a:lnTo>
                    <a:pt x="1208" y="625"/>
                  </a:lnTo>
                  <a:cubicBezTo>
                    <a:pt x="1198" y="615"/>
                    <a:pt x="1188" y="605"/>
                    <a:pt x="1188" y="595"/>
                  </a:cubicBezTo>
                  <a:lnTo>
                    <a:pt x="949" y="326"/>
                  </a:lnTo>
                  <a:cubicBezTo>
                    <a:pt x="889" y="256"/>
                    <a:pt x="829" y="196"/>
                    <a:pt x="779" y="156"/>
                  </a:cubicBezTo>
                  <a:cubicBezTo>
                    <a:pt x="699" y="86"/>
                    <a:pt x="629" y="46"/>
                    <a:pt x="559" y="26"/>
                  </a:cubicBezTo>
                  <a:cubicBezTo>
                    <a:pt x="508" y="7"/>
                    <a:pt x="457"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7634685" y="3276074"/>
              <a:ext cx="101745" cy="68044"/>
            </a:xfrm>
            <a:custGeom>
              <a:avLst/>
              <a:gdLst/>
              <a:ahLst/>
              <a:cxnLst/>
              <a:rect l="l" t="t" r="r" b="b"/>
              <a:pathLst>
                <a:path w="1108" h="741" extrusionOk="0">
                  <a:moveTo>
                    <a:pt x="336" y="0"/>
                  </a:moveTo>
                  <a:cubicBezTo>
                    <a:pt x="310" y="0"/>
                    <a:pt x="285" y="3"/>
                    <a:pt x="260" y="6"/>
                  </a:cubicBezTo>
                  <a:cubicBezTo>
                    <a:pt x="220" y="16"/>
                    <a:pt x="190" y="26"/>
                    <a:pt x="160" y="36"/>
                  </a:cubicBezTo>
                  <a:cubicBezTo>
                    <a:pt x="130" y="56"/>
                    <a:pt x="100" y="66"/>
                    <a:pt x="80" y="86"/>
                  </a:cubicBezTo>
                  <a:cubicBezTo>
                    <a:pt x="50" y="96"/>
                    <a:pt x="30" y="116"/>
                    <a:pt x="20" y="126"/>
                  </a:cubicBezTo>
                  <a:cubicBezTo>
                    <a:pt x="10" y="126"/>
                    <a:pt x="10" y="136"/>
                    <a:pt x="0" y="136"/>
                  </a:cubicBezTo>
                  <a:lnTo>
                    <a:pt x="0" y="146"/>
                  </a:lnTo>
                  <a:lnTo>
                    <a:pt x="10" y="156"/>
                  </a:lnTo>
                  <a:lnTo>
                    <a:pt x="40" y="186"/>
                  </a:lnTo>
                  <a:lnTo>
                    <a:pt x="80" y="226"/>
                  </a:lnTo>
                  <a:lnTo>
                    <a:pt x="140" y="286"/>
                  </a:lnTo>
                  <a:cubicBezTo>
                    <a:pt x="190" y="325"/>
                    <a:pt x="240" y="385"/>
                    <a:pt x="289" y="436"/>
                  </a:cubicBezTo>
                  <a:cubicBezTo>
                    <a:pt x="340" y="496"/>
                    <a:pt x="400" y="555"/>
                    <a:pt x="459" y="605"/>
                  </a:cubicBezTo>
                  <a:cubicBezTo>
                    <a:pt x="519" y="655"/>
                    <a:pt x="589" y="695"/>
                    <a:pt x="649" y="715"/>
                  </a:cubicBezTo>
                  <a:cubicBezTo>
                    <a:pt x="694" y="734"/>
                    <a:pt x="738" y="741"/>
                    <a:pt x="780" y="741"/>
                  </a:cubicBezTo>
                  <a:cubicBezTo>
                    <a:pt x="804" y="741"/>
                    <a:pt x="827" y="739"/>
                    <a:pt x="848" y="735"/>
                  </a:cubicBezTo>
                  <a:cubicBezTo>
                    <a:pt x="879" y="725"/>
                    <a:pt x="919" y="715"/>
                    <a:pt x="948" y="705"/>
                  </a:cubicBezTo>
                  <a:cubicBezTo>
                    <a:pt x="979" y="695"/>
                    <a:pt x="999" y="685"/>
                    <a:pt x="1028" y="675"/>
                  </a:cubicBezTo>
                  <a:cubicBezTo>
                    <a:pt x="1048" y="655"/>
                    <a:pt x="1068" y="645"/>
                    <a:pt x="1078" y="635"/>
                  </a:cubicBezTo>
                  <a:cubicBezTo>
                    <a:pt x="1098" y="625"/>
                    <a:pt x="1108" y="625"/>
                    <a:pt x="1108" y="625"/>
                  </a:cubicBezTo>
                  <a:lnTo>
                    <a:pt x="1098" y="615"/>
                  </a:lnTo>
                  <a:cubicBezTo>
                    <a:pt x="1088" y="605"/>
                    <a:pt x="1078" y="595"/>
                    <a:pt x="1068" y="575"/>
                  </a:cubicBezTo>
                  <a:cubicBezTo>
                    <a:pt x="1058" y="565"/>
                    <a:pt x="1038" y="545"/>
                    <a:pt x="1028" y="525"/>
                  </a:cubicBezTo>
                  <a:cubicBezTo>
                    <a:pt x="1008" y="516"/>
                    <a:pt x="988" y="485"/>
                    <a:pt x="968" y="465"/>
                  </a:cubicBezTo>
                  <a:cubicBezTo>
                    <a:pt x="928" y="425"/>
                    <a:pt x="888" y="365"/>
                    <a:pt x="839" y="305"/>
                  </a:cubicBezTo>
                  <a:cubicBezTo>
                    <a:pt x="789" y="246"/>
                    <a:pt x="729" y="186"/>
                    <a:pt x="669" y="136"/>
                  </a:cubicBezTo>
                  <a:cubicBezTo>
                    <a:pt x="609" y="86"/>
                    <a:pt x="539" y="46"/>
                    <a:pt x="469" y="26"/>
                  </a:cubicBezTo>
                  <a:cubicBezTo>
                    <a:pt x="425" y="7"/>
                    <a:pt x="380" y="0"/>
                    <a:pt x="3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7628257" y="3270565"/>
              <a:ext cx="114693" cy="79431"/>
            </a:xfrm>
            <a:custGeom>
              <a:avLst/>
              <a:gdLst/>
              <a:ahLst/>
              <a:cxnLst/>
              <a:rect l="l" t="t" r="r" b="b"/>
              <a:pathLst>
                <a:path w="1249" h="865" extrusionOk="0">
                  <a:moveTo>
                    <a:pt x="413" y="120"/>
                  </a:moveTo>
                  <a:cubicBezTo>
                    <a:pt x="448" y="120"/>
                    <a:pt x="484" y="124"/>
                    <a:pt x="519" y="136"/>
                  </a:cubicBezTo>
                  <a:cubicBezTo>
                    <a:pt x="579" y="156"/>
                    <a:pt x="639" y="196"/>
                    <a:pt x="699" y="246"/>
                  </a:cubicBezTo>
                  <a:cubicBezTo>
                    <a:pt x="749" y="286"/>
                    <a:pt x="799" y="336"/>
                    <a:pt x="859" y="405"/>
                  </a:cubicBezTo>
                  <a:lnTo>
                    <a:pt x="1089" y="665"/>
                  </a:lnTo>
                  <a:cubicBezTo>
                    <a:pt x="1078" y="675"/>
                    <a:pt x="1069" y="675"/>
                    <a:pt x="1069" y="675"/>
                  </a:cubicBezTo>
                  <a:cubicBezTo>
                    <a:pt x="1049" y="685"/>
                    <a:pt x="1018" y="705"/>
                    <a:pt x="989" y="715"/>
                  </a:cubicBezTo>
                  <a:cubicBezTo>
                    <a:pt x="969" y="725"/>
                    <a:pt x="938" y="735"/>
                    <a:pt x="909" y="735"/>
                  </a:cubicBezTo>
                  <a:cubicBezTo>
                    <a:pt x="884" y="739"/>
                    <a:pt x="861" y="741"/>
                    <a:pt x="839" y="741"/>
                  </a:cubicBezTo>
                  <a:cubicBezTo>
                    <a:pt x="806" y="741"/>
                    <a:pt x="774" y="737"/>
                    <a:pt x="739" y="725"/>
                  </a:cubicBezTo>
                  <a:cubicBezTo>
                    <a:pt x="689" y="705"/>
                    <a:pt x="629" y="675"/>
                    <a:pt x="569" y="615"/>
                  </a:cubicBezTo>
                  <a:cubicBezTo>
                    <a:pt x="510" y="565"/>
                    <a:pt x="450" y="505"/>
                    <a:pt x="399" y="456"/>
                  </a:cubicBezTo>
                  <a:lnTo>
                    <a:pt x="160" y="206"/>
                  </a:lnTo>
                  <a:cubicBezTo>
                    <a:pt x="160" y="206"/>
                    <a:pt x="170" y="196"/>
                    <a:pt x="180" y="196"/>
                  </a:cubicBezTo>
                  <a:cubicBezTo>
                    <a:pt x="200" y="186"/>
                    <a:pt x="230" y="166"/>
                    <a:pt x="250" y="156"/>
                  </a:cubicBezTo>
                  <a:lnTo>
                    <a:pt x="339" y="126"/>
                  </a:lnTo>
                  <a:cubicBezTo>
                    <a:pt x="364" y="122"/>
                    <a:pt x="388" y="120"/>
                    <a:pt x="413" y="120"/>
                  </a:cubicBezTo>
                  <a:close/>
                  <a:moveTo>
                    <a:pt x="406" y="0"/>
                  </a:moveTo>
                  <a:cubicBezTo>
                    <a:pt x="377" y="0"/>
                    <a:pt x="348" y="3"/>
                    <a:pt x="319" y="6"/>
                  </a:cubicBezTo>
                  <a:cubicBezTo>
                    <a:pt x="280" y="16"/>
                    <a:pt x="240" y="26"/>
                    <a:pt x="200" y="46"/>
                  </a:cubicBezTo>
                  <a:cubicBezTo>
                    <a:pt x="170" y="56"/>
                    <a:pt x="140" y="76"/>
                    <a:pt x="110" y="96"/>
                  </a:cubicBezTo>
                  <a:cubicBezTo>
                    <a:pt x="90" y="106"/>
                    <a:pt x="80" y="116"/>
                    <a:pt x="60" y="126"/>
                  </a:cubicBezTo>
                  <a:lnTo>
                    <a:pt x="20" y="156"/>
                  </a:lnTo>
                  <a:lnTo>
                    <a:pt x="0" y="216"/>
                  </a:lnTo>
                  <a:lnTo>
                    <a:pt x="40" y="266"/>
                  </a:lnTo>
                  <a:cubicBezTo>
                    <a:pt x="50" y="266"/>
                    <a:pt x="60" y="276"/>
                    <a:pt x="60" y="286"/>
                  </a:cubicBezTo>
                  <a:lnTo>
                    <a:pt x="319" y="536"/>
                  </a:lnTo>
                  <a:cubicBezTo>
                    <a:pt x="359" y="585"/>
                    <a:pt x="430" y="655"/>
                    <a:pt x="490" y="705"/>
                  </a:cubicBezTo>
                  <a:cubicBezTo>
                    <a:pt x="569" y="775"/>
                    <a:pt x="639" y="815"/>
                    <a:pt x="699" y="835"/>
                  </a:cubicBezTo>
                  <a:cubicBezTo>
                    <a:pt x="749" y="855"/>
                    <a:pt x="799" y="865"/>
                    <a:pt x="849" y="865"/>
                  </a:cubicBezTo>
                  <a:cubicBezTo>
                    <a:pt x="878" y="865"/>
                    <a:pt x="909" y="855"/>
                    <a:pt x="929" y="855"/>
                  </a:cubicBezTo>
                  <a:cubicBezTo>
                    <a:pt x="969" y="845"/>
                    <a:pt x="998" y="835"/>
                    <a:pt x="1038" y="825"/>
                  </a:cubicBezTo>
                  <a:cubicBezTo>
                    <a:pt x="1069" y="815"/>
                    <a:pt x="1098" y="795"/>
                    <a:pt x="1118" y="785"/>
                  </a:cubicBezTo>
                  <a:cubicBezTo>
                    <a:pt x="1138" y="775"/>
                    <a:pt x="1148" y="765"/>
                    <a:pt x="1168" y="755"/>
                  </a:cubicBezTo>
                  <a:cubicBezTo>
                    <a:pt x="1168" y="755"/>
                    <a:pt x="1178" y="755"/>
                    <a:pt x="1188" y="745"/>
                  </a:cubicBezTo>
                  <a:lnTo>
                    <a:pt x="1248" y="695"/>
                  </a:lnTo>
                  <a:lnTo>
                    <a:pt x="1228" y="655"/>
                  </a:lnTo>
                  <a:lnTo>
                    <a:pt x="1208" y="635"/>
                  </a:lnTo>
                  <a:lnTo>
                    <a:pt x="1208" y="625"/>
                  </a:lnTo>
                  <a:lnTo>
                    <a:pt x="1178" y="595"/>
                  </a:lnTo>
                  <a:lnTo>
                    <a:pt x="949" y="326"/>
                  </a:lnTo>
                  <a:cubicBezTo>
                    <a:pt x="889" y="256"/>
                    <a:pt x="829" y="196"/>
                    <a:pt x="779" y="156"/>
                  </a:cubicBezTo>
                  <a:cubicBezTo>
                    <a:pt x="699" y="86"/>
                    <a:pt x="629" y="46"/>
                    <a:pt x="559" y="26"/>
                  </a:cubicBezTo>
                  <a:cubicBezTo>
                    <a:pt x="508" y="7"/>
                    <a:pt x="457"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7685006" y="3269646"/>
              <a:ext cx="99174" cy="69697"/>
            </a:xfrm>
            <a:custGeom>
              <a:avLst/>
              <a:gdLst/>
              <a:ahLst/>
              <a:cxnLst/>
              <a:rect l="l" t="t" r="r" b="b"/>
              <a:pathLst>
                <a:path w="1080" h="759" extrusionOk="0">
                  <a:moveTo>
                    <a:pt x="341" y="0"/>
                  </a:moveTo>
                  <a:cubicBezTo>
                    <a:pt x="314" y="0"/>
                    <a:pt x="286" y="3"/>
                    <a:pt x="260" y="7"/>
                  </a:cubicBezTo>
                  <a:cubicBezTo>
                    <a:pt x="231" y="16"/>
                    <a:pt x="191" y="26"/>
                    <a:pt x="161" y="36"/>
                  </a:cubicBezTo>
                  <a:cubicBezTo>
                    <a:pt x="131" y="46"/>
                    <a:pt x="101" y="66"/>
                    <a:pt x="81" y="76"/>
                  </a:cubicBezTo>
                  <a:cubicBezTo>
                    <a:pt x="51" y="86"/>
                    <a:pt x="31" y="106"/>
                    <a:pt x="21" y="106"/>
                  </a:cubicBezTo>
                  <a:cubicBezTo>
                    <a:pt x="11" y="116"/>
                    <a:pt x="1" y="116"/>
                    <a:pt x="1" y="116"/>
                  </a:cubicBezTo>
                  <a:lnTo>
                    <a:pt x="1" y="126"/>
                  </a:lnTo>
                  <a:lnTo>
                    <a:pt x="1" y="136"/>
                  </a:lnTo>
                  <a:lnTo>
                    <a:pt x="31" y="166"/>
                  </a:lnTo>
                  <a:lnTo>
                    <a:pt x="81" y="216"/>
                  </a:lnTo>
                  <a:cubicBezTo>
                    <a:pt x="101" y="236"/>
                    <a:pt x="111" y="256"/>
                    <a:pt x="141" y="276"/>
                  </a:cubicBezTo>
                  <a:cubicBezTo>
                    <a:pt x="181" y="326"/>
                    <a:pt x="231" y="375"/>
                    <a:pt x="280" y="435"/>
                  </a:cubicBezTo>
                  <a:cubicBezTo>
                    <a:pt x="331" y="495"/>
                    <a:pt x="380" y="555"/>
                    <a:pt x="440" y="605"/>
                  </a:cubicBezTo>
                  <a:cubicBezTo>
                    <a:pt x="471" y="635"/>
                    <a:pt x="500" y="655"/>
                    <a:pt x="530" y="675"/>
                  </a:cubicBezTo>
                  <a:cubicBezTo>
                    <a:pt x="560" y="695"/>
                    <a:pt x="590" y="715"/>
                    <a:pt x="620" y="725"/>
                  </a:cubicBezTo>
                  <a:cubicBezTo>
                    <a:pt x="672" y="747"/>
                    <a:pt x="725" y="759"/>
                    <a:pt x="772" y="759"/>
                  </a:cubicBezTo>
                  <a:cubicBezTo>
                    <a:pt x="789" y="759"/>
                    <a:pt x="804" y="757"/>
                    <a:pt x="820" y="755"/>
                  </a:cubicBezTo>
                  <a:cubicBezTo>
                    <a:pt x="859" y="755"/>
                    <a:pt x="890" y="745"/>
                    <a:pt x="919" y="735"/>
                  </a:cubicBezTo>
                  <a:cubicBezTo>
                    <a:pt x="950" y="725"/>
                    <a:pt x="979" y="715"/>
                    <a:pt x="999" y="705"/>
                  </a:cubicBezTo>
                  <a:cubicBezTo>
                    <a:pt x="1030" y="695"/>
                    <a:pt x="1050" y="675"/>
                    <a:pt x="1059" y="675"/>
                  </a:cubicBezTo>
                  <a:lnTo>
                    <a:pt x="1079" y="655"/>
                  </a:lnTo>
                  <a:lnTo>
                    <a:pt x="1069" y="645"/>
                  </a:lnTo>
                  <a:cubicBezTo>
                    <a:pt x="1069" y="635"/>
                    <a:pt x="1059" y="625"/>
                    <a:pt x="1050" y="615"/>
                  </a:cubicBezTo>
                  <a:cubicBezTo>
                    <a:pt x="1039" y="595"/>
                    <a:pt x="1019" y="586"/>
                    <a:pt x="1010" y="566"/>
                  </a:cubicBezTo>
                  <a:cubicBezTo>
                    <a:pt x="990" y="546"/>
                    <a:pt x="979" y="526"/>
                    <a:pt x="959" y="495"/>
                  </a:cubicBezTo>
                  <a:cubicBezTo>
                    <a:pt x="919" y="446"/>
                    <a:pt x="870" y="395"/>
                    <a:pt x="830" y="326"/>
                  </a:cubicBezTo>
                  <a:cubicBezTo>
                    <a:pt x="780" y="266"/>
                    <a:pt x="720" y="206"/>
                    <a:pt x="670" y="156"/>
                  </a:cubicBezTo>
                  <a:cubicBezTo>
                    <a:pt x="610" y="96"/>
                    <a:pt x="540" y="46"/>
                    <a:pt x="480" y="26"/>
                  </a:cubicBezTo>
                  <a:cubicBezTo>
                    <a:pt x="436" y="7"/>
                    <a:pt x="388" y="0"/>
                    <a:pt x="3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7678670" y="3264137"/>
              <a:ext cx="112764" cy="80349"/>
            </a:xfrm>
            <a:custGeom>
              <a:avLst/>
              <a:gdLst/>
              <a:ahLst/>
              <a:cxnLst/>
              <a:rect l="l" t="t" r="r" b="b"/>
              <a:pathLst>
                <a:path w="1228" h="875" extrusionOk="0">
                  <a:moveTo>
                    <a:pt x="422" y="120"/>
                  </a:moveTo>
                  <a:cubicBezTo>
                    <a:pt x="458" y="120"/>
                    <a:pt x="490" y="124"/>
                    <a:pt x="520" y="136"/>
                  </a:cubicBezTo>
                  <a:cubicBezTo>
                    <a:pt x="579" y="156"/>
                    <a:pt x="639" y="196"/>
                    <a:pt x="699" y="256"/>
                  </a:cubicBezTo>
                  <a:cubicBezTo>
                    <a:pt x="739" y="296"/>
                    <a:pt x="789" y="356"/>
                    <a:pt x="849" y="426"/>
                  </a:cubicBezTo>
                  <a:lnTo>
                    <a:pt x="1059" y="705"/>
                  </a:lnTo>
                  <a:lnTo>
                    <a:pt x="1048" y="705"/>
                  </a:lnTo>
                  <a:cubicBezTo>
                    <a:pt x="1019" y="715"/>
                    <a:pt x="999" y="735"/>
                    <a:pt x="968" y="735"/>
                  </a:cubicBezTo>
                  <a:cubicBezTo>
                    <a:pt x="939" y="745"/>
                    <a:pt x="908" y="755"/>
                    <a:pt x="889" y="755"/>
                  </a:cubicBezTo>
                  <a:cubicBezTo>
                    <a:pt x="872" y="758"/>
                    <a:pt x="856" y="759"/>
                    <a:pt x="840" y="759"/>
                  </a:cubicBezTo>
                  <a:cubicBezTo>
                    <a:pt x="797" y="759"/>
                    <a:pt x="755" y="750"/>
                    <a:pt x="719" y="735"/>
                  </a:cubicBezTo>
                  <a:cubicBezTo>
                    <a:pt x="689" y="725"/>
                    <a:pt x="659" y="705"/>
                    <a:pt x="629" y="685"/>
                  </a:cubicBezTo>
                  <a:cubicBezTo>
                    <a:pt x="599" y="665"/>
                    <a:pt x="579" y="646"/>
                    <a:pt x="549" y="626"/>
                  </a:cubicBezTo>
                  <a:cubicBezTo>
                    <a:pt x="489" y="566"/>
                    <a:pt x="429" y="506"/>
                    <a:pt x="389" y="455"/>
                  </a:cubicBezTo>
                  <a:lnTo>
                    <a:pt x="160" y="196"/>
                  </a:lnTo>
                  <a:cubicBezTo>
                    <a:pt x="160" y="196"/>
                    <a:pt x="170" y="186"/>
                    <a:pt x="180" y="186"/>
                  </a:cubicBezTo>
                  <a:cubicBezTo>
                    <a:pt x="200" y="176"/>
                    <a:pt x="220" y="166"/>
                    <a:pt x="250" y="156"/>
                  </a:cubicBezTo>
                  <a:cubicBezTo>
                    <a:pt x="280" y="136"/>
                    <a:pt x="310" y="136"/>
                    <a:pt x="340" y="126"/>
                  </a:cubicBezTo>
                  <a:cubicBezTo>
                    <a:pt x="369" y="122"/>
                    <a:pt x="396" y="120"/>
                    <a:pt x="422" y="120"/>
                  </a:cubicBezTo>
                  <a:close/>
                  <a:moveTo>
                    <a:pt x="416" y="0"/>
                  </a:moveTo>
                  <a:cubicBezTo>
                    <a:pt x="385" y="0"/>
                    <a:pt x="353" y="3"/>
                    <a:pt x="320" y="7"/>
                  </a:cubicBezTo>
                  <a:cubicBezTo>
                    <a:pt x="290" y="16"/>
                    <a:pt x="250" y="27"/>
                    <a:pt x="210" y="36"/>
                  </a:cubicBezTo>
                  <a:cubicBezTo>
                    <a:pt x="180" y="56"/>
                    <a:pt x="150" y="67"/>
                    <a:pt x="120" y="86"/>
                  </a:cubicBezTo>
                  <a:cubicBezTo>
                    <a:pt x="100" y="96"/>
                    <a:pt x="80" y="106"/>
                    <a:pt x="70" y="116"/>
                  </a:cubicBezTo>
                  <a:lnTo>
                    <a:pt x="20" y="146"/>
                  </a:lnTo>
                  <a:lnTo>
                    <a:pt x="0" y="196"/>
                  </a:lnTo>
                  <a:lnTo>
                    <a:pt x="40" y="246"/>
                  </a:lnTo>
                  <a:cubicBezTo>
                    <a:pt x="50" y="256"/>
                    <a:pt x="50" y="266"/>
                    <a:pt x="60" y="266"/>
                  </a:cubicBezTo>
                  <a:lnTo>
                    <a:pt x="300" y="535"/>
                  </a:lnTo>
                  <a:cubicBezTo>
                    <a:pt x="349" y="586"/>
                    <a:pt x="409" y="655"/>
                    <a:pt x="469" y="715"/>
                  </a:cubicBezTo>
                  <a:cubicBezTo>
                    <a:pt x="500" y="735"/>
                    <a:pt x="529" y="765"/>
                    <a:pt x="559" y="785"/>
                  </a:cubicBezTo>
                  <a:cubicBezTo>
                    <a:pt x="599" y="805"/>
                    <a:pt x="639" y="825"/>
                    <a:pt x="669" y="845"/>
                  </a:cubicBezTo>
                  <a:cubicBezTo>
                    <a:pt x="729" y="865"/>
                    <a:pt x="789" y="875"/>
                    <a:pt x="849" y="875"/>
                  </a:cubicBezTo>
                  <a:lnTo>
                    <a:pt x="899" y="875"/>
                  </a:lnTo>
                  <a:cubicBezTo>
                    <a:pt x="939" y="875"/>
                    <a:pt x="968" y="865"/>
                    <a:pt x="1008" y="855"/>
                  </a:cubicBezTo>
                  <a:cubicBezTo>
                    <a:pt x="1039" y="845"/>
                    <a:pt x="1068" y="835"/>
                    <a:pt x="1099" y="815"/>
                  </a:cubicBezTo>
                  <a:cubicBezTo>
                    <a:pt x="1119" y="805"/>
                    <a:pt x="1128" y="795"/>
                    <a:pt x="1148" y="795"/>
                  </a:cubicBezTo>
                  <a:lnTo>
                    <a:pt x="1158" y="785"/>
                  </a:lnTo>
                  <a:cubicBezTo>
                    <a:pt x="1188" y="765"/>
                    <a:pt x="1188" y="765"/>
                    <a:pt x="1198" y="765"/>
                  </a:cubicBezTo>
                  <a:lnTo>
                    <a:pt x="1228" y="725"/>
                  </a:lnTo>
                  <a:lnTo>
                    <a:pt x="1208" y="685"/>
                  </a:lnTo>
                  <a:cubicBezTo>
                    <a:pt x="1208" y="685"/>
                    <a:pt x="1198" y="685"/>
                    <a:pt x="1188" y="675"/>
                  </a:cubicBezTo>
                  <a:lnTo>
                    <a:pt x="1178" y="665"/>
                  </a:lnTo>
                  <a:cubicBezTo>
                    <a:pt x="1178" y="655"/>
                    <a:pt x="1168" y="646"/>
                    <a:pt x="1168" y="635"/>
                  </a:cubicBezTo>
                  <a:lnTo>
                    <a:pt x="939" y="356"/>
                  </a:lnTo>
                  <a:cubicBezTo>
                    <a:pt x="879" y="276"/>
                    <a:pt x="829" y="216"/>
                    <a:pt x="779" y="166"/>
                  </a:cubicBezTo>
                  <a:cubicBezTo>
                    <a:pt x="709" y="96"/>
                    <a:pt x="639" y="56"/>
                    <a:pt x="569" y="27"/>
                  </a:cubicBezTo>
                  <a:cubicBezTo>
                    <a:pt x="519" y="7"/>
                    <a:pt x="468" y="0"/>
                    <a:pt x="4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7685006" y="3269646"/>
              <a:ext cx="99174" cy="69697"/>
            </a:xfrm>
            <a:custGeom>
              <a:avLst/>
              <a:gdLst/>
              <a:ahLst/>
              <a:cxnLst/>
              <a:rect l="l" t="t" r="r" b="b"/>
              <a:pathLst>
                <a:path w="1080" h="759" extrusionOk="0">
                  <a:moveTo>
                    <a:pt x="341" y="0"/>
                  </a:moveTo>
                  <a:cubicBezTo>
                    <a:pt x="314" y="0"/>
                    <a:pt x="286" y="3"/>
                    <a:pt x="260" y="7"/>
                  </a:cubicBezTo>
                  <a:cubicBezTo>
                    <a:pt x="231" y="16"/>
                    <a:pt x="191" y="26"/>
                    <a:pt x="161" y="36"/>
                  </a:cubicBezTo>
                  <a:cubicBezTo>
                    <a:pt x="131" y="46"/>
                    <a:pt x="101" y="66"/>
                    <a:pt x="81" y="76"/>
                  </a:cubicBezTo>
                  <a:cubicBezTo>
                    <a:pt x="51" y="86"/>
                    <a:pt x="31" y="106"/>
                    <a:pt x="21" y="106"/>
                  </a:cubicBezTo>
                  <a:cubicBezTo>
                    <a:pt x="11" y="116"/>
                    <a:pt x="1" y="116"/>
                    <a:pt x="1" y="116"/>
                  </a:cubicBezTo>
                  <a:lnTo>
                    <a:pt x="1" y="126"/>
                  </a:lnTo>
                  <a:lnTo>
                    <a:pt x="1" y="136"/>
                  </a:lnTo>
                  <a:lnTo>
                    <a:pt x="31" y="166"/>
                  </a:lnTo>
                  <a:lnTo>
                    <a:pt x="81" y="216"/>
                  </a:lnTo>
                  <a:cubicBezTo>
                    <a:pt x="101" y="236"/>
                    <a:pt x="111" y="256"/>
                    <a:pt x="141" y="276"/>
                  </a:cubicBezTo>
                  <a:cubicBezTo>
                    <a:pt x="181" y="326"/>
                    <a:pt x="231" y="375"/>
                    <a:pt x="280" y="435"/>
                  </a:cubicBezTo>
                  <a:cubicBezTo>
                    <a:pt x="331" y="495"/>
                    <a:pt x="380" y="555"/>
                    <a:pt x="440" y="605"/>
                  </a:cubicBezTo>
                  <a:cubicBezTo>
                    <a:pt x="471" y="635"/>
                    <a:pt x="500" y="655"/>
                    <a:pt x="530" y="675"/>
                  </a:cubicBezTo>
                  <a:cubicBezTo>
                    <a:pt x="560" y="695"/>
                    <a:pt x="590" y="715"/>
                    <a:pt x="620" y="725"/>
                  </a:cubicBezTo>
                  <a:cubicBezTo>
                    <a:pt x="672" y="747"/>
                    <a:pt x="725" y="759"/>
                    <a:pt x="772" y="759"/>
                  </a:cubicBezTo>
                  <a:cubicBezTo>
                    <a:pt x="789" y="759"/>
                    <a:pt x="804" y="757"/>
                    <a:pt x="820" y="755"/>
                  </a:cubicBezTo>
                  <a:cubicBezTo>
                    <a:pt x="859" y="755"/>
                    <a:pt x="890" y="745"/>
                    <a:pt x="919" y="735"/>
                  </a:cubicBezTo>
                  <a:cubicBezTo>
                    <a:pt x="950" y="725"/>
                    <a:pt x="979" y="715"/>
                    <a:pt x="999" y="705"/>
                  </a:cubicBezTo>
                  <a:cubicBezTo>
                    <a:pt x="1030" y="695"/>
                    <a:pt x="1050" y="675"/>
                    <a:pt x="1059" y="675"/>
                  </a:cubicBezTo>
                  <a:lnTo>
                    <a:pt x="1079" y="655"/>
                  </a:lnTo>
                  <a:lnTo>
                    <a:pt x="1069" y="645"/>
                  </a:lnTo>
                  <a:cubicBezTo>
                    <a:pt x="1069" y="635"/>
                    <a:pt x="1059" y="625"/>
                    <a:pt x="1050" y="615"/>
                  </a:cubicBezTo>
                  <a:cubicBezTo>
                    <a:pt x="1039" y="595"/>
                    <a:pt x="1019" y="586"/>
                    <a:pt x="1010" y="566"/>
                  </a:cubicBezTo>
                  <a:cubicBezTo>
                    <a:pt x="990" y="546"/>
                    <a:pt x="979" y="526"/>
                    <a:pt x="959" y="495"/>
                  </a:cubicBezTo>
                  <a:cubicBezTo>
                    <a:pt x="919" y="446"/>
                    <a:pt x="870" y="395"/>
                    <a:pt x="830" y="326"/>
                  </a:cubicBezTo>
                  <a:cubicBezTo>
                    <a:pt x="780" y="266"/>
                    <a:pt x="720" y="206"/>
                    <a:pt x="670" y="156"/>
                  </a:cubicBezTo>
                  <a:cubicBezTo>
                    <a:pt x="610" y="96"/>
                    <a:pt x="540" y="46"/>
                    <a:pt x="480" y="26"/>
                  </a:cubicBezTo>
                  <a:cubicBezTo>
                    <a:pt x="436" y="7"/>
                    <a:pt x="388" y="0"/>
                    <a:pt x="3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7678670" y="3264137"/>
              <a:ext cx="112764" cy="80349"/>
            </a:xfrm>
            <a:custGeom>
              <a:avLst/>
              <a:gdLst/>
              <a:ahLst/>
              <a:cxnLst/>
              <a:rect l="l" t="t" r="r" b="b"/>
              <a:pathLst>
                <a:path w="1228" h="875" extrusionOk="0">
                  <a:moveTo>
                    <a:pt x="422" y="120"/>
                  </a:moveTo>
                  <a:cubicBezTo>
                    <a:pt x="458" y="120"/>
                    <a:pt x="490" y="124"/>
                    <a:pt x="520" y="136"/>
                  </a:cubicBezTo>
                  <a:cubicBezTo>
                    <a:pt x="579" y="156"/>
                    <a:pt x="639" y="196"/>
                    <a:pt x="699" y="256"/>
                  </a:cubicBezTo>
                  <a:cubicBezTo>
                    <a:pt x="739" y="296"/>
                    <a:pt x="789" y="356"/>
                    <a:pt x="849" y="426"/>
                  </a:cubicBezTo>
                  <a:lnTo>
                    <a:pt x="1059" y="705"/>
                  </a:lnTo>
                  <a:lnTo>
                    <a:pt x="1048" y="705"/>
                  </a:lnTo>
                  <a:cubicBezTo>
                    <a:pt x="1019" y="715"/>
                    <a:pt x="999" y="735"/>
                    <a:pt x="968" y="735"/>
                  </a:cubicBezTo>
                  <a:cubicBezTo>
                    <a:pt x="939" y="745"/>
                    <a:pt x="908" y="755"/>
                    <a:pt x="889" y="755"/>
                  </a:cubicBezTo>
                  <a:cubicBezTo>
                    <a:pt x="872" y="758"/>
                    <a:pt x="856" y="759"/>
                    <a:pt x="840" y="759"/>
                  </a:cubicBezTo>
                  <a:cubicBezTo>
                    <a:pt x="797" y="759"/>
                    <a:pt x="755" y="750"/>
                    <a:pt x="719" y="735"/>
                  </a:cubicBezTo>
                  <a:cubicBezTo>
                    <a:pt x="689" y="725"/>
                    <a:pt x="659" y="705"/>
                    <a:pt x="629" y="685"/>
                  </a:cubicBezTo>
                  <a:cubicBezTo>
                    <a:pt x="599" y="665"/>
                    <a:pt x="579" y="646"/>
                    <a:pt x="549" y="626"/>
                  </a:cubicBezTo>
                  <a:cubicBezTo>
                    <a:pt x="489" y="566"/>
                    <a:pt x="440" y="506"/>
                    <a:pt x="389" y="455"/>
                  </a:cubicBezTo>
                  <a:lnTo>
                    <a:pt x="160" y="196"/>
                  </a:lnTo>
                  <a:cubicBezTo>
                    <a:pt x="160" y="196"/>
                    <a:pt x="170" y="186"/>
                    <a:pt x="180" y="186"/>
                  </a:cubicBezTo>
                  <a:cubicBezTo>
                    <a:pt x="200" y="176"/>
                    <a:pt x="220" y="166"/>
                    <a:pt x="250" y="156"/>
                  </a:cubicBezTo>
                  <a:cubicBezTo>
                    <a:pt x="280" y="136"/>
                    <a:pt x="310" y="136"/>
                    <a:pt x="340" y="126"/>
                  </a:cubicBezTo>
                  <a:cubicBezTo>
                    <a:pt x="369" y="122"/>
                    <a:pt x="396" y="120"/>
                    <a:pt x="422" y="120"/>
                  </a:cubicBezTo>
                  <a:close/>
                  <a:moveTo>
                    <a:pt x="416" y="0"/>
                  </a:moveTo>
                  <a:cubicBezTo>
                    <a:pt x="385" y="0"/>
                    <a:pt x="353" y="3"/>
                    <a:pt x="320" y="7"/>
                  </a:cubicBezTo>
                  <a:cubicBezTo>
                    <a:pt x="290" y="16"/>
                    <a:pt x="250" y="27"/>
                    <a:pt x="210" y="36"/>
                  </a:cubicBezTo>
                  <a:cubicBezTo>
                    <a:pt x="180" y="56"/>
                    <a:pt x="150" y="67"/>
                    <a:pt x="120" y="86"/>
                  </a:cubicBezTo>
                  <a:cubicBezTo>
                    <a:pt x="100" y="96"/>
                    <a:pt x="80" y="106"/>
                    <a:pt x="70" y="116"/>
                  </a:cubicBezTo>
                  <a:lnTo>
                    <a:pt x="20" y="146"/>
                  </a:lnTo>
                  <a:lnTo>
                    <a:pt x="0" y="196"/>
                  </a:lnTo>
                  <a:lnTo>
                    <a:pt x="40" y="246"/>
                  </a:lnTo>
                  <a:cubicBezTo>
                    <a:pt x="50" y="256"/>
                    <a:pt x="50" y="266"/>
                    <a:pt x="60" y="266"/>
                  </a:cubicBezTo>
                  <a:lnTo>
                    <a:pt x="300" y="535"/>
                  </a:lnTo>
                  <a:cubicBezTo>
                    <a:pt x="349" y="595"/>
                    <a:pt x="409" y="655"/>
                    <a:pt x="469" y="715"/>
                  </a:cubicBezTo>
                  <a:cubicBezTo>
                    <a:pt x="500" y="735"/>
                    <a:pt x="529" y="765"/>
                    <a:pt x="559" y="785"/>
                  </a:cubicBezTo>
                  <a:cubicBezTo>
                    <a:pt x="599" y="805"/>
                    <a:pt x="639" y="825"/>
                    <a:pt x="669" y="845"/>
                  </a:cubicBezTo>
                  <a:cubicBezTo>
                    <a:pt x="729" y="865"/>
                    <a:pt x="789" y="875"/>
                    <a:pt x="849" y="875"/>
                  </a:cubicBezTo>
                  <a:lnTo>
                    <a:pt x="899" y="875"/>
                  </a:lnTo>
                  <a:cubicBezTo>
                    <a:pt x="939" y="875"/>
                    <a:pt x="968" y="865"/>
                    <a:pt x="1008" y="855"/>
                  </a:cubicBezTo>
                  <a:cubicBezTo>
                    <a:pt x="1039" y="845"/>
                    <a:pt x="1068" y="835"/>
                    <a:pt x="1099" y="815"/>
                  </a:cubicBezTo>
                  <a:cubicBezTo>
                    <a:pt x="1119" y="805"/>
                    <a:pt x="1128" y="795"/>
                    <a:pt x="1148" y="795"/>
                  </a:cubicBezTo>
                  <a:lnTo>
                    <a:pt x="1158" y="785"/>
                  </a:lnTo>
                  <a:cubicBezTo>
                    <a:pt x="1188" y="765"/>
                    <a:pt x="1188" y="765"/>
                    <a:pt x="1198" y="765"/>
                  </a:cubicBezTo>
                  <a:lnTo>
                    <a:pt x="1228" y="725"/>
                  </a:lnTo>
                  <a:lnTo>
                    <a:pt x="1208" y="685"/>
                  </a:lnTo>
                  <a:cubicBezTo>
                    <a:pt x="1208" y="685"/>
                    <a:pt x="1198" y="685"/>
                    <a:pt x="1188" y="675"/>
                  </a:cubicBezTo>
                  <a:lnTo>
                    <a:pt x="1178" y="665"/>
                  </a:lnTo>
                  <a:cubicBezTo>
                    <a:pt x="1178" y="655"/>
                    <a:pt x="1168" y="646"/>
                    <a:pt x="1168" y="635"/>
                  </a:cubicBezTo>
                  <a:lnTo>
                    <a:pt x="939" y="356"/>
                  </a:lnTo>
                  <a:cubicBezTo>
                    <a:pt x="879" y="276"/>
                    <a:pt x="829" y="216"/>
                    <a:pt x="779" y="166"/>
                  </a:cubicBezTo>
                  <a:cubicBezTo>
                    <a:pt x="709" y="96"/>
                    <a:pt x="639" y="56"/>
                    <a:pt x="569" y="27"/>
                  </a:cubicBezTo>
                  <a:cubicBezTo>
                    <a:pt x="519" y="7"/>
                    <a:pt x="468" y="0"/>
                    <a:pt x="4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7735510" y="3265606"/>
              <a:ext cx="97245" cy="70707"/>
            </a:xfrm>
            <a:custGeom>
              <a:avLst/>
              <a:gdLst/>
              <a:ahLst/>
              <a:cxnLst/>
              <a:rect l="l" t="t" r="r" b="b"/>
              <a:pathLst>
                <a:path w="1059" h="770" extrusionOk="0">
                  <a:moveTo>
                    <a:pt x="270" y="0"/>
                  </a:moveTo>
                  <a:cubicBezTo>
                    <a:pt x="230" y="11"/>
                    <a:pt x="200" y="20"/>
                    <a:pt x="170" y="31"/>
                  </a:cubicBezTo>
                  <a:lnTo>
                    <a:pt x="80" y="60"/>
                  </a:lnTo>
                  <a:cubicBezTo>
                    <a:pt x="60" y="70"/>
                    <a:pt x="30" y="80"/>
                    <a:pt x="20" y="90"/>
                  </a:cubicBezTo>
                  <a:cubicBezTo>
                    <a:pt x="10" y="90"/>
                    <a:pt x="10" y="100"/>
                    <a:pt x="0" y="100"/>
                  </a:cubicBezTo>
                  <a:lnTo>
                    <a:pt x="0" y="110"/>
                  </a:lnTo>
                  <a:lnTo>
                    <a:pt x="10" y="120"/>
                  </a:lnTo>
                  <a:cubicBezTo>
                    <a:pt x="10" y="120"/>
                    <a:pt x="20" y="140"/>
                    <a:pt x="30" y="150"/>
                  </a:cubicBezTo>
                  <a:lnTo>
                    <a:pt x="80" y="200"/>
                  </a:lnTo>
                  <a:cubicBezTo>
                    <a:pt x="90" y="220"/>
                    <a:pt x="110" y="240"/>
                    <a:pt x="130" y="270"/>
                  </a:cubicBezTo>
                  <a:cubicBezTo>
                    <a:pt x="170" y="310"/>
                    <a:pt x="220" y="370"/>
                    <a:pt x="260" y="430"/>
                  </a:cubicBezTo>
                  <a:cubicBezTo>
                    <a:pt x="309" y="490"/>
                    <a:pt x="360" y="559"/>
                    <a:pt x="420" y="610"/>
                  </a:cubicBezTo>
                  <a:cubicBezTo>
                    <a:pt x="480" y="669"/>
                    <a:pt x="539" y="709"/>
                    <a:pt x="599" y="739"/>
                  </a:cubicBezTo>
                  <a:cubicBezTo>
                    <a:pt x="659" y="769"/>
                    <a:pt x="729" y="769"/>
                    <a:pt x="799" y="769"/>
                  </a:cubicBezTo>
                  <a:cubicBezTo>
                    <a:pt x="829" y="769"/>
                    <a:pt x="859" y="759"/>
                    <a:pt x="888" y="749"/>
                  </a:cubicBezTo>
                  <a:cubicBezTo>
                    <a:pt x="928" y="749"/>
                    <a:pt x="948" y="739"/>
                    <a:pt x="979" y="729"/>
                  </a:cubicBezTo>
                  <a:lnTo>
                    <a:pt x="1039" y="699"/>
                  </a:lnTo>
                  <a:cubicBezTo>
                    <a:pt x="1048" y="689"/>
                    <a:pt x="1059" y="689"/>
                    <a:pt x="1059" y="689"/>
                  </a:cubicBezTo>
                  <a:cubicBezTo>
                    <a:pt x="1059" y="689"/>
                    <a:pt x="1059" y="679"/>
                    <a:pt x="1048" y="669"/>
                  </a:cubicBezTo>
                  <a:cubicBezTo>
                    <a:pt x="1048" y="669"/>
                    <a:pt x="1039" y="649"/>
                    <a:pt x="1028" y="639"/>
                  </a:cubicBezTo>
                  <a:cubicBezTo>
                    <a:pt x="1019" y="630"/>
                    <a:pt x="1008" y="610"/>
                    <a:pt x="988" y="590"/>
                  </a:cubicBezTo>
                  <a:cubicBezTo>
                    <a:pt x="979" y="570"/>
                    <a:pt x="959" y="539"/>
                    <a:pt x="939" y="519"/>
                  </a:cubicBezTo>
                  <a:cubicBezTo>
                    <a:pt x="908" y="470"/>
                    <a:pt x="859" y="410"/>
                    <a:pt x="819" y="340"/>
                  </a:cubicBezTo>
                  <a:cubicBezTo>
                    <a:pt x="769" y="280"/>
                    <a:pt x="719" y="210"/>
                    <a:pt x="669" y="160"/>
                  </a:cubicBezTo>
                  <a:cubicBezTo>
                    <a:pt x="609" y="100"/>
                    <a:pt x="549" y="60"/>
                    <a:pt x="480" y="31"/>
                  </a:cubicBezTo>
                  <a:cubicBezTo>
                    <a:pt x="409" y="0"/>
                    <a:pt x="340" y="0"/>
                    <a:pt x="2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7729083" y="3259821"/>
              <a:ext cx="109183" cy="82002"/>
            </a:xfrm>
            <a:custGeom>
              <a:avLst/>
              <a:gdLst/>
              <a:ahLst/>
              <a:cxnLst/>
              <a:rect l="l" t="t" r="r" b="b"/>
              <a:pathLst>
                <a:path w="1189" h="893" extrusionOk="0">
                  <a:moveTo>
                    <a:pt x="350" y="123"/>
                  </a:moveTo>
                  <a:cubicBezTo>
                    <a:pt x="410" y="123"/>
                    <a:pt x="470" y="123"/>
                    <a:pt x="530" y="153"/>
                  </a:cubicBezTo>
                  <a:cubicBezTo>
                    <a:pt x="579" y="173"/>
                    <a:pt x="639" y="213"/>
                    <a:pt x="689" y="263"/>
                  </a:cubicBezTo>
                  <a:cubicBezTo>
                    <a:pt x="739" y="313"/>
                    <a:pt x="789" y="373"/>
                    <a:pt x="839" y="443"/>
                  </a:cubicBezTo>
                  <a:lnTo>
                    <a:pt x="1038" y="722"/>
                  </a:lnTo>
                  <a:cubicBezTo>
                    <a:pt x="1038" y="732"/>
                    <a:pt x="1029" y="732"/>
                    <a:pt x="1029" y="732"/>
                  </a:cubicBezTo>
                  <a:cubicBezTo>
                    <a:pt x="998" y="742"/>
                    <a:pt x="978" y="752"/>
                    <a:pt x="949" y="762"/>
                  </a:cubicBezTo>
                  <a:cubicBezTo>
                    <a:pt x="919" y="762"/>
                    <a:pt x="889" y="772"/>
                    <a:pt x="859" y="772"/>
                  </a:cubicBezTo>
                  <a:cubicBezTo>
                    <a:pt x="799" y="772"/>
                    <a:pt x="739" y="772"/>
                    <a:pt x="689" y="742"/>
                  </a:cubicBezTo>
                  <a:cubicBezTo>
                    <a:pt x="639" y="722"/>
                    <a:pt x="589" y="693"/>
                    <a:pt x="530" y="633"/>
                  </a:cubicBezTo>
                  <a:cubicBezTo>
                    <a:pt x="479" y="573"/>
                    <a:pt x="419" y="513"/>
                    <a:pt x="379" y="453"/>
                  </a:cubicBezTo>
                  <a:lnTo>
                    <a:pt x="160" y="183"/>
                  </a:lnTo>
                  <a:cubicBezTo>
                    <a:pt x="160" y="183"/>
                    <a:pt x="170" y="183"/>
                    <a:pt x="180" y="173"/>
                  </a:cubicBezTo>
                  <a:cubicBezTo>
                    <a:pt x="200" y="163"/>
                    <a:pt x="230" y="153"/>
                    <a:pt x="260" y="143"/>
                  </a:cubicBezTo>
                  <a:cubicBezTo>
                    <a:pt x="290" y="133"/>
                    <a:pt x="320" y="133"/>
                    <a:pt x="350" y="123"/>
                  </a:cubicBezTo>
                  <a:close/>
                  <a:moveTo>
                    <a:pt x="375" y="1"/>
                  </a:moveTo>
                  <a:cubicBezTo>
                    <a:pt x="360" y="1"/>
                    <a:pt x="345" y="2"/>
                    <a:pt x="330" y="3"/>
                  </a:cubicBezTo>
                  <a:cubicBezTo>
                    <a:pt x="290" y="14"/>
                    <a:pt x="260" y="23"/>
                    <a:pt x="220" y="34"/>
                  </a:cubicBezTo>
                  <a:cubicBezTo>
                    <a:pt x="190" y="43"/>
                    <a:pt x="150" y="54"/>
                    <a:pt x="130" y="63"/>
                  </a:cubicBezTo>
                  <a:lnTo>
                    <a:pt x="70" y="94"/>
                  </a:lnTo>
                  <a:lnTo>
                    <a:pt x="20" y="123"/>
                  </a:lnTo>
                  <a:lnTo>
                    <a:pt x="0" y="173"/>
                  </a:lnTo>
                  <a:lnTo>
                    <a:pt x="40" y="223"/>
                  </a:lnTo>
                  <a:cubicBezTo>
                    <a:pt x="40" y="233"/>
                    <a:pt x="50" y="243"/>
                    <a:pt x="60" y="253"/>
                  </a:cubicBezTo>
                  <a:lnTo>
                    <a:pt x="290" y="533"/>
                  </a:lnTo>
                  <a:cubicBezTo>
                    <a:pt x="330" y="582"/>
                    <a:pt x="390" y="653"/>
                    <a:pt x="450" y="712"/>
                  </a:cubicBezTo>
                  <a:cubicBezTo>
                    <a:pt x="519" y="782"/>
                    <a:pt x="579" y="832"/>
                    <a:pt x="639" y="852"/>
                  </a:cubicBezTo>
                  <a:cubicBezTo>
                    <a:pt x="699" y="882"/>
                    <a:pt x="759" y="892"/>
                    <a:pt x="829" y="892"/>
                  </a:cubicBezTo>
                  <a:lnTo>
                    <a:pt x="869" y="892"/>
                  </a:lnTo>
                  <a:cubicBezTo>
                    <a:pt x="909" y="892"/>
                    <a:pt x="938" y="882"/>
                    <a:pt x="978" y="872"/>
                  </a:cubicBezTo>
                  <a:lnTo>
                    <a:pt x="1069" y="842"/>
                  </a:lnTo>
                  <a:cubicBezTo>
                    <a:pt x="1089" y="842"/>
                    <a:pt x="1109" y="832"/>
                    <a:pt x="1118" y="822"/>
                  </a:cubicBezTo>
                  <a:lnTo>
                    <a:pt x="1138" y="812"/>
                  </a:lnTo>
                  <a:cubicBezTo>
                    <a:pt x="1168" y="802"/>
                    <a:pt x="1188" y="782"/>
                    <a:pt x="1188" y="752"/>
                  </a:cubicBezTo>
                  <a:lnTo>
                    <a:pt x="1178" y="722"/>
                  </a:lnTo>
                  <a:cubicBezTo>
                    <a:pt x="1178" y="722"/>
                    <a:pt x="1178" y="712"/>
                    <a:pt x="1168" y="702"/>
                  </a:cubicBezTo>
                  <a:lnTo>
                    <a:pt x="1168" y="693"/>
                  </a:lnTo>
                  <a:lnTo>
                    <a:pt x="1149" y="673"/>
                  </a:lnTo>
                  <a:lnTo>
                    <a:pt x="938" y="373"/>
                  </a:lnTo>
                  <a:cubicBezTo>
                    <a:pt x="879" y="293"/>
                    <a:pt x="829" y="233"/>
                    <a:pt x="779" y="183"/>
                  </a:cubicBezTo>
                  <a:cubicBezTo>
                    <a:pt x="709" y="114"/>
                    <a:pt x="639" y="63"/>
                    <a:pt x="570" y="43"/>
                  </a:cubicBezTo>
                  <a:cubicBezTo>
                    <a:pt x="511" y="19"/>
                    <a:pt x="447" y="1"/>
                    <a:pt x="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7735510" y="3265606"/>
              <a:ext cx="97245" cy="70707"/>
            </a:xfrm>
            <a:custGeom>
              <a:avLst/>
              <a:gdLst/>
              <a:ahLst/>
              <a:cxnLst/>
              <a:rect l="l" t="t" r="r" b="b"/>
              <a:pathLst>
                <a:path w="1059" h="770" extrusionOk="0">
                  <a:moveTo>
                    <a:pt x="270" y="0"/>
                  </a:moveTo>
                  <a:cubicBezTo>
                    <a:pt x="230" y="11"/>
                    <a:pt x="200" y="20"/>
                    <a:pt x="170" y="31"/>
                  </a:cubicBezTo>
                  <a:lnTo>
                    <a:pt x="80" y="60"/>
                  </a:lnTo>
                  <a:cubicBezTo>
                    <a:pt x="60" y="70"/>
                    <a:pt x="30" y="80"/>
                    <a:pt x="20" y="90"/>
                  </a:cubicBezTo>
                  <a:cubicBezTo>
                    <a:pt x="10" y="90"/>
                    <a:pt x="10" y="100"/>
                    <a:pt x="0" y="100"/>
                  </a:cubicBezTo>
                  <a:lnTo>
                    <a:pt x="0" y="110"/>
                  </a:lnTo>
                  <a:lnTo>
                    <a:pt x="10" y="120"/>
                  </a:lnTo>
                  <a:cubicBezTo>
                    <a:pt x="10" y="120"/>
                    <a:pt x="20" y="140"/>
                    <a:pt x="30" y="150"/>
                  </a:cubicBezTo>
                  <a:lnTo>
                    <a:pt x="80" y="200"/>
                  </a:lnTo>
                  <a:cubicBezTo>
                    <a:pt x="90" y="220"/>
                    <a:pt x="110" y="240"/>
                    <a:pt x="130" y="270"/>
                  </a:cubicBezTo>
                  <a:cubicBezTo>
                    <a:pt x="170" y="310"/>
                    <a:pt x="220" y="370"/>
                    <a:pt x="260" y="430"/>
                  </a:cubicBezTo>
                  <a:cubicBezTo>
                    <a:pt x="309" y="490"/>
                    <a:pt x="360" y="559"/>
                    <a:pt x="420" y="610"/>
                  </a:cubicBezTo>
                  <a:cubicBezTo>
                    <a:pt x="480" y="669"/>
                    <a:pt x="539" y="709"/>
                    <a:pt x="599" y="739"/>
                  </a:cubicBezTo>
                  <a:cubicBezTo>
                    <a:pt x="659" y="769"/>
                    <a:pt x="729" y="769"/>
                    <a:pt x="799" y="769"/>
                  </a:cubicBezTo>
                  <a:cubicBezTo>
                    <a:pt x="829" y="769"/>
                    <a:pt x="859" y="759"/>
                    <a:pt x="888" y="749"/>
                  </a:cubicBezTo>
                  <a:cubicBezTo>
                    <a:pt x="928" y="749"/>
                    <a:pt x="948" y="739"/>
                    <a:pt x="979" y="729"/>
                  </a:cubicBezTo>
                  <a:lnTo>
                    <a:pt x="1039" y="699"/>
                  </a:lnTo>
                  <a:cubicBezTo>
                    <a:pt x="1048" y="689"/>
                    <a:pt x="1059" y="689"/>
                    <a:pt x="1059" y="689"/>
                  </a:cubicBezTo>
                  <a:cubicBezTo>
                    <a:pt x="1059" y="689"/>
                    <a:pt x="1059" y="679"/>
                    <a:pt x="1048" y="669"/>
                  </a:cubicBezTo>
                  <a:cubicBezTo>
                    <a:pt x="1048" y="669"/>
                    <a:pt x="1039" y="649"/>
                    <a:pt x="1028" y="639"/>
                  </a:cubicBezTo>
                  <a:cubicBezTo>
                    <a:pt x="1019" y="630"/>
                    <a:pt x="1008" y="610"/>
                    <a:pt x="988" y="590"/>
                  </a:cubicBezTo>
                  <a:cubicBezTo>
                    <a:pt x="979" y="570"/>
                    <a:pt x="959" y="539"/>
                    <a:pt x="939" y="519"/>
                  </a:cubicBezTo>
                  <a:cubicBezTo>
                    <a:pt x="908" y="470"/>
                    <a:pt x="859" y="410"/>
                    <a:pt x="819" y="340"/>
                  </a:cubicBezTo>
                  <a:cubicBezTo>
                    <a:pt x="769" y="280"/>
                    <a:pt x="719" y="210"/>
                    <a:pt x="669" y="160"/>
                  </a:cubicBezTo>
                  <a:cubicBezTo>
                    <a:pt x="609" y="100"/>
                    <a:pt x="549" y="60"/>
                    <a:pt x="480" y="31"/>
                  </a:cubicBezTo>
                  <a:cubicBezTo>
                    <a:pt x="409" y="0"/>
                    <a:pt x="340" y="0"/>
                    <a:pt x="2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7730001" y="3259821"/>
              <a:ext cx="109183" cy="82002"/>
            </a:xfrm>
            <a:custGeom>
              <a:avLst/>
              <a:gdLst/>
              <a:ahLst/>
              <a:cxnLst/>
              <a:rect l="l" t="t" r="r" b="b"/>
              <a:pathLst>
                <a:path w="1189" h="893" extrusionOk="0">
                  <a:moveTo>
                    <a:pt x="340" y="123"/>
                  </a:moveTo>
                  <a:cubicBezTo>
                    <a:pt x="400" y="123"/>
                    <a:pt x="460" y="123"/>
                    <a:pt x="520" y="153"/>
                  </a:cubicBezTo>
                  <a:cubicBezTo>
                    <a:pt x="569" y="173"/>
                    <a:pt x="629" y="213"/>
                    <a:pt x="679" y="263"/>
                  </a:cubicBezTo>
                  <a:cubicBezTo>
                    <a:pt x="729" y="313"/>
                    <a:pt x="779" y="373"/>
                    <a:pt x="829" y="443"/>
                  </a:cubicBezTo>
                  <a:lnTo>
                    <a:pt x="1028" y="722"/>
                  </a:lnTo>
                  <a:cubicBezTo>
                    <a:pt x="1028" y="732"/>
                    <a:pt x="1019" y="732"/>
                    <a:pt x="1019" y="732"/>
                  </a:cubicBezTo>
                  <a:cubicBezTo>
                    <a:pt x="988" y="742"/>
                    <a:pt x="968" y="752"/>
                    <a:pt x="939" y="762"/>
                  </a:cubicBezTo>
                  <a:cubicBezTo>
                    <a:pt x="909" y="762"/>
                    <a:pt x="879" y="772"/>
                    <a:pt x="849" y="772"/>
                  </a:cubicBezTo>
                  <a:cubicBezTo>
                    <a:pt x="789" y="772"/>
                    <a:pt x="729" y="772"/>
                    <a:pt x="679" y="742"/>
                  </a:cubicBezTo>
                  <a:cubicBezTo>
                    <a:pt x="629" y="722"/>
                    <a:pt x="579" y="693"/>
                    <a:pt x="520" y="633"/>
                  </a:cubicBezTo>
                  <a:cubicBezTo>
                    <a:pt x="469" y="573"/>
                    <a:pt x="409" y="513"/>
                    <a:pt x="369" y="453"/>
                  </a:cubicBezTo>
                  <a:lnTo>
                    <a:pt x="150" y="183"/>
                  </a:lnTo>
                  <a:cubicBezTo>
                    <a:pt x="150" y="183"/>
                    <a:pt x="160" y="183"/>
                    <a:pt x="170" y="173"/>
                  </a:cubicBezTo>
                  <a:cubicBezTo>
                    <a:pt x="190" y="163"/>
                    <a:pt x="220" y="153"/>
                    <a:pt x="250" y="143"/>
                  </a:cubicBezTo>
                  <a:cubicBezTo>
                    <a:pt x="280" y="133"/>
                    <a:pt x="310" y="133"/>
                    <a:pt x="340" y="123"/>
                  </a:cubicBezTo>
                  <a:close/>
                  <a:moveTo>
                    <a:pt x="365" y="1"/>
                  </a:moveTo>
                  <a:cubicBezTo>
                    <a:pt x="350" y="1"/>
                    <a:pt x="335" y="2"/>
                    <a:pt x="320" y="3"/>
                  </a:cubicBezTo>
                  <a:cubicBezTo>
                    <a:pt x="280" y="14"/>
                    <a:pt x="250" y="23"/>
                    <a:pt x="210" y="34"/>
                  </a:cubicBezTo>
                  <a:cubicBezTo>
                    <a:pt x="180" y="43"/>
                    <a:pt x="140" y="54"/>
                    <a:pt x="120" y="63"/>
                  </a:cubicBezTo>
                  <a:lnTo>
                    <a:pt x="60" y="94"/>
                  </a:lnTo>
                  <a:lnTo>
                    <a:pt x="0" y="133"/>
                  </a:lnTo>
                  <a:lnTo>
                    <a:pt x="0" y="193"/>
                  </a:lnTo>
                  <a:lnTo>
                    <a:pt x="30" y="223"/>
                  </a:lnTo>
                  <a:cubicBezTo>
                    <a:pt x="30" y="233"/>
                    <a:pt x="40" y="243"/>
                    <a:pt x="50" y="253"/>
                  </a:cubicBezTo>
                  <a:lnTo>
                    <a:pt x="280" y="533"/>
                  </a:lnTo>
                  <a:cubicBezTo>
                    <a:pt x="320" y="582"/>
                    <a:pt x="380" y="653"/>
                    <a:pt x="440" y="712"/>
                  </a:cubicBezTo>
                  <a:cubicBezTo>
                    <a:pt x="509" y="782"/>
                    <a:pt x="569" y="832"/>
                    <a:pt x="629" y="852"/>
                  </a:cubicBezTo>
                  <a:cubicBezTo>
                    <a:pt x="689" y="882"/>
                    <a:pt x="749" y="892"/>
                    <a:pt x="819" y="892"/>
                  </a:cubicBezTo>
                  <a:lnTo>
                    <a:pt x="859" y="892"/>
                  </a:lnTo>
                  <a:cubicBezTo>
                    <a:pt x="899" y="892"/>
                    <a:pt x="928" y="882"/>
                    <a:pt x="968" y="872"/>
                  </a:cubicBezTo>
                  <a:lnTo>
                    <a:pt x="1059" y="842"/>
                  </a:lnTo>
                  <a:cubicBezTo>
                    <a:pt x="1079" y="842"/>
                    <a:pt x="1099" y="832"/>
                    <a:pt x="1108" y="822"/>
                  </a:cubicBezTo>
                  <a:lnTo>
                    <a:pt x="1128" y="812"/>
                  </a:lnTo>
                  <a:cubicBezTo>
                    <a:pt x="1158" y="802"/>
                    <a:pt x="1168" y="792"/>
                    <a:pt x="1168" y="772"/>
                  </a:cubicBezTo>
                  <a:lnTo>
                    <a:pt x="1188" y="752"/>
                  </a:lnTo>
                  <a:lnTo>
                    <a:pt x="1168" y="722"/>
                  </a:lnTo>
                  <a:cubicBezTo>
                    <a:pt x="1168" y="722"/>
                    <a:pt x="1168" y="712"/>
                    <a:pt x="1158" y="702"/>
                  </a:cubicBezTo>
                  <a:lnTo>
                    <a:pt x="1158" y="693"/>
                  </a:lnTo>
                  <a:lnTo>
                    <a:pt x="1139" y="673"/>
                  </a:lnTo>
                  <a:lnTo>
                    <a:pt x="928" y="373"/>
                  </a:lnTo>
                  <a:cubicBezTo>
                    <a:pt x="869" y="293"/>
                    <a:pt x="819" y="233"/>
                    <a:pt x="769" y="183"/>
                  </a:cubicBezTo>
                  <a:cubicBezTo>
                    <a:pt x="699" y="114"/>
                    <a:pt x="629" y="63"/>
                    <a:pt x="560" y="43"/>
                  </a:cubicBezTo>
                  <a:cubicBezTo>
                    <a:pt x="501" y="19"/>
                    <a:pt x="437" y="1"/>
                    <a:pt x="3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7785923" y="3262851"/>
              <a:ext cx="95409" cy="73462"/>
            </a:xfrm>
            <a:custGeom>
              <a:avLst/>
              <a:gdLst/>
              <a:ahLst/>
              <a:cxnLst/>
              <a:rect l="l" t="t" r="r" b="b"/>
              <a:pathLst>
                <a:path w="1039" h="800" extrusionOk="0">
                  <a:moveTo>
                    <a:pt x="280" y="1"/>
                  </a:moveTo>
                  <a:cubicBezTo>
                    <a:pt x="240" y="10"/>
                    <a:pt x="210" y="10"/>
                    <a:pt x="170" y="21"/>
                  </a:cubicBezTo>
                  <a:cubicBezTo>
                    <a:pt x="140" y="30"/>
                    <a:pt x="110" y="41"/>
                    <a:pt x="90" y="50"/>
                  </a:cubicBezTo>
                  <a:cubicBezTo>
                    <a:pt x="60" y="61"/>
                    <a:pt x="40" y="81"/>
                    <a:pt x="20" y="81"/>
                  </a:cubicBezTo>
                  <a:cubicBezTo>
                    <a:pt x="20" y="90"/>
                    <a:pt x="10" y="90"/>
                    <a:pt x="10" y="90"/>
                  </a:cubicBezTo>
                  <a:lnTo>
                    <a:pt x="0" y="100"/>
                  </a:lnTo>
                  <a:lnTo>
                    <a:pt x="10" y="110"/>
                  </a:lnTo>
                  <a:cubicBezTo>
                    <a:pt x="20" y="120"/>
                    <a:pt x="20" y="130"/>
                    <a:pt x="30" y="140"/>
                  </a:cubicBezTo>
                  <a:cubicBezTo>
                    <a:pt x="50" y="160"/>
                    <a:pt x="60" y="170"/>
                    <a:pt x="70" y="190"/>
                  </a:cubicBezTo>
                  <a:cubicBezTo>
                    <a:pt x="90" y="210"/>
                    <a:pt x="110" y="240"/>
                    <a:pt x="130" y="260"/>
                  </a:cubicBezTo>
                  <a:cubicBezTo>
                    <a:pt x="160" y="310"/>
                    <a:pt x="210" y="370"/>
                    <a:pt x="250" y="430"/>
                  </a:cubicBezTo>
                  <a:cubicBezTo>
                    <a:pt x="300" y="489"/>
                    <a:pt x="350" y="560"/>
                    <a:pt x="399" y="620"/>
                  </a:cubicBezTo>
                  <a:cubicBezTo>
                    <a:pt x="459" y="679"/>
                    <a:pt x="510" y="729"/>
                    <a:pt x="579" y="759"/>
                  </a:cubicBezTo>
                  <a:cubicBezTo>
                    <a:pt x="639" y="789"/>
                    <a:pt x="709" y="799"/>
                    <a:pt x="769" y="799"/>
                  </a:cubicBezTo>
                  <a:cubicBezTo>
                    <a:pt x="809" y="799"/>
                    <a:pt x="839" y="789"/>
                    <a:pt x="869" y="779"/>
                  </a:cubicBezTo>
                  <a:cubicBezTo>
                    <a:pt x="898" y="779"/>
                    <a:pt x="929" y="769"/>
                    <a:pt x="958" y="759"/>
                  </a:cubicBezTo>
                  <a:lnTo>
                    <a:pt x="1018" y="729"/>
                  </a:lnTo>
                  <a:cubicBezTo>
                    <a:pt x="1029" y="719"/>
                    <a:pt x="1038" y="719"/>
                    <a:pt x="1038" y="719"/>
                  </a:cubicBezTo>
                  <a:cubicBezTo>
                    <a:pt x="1038" y="719"/>
                    <a:pt x="1038" y="709"/>
                    <a:pt x="1029" y="699"/>
                  </a:cubicBezTo>
                  <a:cubicBezTo>
                    <a:pt x="1029" y="699"/>
                    <a:pt x="1018" y="679"/>
                    <a:pt x="1009" y="669"/>
                  </a:cubicBezTo>
                  <a:cubicBezTo>
                    <a:pt x="998" y="649"/>
                    <a:pt x="989" y="640"/>
                    <a:pt x="969" y="620"/>
                  </a:cubicBezTo>
                  <a:cubicBezTo>
                    <a:pt x="958" y="600"/>
                    <a:pt x="949" y="569"/>
                    <a:pt x="929" y="549"/>
                  </a:cubicBezTo>
                  <a:cubicBezTo>
                    <a:pt x="889" y="500"/>
                    <a:pt x="849" y="440"/>
                    <a:pt x="809" y="370"/>
                  </a:cubicBezTo>
                  <a:cubicBezTo>
                    <a:pt x="769" y="310"/>
                    <a:pt x="719" y="240"/>
                    <a:pt x="669" y="180"/>
                  </a:cubicBezTo>
                  <a:cubicBezTo>
                    <a:pt x="609" y="120"/>
                    <a:pt x="549" y="70"/>
                    <a:pt x="490" y="41"/>
                  </a:cubicBezTo>
                  <a:cubicBezTo>
                    <a:pt x="419" y="10"/>
                    <a:pt x="350" y="1"/>
                    <a:pt x="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7779495" y="3257342"/>
              <a:ext cx="108265" cy="84481"/>
            </a:xfrm>
            <a:custGeom>
              <a:avLst/>
              <a:gdLst/>
              <a:ahLst/>
              <a:cxnLst/>
              <a:rect l="l" t="t" r="r" b="b"/>
              <a:pathLst>
                <a:path w="1179" h="920" extrusionOk="0">
                  <a:moveTo>
                    <a:pt x="370" y="121"/>
                  </a:moveTo>
                  <a:cubicBezTo>
                    <a:pt x="429" y="121"/>
                    <a:pt x="480" y="130"/>
                    <a:pt x="529" y="160"/>
                  </a:cubicBezTo>
                  <a:cubicBezTo>
                    <a:pt x="580" y="180"/>
                    <a:pt x="639" y="220"/>
                    <a:pt x="689" y="280"/>
                  </a:cubicBezTo>
                  <a:cubicBezTo>
                    <a:pt x="739" y="330"/>
                    <a:pt x="779" y="390"/>
                    <a:pt x="829" y="460"/>
                  </a:cubicBezTo>
                  <a:lnTo>
                    <a:pt x="1019" y="749"/>
                  </a:lnTo>
                  <a:cubicBezTo>
                    <a:pt x="1019" y="749"/>
                    <a:pt x="1008" y="759"/>
                    <a:pt x="999" y="759"/>
                  </a:cubicBezTo>
                  <a:cubicBezTo>
                    <a:pt x="979" y="769"/>
                    <a:pt x="959" y="779"/>
                    <a:pt x="929" y="789"/>
                  </a:cubicBezTo>
                  <a:cubicBezTo>
                    <a:pt x="899" y="789"/>
                    <a:pt x="869" y="799"/>
                    <a:pt x="839" y="799"/>
                  </a:cubicBezTo>
                  <a:lnTo>
                    <a:pt x="819" y="799"/>
                  </a:lnTo>
                  <a:cubicBezTo>
                    <a:pt x="769" y="799"/>
                    <a:pt x="719" y="789"/>
                    <a:pt x="669" y="759"/>
                  </a:cubicBezTo>
                  <a:cubicBezTo>
                    <a:pt x="619" y="739"/>
                    <a:pt x="569" y="700"/>
                    <a:pt x="520" y="640"/>
                  </a:cubicBezTo>
                  <a:cubicBezTo>
                    <a:pt x="460" y="580"/>
                    <a:pt x="409" y="509"/>
                    <a:pt x="370" y="460"/>
                  </a:cubicBezTo>
                  <a:cubicBezTo>
                    <a:pt x="330" y="390"/>
                    <a:pt x="280" y="330"/>
                    <a:pt x="240" y="280"/>
                  </a:cubicBezTo>
                  <a:lnTo>
                    <a:pt x="160" y="180"/>
                  </a:lnTo>
                  <a:cubicBezTo>
                    <a:pt x="170" y="170"/>
                    <a:pt x="170" y="170"/>
                    <a:pt x="180" y="170"/>
                  </a:cubicBezTo>
                  <a:cubicBezTo>
                    <a:pt x="200" y="160"/>
                    <a:pt x="230" y="150"/>
                    <a:pt x="260" y="141"/>
                  </a:cubicBezTo>
                  <a:cubicBezTo>
                    <a:pt x="290" y="130"/>
                    <a:pt x="320" y="121"/>
                    <a:pt x="350" y="121"/>
                  </a:cubicBezTo>
                  <a:close/>
                  <a:moveTo>
                    <a:pt x="340" y="1"/>
                  </a:moveTo>
                  <a:cubicBezTo>
                    <a:pt x="300" y="10"/>
                    <a:pt x="260" y="10"/>
                    <a:pt x="230" y="21"/>
                  </a:cubicBezTo>
                  <a:cubicBezTo>
                    <a:pt x="190" y="30"/>
                    <a:pt x="160" y="50"/>
                    <a:pt x="130" y="61"/>
                  </a:cubicBezTo>
                  <a:cubicBezTo>
                    <a:pt x="110" y="70"/>
                    <a:pt x="90" y="81"/>
                    <a:pt x="80" y="90"/>
                  </a:cubicBezTo>
                  <a:lnTo>
                    <a:pt x="50" y="101"/>
                  </a:lnTo>
                  <a:lnTo>
                    <a:pt x="1" y="150"/>
                  </a:lnTo>
                  <a:lnTo>
                    <a:pt x="21" y="200"/>
                  </a:lnTo>
                  <a:lnTo>
                    <a:pt x="40" y="220"/>
                  </a:lnTo>
                  <a:lnTo>
                    <a:pt x="60" y="240"/>
                  </a:lnTo>
                  <a:lnTo>
                    <a:pt x="150" y="360"/>
                  </a:lnTo>
                  <a:cubicBezTo>
                    <a:pt x="190" y="410"/>
                    <a:pt x="230" y="460"/>
                    <a:pt x="270" y="529"/>
                  </a:cubicBezTo>
                  <a:cubicBezTo>
                    <a:pt x="310" y="580"/>
                    <a:pt x="370" y="649"/>
                    <a:pt x="429" y="720"/>
                  </a:cubicBezTo>
                  <a:cubicBezTo>
                    <a:pt x="489" y="789"/>
                    <a:pt x="560" y="839"/>
                    <a:pt x="619" y="869"/>
                  </a:cubicBezTo>
                  <a:cubicBezTo>
                    <a:pt x="679" y="899"/>
                    <a:pt x="749" y="919"/>
                    <a:pt x="819" y="919"/>
                  </a:cubicBezTo>
                  <a:lnTo>
                    <a:pt x="849" y="919"/>
                  </a:lnTo>
                  <a:cubicBezTo>
                    <a:pt x="879" y="919"/>
                    <a:pt x="919" y="909"/>
                    <a:pt x="959" y="899"/>
                  </a:cubicBezTo>
                  <a:lnTo>
                    <a:pt x="1048" y="869"/>
                  </a:lnTo>
                  <a:lnTo>
                    <a:pt x="1108" y="839"/>
                  </a:lnTo>
                  <a:lnTo>
                    <a:pt x="1119" y="839"/>
                  </a:lnTo>
                  <a:cubicBezTo>
                    <a:pt x="1139" y="829"/>
                    <a:pt x="1159" y="819"/>
                    <a:pt x="1159" y="799"/>
                  </a:cubicBezTo>
                  <a:lnTo>
                    <a:pt x="1179" y="779"/>
                  </a:lnTo>
                  <a:lnTo>
                    <a:pt x="1159" y="749"/>
                  </a:lnTo>
                  <a:cubicBezTo>
                    <a:pt x="1159" y="749"/>
                    <a:pt x="1159" y="739"/>
                    <a:pt x="1148" y="729"/>
                  </a:cubicBezTo>
                  <a:lnTo>
                    <a:pt x="1148" y="720"/>
                  </a:lnTo>
                  <a:cubicBezTo>
                    <a:pt x="1139" y="709"/>
                    <a:pt x="1139" y="700"/>
                    <a:pt x="1128" y="689"/>
                  </a:cubicBezTo>
                  <a:lnTo>
                    <a:pt x="929" y="400"/>
                  </a:lnTo>
                  <a:cubicBezTo>
                    <a:pt x="879" y="320"/>
                    <a:pt x="829" y="260"/>
                    <a:pt x="779" y="200"/>
                  </a:cubicBezTo>
                  <a:cubicBezTo>
                    <a:pt x="709" y="130"/>
                    <a:pt x="649" y="81"/>
                    <a:pt x="580" y="50"/>
                  </a:cubicBezTo>
                  <a:cubicBezTo>
                    <a:pt x="520" y="21"/>
                    <a:pt x="440" y="1"/>
                    <a:pt x="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7785923" y="3262851"/>
              <a:ext cx="95409" cy="73462"/>
            </a:xfrm>
            <a:custGeom>
              <a:avLst/>
              <a:gdLst/>
              <a:ahLst/>
              <a:cxnLst/>
              <a:rect l="l" t="t" r="r" b="b"/>
              <a:pathLst>
                <a:path w="1039" h="800" extrusionOk="0">
                  <a:moveTo>
                    <a:pt x="280" y="1"/>
                  </a:moveTo>
                  <a:cubicBezTo>
                    <a:pt x="240" y="10"/>
                    <a:pt x="210" y="10"/>
                    <a:pt x="170" y="21"/>
                  </a:cubicBezTo>
                  <a:cubicBezTo>
                    <a:pt x="140" y="30"/>
                    <a:pt x="110" y="41"/>
                    <a:pt x="90" y="50"/>
                  </a:cubicBezTo>
                  <a:cubicBezTo>
                    <a:pt x="60" y="61"/>
                    <a:pt x="40" y="81"/>
                    <a:pt x="20" y="81"/>
                  </a:cubicBezTo>
                  <a:cubicBezTo>
                    <a:pt x="20" y="90"/>
                    <a:pt x="10" y="90"/>
                    <a:pt x="10" y="90"/>
                  </a:cubicBezTo>
                  <a:lnTo>
                    <a:pt x="0" y="100"/>
                  </a:lnTo>
                  <a:lnTo>
                    <a:pt x="10" y="110"/>
                  </a:lnTo>
                  <a:cubicBezTo>
                    <a:pt x="20" y="120"/>
                    <a:pt x="20" y="130"/>
                    <a:pt x="30" y="140"/>
                  </a:cubicBezTo>
                  <a:cubicBezTo>
                    <a:pt x="50" y="160"/>
                    <a:pt x="60" y="170"/>
                    <a:pt x="70" y="190"/>
                  </a:cubicBezTo>
                  <a:cubicBezTo>
                    <a:pt x="90" y="210"/>
                    <a:pt x="110" y="240"/>
                    <a:pt x="130" y="260"/>
                  </a:cubicBezTo>
                  <a:cubicBezTo>
                    <a:pt x="160" y="310"/>
                    <a:pt x="210" y="370"/>
                    <a:pt x="250" y="430"/>
                  </a:cubicBezTo>
                  <a:cubicBezTo>
                    <a:pt x="300" y="489"/>
                    <a:pt x="350" y="560"/>
                    <a:pt x="399" y="620"/>
                  </a:cubicBezTo>
                  <a:cubicBezTo>
                    <a:pt x="459" y="679"/>
                    <a:pt x="510" y="729"/>
                    <a:pt x="579" y="759"/>
                  </a:cubicBezTo>
                  <a:cubicBezTo>
                    <a:pt x="639" y="789"/>
                    <a:pt x="709" y="799"/>
                    <a:pt x="769" y="799"/>
                  </a:cubicBezTo>
                  <a:cubicBezTo>
                    <a:pt x="809" y="799"/>
                    <a:pt x="839" y="789"/>
                    <a:pt x="869" y="779"/>
                  </a:cubicBezTo>
                  <a:cubicBezTo>
                    <a:pt x="898" y="779"/>
                    <a:pt x="929" y="769"/>
                    <a:pt x="958" y="759"/>
                  </a:cubicBezTo>
                  <a:lnTo>
                    <a:pt x="1018" y="729"/>
                  </a:lnTo>
                  <a:cubicBezTo>
                    <a:pt x="1029" y="719"/>
                    <a:pt x="1038" y="719"/>
                    <a:pt x="1038" y="719"/>
                  </a:cubicBezTo>
                  <a:cubicBezTo>
                    <a:pt x="1038" y="719"/>
                    <a:pt x="1038" y="709"/>
                    <a:pt x="1029" y="699"/>
                  </a:cubicBezTo>
                  <a:cubicBezTo>
                    <a:pt x="1029" y="699"/>
                    <a:pt x="1018" y="679"/>
                    <a:pt x="1009" y="669"/>
                  </a:cubicBezTo>
                  <a:cubicBezTo>
                    <a:pt x="998" y="649"/>
                    <a:pt x="989" y="640"/>
                    <a:pt x="969" y="620"/>
                  </a:cubicBezTo>
                  <a:cubicBezTo>
                    <a:pt x="958" y="600"/>
                    <a:pt x="949" y="569"/>
                    <a:pt x="929" y="549"/>
                  </a:cubicBezTo>
                  <a:cubicBezTo>
                    <a:pt x="889" y="500"/>
                    <a:pt x="849" y="440"/>
                    <a:pt x="809" y="370"/>
                  </a:cubicBezTo>
                  <a:cubicBezTo>
                    <a:pt x="769" y="310"/>
                    <a:pt x="719" y="240"/>
                    <a:pt x="669" y="180"/>
                  </a:cubicBezTo>
                  <a:cubicBezTo>
                    <a:pt x="609" y="120"/>
                    <a:pt x="549" y="70"/>
                    <a:pt x="490" y="41"/>
                  </a:cubicBezTo>
                  <a:cubicBezTo>
                    <a:pt x="419" y="10"/>
                    <a:pt x="350" y="1"/>
                    <a:pt x="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7779495" y="3257342"/>
              <a:ext cx="107346" cy="84481"/>
            </a:xfrm>
            <a:custGeom>
              <a:avLst/>
              <a:gdLst/>
              <a:ahLst/>
              <a:cxnLst/>
              <a:rect l="l" t="t" r="r" b="b"/>
              <a:pathLst>
                <a:path w="1169" h="920" extrusionOk="0">
                  <a:moveTo>
                    <a:pt x="370" y="121"/>
                  </a:moveTo>
                  <a:cubicBezTo>
                    <a:pt x="429" y="121"/>
                    <a:pt x="480" y="130"/>
                    <a:pt x="529" y="160"/>
                  </a:cubicBezTo>
                  <a:cubicBezTo>
                    <a:pt x="580" y="180"/>
                    <a:pt x="639" y="220"/>
                    <a:pt x="689" y="280"/>
                  </a:cubicBezTo>
                  <a:cubicBezTo>
                    <a:pt x="739" y="330"/>
                    <a:pt x="779" y="390"/>
                    <a:pt x="829" y="460"/>
                  </a:cubicBezTo>
                  <a:lnTo>
                    <a:pt x="1019" y="749"/>
                  </a:lnTo>
                  <a:cubicBezTo>
                    <a:pt x="1019" y="749"/>
                    <a:pt x="1008" y="759"/>
                    <a:pt x="999" y="759"/>
                  </a:cubicBezTo>
                  <a:cubicBezTo>
                    <a:pt x="979" y="769"/>
                    <a:pt x="959" y="779"/>
                    <a:pt x="929" y="789"/>
                  </a:cubicBezTo>
                  <a:cubicBezTo>
                    <a:pt x="899" y="789"/>
                    <a:pt x="869" y="799"/>
                    <a:pt x="839" y="799"/>
                  </a:cubicBezTo>
                  <a:lnTo>
                    <a:pt x="819" y="799"/>
                  </a:lnTo>
                  <a:cubicBezTo>
                    <a:pt x="769" y="799"/>
                    <a:pt x="719" y="789"/>
                    <a:pt x="669" y="759"/>
                  </a:cubicBezTo>
                  <a:cubicBezTo>
                    <a:pt x="619" y="739"/>
                    <a:pt x="569" y="700"/>
                    <a:pt x="520" y="640"/>
                  </a:cubicBezTo>
                  <a:cubicBezTo>
                    <a:pt x="460" y="580"/>
                    <a:pt x="409" y="509"/>
                    <a:pt x="370" y="460"/>
                  </a:cubicBezTo>
                  <a:cubicBezTo>
                    <a:pt x="330" y="390"/>
                    <a:pt x="280" y="330"/>
                    <a:pt x="240" y="280"/>
                  </a:cubicBezTo>
                  <a:lnTo>
                    <a:pt x="160" y="180"/>
                  </a:lnTo>
                  <a:cubicBezTo>
                    <a:pt x="170" y="170"/>
                    <a:pt x="170" y="170"/>
                    <a:pt x="180" y="170"/>
                  </a:cubicBezTo>
                  <a:cubicBezTo>
                    <a:pt x="200" y="160"/>
                    <a:pt x="230" y="150"/>
                    <a:pt x="260" y="141"/>
                  </a:cubicBezTo>
                  <a:cubicBezTo>
                    <a:pt x="290" y="130"/>
                    <a:pt x="320" y="121"/>
                    <a:pt x="350" y="121"/>
                  </a:cubicBezTo>
                  <a:close/>
                  <a:moveTo>
                    <a:pt x="340" y="1"/>
                  </a:moveTo>
                  <a:cubicBezTo>
                    <a:pt x="300" y="10"/>
                    <a:pt x="260" y="10"/>
                    <a:pt x="230" y="21"/>
                  </a:cubicBezTo>
                  <a:cubicBezTo>
                    <a:pt x="190" y="30"/>
                    <a:pt x="160" y="50"/>
                    <a:pt x="130" y="61"/>
                  </a:cubicBezTo>
                  <a:cubicBezTo>
                    <a:pt x="110" y="70"/>
                    <a:pt x="90" y="81"/>
                    <a:pt x="80" y="90"/>
                  </a:cubicBezTo>
                  <a:lnTo>
                    <a:pt x="50" y="101"/>
                  </a:lnTo>
                  <a:lnTo>
                    <a:pt x="1" y="150"/>
                  </a:lnTo>
                  <a:lnTo>
                    <a:pt x="21" y="200"/>
                  </a:lnTo>
                  <a:lnTo>
                    <a:pt x="40" y="220"/>
                  </a:lnTo>
                  <a:lnTo>
                    <a:pt x="60" y="240"/>
                  </a:lnTo>
                  <a:lnTo>
                    <a:pt x="150" y="360"/>
                  </a:lnTo>
                  <a:cubicBezTo>
                    <a:pt x="190" y="410"/>
                    <a:pt x="230" y="460"/>
                    <a:pt x="270" y="529"/>
                  </a:cubicBezTo>
                  <a:cubicBezTo>
                    <a:pt x="310" y="580"/>
                    <a:pt x="370" y="649"/>
                    <a:pt x="429" y="720"/>
                  </a:cubicBezTo>
                  <a:cubicBezTo>
                    <a:pt x="489" y="789"/>
                    <a:pt x="560" y="839"/>
                    <a:pt x="619" y="869"/>
                  </a:cubicBezTo>
                  <a:cubicBezTo>
                    <a:pt x="679" y="899"/>
                    <a:pt x="749" y="919"/>
                    <a:pt x="819" y="919"/>
                  </a:cubicBezTo>
                  <a:lnTo>
                    <a:pt x="849" y="919"/>
                  </a:lnTo>
                  <a:cubicBezTo>
                    <a:pt x="879" y="919"/>
                    <a:pt x="919" y="909"/>
                    <a:pt x="959" y="899"/>
                  </a:cubicBezTo>
                  <a:lnTo>
                    <a:pt x="1048" y="869"/>
                  </a:lnTo>
                  <a:cubicBezTo>
                    <a:pt x="1068" y="859"/>
                    <a:pt x="1088" y="849"/>
                    <a:pt x="1099" y="849"/>
                  </a:cubicBezTo>
                  <a:lnTo>
                    <a:pt x="1128" y="839"/>
                  </a:lnTo>
                  <a:cubicBezTo>
                    <a:pt x="1139" y="829"/>
                    <a:pt x="1168" y="809"/>
                    <a:pt x="1168" y="779"/>
                  </a:cubicBezTo>
                  <a:lnTo>
                    <a:pt x="1159" y="749"/>
                  </a:lnTo>
                  <a:cubicBezTo>
                    <a:pt x="1159" y="749"/>
                    <a:pt x="1159" y="739"/>
                    <a:pt x="1148" y="729"/>
                  </a:cubicBezTo>
                  <a:lnTo>
                    <a:pt x="1148" y="720"/>
                  </a:lnTo>
                  <a:cubicBezTo>
                    <a:pt x="1139" y="709"/>
                    <a:pt x="1139" y="700"/>
                    <a:pt x="1128" y="689"/>
                  </a:cubicBezTo>
                  <a:lnTo>
                    <a:pt x="929" y="400"/>
                  </a:lnTo>
                  <a:cubicBezTo>
                    <a:pt x="879" y="320"/>
                    <a:pt x="829" y="260"/>
                    <a:pt x="779" y="200"/>
                  </a:cubicBezTo>
                  <a:cubicBezTo>
                    <a:pt x="709" y="130"/>
                    <a:pt x="649" y="81"/>
                    <a:pt x="580" y="50"/>
                  </a:cubicBezTo>
                  <a:cubicBezTo>
                    <a:pt x="520" y="21"/>
                    <a:pt x="440" y="1"/>
                    <a:pt x="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7836336" y="3262851"/>
              <a:ext cx="93572" cy="74288"/>
            </a:xfrm>
            <a:custGeom>
              <a:avLst/>
              <a:gdLst/>
              <a:ahLst/>
              <a:cxnLst/>
              <a:rect l="l" t="t" r="r" b="b"/>
              <a:pathLst>
                <a:path w="1019" h="809" extrusionOk="0">
                  <a:moveTo>
                    <a:pt x="280" y="1"/>
                  </a:moveTo>
                  <a:cubicBezTo>
                    <a:pt x="250" y="1"/>
                    <a:pt x="210" y="10"/>
                    <a:pt x="180" y="21"/>
                  </a:cubicBezTo>
                  <a:cubicBezTo>
                    <a:pt x="150" y="21"/>
                    <a:pt x="120" y="30"/>
                    <a:pt x="90" y="41"/>
                  </a:cubicBezTo>
                  <a:cubicBezTo>
                    <a:pt x="60" y="50"/>
                    <a:pt x="40" y="61"/>
                    <a:pt x="30" y="70"/>
                  </a:cubicBezTo>
                  <a:cubicBezTo>
                    <a:pt x="20" y="70"/>
                    <a:pt x="10" y="81"/>
                    <a:pt x="10" y="81"/>
                  </a:cubicBezTo>
                  <a:lnTo>
                    <a:pt x="0" y="81"/>
                  </a:lnTo>
                  <a:lnTo>
                    <a:pt x="10" y="90"/>
                  </a:lnTo>
                  <a:lnTo>
                    <a:pt x="10" y="100"/>
                  </a:lnTo>
                  <a:cubicBezTo>
                    <a:pt x="20" y="100"/>
                    <a:pt x="30" y="120"/>
                    <a:pt x="40" y="130"/>
                  </a:cubicBezTo>
                  <a:cubicBezTo>
                    <a:pt x="50" y="150"/>
                    <a:pt x="60" y="160"/>
                    <a:pt x="70" y="190"/>
                  </a:cubicBezTo>
                  <a:cubicBezTo>
                    <a:pt x="90" y="210"/>
                    <a:pt x="110" y="230"/>
                    <a:pt x="120" y="250"/>
                  </a:cubicBezTo>
                  <a:lnTo>
                    <a:pt x="240" y="430"/>
                  </a:lnTo>
                  <a:cubicBezTo>
                    <a:pt x="290" y="489"/>
                    <a:pt x="330" y="560"/>
                    <a:pt x="389" y="620"/>
                  </a:cubicBezTo>
                  <a:cubicBezTo>
                    <a:pt x="440" y="679"/>
                    <a:pt x="489" y="719"/>
                    <a:pt x="549" y="759"/>
                  </a:cubicBezTo>
                  <a:cubicBezTo>
                    <a:pt x="619" y="789"/>
                    <a:pt x="679" y="809"/>
                    <a:pt x="749" y="809"/>
                  </a:cubicBezTo>
                  <a:cubicBezTo>
                    <a:pt x="779" y="809"/>
                    <a:pt x="819" y="809"/>
                    <a:pt x="849" y="799"/>
                  </a:cubicBezTo>
                  <a:cubicBezTo>
                    <a:pt x="879" y="789"/>
                    <a:pt x="909" y="789"/>
                    <a:pt x="928" y="779"/>
                  </a:cubicBezTo>
                  <a:cubicBezTo>
                    <a:pt x="959" y="769"/>
                    <a:pt x="979" y="759"/>
                    <a:pt x="999" y="749"/>
                  </a:cubicBezTo>
                  <a:cubicBezTo>
                    <a:pt x="1008" y="749"/>
                    <a:pt x="1019" y="739"/>
                    <a:pt x="1019" y="739"/>
                  </a:cubicBezTo>
                  <a:lnTo>
                    <a:pt x="1008" y="729"/>
                  </a:lnTo>
                  <a:cubicBezTo>
                    <a:pt x="1008" y="719"/>
                    <a:pt x="999" y="709"/>
                    <a:pt x="988" y="689"/>
                  </a:cubicBezTo>
                  <a:cubicBezTo>
                    <a:pt x="979" y="679"/>
                    <a:pt x="968" y="660"/>
                    <a:pt x="959" y="640"/>
                  </a:cubicBezTo>
                  <a:cubicBezTo>
                    <a:pt x="939" y="620"/>
                    <a:pt x="928" y="589"/>
                    <a:pt x="909" y="569"/>
                  </a:cubicBezTo>
                  <a:cubicBezTo>
                    <a:pt x="879" y="509"/>
                    <a:pt x="839" y="449"/>
                    <a:pt x="799" y="380"/>
                  </a:cubicBezTo>
                  <a:cubicBezTo>
                    <a:pt x="759" y="320"/>
                    <a:pt x="719" y="250"/>
                    <a:pt x="669" y="190"/>
                  </a:cubicBezTo>
                  <a:cubicBezTo>
                    <a:pt x="609" y="130"/>
                    <a:pt x="560" y="70"/>
                    <a:pt x="489" y="41"/>
                  </a:cubicBezTo>
                  <a:cubicBezTo>
                    <a:pt x="429" y="10"/>
                    <a:pt x="349" y="1"/>
                    <a:pt x="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7830826" y="3257342"/>
              <a:ext cx="105510" cy="85308"/>
            </a:xfrm>
            <a:custGeom>
              <a:avLst/>
              <a:gdLst/>
              <a:ahLst/>
              <a:cxnLst/>
              <a:rect l="l" t="t" r="r" b="b"/>
              <a:pathLst>
                <a:path w="1149" h="929" extrusionOk="0">
                  <a:moveTo>
                    <a:pt x="370" y="121"/>
                  </a:moveTo>
                  <a:cubicBezTo>
                    <a:pt x="420" y="121"/>
                    <a:pt x="480" y="130"/>
                    <a:pt x="529" y="160"/>
                  </a:cubicBezTo>
                  <a:cubicBezTo>
                    <a:pt x="589" y="180"/>
                    <a:pt x="639" y="240"/>
                    <a:pt x="679" y="290"/>
                  </a:cubicBezTo>
                  <a:cubicBezTo>
                    <a:pt x="719" y="340"/>
                    <a:pt x="759" y="400"/>
                    <a:pt x="809" y="480"/>
                  </a:cubicBezTo>
                  <a:lnTo>
                    <a:pt x="988" y="769"/>
                  </a:lnTo>
                  <a:cubicBezTo>
                    <a:pt x="988" y="779"/>
                    <a:pt x="979" y="779"/>
                    <a:pt x="969" y="779"/>
                  </a:cubicBezTo>
                  <a:cubicBezTo>
                    <a:pt x="949" y="789"/>
                    <a:pt x="919" y="789"/>
                    <a:pt x="899" y="799"/>
                  </a:cubicBezTo>
                  <a:cubicBezTo>
                    <a:pt x="869" y="809"/>
                    <a:pt x="839" y="809"/>
                    <a:pt x="809" y="809"/>
                  </a:cubicBezTo>
                  <a:cubicBezTo>
                    <a:pt x="749" y="809"/>
                    <a:pt x="689" y="789"/>
                    <a:pt x="639" y="769"/>
                  </a:cubicBezTo>
                  <a:cubicBezTo>
                    <a:pt x="589" y="729"/>
                    <a:pt x="540" y="689"/>
                    <a:pt x="489" y="640"/>
                  </a:cubicBezTo>
                  <a:cubicBezTo>
                    <a:pt x="440" y="580"/>
                    <a:pt x="390" y="509"/>
                    <a:pt x="350" y="460"/>
                  </a:cubicBezTo>
                  <a:lnTo>
                    <a:pt x="150" y="170"/>
                  </a:lnTo>
                  <a:cubicBezTo>
                    <a:pt x="160" y="170"/>
                    <a:pt x="170" y="160"/>
                    <a:pt x="170" y="160"/>
                  </a:cubicBezTo>
                  <a:cubicBezTo>
                    <a:pt x="200" y="150"/>
                    <a:pt x="220" y="141"/>
                    <a:pt x="250" y="130"/>
                  </a:cubicBezTo>
                  <a:cubicBezTo>
                    <a:pt x="280" y="130"/>
                    <a:pt x="320" y="121"/>
                    <a:pt x="350" y="121"/>
                  </a:cubicBezTo>
                  <a:close/>
                  <a:moveTo>
                    <a:pt x="340" y="1"/>
                  </a:moveTo>
                  <a:cubicBezTo>
                    <a:pt x="300" y="1"/>
                    <a:pt x="260" y="10"/>
                    <a:pt x="230" y="21"/>
                  </a:cubicBezTo>
                  <a:cubicBezTo>
                    <a:pt x="190" y="30"/>
                    <a:pt x="160" y="41"/>
                    <a:pt x="130" y="50"/>
                  </a:cubicBezTo>
                  <a:cubicBezTo>
                    <a:pt x="110" y="61"/>
                    <a:pt x="90" y="61"/>
                    <a:pt x="70" y="70"/>
                  </a:cubicBezTo>
                  <a:lnTo>
                    <a:pt x="21" y="101"/>
                  </a:lnTo>
                  <a:lnTo>
                    <a:pt x="1" y="150"/>
                  </a:lnTo>
                  <a:lnTo>
                    <a:pt x="30" y="200"/>
                  </a:lnTo>
                  <a:cubicBezTo>
                    <a:pt x="41" y="210"/>
                    <a:pt x="41" y="220"/>
                    <a:pt x="50" y="230"/>
                  </a:cubicBezTo>
                  <a:lnTo>
                    <a:pt x="250" y="520"/>
                  </a:lnTo>
                  <a:cubicBezTo>
                    <a:pt x="290" y="580"/>
                    <a:pt x="340" y="649"/>
                    <a:pt x="400" y="720"/>
                  </a:cubicBezTo>
                  <a:cubicBezTo>
                    <a:pt x="460" y="779"/>
                    <a:pt x="520" y="829"/>
                    <a:pt x="580" y="869"/>
                  </a:cubicBezTo>
                  <a:cubicBezTo>
                    <a:pt x="649" y="909"/>
                    <a:pt x="729" y="929"/>
                    <a:pt x="809" y="929"/>
                  </a:cubicBezTo>
                  <a:cubicBezTo>
                    <a:pt x="849" y="929"/>
                    <a:pt x="879" y="929"/>
                    <a:pt x="919" y="919"/>
                  </a:cubicBezTo>
                  <a:cubicBezTo>
                    <a:pt x="949" y="909"/>
                    <a:pt x="988" y="899"/>
                    <a:pt x="1008" y="889"/>
                  </a:cubicBezTo>
                  <a:cubicBezTo>
                    <a:pt x="1028" y="889"/>
                    <a:pt x="1048" y="879"/>
                    <a:pt x="1068" y="869"/>
                  </a:cubicBezTo>
                  <a:lnTo>
                    <a:pt x="1079" y="869"/>
                  </a:lnTo>
                  <a:cubicBezTo>
                    <a:pt x="1108" y="849"/>
                    <a:pt x="1108" y="849"/>
                    <a:pt x="1119" y="839"/>
                  </a:cubicBezTo>
                  <a:lnTo>
                    <a:pt x="1148" y="819"/>
                  </a:lnTo>
                  <a:lnTo>
                    <a:pt x="1128" y="779"/>
                  </a:lnTo>
                  <a:cubicBezTo>
                    <a:pt x="1128" y="779"/>
                    <a:pt x="1128" y="769"/>
                    <a:pt x="1119" y="759"/>
                  </a:cubicBezTo>
                  <a:lnTo>
                    <a:pt x="1119" y="749"/>
                  </a:lnTo>
                  <a:cubicBezTo>
                    <a:pt x="1108" y="739"/>
                    <a:pt x="1108" y="729"/>
                    <a:pt x="1099" y="720"/>
                  </a:cubicBezTo>
                  <a:lnTo>
                    <a:pt x="909" y="410"/>
                  </a:lnTo>
                  <a:cubicBezTo>
                    <a:pt x="859" y="330"/>
                    <a:pt x="819" y="270"/>
                    <a:pt x="769" y="210"/>
                  </a:cubicBezTo>
                  <a:cubicBezTo>
                    <a:pt x="719" y="150"/>
                    <a:pt x="659" y="81"/>
                    <a:pt x="580" y="50"/>
                  </a:cubicBezTo>
                  <a:cubicBezTo>
                    <a:pt x="509" y="10"/>
                    <a:pt x="420" y="1"/>
                    <a:pt x="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7836336" y="3262851"/>
              <a:ext cx="93572" cy="74288"/>
            </a:xfrm>
            <a:custGeom>
              <a:avLst/>
              <a:gdLst/>
              <a:ahLst/>
              <a:cxnLst/>
              <a:rect l="l" t="t" r="r" b="b"/>
              <a:pathLst>
                <a:path w="1019" h="809" extrusionOk="0">
                  <a:moveTo>
                    <a:pt x="280" y="1"/>
                  </a:moveTo>
                  <a:cubicBezTo>
                    <a:pt x="250" y="1"/>
                    <a:pt x="210" y="10"/>
                    <a:pt x="180" y="21"/>
                  </a:cubicBezTo>
                  <a:cubicBezTo>
                    <a:pt x="150" y="21"/>
                    <a:pt x="120" y="30"/>
                    <a:pt x="90" y="41"/>
                  </a:cubicBezTo>
                  <a:cubicBezTo>
                    <a:pt x="60" y="50"/>
                    <a:pt x="40" y="61"/>
                    <a:pt x="30" y="70"/>
                  </a:cubicBezTo>
                  <a:cubicBezTo>
                    <a:pt x="20" y="70"/>
                    <a:pt x="10" y="81"/>
                    <a:pt x="10" y="81"/>
                  </a:cubicBezTo>
                  <a:lnTo>
                    <a:pt x="0" y="81"/>
                  </a:lnTo>
                  <a:lnTo>
                    <a:pt x="10" y="90"/>
                  </a:lnTo>
                  <a:lnTo>
                    <a:pt x="10" y="100"/>
                  </a:lnTo>
                  <a:cubicBezTo>
                    <a:pt x="20" y="100"/>
                    <a:pt x="30" y="120"/>
                    <a:pt x="40" y="130"/>
                  </a:cubicBezTo>
                  <a:cubicBezTo>
                    <a:pt x="50" y="150"/>
                    <a:pt x="60" y="160"/>
                    <a:pt x="70" y="190"/>
                  </a:cubicBezTo>
                  <a:cubicBezTo>
                    <a:pt x="90" y="210"/>
                    <a:pt x="110" y="230"/>
                    <a:pt x="120" y="250"/>
                  </a:cubicBezTo>
                  <a:lnTo>
                    <a:pt x="240" y="430"/>
                  </a:lnTo>
                  <a:cubicBezTo>
                    <a:pt x="290" y="489"/>
                    <a:pt x="330" y="560"/>
                    <a:pt x="389" y="620"/>
                  </a:cubicBezTo>
                  <a:cubicBezTo>
                    <a:pt x="440" y="679"/>
                    <a:pt x="489" y="719"/>
                    <a:pt x="549" y="759"/>
                  </a:cubicBezTo>
                  <a:cubicBezTo>
                    <a:pt x="619" y="789"/>
                    <a:pt x="679" y="809"/>
                    <a:pt x="749" y="809"/>
                  </a:cubicBezTo>
                  <a:cubicBezTo>
                    <a:pt x="779" y="809"/>
                    <a:pt x="819" y="809"/>
                    <a:pt x="849" y="799"/>
                  </a:cubicBezTo>
                  <a:cubicBezTo>
                    <a:pt x="879" y="789"/>
                    <a:pt x="909" y="789"/>
                    <a:pt x="928" y="779"/>
                  </a:cubicBezTo>
                  <a:cubicBezTo>
                    <a:pt x="959" y="769"/>
                    <a:pt x="979" y="759"/>
                    <a:pt x="999" y="749"/>
                  </a:cubicBezTo>
                  <a:cubicBezTo>
                    <a:pt x="1008" y="749"/>
                    <a:pt x="1019" y="739"/>
                    <a:pt x="1019" y="739"/>
                  </a:cubicBezTo>
                  <a:lnTo>
                    <a:pt x="1008" y="729"/>
                  </a:lnTo>
                  <a:cubicBezTo>
                    <a:pt x="1008" y="719"/>
                    <a:pt x="999" y="709"/>
                    <a:pt x="988" y="689"/>
                  </a:cubicBezTo>
                  <a:cubicBezTo>
                    <a:pt x="979" y="679"/>
                    <a:pt x="968" y="660"/>
                    <a:pt x="959" y="640"/>
                  </a:cubicBezTo>
                  <a:cubicBezTo>
                    <a:pt x="939" y="620"/>
                    <a:pt x="928" y="589"/>
                    <a:pt x="909" y="569"/>
                  </a:cubicBezTo>
                  <a:cubicBezTo>
                    <a:pt x="879" y="509"/>
                    <a:pt x="839" y="449"/>
                    <a:pt x="799" y="380"/>
                  </a:cubicBezTo>
                  <a:cubicBezTo>
                    <a:pt x="759" y="320"/>
                    <a:pt x="719" y="250"/>
                    <a:pt x="669" y="190"/>
                  </a:cubicBezTo>
                  <a:cubicBezTo>
                    <a:pt x="609" y="130"/>
                    <a:pt x="560" y="70"/>
                    <a:pt x="489" y="41"/>
                  </a:cubicBezTo>
                  <a:cubicBezTo>
                    <a:pt x="429" y="10"/>
                    <a:pt x="349" y="1"/>
                    <a:pt x="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7830826" y="3257342"/>
              <a:ext cx="105510" cy="85308"/>
            </a:xfrm>
            <a:custGeom>
              <a:avLst/>
              <a:gdLst/>
              <a:ahLst/>
              <a:cxnLst/>
              <a:rect l="l" t="t" r="r" b="b"/>
              <a:pathLst>
                <a:path w="1149" h="929" extrusionOk="0">
                  <a:moveTo>
                    <a:pt x="370" y="121"/>
                  </a:moveTo>
                  <a:cubicBezTo>
                    <a:pt x="420" y="121"/>
                    <a:pt x="480" y="130"/>
                    <a:pt x="529" y="160"/>
                  </a:cubicBezTo>
                  <a:cubicBezTo>
                    <a:pt x="589" y="180"/>
                    <a:pt x="639" y="240"/>
                    <a:pt x="679" y="290"/>
                  </a:cubicBezTo>
                  <a:cubicBezTo>
                    <a:pt x="719" y="340"/>
                    <a:pt x="759" y="400"/>
                    <a:pt x="809" y="480"/>
                  </a:cubicBezTo>
                  <a:lnTo>
                    <a:pt x="988" y="769"/>
                  </a:lnTo>
                  <a:cubicBezTo>
                    <a:pt x="988" y="779"/>
                    <a:pt x="979" y="779"/>
                    <a:pt x="969" y="779"/>
                  </a:cubicBezTo>
                  <a:cubicBezTo>
                    <a:pt x="949" y="789"/>
                    <a:pt x="919" y="789"/>
                    <a:pt x="899" y="799"/>
                  </a:cubicBezTo>
                  <a:cubicBezTo>
                    <a:pt x="869" y="809"/>
                    <a:pt x="839" y="809"/>
                    <a:pt x="809" y="809"/>
                  </a:cubicBezTo>
                  <a:cubicBezTo>
                    <a:pt x="749" y="809"/>
                    <a:pt x="689" y="789"/>
                    <a:pt x="639" y="769"/>
                  </a:cubicBezTo>
                  <a:cubicBezTo>
                    <a:pt x="589" y="729"/>
                    <a:pt x="540" y="689"/>
                    <a:pt x="489" y="640"/>
                  </a:cubicBezTo>
                  <a:cubicBezTo>
                    <a:pt x="440" y="580"/>
                    <a:pt x="390" y="509"/>
                    <a:pt x="350" y="460"/>
                  </a:cubicBezTo>
                  <a:lnTo>
                    <a:pt x="150" y="170"/>
                  </a:lnTo>
                  <a:cubicBezTo>
                    <a:pt x="160" y="170"/>
                    <a:pt x="170" y="160"/>
                    <a:pt x="170" y="160"/>
                  </a:cubicBezTo>
                  <a:cubicBezTo>
                    <a:pt x="200" y="150"/>
                    <a:pt x="220" y="141"/>
                    <a:pt x="250" y="130"/>
                  </a:cubicBezTo>
                  <a:cubicBezTo>
                    <a:pt x="280" y="130"/>
                    <a:pt x="320" y="121"/>
                    <a:pt x="350" y="121"/>
                  </a:cubicBezTo>
                  <a:close/>
                  <a:moveTo>
                    <a:pt x="340" y="1"/>
                  </a:moveTo>
                  <a:cubicBezTo>
                    <a:pt x="300" y="1"/>
                    <a:pt x="260" y="10"/>
                    <a:pt x="230" y="21"/>
                  </a:cubicBezTo>
                  <a:cubicBezTo>
                    <a:pt x="190" y="30"/>
                    <a:pt x="160" y="41"/>
                    <a:pt x="130" y="50"/>
                  </a:cubicBezTo>
                  <a:cubicBezTo>
                    <a:pt x="110" y="61"/>
                    <a:pt x="90" y="61"/>
                    <a:pt x="70" y="70"/>
                  </a:cubicBezTo>
                  <a:lnTo>
                    <a:pt x="21" y="101"/>
                  </a:lnTo>
                  <a:lnTo>
                    <a:pt x="1" y="150"/>
                  </a:lnTo>
                  <a:lnTo>
                    <a:pt x="30" y="200"/>
                  </a:lnTo>
                  <a:cubicBezTo>
                    <a:pt x="41" y="210"/>
                    <a:pt x="41" y="220"/>
                    <a:pt x="50" y="230"/>
                  </a:cubicBezTo>
                  <a:lnTo>
                    <a:pt x="250" y="520"/>
                  </a:lnTo>
                  <a:cubicBezTo>
                    <a:pt x="290" y="580"/>
                    <a:pt x="340" y="649"/>
                    <a:pt x="400" y="720"/>
                  </a:cubicBezTo>
                  <a:cubicBezTo>
                    <a:pt x="460" y="779"/>
                    <a:pt x="520" y="829"/>
                    <a:pt x="580" y="869"/>
                  </a:cubicBezTo>
                  <a:cubicBezTo>
                    <a:pt x="649" y="909"/>
                    <a:pt x="729" y="929"/>
                    <a:pt x="809" y="929"/>
                  </a:cubicBezTo>
                  <a:cubicBezTo>
                    <a:pt x="849" y="929"/>
                    <a:pt x="879" y="929"/>
                    <a:pt x="919" y="919"/>
                  </a:cubicBezTo>
                  <a:cubicBezTo>
                    <a:pt x="949" y="909"/>
                    <a:pt x="988" y="899"/>
                    <a:pt x="1008" y="889"/>
                  </a:cubicBezTo>
                  <a:cubicBezTo>
                    <a:pt x="1028" y="889"/>
                    <a:pt x="1048" y="879"/>
                    <a:pt x="1068" y="869"/>
                  </a:cubicBezTo>
                  <a:lnTo>
                    <a:pt x="1079" y="869"/>
                  </a:lnTo>
                  <a:cubicBezTo>
                    <a:pt x="1108" y="849"/>
                    <a:pt x="1108" y="849"/>
                    <a:pt x="1119" y="839"/>
                  </a:cubicBezTo>
                  <a:lnTo>
                    <a:pt x="1148" y="819"/>
                  </a:lnTo>
                  <a:lnTo>
                    <a:pt x="1128" y="779"/>
                  </a:lnTo>
                  <a:cubicBezTo>
                    <a:pt x="1128" y="779"/>
                    <a:pt x="1128" y="769"/>
                    <a:pt x="1119" y="759"/>
                  </a:cubicBezTo>
                  <a:lnTo>
                    <a:pt x="1119" y="749"/>
                  </a:lnTo>
                  <a:cubicBezTo>
                    <a:pt x="1108" y="739"/>
                    <a:pt x="1108" y="729"/>
                    <a:pt x="1099" y="720"/>
                  </a:cubicBezTo>
                  <a:lnTo>
                    <a:pt x="909" y="410"/>
                  </a:lnTo>
                  <a:cubicBezTo>
                    <a:pt x="859" y="330"/>
                    <a:pt x="819" y="270"/>
                    <a:pt x="769" y="210"/>
                  </a:cubicBezTo>
                  <a:cubicBezTo>
                    <a:pt x="719" y="150"/>
                    <a:pt x="659" y="81"/>
                    <a:pt x="580" y="50"/>
                  </a:cubicBezTo>
                  <a:cubicBezTo>
                    <a:pt x="509" y="10"/>
                    <a:pt x="420" y="1"/>
                    <a:pt x="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7887667" y="3264688"/>
              <a:ext cx="90817" cy="75299"/>
            </a:xfrm>
            <a:custGeom>
              <a:avLst/>
              <a:gdLst/>
              <a:ahLst/>
              <a:cxnLst/>
              <a:rect l="l" t="t" r="r" b="b"/>
              <a:pathLst>
                <a:path w="989" h="820" extrusionOk="0">
                  <a:moveTo>
                    <a:pt x="280" y="1"/>
                  </a:moveTo>
                  <a:cubicBezTo>
                    <a:pt x="240" y="1"/>
                    <a:pt x="210" y="1"/>
                    <a:pt x="180" y="10"/>
                  </a:cubicBezTo>
                  <a:cubicBezTo>
                    <a:pt x="140" y="10"/>
                    <a:pt x="110" y="21"/>
                    <a:pt x="90" y="30"/>
                  </a:cubicBezTo>
                  <a:cubicBezTo>
                    <a:pt x="60" y="41"/>
                    <a:pt x="40" y="50"/>
                    <a:pt x="20" y="50"/>
                  </a:cubicBezTo>
                  <a:cubicBezTo>
                    <a:pt x="10" y="61"/>
                    <a:pt x="10" y="61"/>
                    <a:pt x="1" y="61"/>
                  </a:cubicBezTo>
                  <a:lnTo>
                    <a:pt x="1" y="70"/>
                  </a:lnTo>
                  <a:lnTo>
                    <a:pt x="10" y="80"/>
                  </a:lnTo>
                  <a:cubicBezTo>
                    <a:pt x="10" y="80"/>
                    <a:pt x="20" y="100"/>
                    <a:pt x="30" y="110"/>
                  </a:cubicBezTo>
                  <a:lnTo>
                    <a:pt x="60" y="170"/>
                  </a:lnTo>
                  <a:cubicBezTo>
                    <a:pt x="80" y="190"/>
                    <a:pt x="90" y="210"/>
                    <a:pt x="110" y="240"/>
                  </a:cubicBezTo>
                  <a:cubicBezTo>
                    <a:pt x="140" y="290"/>
                    <a:pt x="180" y="360"/>
                    <a:pt x="220" y="420"/>
                  </a:cubicBezTo>
                  <a:cubicBezTo>
                    <a:pt x="260" y="489"/>
                    <a:pt x="310" y="560"/>
                    <a:pt x="360" y="620"/>
                  </a:cubicBezTo>
                  <a:cubicBezTo>
                    <a:pt x="409" y="679"/>
                    <a:pt x="460" y="729"/>
                    <a:pt x="520" y="759"/>
                  </a:cubicBezTo>
                  <a:cubicBezTo>
                    <a:pt x="580" y="799"/>
                    <a:pt x="649" y="819"/>
                    <a:pt x="709" y="819"/>
                  </a:cubicBezTo>
                  <a:lnTo>
                    <a:pt x="809" y="819"/>
                  </a:lnTo>
                  <a:cubicBezTo>
                    <a:pt x="839" y="809"/>
                    <a:pt x="869" y="809"/>
                    <a:pt x="899" y="799"/>
                  </a:cubicBezTo>
                  <a:cubicBezTo>
                    <a:pt x="919" y="789"/>
                    <a:pt x="948" y="779"/>
                    <a:pt x="959" y="779"/>
                  </a:cubicBezTo>
                  <a:cubicBezTo>
                    <a:pt x="979" y="769"/>
                    <a:pt x="988" y="769"/>
                    <a:pt x="988" y="769"/>
                  </a:cubicBezTo>
                  <a:cubicBezTo>
                    <a:pt x="988" y="769"/>
                    <a:pt x="979" y="759"/>
                    <a:pt x="979" y="749"/>
                  </a:cubicBezTo>
                  <a:cubicBezTo>
                    <a:pt x="968" y="749"/>
                    <a:pt x="968" y="729"/>
                    <a:pt x="959" y="719"/>
                  </a:cubicBezTo>
                  <a:lnTo>
                    <a:pt x="929" y="659"/>
                  </a:lnTo>
                  <a:cubicBezTo>
                    <a:pt x="919" y="640"/>
                    <a:pt x="899" y="609"/>
                    <a:pt x="889" y="589"/>
                  </a:cubicBezTo>
                  <a:cubicBezTo>
                    <a:pt x="859" y="529"/>
                    <a:pt x="819" y="469"/>
                    <a:pt x="779" y="400"/>
                  </a:cubicBezTo>
                  <a:cubicBezTo>
                    <a:pt x="749" y="330"/>
                    <a:pt x="699" y="260"/>
                    <a:pt x="649" y="200"/>
                  </a:cubicBezTo>
                  <a:cubicBezTo>
                    <a:pt x="609" y="130"/>
                    <a:pt x="549" y="80"/>
                    <a:pt x="489" y="50"/>
                  </a:cubicBezTo>
                  <a:cubicBezTo>
                    <a:pt x="420" y="10"/>
                    <a:pt x="350" y="1"/>
                    <a:pt x="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7881239" y="3258811"/>
              <a:ext cx="102755" cy="86685"/>
            </a:xfrm>
            <a:custGeom>
              <a:avLst/>
              <a:gdLst/>
              <a:ahLst/>
              <a:cxnLst/>
              <a:rect l="l" t="t" r="r" b="b"/>
              <a:pathLst>
                <a:path w="1119" h="944" extrusionOk="0">
                  <a:moveTo>
                    <a:pt x="325" y="121"/>
                  </a:moveTo>
                  <a:cubicBezTo>
                    <a:pt x="396" y="121"/>
                    <a:pt x="469" y="134"/>
                    <a:pt x="530" y="164"/>
                  </a:cubicBezTo>
                  <a:cubicBezTo>
                    <a:pt x="579" y="194"/>
                    <a:pt x="630" y="234"/>
                    <a:pt x="679" y="294"/>
                  </a:cubicBezTo>
                  <a:cubicBezTo>
                    <a:pt x="719" y="354"/>
                    <a:pt x="759" y="414"/>
                    <a:pt x="799" y="493"/>
                  </a:cubicBezTo>
                  <a:lnTo>
                    <a:pt x="969" y="793"/>
                  </a:lnTo>
                  <a:cubicBezTo>
                    <a:pt x="969" y="803"/>
                    <a:pt x="959" y="803"/>
                    <a:pt x="949" y="803"/>
                  </a:cubicBezTo>
                  <a:cubicBezTo>
                    <a:pt x="929" y="813"/>
                    <a:pt x="899" y="813"/>
                    <a:pt x="869" y="823"/>
                  </a:cubicBezTo>
                  <a:lnTo>
                    <a:pt x="789" y="823"/>
                  </a:lnTo>
                  <a:cubicBezTo>
                    <a:pt x="729" y="823"/>
                    <a:pt x="679" y="803"/>
                    <a:pt x="619" y="773"/>
                  </a:cubicBezTo>
                  <a:cubicBezTo>
                    <a:pt x="570" y="753"/>
                    <a:pt x="530" y="704"/>
                    <a:pt x="470" y="644"/>
                  </a:cubicBezTo>
                  <a:cubicBezTo>
                    <a:pt x="420" y="584"/>
                    <a:pt x="380" y="513"/>
                    <a:pt x="340" y="454"/>
                  </a:cubicBezTo>
                  <a:lnTo>
                    <a:pt x="160" y="154"/>
                  </a:lnTo>
                  <a:lnTo>
                    <a:pt x="170" y="154"/>
                  </a:lnTo>
                  <a:lnTo>
                    <a:pt x="260" y="125"/>
                  </a:lnTo>
                  <a:cubicBezTo>
                    <a:pt x="281" y="122"/>
                    <a:pt x="303" y="121"/>
                    <a:pt x="325" y="121"/>
                  </a:cubicBezTo>
                  <a:close/>
                  <a:moveTo>
                    <a:pt x="350" y="1"/>
                  </a:moveTo>
                  <a:cubicBezTo>
                    <a:pt x="314" y="1"/>
                    <a:pt x="277" y="5"/>
                    <a:pt x="240" y="14"/>
                  </a:cubicBezTo>
                  <a:cubicBezTo>
                    <a:pt x="200" y="14"/>
                    <a:pt x="170" y="25"/>
                    <a:pt x="140" y="34"/>
                  </a:cubicBezTo>
                  <a:cubicBezTo>
                    <a:pt x="120" y="45"/>
                    <a:pt x="100" y="54"/>
                    <a:pt x="80" y="54"/>
                  </a:cubicBezTo>
                  <a:lnTo>
                    <a:pt x="20" y="85"/>
                  </a:lnTo>
                  <a:lnTo>
                    <a:pt x="0" y="134"/>
                  </a:lnTo>
                  <a:lnTo>
                    <a:pt x="31" y="184"/>
                  </a:lnTo>
                  <a:cubicBezTo>
                    <a:pt x="40" y="194"/>
                    <a:pt x="40" y="204"/>
                    <a:pt x="51" y="214"/>
                  </a:cubicBezTo>
                  <a:lnTo>
                    <a:pt x="240" y="513"/>
                  </a:lnTo>
                  <a:cubicBezTo>
                    <a:pt x="280" y="573"/>
                    <a:pt x="330" y="653"/>
                    <a:pt x="380" y="713"/>
                  </a:cubicBezTo>
                  <a:cubicBezTo>
                    <a:pt x="439" y="793"/>
                    <a:pt x="499" y="843"/>
                    <a:pt x="559" y="883"/>
                  </a:cubicBezTo>
                  <a:cubicBezTo>
                    <a:pt x="639" y="923"/>
                    <a:pt x="709" y="943"/>
                    <a:pt x="779" y="943"/>
                  </a:cubicBezTo>
                  <a:lnTo>
                    <a:pt x="889" y="943"/>
                  </a:lnTo>
                  <a:cubicBezTo>
                    <a:pt x="929" y="933"/>
                    <a:pt x="959" y="923"/>
                    <a:pt x="989" y="923"/>
                  </a:cubicBezTo>
                  <a:cubicBezTo>
                    <a:pt x="1009" y="913"/>
                    <a:pt x="1018" y="903"/>
                    <a:pt x="1038" y="903"/>
                  </a:cubicBezTo>
                  <a:lnTo>
                    <a:pt x="1049" y="893"/>
                  </a:lnTo>
                  <a:cubicBezTo>
                    <a:pt x="1089" y="883"/>
                    <a:pt x="1089" y="883"/>
                    <a:pt x="1098" y="873"/>
                  </a:cubicBezTo>
                  <a:lnTo>
                    <a:pt x="1118" y="843"/>
                  </a:lnTo>
                  <a:lnTo>
                    <a:pt x="1109" y="813"/>
                  </a:lnTo>
                  <a:cubicBezTo>
                    <a:pt x="1109" y="813"/>
                    <a:pt x="1109" y="803"/>
                    <a:pt x="1098" y="793"/>
                  </a:cubicBezTo>
                  <a:lnTo>
                    <a:pt x="1098" y="773"/>
                  </a:lnTo>
                  <a:cubicBezTo>
                    <a:pt x="1089" y="773"/>
                    <a:pt x="1089" y="763"/>
                    <a:pt x="1078" y="753"/>
                  </a:cubicBezTo>
                  <a:lnTo>
                    <a:pt x="909" y="434"/>
                  </a:lnTo>
                  <a:cubicBezTo>
                    <a:pt x="859" y="354"/>
                    <a:pt x="819" y="284"/>
                    <a:pt x="769" y="224"/>
                  </a:cubicBezTo>
                  <a:cubicBezTo>
                    <a:pt x="719" y="154"/>
                    <a:pt x="650" y="94"/>
                    <a:pt x="579" y="65"/>
                  </a:cubicBezTo>
                  <a:cubicBezTo>
                    <a:pt x="510" y="23"/>
                    <a:pt x="431" y="1"/>
                    <a:pt x="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7887667" y="3264688"/>
              <a:ext cx="90817" cy="75299"/>
            </a:xfrm>
            <a:custGeom>
              <a:avLst/>
              <a:gdLst/>
              <a:ahLst/>
              <a:cxnLst/>
              <a:rect l="l" t="t" r="r" b="b"/>
              <a:pathLst>
                <a:path w="989" h="820" extrusionOk="0">
                  <a:moveTo>
                    <a:pt x="280" y="1"/>
                  </a:moveTo>
                  <a:cubicBezTo>
                    <a:pt x="240" y="1"/>
                    <a:pt x="210" y="1"/>
                    <a:pt x="180" y="10"/>
                  </a:cubicBezTo>
                  <a:cubicBezTo>
                    <a:pt x="140" y="10"/>
                    <a:pt x="110" y="21"/>
                    <a:pt x="90" y="30"/>
                  </a:cubicBezTo>
                  <a:cubicBezTo>
                    <a:pt x="60" y="41"/>
                    <a:pt x="40" y="50"/>
                    <a:pt x="20" y="50"/>
                  </a:cubicBezTo>
                  <a:cubicBezTo>
                    <a:pt x="10" y="61"/>
                    <a:pt x="10" y="61"/>
                    <a:pt x="1" y="61"/>
                  </a:cubicBezTo>
                  <a:lnTo>
                    <a:pt x="1" y="70"/>
                  </a:lnTo>
                  <a:lnTo>
                    <a:pt x="10" y="80"/>
                  </a:lnTo>
                  <a:cubicBezTo>
                    <a:pt x="10" y="80"/>
                    <a:pt x="20" y="100"/>
                    <a:pt x="30" y="110"/>
                  </a:cubicBezTo>
                  <a:lnTo>
                    <a:pt x="60" y="170"/>
                  </a:lnTo>
                  <a:cubicBezTo>
                    <a:pt x="80" y="190"/>
                    <a:pt x="90" y="210"/>
                    <a:pt x="110" y="240"/>
                  </a:cubicBezTo>
                  <a:cubicBezTo>
                    <a:pt x="140" y="290"/>
                    <a:pt x="180" y="360"/>
                    <a:pt x="220" y="420"/>
                  </a:cubicBezTo>
                  <a:cubicBezTo>
                    <a:pt x="260" y="489"/>
                    <a:pt x="310" y="560"/>
                    <a:pt x="360" y="620"/>
                  </a:cubicBezTo>
                  <a:cubicBezTo>
                    <a:pt x="409" y="679"/>
                    <a:pt x="460" y="729"/>
                    <a:pt x="520" y="759"/>
                  </a:cubicBezTo>
                  <a:cubicBezTo>
                    <a:pt x="580" y="799"/>
                    <a:pt x="649" y="819"/>
                    <a:pt x="709" y="819"/>
                  </a:cubicBezTo>
                  <a:lnTo>
                    <a:pt x="809" y="819"/>
                  </a:lnTo>
                  <a:cubicBezTo>
                    <a:pt x="839" y="809"/>
                    <a:pt x="869" y="809"/>
                    <a:pt x="899" y="799"/>
                  </a:cubicBezTo>
                  <a:cubicBezTo>
                    <a:pt x="919" y="789"/>
                    <a:pt x="948" y="779"/>
                    <a:pt x="959" y="779"/>
                  </a:cubicBezTo>
                  <a:cubicBezTo>
                    <a:pt x="979" y="769"/>
                    <a:pt x="988" y="769"/>
                    <a:pt x="988" y="769"/>
                  </a:cubicBezTo>
                  <a:cubicBezTo>
                    <a:pt x="988" y="769"/>
                    <a:pt x="979" y="759"/>
                    <a:pt x="979" y="749"/>
                  </a:cubicBezTo>
                  <a:cubicBezTo>
                    <a:pt x="968" y="749"/>
                    <a:pt x="968" y="729"/>
                    <a:pt x="959" y="719"/>
                  </a:cubicBezTo>
                  <a:lnTo>
                    <a:pt x="929" y="659"/>
                  </a:lnTo>
                  <a:cubicBezTo>
                    <a:pt x="919" y="640"/>
                    <a:pt x="899" y="609"/>
                    <a:pt x="889" y="589"/>
                  </a:cubicBezTo>
                  <a:cubicBezTo>
                    <a:pt x="859" y="529"/>
                    <a:pt x="819" y="469"/>
                    <a:pt x="779" y="400"/>
                  </a:cubicBezTo>
                  <a:cubicBezTo>
                    <a:pt x="749" y="330"/>
                    <a:pt x="699" y="260"/>
                    <a:pt x="649" y="200"/>
                  </a:cubicBezTo>
                  <a:cubicBezTo>
                    <a:pt x="609" y="130"/>
                    <a:pt x="549" y="80"/>
                    <a:pt x="489" y="50"/>
                  </a:cubicBezTo>
                  <a:cubicBezTo>
                    <a:pt x="420" y="10"/>
                    <a:pt x="350" y="1"/>
                    <a:pt x="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7881239" y="3258811"/>
              <a:ext cx="102755" cy="86685"/>
            </a:xfrm>
            <a:custGeom>
              <a:avLst/>
              <a:gdLst/>
              <a:ahLst/>
              <a:cxnLst/>
              <a:rect l="l" t="t" r="r" b="b"/>
              <a:pathLst>
                <a:path w="1119" h="944" extrusionOk="0">
                  <a:moveTo>
                    <a:pt x="325" y="121"/>
                  </a:moveTo>
                  <a:cubicBezTo>
                    <a:pt x="396" y="121"/>
                    <a:pt x="469" y="134"/>
                    <a:pt x="530" y="164"/>
                  </a:cubicBezTo>
                  <a:cubicBezTo>
                    <a:pt x="579" y="194"/>
                    <a:pt x="630" y="244"/>
                    <a:pt x="679" y="294"/>
                  </a:cubicBezTo>
                  <a:cubicBezTo>
                    <a:pt x="719" y="354"/>
                    <a:pt x="759" y="414"/>
                    <a:pt x="799" y="493"/>
                  </a:cubicBezTo>
                  <a:lnTo>
                    <a:pt x="969" y="793"/>
                  </a:lnTo>
                  <a:cubicBezTo>
                    <a:pt x="969" y="803"/>
                    <a:pt x="959" y="803"/>
                    <a:pt x="949" y="803"/>
                  </a:cubicBezTo>
                  <a:cubicBezTo>
                    <a:pt x="929" y="813"/>
                    <a:pt x="899" y="813"/>
                    <a:pt x="869" y="823"/>
                  </a:cubicBezTo>
                  <a:lnTo>
                    <a:pt x="789" y="823"/>
                  </a:lnTo>
                  <a:cubicBezTo>
                    <a:pt x="729" y="823"/>
                    <a:pt x="679" y="803"/>
                    <a:pt x="619" y="773"/>
                  </a:cubicBezTo>
                  <a:cubicBezTo>
                    <a:pt x="570" y="753"/>
                    <a:pt x="530" y="704"/>
                    <a:pt x="470" y="644"/>
                  </a:cubicBezTo>
                  <a:cubicBezTo>
                    <a:pt x="420" y="584"/>
                    <a:pt x="380" y="513"/>
                    <a:pt x="340" y="454"/>
                  </a:cubicBezTo>
                  <a:lnTo>
                    <a:pt x="160" y="154"/>
                  </a:lnTo>
                  <a:lnTo>
                    <a:pt x="170" y="154"/>
                  </a:lnTo>
                  <a:lnTo>
                    <a:pt x="260" y="125"/>
                  </a:lnTo>
                  <a:cubicBezTo>
                    <a:pt x="281" y="122"/>
                    <a:pt x="303" y="121"/>
                    <a:pt x="325" y="121"/>
                  </a:cubicBezTo>
                  <a:close/>
                  <a:moveTo>
                    <a:pt x="350" y="1"/>
                  </a:moveTo>
                  <a:cubicBezTo>
                    <a:pt x="314" y="1"/>
                    <a:pt x="277" y="5"/>
                    <a:pt x="240" y="14"/>
                  </a:cubicBezTo>
                  <a:cubicBezTo>
                    <a:pt x="200" y="14"/>
                    <a:pt x="170" y="25"/>
                    <a:pt x="140" y="34"/>
                  </a:cubicBezTo>
                  <a:cubicBezTo>
                    <a:pt x="120" y="45"/>
                    <a:pt x="100" y="54"/>
                    <a:pt x="80" y="54"/>
                  </a:cubicBezTo>
                  <a:lnTo>
                    <a:pt x="20" y="85"/>
                  </a:lnTo>
                  <a:lnTo>
                    <a:pt x="0" y="134"/>
                  </a:lnTo>
                  <a:lnTo>
                    <a:pt x="31" y="184"/>
                  </a:lnTo>
                  <a:cubicBezTo>
                    <a:pt x="40" y="194"/>
                    <a:pt x="40" y="204"/>
                    <a:pt x="51" y="214"/>
                  </a:cubicBezTo>
                  <a:lnTo>
                    <a:pt x="240" y="513"/>
                  </a:lnTo>
                  <a:cubicBezTo>
                    <a:pt x="280" y="573"/>
                    <a:pt x="330" y="653"/>
                    <a:pt x="380" y="713"/>
                  </a:cubicBezTo>
                  <a:cubicBezTo>
                    <a:pt x="439" y="793"/>
                    <a:pt x="499" y="843"/>
                    <a:pt x="559" y="883"/>
                  </a:cubicBezTo>
                  <a:cubicBezTo>
                    <a:pt x="639" y="923"/>
                    <a:pt x="709" y="943"/>
                    <a:pt x="779" y="943"/>
                  </a:cubicBezTo>
                  <a:lnTo>
                    <a:pt x="889" y="943"/>
                  </a:lnTo>
                  <a:cubicBezTo>
                    <a:pt x="929" y="933"/>
                    <a:pt x="959" y="923"/>
                    <a:pt x="989" y="923"/>
                  </a:cubicBezTo>
                  <a:cubicBezTo>
                    <a:pt x="1009" y="913"/>
                    <a:pt x="1018" y="903"/>
                    <a:pt x="1038" y="903"/>
                  </a:cubicBezTo>
                  <a:lnTo>
                    <a:pt x="1049" y="893"/>
                  </a:lnTo>
                  <a:cubicBezTo>
                    <a:pt x="1089" y="883"/>
                    <a:pt x="1089" y="883"/>
                    <a:pt x="1098" y="873"/>
                  </a:cubicBezTo>
                  <a:lnTo>
                    <a:pt x="1118" y="843"/>
                  </a:lnTo>
                  <a:lnTo>
                    <a:pt x="1109" y="813"/>
                  </a:lnTo>
                  <a:cubicBezTo>
                    <a:pt x="1109" y="813"/>
                    <a:pt x="1109" y="803"/>
                    <a:pt x="1098" y="793"/>
                  </a:cubicBezTo>
                  <a:lnTo>
                    <a:pt x="1098" y="773"/>
                  </a:lnTo>
                  <a:cubicBezTo>
                    <a:pt x="1089" y="773"/>
                    <a:pt x="1089" y="763"/>
                    <a:pt x="1078" y="753"/>
                  </a:cubicBezTo>
                  <a:lnTo>
                    <a:pt x="909" y="434"/>
                  </a:lnTo>
                  <a:cubicBezTo>
                    <a:pt x="859" y="354"/>
                    <a:pt x="819" y="284"/>
                    <a:pt x="769" y="224"/>
                  </a:cubicBezTo>
                  <a:cubicBezTo>
                    <a:pt x="719" y="154"/>
                    <a:pt x="650" y="94"/>
                    <a:pt x="579" y="65"/>
                  </a:cubicBezTo>
                  <a:cubicBezTo>
                    <a:pt x="510" y="23"/>
                    <a:pt x="431" y="1"/>
                    <a:pt x="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7938079" y="3267442"/>
              <a:ext cx="88063" cy="78053"/>
            </a:xfrm>
            <a:custGeom>
              <a:avLst/>
              <a:gdLst/>
              <a:ahLst/>
              <a:cxnLst/>
              <a:rect l="l" t="t" r="r" b="b"/>
              <a:pathLst>
                <a:path w="959" h="850" extrusionOk="0">
                  <a:moveTo>
                    <a:pt x="290" y="0"/>
                  </a:moveTo>
                  <a:cubicBezTo>
                    <a:pt x="250" y="0"/>
                    <a:pt x="210" y="0"/>
                    <a:pt x="180" y="11"/>
                  </a:cubicBezTo>
                  <a:cubicBezTo>
                    <a:pt x="150" y="11"/>
                    <a:pt x="120" y="20"/>
                    <a:pt x="90" y="31"/>
                  </a:cubicBezTo>
                  <a:cubicBezTo>
                    <a:pt x="60" y="31"/>
                    <a:pt x="40" y="50"/>
                    <a:pt x="31" y="50"/>
                  </a:cubicBezTo>
                  <a:cubicBezTo>
                    <a:pt x="20" y="50"/>
                    <a:pt x="11" y="60"/>
                    <a:pt x="11" y="60"/>
                  </a:cubicBezTo>
                  <a:lnTo>
                    <a:pt x="0" y="60"/>
                  </a:lnTo>
                  <a:cubicBezTo>
                    <a:pt x="0" y="70"/>
                    <a:pt x="0" y="70"/>
                    <a:pt x="11" y="70"/>
                  </a:cubicBezTo>
                  <a:cubicBezTo>
                    <a:pt x="11" y="80"/>
                    <a:pt x="20" y="100"/>
                    <a:pt x="31" y="110"/>
                  </a:cubicBezTo>
                  <a:cubicBezTo>
                    <a:pt x="40" y="130"/>
                    <a:pt x="50" y="140"/>
                    <a:pt x="60" y="170"/>
                  </a:cubicBezTo>
                  <a:cubicBezTo>
                    <a:pt x="80" y="190"/>
                    <a:pt x="90" y="210"/>
                    <a:pt x="110" y="240"/>
                  </a:cubicBezTo>
                  <a:cubicBezTo>
                    <a:pt x="140" y="290"/>
                    <a:pt x="170" y="360"/>
                    <a:pt x="210" y="430"/>
                  </a:cubicBezTo>
                  <a:cubicBezTo>
                    <a:pt x="250" y="490"/>
                    <a:pt x="290" y="559"/>
                    <a:pt x="340" y="629"/>
                  </a:cubicBezTo>
                  <a:cubicBezTo>
                    <a:pt x="390" y="689"/>
                    <a:pt x="439" y="749"/>
                    <a:pt x="499" y="779"/>
                  </a:cubicBezTo>
                  <a:cubicBezTo>
                    <a:pt x="550" y="819"/>
                    <a:pt x="619" y="839"/>
                    <a:pt x="689" y="849"/>
                  </a:cubicBezTo>
                  <a:cubicBezTo>
                    <a:pt x="719" y="849"/>
                    <a:pt x="749" y="849"/>
                    <a:pt x="789" y="839"/>
                  </a:cubicBezTo>
                  <a:cubicBezTo>
                    <a:pt x="819" y="839"/>
                    <a:pt x="849" y="839"/>
                    <a:pt x="869" y="829"/>
                  </a:cubicBezTo>
                  <a:cubicBezTo>
                    <a:pt x="899" y="819"/>
                    <a:pt x="919" y="819"/>
                    <a:pt x="939" y="809"/>
                  </a:cubicBezTo>
                  <a:cubicBezTo>
                    <a:pt x="949" y="809"/>
                    <a:pt x="959" y="799"/>
                    <a:pt x="959" y="799"/>
                  </a:cubicBezTo>
                  <a:lnTo>
                    <a:pt x="949" y="789"/>
                  </a:lnTo>
                  <a:cubicBezTo>
                    <a:pt x="949" y="779"/>
                    <a:pt x="939" y="769"/>
                    <a:pt x="939" y="749"/>
                  </a:cubicBezTo>
                  <a:cubicBezTo>
                    <a:pt x="929" y="729"/>
                    <a:pt x="919" y="719"/>
                    <a:pt x="909" y="689"/>
                  </a:cubicBezTo>
                  <a:cubicBezTo>
                    <a:pt x="899" y="669"/>
                    <a:pt x="879" y="649"/>
                    <a:pt x="869" y="619"/>
                  </a:cubicBezTo>
                  <a:cubicBezTo>
                    <a:pt x="839" y="559"/>
                    <a:pt x="809" y="499"/>
                    <a:pt x="769" y="430"/>
                  </a:cubicBezTo>
                  <a:cubicBezTo>
                    <a:pt x="739" y="360"/>
                    <a:pt x="699" y="280"/>
                    <a:pt x="649" y="220"/>
                  </a:cubicBezTo>
                  <a:cubicBezTo>
                    <a:pt x="610" y="160"/>
                    <a:pt x="550" y="100"/>
                    <a:pt x="490" y="60"/>
                  </a:cubicBezTo>
                  <a:cubicBezTo>
                    <a:pt x="430" y="31"/>
                    <a:pt x="360" y="11"/>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7932570" y="3261933"/>
              <a:ext cx="99082" cy="88981"/>
            </a:xfrm>
            <a:custGeom>
              <a:avLst/>
              <a:gdLst/>
              <a:ahLst/>
              <a:cxnLst/>
              <a:rect l="l" t="t" r="r" b="b"/>
              <a:pathLst>
                <a:path w="1079" h="969" extrusionOk="0">
                  <a:moveTo>
                    <a:pt x="340" y="120"/>
                  </a:moveTo>
                  <a:cubicBezTo>
                    <a:pt x="410" y="130"/>
                    <a:pt x="470" y="140"/>
                    <a:pt x="519" y="180"/>
                  </a:cubicBezTo>
                  <a:cubicBezTo>
                    <a:pt x="570" y="210"/>
                    <a:pt x="619" y="250"/>
                    <a:pt x="659" y="320"/>
                  </a:cubicBezTo>
                  <a:cubicBezTo>
                    <a:pt x="709" y="380"/>
                    <a:pt x="749" y="450"/>
                    <a:pt x="779" y="510"/>
                  </a:cubicBezTo>
                  <a:lnTo>
                    <a:pt x="939" y="829"/>
                  </a:lnTo>
                  <a:lnTo>
                    <a:pt x="919" y="829"/>
                  </a:lnTo>
                  <a:cubicBezTo>
                    <a:pt x="889" y="839"/>
                    <a:pt x="869" y="839"/>
                    <a:pt x="839" y="849"/>
                  </a:cubicBezTo>
                  <a:lnTo>
                    <a:pt x="749" y="849"/>
                  </a:lnTo>
                  <a:cubicBezTo>
                    <a:pt x="689" y="839"/>
                    <a:pt x="630" y="819"/>
                    <a:pt x="590" y="789"/>
                  </a:cubicBezTo>
                  <a:cubicBezTo>
                    <a:pt x="539" y="759"/>
                    <a:pt x="499" y="719"/>
                    <a:pt x="450" y="650"/>
                  </a:cubicBezTo>
                  <a:cubicBezTo>
                    <a:pt x="400" y="590"/>
                    <a:pt x="360" y="510"/>
                    <a:pt x="320" y="459"/>
                  </a:cubicBezTo>
                  <a:lnTo>
                    <a:pt x="150" y="150"/>
                  </a:lnTo>
                  <a:lnTo>
                    <a:pt x="170" y="150"/>
                  </a:lnTo>
                  <a:cubicBezTo>
                    <a:pt x="190" y="140"/>
                    <a:pt x="220" y="130"/>
                    <a:pt x="250" y="130"/>
                  </a:cubicBezTo>
                  <a:cubicBezTo>
                    <a:pt x="270" y="120"/>
                    <a:pt x="300" y="120"/>
                    <a:pt x="320" y="120"/>
                  </a:cubicBezTo>
                  <a:close/>
                  <a:moveTo>
                    <a:pt x="320" y="0"/>
                  </a:moveTo>
                  <a:cubicBezTo>
                    <a:pt x="290" y="0"/>
                    <a:pt x="260" y="11"/>
                    <a:pt x="230" y="11"/>
                  </a:cubicBezTo>
                  <a:cubicBezTo>
                    <a:pt x="200" y="11"/>
                    <a:pt x="160" y="20"/>
                    <a:pt x="140" y="31"/>
                  </a:cubicBezTo>
                  <a:cubicBezTo>
                    <a:pt x="110" y="31"/>
                    <a:pt x="91" y="40"/>
                    <a:pt x="80" y="51"/>
                  </a:cubicBezTo>
                  <a:lnTo>
                    <a:pt x="20" y="80"/>
                  </a:lnTo>
                  <a:lnTo>
                    <a:pt x="0" y="130"/>
                  </a:lnTo>
                  <a:lnTo>
                    <a:pt x="20" y="180"/>
                  </a:lnTo>
                  <a:lnTo>
                    <a:pt x="40" y="200"/>
                  </a:lnTo>
                  <a:lnTo>
                    <a:pt x="220" y="519"/>
                  </a:lnTo>
                  <a:cubicBezTo>
                    <a:pt x="250" y="579"/>
                    <a:pt x="300" y="650"/>
                    <a:pt x="350" y="719"/>
                  </a:cubicBezTo>
                  <a:cubicBezTo>
                    <a:pt x="410" y="799"/>
                    <a:pt x="470" y="859"/>
                    <a:pt x="519" y="889"/>
                  </a:cubicBezTo>
                  <a:cubicBezTo>
                    <a:pt x="590" y="929"/>
                    <a:pt x="659" y="959"/>
                    <a:pt x="739" y="969"/>
                  </a:cubicBezTo>
                  <a:lnTo>
                    <a:pt x="789" y="969"/>
                  </a:lnTo>
                  <a:cubicBezTo>
                    <a:pt x="809" y="969"/>
                    <a:pt x="829" y="969"/>
                    <a:pt x="849" y="959"/>
                  </a:cubicBezTo>
                  <a:cubicBezTo>
                    <a:pt x="889" y="959"/>
                    <a:pt x="919" y="949"/>
                    <a:pt x="949" y="949"/>
                  </a:cubicBezTo>
                  <a:cubicBezTo>
                    <a:pt x="969" y="939"/>
                    <a:pt x="989" y="939"/>
                    <a:pt x="999" y="929"/>
                  </a:cubicBezTo>
                  <a:lnTo>
                    <a:pt x="1019" y="929"/>
                  </a:lnTo>
                  <a:cubicBezTo>
                    <a:pt x="1049" y="919"/>
                    <a:pt x="1058" y="909"/>
                    <a:pt x="1069" y="889"/>
                  </a:cubicBezTo>
                  <a:lnTo>
                    <a:pt x="1078" y="869"/>
                  </a:lnTo>
                  <a:lnTo>
                    <a:pt x="1078" y="839"/>
                  </a:lnTo>
                  <a:cubicBezTo>
                    <a:pt x="1078" y="839"/>
                    <a:pt x="1069" y="839"/>
                    <a:pt x="1069" y="819"/>
                  </a:cubicBezTo>
                  <a:lnTo>
                    <a:pt x="1058" y="809"/>
                  </a:lnTo>
                  <a:cubicBezTo>
                    <a:pt x="1058" y="799"/>
                    <a:pt x="1049" y="789"/>
                    <a:pt x="1049" y="779"/>
                  </a:cubicBezTo>
                  <a:lnTo>
                    <a:pt x="889" y="459"/>
                  </a:lnTo>
                  <a:cubicBezTo>
                    <a:pt x="849" y="390"/>
                    <a:pt x="809" y="310"/>
                    <a:pt x="759" y="240"/>
                  </a:cubicBezTo>
                  <a:cubicBezTo>
                    <a:pt x="699" y="170"/>
                    <a:pt x="639" y="110"/>
                    <a:pt x="579" y="71"/>
                  </a:cubicBezTo>
                  <a:cubicBezTo>
                    <a:pt x="510" y="31"/>
                    <a:pt x="430" y="11"/>
                    <a:pt x="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7938079" y="3267442"/>
              <a:ext cx="88063" cy="78053"/>
            </a:xfrm>
            <a:custGeom>
              <a:avLst/>
              <a:gdLst/>
              <a:ahLst/>
              <a:cxnLst/>
              <a:rect l="l" t="t" r="r" b="b"/>
              <a:pathLst>
                <a:path w="959" h="850" extrusionOk="0">
                  <a:moveTo>
                    <a:pt x="290" y="0"/>
                  </a:moveTo>
                  <a:cubicBezTo>
                    <a:pt x="250" y="0"/>
                    <a:pt x="210" y="0"/>
                    <a:pt x="180" y="11"/>
                  </a:cubicBezTo>
                  <a:cubicBezTo>
                    <a:pt x="150" y="11"/>
                    <a:pt x="120" y="20"/>
                    <a:pt x="90" y="31"/>
                  </a:cubicBezTo>
                  <a:cubicBezTo>
                    <a:pt x="60" y="31"/>
                    <a:pt x="40" y="50"/>
                    <a:pt x="31" y="50"/>
                  </a:cubicBezTo>
                  <a:cubicBezTo>
                    <a:pt x="20" y="50"/>
                    <a:pt x="11" y="60"/>
                    <a:pt x="11" y="60"/>
                  </a:cubicBezTo>
                  <a:lnTo>
                    <a:pt x="0" y="60"/>
                  </a:lnTo>
                  <a:cubicBezTo>
                    <a:pt x="0" y="70"/>
                    <a:pt x="0" y="70"/>
                    <a:pt x="11" y="70"/>
                  </a:cubicBezTo>
                  <a:cubicBezTo>
                    <a:pt x="11" y="80"/>
                    <a:pt x="20" y="100"/>
                    <a:pt x="31" y="110"/>
                  </a:cubicBezTo>
                  <a:cubicBezTo>
                    <a:pt x="40" y="130"/>
                    <a:pt x="50" y="140"/>
                    <a:pt x="60" y="170"/>
                  </a:cubicBezTo>
                  <a:cubicBezTo>
                    <a:pt x="80" y="190"/>
                    <a:pt x="90" y="210"/>
                    <a:pt x="110" y="240"/>
                  </a:cubicBezTo>
                  <a:cubicBezTo>
                    <a:pt x="140" y="290"/>
                    <a:pt x="170" y="360"/>
                    <a:pt x="210" y="430"/>
                  </a:cubicBezTo>
                  <a:cubicBezTo>
                    <a:pt x="250" y="490"/>
                    <a:pt x="290" y="559"/>
                    <a:pt x="340" y="629"/>
                  </a:cubicBezTo>
                  <a:cubicBezTo>
                    <a:pt x="390" y="689"/>
                    <a:pt x="439" y="749"/>
                    <a:pt x="499" y="779"/>
                  </a:cubicBezTo>
                  <a:cubicBezTo>
                    <a:pt x="550" y="819"/>
                    <a:pt x="619" y="839"/>
                    <a:pt x="689" y="849"/>
                  </a:cubicBezTo>
                  <a:cubicBezTo>
                    <a:pt x="719" y="849"/>
                    <a:pt x="749" y="849"/>
                    <a:pt x="789" y="839"/>
                  </a:cubicBezTo>
                  <a:cubicBezTo>
                    <a:pt x="819" y="839"/>
                    <a:pt x="849" y="839"/>
                    <a:pt x="869" y="829"/>
                  </a:cubicBezTo>
                  <a:cubicBezTo>
                    <a:pt x="899" y="819"/>
                    <a:pt x="919" y="819"/>
                    <a:pt x="939" y="809"/>
                  </a:cubicBezTo>
                  <a:cubicBezTo>
                    <a:pt x="949" y="809"/>
                    <a:pt x="959" y="799"/>
                    <a:pt x="959" y="799"/>
                  </a:cubicBezTo>
                  <a:lnTo>
                    <a:pt x="949" y="789"/>
                  </a:lnTo>
                  <a:cubicBezTo>
                    <a:pt x="949" y="779"/>
                    <a:pt x="939" y="769"/>
                    <a:pt x="939" y="749"/>
                  </a:cubicBezTo>
                  <a:cubicBezTo>
                    <a:pt x="929" y="729"/>
                    <a:pt x="919" y="719"/>
                    <a:pt x="909" y="689"/>
                  </a:cubicBezTo>
                  <a:cubicBezTo>
                    <a:pt x="899" y="669"/>
                    <a:pt x="879" y="649"/>
                    <a:pt x="869" y="619"/>
                  </a:cubicBezTo>
                  <a:cubicBezTo>
                    <a:pt x="839" y="559"/>
                    <a:pt x="809" y="499"/>
                    <a:pt x="769" y="430"/>
                  </a:cubicBezTo>
                  <a:cubicBezTo>
                    <a:pt x="739" y="360"/>
                    <a:pt x="699" y="280"/>
                    <a:pt x="649" y="220"/>
                  </a:cubicBezTo>
                  <a:cubicBezTo>
                    <a:pt x="610" y="160"/>
                    <a:pt x="550" y="100"/>
                    <a:pt x="490" y="60"/>
                  </a:cubicBezTo>
                  <a:cubicBezTo>
                    <a:pt x="430" y="31"/>
                    <a:pt x="360" y="11"/>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7932570" y="3261933"/>
              <a:ext cx="99082" cy="88981"/>
            </a:xfrm>
            <a:custGeom>
              <a:avLst/>
              <a:gdLst/>
              <a:ahLst/>
              <a:cxnLst/>
              <a:rect l="l" t="t" r="r" b="b"/>
              <a:pathLst>
                <a:path w="1079" h="969" extrusionOk="0">
                  <a:moveTo>
                    <a:pt x="340" y="120"/>
                  </a:moveTo>
                  <a:cubicBezTo>
                    <a:pt x="410" y="130"/>
                    <a:pt x="470" y="140"/>
                    <a:pt x="519" y="180"/>
                  </a:cubicBezTo>
                  <a:cubicBezTo>
                    <a:pt x="570" y="210"/>
                    <a:pt x="619" y="250"/>
                    <a:pt x="659" y="320"/>
                  </a:cubicBezTo>
                  <a:cubicBezTo>
                    <a:pt x="709" y="380"/>
                    <a:pt x="749" y="450"/>
                    <a:pt x="779" y="510"/>
                  </a:cubicBezTo>
                  <a:lnTo>
                    <a:pt x="939" y="829"/>
                  </a:lnTo>
                  <a:lnTo>
                    <a:pt x="919" y="829"/>
                  </a:lnTo>
                  <a:cubicBezTo>
                    <a:pt x="889" y="839"/>
                    <a:pt x="869" y="839"/>
                    <a:pt x="839" y="849"/>
                  </a:cubicBezTo>
                  <a:lnTo>
                    <a:pt x="749" y="849"/>
                  </a:lnTo>
                  <a:cubicBezTo>
                    <a:pt x="689" y="839"/>
                    <a:pt x="630" y="819"/>
                    <a:pt x="590" y="789"/>
                  </a:cubicBezTo>
                  <a:cubicBezTo>
                    <a:pt x="539" y="759"/>
                    <a:pt x="499" y="719"/>
                    <a:pt x="450" y="650"/>
                  </a:cubicBezTo>
                  <a:cubicBezTo>
                    <a:pt x="400" y="590"/>
                    <a:pt x="360" y="510"/>
                    <a:pt x="320" y="459"/>
                  </a:cubicBezTo>
                  <a:lnTo>
                    <a:pt x="150" y="150"/>
                  </a:lnTo>
                  <a:lnTo>
                    <a:pt x="170" y="150"/>
                  </a:lnTo>
                  <a:cubicBezTo>
                    <a:pt x="190" y="140"/>
                    <a:pt x="220" y="130"/>
                    <a:pt x="250" y="130"/>
                  </a:cubicBezTo>
                  <a:cubicBezTo>
                    <a:pt x="270" y="120"/>
                    <a:pt x="300" y="120"/>
                    <a:pt x="320" y="120"/>
                  </a:cubicBezTo>
                  <a:close/>
                  <a:moveTo>
                    <a:pt x="320" y="0"/>
                  </a:moveTo>
                  <a:cubicBezTo>
                    <a:pt x="290" y="0"/>
                    <a:pt x="260" y="11"/>
                    <a:pt x="230" y="11"/>
                  </a:cubicBezTo>
                  <a:cubicBezTo>
                    <a:pt x="200" y="11"/>
                    <a:pt x="160" y="20"/>
                    <a:pt x="140" y="31"/>
                  </a:cubicBezTo>
                  <a:cubicBezTo>
                    <a:pt x="110" y="31"/>
                    <a:pt x="91" y="40"/>
                    <a:pt x="80" y="51"/>
                  </a:cubicBezTo>
                  <a:lnTo>
                    <a:pt x="20" y="80"/>
                  </a:lnTo>
                  <a:lnTo>
                    <a:pt x="0" y="130"/>
                  </a:lnTo>
                  <a:lnTo>
                    <a:pt x="20" y="180"/>
                  </a:lnTo>
                  <a:lnTo>
                    <a:pt x="40" y="200"/>
                  </a:lnTo>
                  <a:lnTo>
                    <a:pt x="220" y="519"/>
                  </a:lnTo>
                  <a:cubicBezTo>
                    <a:pt x="250" y="579"/>
                    <a:pt x="300" y="650"/>
                    <a:pt x="350" y="719"/>
                  </a:cubicBezTo>
                  <a:cubicBezTo>
                    <a:pt x="410" y="799"/>
                    <a:pt x="470" y="859"/>
                    <a:pt x="519" y="889"/>
                  </a:cubicBezTo>
                  <a:cubicBezTo>
                    <a:pt x="590" y="929"/>
                    <a:pt x="659" y="959"/>
                    <a:pt x="739" y="969"/>
                  </a:cubicBezTo>
                  <a:lnTo>
                    <a:pt x="789" y="969"/>
                  </a:lnTo>
                  <a:cubicBezTo>
                    <a:pt x="809" y="969"/>
                    <a:pt x="829" y="969"/>
                    <a:pt x="849" y="959"/>
                  </a:cubicBezTo>
                  <a:cubicBezTo>
                    <a:pt x="889" y="959"/>
                    <a:pt x="919" y="949"/>
                    <a:pt x="949" y="949"/>
                  </a:cubicBezTo>
                  <a:cubicBezTo>
                    <a:pt x="969" y="939"/>
                    <a:pt x="989" y="939"/>
                    <a:pt x="999" y="929"/>
                  </a:cubicBezTo>
                  <a:lnTo>
                    <a:pt x="1029" y="919"/>
                  </a:lnTo>
                  <a:cubicBezTo>
                    <a:pt x="1049" y="919"/>
                    <a:pt x="1058" y="909"/>
                    <a:pt x="1069" y="889"/>
                  </a:cubicBezTo>
                  <a:lnTo>
                    <a:pt x="1078" y="869"/>
                  </a:lnTo>
                  <a:lnTo>
                    <a:pt x="1078" y="839"/>
                  </a:lnTo>
                  <a:cubicBezTo>
                    <a:pt x="1078" y="839"/>
                    <a:pt x="1069" y="839"/>
                    <a:pt x="1069" y="819"/>
                  </a:cubicBezTo>
                  <a:lnTo>
                    <a:pt x="1058" y="809"/>
                  </a:lnTo>
                  <a:cubicBezTo>
                    <a:pt x="1058" y="799"/>
                    <a:pt x="1049" y="789"/>
                    <a:pt x="1049" y="779"/>
                  </a:cubicBezTo>
                  <a:lnTo>
                    <a:pt x="889" y="459"/>
                  </a:lnTo>
                  <a:cubicBezTo>
                    <a:pt x="849" y="390"/>
                    <a:pt x="809" y="310"/>
                    <a:pt x="759" y="240"/>
                  </a:cubicBezTo>
                  <a:cubicBezTo>
                    <a:pt x="699" y="170"/>
                    <a:pt x="639" y="110"/>
                    <a:pt x="579" y="71"/>
                  </a:cubicBezTo>
                  <a:cubicBezTo>
                    <a:pt x="510" y="31"/>
                    <a:pt x="430" y="11"/>
                    <a:pt x="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7988492" y="3272952"/>
              <a:ext cx="85308" cy="79614"/>
            </a:xfrm>
            <a:custGeom>
              <a:avLst/>
              <a:gdLst/>
              <a:ahLst/>
              <a:cxnLst/>
              <a:rect l="l" t="t" r="r" b="b"/>
              <a:pathLst>
                <a:path w="929" h="867" extrusionOk="0">
                  <a:moveTo>
                    <a:pt x="190" y="0"/>
                  </a:moveTo>
                  <a:cubicBezTo>
                    <a:pt x="150" y="10"/>
                    <a:pt x="120" y="10"/>
                    <a:pt x="90" y="20"/>
                  </a:cubicBezTo>
                  <a:cubicBezTo>
                    <a:pt x="70" y="30"/>
                    <a:pt x="41" y="40"/>
                    <a:pt x="30" y="40"/>
                  </a:cubicBezTo>
                  <a:cubicBezTo>
                    <a:pt x="21" y="40"/>
                    <a:pt x="10" y="50"/>
                    <a:pt x="10" y="50"/>
                  </a:cubicBezTo>
                  <a:lnTo>
                    <a:pt x="1" y="50"/>
                  </a:lnTo>
                  <a:lnTo>
                    <a:pt x="10" y="60"/>
                  </a:lnTo>
                  <a:cubicBezTo>
                    <a:pt x="10" y="70"/>
                    <a:pt x="21" y="90"/>
                    <a:pt x="30" y="100"/>
                  </a:cubicBezTo>
                  <a:lnTo>
                    <a:pt x="61" y="160"/>
                  </a:lnTo>
                  <a:cubicBezTo>
                    <a:pt x="70" y="180"/>
                    <a:pt x="90" y="200"/>
                    <a:pt x="100" y="230"/>
                  </a:cubicBezTo>
                  <a:cubicBezTo>
                    <a:pt x="130" y="290"/>
                    <a:pt x="160" y="350"/>
                    <a:pt x="200" y="419"/>
                  </a:cubicBezTo>
                  <a:cubicBezTo>
                    <a:pt x="240" y="490"/>
                    <a:pt x="270" y="559"/>
                    <a:pt x="320" y="629"/>
                  </a:cubicBezTo>
                  <a:cubicBezTo>
                    <a:pt x="360" y="689"/>
                    <a:pt x="410" y="749"/>
                    <a:pt x="469" y="789"/>
                  </a:cubicBezTo>
                  <a:cubicBezTo>
                    <a:pt x="529" y="829"/>
                    <a:pt x="589" y="849"/>
                    <a:pt x="659" y="859"/>
                  </a:cubicBezTo>
                  <a:cubicBezTo>
                    <a:pt x="674" y="864"/>
                    <a:pt x="689" y="866"/>
                    <a:pt x="704" y="866"/>
                  </a:cubicBezTo>
                  <a:cubicBezTo>
                    <a:pt x="719" y="866"/>
                    <a:pt x="734" y="864"/>
                    <a:pt x="749" y="859"/>
                  </a:cubicBezTo>
                  <a:cubicBezTo>
                    <a:pt x="789" y="859"/>
                    <a:pt x="819" y="859"/>
                    <a:pt x="839" y="849"/>
                  </a:cubicBezTo>
                  <a:cubicBezTo>
                    <a:pt x="869" y="849"/>
                    <a:pt x="889" y="839"/>
                    <a:pt x="909" y="839"/>
                  </a:cubicBezTo>
                  <a:cubicBezTo>
                    <a:pt x="919" y="829"/>
                    <a:pt x="929" y="829"/>
                    <a:pt x="929" y="829"/>
                  </a:cubicBezTo>
                  <a:lnTo>
                    <a:pt x="929" y="819"/>
                  </a:lnTo>
                  <a:cubicBezTo>
                    <a:pt x="919" y="809"/>
                    <a:pt x="919" y="789"/>
                    <a:pt x="909" y="779"/>
                  </a:cubicBezTo>
                  <a:lnTo>
                    <a:pt x="879" y="719"/>
                  </a:lnTo>
                  <a:cubicBezTo>
                    <a:pt x="869" y="699"/>
                    <a:pt x="859" y="669"/>
                    <a:pt x="849" y="639"/>
                  </a:cubicBezTo>
                  <a:cubicBezTo>
                    <a:pt x="819" y="579"/>
                    <a:pt x="789" y="519"/>
                    <a:pt x="759" y="450"/>
                  </a:cubicBezTo>
                  <a:cubicBezTo>
                    <a:pt x="729" y="370"/>
                    <a:pt x="689" y="300"/>
                    <a:pt x="649" y="240"/>
                  </a:cubicBezTo>
                  <a:cubicBezTo>
                    <a:pt x="600" y="170"/>
                    <a:pt x="549" y="110"/>
                    <a:pt x="489" y="70"/>
                  </a:cubicBezTo>
                  <a:cubicBezTo>
                    <a:pt x="429" y="30"/>
                    <a:pt x="360" y="10"/>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7982064" y="3267442"/>
              <a:ext cx="97245" cy="90817"/>
            </a:xfrm>
            <a:custGeom>
              <a:avLst/>
              <a:gdLst/>
              <a:ahLst/>
              <a:cxnLst/>
              <a:rect l="l" t="t" r="r" b="b"/>
              <a:pathLst>
                <a:path w="1059" h="989" extrusionOk="0">
                  <a:moveTo>
                    <a:pt x="350" y="120"/>
                  </a:moveTo>
                  <a:cubicBezTo>
                    <a:pt x="420" y="130"/>
                    <a:pt x="480" y="150"/>
                    <a:pt x="530" y="180"/>
                  </a:cubicBezTo>
                  <a:cubicBezTo>
                    <a:pt x="579" y="220"/>
                    <a:pt x="619" y="260"/>
                    <a:pt x="670" y="330"/>
                  </a:cubicBezTo>
                  <a:cubicBezTo>
                    <a:pt x="699" y="390"/>
                    <a:pt x="739" y="450"/>
                    <a:pt x="779" y="530"/>
                  </a:cubicBezTo>
                  <a:lnTo>
                    <a:pt x="919" y="849"/>
                  </a:lnTo>
                  <a:lnTo>
                    <a:pt x="899" y="849"/>
                  </a:lnTo>
                  <a:cubicBezTo>
                    <a:pt x="879" y="859"/>
                    <a:pt x="849" y="859"/>
                    <a:pt x="819" y="859"/>
                  </a:cubicBezTo>
                  <a:cubicBezTo>
                    <a:pt x="804" y="864"/>
                    <a:pt x="789" y="866"/>
                    <a:pt x="774" y="866"/>
                  </a:cubicBezTo>
                  <a:cubicBezTo>
                    <a:pt x="759" y="866"/>
                    <a:pt x="744" y="864"/>
                    <a:pt x="729" y="859"/>
                  </a:cubicBezTo>
                  <a:cubicBezTo>
                    <a:pt x="670" y="849"/>
                    <a:pt x="619" y="829"/>
                    <a:pt x="570" y="799"/>
                  </a:cubicBezTo>
                  <a:cubicBezTo>
                    <a:pt x="530" y="769"/>
                    <a:pt x="480" y="719"/>
                    <a:pt x="440" y="659"/>
                  </a:cubicBezTo>
                  <a:cubicBezTo>
                    <a:pt x="390" y="590"/>
                    <a:pt x="350" y="510"/>
                    <a:pt x="320" y="450"/>
                  </a:cubicBezTo>
                  <a:lnTo>
                    <a:pt x="290" y="390"/>
                  </a:lnTo>
                  <a:cubicBezTo>
                    <a:pt x="270" y="340"/>
                    <a:pt x="240" y="300"/>
                    <a:pt x="220" y="260"/>
                  </a:cubicBezTo>
                  <a:lnTo>
                    <a:pt x="160" y="140"/>
                  </a:lnTo>
                  <a:lnTo>
                    <a:pt x="180" y="140"/>
                  </a:lnTo>
                  <a:cubicBezTo>
                    <a:pt x="200" y="130"/>
                    <a:pt x="230" y="130"/>
                    <a:pt x="260" y="120"/>
                  </a:cubicBezTo>
                  <a:close/>
                  <a:moveTo>
                    <a:pt x="250" y="0"/>
                  </a:moveTo>
                  <a:cubicBezTo>
                    <a:pt x="210" y="11"/>
                    <a:pt x="180" y="20"/>
                    <a:pt x="150" y="20"/>
                  </a:cubicBezTo>
                  <a:cubicBezTo>
                    <a:pt x="131" y="31"/>
                    <a:pt x="111" y="31"/>
                    <a:pt x="91" y="40"/>
                  </a:cubicBezTo>
                  <a:lnTo>
                    <a:pt x="40" y="60"/>
                  </a:lnTo>
                  <a:lnTo>
                    <a:pt x="0" y="100"/>
                  </a:lnTo>
                  <a:lnTo>
                    <a:pt x="31" y="170"/>
                  </a:lnTo>
                  <a:cubicBezTo>
                    <a:pt x="40" y="170"/>
                    <a:pt x="40" y="180"/>
                    <a:pt x="51" y="190"/>
                  </a:cubicBezTo>
                  <a:lnTo>
                    <a:pt x="120" y="320"/>
                  </a:lnTo>
                  <a:lnTo>
                    <a:pt x="180" y="439"/>
                  </a:lnTo>
                  <a:lnTo>
                    <a:pt x="220" y="510"/>
                  </a:lnTo>
                  <a:cubicBezTo>
                    <a:pt x="250" y="570"/>
                    <a:pt x="290" y="649"/>
                    <a:pt x="340" y="719"/>
                  </a:cubicBezTo>
                  <a:cubicBezTo>
                    <a:pt x="390" y="799"/>
                    <a:pt x="450" y="859"/>
                    <a:pt x="499" y="899"/>
                  </a:cubicBezTo>
                  <a:cubicBezTo>
                    <a:pt x="559" y="939"/>
                    <a:pt x="639" y="969"/>
                    <a:pt x="719" y="978"/>
                  </a:cubicBezTo>
                  <a:cubicBezTo>
                    <a:pt x="739" y="978"/>
                    <a:pt x="769" y="989"/>
                    <a:pt x="789" y="989"/>
                  </a:cubicBezTo>
                  <a:cubicBezTo>
                    <a:pt x="809" y="989"/>
                    <a:pt x="819" y="978"/>
                    <a:pt x="829" y="978"/>
                  </a:cubicBezTo>
                  <a:cubicBezTo>
                    <a:pt x="859" y="978"/>
                    <a:pt x="899" y="978"/>
                    <a:pt x="919" y="969"/>
                  </a:cubicBezTo>
                  <a:cubicBezTo>
                    <a:pt x="939" y="969"/>
                    <a:pt x="959" y="959"/>
                    <a:pt x="989" y="959"/>
                  </a:cubicBezTo>
                  <a:lnTo>
                    <a:pt x="1009" y="949"/>
                  </a:lnTo>
                  <a:cubicBezTo>
                    <a:pt x="1019" y="949"/>
                    <a:pt x="1039" y="939"/>
                    <a:pt x="1049" y="919"/>
                  </a:cubicBezTo>
                  <a:lnTo>
                    <a:pt x="1059" y="899"/>
                  </a:lnTo>
                  <a:lnTo>
                    <a:pt x="1059" y="869"/>
                  </a:lnTo>
                  <a:lnTo>
                    <a:pt x="1049" y="849"/>
                  </a:lnTo>
                  <a:lnTo>
                    <a:pt x="1049" y="839"/>
                  </a:lnTo>
                  <a:cubicBezTo>
                    <a:pt x="1039" y="829"/>
                    <a:pt x="1039" y="819"/>
                    <a:pt x="1029" y="809"/>
                  </a:cubicBezTo>
                  <a:lnTo>
                    <a:pt x="889" y="479"/>
                  </a:lnTo>
                  <a:cubicBezTo>
                    <a:pt x="849" y="399"/>
                    <a:pt x="809" y="320"/>
                    <a:pt x="769" y="260"/>
                  </a:cubicBezTo>
                  <a:cubicBezTo>
                    <a:pt x="710" y="180"/>
                    <a:pt x="659" y="120"/>
                    <a:pt x="590" y="80"/>
                  </a:cubicBezTo>
                  <a:cubicBezTo>
                    <a:pt x="530" y="40"/>
                    <a:pt x="450" y="11"/>
                    <a:pt x="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7988492" y="3272952"/>
              <a:ext cx="85308" cy="79614"/>
            </a:xfrm>
            <a:custGeom>
              <a:avLst/>
              <a:gdLst/>
              <a:ahLst/>
              <a:cxnLst/>
              <a:rect l="l" t="t" r="r" b="b"/>
              <a:pathLst>
                <a:path w="929" h="867" extrusionOk="0">
                  <a:moveTo>
                    <a:pt x="190" y="0"/>
                  </a:moveTo>
                  <a:cubicBezTo>
                    <a:pt x="150" y="10"/>
                    <a:pt x="120" y="10"/>
                    <a:pt x="90" y="20"/>
                  </a:cubicBezTo>
                  <a:cubicBezTo>
                    <a:pt x="70" y="30"/>
                    <a:pt x="41" y="40"/>
                    <a:pt x="30" y="40"/>
                  </a:cubicBezTo>
                  <a:cubicBezTo>
                    <a:pt x="21" y="40"/>
                    <a:pt x="10" y="50"/>
                    <a:pt x="10" y="50"/>
                  </a:cubicBezTo>
                  <a:lnTo>
                    <a:pt x="1" y="50"/>
                  </a:lnTo>
                  <a:lnTo>
                    <a:pt x="10" y="60"/>
                  </a:lnTo>
                  <a:cubicBezTo>
                    <a:pt x="10" y="70"/>
                    <a:pt x="21" y="90"/>
                    <a:pt x="30" y="100"/>
                  </a:cubicBezTo>
                  <a:lnTo>
                    <a:pt x="61" y="160"/>
                  </a:lnTo>
                  <a:cubicBezTo>
                    <a:pt x="70" y="180"/>
                    <a:pt x="90" y="200"/>
                    <a:pt x="100" y="230"/>
                  </a:cubicBezTo>
                  <a:cubicBezTo>
                    <a:pt x="130" y="290"/>
                    <a:pt x="160" y="350"/>
                    <a:pt x="200" y="419"/>
                  </a:cubicBezTo>
                  <a:cubicBezTo>
                    <a:pt x="240" y="490"/>
                    <a:pt x="270" y="559"/>
                    <a:pt x="320" y="629"/>
                  </a:cubicBezTo>
                  <a:cubicBezTo>
                    <a:pt x="360" y="689"/>
                    <a:pt x="410" y="749"/>
                    <a:pt x="469" y="789"/>
                  </a:cubicBezTo>
                  <a:cubicBezTo>
                    <a:pt x="529" y="829"/>
                    <a:pt x="589" y="849"/>
                    <a:pt x="659" y="859"/>
                  </a:cubicBezTo>
                  <a:cubicBezTo>
                    <a:pt x="674" y="864"/>
                    <a:pt x="689" y="866"/>
                    <a:pt x="704" y="866"/>
                  </a:cubicBezTo>
                  <a:cubicBezTo>
                    <a:pt x="719" y="866"/>
                    <a:pt x="734" y="864"/>
                    <a:pt x="749" y="859"/>
                  </a:cubicBezTo>
                  <a:cubicBezTo>
                    <a:pt x="789" y="859"/>
                    <a:pt x="819" y="859"/>
                    <a:pt x="839" y="849"/>
                  </a:cubicBezTo>
                  <a:cubicBezTo>
                    <a:pt x="869" y="849"/>
                    <a:pt x="889" y="839"/>
                    <a:pt x="909" y="839"/>
                  </a:cubicBezTo>
                  <a:cubicBezTo>
                    <a:pt x="919" y="829"/>
                    <a:pt x="929" y="829"/>
                    <a:pt x="929" y="829"/>
                  </a:cubicBezTo>
                  <a:lnTo>
                    <a:pt x="929" y="819"/>
                  </a:lnTo>
                  <a:cubicBezTo>
                    <a:pt x="919" y="809"/>
                    <a:pt x="919" y="789"/>
                    <a:pt x="909" y="779"/>
                  </a:cubicBezTo>
                  <a:lnTo>
                    <a:pt x="879" y="719"/>
                  </a:lnTo>
                  <a:cubicBezTo>
                    <a:pt x="869" y="699"/>
                    <a:pt x="859" y="669"/>
                    <a:pt x="849" y="639"/>
                  </a:cubicBezTo>
                  <a:cubicBezTo>
                    <a:pt x="819" y="579"/>
                    <a:pt x="789" y="519"/>
                    <a:pt x="759" y="450"/>
                  </a:cubicBezTo>
                  <a:cubicBezTo>
                    <a:pt x="729" y="370"/>
                    <a:pt x="689" y="300"/>
                    <a:pt x="649" y="240"/>
                  </a:cubicBezTo>
                  <a:cubicBezTo>
                    <a:pt x="600" y="170"/>
                    <a:pt x="549" y="110"/>
                    <a:pt x="489" y="70"/>
                  </a:cubicBezTo>
                  <a:cubicBezTo>
                    <a:pt x="429" y="30"/>
                    <a:pt x="360" y="10"/>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7982064" y="3267442"/>
              <a:ext cx="97245" cy="90817"/>
            </a:xfrm>
            <a:custGeom>
              <a:avLst/>
              <a:gdLst/>
              <a:ahLst/>
              <a:cxnLst/>
              <a:rect l="l" t="t" r="r" b="b"/>
              <a:pathLst>
                <a:path w="1059" h="989" extrusionOk="0">
                  <a:moveTo>
                    <a:pt x="350" y="120"/>
                  </a:moveTo>
                  <a:cubicBezTo>
                    <a:pt x="420" y="130"/>
                    <a:pt x="480" y="150"/>
                    <a:pt x="530" y="180"/>
                  </a:cubicBezTo>
                  <a:cubicBezTo>
                    <a:pt x="579" y="220"/>
                    <a:pt x="619" y="260"/>
                    <a:pt x="670" y="330"/>
                  </a:cubicBezTo>
                  <a:cubicBezTo>
                    <a:pt x="699" y="390"/>
                    <a:pt x="739" y="450"/>
                    <a:pt x="779" y="530"/>
                  </a:cubicBezTo>
                  <a:lnTo>
                    <a:pt x="919" y="849"/>
                  </a:lnTo>
                  <a:lnTo>
                    <a:pt x="899" y="849"/>
                  </a:lnTo>
                  <a:cubicBezTo>
                    <a:pt x="879" y="859"/>
                    <a:pt x="849" y="859"/>
                    <a:pt x="819" y="859"/>
                  </a:cubicBezTo>
                  <a:cubicBezTo>
                    <a:pt x="804" y="864"/>
                    <a:pt x="789" y="866"/>
                    <a:pt x="774" y="866"/>
                  </a:cubicBezTo>
                  <a:cubicBezTo>
                    <a:pt x="759" y="866"/>
                    <a:pt x="744" y="864"/>
                    <a:pt x="729" y="859"/>
                  </a:cubicBezTo>
                  <a:cubicBezTo>
                    <a:pt x="670" y="849"/>
                    <a:pt x="619" y="829"/>
                    <a:pt x="570" y="799"/>
                  </a:cubicBezTo>
                  <a:cubicBezTo>
                    <a:pt x="530" y="769"/>
                    <a:pt x="480" y="719"/>
                    <a:pt x="440" y="659"/>
                  </a:cubicBezTo>
                  <a:cubicBezTo>
                    <a:pt x="390" y="590"/>
                    <a:pt x="350" y="510"/>
                    <a:pt x="320" y="450"/>
                  </a:cubicBezTo>
                  <a:lnTo>
                    <a:pt x="290" y="390"/>
                  </a:lnTo>
                  <a:cubicBezTo>
                    <a:pt x="270" y="340"/>
                    <a:pt x="240" y="300"/>
                    <a:pt x="220" y="260"/>
                  </a:cubicBezTo>
                  <a:lnTo>
                    <a:pt x="160" y="140"/>
                  </a:lnTo>
                  <a:lnTo>
                    <a:pt x="180" y="140"/>
                  </a:lnTo>
                  <a:cubicBezTo>
                    <a:pt x="200" y="130"/>
                    <a:pt x="230" y="130"/>
                    <a:pt x="260" y="120"/>
                  </a:cubicBezTo>
                  <a:close/>
                  <a:moveTo>
                    <a:pt x="250" y="0"/>
                  </a:moveTo>
                  <a:cubicBezTo>
                    <a:pt x="210" y="11"/>
                    <a:pt x="180" y="20"/>
                    <a:pt x="150" y="20"/>
                  </a:cubicBezTo>
                  <a:cubicBezTo>
                    <a:pt x="131" y="31"/>
                    <a:pt x="111" y="31"/>
                    <a:pt x="91" y="40"/>
                  </a:cubicBezTo>
                  <a:lnTo>
                    <a:pt x="40" y="60"/>
                  </a:lnTo>
                  <a:lnTo>
                    <a:pt x="0" y="100"/>
                  </a:lnTo>
                  <a:lnTo>
                    <a:pt x="31" y="170"/>
                  </a:lnTo>
                  <a:cubicBezTo>
                    <a:pt x="40" y="170"/>
                    <a:pt x="40" y="180"/>
                    <a:pt x="51" y="190"/>
                  </a:cubicBezTo>
                  <a:lnTo>
                    <a:pt x="120" y="320"/>
                  </a:lnTo>
                  <a:lnTo>
                    <a:pt x="180" y="439"/>
                  </a:lnTo>
                  <a:lnTo>
                    <a:pt x="220" y="510"/>
                  </a:lnTo>
                  <a:cubicBezTo>
                    <a:pt x="250" y="570"/>
                    <a:pt x="290" y="649"/>
                    <a:pt x="340" y="719"/>
                  </a:cubicBezTo>
                  <a:cubicBezTo>
                    <a:pt x="390" y="799"/>
                    <a:pt x="450" y="859"/>
                    <a:pt x="499" y="899"/>
                  </a:cubicBezTo>
                  <a:cubicBezTo>
                    <a:pt x="559" y="939"/>
                    <a:pt x="639" y="969"/>
                    <a:pt x="719" y="978"/>
                  </a:cubicBezTo>
                  <a:cubicBezTo>
                    <a:pt x="739" y="978"/>
                    <a:pt x="769" y="989"/>
                    <a:pt x="789" y="989"/>
                  </a:cubicBezTo>
                  <a:cubicBezTo>
                    <a:pt x="809" y="989"/>
                    <a:pt x="819" y="978"/>
                    <a:pt x="829" y="978"/>
                  </a:cubicBezTo>
                  <a:cubicBezTo>
                    <a:pt x="859" y="978"/>
                    <a:pt x="899" y="978"/>
                    <a:pt x="919" y="969"/>
                  </a:cubicBezTo>
                  <a:cubicBezTo>
                    <a:pt x="939" y="969"/>
                    <a:pt x="959" y="959"/>
                    <a:pt x="989" y="959"/>
                  </a:cubicBezTo>
                  <a:lnTo>
                    <a:pt x="1009" y="949"/>
                  </a:lnTo>
                  <a:cubicBezTo>
                    <a:pt x="1019" y="949"/>
                    <a:pt x="1039" y="939"/>
                    <a:pt x="1049" y="919"/>
                  </a:cubicBezTo>
                  <a:lnTo>
                    <a:pt x="1059" y="899"/>
                  </a:lnTo>
                  <a:lnTo>
                    <a:pt x="1059" y="869"/>
                  </a:lnTo>
                  <a:lnTo>
                    <a:pt x="1049" y="849"/>
                  </a:lnTo>
                  <a:lnTo>
                    <a:pt x="1049" y="839"/>
                  </a:lnTo>
                  <a:cubicBezTo>
                    <a:pt x="1039" y="829"/>
                    <a:pt x="1039" y="819"/>
                    <a:pt x="1029" y="809"/>
                  </a:cubicBezTo>
                  <a:lnTo>
                    <a:pt x="889" y="479"/>
                  </a:lnTo>
                  <a:cubicBezTo>
                    <a:pt x="849" y="399"/>
                    <a:pt x="809" y="320"/>
                    <a:pt x="769" y="260"/>
                  </a:cubicBezTo>
                  <a:cubicBezTo>
                    <a:pt x="710" y="180"/>
                    <a:pt x="659" y="120"/>
                    <a:pt x="590" y="80"/>
                  </a:cubicBezTo>
                  <a:cubicBezTo>
                    <a:pt x="530" y="40"/>
                    <a:pt x="450" y="11"/>
                    <a:pt x="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8038905" y="3280206"/>
              <a:ext cx="82553" cy="81726"/>
            </a:xfrm>
            <a:custGeom>
              <a:avLst/>
              <a:gdLst/>
              <a:ahLst/>
              <a:cxnLst/>
              <a:rect l="l" t="t" r="r" b="b"/>
              <a:pathLst>
                <a:path w="899" h="890" extrusionOk="0">
                  <a:moveTo>
                    <a:pt x="190" y="1"/>
                  </a:moveTo>
                  <a:cubicBezTo>
                    <a:pt x="150" y="1"/>
                    <a:pt x="120" y="11"/>
                    <a:pt x="91" y="21"/>
                  </a:cubicBezTo>
                  <a:cubicBezTo>
                    <a:pt x="71" y="21"/>
                    <a:pt x="40" y="31"/>
                    <a:pt x="31" y="31"/>
                  </a:cubicBezTo>
                  <a:cubicBezTo>
                    <a:pt x="20" y="41"/>
                    <a:pt x="11" y="41"/>
                    <a:pt x="11" y="41"/>
                  </a:cubicBezTo>
                  <a:lnTo>
                    <a:pt x="0" y="41"/>
                  </a:lnTo>
                  <a:lnTo>
                    <a:pt x="0" y="51"/>
                  </a:lnTo>
                  <a:cubicBezTo>
                    <a:pt x="0" y="51"/>
                    <a:pt x="11" y="51"/>
                    <a:pt x="11" y="61"/>
                  </a:cubicBezTo>
                  <a:cubicBezTo>
                    <a:pt x="11" y="61"/>
                    <a:pt x="20" y="81"/>
                    <a:pt x="31" y="91"/>
                  </a:cubicBezTo>
                  <a:cubicBezTo>
                    <a:pt x="31" y="111"/>
                    <a:pt x="40" y="131"/>
                    <a:pt x="60" y="151"/>
                  </a:cubicBezTo>
                  <a:cubicBezTo>
                    <a:pt x="71" y="181"/>
                    <a:pt x="80" y="201"/>
                    <a:pt x="91" y="231"/>
                  </a:cubicBezTo>
                  <a:cubicBezTo>
                    <a:pt x="120" y="280"/>
                    <a:pt x="150" y="351"/>
                    <a:pt x="180" y="420"/>
                  </a:cubicBezTo>
                  <a:cubicBezTo>
                    <a:pt x="220" y="490"/>
                    <a:pt x="250" y="570"/>
                    <a:pt x="290" y="630"/>
                  </a:cubicBezTo>
                  <a:cubicBezTo>
                    <a:pt x="340" y="700"/>
                    <a:pt x="380" y="760"/>
                    <a:pt x="440" y="800"/>
                  </a:cubicBezTo>
                  <a:cubicBezTo>
                    <a:pt x="490" y="839"/>
                    <a:pt x="559" y="870"/>
                    <a:pt x="619" y="879"/>
                  </a:cubicBezTo>
                  <a:cubicBezTo>
                    <a:pt x="659" y="879"/>
                    <a:pt x="689" y="890"/>
                    <a:pt x="719" y="890"/>
                  </a:cubicBezTo>
                  <a:cubicBezTo>
                    <a:pt x="749" y="879"/>
                    <a:pt x="779" y="879"/>
                    <a:pt x="809" y="879"/>
                  </a:cubicBezTo>
                  <a:cubicBezTo>
                    <a:pt x="829" y="870"/>
                    <a:pt x="859" y="870"/>
                    <a:pt x="869" y="870"/>
                  </a:cubicBezTo>
                  <a:cubicBezTo>
                    <a:pt x="889" y="859"/>
                    <a:pt x="899" y="859"/>
                    <a:pt x="899" y="859"/>
                  </a:cubicBezTo>
                  <a:cubicBezTo>
                    <a:pt x="899" y="859"/>
                    <a:pt x="899" y="850"/>
                    <a:pt x="889" y="839"/>
                  </a:cubicBezTo>
                  <a:cubicBezTo>
                    <a:pt x="889" y="839"/>
                    <a:pt x="889" y="820"/>
                    <a:pt x="879" y="810"/>
                  </a:cubicBezTo>
                  <a:lnTo>
                    <a:pt x="849" y="750"/>
                  </a:lnTo>
                  <a:cubicBezTo>
                    <a:pt x="849" y="720"/>
                    <a:pt x="829" y="700"/>
                    <a:pt x="819" y="670"/>
                  </a:cubicBezTo>
                  <a:cubicBezTo>
                    <a:pt x="799" y="610"/>
                    <a:pt x="769" y="540"/>
                    <a:pt x="739" y="471"/>
                  </a:cubicBezTo>
                  <a:cubicBezTo>
                    <a:pt x="709" y="391"/>
                    <a:pt x="679" y="320"/>
                    <a:pt x="639" y="251"/>
                  </a:cubicBezTo>
                  <a:cubicBezTo>
                    <a:pt x="599" y="191"/>
                    <a:pt x="550" y="131"/>
                    <a:pt x="490" y="81"/>
                  </a:cubicBezTo>
                  <a:cubicBezTo>
                    <a:pt x="430" y="41"/>
                    <a:pt x="360" y="11"/>
                    <a:pt x="2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8032477" y="3274789"/>
              <a:ext cx="94490" cy="92654"/>
            </a:xfrm>
            <a:custGeom>
              <a:avLst/>
              <a:gdLst/>
              <a:ahLst/>
              <a:cxnLst/>
              <a:rect l="l" t="t" r="r" b="b"/>
              <a:pathLst>
                <a:path w="1029" h="1009" extrusionOk="0">
                  <a:moveTo>
                    <a:pt x="350" y="120"/>
                  </a:moveTo>
                  <a:cubicBezTo>
                    <a:pt x="420" y="130"/>
                    <a:pt x="480" y="160"/>
                    <a:pt x="520" y="190"/>
                  </a:cubicBezTo>
                  <a:cubicBezTo>
                    <a:pt x="569" y="230"/>
                    <a:pt x="620" y="280"/>
                    <a:pt x="660" y="350"/>
                  </a:cubicBezTo>
                  <a:cubicBezTo>
                    <a:pt x="689" y="410"/>
                    <a:pt x="729" y="479"/>
                    <a:pt x="759" y="549"/>
                  </a:cubicBezTo>
                  <a:lnTo>
                    <a:pt x="889" y="879"/>
                  </a:lnTo>
                  <a:lnTo>
                    <a:pt x="869" y="879"/>
                  </a:lnTo>
                  <a:cubicBezTo>
                    <a:pt x="849" y="879"/>
                    <a:pt x="819" y="879"/>
                    <a:pt x="789" y="889"/>
                  </a:cubicBezTo>
                  <a:lnTo>
                    <a:pt x="779" y="949"/>
                  </a:lnTo>
                  <a:lnTo>
                    <a:pt x="779" y="889"/>
                  </a:lnTo>
                  <a:cubicBezTo>
                    <a:pt x="759" y="889"/>
                    <a:pt x="729" y="879"/>
                    <a:pt x="700" y="879"/>
                  </a:cubicBezTo>
                  <a:cubicBezTo>
                    <a:pt x="640" y="869"/>
                    <a:pt x="589" y="849"/>
                    <a:pt x="540" y="809"/>
                  </a:cubicBezTo>
                  <a:cubicBezTo>
                    <a:pt x="500" y="779"/>
                    <a:pt x="460" y="729"/>
                    <a:pt x="420" y="659"/>
                  </a:cubicBezTo>
                  <a:cubicBezTo>
                    <a:pt x="370" y="589"/>
                    <a:pt x="340" y="510"/>
                    <a:pt x="310" y="459"/>
                  </a:cubicBezTo>
                  <a:cubicBezTo>
                    <a:pt x="280" y="379"/>
                    <a:pt x="250" y="319"/>
                    <a:pt x="220" y="260"/>
                  </a:cubicBezTo>
                  <a:lnTo>
                    <a:pt x="161" y="140"/>
                  </a:lnTo>
                  <a:cubicBezTo>
                    <a:pt x="161" y="140"/>
                    <a:pt x="170" y="140"/>
                    <a:pt x="180" y="130"/>
                  </a:cubicBezTo>
                  <a:cubicBezTo>
                    <a:pt x="200" y="130"/>
                    <a:pt x="230" y="120"/>
                    <a:pt x="260" y="120"/>
                  </a:cubicBezTo>
                  <a:close/>
                  <a:moveTo>
                    <a:pt x="250" y="0"/>
                  </a:moveTo>
                  <a:cubicBezTo>
                    <a:pt x="220" y="10"/>
                    <a:pt x="180" y="10"/>
                    <a:pt x="150" y="20"/>
                  </a:cubicBezTo>
                  <a:cubicBezTo>
                    <a:pt x="130" y="20"/>
                    <a:pt x="110" y="30"/>
                    <a:pt x="90" y="30"/>
                  </a:cubicBezTo>
                  <a:lnTo>
                    <a:pt x="41" y="50"/>
                  </a:lnTo>
                  <a:lnTo>
                    <a:pt x="1" y="90"/>
                  </a:lnTo>
                  <a:lnTo>
                    <a:pt x="30" y="150"/>
                  </a:lnTo>
                  <a:cubicBezTo>
                    <a:pt x="30" y="160"/>
                    <a:pt x="41" y="170"/>
                    <a:pt x="50" y="190"/>
                  </a:cubicBezTo>
                  <a:lnTo>
                    <a:pt x="110" y="310"/>
                  </a:lnTo>
                  <a:cubicBezTo>
                    <a:pt x="141" y="370"/>
                    <a:pt x="170" y="430"/>
                    <a:pt x="200" y="510"/>
                  </a:cubicBezTo>
                  <a:cubicBezTo>
                    <a:pt x="230" y="569"/>
                    <a:pt x="270" y="649"/>
                    <a:pt x="310" y="719"/>
                  </a:cubicBezTo>
                  <a:cubicBezTo>
                    <a:pt x="360" y="809"/>
                    <a:pt x="420" y="869"/>
                    <a:pt x="470" y="909"/>
                  </a:cubicBezTo>
                  <a:cubicBezTo>
                    <a:pt x="529" y="958"/>
                    <a:pt x="609" y="989"/>
                    <a:pt x="680" y="998"/>
                  </a:cubicBezTo>
                  <a:cubicBezTo>
                    <a:pt x="720" y="998"/>
                    <a:pt x="749" y="1009"/>
                    <a:pt x="779" y="1009"/>
                  </a:cubicBezTo>
                  <a:lnTo>
                    <a:pt x="789" y="1009"/>
                  </a:lnTo>
                  <a:cubicBezTo>
                    <a:pt x="829" y="998"/>
                    <a:pt x="859" y="998"/>
                    <a:pt x="889" y="998"/>
                  </a:cubicBezTo>
                  <a:cubicBezTo>
                    <a:pt x="909" y="989"/>
                    <a:pt x="929" y="989"/>
                    <a:pt x="939" y="989"/>
                  </a:cubicBezTo>
                  <a:lnTo>
                    <a:pt x="959" y="978"/>
                  </a:lnTo>
                  <a:cubicBezTo>
                    <a:pt x="989" y="969"/>
                    <a:pt x="1009" y="969"/>
                    <a:pt x="1019" y="949"/>
                  </a:cubicBezTo>
                  <a:lnTo>
                    <a:pt x="1029" y="929"/>
                  </a:lnTo>
                  <a:lnTo>
                    <a:pt x="1029" y="909"/>
                  </a:lnTo>
                  <a:cubicBezTo>
                    <a:pt x="1029" y="909"/>
                    <a:pt x="1019" y="898"/>
                    <a:pt x="1019" y="879"/>
                  </a:cubicBezTo>
                  <a:lnTo>
                    <a:pt x="1009" y="869"/>
                  </a:lnTo>
                  <a:cubicBezTo>
                    <a:pt x="1009" y="859"/>
                    <a:pt x="1009" y="849"/>
                    <a:pt x="999" y="839"/>
                  </a:cubicBezTo>
                  <a:lnTo>
                    <a:pt x="869" y="510"/>
                  </a:lnTo>
                  <a:cubicBezTo>
                    <a:pt x="839" y="430"/>
                    <a:pt x="799" y="350"/>
                    <a:pt x="759" y="280"/>
                  </a:cubicBezTo>
                  <a:cubicBezTo>
                    <a:pt x="709" y="200"/>
                    <a:pt x="660" y="140"/>
                    <a:pt x="600" y="100"/>
                  </a:cubicBezTo>
                  <a:cubicBezTo>
                    <a:pt x="529" y="50"/>
                    <a:pt x="450" y="20"/>
                    <a:pt x="370" y="10"/>
                  </a:cubicBezTo>
                  <a:cubicBezTo>
                    <a:pt x="330" y="0"/>
                    <a:pt x="290"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8038905" y="3280206"/>
              <a:ext cx="82553" cy="81726"/>
            </a:xfrm>
            <a:custGeom>
              <a:avLst/>
              <a:gdLst/>
              <a:ahLst/>
              <a:cxnLst/>
              <a:rect l="l" t="t" r="r" b="b"/>
              <a:pathLst>
                <a:path w="899" h="890" extrusionOk="0">
                  <a:moveTo>
                    <a:pt x="190" y="1"/>
                  </a:moveTo>
                  <a:cubicBezTo>
                    <a:pt x="150" y="1"/>
                    <a:pt x="120" y="11"/>
                    <a:pt x="91" y="21"/>
                  </a:cubicBezTo>
                  <a:cubicBezTo>
                    <a:pt x="71" y="21"/>
                    <a:pt x="40" y="31"/>
                    <a:pt x="31" y="31"/>
                  </a:cubicBezTo>
                  <a:cubicBezTo>
                    <a:pt x="20" y="41"/>
                    <a:pt x="11" y="41"/>
                    <a:pt x="11" y="41"/>
                  </a:cubicBezTo>
                  <a:lnTo>
                    <a:pt x="0" y="41"/>
                  </a:lnTo>
                  <a:lnTo>
                    <a:pt x="0" y="51"/>
                  </a:lnTo>
                  <a:cubicBezTo>
                    <a:pt x="0" y="51"/>
                    <a:pt x="11" y="51"/>
                    <a:pt x="11" y="61"/>
                  </a:cubicBezTo>
                  <a:cubicBezTo>
                    <a:pt x="11" y="61"/>
                    <a:pt x="20" y="81"/>
                    <a:pt x="31" y="91"/>
                  </a:cubicBezTo>
                  <a:cubicBezTo>
                    <a:pt x="31" y="111"/>
                    <a:pt x="40" y="131"/>
                    <a:pt x="60" y="151"/>
                  </a:cubicBezTo>
                  <a:cubicBezTo>
                    <a:pt x="71" y="181"/>
                    <a:pt x="80" y="201"/>
                    <a:pt x="91" y="231"/>
                  </a:cubicBezTo>
                  <a:cubicBezTo>
                    <a:pt x="120" y="280"/>
                    <a:pt x="150" y="351"/>
                    <a:pt x="180" y="420"/>
                  </a:cubicBezTo>
                  <a:cubicBezTo>
                    <a:pt x="220" y="490"/>
                    <a:pt x="250" y="570"/>
                    <a:pt x="290" y="630"/>
                  </a:cubicBezTo>
                  <a:cubicBezTo>
                    <a:pt x="340" y="700"/>
                    <a:pt x="380" y="760"/>
                    <a:pt x="440" y="800"/>
                  </a:cubicBezTo>
                  <a:cubicBezTo>
                    <a:pt x="490" y="839"/>
                    <a:pt x="559" y="870"/>
                    <a:pt x="619" y="879"/>
                  </a:cubicBezTo>
                  <a:cubicBezTo>
                    <a:pt x="659" y="879"/>
                    <a:pt x="689" y="890"/>
                    <a:pt x="719" y="890"/>
                  </a:cubicBezTo>
                  <a:cubicBezTo>
                    <a:pt x="749" y="879"/>
                    <a:pt x="779" y="879"/>
                    <a:pt x="809" y="879"/>
                  </a:cubicBezTo>
                  <a:cubicBezTo>
                    <a:pt x="829" y="870"/>
                    <a:pt x="859" y="870"/>
                    <a:pt x="869" y="870"/>
                  </a:cubicBezTo>
                  <a:cubicBezTo>
                    <a:pt x="889" y="859"/>
                    <a:pt x="899" y="859"/>
                    <a:pt x="899" y="859"/>
                  </a:cubicBezTo>
                  <a:cubicBezTo>
                    <a:pt x="899" y="859"/>
                    <a:pt x="899" y="850"/>
                    <a:pt x="889" y="839"/>
                  </a:cubicBezTo>
                  <a:cubicBezTo>
                    <a:pt x="889" y="839"/>
                    <a:pt x="889" y="820"/>
                    <a:pt x="879" y="810"/>
                  </a:cubicBezTo>
                  <a:lnTo>
                    <a:pt x="849" y="750"/>
                  </a:lnTo>
                  <a:cubicBezTo>
                    <a:pt x="849" y="720"/>
                    <a:pt x="829" y="700"/>
                    <a:pt x="819" y="670"/>
                  </a:cubicBezTo>
                  <a:cubicBezTo>
                    <a:pt x="799" y="610"/>
                    <a:pt x="769" y="540"/>
                    <a:pt x="739" y="471"/>
                  </a:cubicBezTo>
                  <a:cubicBezTo>
                    <a:pt x="709" y="391"/>
                    <a:pt x="679" y="320"/>
                    <a:pt x="639" y="251"/>
                  </a:cubicBezTo>
                  <a:cubicBezTo>
                    <a:pt x="599" y="191"/>
                    <a:pt x="550" y="131"/>
                    <a:pt x="490" y="81"/>
                  </a:cubicBezTo>
                  <a:cubicBezTo>
                    <a:pt x="430" y="41"/>
                    <a:pt x="360" y="11"/>
                    <a:pt x="2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8032477" y="3274789"/>
              <a:ext cx="94490" cy="92654"/>
            </a:xfrm>
            <a:custGeom>
              <a:avLst/>
              <a:gdLst/>
              <a:ahLst/>
              <a:cxnLst/>
              <a:rect l="l" t="t" r="r" b="b"/>
              <a:pathLst>
                <a:path w="1029" h="1009" extrusionOk="0">
                  <a:moveTo>
                    <a:pt x="350" y="120"/>
                  </a:moveTo>
                  <a:cubicBezTo>
                    <a:pt x="420" y="130"/>
                    <a:pt x="480" y="160"/>
                    <a:pt x="520" y="190"/>
                  </a:cubicBezTo>
                  <a:cubicBezTo>
                    <a:pt x="569" y="230"/>
                    <a:pt x="620" y="280"/>
                    <a:pt x="660" y="350"/>
                  </a:cubicBezTo>
                  <a:cubicBezTo>
                    <a:pt x="689" y="410"/>
                    <a:pt x="729" y="479"/>
                    <a:pt x="759" y="549"/>
                  </a:cubicBezTo>
                  <a:lnTo>
                    <a:pt x="889" y="879"/>
                  </a:lnTo>
                  <a:lnTo>
                    <a:pt x="869" y="879"/>
                  </a:lnTo>
                  <a:cubicBezTo>
                    <a:pt x="849" y="879"/>
                    <a:pt x="819" y="879"/>
                    <a:pt x="789" y="889"/>
                  </a:cubicBezTo>
                  <a:lnTo>
                    <a:pt x="779" y="949"/>
                  </a:lnTo>
                  <a:lnTo>
                    <a:pt x="779" y="889"/>
                  </a:lnTo>
                  <a:cubicBezTo>
                    <a:pt x="759" y="889"/>
                    <a:pt x="729" y="879"/>
                    <a:pt x="700" y="879"/>
                  </a:cubicBezTo>
                  <a:cubicBezTo>
                    <a:pt x="640" y="869"/>
                    <a:pt x="589" y="849"/>
                    <a:pt x="540" y="809"/>
                  </a:cubicBezTo>
                  <a:cubicBezTo>
                    <a:pt x="500" y="779"/>
                    <a:pt x="460" y="729"/>
                    <a:pt x="420" y="659"/>
                  </a:cubicBezTo>
                  <a:cubicBezTo>
                    <a:pt x="370" y="589"/>
                    <a:pt x="340" y="510"/>
                    <a:pt x="310" y="459"/>
                  </a:cubicBezTo>
                  <a:cubicBezTo>
                    <a:pt x="280" y="379"/>
                    <a:pt x="250" y="319"/>
                    <a:pt x="220" y="260"/>
                  </a:cubicBezTo>
                  <a:lnTo>
                    <a:pt x="161" y="140"/>
                  </a:lnTo>
                  <a:cubicBezTo>
                    <a:pt x="161" y="140"/>
                    <a:pt x="170" y="140"/>
                    <a:pt x="180" y="130"/>
                  </a:cubicBezTo>
                  <a:cubicBezTo>
                    <a:pt x="200" y="130"/>
                    <a:pt x="230" y="120"/>
                    <a:pt x="260" y="120"/>
                  </a:cubicBezTo>
                  <a:close/>
                  <a:moveTo>
                    <a:pt x="250" y="0"/>
                  </a:moveTo>
                  <a:cubicBezTo>
                    <a:pt x="220" y="10"/>
                    <a:pt x="180" y="10"/>
                    <a:pt x="150" y="20"/>
                  </a:cubicBezTo>
                  <a:cubicBezTo>
                    <a:pt x="130" y="20"/>
                    <a:pt x="110" y="30"/>
                    <a:pt x="90" y="30"/>
                  </a:cubicBezTo>
                  <a:lnTo>
                    <a:pt x="41" y="50"/>
                  </a:lnTo>
                  <a:lnTo>
                    <a:pt x="1" y="90"/>
                  </a:lnTo>
                  <a:lnTo>
                    <a:pt x="30" y="150"/>
                  </a:lnTo>
                  <a:cubicBezTo>
                    <a:pt x="30" y="160"/>
                    <a:pt x="41" y="170"/>
                    <a:pt x="50" y="190"/>
                  </a:cubicBezTo>
                  <a:lnTo>
                    <a:pt x="110" y="310"/>
                  </a:lnTo>
                  <a:cubicBezTo>
                    <a:pt x="141" y="370"/>
                    <a:pt x="170" y="430"/>
                    <a:pt x="200" y="510"/>
                  </a:cubicBezTo>
                  <a:cubicBezTo>
                    <a:pt x="230" y="569"/>
                    <a:pt x="270" y="649"/>
                    <a:pt x="310" y="719"/>
                  </a:cubicBezTo>
                  <a:cubicBezTo>
                    <a:pt x="360" y="809"/>
                    <a:pt x="420" y="869"/>
                    <a:pt x="470" y="909"/>
                  </a:cubicBezTo>
                  <a:cubicBezTo>
                    <a:pt x="529" y="958"/>
                    <a:pt x="609" y="989"/>
                    <a:pt x="680" y="998"/>
                  </a:cubicBezTo>
                  <a:cubicBezTo>
                    <a:pt x="720" y="998"/>
                    <a:pt x="749" y="1009"/>
                    <a:pt x="779" y="1009"/>
                  </a:cubicBezTo>
                  <a:lnTo>
                    <a:pt x="789" y="1009"/>
                  </a:lnTo>
                  <a:cubicBezTo>
                    <a:pt x="829" y="998"/>
                    <a:pt x="859" y="998"/>
                    <a:pt x="889" y="998"/>
                  </a:cubicBezTo>
                  <a:cubicBezTo>
                    <a:pt x="909" y="989"/>
                    <a:pt x="929" y="989"/>
                    <a:pt x="949" y="978"/>
                  </a:cubicBezTo>
                  <a:lnTo>
                    <a:pt x="969" y="978"/>
                  </a:lnTo>
                  <a:cubicBezTo>
                    <a:pt x="989" y="978"/>
                    <a:pt x="999" y="969"/>
                    <a:pt x="1009" y="958"/>
                  </a:cubicBezTo>
                  <a:lnTo>
                    <a:pt x="1029" y="938"/>
                  </a:lnTo>
                  <a:lnTo>
                    <a:pt x="1029" y="909"/>
                  </a:lnTo>
                  <a:cubicBezTo>
                    <a:pt x="1029" y="909"/>
                    <a:pt x="1019" y="898"/>
                    <a:pt x="1019" y="879"/>
                  </a:cubicBezTo>
                  <a:lnTo>
                    <a:pt x="1009" y="869"/>
                  </a:lnTo>
                  <a:cubicBezTo>
                    <a:pt x="1009" y="859"/>
                    <a:pt x="1009" y="849"/>
                    <a:pt x="999" y="839"/>
                  </a:cubicBezTo>
                  <a:lnTo>
                    <a:pt x="869" y="510"/>
                  </a:lnTo>
                  <a:cubicBezTo>
                    <a:pt x="839" y="430"/>
                    <a:pt x="799" y="350"/>
                    <a:pt x="759" y="280"/>
                  </a:cubicBezTo>
                  <a:cubicBezTo>
                    <a:pt x="709" y="200"/>
                    <a:pt x="660" y="140"/>
                    <a:pt x="600" y="100"/>
                  </a:cubicBezTo>
                  <a:cubicBezTo>
                    <a:pt x="529" y="50"/>
                    <a:pt x="450" y="20"/>
                    <a:pt x="370" y="10"/>
                  </a:cubicBezTo>
                  <a:cubicBezTo>
                    <a:pt x="330" y="0"/>
                    <a:pt x="290"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8089318" y="3289389"/>
              <a:ext cx="78972" cy="83563"/>
            </a:xfrm>
            <a:custGeom>
              <a:avLst/>
              <a:gdLst/>
              <a:ahLst/>
              <a:cxnLst/>
              <a:rect l="l" t="t" r="r" b="b"/>
              <a:pathLst>
                <a:path w="860" h="910" extrusionOk="0">
                  <a:moveTo>
                    <a:pt x="190" y="1"/>
                  </a:moveTo>
                  <a:cubicBezTo>
                    <a:pt x="150" y="11"/>
                    <a:pt x="121" y="11"/>
                    <a:pt x="90" y="11"/>
                  </a:cubicBezTo>
                  <a:cubicBezTo>
                    <a:pt x="61" y="21"/>
                    <a:pt x="41" y="31"/>
                    <a:pt x="21" y="31"/>
                  </a:cubicBezTo>
                  <a:lnTo>
                    <a:pt x="10" y="31"/>
                  </a:lnTo>
                  <a:lnTo>
                    <a:pt x="1" y="41"/>
                  </a:lnTo>
                  <a:lnTo>
                    <a:pt x="1" y="51"/>
                  </a:lnTo>
                  <a:cubicBezTo>
                    <a:pt x="10" y="61"/>
                    <a:pt x="10" y="71"/>
                    <a:pt x="21" y="91"/>
                  </a:cubicBezTo>
                  <a:lnTo>
                    <a:pt x="50" y="151"/>
                  </a:lnTo>
                  <a:cubicBezTo>
                    <a:pt x="61" y="171"/>
                    <a:pt x="70" y="200"/>
                    <a:pt x="81" y="231"/>
                  </a:cubicBezTo>
                  <a:cubicBezTo>
                    <a:pt x="110" y="280"/>
                    <a:pt x="140" y="351"/>
                    <a:pt x="170" y="420"/>
                  </a:cubicBezTo>
                  <a:cubicBezTo>
                    <a:pt x="200" y="490"/>
                    <a:pt x="230" y="570"/>
                    <a:pt x="270" y="640"/>
                  </a:cubicBezTo>
                  <a:cubicBezTo>
                    <a:pt x="300" y="710"/>
                    <a:pt x="350" y="770"/>
                    <a:pt x="400" y="810"/>
                  </a:cubicBezTo>
                  <a:cubicBezTo>
                    <a:pt x="450" y="859"/>
                    <a:pt x="520" y="890"/>
                    <a:pt x="580" y="899"/>
                  </a:cubicBezTo>
                  <a:cubicBezTo>
                    <a:pt x="620" y="899"/>
                    <a:pt x="649" y="910"/>
                    <a:pt x="680" y="910"/>
                  </a:cubicBezTo>
                  <a:cubicBezTo>
                    <a:pt x="709" y="910"/>
                    <a:pt x="739" y="910"/>
                    <a:pt x="769" y="899"/>
                  </a:cubicBezTo>
                  <a:cubicBezTo>
                    <a:pt x="799" y="899"/>
                    <a:pt x="819" y="899"/>
                    <a:pt x="829" y="890"/>
                  </a:cubicBezTo>
                  <a:lnTo>
                    <a:pt x="859" y="890"/>
                  </a:lnTo>
                  <a:lnTo>
                    <a:pt x="859" y="870"/>
                  </a:lnTo>
                  <a:cubicBezTo>
                    <a:pt x="849" y="870"/>
                    <a:pt x="849" y="850"/>
                    <a:pt x="839" y="830"/>
                  </a:cubicBezTo>
                  <a:cubicBezTo>
                    <a:pt x="839" y="819"/>
                    <a:pt x="829" y="799"/>
                    <a:pt x="819" y="770"/>
                  </a:cubicBezTo>
                  <a:cubicBezTo>
                    <a:pt x="809" y="750"/>
                    <a:pt x="799" y="720"/>
                    <a:pt x="789" y="690"/>
                  </a:cubicBezTo>
                  <a:cubicBezTo>
                    <a:pt x="769" y="640"/>
                    <a:pt x="749" y="570"/>
                    <a:pt x="719" y="490"/>
                  </a:cubicBezTo>
                  <a:cubicBezTo>
                    <a:pt x="700" y="420"/>
                    <a:pt x="660" y="340"/>
                    <a:pt x="629" y="280"/>
                  </a:cubicBezTo>
                  <a:cubicBezTo>
                    <a:pt x="589" y="211"/>
                    <a:pt x="540" y="141"/>
                    <a:pt x="480" y="101"/>
                  </a:cubicBezTo>
                  <a:cubicBezTo>
                    <a:pt x="430" y="51"/>
                    <a:pt x="360" y="21"/>
                    <a:pt x="290" y="11"/>
                  </a:cubicBezTo>
                  <a:cubicBezTo>
                    <a:pt x="260" y="1"/>
                    <a:pt x="220" y="1"/>
                    <a:pt x="1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8083808" y="3283879"/>
              <a:ext cx="89991" cy="94582"/>
            </a:xfrm>
            <a:custGeom>
              <a:avLst/>
              <a:gdLst/>
              <a:ahLst/>
              <a:cxnLst/>
              <a:rect l="l" t="t" r="r" b="b"/>
              <a:pathLst>
                <a:path w="980" h="1030" extrusionOk="0">
                  <a:moveTo>
                    <a:pt x="270" y="121"/>
                  </a:moveTo>
                  <a:cubicBezTo>
                    <a:pt x="290" y="121"/>
                    <a:pt x="320" y="121"/>
                    <a:pt x="340" y="131"/>
                  </a:cubicBezTo>
                  <a:cubicBezTo>
                    <a:pt x="400" y="141"/>
                    <a:pt x="460" y="171"/>
                    <a:pt x="510" y="211"/>
                  </a:cubicBezTo>
                  <a:cubicBezTo>
                    <a:pt x="549" y="240"/>
                    <a:pt x="589" y="291"/>
                    <a:pt x="629" y="360"/>
                  </a:cubicBezTo>
                  <a:cubicBezTo>
                    <a:pt x="669" y="420"/>
                    <a:pt x="689" y="490"/>
                    <a:pt x="729" y="570"/>
                  </a:cubicBezTo>
                  <a:lnTo>
                    <a:pt x="839" y="899"/>
                  </a:lnTo>
                  <a:cubicBezTo>
                    <a:pt x="839" y="899"/>
                    <a:pt x="829" y="899"/>
                    <a:pt x="819" y="910"/>
                  </a:cubicBezTo>
                  <a:lnTo>
                    <a:pt x="740" y="910"/>
                  </a:lnTo>
                  <a:cubicBezTo>
                    <a:pt x="709" y="910"/>
                    <a:pt x="680" y="899"/>
                    <a:pt x="649" y="899"/>
                  </a:cubicBezTo>
                  <a:cubicBezTo>
                    <a:pt x="600" y="890"/>
                    <a:pt x="540" y="859"/>
                    <a:pt x="500" y="830"/>
                  </a:cubicBezTo>
                  <a:cubicBezTo>
                    <a:pt x="460" y="790"/>
                    <a:pt x="420" y="740"/>
                    <a:pt x="380" y="670"/>
                  </a:cubicBezTo>
                  <a:cubicBezTo>
                    <a:pt x="340" y="600"/>
                    <a:pt x="310" y="520"/>
                    <a:pt x="280" y="460"/>
                  </a:cubicBezTo>
                  <a:lnTo>
                    <a:pt x="141" y="141"/>
                  </a:lnTo>
                  <a:cubicBezTo>
                    <a:pt x="150" y="141"/>
                    <a:pt x="161" y="131"/>
                    <a:pt x="161" y="131"/>
                  </a:cubicBezTo>
                  <a:cubicBezTo>
                    <a:pt x="190" y="131"/>
                    <a:pt x="220" y="131"/>
                    <a:pt x="250" y="121"/>
                  </a:cubicBezTo>
                  <a:close/>
                  <a:moveTo>
                    <a:pt x="240" y="1"/>
                  </a:moveTo>
                  <a:cubicBezTo>
                    <a:pt x="210" y="11"/>
                    <a:pt x="170" y="11"/>
                    <a:pt x="141" y="11"/>
                  </a:cubicBezTo>
                  <a:cubicBezTo>
                    <a:pt x="121" y="21"/>
                    <a:pt x="101" y="21"/>
                    <a:pt x="81" y="31"/>
                  </a:cubicBezTo>
                  <a:lnTo>
                    <a:pt x="21" y="51"/>
                  </a:lnTo>
                  <a:lnTo>
                    <a:pt x="1" y="101"/>
                  </a:lnTo>
                  <a:lnTo>
                    <a:pt x="10" y="151"/>
                  </a:lnTo>
                  <a:cubicBezTo>
                    <a:pt x="21" y="161"/>
                    <a:pt x="21" y="171"/>
                    <a:pt x="30" y="171"/>
                  </a:cubicBezTo>
                  <a:lnTo>
                    <a:pt x="170" y="500"/>
                  </a:lnTo>
                  <a:cubicBezTo>
                    <a:pt x="200" y="570"/>
                    <a:pt x="230" y="650"/>
                    <a:pt x="270" y="730"/>
                  </a:cubicBezTo>
                  <a:cubicBezTo>
                    <a:pt x="320" y="810"/>
                    <a:pt x="370" y="870"/>
                    <a:pt x="420" y="919"/>
                  </a:cubicBezTo>
                  <a:cubicBezTo>
                    <a:pt x="480" y="970"/>
                    <a:pt x="560" y="999"/>
                    <a:pt x="629" y="1019"/>
                  </a:cubicBezTo>
                  <a:cubicBezTo>
                    <a:pt x="669" y="1019"/>
                    <a:pt x="709" y="1029"/>
                    <a:pt x="740" y="1029"/>
                  </a:cubicBezTo>
                  <a:lnTo>
                    <a:pt x="760" y="1029"/>
                  </a:lnTo>
                  <a:cubicBezTo>
                    <a:pt x="789" y="1029"/>
                    <a:pt x="809" y="1029"/>
                    <a:pt x="829" y="1019"/>
                  </a:cubicBezTo>
                  <a:lnTo>
                    <a:pt x="889" y="1019"/>
                  </a:lnTo>
                  <a:lnTo>
                    <a:pt x="909" y="1010"/>
                  </a:lnTo>
                  <a:cubicBezTo>
                    <a:pt x="939" y="1010"/>
                    <a:pt x="959" y="999"/>
                    <a:pt x="969" y="979"/>
                  </a:cubicBezTo>
                  <a:lnTo>
                    <a:pt x="979" y="959"/>
                  </a:lnTo>
                  <a:lnTo>
                    <a:pt x="979" y="939"/>
                  </a:lnTo>
                  <a:cubicBezTo>
                    <a:pt x="979" y="939"/>
                    <a:pt x="979" y="930"/>
                    <a:pt x="969" y="919"/>
                  </a:cubicBezTo>
                  <a:lnTo>
                    <a:pt x="969" y="899"/>
                  </a:lnTo>
                  <a:lnTo>
                    <a:pt x="959" y="879"/>
                  </a:lnTo>
                  <a:lnTo>
                    <a:pt x="839" y="530"/>
                  </a:lnTo>
                  <a:cubicBezTo>
                    <a:pt x="809" y="440"/>
                    <a:pt x="769" y="371"/>
                    <a:pt x="740" y="311"/>
                  </a:cubicBezTo>
                  <a:cubicBezTo>
                    <a:pt x="689" y="220"/>
                    <a:pt x="640" y="161"/>
                    <a:pt x="580" y="111"/>
                  </a:cubicBezTo>
                  <a:cubicBezTo>
                    <a:pt x="520" y="61"/>
                    <a:pt x="440" y="31"/>
                    <a:pt x="360" y="11"/>
                  </a:cubicBezTo>
                  <a:cubicBezTo>
                    <a:pt x="320" y="1"/>
                    <a:pt x="280" y="1"/>
                    <a:pt x="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8089318" y="3289389"/>
              <a:ext cx="78972" cy="83563"/>
            </a:xfrm>
            <a:custGeom>
              <a:avLst/>
              <a:gdLst/>
              <a:ahLst/>
              <a:cxnLst/>
              <a:rect l="l" t="t" r="r" b="b"/>
              <a:pathLst>
                <a:path w="860" h="910" extrusionOk="0">
                  <a:moveTo>
                    <a:pt x="190" y="1"/>
                  </a:moveTo>
                  <a:cubicBezTo>
                    <a:pt x="150" y="11"/>
                    <a:pt x="121" y="11"/>
                    <a:pt x="90" y="11"/>
                  </a:cubicBezTo>
                  <a:cubicBezTo>
                    <a:pt x="61" y="21"/>
                    <a:pt x="41" y="31"/>
                    <a:pt x="21" y="31"/>
                  </a:cubicBezTo>
                  <a:lnTo>
                    <a:pt x="10" y="31"/>
                  </a:lnTo>
                  <a:lnTo>
                    <a:pt x="1" y="41"/>
                  </a:lnTo>
                  <a:lnTo>
                    <a:pt x="1" y="51"/>
                  </a:lnTo>
                  <a:cubicBezTo>
                    <a:pt x="10" y="61"/>
                    <a:pt x="10" y="71"/>
                    <a:pt x="21" y="91"/>
                  </a:cubicBezTo>
                  <a:lnTo>
                    <a:pt x="50" y="151"/>
                  </a:lnTo>
                  <a:cubicBezTo>
                    <a:pt x="61" y="171"/>
                    <a:pt x="70" y="200"/>
                    <a:pt x="81" y="231"/>
                  </a:cubicBezTo>
                  <a:cubicBezTo>
                    <a:pt x="110" y="280"/>
                    <a:pt x="140" y="351"/>
                    <a:pt x="170" y="420"/>
                  </a:cubicBezTo>
                  <a:cubicBezTo>
                    <a:pt x="200" y="490"/>
                    <a:pt x="230" y="570"/>
                    <a:pt x="270" y="640"/>
                  </a:cubicBezTo>
                  <a:cubicBezTo>
                    <a:pt x="300" y="710"/>
                    <a:pt x="350" y="770"/>
                    <a:pt x="400" y="810"/>
                  </a:cubicBezTo>
                  <a:cubicBezTo>
                    <a:pt x="450" y="859"/>
                    <a:pt x="520" y="890"/>
                    <a:pt x="580" y="899"/>
                  </a:cubicBezTo>
                  <a:cubicBezTo>
                    <a:pt x="620" y="899"/>
                    <a:pt x="649" y="910"/>
                    <a:pt x="680" y="910"/>
                  </a:cubicBezTo>
                  <a:cubicBezTo>
                    <a:pt x="709" y="910"/>
                    <a:pt x="739" y="910"/>
                    <a:pt x="769" y="899"/>
                  </a:cubicBezTo>
                  <a:cubicBezTo>
                    <a:pt x="799" y="899"/>
                    <a:pt x="819" y="899"/>
                    <a:pt x="829" y="890"/>
                  </a:cubicBezTo>
                  <a:lnTo>
                    <a:pt x="859" y="890"/>
                  </a:lnTo>
                  <a:lnTo>
                    <a:pt x="859" y="870"/>
                  </a:lnTo>
                  <a:cubicBezTo>
                    <a:pt x="849" y="870"/>
                    <a:pt x="849" y="850"/>
                    <a:pt x="839" y="830"/>
                  </a:cubicBezTo>
                  <a:cubicBezTo>
                    <a:pt x="839" y="819"/>
                    <a:pt x="829" y="799"/>
                    <a:pt x="819" y="770"/>
                  </a:cubicBezTo>
                  <a:cubicBezTo>
                    <a:pt x="809" y="750"/>
                    <a:pt x="799" y="720"/>
                    <a:pt x="789" y="690"/>
                  </a:cubicBezTo>
                  <a:cubicBezTo>
                    <a:pt x="769" y="640"/>
                    <a:pt x="749" y="570"/>
                    <a:pt x="719" y="490"/>
                  </a:cubicBezTo>
                  <a:cubicBezTo>
                    <a:pt x="700" y="420"/>
                    <a:pt x="660" y="340"/>
                    <a:pt x="629" y="280"/>
                  </a:cubicBezTo>
                  <a:cubicBezTo>
                    <a:pt x="589" y="211"/>
                    <a:pt x="540" y="141"/>
                    <a:pt x="480" y="101"/>
                  </a:cubicBezTo>
                  <a:cubicBezTo>
                    <a:pt x="430" y="51"/>
                    <a:pt x="360" y="21"/>
                    <a:pt x="290" y="11"/>
                  </a:cubicBezTo>
                  <a:cubicBezTo>
                    <a:pt x="260" y="1"/>
                    <a:pt x="220" y="1"/>
                    <a:pt x="1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8083808" y="3283879"/>
              <a:ext cx="89991" cy="94582"/>
            </a:xfrm>
            <a:custGeom>
              <a:avLst/>
              <a:gdLst/>
              <a:ahLst/>
              <a:cxnLst/>
              <a:rect l="l" t="t" r="r" b="b"/>
              <a:pathLst>
                <a:path w="980" h="1030" extrusionOk="0">
                  <a:moveTo>
                    <a:pt x="270" y="121"/>
                  </a:moveTo>
                  <a:cubicBezTo>
                    <a:pt x="290" y="121"/>
                    <a:pt x="320" y="121"/>
                    <a:pt x="340" y="131"/>
                  </a:cubicBezTo>
                  <a:cubicBezTo>
                    <a:pt x="400" y="141"/>
                    <a:pt x="460" y="171"/>
                    <a:pt x="510" y="211"/>
                  </a:cubicBezTo>
                  <a:cubicBezTo>
                    <a:pt x="549" y="240"/>
                    <a:pt x="589" y="291"/>
                    <a:pt x="629" y="360"/>
                  </a:cubicBezTo>
                  <a:cubicBezTo>
                    <a:pt x="669" y="420"/>
                    <a:pt x="689" y="490"/>
                    <a:pt x="729" y="570"/>
                  </a:cubicBezTo>
                  <a:lnTo>
                    <a:pt x="839" y="899"/>
                  </a:lnTo>
                  <a:cubicBezTo>
                    <a:pt x="839" y="899"/>
                    <a:pt x="829" y="899"/>
                    <a:pt x="819" y="910"/>
                  </a:cubicBezTo>
                  <a:lnTo>
                    <a:pt x="740" y="910"/>
                  </a:lnTo>
                  <a:cubicBezTo>
                    <a:pt x="709" y="910"/>
                    <a:pt x="680" y="899"/>
                    <a:pt x="649" y="899"/>
                  </a:cubicBezTo>
                  <a:cubicBezTo>
                    <a:pt x="600" y="890"/>
                    <a:pt x="540" y="859"/>
                    <a:pt x="500" y="830"/>
                  </a:cubicBezTo>
                  <a:cubicBezTo>
                    <a:pt x="460" y="790"/>
                    <a:pt x="420" y="740"/>
                    <a:pt x="380" y="670"/>
                  </a:cubicBezTo>
                  <a:cubicBezTo>
                    <a:pt x="340" y="600"/>
                    <a:pt x="310" y="520"/>
                    <a:pt x="280" y="460"/>
                  </a:cubicBezTo>
                  <a:lnTo>
                    <a:pt x="141" y="141"/>
                  </a:lnTo>
                  <a:cubicBezTo>
                    <a:pt x="150" y="141"/>
                    <a:pt x="161" y="131"/>
                    <a:pt x="161" y="131"/>
                  </a:cubicBezTo>
                  <a:cubicBezTo>
                    <a:pt x="190" y="131"/>
                    <a:pt x="220" y="131"/>
                    <a:pt x="250" y="121"/>
                  </a:cubicBezTo>
                  <a:close/>
                  <a:moveTo>
                    <a:pt x="240" y="1"/>
                  </a:moveTo>
                  <a:cubicBezTo>
                    <a:pt x="210" y="11"/>
                    <a:pt x="170" y="11"/>
                    <a:pt x="141" y="11"/>
                  </a:cubicBezTo>
                  <a:cubicBezTo>
                    <a:pt x="121" y="21"/>
                    <a:pt x="101" y="21"/>
                    <a:pt x="81" y="31"/>
                  </a:cubicBezTo>
                  <a:lnTo>
                    <a:pt x="21" y="51"/>
                  </a:lnTo>
                  <a:lnTo>
                    <a:pt x="1" y="101"/>
                  </a:lnTo>
                  <a:lnTo>
                    <a:pt x="10" y="151"/>
                  </a:lnTo>
                  <a:cubicBezTo>
                    <a:pt x="21" y="161"/>
                    <a:pt x="21" y="171"/>
                    <a:pt x="30" y="171"/>
                  </a:cubicBezTo>
                  <a:lnTo>
                    <a:pt x="170" y="500"/>
                  </a:lnTo>
                  <a:cubicBezTo>
                    <a:pt x="200" y="570"/>
                    <a:pt x="230" y="650"/>
                    <a:pt x="270" y="730"/>
                  </a:cubicBezTo>
                  <a:cubicBezTo>
                    <a:pt x="320" y="810"/>
                    <a:pt x="370" y="870"/>
                    <a:pt x="420" y="919"/>
                  </a:cubicBezTo>
                  <a:cubicBezTo>
                    <a:pt x="480" y="970"/>
                    <a:pt x="560" y="999"/>
                    <a:pt x="629" y="1019"/>
                  </a:cubicBezTo>
                  <a:cubicBezTo>
                    <a:pt x="669" y="1019"/>
                    <a:pt x="709" y="1029"/>
                    <a:pt x="740" y="1029"/>
                  </a:cubicBezTo>
                  <a:lnTo>
                    <a:pt x="760" y="1029"/>
                  </a:lnTo>
                  <a:cubicBezTo>
                    <a:pt x="789" y="1029"/>
                    <a:pt x="809" y="1029"/>
                    <a:pt x="829" y="1019"/>
                  </a:cubicBezTo>
                  <a:lnTo>
                    <a:pt x="889" y="1019"/>
                  </a:lnTo>
                  <a:lnTo>
                    <a:pt x="909" y="1010"/>
                  </a:lnTo>
                  <a:cubicBezTo>
                    <a:pt x="939" y="1010"/>
                    <a:pt x="959" y="999"/>
                    <a:pt x="969" y="979"/>
                  </a:cubicBezTo>
                  <a:lnTo>
                    <a:pt x="979" y="959"/>
                  </a:lnTo>
                  <a:lnTo>
                    <a:pt x="979" y="939"/>
                  </a:lnTo>
                  <a:cubicBezTo>
                    <a:pt x="979" y="939"/>
                    <a:pt x="979" y="930"/>
                    <a:pt x="969" y="919"/>
                  </a:cubicBezTo>
                  <a:lnTo>
                    <a:pt x="969" y="899"/>
                  </a:lnTo>
                  <a:lnTo>
                    <a:pt x="959" y="879"/>
                  </a:lnTo>
                  <a:lnTo>
                    <a:pt x="839" y="530"/>
                  </a:lnTo>
                  <a:cubicBezTo>
                    <a:pt x="809" y="440"/>
                    <a:pt x="769" y="371"/>
                    <a:pt x="740" y="311"/>
                  </a:cubicBezTo>
                  <a:cubicBezTo>
                    <a:pt x="689" y="220"/>
                    <a:pt x="640" y="161"/>
                    <a:pt x="580" y="111"/>
                  </a:cubicBezTo>
                  <a:cubicBezTo>
                    <a:pt x="520" y="61"/>
                    <a:pt x="440" y="31"/>
                    <a:pt x="360" y="11"/>
                  </a:cubicBezTo>
                  <a:cubicBezTo>
                    <a:pt x="320" y="1"/>
                    <a:pt x="280" y="1"/>
                    <a:pt x="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8138812" y="3301326"/>
              <a:ext cx="76125" cy="84481"/>
            </a:xfrm>
            <a:custGeom>
              <a:avLst/>
              <a:gdLst/>
              <a:ahLst/>
              <a:cxnLst/>
              <a:rect l="l" t="t" r="r" b="b"/>
              <a:pathLst>
                <a:path w="829" h="920" extrusionOk="0">
                  <a:moveTo>
                    <a:pt x="101" y="1"/>
                  </a:moveTo>
                  <a:cubicBezTo>
                    <a:pt x="70" y="11"/>
                    <a:pt x="41" y="11"/>
                    <a:pt x="30" y="21"/>
                  </a:cubicBezTo>
                  <a:lnTo>
                    <a:pt x="1" y="21"/>
                  </a:lnTo>
                  <a:lnTo>
                    <a:pt x="1" y="30"/>
                  </a:lnTo>
                  <a:lnTo>
                    <a:pt x="10" y="41"/>
                  </a:lnTo>
                  <a:cubicBezTo>
                    <a:pt x="10" y="50"/>
                    <a:pt x="10" y="61"/>
                    <a:pt x="21" y="81"/>
                  </a:cubicBezTo>
                  <a:cubicBezTo>
                    <a:pt x="30" y="90"/>
                    <a:pt x="41" y="110"/>
                    <a:pt x="50" y="141"/>
                  </a:cubicBezTo>
                  <a:cubicBezTo>
                    <a:pt x="61" y="161"/>
                    <a:pt x="70" y="190"/>
                    <a:pt x="81" y="221"/>
                  </a:cubicBezTo>
                  <a:cubicBezTo>
                    <a:pt x="101" y="270"/>
                    <a:pt x="121" y="340"/>
                    <a:pt x="150" y="410"/>
                  </a:cubicBezTo>
                  <a:cubicBezTo>
                    <a:pt x="180" y="490"/>
                    <a:pt x="210" y="560"/>
                    <a:pt x="240" y="629"/>
                  </a:cubicBezTo>
                  <a:cubicBezTo>
                    <a:pt x="280" y="700"/>
                    <a:pt x="320" y="769"/>
                    <a:pt x="370" y="820"/>
                  </a:cubicBezTo>
                  <a:cubicBezTo>
                    <a:pt x="420" y="859"/>
                    <a:pt x="480" y="889"/>
                    <a:pt x="549" y="909"/>
                  </a:cubicBezTo>
                  <a:cubicBezTo>
                    <a:pt x="580" y="909"/>
                    <a:pt x="609" y="919"/>
                    <a:pt x="649" y="919"/>
                  </a:cubicBezTo>
                  <a:lnTo>
                    <a:pt x="799" y="919"/>
                  </a:lnTo>
                  <a:cubicBezTo>
                    <a:pt x="819" y="909"/>
                    <a:pt x="829" y="909"/>
                    <a:pt x="829" y="909"/>
                  </a:cubicBezTo>
                  <a:cubicBezTo>
                    <a:pt x="829" y="909"/>
                    <a:pt x="819" y="909"/>
                    <a:pt x="819" y="899"/>
                  </a:cubicBezTo>
                  <a:cubicBezTo>
                    <a:pt x="819" y="889"/>
                    <a:pt x="819" y="869"/>
                    <a:pt x="809" y="859"/>
                  </a:cubicBezTo>
                  <a:cubicBezTo>
                    <a:pt x="809" y="839"/>
                    <a:pt x="799" y="820"/>
                    <a:pt x="789" y="789"/>
                  </a:cubicBezTo>
                  <a:cubicBezTo>
                    <a:pt x="779" y="769"/>
                    <a:pt x="779" y="740"/>
                    <a:pt x="769" y="709"/>
                  </a:cubicBezTo>
                  <a:cubicBezTo>
                    <a:pt x="749" y="649"/>
                    <a:pt x="729" y="580"/>
                    <a:pt x="709" y="510"/>
                  </a:cubicBezTo>
                  <a:cubicBezTo>
                    <a:pt x="680" y="440"/>
                    <a:pt x="649" y="360"/>
                    <a:pt x="620" y="290"/>
                  </a:cubicBezTo>
                  <a:cubicBezTo>
                    <a:pt x="580" y="221"/>
                    <a:pt x="540" y="150"/>
                    <a:pt x="480" y="101"/>
                  </a:cubicBezTo>
                  <a:cubicBezTo>
                    <a:pt x="430" y="61"/>
                    <a:pt x="360" y="21"/>
                    <a:pt x="290" y="11"/>
                  </a:cubicBezTo>
                  <a:cubicBezTo>
                    <a:pt x="260" y="1"/>
                    <a:pt x="220" y="1"/>
                    <a:pt x="1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8132384" y="3295909"/>
              <a:ext cx="88063" cy="95409"/>
            </a:xfrm>
            <a:custGeom>
              <a:avLst/>
              <a:gdLst/>
              <a:ahLst/>
              <a:cxnLst/>
              <a:rect l="l" t="t" r="r" b="b"/>
              <a:pathLst>
                <a:path w="959" h="1039" extrusionOk="0">
                  <a:moveTo>
                    <a:pt x="260" y="120"/>
                  </a:moveTo>
                  <a:cubicBezTo>
                    <a:pt x="290" y="120"/>
                    <a:pt x="320" y="120"/>
                    <a:pt x="350" y="129"/>
                  </a:cubicBezTo>
                  <a:cubicBezTo>
                    <a:pt x="410" y="140"/>
                    <a:pt x="470" y="169"/>
                    <a:pt x="510" y="209"/>
                  </a:cubicBezTo>
                  <a:cubicBezTo>
                    <a:pt x="560" y="249"/>
                    <a:pt x="599" y="300"/>
                    <a:pt x="630" y="369"/>
                  </a:cubicBezTo>
                  <a:cubicBezTo>
                    <a:pt x="659" y="429"/>
                    <a:pt x="690" y="499"/>
                    <a:pt x="719" y="589"/>
                  </a:cubicBezTo>
                  <a:lnTo>
                    <a:pt x="819" y="918"/>
                  </a:lnTo>
                  <a:lnTo>
                    <a:pt x="719" y="918"/>
                  </a:lnTo>
                  <a:cubicBezTo>
                    <a:pt x="690" y="918"/>
                    <a:pt x="659" y="918"/>
                    <a:pt x="630" y="908"/>
                  </a:cubicBezTo>
                  <a:cubicBezTo>
                    <a:pt x="570" y="898"/>
                    <a:pt x="520" y="868"/>
                    <a:pt x="480" y="828"/>
                  </a:cubicBezTo>
                  <a:cubicBezTo>
                    <a:pt x="440" y="788"/>
                    <a:pt x="400" y="739"/>
                    <a:pt x="370" y="668"/>
                  </a:cubicBezTo>
                  <a:cubicBezTo>
                    <a:pt x="330" y="599"/>
                    <a:pt x="310" y="529"/>
                    <a:pt x="280" y="449"/>
                  </a:cubicBezTo>
                  <a:lnTo>
                    <a:pt x="151" y="129"/>
                  </a:lnTo>
                  <a:cubicBezTo>
                    <a:pt x="160" y="129"/>
                    <a:pt x="171" y="129"/>
                    <a:pt x="171" y="120"/>
                  </a:cubicBezTo>
                  <a:close/>
                  <a:moveTo>
                    <a:pt x="260" y="0"/>
                  </a:moveTo>
                  <a:cubicBezTo>
                    <a:pt x="220" y="0"/>
                    <a:pt x="191" y="0"/>
                    <a:pt x="160" y="10"/>
                  </a:cubicBezTo>
                  <a:cubicBezTo>
                    <a:pt x="140" y="10"/>
                    <a:pt x="111" y="10"/>
                    <a:pt x="100" y="20"/>
                  </a:cubicBezTo>
                  <a:lnTo>
                    <a:pt x="60" y="20"/>
                  </a:lnTo>
                  <a:lnTo>
                    <a:pt x="1" y="60"/>
                  </a:lnTo>
                  <a:lnTo>
                    <a:pt x="20" y="109"/>
                  </a:lnTo>
                  <a:lnTo>
                    <a:pt x="20" y="129"/>
                  </a:lnTo>
                  <a:cubicBezTo>
                    <a:pt x="31" y="140"/>
                    <a:pt x="31" y="149"/>
                    <a:pt x="40" y="160"/>
                  </a:cubicBezTo>
                  <a:lnTo>
                    <a:pt x="171" y="489"/>
                  </a:lnTo>
                  <a:cubicBezTo>
                    <a:pt x="191" y="569"/>
                    <a:pt x="220" y="649"/>
                    <a:pt x="260" y="719"/>
                  </a:cubicBezTo>
                  <a:cubicBezTo>
                    <a:pt x="300" y="808"/>
                    <a:pt x="350" y="868"/>
                    <a:pt x="400" y="918"/>
                  </a:cubicBezTo>
                  <a:cubicBezTo>
                    <a:pt x="460" y="968"/>
                    <a:pt x="530" y="1008"/>
                    <a:pt x="610" y="1028"/>
                  </a:cubicBezTo>
                  <a:cubicBezTo>
                    <a:pt x="639" y="1028"/>
                    <a:pt x="679" y="1038"/>
                    <a:pt x="710" y="1038"/>
                  </a:cubicBezTo>
                  <a:lnTo>
                    <a:pt x="869" y="1038"/>
                  </a:lnTo>
                  <a:lnTo>
                    <a:pt x="919" y="1028"/>
                  </a:lnTo>
                  <a:lnTo>
                    <a:pt x="959" y="988"/>
                  </a:lnTo>
                  <a:lnTo>
                    <a:pt x="949" y="958"/>
                  </a:lnTo>
                  <a:lnTo>
                    <a:pt x="949" y="938"/>
                  </a:lnTo>
                  <a:lnTo>
                    <a:pt x="949" y="928"/>
                  </a:lnTo>
                  <a:cubicBezTo>
                    <a:pt x="939" y="918"/>
                    <a:pt x="939" y="908"/>
                    <a:pt x="939" y="888"/>
                  </a:cubicBezTo>
                  <a:lnTo>
                    <a:pt x="829" y="549"/>
                  </a:lnTo>
                  <a:cubicBezTo>
                    <a:pt x="799" y="459"/>
                    <a:pt x="770" y="389"/>
                    <a:pt x="739" y="319"/>
                  </a:cubicBezTo>
                  <a:cubicBezTo>
                    <a:pt x="699" y="229"/>
                    <a:pt x="650" y="169"/>
                    <a:pt x="590" y="120"/>
                  </a:cubicBezTo>
                  <a:cubicBezTo>
                    <a:pt x="530" y="70"/>
                    <a:pt x="460" y="30"/>
                    <a:pt x="380" y="10"/>
                  </a:cubicBezTo>
                  <a:cubicBezTo>
                    <a:pt x="340" y="0"/>
                    <a:pt x="290" y="0"/>
                    <a:pt x="2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8138812" y="3301326"/>
              <a:ext cx="76125" cy="84481"/>
            </a:xfrm>
            <a:custGeom>
              <a:avLst/>
              <a:gdLst/>
              <a:ahLst/>
              <a:cxnLst/>
              <a:rect l="l" t="t" r="r" b="b"/>
              <a:pathLst>
                <a:path w="829" h="920" extrusionOk="0">
                  <a:moveTo>
                    <a:pt x="101" y="1"/>
                  </a:moveTo>
                  <a:cubicBezTo>
                    <a:pt x="70" y="11"/>
                    <a:pt x="41" y="11"/>
                    <a:pt x="30" y="21"/>
                  </a:cubicBezTo>
                  <a:lnTo>
                    <a:pt x="1" y="21"/>
                  </a:lnTo>
                  <a:lnTo>
                    <a:pt x="1" y="30"/>
                  </a:lnTo>
                  <a:lnTo>
                    <a:pt x="10" y="41"/>
                  </a:lnTo>
                  <a:cubicBezTo>
                    <a:pt x="10" y="50"/>
                    <a:pt x="10" y="61"/>
                    <a:pt x="21" y="81"/>
                  </a:cubicBezTo>
                  <a:cubicBezTo>
                    <a:pt x="30" y="90"/>
                    <a:pt x="41" y="110"/>
                    <a:pt x="50" y="141"/>
                  </a:cubicBezTo>
                  <a:cubicBezTo>
                    <a:pt x="61" y="161"/>
                    <a:pt x="70" y="190"/>
                    <a:pt x="81" y="221"/>
                  </a:cubicBezTo>
                  <a:cubicBezTo>
                    <a:pt x="101" y="270"/>
                    <a:pt x="121" y="340"/>
                    <a:pt x="150" y="410"/>
                  </a:cubicBezTo>
                  <a:cubicBezTo>
                    <a:pt x="180" y="490"/>
                    <a:pt x="210" y="560"/>
                    <a:pt x="240" y="629"/>
                  </a:cubicBezTo>
                  <a:cubicBezTo>
                    <a:pt x="280" y="700"/>
                    <a:pt x="320" y="769"/>
                    <a:pt x="370" y="820"/>
                  </a:cubicBezTo>
                  <a:cubicBezTo>
                    <a:pt x="420" y="859"/>
                    <a:pt x="480" y="889"/>
                    <a:pt x="549" y="909"/>
                  </a:cubicBezTo>
                  <a:cubicBezTo>
                    <a:pt x="580" y="909"/>
                    <a:pt x="609" y="919"/>
                    <a:pt x="649" y="919"/>
                  </a:cubicBezTo>
                  <a:lnTo>
                    <a:pt x="799" y="919"/>
                  </a:lnTo>
                  <a:cubicBezTo>
                    <a:pt x="819" y="909"/>
                    <a:pt x="829" y="909"/>
                    <a:pt x="829" y="909"/>
                  </a:cubicBezTo>
                  <a:cubicBezTo>
                    <a:pt x="829" y="909"/>
                    <a:pt x="819" y="909"/>
                    <a:pt x="819" y="899"/>
                  </a:cubicBezTo>
                  <a:cubicBezTo>
                    <a:pt x="819" y="889"/>
                    <a:pt x="819" y="869"/>
                    <a:pt x="809" y="859"/>
                  </a:cubicBezTo>
                  <a:cubicBezTo>
                    <a:pt x="809" y="839"/>
                    <a:pt x="799" y="820"/>
                    <a:pt x="789" y="789"/>
                  </a:cubicBezTo>
                  <a:cubicBezTo>
                    <a:pt x="779" y="769"/>
                    <a:pt x="779" y="740"/>
                    <a:pt x="769" y="709"/>
                  </a:cubicBezTo>
                  <a:cubicBezTo>
                    <a:pt x="749" y="649"/>
                    <a:pt x="729" y="580"/>
                    <a:pt x="709" y="510"/>
                  </a:cubicBezTo>
                  <a:cubicBezTo>
                    <a:pt x="680" y="440"/>
                    <a:pt x="649" y="360"/>
                    <a:pt x="620" y="290"/>
                  </a:cubicBezTo>
                  <a:cubicBezTo>
                    <a:pt x="580" y="221"/>
                    <a:pt x="540" y="150"/>
                    <a:pt x="480" y="101"/>
                  </a:cubicBezTo>
                  <a:cubicBezTo>
                    <a:pt x="430" y="61"/>
                    <a:pt x="360" y="21"/>
                    <a:pt x="290" y="11"/>
                  </a:cubicBezTo>
                  <a:cubicBezTo>
                    <a:pt x="260" y="1"/>
                    <a:pt x="220" y="1"/>
                    <a:pt x="1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8132384" y="3295909"/>
              <a:ext cx="88063" cy="95409"/>
            </a:xfrm>
            <a:custGeom>
              <a:avLst/>
              <a:gdLst/>
              <a:ahLst/>
              <a:cxnLst/>
              <a:rect l="l" t="t" r="r" b="b"/>
              <a:pathLst>
                <a:path w="959" h="1039" extrusionOk="0">
                  <a:moveTo>
                    <a:pt x="260" y="120"/>
                  </a:moveTo>
                  <a:cubicBezTo>
                    <a:pt x="290" y="120"/>
                    <a:pt x="320" y="120"/>
                    <a:pt x="350" y="129"/>
                  </a:cubicBezTo>
                  <a:cubicBezTo>
                    <a:pt x="410" y="140"/>
                    <a:pt x="470" y="169"/>
                    <a:pt x="510" y="209"/>
                  </a:cubicBezTo>
                  <a:cubicBezTo>
                    <a:pt x="560" y="249"/>
                    <a:pt x="599" y="300"/>
                    <a:pt x="630" y="369"/>
                  </a:cubicBezTo>
                  <a:cubicBezTo>
                    <a:pt x="659" y="429"/>
                    <a:pt x="690" y="499"/>
                    <a:pt x="719" y="589"/>
                  </a:cubicBezTo>
                  <a:lnTo>
                    <a:pt x="819" y="918"/>
                  </a:lnTo>
                  <a:lnTo>
                    <a:pt x="719" y="918"/>
                  </a:lnTo>
                  <a:cubicBezTo>
                    <a:pt x="690" y="918"/>
                    <a:pt x="659" y="918"/>
                    <a:pt x="630" y="908"/>
                  </a:cubicBezTo>
                  <a:cubicBezTo>
                    <a:pt x="570" y="898"/>
                    <a:pt x="520" y="868"/>
                    <a:pt x="480" y="828"/>
                  </a:cubicBezTo>
                  <a:cubicBezTo>
                    <a:pt x="440" y="788"/>
                    <a:pt x="400" y="739"/>
                    <a:pt x="370" y="668"/>
                  </a:cubicBezTo>
                  <a:cubicBezTo>
                    <a:pt x="330" y="599"/>
                    <a:pt x="310" y="529"/>
                    <a:pt x="280" y="449"/>
                  </a:cubicBezTo>
                  <a:lnTo>
                    <a:pt x="151" y="129"/>
                  </a:lnTo>
                  <a:cubicBezTo>
                    <a:pt x="160" y="129"/>
                    <a:pt x="171" y="129"/>
                    <a:pt x="171" y="120"/>
                  </a:cubicBezTo>
                  <a:close/>
                  <a:moveTo>
                    <a:pt x="260" y="0"/>
                  </a:moveTo>
                  <a:cubicBezTo>
                    <a:pt x="220" y="0"/>
                    <a:pt x="191" y="0"/>
                    <a:pt x="160" y="10"/>
                  </a:cubicBezTo>
                  <a:cubicBezTo>
                    <a:pt x="140" y="10"/>
                    <a:pt x="111" y="10"/>
                    <a:pt x="100" y="20"/>
                  </a:cubicBezTo>
                  <a:lnTo>
                    <a:pt x="60" y="20"/>
                  </a:lnTo>
                  <a:lnTo>
                    <a:pt x="1" y="60"/>
                  </a:lnTo>
                  <a:lnTo>
                    <a:pt x="20" y="109"/>
                  </a:lnTo>
                  <a:lnTo>
                    <a:pt x="20" y="129"/>
                  </a:lnTo>
                  <a:cubicBezTo>
                    <a:pt x="31" y="140"/>
                    <a:pt x="31" y="149"/>
                    <a:pt x="40" y="160"/>
                  </a:cubicBezTo>
                  <a:lnTo>
                    <a:pt x="171" y="489"/>
                  </a:lnTo>
                  <a:cubicBezTo>
                    <a:pt x="191" y="569"/>
                    <a:pt x="220" y="649"/>
                    <a:pt x="260" y="719"/>
                  </a:cubicBezTo>
                  <a:cubicBezTo>
                    <a:pt x="300" y="808"/>
                    <a:pt x="350" y="868"/>
                    <a:pt x="400" y="918"/>
                  </a:cubicBezTo>
                  <a:cubicBezTo>
                    <a:pt x="460" y="968"/>
                    <a:pt x="530" y="1008"/>
                    <a:pt x="610" y="1028"/>
                  </a:cubicBezTo>
                  <a:cubicBezTo>
                    <a:pt x="639" y="1028"/>
                    <a:pt x="679" y="1038"/>
                    <a:pt x="710" y="1038"/>
                  </a:cubicBezTo>
                  <a:lnTo>
                    <a:pt x="869" y="1038"/>
                  </a:lnTo>
                  <a:lnTo>
                    <a:pt x="919" y="1028"/>
                  </a:lnTo>
                  <a:lnTo>
                    <a:pt x="959" y="988"/>
                  </a:lnTo>
                  <a:lnTo>
                    <a:pt x="949" y="958"/>
                  </a:lnTo>
                  <a:lnTo>
                    <a:pt x="949" y="938"/>
                  </a:lnTo>
                  <a:lnTo>
                    <a:pt x="949" y="928"/>
                  </a:lnTo>
                  <a:cubicBezTo>
                    <a:pt x="939" y="918"/>
                    <a:pt x="939" y="908"/>
                    <a:pt x="939" y="898"/>
                  </a:cubicBezTo>
                  <a:lnTo>
                    <a:pt x="829" y="549"/>
                  </a:lnTo>
                  <a:cubicBezTo>
                    <a:pt x="799" y="459"/>
                    <a:pt x="770" y="389"/>
                    <a:pt x="739" y="319"/>
                  </a:cubicBezTo>
                  <a:cubicBezTo>
                    <a:pt x="699" y="229"/>
                    <a:pt x="650" y="169"/>
                    <a:pt x="590" y="120"/>
                  </a:cubicBezTo>
                  <a:cubicBezTo>
                    <a:pt x="530" y="70"/>
                    <a:pt x="460" y="30"/>
                    <a:pt x="380" y="10"/>
                  </a:cubicBezTo>
                  <a:cubicBezTo>
                    <a:pt x="340" y="0"/>
                    <a:pt x="290" y="0"/>
                    <a:pt x="2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8188307" y="3314733"/>
              <a:ext cx="72544" cy="86593"/>
            </a:xfrm>
            <a:custGeom>
              <a:avLst/>
              <a:gdLst/>
              <a:ahLst/>
              <a:cxnLst/>
              <a:rect l="l" t="t" r="r" b="b"/>
              <a:pathLst>
                <a:path w="790" h="943" extrusionOk="0">
                  <a:moveTo>
                    <a:pt x="153" y="0"/>
                  </a:moveTo>
                  <a:cubicBezTo>
                    <a:pt x="130" y="0"/>
                    <a:pt x="111" y="4"/>
                    <a:pt x="90" y="4"/>
                  </a:cubicBezTo>
                  <a:cubicBezTo>
                    <a:pt x="70" y="4"/>
                    <a:pt x="41" y="4"/>
                    <a:pt x="21" y="15"/>
                  </a:cubicBezTo>
                  <a:lnTo>
                    <a:pt x="1" y="15"/>
                  </a:lnTo>
                  <a:lnTo>
                    <a:pt x="1" y="24"/>
                  </a:lnTo>
                  <a:lnTo>
                    <a:pt x="1" y="35"/>
                  </a:lnTo>
                  <a:cubicBezTo>
                    <a:pt x="10" y="44"/>
                    <a:pt x="10" y="55"/>
                    <a:pt x="21" y="75"/>
                  </a:cubicBezTo>
                  <a:cubicBezTo>
                    <a:pt x="21" y="84"/>
                    <a:pt x="30" y="114"/>
                    <a:pt x="41" y="134"/>
                  </a:cubicBezTo>
                  <a:cubicBezTo>
                    <a:pt x="50" y="154"/>
                    <a:pt x="61" y="184"/>
                    <a:pt x="70" y="214"/>
                  </a:cubicBezTo>
                  <a:cubicBezTo>
                    <a:pt x="90" y="274"/>
                    <a:pt x="110" y="344"/>
                    <a:pt x="130" y="414"/>
                  </a:cubicBezTo>
                  <a:cubicBezTo>
                    <a:pt x="161" y="483"/>
                    <a:pt x="181" y="563"/>
                    <a:pt x="210" y="634"/>
                  </a:cubicBezTo>
                  <a:cubicBezTo>
                    <a:pt x="250" y="713"/>
                    <a:pt x="290" y="773"/>
                    <a:pt x="330" y="823"/>
                  </a:cubicBezTo>
                  <a:cubicBezTo>
                    <a:pt x="380" y="873"/>
                    <a:pt x="440" y="903"/>
                    <a:pt x="510" y="923"/>
                  </a:cubicBezTo>
                  <a:cubicBezTo>
                    <a:pt x="540" y="933"/>
                    <a:pt x="569" y="933"/>
                    <a:pt x="609" y="943"/>
                  </a:cubicBezTo>
                  <a:lnTo>
                    <a:pt x="760" y="943"/>
                  </a:lnTo>
                  <a:cubicBezTo>
                    <a:pt x="780" y="943"/>
                    <a:pt x="789" y="933"/>
                    <a:pt x="789" y="933"/>
                  </a:cubicBezTo>
                  <a:cubicBezTo>
                    <a:pt x="789" y="933"/>
                    <a:pt x="780" y="933"/>
                    <a:pt x="780" y="923"/>
                  </a:cubicBezTo>
                  <a:cubicBezTo>
                    <a:pt x="780" y="913"/>
                    <a:pt x="780" y="903"/>
                    <a:pt x="769" y="883"/>
                  </a:cubicBezTo>
                  <a:cubicBezTo>
                    <a:pt x="769" y="863"/>
                    <a:pt x="760" y="843"/>
                    <a:pt x="760" y="823"/>
                  </a:cubicBezTo>
                  <a:lnTo>
                    <a:pt x="729" y="733"/>
                  </a:lnTo>
                  <a:cubicBezTo>
                    <a:pt x="720" y="674"/>
                    <a:pt x="700" y="603"/>
                    <a:pt x="680" y="534"/>
                  </a:cubicBezTo>
                  <a:cubicBezTo>
                    <a:pt x="660" y="454"/>
                    <a:pt x="640" y="384"/>
                    <a:pt x="600" y="304"/>
                  </a:cubicBezTo>
                  <a:cubicBezTo>
                    <a:pt x="569" y="234"/>
                    <a:pt x="530" y="164"/>
                    <a:pt x="480" y="114"/>
                  </a:cubicBezTo>
                  <a:cubicBezTo>
                    <a:pt x="420" y="64"/>
                    <a:pt x="360" y="35"/>
                    <a:pt x="290" y="15"/>
                  </a:cubicBezTo>
                  <a:cubicBezTo>
                    <a:pt x="260" y="4"/>
                    <a:pt x="220" y="4"/>
                    <a:pt x="190" y="4"/>
                  </a:cubicBezTo>
                  <a:cubicBezTo>
                    <a:pt x="177" y="1"/>
                    <a:pt x="165" y="0"/>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8181879" y="3309223"/>
              <a:ext cx="84389" cy="97613"/>
            </a:xfrm>
            <a:custGeom>
              <a:avLst/>
              <a:gdLst/>
              <a:ahLst/>
              <a:cxnLst/>
              <a:rect l="l" t="t" r="r" b="b"/>
              <a:pathLst>
                <a:path w="919" h="1063" extrusionOk="0">
                  <a:moveTo>
                    <a:pt x="251" y="124"/>
                  </a:moveTo>
                  <a:cubicBezTo>
                    <a:pt x="290" y="124"/>
                    <a:pt x="320" y="124"/>
                    <a:pt x="350" y="135"/>
                  </a:cubicBezTo>
                  <a:cubicBezTo>
                    <a:pt x="410" y="144"/>
                    <a:pt x="460" y="184"/>
                    <a:pt x="510" y="224"/>
                  </a:cubicBezTo>
                  <a:cubicBezTo>
                    <a:pt x="550" y="264"/>
                    <a:pt x="590" y="314"/>
                    <a:pt x="620" y="394"/>
                  </a:cubicBezTo>
                  <a:cubicBezTo>
                    <a:pt x="650" y="454"/>
                    <a:pt x="670" y="523"/>
                    <a:pt x="690" y="603"/>
                  </a:cubicBezTo>
                  <a:lnTo>
                    <a:pt x="779" y="943"/>
                  </a:lnTo>
                  <a:lnTo>
                    <a:pt x="679" y="943"/>
                  </a:lnTo>
                  <a:cubicBezTo>
                    <a:pt x="650" y="933"/>
                    <a:pt x="620" y="933"/>
                    <a:pt x="590" y="923"/>
                  </a:cubicBezTo>
                  <a:cubicBezTo>
                    <a:pt x="540" y="913"/>
                    <a:pt x="490" y="883"/>
                    <a:pt x="450" y="843"/>
                  </a:cubicBezTo>
                  <a:cubicBezTo>
                    <a:pt x="410" y="803"/>
                    <a:pt x="370" y="743"/>
                    <a:pt x="340" y="674"/>
                  </a:cubicBezTo>
                  <a:cubicBezTo>
                    <a:pt x="310" y="603"/>
                    <a:pt x="290" y="534"/>
                    <a:pt x="260" y="454"/>
                  </a:cubicBezTo>
                  <a:lnTo>
                    <a:pt x="151" y="124"/>
                  </a:lnTo>
                  <a:close/>
                  <a:moveTo>
                    <a:pt x="223" y="0"/>
                  </a:moveTo>
                  <a:cubicBezTo>
                    <a:pt x="200" y="0"/>
                    <a:pt x="181" y="4"/>
                    <a:pt x="160" y="4"/>
                  </a:cubicBezTo>
                  <a:cubicBezTo>
                    <a:pt x="140" y="4"/>
                    <a:pt x="111" y="4"/>
                    <a:pt x="100" y="15"/>
                  </a:cubicBezTo>
                  <a:lnTo>
                    <a:pt x="60" y="15"/>
                  </a:lnTo>
                  <a:lnTo>
                    <a:pt x="1" y="55"/>
                  </a:lnTo>
                  <a:lnTo>
                    <a:pt x="11" y="95"/>
                  </a:lnTo>
                  <a:lnTo>
                    <a:pt x="21" y="124"/>
                  </a:lnTo>
                  <a:cubicBezTo>
                    <a:pt x="21" y="135"/>
                    <a:pt x="31" y="144"/>
                    <a:pt x="31" y="155"/>
                  </a:cubicBezTo>
                  <a:lnTo>
                    <a:pt x="151" y="504"/>
                  </a:lnTo>
                  <a:cubicBezTo>
                    <a:pt x="171" y="574"/>
                    <a:pt x="200" y="654"/>
                    <a:pt x="231" y="723"/>
                  </a:cubicBezTo>
                  <a:cubicBezTo>
                    <a:pt x="271" y="813"/>
                    <a:pt x="310" y="873"/>
                    <a:pt x="360" y="923"/>
                  </a:cubicBezTo>
                  <a:cubicBezTo>
                    <a:pt x="420" y="983"/>
                    <a:pt x="490" y="1023"/>
                    <a:pt x="560" y="1043"/>
                  </a:cubicBezTo>
                  <a:cubicBezTo>
                    <a:pt x="600" y="1053"/>
                    <a:pt x="630" y="1053"/>
                    <a:pt x="670" y="1063"/>
                  </a:cubicBezTo>
                  <a:lnTo>
                    <a:pt x="839" y="1063"/>
                  </a:lnTo>
                  <a:cubicBezTo>
                    <a:pt x="869" y="1053"/>
                    <a:pt x="879" y="1053"/>
                    <a:pt x="899" y="1043"/>
                  </a:cubicBezTo>
                  <a:lnTo>
                    <a:pt x="919" y="1023"/>
                  </a:lnTo>
                  <a:lnTo>
                    <a:pt x="919" y="993"/>
                  </a:lnTo>
                  <a:cubicBezTo>
                    <a:pt x="919" y="993"/>
                    <a:pt x="909" y="983"/>
                    <a:pt x="909" y="973"/>
                  </a:cubicBezTo>
                  <a:lnTo>
                    <a:pt x="909" y="953"/>
                  </a:lnTo>
                  <a:cubicBezTo>
                    <a:pt x="909" y="943"/>
                    <a:pt x="899" y="933"/>
                    <a:pt x="899" y="923"/>
                  </a:cubicBezTo>
                  <a:lnTo>
                    <a:pt x="810" y="574"/>
                  </a:lnTo>
                  <a:cubicBezTo>
                    <a:pt x="779" y="484"/>
                    <a:pt x="759" y="404"/>
                    <a:pt x="730" y="344"/>
                  </a:cubicBezTo>
                  <a:cubicBezTo>
                    <a:pt x="690" y="254"/>
                    <a:pt x="639" y="184"/>
                    <a:pt x="590" y="135"/>
                  </a:cubicBezTo>
                  <a:cubicBezTo>
                    <a:pt x="530" y="75"/>
                    <a:pt x="460" y="35"/>
                    <a:pt x="380" y="15"/>
                  </a:cubicBezTo>
                  <a:cubicBezTo>
                    <a:pt x="340" y="4"/>
                    <a:pt x="300" y="4"/>
                    <a:pt x="260" y="4"/>
                  </a:cubicBezTo>
                  <a:cubicBezTo>
                    <a:pt x="247" y="1"/>
                    <a:pt x="235" y="0"/>
                    <a:pt x="2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8188307" y="3314733"/>
              <a:ext cx="72544" cy="86593"/>
            </a:xfrm>
            <a:custGeom>
              <a:avLst/>
              <a:gdLst/>
              <a:ahLst/>
              <a:cxnLst/>
              <a:rect l="l" t="t" r="r" b="b"/>
              <a:pathLst>
                <a:path w="790" h="943" extrusionOk="0">
                  <a:moveTo>
                    <a:pt x="153" y="0"/>
                  </a:moveTo>
                  <a:cubicBezTo>
                    <a:pt x="130" y="0"/>
                    <a:pt x="111" y="4"/>
                    <a:pt x="90" y="4"/>
                  </a:cubicBezTo>
                  <a:cubicBezTo>
                    <a:pt x="70" y="4"/>
                    <a:pt x="41" y="4"/>
                    <a:pt x="21" y="15"/>
                  </a:cubicBezTo>
                  <a:lnTo>
                    <a:pt x="1" y="15"/>
                  </a:lnTo>
                  <a:lnTo>
                    <a:pt x="1" y="24"/>
                  </a:lnTo>
                  <a:lnTo>
                    <a:pt x="1" y="35"/>
                  </a:lnTo>
                  <a:cubicBezTo>
                    <a:pt x="10" y="44"/>
                    <a:pt x="10" y="55"/>
                    <a:pt x="21" y="75"/>
                  </a:cubicBezTo>
                  <a:cubicBezTo>
                    <a:pt x="21" y="84"/>
                    <a:pt x="30" y="114"/>
                    <a:pt x="41" y="134"/>
                  </a:cubicBezTo>
                  <a:cubicBezTo>
                    <a:pt x="50" y="154"/>
                    <a:pt x="61" y="184"/>
                    <a:pt x="70" y="214"/>
                  </a:cubicBezTo>
                  <a:cubicBezTo>
                    <a:pt x="90" y="274"/>
                    <a:pt x="110" y="344"/>
                    <a:pt x="130" y="414"/>
                  </a:cubicBezTo>
                  <a:cubicBezTo>
                    <a:pt x="161" y="483"/>
                    <a:pt x="181" y="563"/>
                    <a:pt x="210" y="634"/>
                  </a:cubicBezTo>
                  <a:cubicBezTo>
                    <a:pt x="250" y="713"/>
                    <a:pt x="290" y="773"/>
                    <a:pt x="330" y="823"/>
                  </a:cubicBezTo>
                  <a:cubicBezTo>
                    <a:pt x="380" y="873"/>
                    <a:pt x="440" y="903"/>
                    <a:pt x="510" y="923"/>
                  </a:cubicBezTo>
                  <a:cubicBezTo>
                    <a:pt x="540" y="933"/>
                    <a:pt x="569" y="933"/>
                    <a:pt x="609" y="943"/>
                  </a:cubicBezTo>
                  <a:lnTo>
                    <a:pt x="760" y="943"/>
                  </a:lnTo>
                  <a:cubicBezTo>
                    <a:pt x="780" y="943"/>
                    <a:pt x="789" y="933"/>
                    <a:pt x="789" y="933"/>
                  </a:cubicBezTo>
                  <a:cubicBezTo>
                    <a:pt x="789" y="933"/>
                    <a:pt x="780" y="933"/>
                    <a:pt x="780" y="923"/>
                  </a:cubicBezTo>
                  <a:cubicBezTo>
                    <a:pt x="780" y="913"/>
                    <a:pt x="780" y="903"/>
                    <a:pt x="769" y="883"/>
                  </a:cubicBezTo>
                  <a:cubicBezTo>
                    <a:pt x="769" y="863"/>
                    <a:pt x="760" y="843"/>
                    <a:pt x="760" y="823"/>
                  </a:cubicBezTo>
                  <a:lnTo>
                    <a:pt x="729" y="733"/>
                  </a:lnTo>
                  <a:cubicBezTo>
                    <a:pt x="720" y="674"/>
                    <a:pt x="700" y="603"/>
                    <a:pt x="680" y="534"/>
                  </a:cubicBezTo>
                  <a:cubicBezTo>
                    <a:pt x="660" y="454"/>
                    <a:pt x="640" y="384"/>
                    <a:pt x="600" y="304"/>
                  </a:cubicBezTo>
                  <a:cubicBezTo>
                    <a:pt x="569" y="234"/>
                    <a:pt x="530" y="164"/>
                    <a:pt x="480" y="114"/>
                  </a:cubicBezTo>
                  <a:cubicBezTo>
                    <a:pt x="420" y="64"/>
                    <a:pt x="360" y="35"/>
                    <a:pt x="290" y="15"/>
                  </a:cubicBezTo>
                  <a:cubicBezTo>
                    <a:pt x="260" y="4"/>
                    <a:pt x="220" y="4"/>
                    <a:pt x="190" y="4"/>
                  </a:cubicBezTo>
                  <a:cubicBezTo>
                    <a:pt x="177" y="1"/>
                    <a:pt x="165" y="0"/>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8181879" y="3309223"/>
              <a:ext cx="84389" cy="97613"/>
            </a:xfrm>
            <a:custGeom>
              <a:avLst/>
              <a:gdLst/>
              <a:ahLst/>
              <a:cxnLst/>
              <a:rect l="l" t="t" r="r" b="b"/>
              <a:pathLst>
                <a:path w="919" h="1063" extrusionOk="0">
                  <a:moveTo>
                    <a:pt x="251" y="124"/>
                  </a:moveTo>
                  <a:cubicBezTo>
                    <a:pt x="290" y="124"/>
                    <a:pt x="320" y="124"/>
                    <a:pt x="350" y="135"/>
                  </a:cubicBezTo>
                  <a:cubicBezTo>
                    <a:pt x="410" y="144"/>
                    <a:pt x="460" y="184"/>
                    <a:pt x="510" y="224"/>
                  </a:cubicBezTo>
                  <a:cubicBezTo>
                    <a:pt x="550" y="264"/>
                    <a:pt x="590" y="314"/>
                    <a:pt x="620" y="394"/>
                  </a:cubicBezTo>
                  <a:cubicBezTo>
                    <a:pt x="650" y="454"/>
                    <a:pt x="670" y="523"/>
                    <a:pt x="690" y="603"/>
                  </a:cubicBezTo>
                  <a:lnTo>
                    <a:pt x="779" y="943"/>
                  </a:lnTo>
                  <a:lnTo>
                    <a:pt x="679" y="943"/>
                  </a:lnTo>
                  <a:cubicBezTo>
                    <a:pt x="650" y="933"/>
                    <a:pt x="620" y="933"/>
                    <a:pt x="590" y="923"/>
                  </a:cubicBezTo>
                  <a:cubicBezTo>
                    <a:pt x="540" y="913"/>
                    <a:pt x="490" y="883"/>
                    <a:pt x="450" y="843"/>
                  </a:cubicBezTo>
                  <a:cubicBezTo>
                    <a:pt x="410" y="803"/>
                    <a:pt x="370" y="743"/>
                    <a:pt x="340" y="674"/>
                  </a:cubicBezTo>
                  <a:cubicBezTo>
                    <a:pt x="310" y="603"/>
                    <a:pt x="290" y="534"/>
                    <a:pt x="260" y="454"/>
                  </a:cubicBezTo>
                  <a:lnTo>
                    <a:pt x="151" y="124"/>
                  </a:lnTo>
                  <a:close/>
                  <a:moveTo>
                    <a:pt x="223" y="0"/>
                  </a:moveTo>
                  <a:cubicBezTo>
                    <a:pt x="200" y="0"/>
                    <a:pt x="181" y="4"/>
                    <a:pt x="160" y="4"/>
                  </a:cubicBezTo>
                  <a:cubicBezTo>
                    <a:pt x="140" y="4"/>
                    <a:pt x="111" y="4"/>
                    <a:pt x="100" y="15"/>
                  </a:cubicBezTo>
                  <a:lnTo>
                    <a:pt x="41" y="24"/>
                  </a:lnTo>
                  <a:lnTo>
                    <a:pt x="1" y="64"/>
                  </a:lnTo>
                  <a:lnTo>
                    <a:pt x="21" y="124"/>
                  </a:lnTo>
                  <a:cubicBezTo>
                    <a:pt x="21" y="135"/>
                    <a:pt x="31" y="144"/>
                    <a:pt x="31" y="155"/>
                  </a:cubicBezTo>
                  <a:lnTo>
                    <a:pt x="151" y="504"/>
                  </a:lnTo>
                  <a:cubicBezTo>
                    <a:pt x="171" y="574"/>
                    <a:pt x="200" y="654"/>
                    <a:pt x="231" y="723"/>
                  </a:cubicBezTo>
                  <a:cubicBezTo>
                    <a:pt x="271" y="813"/>
                    <a:pt x="310" y="873"/>
                    <a:pt x="360" y="923"/>
                  </a:cubicBezTo>
                  <a:cubicBezTo>
                    <a:pt x="420" y="983"/>
                    <a:pt x="490" y="1023"/>
                    <a:pt x="560" y="1043"/>
                  </a:cubicBezTo>
                  <a:cubicBezTo>
                    <a:pt x="600" y="1053"/>
                    <a:pt x="630" y="1053"/>
                    <a:pt x="670" y="1063"/>
                  </a:cubicBezTo>
                  <a:lnTo>
                    <a:pt x="839" y="1063"/>
                  </a:lnTo>
                  <a:cubicBezTo>
                    <a:pt x="869" y="1053"/>
                    <a:pt x="879" y="1053"/>
                    <a:pt x="899" y="1043"/>
                  </a:cubicBezTo>
                  <a:lnTo>
                    <a:pt x="919" y="1023"/>
                  </a:lnTo>
                  <a:lnTo>
                    <a:pt x="919" y="993"/>
                  </a:lnTo>
                  <a:cubicBezTo>
                    <a:pt x="919" y="993"/>
                    <a:pt x="909" y="983"/>
                    <a:pt x="909" y="973"/>
                  </a:cubicBezTo>
                  <a:lnTo>
                    <a:pt x="909" y="953"/>
                  </a:lnTo>
                  <a:cubicBezTo>
                    <a:pt x="909" y="943"/>
                    <a:pt x="899" y="933"/>
                    <a:pt x="899" y="923"/>
                  </a:cubicBezTo>
                  <a:lnTo>
                    <a:pt x="810" y="574"/>
                  </a:lnTo>
                  <a:cubicBezTo>
                    <a:pt x="779" y="484"/>
                    <a:pt x="759" y="404"/>
                    <a:pt x="730" y="344"/>
                  </a:cubicBezTo>
                  <a:cubicBezTo>
                    <a:pt x="690" y="254"/>
                    <a:pt x="639" y="184"/>
                    <a:pt x="590" y="135"/>
                  </a:cubicBezTo>
                  <a:cubicBezTo>
                    <a:pt x="530" y="75"/>
                    <a:pt x="460" y="35"/>
                    <a:pt x="380" y="15"/>
                  </a:cubicBezTo>
                  <a:cubicBezTo>
                    <a:pt x="340" y="4"/>
                    <a:pt x="300" y="4"/>
                    <a:pt x="260" y="4"/>
                  </a:cubicBezTo>
                  <a:cubicBezTo>
                    <a:pt x="247" y="1"/>
                    <a:pt x="235" y="0"/>
                    <a:pt x="2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8236883" y="3329701"/>
              <a:ext cx="68871" cy="89073"/>
            </a:xfrm>
            <a:custGeom>
              <a:avLst/>
              <a:gdLst/>
              <a:ahLst/>
              <a:cxnLst/>
              <a:rect l="l" t="t" r="r" b="b"/>
              <a:pathLst>
                <a:path w="750" h="970" extrusionOk="0">
                  <a:moveTo>
                    <a:pt x="91" y="1"/>
                  </a:moveTo>
                  <a:cubicBezTo>
                    <a:pt x="71" y="1"/>
                    <a:pt x="40" y="11"/>
                    <a:pt x="31" y="11"/>
                  </a:cubicBezTo>
                  <a:lnTo>
                    <a:pt x="1" y="11"/>
                  </a:lnTo>
                  <a:lnTo>
                    <a:pt x="1" y="21"/>
                  </a:lnTo>
                  <a:lnTo>
                    <a:pt x="1" y="31"/>
                  </a:lnTo>
                  <a:cubicBezTo>
                    <a:pt x="11" y="41"/>
                    <a:pt x="11" y="51"/>
                    <a:pt x="11" y="71"/>
                  </a:cubicBezTo>
                  <a:cubicBezTo>
                    <a:pt x="21" y="91"/>
                    <a:pt x="31" y="111"/>
                    <a:pt x="31" y="131"/>
                  </a:cubicBezTo>
                  <a:cubicBezTo>
                    <a:pt x="40" y="161"/>
                    <a:pt x="51" y="181"/>
                    <a:pt x="60" y="211"/>
                  </a:cubicBezTo>
                  <a:cubicBezTo>
                    <a:pt x="80" y="271"/>
                    <a:pt x="100" y="340"/>
                    <a:pt x="120" y="420"/>
                  </a:cubicBezTo>
                  <a:cubicBezTo>
                    <a:pt x="140" y="491"/>
                    <a:pt x="160" y="570"/>
                    <a:pt x="191" y="640"/>
                  </a:cubicBezTo>
                  <a:cubicBezTo>
                    <a:pt x="220" y="720"/>
                    <a:pt x="251" y="780"/>
                    <a:pt x="300" y="830"/>
                  </a:cubicBezTo>
                  <a:cubicBezTo>
                    <a:pt x="350" y="890"/>
                    <a:pt x="410" y="919"/>
                    <a:pt x="470" y="939"/>
                  </a:cubicBezTo>
                  <a:cubicBezTo>
                    <a:pt x="500" y="950"/>
                    <a:pt x="540" y="959"/>
                    <a:pt x="570" y="959"/>
                  </a:cubicBezTo>
                  <a:cubicBezTo>
                    <a:pt x="600" y="970"/>
                    <a:pt x="630" y="970"/>
                    <a:pt x="659" y="970"/>
                  </a:cubicBezTo>
                  <a:lnTo>
                    <a:pt x="750" y="970"/>
                  </a:lnTo>
                  <a:lnTo>
                    <a:pt x="750" y="950"/>
                  </a:lnTo>
                  <a:cubicBezTo>
                    <a:pt x="739" y="939"/>
                    <a:pt x="739" y="930"/>
                    <a:pt x="739" y="910"/>
                  </a:cubicBezTo>
                  <a:cubicBezTo>
                    <a:pt x="730" y="890"/>
                    <a:pt x="730" y="870"/>
                    <a:pt x="719" y="850"/>
                  </a:cubicBezTo>
                  <a:cubicBezTo>
                    <a:pt x="719" y="820"/>
                    <a:pt x="710" y="790"/>
                    <a:pt x="710" y="760"/>
                  </a:cubicBezTo>
                  <a:cubicBezTo>
                    <a:pt x="690" y="700"/>
                    <a:pt x="679" y="630"/>
                    <a:pt x="659" y="560"/>
                  </a:cubicBezTo>
                  <a:cubicBezTo>
                    <a:pt x="639" y="480"/>
                    <a:pt x="619" y="400"/>
                    <a:pt x="590" y="331"/>
                  </a:cubicBezTo>
                  <a:cubicBezTo>
                    <a:pt x="560" y="251"/>
                    <a:pt x="520" y="191"/>
                    <a:pt x="470" y="131"/>
                  </a:cubicBezTo>
                  <a:cubicBezTo>
                    <a:pt x="420" y="81"/>
                    <a:pt x="360" y="41"/>
                    <a:pt x="290" y="21"/>
                  </a:cubicBezTo>
                  <a:cubicBezTo>
                    <a:pt x="260" y="11"/>
                    <a:pt x="220" y="11"/>
                    <a:pt x="191" y="11"/>
                  </a:cubicBezTo>
                  <a:cubicBezTo>
                    <a:pt x="151" y="1"/>
                    <a:pt x="120" y="1"/>
                    <a:pt x="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8230547" y="3324283"/>
              <a:ext cx="80716" cy="100000"/>
            </a:xfrm>
            <a:custGeom>
              <a:avLst/>
              <a:gdLst/>
              <a:ahLst/>
              <a:cxnLst/>
              <a:rect l="l" t="t" r="r" b="b"/>
              <a:pathLst>
                <a:path w="879" h="1089" extrusionOk="0">
                  <a:moveTo>
                    <a:pt x="249" y="120"/>
                  </a:moveTo>
                  <a:cubicBezTo>
                    <a:pt x="289" y="130"/>
                    <a:pt x="320" y="130"/>
                    <a:pt x="339" y="140"/>
                  </a:cubicBezTo>
                  <a:cubicBezTo>
                    <a:pt x="399" y="160"/>
                    <a:pt x="459" y="190"/>
                    <a:pt x="499" y="240"/>
                  </a:cubicBezTo>
                  <a:cubicBezTo>
                    <a:pt x="539" y="280"/>
                    <a:pt x="579" y="340"/>
                    <a:pt x="609" y="410"/>
                  </a:cubicBezTo>
                  <a:cubicBezTo>
                    <a:pt x="629" y="470"/>
                    <a:pt x="649" y="539"/>
                    <a:pt x="669" y="629"/>
                  </a:cubicBezTo>
                  <a:lnTo>
                    <a:pt x="748" y="969"/>
                  </a:lnTo>
                  <a:lnTo>
                    <a:pt x="739" y="969"/>
                  </a:lnTo>
                  <a:lnTo>
                    <a:pt x="739" y="1029"/>
                  </a:lnTo>
                  <a:lnTo>
                    <a:pt x="728" y="969"/>
                  </a:lnTo>
                  <a:cubicBezTo>
                    <a:pt x="699" y="969"/>
                    <a:pt x="679" y="969"/>
                    <a:pt x="649" y="958"/>
                  </a:cubicBezTo>
                  <a:cubicBezTo>
                    <a:pt x="619" y="958"/>
                    <a:pt x="589" y="949"/>
                    <a:pt x="559" y="938"/>
                  </a:cubicBezTo>
                  <a:cubicBezTo>
                    <a:pt x="499" y="929"/>
                    <a:pt x="459" y="899"/>
                    <a:pt x="419" y="849"/>
                  </a:cubicBezTo>
                  <a:cubicBezTo>
                    <a:pt x="379" y="809"/>
                    <a:pt x="349" y="759"/>
                    <a:pt x="309" y="679"/>
                  </a:cubicBezTo>
                  <a:cubicBezTo>
                    <a:pt x="289" y="609"/>
                    <a:pt x="269" y="539"/>
                    <a:pt x="240" y="459"/>
                  </a:cubicBezTo>
                  <a:lnTo>
                    <a:pt x="149" y="120"/>
                  </a:lnTo>
                  <a:close/>
                  <a:moveTo>
                    <a:pt x="160" y="0"/>
                  </a:moveTo>
                  <a:cubicBezTo>
                    <a:pt x="140" y="0"/>
                    <a:pt x="120" y="10"/>
                    <a:pt x="100" y="10"/>
                  </a:cubicBezTo>
                  <a:lnTo>
                    <a:pt x="60" y="10"/>
                  </a:lnTo>
                  <a:lnTo>
                    <a:pt x="0" y="50"/>
                  </a:lnTo>
                  <a:lnTo>
                    <a:pt x="20" y="120"/>
                  </a:lnTo>
                  <a:cubicBezTo>
                    <a:pt x="20" y="130"/>
                    <a:pt x="20" y="140"/>
                    <a:pt x="30" y="150"/>
                  </a:cubicBezTo>
                  <a:lnTo>
                    <a:pt x="129" y="499"/>
                  </a:lnTo>
                  <a:cubicBezTo>
                    <a:pt x="149" y="570"/>
                    <a:pt x="169" y="649"/>
                    <a:pt x="200" y="729"/>
                  </a:cubicBezTo>
                  <a:cubicBezTo>
                    <a:pt x="240" y="819"/>
                    <a:pt x="280" y="879"/>
                    <a:pt x="329" y="929"/>
                  </a:cubicBezTo>
                  <a:cubicBezTo>
                    <a:pt x="379" y="989"/>
                    <a:pt x="449" y="1029"/>
                    <a:pt x="529" y="1058"/>
                  </a:cubicBezTo>
                  <a:cubicBezTo>
                    <a:pt x="559" y="1069"/>
                    <a:pt x="599" y="1078"/>
                    <a:pt x="629" y="1078"/>
                  </a:cubicBezTo>
                  <a:cubicBezTo>
                    <a:pt x="659" y="1089"/>
                    <a:pt x="699" y="1089"/>
                    <a:pt x="728" y="1089"/>
                  </a:cubicBezTo>
                  <a:lnTo>
                    <a:pt x="808" y="1089"/>
                  </a:lnTo>
                  <a:cubicBezTo>
                    <a:pt x="828" y="1089"/>
                    <a:pt x="859" y="1078"/>
                    <a:pt x="868" y="1049"/>
                  </a:cubicBezTo>
                  <a:lnTo>
                    <a:pt x="879" y="1038"/>
                  </a:lnTo>
                  <a:lnTo>
                    <a:pt x="879" y="1018"/>
                  </a:lnTo>
                  <a:lnTo>
                    <a:pt x="879" y="998"/>
                  </a:lnTo>
                  <a:lnTo>
                    <a:pt x="868" y="989"/>
                  </a:lnTo>
                  <a:lnTo>
                    <a:pt x="868" y="958"/>
                  </a:lnTo>
                  <a:lnTo>
                    <a:pt x="788" y="599"/>
                  </a:lnTo>
                  <a:cubicBezTo>
                    <a:pt x="768" y="510"/>
                    <a:pt x="739" y="430"/>
                    <a:pt x="719" y="370"/>
                  </a:cubicBezTo>
                  <a:cubicBezTo>
                    <a:pt x="679" y="280"/>
                    <a:pt x="639" y="210"/>
                    <a:pt x="589" y="150"/>
                  </a:cubicBezTo>
                  <a:cubicBezTo>
                    <a:pt x="529" y="90"/>
                    <a:pt x="459" y="50"/>
                    <a:pt x="379" y="30"/>
                  </a:cubicBezTo>
                  <a:cubicBezTo>
                    <a:pt x="339" y="20"/>
                    <a:pt x="309" y="10"/>
                    <a:pt x="260" y="10"/>
                  </a:cubicBezTo>
                  <a:cubicBezTo>
                    <a:pt x="229" y="0"/>
                    <a:pt x="189" y="0"/>
                    <a:pt x="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8236883" y="3329701"/>
              <a:ext cx="68871" cy="89073"/>
            </a:xfrm>
            <a:custGeom>
              <a:avLst/>
              <a:gdLst/>
              <a:ahLst/>
              <a:cxnLst/>
              <a:rect l="l" t="t" r="r" b="b"/>
              <a:pathLst>
                <a:path w="750" h="970" extrusionOk="0">
                  <a:moveTo>
                    <a:pt x="91" y="1"/>
                  </a:moveTo>
                  <a:cubicBezTo>
                    <a:pt x="71" y="1"/>
                    <a:pt x="40" y="11"/>
                    <a:pt x="31" y="11"/>
                  </a:cubicBezTo>
                  <a:lnTo>
                    <a:pt x="1" y="11"/>
                  </a:lnTo>
                  <a:lnTo>
                    <a:pt x="1" y="21"/>
                  </a:lnTo>
                  <a:lnTo>
                    <a:pt x="1" y="31"/>
                  </a:lnTo>
                  <a:cubicBezTo>
                    <a:pt x="11" y="41"/>
                    <a:pt x="11" y="51"/>
                    <a:pt x="11" y="71"/>
                  </a:cubicBezTo>
                  <a:cubicBezTo>
                    <a:pt x="21" y="91"/>
                    <a:pt x="31" y="111"/>
                    <a:pt x="31" y="131"/>
                  </a:cubicBezTo>
                  <a:cubicBezTo>
                    <a:pt x="40" y="161"/>
                    <a:pt x="51" y="181"/>
                    <a:pt x="60" y="211"/>
                  </a:cubicBezTo>
                  <a:cubicBezTo>
                    <a:pt x="80" y="271"/>
                    <a:pt x="100" y="340"/>
                    <a:pt x="120" y="420"/>
                  </a:cubicBezTo>
                  <a:cubicBezTo>
                    <a:pt x="140" y="491"/>
                    <a:pt x="160" y="570"/>
                    <a:pt x="191" y="640"/>
                  </a:cubicBezTo>
                  <a:cubicBezTo>
                    <a:pt x="220" y="720"/>
                    <a:pt x="251" y="780"/>
                    <a:pt x="300" y="830"/>
                  </a:cubicBezTo>
                  <a:cubicBezTo>
                    <a:pt x="350" y="890"/>
                    <a:pt x="410" y="919"/>
                    <a:pt x="470" y="939"/>
                  </a:cubicBezTo>
                  <a:cubicBezTo>
                    <a:pt x="500" y="950"/>
                    <a:pt x="540" y="959"/>
                    <a:pt x="570" y="959"/>
                  </a:cubicBezTo>
                  <a:cubicBezTo>
                    <a:pt x="600" y="970"/>
                    <a:pt x="630" y="970"/>
                    <a:pt x="659" y="970"/>
                  </a:cubicBezTo>
                  <a:lnTo>
                    <a:pt x="750" y="970"/>
                  </a:lnTo>
                  <a:lnTo>
                    <a:pt x="750" y="950"/>
                  </a:lnTo>
                  <a:cubicBezTo>
                    <a:pt x="739" y="939"/>
                    <a:pt x="739" y="930"/>
                    <a:pt x="739" y="910"/>
                  </a:cubicBezTo>
                  <a:cubicBezTo>
                    <a:pt x="730" y="890"/>
                    <a:pt x="730" y="870"/>
                    <a:pt x="719" y="850"/>
                  </a:cubicBezTo>
                  <a:cubicBezTo>
                    <a:pt x="719" y="820"/>
                    <a:pt x="710" y="790"/>
                    <a:pt x="710" y="760"/>
                  </a:cubicBezTo>
                  <a:cubicBezTo>
                    <a:pt x="690" y="700"/>
                    <a:pt x="679" y="630"/>
                    <a:pt x="659" y="560"/>
                  </a:cubicBezTo>
                  <a:cubicBezTo>
                    <a:pt x="639" y="480"/>
                    <a:pt x="619" y="400"/>
                    <a:pt x="590" y="331"/>
                  </a:cubicBezTo>
                  <a:cubicBezTo>
                    <a:pt x="560" y="251"/>
                    <a:pt x="520" y="191"/>
                    <a:pt x="470" y="131"/>
                  </a:cubicBezTo>
                  <a:cubicBezTo>
                    <a:pt x="420" y="81"/>
                    <a:pt x="360" y="41"/>
                    <a:pt x="290" y="21"/>
                  </a:cubicBezTo>
                  <a:cubicBezTo>
                    <a:pt x="260" y="11"/>
                    <a:pt x="220" y="11"/>
                    <a:pt x="191" y="11"/>
                  </a:cubicBezTo>
                  <a:cubicBezTo>
                    <a:pt x="151" y="1"/>
                    <a:pt x="120" y="1"/>
                    <a:pt x="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8230547" y="3324283"/>
              <a:ext cx="80716" cy="100000"/>
            </a:xfrm>
            <a:custGeom>
              <a:avLst/>
              <a:gdLst/>
              <a:ahLst/>
              <a:cxnLst/>
              <a:rect l="l" t="t" r="r" b="b"/>
              <a:pathLst>
                <a:path w="879" h="1089" extrusionOk="0">
                  <a:moveTo>
                    <a:pt x="249" y="120"/>
                  </a:moveTo>
                  <a:cubicBezTo>
                    <a:pt x="289" y="130"/>
                    <a:pt x="320" y="130"/>
                    <a:pt x="339" y="140"/>
                  </a:cubicBezTo>
                  <a:cubicBezTo>
                    <a:pt x="399" y="160"/>
                    <a:pt x="459" y="190"/>
                    <a:pt x="499" y="240"/>
                  </a:cubicBezTo>
                  <a:cubicBezTo>
                    <a:pt x="539" y="280"/>
                    <a:pt x="579" y="340"/>
                    <a:pt x="609" y="410"/>
                  </a:cubicBezTo>
                  <a:cubicBezTo>
                    <a:pt x="629" y="470"/>
                    <a:pt x="649" y="539"/>
                    <a:pt x="669" y="629"/>
                  </a:cubicBezTo>
                  <a:lnTo>
                    <a:pt x="748" y="969"/>
                  </a:lnTo>
                  <a:lnTo>
                    <a:pt x="739" y="969"/>
                  </a:lnTo>
                  <a:lnTo>
                    <a:pt x="739" y="1029"/>
                  </a:lnTo>
                  <a:lnTo>
                    <a:pt x="728" y="969"/>
                  </a:lnTo>
                  <a:cubicBezTo>
                    <a:pt x="699" y="969"/>
                    <a:pt x="679" y="969"/>
                    <a:pt x="649" y="958"/>
                  </a:cubicBezTo>
                  <a:cubicBezTo>
                    <a:pt x="619" y="958"/>
                    <a:pt x="589" y="949"/>
                    <a:pt x="559" y="938"/>
                  </a:cubicBezTo>
                  <a:cubicBezTo>
                    <a:pt x="499" y="929"/>
                    <a:pt x="459" y="899"/>
                    <a:pt x="419" y="849"/>
                  </a:cubicBezTo>
                  <a:cubicBezTo>
                    <a:pt x="379" y="809"/>
                    <a:pt x="349" y="759"/>
                    <a:pt x="309" y="679"/>
                  </a:cubicBezTo>
                  <a:cubicBezTo>
                    <a:pt x="289" y="609"/>
                    <a:pt x="269" y="539"/>
                    <a:pt x="240" y="459"/>
                  </a:cubicBezTo>
                  <a:lnTo>
                    <a:pt x="149" y="120"/>
                  </a:lnTo>
                  <a:close/>
                  <a:moveTo>
                    <a:pt x="160" y="0"/>
                  </a:moveTo>
                  <a:cubicBezTo>
                    <a:pt x="140" y="0"/>
                    <a:pt x="120" y="10"/>
                    <a:pt x="100" y="10"/>
                  </a:cubicBezTo>
                  <a:lnTo>
                    <a:pt x="60" y="10"/>
                  </a:lnTo>
                  <a:lnTo>
                    <a:pt x="0" y="50"/>
                  </a:lnTo>
                  <a:lnTo>
                    <a:pt x="20" y="120"/>
                  </a:lnTo>
                  <a:cubicBezTo>
                    <a:pt x="20" y="130"/>
                    <a:pt x="20" y="140"/>
                    <a:pt x="30" y="150"/>
                  </a:cubicBezTo>
                  <a:lnTo>
                    <a:pt x="129" y="499"/>
                  </a:lnTo>
                  <a:cubicBezTo>
                    <a:pt x="149" y="570"/>
                    <a:pt x="169" y="649"/>
                    <a:pt x="200" y="729"/>
                  </a:cubicBezTo>
                  <a:cubicBezTo>
                    <a:pt x="240" y="819"/>
                    <a:pt x="280" y="879"/>
                    <a:pt x="329" y="929"/>
                  </a:cubicBezTo>
                  <a:cubicBezTo>
                    <a:pt x="379" y="989"/>
                    <a:pt x="449" y="1029"/>
                    <a:pt x="529" y="1058"/>
                  </a:cubicBezTo>
                  <a:cubicBezTo>
                    <a:pt x="559" y="1069"/>
                    <a:pt x="599" y="1078"/>
                    <a:pt x="629" y="1078"/>
                  </a:cubicBezTo>
                  <a:cubicBezTo>
                    <a:pt x="659" y="1089"/>
                    <a:pt x="699" y="1089"/>
                    <a:pt x="728" y="1089"/>
                  </a:cubicBezTo>
                  <a:lnTo>
                    <a:pt x="808" y="1089"/>
                  </a:lnTo>
                  <a:cubicBezTo>
                    <a:pt x="828" y="1089"/>
                    <a:pt x="859" y="1078"/>
                    <a:pt x="868" y="1049"/>
                  </a:cubicBezTo>
                  <a:lnTo>
                    <a:pt x="879" y="1038"/>
                  </a:lnTo>
                  <a:lnTo>
                    <a:pt x="879" y="1018"/>
                  </a:lnTo>
                  <a:lnTo>
                    <a:pt x="879" y="998"/>
                  </a:lnTo>
                  <a:lnTo>
                    <a:pt x="868" y="989"/>
                  </a:lnTo>
                  <a:lnTo>
                    <a:pt x="868" y="958"/>
                  </a:lnTo>
                  <a:lnTo>
                    <a:pt x="788" y="599"/>
                  </a:lnTo>
                  <a:cubicBezTo>
                    <a:pt x="768" y="510"/>
                    <a:pt x="739" y="430"/>
                    <a:pt x="719" y="370"/>
                  </a:cubicBezTo>
                  <a:cubicBezTo>
                    <a:pt x="679" y="280"/>
                    <a:pt x="639" y="210"/>
                    <a:pt x="589" y="150"/>
                  </a:cubicBezTo>
                  <a:cubicBezTo>
                    <a:pt x="529" y="90"/>
                    <a:pt x="459" y="50"/>
                    <a:pt x="379" y="30"/>
                  </a:cubicBezTo>
                  <a:cubicBezTo>
                    <a:pt x="339" y="20"/>
                    <a:pt x="309" y="10"/>
                    <a:pt x="260" y="10"/>
                  </a:cubicBezTo>
                  <a:cubicBezTo>
                    <a:pt x="229" y="0"/>
                    <a:pt x="189" y="0"/>
                    <a:pt x="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8284541" y="3347240"/>
              <a:ext cx="65198" cy="90726"/>
            </a:xfrm>
            <a:custGeom>
              <a:avLst/>
              <a:gdLst/>
              <a:ahLst/>
              <a:cxnLst/>
              <a:rect l="l" t="t" r="r" b="b"/>
              <a:pathLst>
                <a:path w="710" h="988" extrusionOk="0">
                  <a:moveTo>
                    <a:pt x="31" y="0"/>
                  </a:moveTo>
                  <a:cubicBezTo>
                    <a:pt x="21" y="0"/>
                    <a:pt x="11" y="0"/>
                    <a:pt x="11" y="10"/>
                  </a:cubicBezTo>
                  <a:lnTo>
                    <a:pt x="1" y="10"/>
                  </a:lnTo>
                  <a:lnTo>
                    <a:pt x="1" y="20"/>
                  </a:lnTo>
                  <a:cubicBezTo>
                    <a:pt x="11" y="30"/>
                    <a:pt x="11" y="50"/>
                    <a:pt x="11" y="60"/>
                  </a:cubicBezTo>
                  <a:cubicBezTo>
                    <a:pt x="21" y="80"/>
                    <a:pt x="31" y="100"/>
                    <a:pt x="31" y="129"/>
                  </a:cubicBezTo>
                  <a:cubicBezTo>
                    <a:pt x="41" y="149"/>
                    <a:pt x="51" y="180"/>
                    <a:pt x="51" y="209"/>
                  </a:cubicBezTo>
                  <a:cubicBezTo>
                    <a:pt x="71" y="269"/>
                    <a:pt x="81" y="339"/>
                    <a:pt x="100" y="409"/>
                  </a:cubicBezTo>
                  <a:cubicBezTo>
                    <a:pt x="120" y="489"/>
                    <a:pt x="140" y="569"/>
                    <a:pt x="171" y="639"/>
                  </a:cubicBezTo>
                  <a:cubicBezTo>
                    <a:pt x="191" y="719"/>
                    <a:pt x="231" y="788"/>
                    <a:pt x="271" y="839"/>
                  </a:cubicBezTo>
                  <a:cubicBezTo>
                    <a:pt x="320" y="888"/>
                    <a:pt x="380" y="928"/>
                    <a:pt x="440" y="948"/>
                  </a:cubicBezTo>
                  <a:lnTo>
                    <a:pt x="530" y="978"/>
                  </a:lnTo>
                  <a:cubicBezTo>
                    <a:pt x="570" y="978"/>
                    <a:pt x="600" y="988"/>
                    <a:pt x="620" y="988"/>
                  </a:cubicBezTo>
                  <a:lnTo>
                    <a:pt x="710" y="988"/>
                  </a:lnTo>
                  <a:lnTo>
                    <a:pt x="710" y="968"/>
                  </a:lnTo>
                  <a:lnTo>
                    <a:pt x="710" y="928"/>
                  </a:lnTo>
                  <a:cubicBezTo>
                    <a:pt x="699" y="908"/>
                    <a:pt x="699" y="888"/>
                    <a:pt x="690" y="868"/>
                  </a:cubicBezTo>
                  <a:cubicBezTo>
                    <a:pt x="690" y="839"/>
                    <a:pt x="679" y="808"/>
                    <a:pt x="679" y="779"/>
                  </a:cubicBezTo>
                  <a:cubicBezTo>
                    <a:pt x="670" y="719"/>
                    <a:pt x="650" y="649"/>
                    <a:pt x="640" y="569"/>
                  </a:cubicBezTo>
                  <a:cubicBezTo>
                    <a:pt x="630" y="499"/>
                    <a:pt x="610" y="419"/>
                    <a:pt x="580" y="339"/>
                  </a:cubicBezTo>
                  <a:cubicBezTo>
                    <a:pt x="550" y="269"/>
                    <a:pt x="520" y="200"/>
                    <a:pt x="470" y="149"/>
                  </a:cubicBezTo>
                  <a:cubicBezTo>
                    <a:pt x="420" y="90"/>
                    <a:pt x="360" y="50"/>
                    <a:pt x="291" y="30"/>
                  </a:cubicBezTo>
                  <a:cubicBezTo>
                    <a:pt x="260" y="20"/>
                    <a:pt x="220" y="10"/>
                    <a:pt x="191" y="10"/>
                  </a:cubicBezTo>
                  <a:cubicBezTo>
                    <a:pt x="160" y="0"/>
                    <a:pt x="131" y="0"/>
                    <a:pt x="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8279031" y="3341730"/>
              <a:ext cx="76217" cy="101745"/>
            </a:xfrm>
            <a:custGeom>
              <a:avLst/>
              <a:gdLst/>
              <a:ahLst/>
              <a:cxnLst/>
              <a:rect l="l" t="t" r="r" b="b"/>
              <a:pathLst>
                <a:path w="830" h="1108" extrusionOk="0">
                  <a:moveTo>
                    <a:pt x="240" y="120"/>
                  </a:moveTo>
                  <a:cubicBezTo>
                    <a:pt x="280" y="130"/>
                    <a:pt x="311" y="140"/>
                    <a:pt x="331" y="140"/>
                  </a:cubicBezTo>
                  <a:cubicBezTo>
                    <a:pt x="390" y="169"/>
                    <a:pt x="440" y="200"/>
                    <a:pt x="490" y="249"/>
                  </a:cubicBezTo>
                  <a:cubicBezTo>
                    <a:pt x="520" y="289"/>
                    <a:pt x="560" y="349"/>
                    <a:pt x="580" y="419"/>
                  </a:cubicBezTo>
                  <a:cubicBezTo>
                    <a:pt x="610" y="489"/>
                    <a:pt x="630" y="559"/>
                    <a:pt x="640" y="639"/>
                  </a:cubicBezTo>
                  <a:lnTo>
                    <a:pt x="700" y="988"/>
                  </a:lnTo>
                  <a:lnTo>
                    <a:pt x="690" y="988"/>
                  </a:lnTo>
                  <a:cubicBezTo>
                    <a:pt x="660" y="988"/>
                    <a:pt x="630" y="978"/>
                    <a:pt x="600" y="978"/>
                  </a:cubicBezTo>
                  <a:cubicBezTo>
                    <a:pt x="580" y="968"/>
                    <a:pt x="550" y="959"/>
                    <a:pt x="520" y="948"/>
                  </a:cubicBezTo>
                  <a:cubicBezTo>
                    <a:pt x="460" y="939"/>
                    <a:pt x="420" y="899"/>
                    <a:pt x="380" y="859"/>
                  </a:cubicBezTo>
                  <a:cubicBezTo>
                    <a:pt x="340" y="819"/>
                    <a:pt x="311" y="759"/>
                    <a:pt x="280" y="679"/>
                  </a:cubicBezTo>
                  <a:cubicBezTo>
                    <a:pt x="260" y="609"/>
                    <a:pt x="240" y="539"/>
                    <a:pt x="220" y="459"/>
                  </a:cubicBezTo>
                  <a:lnTo>
                    <a:pt x="141" y="120"/>
                  </a:lnTo>
                  <a:close/>
                  <a:moveTo>
                    <a:pt x="101" y="0"/>
                  </a:moveTo>
                  <a:lnTo>
                    <a:pt x="31" y="10"/>
                  </a:lnTo>
                  <a:lnTo>
                    <a:pt x="1" y="50"/>
                  </a:lnTo>
                  <a:lnTo>
                    <a:pt x="11" y="110"/>
                  </a:lnTo>
                  <a:cubicBezTo>
                    <a:pt x="11" y="120"/>
                    <a:pt x="11" y="130"/>
                    <a:pt x="21" y="140"/>
                  </a:cubicBezTo>
                  <a:lnTo>
                    <a:pt x="101" y="489"/>
                  </a:lnTo>
                  <a:cubicBezTo>
                    <a:pt x="131" y="569"/>
                    <a:pt x="141" y="649"/>
                    <a:pt x="171" y="719"/>
                  </a:cubicBezTo>
                  <a:cubicBezTo>
                    <a:pt x="200" y="808"/>
                    <a:pt x="240" y="879"/>
                    <a:pt x="291" y="939"/>
                  </a:cubicBezTo>
                  <a:cubicBezTo>
                    <a:pt x="340" y="998"/>
                    <a:pt x="400" y="1038"/>
                    <a:pt x="480" y="1068"/>
                  </a:cubicBezTo>
                  <a:cubicBezTo>
                    <a:pt x="510" y="1078"/>
                    <a:pt x="550" y="1088"/>
                    <a:pt x="580" y="1098"/>
                  </a:cubicBezTo>
                  <a:cubicBezTo>
                    <a:pt x="620" y="1098"/>
                    <a:pt x="650" y="1108"/>
                    <a:pt x="680" y="1108"/>
                  </a:cubicBezTo>
                  <a:lnTo>
                    <a:pt x="799" y="1108"/>
                  </a:lnTo>
                  <a:lnTo>
                    <a:pt x="830" y="1068"/>
                  </a:lnTo>
                  <a:lnTo>
                    <a:pt x="830" y="1038"/>
                  </a:lnTo>
                  <a:lnTo>
                    <a:pt x="830" y="1018"/>
                  </a:lnTo>
                  <a:lnTo>
                    <a:pt x="830" y="1008"/>
                  </a:lnTo>
                  <a:lnTo>
                    <a:pt x="830" y="978"/>
                  </a:lnTo>
                  <a:lnTo>
                    <a:pt x="759" y="619"/>
                  </a:lnTo>
                  <a:cubicBezTo>
                    <a:pt x="739" y="529"/>
                    <a:pt x="720" y="449"/>
                    <a:pt x="700" y="380"/>
                  </a:cubicBezTo>
                  <a:cubicBezTo>
                    <a:pt x="660" y="289"/>
                    <a:pt x="620" y="220"/>
                    <a:pt x="570" y="169"/>
                  </a:cubicBezTo>
                  <a:cubicBezTo>
                    <a:pt x="520" y="110"/>
                    <a:pt x="450" y="60"/>
                    <a:pt x="371" y="30"/>
                  </a:cubicBezTo>
                  <a:cubicBezTo>
                    <a:pt x="340" y="20"/>
                    <a:pt x="300" y="10"/>
                    <a:pt x="260" y="10"/>
                  </a:cubicBezTo>
                  <a:cubicBezTo>
                    <a:pt x="220" y="0"/>
                    <a:pt x="191" y="0"/>
                    <a:pt x="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8284541" y="3347240"/>
              <a:ext cx="65198" cy="90726"/>
            </a:xfrm>
            <a:custGeom>
              <a:avLst/>
              <a:gdLst/>
              <a:ahLst/>
              <a:cxnLst/>
              <a:rect l="l" t="t" r="r" b="b"/>
              <a:pathLst>
                <a:path w="710" h="988" extrusionOk="0">
                  <a:moveTo>
                    <a:pt x="31" y="0"/>
                  </a:moveTo>
                  <a:cubicBezTo>
                    <a:pt x="21" y="0"/>
                    <a:pt x="11" y="0"/>
                    <a:pt x="11" y="10"/>
                  </a:cubicBezTo>
                  <a:lnTo>
                    <a:pt x="1" y="10"/>
                  </a:lnTo>
                  <a:lnTo>
                    <a:pt x="1" y="20"/>
                  </a:lnTo>
                  <a:cubicBezTo>
                    <a:pt x="11" y="30"/>
                    <a:pt x="11" y="50"/>
                    <a:pt x="11" y="60"/>
                  </a:cubicBezTo>
                  <a:cubicBezTo>
                    <a:pt x="21" y="80"/>
                    <a:pt x="31" y="100"/>
                    <a:pt x="31" y="129"/>
                  </a:cubicBezTo>
                  <a:cubicBezTo>
                    <a:pt x="41" y="149"/>
                    <a:pt x="51" y="180"/>
                    <a:pt x="51" y="209"/>
                  </a:cubicBezTo>
                  <a:cubicBezTo>
                    <a:pt x="71" y="269"/>
                    <a:pt x="81" y="339"/>
                    <a:pt x="100" y="409"/>
                  </a:cubicBezTo>
                  <a:cubicBezTo>
                    <a:pt x="120" y="489"/>
                    <a:pt x="140" y="569"/>
                    <a:pt x="171" y="639"/>
                  </a:cubicBezTo>
                  <a:cubicBezTo>
                    <a:pt x="191" y="719"/>
                    <a:pt x="231" y="788"/>
                    <a:pt x="271" y="839"/>
                  </a:cubicBezTo>
                  <a:cubicBezTo>
                    <a:pt x="320" y="888"/>
                    <a:pt x="380" y="928"/>
                    <a:pt x="440" y="948"/>
                  </a:cubicBezTo>
                  <a:lnTo>
                    <a:pt x="530" y="978"/>
                  </a:lnTo>
                  <a:cubicBezTo>
                    <a:pt x="570" y="978"/>
                    <a:pt x="600" y="988"/>
                    <a:pt x="620" y="988"/>
                  </a:cubicBezTo>
                  <a:lnTo>
                    <a:pt x="710" y="988"/>
                  </a:lnTo>
                  <a:lnTo>
                    <a:pt x="710" y="968"/>
                  </a:lnTo>
                  <a:lnTo>
                    <a:pt x="710" y="928"/>
                  </a:lnTo>
                  <a:cubicBezTo>
                    <a:pt x="699" y="908"/>
                    <a:pt x="699" y="888"/>
                    <a:pt x="690" y="868"/>
                  </a:cubicBezTo>
                  <a:cubicBezTo>
                    <a:pt x="690" y="839"/>
                    <a:pt x="679" y="808"/>
                    <a:pt x="679" y="779"/>
                  </a:cubicBezTo>
                  <a:cubicBezTo>
                    <a:pt x="670" y="719"/>
                    <a:pt x="650" y="649"/>
                    <a:pt x="640" y="569"/>
                  </a:cubicBezTo>
                  <a:cubicBezTo>
                    <a:pt x="630" y="499"/>
                    <a:pt x="610" y="419"/>
                    <a:pt x="580" y="339"/>
                  </a:cubicBezTo>
                  <a:cubicBezTo>
                    <a:pt x="550" y="269"/>
                    <a:pt x="520" y="200"/>
                    <a:pt x="470" y="149"/>
                  </a:cubicBezTo>
                  <a:cubicBezTo>
                    <a:pt x="420" y="90"/>
                    <a:pt x="360" y="50"/>
                    <a:pt x="291" y="30"/>
                  </a:cubicBezTo>
                  <a:cubicBezTo>
                    <a:pt x="260" y="20"/>
                    <a:pt x="220" y="10"/>
                    <a:pt x="191" y="10"/>
                  </a:cubicBezTo>
                  <a:cubicBezTo>
                    <a:pt x="160" y="0"/>
                    <a:pt x="131" y="0"/>
                    <a:pt x="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8279031" y="3341730"/>
              <a:ext cx="76217" cy="101745"/>
            </a:xfrm>
            <a:custGeom>
              <a:avLst/>
              <a:gdLst/>
              <a:ahLst/>
              <a:cxnLst/>
              <a:rect l="l" t="t" r="r" b="b"/>
              <a:pathLst>
                <a:path w="830" h="1108" extrusionOk="0">
                  <a:moveTo>
                    <a:pt x="240" y="120"/>
                  </a:moveTo>
                  <a:cubicBezTo>
                    <a:pt x="280" y="130"/>
                    <a:pt x="311" y="140"/>
                    <a:pt x="331" y="140"/>
                  </a:cubicBezTo>
                  <a:cubicBezTo>
                    <a:pt x="390" y="169"/>
                    <a:pt x="440" y="200"/>
                    <a:pt x="490" y="249"/>
                  </a:cubicBezTo>
                  <a:cubicBezTo>
                    <a:pt x="520" y="289"/>
                    <a:pt x="560" y="349"/>
                    <a:pt x="580" y="419"/>
                  </a:cubicBezTo>
                  <a:cubicBezTo>
                    <a:pt x="610" y="489"/>
                    <a:pt x="630" y="559"/>
                    <a:pt x="640" y="639"/>
                  </a:cubicBezTo>
                  <a:lnTo>
                    <a:pt x="700" y="988"/>
                  </a:lnTo>
                  <a:lnTo>
                    <a:pt x="690" y="988"/>
                  </a:lnTo>
                  <a:cubicBezTo>
                    <a:pt x="660" y="988"/>
                    <a:pt x="630" y="978"/>
                    <a:pt x="600" y="978"/>
                  </a:cubicBezTo>
                  <a:cubicBezTo>
                    <a:pt x="580" y="968"/>
                    <a:pt x="550" y="959"/>
                    <a:pt x="520" y="948"/>
                  </a:cubicBezTo>
                  <a:cubicBezTo>
                    <a:pt x="460" y="939"/>
                    <a:pt x="420" y="899"/>
                    <a:pt x="380" y="859"/>
                  </a:cubicBezTo>
                  <a:cubicBezTo>
                    <a:pt x="340" y="819"/>
                    <a:pt x="311" y="759"/>
                    <a:pt x="280" y="679"/>
                  </a:cubicBezTo>
                  <a:cubicBezTo>
                    <a:pt x="260" y="609"/>
                    <a:pt x="240" y="539"/>
                    <a:pt x="220" y="459"/>
                  </a:cubicBezTo>
                  <a:lnTo>
                    <a:pt x="141" y="120"/>
                  </a:lnTo>
                  <a:close/>
                  <a:moveTo>
                    <a:pt x="101" y="0"/>
                  </a:moveTo>
                  <a:lnTo>
                    <a:pt x="31" y="10"/>
                  </a:lnTo>
                  <a:lnTo>
                    <a:pt x="1" y="50"/>
                  </a:lnTo>
                  <a:lnTo>
                    <a:pt x="11" y="110"/>
                  </a:lnTo>
                  <a:cubicBezTo>
                    <a:pt x="11" y="120"/>
                    <a:pt x="11" y="130"/>
                    <a:pt x="21" y="140"/>
                  </a:cubicBezTo>
                  <a:lnTo>
                    <a:pt x="101" y="489"/>
                  </a:lnTo>
                  <a:cubicBezTo>
                    <a:pt x="131" y="569"/>
                    <a:pt x="141" y="649"/>
                    <a:pt x="171" y="719"/>
                  </a:cubicBezTo>
                  <a:cubicBezTo>
                    <a:pt x="200" y="808"/>
                    <a:pt x="240" y="879"/>
                    <a:pt x="291" y="939"/>
                  </a:cubicBezTo>
                  <a:cubicBezTo>
                    <a:pt x="340" y="998"/>
                    <a:pt x="400" y="1038"/>
                    <a:pt x="480" y="1068"/>
                  </a:cubicBezTo>
                  <a:cubicBezTo>
                    <a:pt x="510" y="1078"/>
                    <a:pt x="550" y="1088"/>
                    <a:pt x="580" y="1098"/>
                  </a:cubicBezTo>
                  <a:cubicBezTo>
                    <a:pt x="620" y="1098"/>
                    <a:pt x="650" y="1108"/>
                    <a:pt x="680" y="1108"/>
                  </a:cubicBezTo>
                  <a:lnTo>
                    <a:pt x="750" y="1108"/>
                  </a:lnTo>
                  <a:cubicBezTo>
                    <a:pt x="790" y="1108"/>
                    <a:pt x="799" y="1108"/>
                    <a:pt x="819" y="1088"/>
                  </a:cubicBezTo>
                  <a:lnTo>
                    <a:pt x="830" y="1068"/>
                  </a:lnTo>
                  <a:lnTo>
                    <a:pt x="830" y="1038"/>
                  </a:lnTo>
                  <a:lnTo>
                    <a:pt x="830" y="1018"/>
                  </a:lnTo>
                  <a:lnTo>
                    <a:pt x="830" y="1008"/>
                  </a:lnTo>
                  <a:lnTo>
                    <a:pt x="830" y="978"/>
                  </a:lnTo>
                  <a:lnTo>
                    <a:pt x="759" y="619"/>
                  </a:lnTo>
                  <a:cubicBezTo>
                    <a:pt x="739" y="529"/>
                    <a:pt x="720" y="449"/>
                    <a:pt x="700" y="380"/>
                  </a:cubicBezTo>
                  <a:cubicBezTo>
                    <a:pt x="660" y="289"/>
                    <a:pt x="620" y="220"/>
                    <a:pt x="570" y="169"/>
                  </a:cubicBezTo>
                  <a:cubicBezTo>
                    <a:pt x="520" y="110"/>
                    <a:pt x="450" y="60"/>
                    <a:pt x="371" y="30"/>
                  </a:cubicBezTo>
                  <a:cubicBezTo>
                    <a:pt x="340" y="20"/>
                    <a:pt x="300" y="10"/>
                    <a:pt x="260" y="10"/>
                  </a:cubicBezTo>
                  <a:cubicBezTo>
                    <a:pt x="220" y="0"/>
                    <a:pt x="191" y="0"/>
                    <a:pt x="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8332199" y="3366431"/>
              <a:ext cx="61524" cy="92654"/>
            </a:xfrm>
            <a:custGeom>
              <a:avLst/>
              <a:gdLst/>
              <a:ahLst/>
              <a:cxnLst/>
              <a:rect l="l" t="t" r="r" b="b"/>
              <a:pathLst>
                <a:path w="670" h="1009" extrusionOk="0">
                  <a:moveTo>
                    <a:pt x="1" y="0"/>
                  </a:moveTo>
                  <a:lnTo>
                    <a:pt x="1" y="11"/>
                  </a:lnTo>
                  <a:cubicBezTo>
                    <a:pt x="1" y="20"/>
                    <a:pt x="1" y="40"/>
                    <a:pt x="11" y="60"/>
                  </a:cubicBezTo>
                  <a:cubicBezTo>
                    <a:pt x="11" y="71"/>
                    <a:pt x="21" y="91"/>
                    <a:pt x="21" y="120"/>
                  </a:cubicBezTo>
                  <a:cubicBezTo>
                    <a:pt x="31" y="140"/>
                    <a:pt x="31" y="170"/>
                    <a:pt x="41" y="200"/>
                  </a:cubicBezTo>
                  <a:cubicBezTo>
                    <a:pt x="51" y="260"/>
                    <a:pt x="71" y="330"/>
                    <a:pt x="81" y="410"/>
                  </a:cubicBezTo>
                  <a:cubicBezTo>
                    <a:pt x="101" y="490"/>
                    <a:pt x="111" y="570"/>
                    <a:pt x="141" y="639"/>
                  </a:cubicBezTo>
                  <a:cubicBezTo>
                    <a:pt x="160" y="719"/>
                    <a:pt x="191" y="789"/>
                    <a:pt x="240" y="839"/>
                  </a:cubicBezTo>
                  <a:cubicBezTo>
                    <a:pt x="280" y="889"/>
                    <a:pt x="340" y="929"/>
                    <a:pt x="400" y="959"/>
                  </a:cubicBezTo>
                  <a:lnTo>
                    <a:pt x="490" y="989"/>
                  </a:lnTo>
                  <a:cubicBezTo>
                    <a:pt x="520" y="999"/>
                    <a:pt x="550" y="999"/>
                    <a:pt x="580" y="999"/>
                  </a:cubicBezTo>
                  <a:cubicBezTo>
                    <a:pt x="595" y="1004"/>
                    <a:pt x="607" y="1004"/>
                    <a:pt x="619" y="1004"/>
                  </a:cubicBezTo>
                  <a:cubicBezTo>
                    <a:pt x="630" y="1004"/>
                    <a:pt x="640" y="1004"/>
                    <a:pt x="650" y="1009"/>
                  </a:cubicBezTo>
                  <a:cubicBezTo>
                    <a:pt x="660" y="1009"/>
                    <a:pt x="670" y="999"/>
                    <a:pt x="670" y="999"/>
                  </a:cubicBezTo>
                  <a:lnTo>
                    <a:pt x="670" y="989"/>
                  </a:lnTo>
                  <a:lnTo>
                    <a:pt x="670" y="949"/>
                  </a:lnTo>
                  <a:cubicBezTo>
                    <a:pt x="660" y="929"/>
                    <a:pt x="660" y="909"/>
                    <a:pt x="660" y="879"/>
                  </a:cubicBezTo>
                  <a:cubicBezTo>
                    <a:pt x="650" y="859"/>
                    <a:pt x="650" y="829"/>
                    <a:pt x="640" y="799"/>
                  </a:cubicBezTo>
                  <a:cubicBezTo>
                    <a:pt x="640" y="739"/>
                    <a:pt x="630" y="670"/>
                    <a:pt x="610" y="590"/>
                  </a:cubicBezTo>
                  <a:cubicBezTo>
                    <a:pt x="600" y="510"/>
                    <a:pt x="590" y="430"/>
                    <a:pt x="560" y="360"/>
                  </a:cubicBezTo>
                  <a:cubicBezTo>
                    <a:pt x="540" y="280"/>
                    <a:pt x="510" y="210"/>
                    <a:pt x="460" y="160"/>
                  </a:cubicBezTo>
                  <a:cubicBezTo>
                    <a:pt x="410" y="100"/>
                    <a:pt x="351" y="60"/>
                    <a:pt x="291" y="31"/>
                  </a:cubicBezTo>
                  <a:cubicBezTo>
                    <a:pt x="251" y="20"/>
                    <a:pt x="220" y="11"/>
                    <a:pt x="191" y="11"/>
                  </a:cubicBezTo>
                  <a:cubicBezTo>
                    <a:pt x="151" y="0"/>
                    <a:pt x="121" y="0"/>
                    <a:pt x="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8325863" y="3360922"/>
              <a:ext cx="73370" cy="103673"/>
            </a:xfrm>
            <a:custGeom>
              <a:avLst/>
              <a:gdLst/>
              <a:ahLst/>
              <a:cxnLst/>
              <a:rect l="l" t="t" r="r" b="b"/>
              <a:pathLst>
                <a:path w="799" h="1129" extrusionOk="0">
                  <a:moveTo>
                    <a:pt x="249" y="120"/>
                  </a:moveTo>
                  <a:cubicBezTo>
                    <a:pt x="280" y="131"/>
                    <a:pt x="309" y="140"/>
                    <a:pt x="329" y="151"/>
                  </a:cubicBezTo>
                  <a:cubicBezTo>
                    <a:pt x="389" y="171"/>
                    <a:pt x="440" y="210"/>
                    <a:pt x="479" y="250"/>
                  </a:cubicBezTo>
                  <a:cubicBezTo>
                    <a:pt x="519" y="300"/>
                    <a:pt x="549" y="360"/>
                    <a:pt x="579" y="430"/>
                  </a:cubicBezTo>
                  <a:cubicBezTo>
                    <a:pt x="599" y="500"/>
                    <a:pt x="609" y="579"/>
                    <a:pt x="619" y="659"/>
                  </a:cubicBezTo>
                  <a:lnTo>
                    <a:pt x="679" y="999"/>
                  </a:lnTo>
                  <a:lnTo>
                    <a:pt x="659" y="999"/>
                  </a:lnTo>
                  <a:cubicBezTo>
                    <a:pt x="629" y="999"/>
                    <a:pt x="599" y="999"/>
                    <a:pt x="579" y="989"/>
                  </a:cubicBezTo>
                  <a:cubicBezTo>
                    <a:pt x="549" y="979"/>
                    <a:pt x="519" y="979"/>
                    <a:pt x="489" y="959"/>
                  </a:cubicBezTo>
                  <a:cubicBezTo>
                    <a:pt x="440" y="939"/>
                    <a:pt x="389" y="909"/>
                    <a:pt x="349" y="859"/>
                  </a:cubicBezTo>
                  <a:cubicBezTo>
                    <a:pt x="320" y="819"/>
                    <a:pt x="289" y="759"/>
                    <a:pt x="269" y="679"/>
                  </a:cubicBezTo>
                  <a:cubicBezTo>
                    <a:pt x="240" y="610"/>
                    <a:pt x="220" y="530"/>
                    <a:pt x="210" y="460"/>
                  </a:cubicBezTo>
                  <a:lnTo>
                    <a:pt x="140" y="120"/>
                  </a:lnTo>
                  <a:close/>
                  <a:moveTo>
                    <a:pt x="50" y="0"/>
                  </a:moveTo>
                  <a:lnTo>
                    <a:pt x="0" y="31"/>
                  </a:lnTo>
                  <a:lnTo>
                    <a:pt x="10" y="71"/>
                  </a:lnTo>
                  <a:lnTo>
                    <a:pt x="10" y="100"/>
                  </a:lnTo>
                  <a:cubicBezTo>
                    <a:pt x="10" y="111"/>
                    <a:pt x="20" y="120"/>
                    <a:pt x="20" y="131"/>
                  </a:cubicBezTo>
                  <a:lnTo>
                    <a:pt x="90" y="480"/>
                  </a:lnTo>
                  <a:cubicBezTo>
                    <a:pt x="110" y="550"/>
                    <a:pt x="130" y="639"/>
                    <a:pt x="150" y="719"/>
                  </a:cubicBezTo>
                  <a:cubicBezTo>
                    <a:pt x="180" y="809"/>
                    <a:pt x="220" y="879"/>
                    <a:pt x="260" y="939"/>
                  </a:cubicBezTo>
                  <a:cubicBezTo>
                    <a:pt x="309" y="999"/>
                    <a:pt x="369" y="1049"/>
                    <a:pt x="449" y="1069"/>
                  </a:cubicBezTo>
                  <a:cubicBezTo>
                    <a:pt x="479" y="1089"/>
                    <a:pt x="509" y="1098"/>
                    <a:pt x="549" y="1109"/>
                  </a:cubicBezTo>
                  <a:cubicBezTo>
                    <a:pt x="579" y="1118"/>
                    <a:pt x="619" y="1118"/>
                    <a:pt x="649" y="1118"/>
                  </a:cubicBezTo>
                  <a:cubicBezTo>
                    <a:pt x="669" y="1118"/>
                    <a:pt x="689" y="1118"/>
                    <a:pt x="699" y="1129"/>
                  </a:cubicBezTo>
                  <a:lnTo>
                    <a:pt x="719" y="1129"/>
                  </a:lnTo>
                  <a:cubicBezTo>
                    <a:pt x="749" y="1118"/>
                    <a:pt x="759" y="1118"/>
                    <a:pt x="769" y="1118"/>
                  </a:cubicBezTo>
                  <a:lnTo>
                    <a:pt x="799" y="1098"/>
                  </a:lnTo>
                  <a:lnTo>
                    <a:pt x="799" y="1059"/>
                  </a:lnTo>
                  <a:lnTo>
                    <a:pt x="799" y="1039"/>
                  </a:lnTo>
                  <a:lnTo>
                    <a:pt x="799" y="1029"/>
                  </a:lnTo>
                  <a:lnTo>
                    <a:pt x="799" y="999"/>
                  </a:lnTo>
                  <a:lnTo>
                    <a:pt x="739" y="639"/>
                  </a:lnTo>
                  <a:cubicBezTo>
                    <a:pt x="729" y="550"/>
                    <a:pt x="709" y="470"/>
                    <a:pt x="689" y="400"/>
                  </a:cubicBezTo>
                  <a:cubicBezTo>
                    <a:pt x="659" y="310"/>
                    <a:pt x="619" y="230"/>
                    <a:pt x="569" y="180"/>
                  </a:cubicBezTo>
                  <a:cubicBezTo>
                    <a:pt x="519" y="120"/>
                    <a:pt x="459" y="71"/>
                    <a:pt x="380" y="40"/>
                  </a:cubicBezTo>
                  <a:cubicBezTo>
                    <a:pt x="340" y="20"/>
                    <a:pt x="289" y="11"/>
                    <a:pt x="269" y="11"/>
                  </a:cubicBezTo>
                  <a:cubicBezTo>
                    <a:pt x="229" y="0"/>
                    <a:pt x="190" y="0"/>
                    <a:pt x="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8332199" y="3366431"/>
              <a:ext cx="61524" cy="92654"/>
            </a:xfrm>
            <a:custGeom>
              <a:avLst/>
              <a:gdLst/>
              <a:ahLst/>
              <a:cxnLst/>
              <a:rect l="l" t="t" r="r" b="b"/>
              <a:pathLst>
                <a:path w="670" h="1009" extrusionOk="0">
                  <a:moveTo>
                    <a:pt x="1" y="0"/>
                  </a:moveTo>
                  <a:lnTo>
                    <a:pt x="1" y="11"/>
                  </a:lnTo>
                  <a:cubicBezTo>
                    <a:pt x="1" y="20"/>
                    <a:pt x="1" y="40"/>
                    <a:pt x="11" y="60"/>
                  </a:cubicBezTo>
                  <a:cubicBezTo>
                    <a:pt x="11" y="71"/>
                    <a:pt x="21" y="91"/>
                    <a:pt x="21" y="120"/>
                  </a:cubicBezTo>
                  <a:cubicBezTo>
                    <a:pt x="31" y="140"/>
                    <a:pt x="31" y="170"/>
                    <a:pt x="41" y="200"/>
                  </a:cubicBezTo>
                  <a:cubicBezTo>
                    <a:pt x="51" y="260"/>
                    <a:pt x="71" y="330"/>
                    <a:pt x="81" y="410"/>
                  </a:cubicBezTo>
                  <a:cubicBezTo>
                    <a:pt x="101" y="490"/>
                    <a:pt x="111" y="570"/>
                    <a:pt x="141" y="639"/>
                  </a:cubicBezTo>
                  <a:cubicBezTo>
                    <a:pt x="160" y="719"/>
                    <a:pt x="191" y="789"/>
                    <a:pt x="240" y="839"/>
                  </a:cubicBezTo>
                  <a:cubicBezTo>
                    <a:pt x="280" y="889"/>
                    <a:pt x="340" y="929"/>
                    <a:pt x="400" y="959"/>
                  </a:cubicBezTo>
                  <a:lnTo>
                    <a:pt x="490" y="989"/>
                  </a:lnTo>
                  <a:cubicBezTo>
                    <a:pt x="520" y="999"/>
                    <a:pt x="550" y="999"/>
                    <a:pt x="580" y="999"/>
                  </a:cubicBezTo>
                  <a:cubicBezTo>
                    <a:pt x="595" y="1004"/>
                    <a:pt x="607" y="1004"/>
                    <a:pt x="619" y="1004"/>
                  </a:cubicBezTo>
                  <a:cubicBezTo>
                    <a:pt x="630" y="1004"/>
                    <a:pt x="640" y="1004"/>
                    <a:pt x="650" y="1009"/>
                  </a:cubicBezTo>
                  <a:cubicBezTo>
                    <a:pt x="660" y="1009"/>
                    <a:pt x="670" y="999"/>
                    <a:pt x="670" y="999"/>
                  </a:cubicBezTo>
                  <a:lnTo>
                    <a:pt x="670" y="989"/>
                  </a:lnTo>
                  <a:lnTo>
                    <a:pt x="670" y="949"/>
                  </a:lnTo>
                  <a:cubicBezTo>
                    <a:pt x="660" y="929"/>
                    <a:pt x="660" y="909"/>
                    <a:pt x="660" y="879"/>
                  </a:cubicBezTo>
                  <a:cubicBezTo>
                    <a:pt x="650" y="859"/>
                    <a:pt x="650" y="829"/>
                    <a:pt x="640" y="799"/>
                  </a:cubicBezTo>
                  <a:cubicBezTo>
                    <a:pt x="640" y="739"/>
                    <a:pt x="630" y="670"/>
                    <a:pt x="610" y="590"/>
                  </a:cubicBezTo>
                  <a:cubicBezTo>
                    <a:pt x="600" y="510"/>
                    <a:pt x="590" y="430"/>
                    <a:pt x="560" y="360"/>
                  </a:cubicBezTo>
                  <a:cubicBezTo>
                    <a:pt x="540" y="280"/>
                    <a:pt x="510" y="210"/>
                    <a:pt x="460" y="160"/>
                  </a:cubicBezTo>
                  <a:cubicBezTo>
                    <a:pt x="410" y="100"/>
                    <a:pt x="351" y="60"/>
                    <a:pt x="291" y="31"/>
                  </a:cubicBezTo>
                  <a:cubicBezTo>
                    <a:pt x="251" y="20"/>
                    <a:pt x="220" y="11"/>
                    <a:pt x="191" y="11"/>
                  </a:cubicBezTo>
                  <a:cubicBezTo>
                    <a:pt x="151" y="0"/>
                    <a:pt x="121" y="0"/>
                    <a:pt x="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8325863" y="3360922"/>
              <a:ext cx="73370" cy="103673"/>
            </a:xfrm>
            <a:custGeom>
              <a:avLst/>
              <a:gdLst/>
              <a:ahLst/>
              <a:cxnLst/>
              <a:rect l="l" t="t" r="r" b="b"/>
              <a:pathLst>
                <a:path w="799" h="1129" extrusionOk="0">
                  <a:moveTo>
                    <a:pt x="249" y="120"/>
                  </a:moveTo>
                  <a:cubicBezTo>
                    <a:pt x="280" y="131"/>
                    <a:pt x="309" y="140"/>
                    <a:pt x="329" y="151"/>
                  </a:cubicBezTo>
                  <a:cubicBezTo>
                    <a:pt x="389" y="171"/>
                    <a:pt x="440" y="210"/>
                    <a:pt x="479" y="250"/>
                  </a:cubicBezTo>
                  <a:cubicBezTo>
                    <a:pt x="519" y="300"/>
                    <a:pt x="549" y="360"/>
                    <a:pt x="579" y="430"/>
                  </a:cubicBezTo>
                  <a:cubicBezTo>
                    <a:pt x="599" y="500"/>
                    <a:pt x="609" y="579"/>
                    <a:pt x="619" y="659"/>
                  </a:cubicBezTo>
                  <a:lnTo>
                    <a:pt x="679" y="999"/>
                  </a:lnTo>
                  <a:lnTo>
                    <a:pt x="659" y="999"/>
                  </a:lnTo>
                  <a:cubicBezTo>
                    <a:pt x="629" y="999"/>
                    <a:pt x="599" y="999"/>
                    <a:pt x="579" y="989"/>
                  </a:cubicBezTo>
                  <a:cubicBezTo>
                    <a:pt x="549" y="979"/>
                    <a:pt x="519" y="979"/>
                    <a:pt x="489" y="959"/>
                  </a:cubicBezTo>
                  <a:cubicBezTo>
                    <a:pt x="440" y="939"/>
                    <a:pt x="389" y="909"/>
                    <a:pt x="349" y="859"/>
                  </a:cubicBezTo>
                  <a:cubicBezTo>
                    <a:pt x="320" y="819"/>
                    <a:pt x="289" y="759"/>
                    <a:pt x="269" y="679"/>
                  </a:cubicBezTo>
                  <a:cubicBezTo>
                    <a:pt x="240" y="610"/>
                    <a:pt x="220" y="530"/>
                    <a:pt x="210" y="460"/>
                  </a:cubicBezTo>
                  <a:lnTo>
                    <a:pt x="140" y="120"/>
                  </a:lnTo>
                  <a:close/>
                  <a:moveTo>
                    <a:pt x="50" y="0"/>
                  </a:moveTo>
                  <a:lnTo>
                    <a:pt x="0" y="31"/>
                  </a:lnTo>
                  <a:lnTo>
                    <a:pt x="10" y="71"/>
                  </a:lnTo>
                  <a:lnTo>
                    <a:pt x="10" y="100"/>
                  </a:lnTo>
                  <a:cubicBezTo>
                    <a:pt x="10" y="111"/>
                    <a:pt x="20" y="120"/>
                    <a:pt x="20" y="131"/>
                  </a:cubicBezTo>
                  <a:lnTo>
                    <a:pt x="90" y="480"/>
                  </a:lnTo>
                  <a:cubicBezTo>
                    <a:pt x="110" y="550"/>
                    <a:pt x="130" y="639"/>
                    <a:pt x="150" y="719"/>
                  </a:cubicBezTo>
                  <a:cubicBezTo>
                    <a:pt x="180" y="809"/>
                    <a:pt x="220" y="879"/>
                    <a:pt x="260" y="939"/>
                  </a:cubicBezTo>
                  <a:cubicBezTo>
                    <a:pt x="309" y="999"/>
                    <a:pt x="369" y="1049"/>
                    <a:pt x="449" y="1069"/>
                  </a:cubicBezTo>
                  <a:cubicBezTo>
                    <a:pt x="479" y="1089"/>
                    <a:pt x="509" y="1098"/>
                    <a:pt x="549" y="1109"/>
                  </a:cubicBezTo>
                  <a:cubicBezTo>
                    <a:pt x="579" y="1118"/>
                    <a:pt x="619" y="1118"/>
                    <a:pt x="649" y="1118"/>
                  </a:cubicBezTo>
                  <a:cubicBezTo>
                    <a:pt x="669" y="1118"/>
                    <a:pt x="689" y="1118"/>
                    <a:pt x="699" y="1129"/>
                  </a:cubicBezTo>
                  <a:lnTo>
                    <a:pt x="719" y="1129"/>
                  </a:lnTo>
                  <a:cubicBezTo>
                    <a:pt x="749" y="1118"/>
                    <a:pt x="759" y="1118"/>
                    <a:pt x="769" y="1118"/>
                  </a:cubicBezTo>
                  <a:lnTo>
                    <a:pt x="799" y="1098"/>
                  </a:lnTo>
                  <a:lnTo>
                    <a:pt x="799" y="1059"/>
                  </a:lnTo>
                  <a:lnTo>
                    <a:pt x="799" y="1039"/>
                  </a:lnTo>
                  <a:lnTo>
                    <a:pt x="799" y="1029"/>
                  </a:lnTo>
                  <a:lnTo>
                    <a:pt x="799" y="999"/>
                  </a:lnTo>
                  <a:lnTo>
                    <a:pt x="739" y="639"/>
                  </a:lnTo>
                  <a:cubicBezTo>
                    <a:pt x="729" y="550"/>
                    <a:pt x="709" y="470"/>
                    <a:pt x="689" y="400"/>
                  </a:cubicBezTo>
                  <a:cubicBezTo>
                    <a:pt x="659" y="310"/>
                    <a:pt x="619" y="230"/>
                    <a:pt x="569" y="180"/>
                  </a:cubicBezTo>
                  <a:cubicBezTo>
                    <a:pt x="519" y="120"/>
                    <a:pt x="459" y="71"/>
                    <a:pt x="380" y="40"/>
                  </a:cubicBezTo>
                  <a:cubicBezTo>
                    <a:pt x="340" y="20"/>
                    <a:pt x="289" y="11"/>
                    <a:pt x="269" y="11"/>
                  </a:cubicBezTo>
                  <a:cubicBezTo>
                    <a:pt x="229" y="0"/>
                    <a:pt x="190" y="0"/>
                    <a:pt x="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8378020" y="3386541"/>
              <a:ext cx="59780" cy="94582"/>
            </a:xfrm>
            <a:custGeom>
              <a:avLst/>
              <a:gdLst/>
              <a:ahLst/>
              <a:cxnLst/>
              <a:rect l="l" t="t" r="r" b="b"/>
              <a:pathLst>
                <a:path w="651" h="1030" extrusionOk="0">
                  <a:moveTo>
                    <a:pt x="1" y="1"/>
                  </a:moveTo>
                  <a:cubicBezTo>
                    <a:pt x="1" y="11"/>
                    <a:pt x="1" y="11"/>
                    <a:pt x="11" y="21"/>
                  </a:cubicBezTo>
                  <a:lnTo>
                    <a:pt x="11" y="61"/>
                  </a:lnTo>
                  <a:cubicBezTo>
                    <a:pt x="21" y="81"/>
                    <a:pt x="21" y="101"/>
                    <a:pt x="21" y="121"/>
                  </a:cubicBezTo>
                  <a:cubicBezTo>
                    <a:pt x="31" y="151"/>
                    <a:pt x="31" y="171"/>
                    <a:pt x="41" y="201"/>
                  </a:cubicBezTo>
                  <a:lnTo>
                    <a:pt x="71" y="411"/>
                  </a:lnTo>
                  <a:cubicBezTo>
                    <a:pt x="91" y="490"/>
                    <a:pt x="101" y="570"/>
                    <a:pt x="121" y="650"/>
                  </a:cubicBezTo>
                  <a:cubicBezTo>
                    <a:pt x="141" y="720"/>
                    <a:pt x="171" y="790"/>
                    <a:pt x="211" y="850"/>
                  </a:cubicBezTo>
                  <a:cubicBezTo>
                    <a:pt x="260" y="910"/>
                    <a:pt x="311" y="950"/>
                    <a:pt x="371" y="970"/>
                  </a:cubicBezTo>
                  <a:cubicBezTo>
                    <a:pt x="400" y="990"/>
                    <a:pt x="431" y="999"/>
                    <a:pt x="470" y="1010"/>
                  </a:cubicBezTo>
                  <a:cubicBezTo>
                    <a:pt x="500" y="1019"/>
                    <a:pt x="530" y="1019"/>
                    <a:pt x="550" y="1019"/>
                  </a:cubicBezTo>
                  <a:cubicBezTo>
                    <a:pt x="580" y="1030"/>
                    <a:pt x="600" y="1030"/>
                    <a:pt x="620" y="1030"/>
                  </a:cubicBezTo>
                  <a:lnTo>
                    <a:pt x="650" y="1030"/>
                  </a:lnTo>
                  <a:lnTo>
                    <a:pt x="650" y="1010"/>
                  </a:lnTo>
                  <a:cubicBezTo>
                    <a:pt x="640" y="999"/>
                    <a:pt x="640" y="990"/>
                    <a:pt x="640" y="970"/>
                  </a:cubicBezTo>
                  <a:cubicBezTo>
                    <a:pt x="640" y="950"/>
                    <a:pt x="640" y="930"/>
                    <a:pt x="630" y="910"/>
                  </a:cubicBezTo>
                  <a:cubicBezTo>
                    <a:pt x="630" y="879"/>
                    <a:pt x="630" y="850"/>
                    <a:pt x="620" y="819"/>
                  </a:cubicBezTo>
                  <a:cubicBezTo>
                    <a:pt x="620" y="760"/>
                    <a:pt x="610" y="690"/>
                    <a:pt x="600" y="610"/>
                  </a:cubicBezTo>
                  <a:cubicBezTo>
                    <a:pt x="590" y="530"/>
                    <a:pt x="580" y="451"/>
                    <a:pt x="560" y="380"/>
                  </a:cubicBezTo>
                  <a:cubicBezTo>
                    <a:pt x="530" y="300"/>
                    <a:pt x="500" y="231"/>
                    <a:pt x="460" y="171"/>
                  </a:cubicBezTo>
                  <a:cubicBezTo>
                    <a:pt x="411" y="121"/>
                    <a:pt x="360" y="71"/>
                    <a:pt x="291" y="41"/>
                  </a:cubicBezTo>
                  <a:cubicBezTo>
                    <a:pt x="260" y="31"/>
                    <a:pt x="220" y="21"/>
                    <a:pt x="191" y="11"/>
                  </a:cubicBezTo>
                  <a:cubicBezTo>
                    <a:pt x="161" y="11"/>
                    <a:pt x="131" y="1"/>
                    <a:pt x="1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8372510" y="3381124"/>
              <a:ext cx="70799" cy="105510"/>
            </a:xfrm>
            <a:custGeom>
              <a:avLst/>
              <a:gdLst/>
              <a:ahLst/>
              <a:cxnLst/>
              <a:rect l="l" t="t" r="r" b="b"/>
              <a:pathLst>
                <a:path w="771" h="1149" extrusionOk="0">
                  <a:moveTo>
                    <a:pt x="161" y="120"/>
                  </a:moveTo>
                  <a:cubicBezTo>
                    <a:pt x="181" y="120"/>
                    <a:pt x="211" y="130"/>
                    <a:pt x="241" y="130"/>
                  </a:cubicBezTo>
                  <a:lnTo>
                    <a:pt x="331" y="160"/>
                  </a:lnTo>
                  <a:cubicBezTo>
                    <a:pt x="380" y="180"/>
                    <a:pt x="431" y="220"/>
                    <a:pt x="471" y="270"/>
                  </a:cubicBezTo>
                  <a:cubicBezTo>
                    <a:pt x="510" y="319"/>
                    <a:pt x="540" y="379"/>
                    <a:pt x="560" y="450"/>
                  </a:cubicBezTo>
                  <a:cubicBezTo>
                    <a:pt x="580" y="519"/>
                    <a:pt x="590" y="589"/>
                    <a:pt x="600" y="679"/>
                  </a:cubicBezTo>
                  <a:lnTo>
                    <a:pt x="640" y="1029"/>
                  </a:lnTo>
                  <a:cubicBezTo>
                    <a:pt x="630" y="1029"/>
                    <a:pt x="630" y="1018"/>
                    <a:pt x="620" y="1018"/>
                  </a:cubicBezTo>
                  <a:cubicBezTo>
                    <a:pt x="600" y="1018"/>
                    <a:pt x="570" y="1018"/>
                    <a:pt x="540" y="1009"/>
                  </a:cubicBezTo>
                  <a:cubicBezTo>
                    <a:pt x="510" y="998"/>
                    <a:pt x="480" y="989"/>
                    <a:pt x="460" y="978"/>
                  </a:cubicBezTo>
                  <a:cubicBezTo>
                    <a:pt x="400" y="949"/>
                    <a:pt x="360" y="918"/>
                    <a:pt x="320" y="869"/>
                  </a:cubicBezTo>
                  <a:cubicBezTo>
                    <a:pt x="291" y="829"/>
                    <a:pt x="261" y="769"/>
                    <a:pt x="241" y="689"/>
                  </a:cubicBezTo>
                  <a:cubicBezTo>
                    <a:pt x="221" y="609"/>
                    <a:pt x="201" y="530"/>
                    <a:pt x="191" y="459"/>
                  </a:cubicBezTo>
                  <a:lnTo>
                    <a:pt x="131" y="120"/>
                  </a:lnTo>
                  <a:close/>
                  <a:moveTo>
                    <a:pt x="41" y="0"/>
                  </a:moveTo>
                  <a:lnTo>
                    <a:pt x="1" y="40"/>
                  </a:lnTo>
                  <a:lnTo>
                    <a:pt x="11" y="100"/>
                  </a:lnTo>
                  <a:lnTo>
                    <a:pt x="11" y="130"/>
                  </a:lnTo>
                  <a:lnTo>
                    <a:pt x="71" y="479"/>
                  </a:lnTo>
                  <a:cubicBezTo>
                    <a:pt x="91" y="549"/>
                    <a:pt x="101" y="639"/>
                    <a:pt x="121" y="719"/>
                  </a:cubicBezTo>
                  <a:cubicBezTo>
                    <a:pt x="151" y="819"/>
                    <a:pt x="181" y="889"/>
                    <a:pt x="231" y="949"/>
                  </a:cubicBezTo>
                  <a:cubicBezTo>
                    <a:pt x="271" y="1009"/>
                    <a:pt x="331" y="1049"/>
                    <a:pt x="411" y="1089"/>
                  </a:cubicBezTo>
                  <a:cubicBezTo>
                    <a:pt x="440" y="1098"/>
                    <a:pt x="480" y="1118"/>
                    <a:pt x="510" y="1128"/>
                  </a:cubicBezTo>
                  <a:cubicBezTo>
                    <a:pt x="550" y="1128"/>
                    <a:pt x="580" y="1138"/>
                    <a:pt x="610" y="1138"/>
                  </a:cubicBezTo>
                  <a:cubicBezTo>
                    <a:pt x="630" y="1148"/>
                    <a:pt x="650" y="1148"/>
                    <a:pt x="660" y="1148"/>
                  </a:cubicBezTo>
                  <a:lnTo>
                    <a:pt x="760" y="1148"/>
                  </a:lnTo>
                  <a:lnTo>
                    <a:pt x="770" y="1089"/>
                  </a:lnTo>
                  <a:cubicBezTo>
                    <a:pt x="770" y="1089"/>
                    <a:pt x="770" y="1078"/>
                    <a:pt x="760" y="1069"/>
                  </a:cubicBezTo>
                  <a:lnTo>
                    <a:pt x="760" y="1049"/>
                  </a:lnTo>
                  <a:lnTo>
                    <a:pt x="760" y="1018"/>
                  </a:lnTo>
                  <a:lnTo>
                    <a:pt x="720" y="659"/>
                  </a:lnTo>
                  <a:cubicBezTo>
                    <a:pt x="710" y="569"/>
                    <a:pt x="690" y="490"/>
                    <a:pt x="670" y="419"/>
                  </a:cubicBezTo>
                  <a:cubicBezTo>
                    <a:pt x="650" y="330"/>
                    <a:pt x="610" y="250"/>
                    <a:pt x="570" y="200"/>
                  </a:cubicBezTo>
                  <a:cubicBezTo>
                    <a:pt x="520" y="130"/>
                    <a:pt x="451" y="80"/>
                    <a:pt x="371" y="50"/>
                  </a:cubicBezTo>
                  <a:cubicBezTo>
                    <a:pt x="340" y="30"/>
                    <a:pt x="300" y="20"/>
                    <a:pt x="261" y="10"/>
                  </a:cubicBezTo>
                  <a:cubicBezTo>
                    <a:pt x="231" y="10"/>
                    <a:pt x="191" y="0"/>
                    <a:pt x="1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8378020" y="3386541"/>
              <a:ext cx="59780" cy="94582"/>
            </a:xfrm>
            <a:custGeom>
              <a:avLst/>
              <a:gdLst/>
              <a:ahLst/>
              <a:cxnLst/>
              <a:rect l="l" t="t" r="r" b="b"/>
              <a:pathLst>
                <a:path w="651" h="1030" extrusionOk="0">
                  <a:moveTo>
                    <a:pt x="1" y="1"/>
                  </a:moveTo>
                  <a:cubicBezTo>
                    <a:pt x="1" y="11"/>
                    <a:pt x="1" y="11"/>
                    <a:pt x="11" y="21"/>
                  </a:cubicBezTo>
                  <a:lnTo>
                    <a:pt x="11" y="61"/>
                  </a:lnTo>
                  <a:cubicBezTo>
                    <a:pt x="21" y="81"/>
                    <a:pt x="21" y="101"/>
                    <a:pt x="21" y="121"/>
                  </a:cubicBezTo>
                  <a:cubicBezTo>
                    <a:pt x="31" y="151"/>
                    <a:pt x="31" y="171"/>
                    <a:pt x="41" y="201"/>
                  </a:cubicBezTo>
                  <a:lnTo>
                    <a:pt x="71" y="411"/>
                  </a:lnTo>
                  <a:cubicBezTo>
                    <a:pt x="91" y="490"/>
                    <a:pt x="101" y="570"/>
                    <a:pt x="121" y="650"/>
                  </a:cubicBezTo>
                  <a:cubicBezTo>
                    <a:pt x="141" y="720"/>
                    <a:pt x="171" y="790"/>
                    <a:pt x="211" y="850"/>
                  </a:cubicBezTo>
                  <a:cubicBezTo>
                    <a:pt x="260" y="910"/>
                    <a:pt x="311" y="950"/>
                    <a:pt x="371" y="970"/>
                  </a:cubicBezTo>
                  <a:cubicBezTo>
                    <a:pt x="400" y="990"/>
                    <a:pt x="431" y="999"/>
                    <a:pt x="470" y="1010"/>
                  </a:cubicBezTo>
                  <a:cubicBezTo>
                    <a:pt x="500" y="1019"/>
                    <a:pt x="530" y="1019"/>
                    <a:pt x="550" y="1019"/>
                  </a:cubicBezTo>
                  <a:cubicBezTo>
                    <a:pt x="580" y="1030"/>
                    <a:pt x="600" y="1030"/>
                    <a:pt x="620" y="1030"/>
                  </a:cubicBezTo>
                  <a:lnTo>
                    <a:pt x="650" y="1030"/>
                  </a:lnTo>
                  <a:lnTo>
                    <a:pt x="650" y="1010"/>
                  </a:lnTo>
                  <a:cubicBezTo>
                    <a:pt x="640" y="999"/>
                    <a:pt x="640" y="990"/>
                    <a:pt x="640" y="970"/>
                  </a:cubicBezTo>
                  <a:cubicBezTo>
                    <a:pt x="640" y="950"/>
                    <a:pt x="640" y="930"/>
                    <a:pt x="630" y="910"/>
                  </a:cubicBezTo>
                  <a:cubicBezTo>
                    <a:pt x="630" y="879"/>
                    <a:pt x="630" y="850"/>
                    <a:pt x="620" y="819"/>
                  </a:cubicBezTo>
                  <a:cubicBezTo>
                    <a:pt x="620" y="760"/>
                    <a:pt x="610" y="690"/>
                    <a:pt x="600" y="610"/>
                  </a:cubicBezTo>
                  <a:cubicBezTo>
                    <a:pt x="590" y="530"/>
                    <a:pt x="580" y="451"/>
                    <a:pt x="560" y="380"/>
                  </a:cubicBezTo>
                  <a:cubicBezTo>
                    <a:pt x="530" y="300"/>
                    <a:pt x="500" y="231"/>
                    <a:pt x="460" y="171"/>
                  </a:cubicBezTo>
                  <a:cubicBezTo>
                    <a:pt x="411" y="121"/>
                    <a:pt x="360" y="71"/>
                    <a:pt x="291" y="41"/>
                  </a:cubicBezTo>
                  <a:cubicBezTo>
                    <a:pt x="260" y="31"/>
                    <a:pt x="220" y="21"/>
                    <a:pt x="191" y="11"/>
                  </a:cubicBezTo>
                  <a:cubicBezTo>
                    <a:pt x="161" y="11"/>
                    <a:pt x="131" y="1"/>
                    <a:pt x="1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8372510" y="3381124"/>
              <a:ext cx="70799" cy="105510"/>
            </a:xfrm>
            <a:custGeom>
              <a:avLst/>
              <a:gdLst/>
              <a:ahLst/>
              <a:cxnLst/>
              <a:rect l="l" t="t" r="r" b="b"/>
              <a:pathLst>
                <a:path w="771" h="1149" extrusionOk="0">
                  <a:moveTo>
                    <a:pt x="161" y="120"/>
                  </a:moveTo>
                  <a:cubicBezTo>
                    <a:pt x="181" y="120"/>
                    <a:pt x="211" y="130"/>
                    <a:pt x="241" y="130"/>
                  </a:cubicBezTo>
                  <a:lnTo>
                    <a:pt x="331" y="160"/>
                  </a:lnTo>
                  <a:cubicBezTo>
                    <a:pt x="380" y="180"/>
                    <a:pt x="431" y="220"/>
                    <a:pt x="471" y="270"/>
                  </a:cubicBezTo>
                  <a:cubicBezTo>
                    <a:pt x="510" y="319"/>
                    <a:pt x="540" y="379"/>
                    <a:pt x="560" y="450"/>
                  </a:cubicBezTo>
                  <a:cubicBezTo>
                    <a:pt x="580" y="519"/>
                    <a:pt x="590" y="589"/>
                    <a:pt x="600" y="679"/>
                  </a:cubicBezTo>
                  <a:lnTo>
                    <a:pt x="640" y="1029"/>
                  </a:lnTo>
                  <a:cubicBezTo>
                    <a:pt x="630" y="1029"/>
                    <a:pt x="630" y="1018"/>
                    <a:pt x="620" y="1018"/>
                  </a:cubicBezTo>
                  <a:cubicBezTo>
                    <a:pt x="600" y="1018"/>
                    <a:pt x="570" y="1018"/>
                    <a:pt x="540" y="1009"/>
                  </a:cubicBezTo>
                  <a:cubicBezTo>
                    <a:pt x="510" y="998"/>
                    <a:pt x="480" y="989"/>
                    <a:pt x="460" y="978"/>
                  </a:cubicBezTo>
                  <a:cubicBezTo>
                    <a:pt x="400" y="949"/>
                    <a:pt x="360" y="918"/>
                    <a:pt x="320" y="869"/>
                  </a:cubicBezTo>
                  <a:cubicBezTo>
                    <a:pt x="291" y="829"/>
                    <a:pt x="261" y="769"/>
                    <a:pt x="241" y="689"/>
                  </a:cubicBezTo>
                  <a:cubicBezTo>
                    <a:pt x="221" y="609"/>
                    <a:pt x="201" y="530"/>
                    <a:pt x="191" y="459"/>
                  </a:cubicBezTo>
                  <a:lnTo>
                    <a:pt x="131" y="120"/>
                  </a:lnTo>
                  <a:close/>
                  <a:moveTo>
                    <a:pt x="41" y="0"/>
                  </a:moveTo>
                  <a:lnTo>
                    <a:pt x="1" y="40"/>
                  </a:lnTo>
                  <a:lnTo>
                    <a:pt x="11" y="100"/>
                  </a:lnTo>
                  <a:lnTo>
                    <a:pt x="11" y="130"/>
                  </a:lnTo>
                  <a:lnTo>
                    <a:pt x="71" y="479"/>
                  </a:lnTo>
                  <a:cubicBezTo>
                    <a:pt x="91" y="549"/>
                    <a:pt x="101" y="639"/>
                    <a:pt x="121" y="719"/>
                  </a:cubicBezTo>
                  <a:cubicBezTo>
                    <a:pt x="151" y="819"/>
                    <a:pt x="181" y="889"/>
                    <a:pt x="231" y="949"/>
                  </a:cubicBezTo>
                  <a:cubicBezTo>
                    <a:pt x="271" y="1009"/>
                    <a:pt x="331" y="1049"/>
                    <a:pt x="411" y="1089"/>
                  </a:cubicBezTo>
                  <a:cubicBezTo>
                    <a:pt x="440" y="1098"/>
                    <a:pt x="480" y="1118"/>
                    <a:pt x="510" y="1128"/>
                  </a:cubicBezTo>
                  <a:cubicBezTo>
                    <a:pt x="550" y="1128"/>
                    <a:pt x="580" y="1138"/>
                    <a:pt x="610" y="1138"/>
                  </a:cubicBezTo>
                  <a:cubicBezTo>
                    <a:pt x="630" y="1148"/>
                    <a:pt x="650" y="1148"/>
                    <a:pt x="660" y="1148"/>
                  </a:cubicBezTo>
                  <a:lnTo>
                    <a:pt x="760" y="1148"/>
                  </a:lnTo>
                  <a:lnTo>
                    <a:pt x="770" y="1089"/>
                  </a:lnTo>
                  <a:cubicBezTo>
                    <a:pt x="770" y="1089"/>
                    <a:pt x="770" y="1078"/>
                    <a:pt x="760" y="1069"/>
                  </a:cubicBezTo>
                  <a:lnTo>
                    <a:pt x="760" y="1049"/>
                  </a:lnTo>
                  <a:lnTo>
                    <a:pt x="760" y="1018"/>
                  </a:lnTo>
                  <a:lnTo>
                    <a:pt x="720" y="659"/>
                  </a:lnTo>
                  <a:cubicBezTo>
                    <a:pt x="710" y="569"/>
                    <a:pt x="690" y="490"/>
                    <a:pt x="670" y="419"/>
                  </a:cubicBezTo>
                  <a:cubicBezTo>
                    <a:pt x="650" y="330"/>
                    <a:pt x="610" y="250"/>
                    <a:pt x="570" y="200"/>
                  </a:cubicBezTo>
                  <a:cubicBezTo>
                    <a:pt x="520" y="130"/>
                    <a:pt x="451" y="80"/>
                    <a:pt x="380" y="50"/>
                  </a:cubicBezTo>
                  <a:cubicBezTo>
                    <a:pt x="340" y="30"/>
                    <a:pt x="300" y="20"/>
                    <a:pt x="261" y="10"/>
                  </a:cubicBezTo>
                  <a:cubicBezTo>
                    <a:pt x="231" y="10"/>
                    <a:pt x="191" y="0"/>
                    <a:pt x="1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8423933" y="3408580"/>
              <a:ext cx="56015" cy="96419"/>
            </a:xfrm>
            <a:custGeom>
              <a:avLst/>
              <a:gdLst/>
              <a:ahLst/>
              <a:cxnLst/>
              <a:rect l="l" t="t" r="r" b="b"/>
              <a:pathLst>
                <a:path w="610" h="1050" extrusionOk="0">
                  <a:moveTo>
                    <a:pt x="0" y="1"/>
                  </a:moveTo>
                  <a:lnTo>
                    <a:pt x="0" y="11"/>
                  </a:lnTo>
                  <a:cubicBezTo>
                    <a:pt x="0" y="20"/>
                    <a:pt x="0" y="40"/>
                    <a:pt x="10" y="60"/>
                  </a:cubicBezTo>
                  <a:cubicBezTo>
                    <a:pt x="10" y="71"/>
                    <a:pt x="10" y="100"/>
                    <a:pt x="20" y="120"/>
                  </a:cubicBezTo>
                  <a:cubicBezTo>
                    <a:pt x="20" y="151"/>
                    <a:pt x="30" y="171"/>
                    <a:pt x="30" y="200"/>
                  </a:cubicBezTo>
                  <a:cubicBezTo>
                    <a:pt x="40" y="270"/>
                    <a:pt x="50" y="340"/>
                    <a:pt x="60" y="420"/>
                  </a:cubicBezTo>
                  <a:cubicBezTo>
                    <a:pt x="70" y="490"/>
                    <a:pt x="80" y="570"/>
                    <a:pt x="100" y="650"/>
                  </a:cubicBezTo>
                  <a:cubicBezTo>
                    <a:pt x="120" y="730"/>
                    <a:pt x="140" y="799"/>
                    <a:pt x="180" y="849"/>
                  </a:cubicBezTo>
                  <a:cubicBezTo>
                    <a:pt x="220" y="909"/>
                    <a:pt x="280" y="949"/>
                    <a:pt x="339" y="989"/>
                  </a:cubicBezTo>
                  <a:lnTo>
                    <a:pt x="430" y="1019"/>
                  </a:lnTo>
                  <a:cubicBezTo>
                    <a:pt x="459" y="1029"/>
                    <a:pt x="490" y="1039"/>
                    <a:pt x="519" y="1039"/>
                  </a:cubicBezTo>
                  <a:cubicBezTo>
                    <a:pt x="549" y="1039"/>
                    <a:pt x="569" y="1039"/>
                    <a:pt x="589" y="1049"/>
                  </a:cubicBezTo>
                  <a:lnTo>
                    <a:pt x="609" y="1049"/>
                  </a:lnTo>
                  <a:lnTo>
                    <a:pt x="609" y="1029"/>
                  </a:lnTo>
                  <a:lnTo>
                    <a:pt x="609" y="989"/>
                  </a:lnTo>
                  <a:cubicBezTo>
                    <a:pt x="609" y="969"/>
                    <a:pt x="609" y="949"/>
                    <a:pt x="599" y="919"/>
                  </a:cubicBezTo>
                  <a:cubicBezTo>
                    <a:pt x="599" y="899"/>
                    <a:pt x="599" y="869"/>
                    <a:pt x="589" y="839"/>
                  </a:cubicBezTo>
                  <a:cubicBezTo>
                    <a:pt x="589" y="779"/>
                    <a:pt x="579" y="710"/>
                    <a:pt x="579" y="630"/>
                  </a:cubicBezTo>
                  <a:cubicBezTo>
                    <a:pt x="569" y="550"/>
                    <a:pt x="559" y="470"/>
                    <a:pt x="539" y="390"/>
                  </a:cubicBezTo>
                  <a:cubicBezTo>
                    <a:pt x="519" y="320"/>
                    <a:pt x="490" y="240"/>
                    <a:pt x="450" y="191"/>
                  </a:cubicBezTo>
                  <a:cubicBezTo>
                    <a:pt x="410" y="131"/>
                    <a:pt x="350" y="80"/>
                    <a:pt x="290" y="51"/>
                  </a:cubicBezTo>
                  <a:cubicBezTo>
                    <a:pt x="250" y="40"/>
                    <a:pt x="220" y="31"/>
                    <a:pt x="190" y="20"/>
                  </a:cubicBezTo>
                  <a:cubicBezTo>
                    <a:pt x="160" y="11"/>
                    <a:pt x="120" y="11"/>
                    <a:pt x="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8418424" y="3403070"/>
              <a:ext cx="67034" cy="107346"/>
            </a:xfrm>
            <a:custGeom>
              <a:avLst/>
              <a:gdLst/>
              <a:ahLst/>
              <a:cxnLst/>
              <a:rect l="l" t="t" r="r" b="b"/>
              <a:pathLst>
                <a:path w="730" h="1169" extrusionOk="0">
                  <a:moveTo>
                    <a:pt x="150" y="120"/>
                  </a:moveTo>
                  <a:cubicBezTo>
                    <a:pt x="180" y="120"/>
                    <a:pt x="210" y="131"/>
                    <a:pt x="240" y="140"/>
                  </a:cubicBezTo>
                  <a:cubicBezTo>
                    <a:pt x="260" y="140"/>
                    <a:pt x="290" y="151"/>
                    <a:pt x="320" y="171"/>
                  </a:cubicBezTo>
                  <a:cubicBezTo>
                    <a:pt x="379" y="191"/>
                    <a:pt x="430" y="231"/>
                    <a:pt x="459" y="280"/>
                  </a:cubicBezTo>
                  <a:cubicBezTo>
                    <a:pt x="499" y="330"/>
                    <a:pt x="519" y="390"/>
                    <a:pt x="539" y="470"/>
                  </a:cubicBezTo>
                  <a:cubicBezTo>
                    <a:pt x="559" y="540"/>
                    <a:pt x="570" y="620"/>
                    <a:pt x="579" y="690"/>
                  </a:cubicBezTo>
                  <a:lnTo>
                    <a:pt x="609" y="1039"/>
                  </a:lnTo>
                  <a:lnTo>
                    <a:pt x="589" y="1039"/>
                  </a:lnTo>
                  <a:cubicBezTo>
                    <a:pt x="559" y="1039"/>
                    <a:pt x="539" y="1029"/>
                    <a:pt x="510" y="1019"/>
                  </a:cubicBezTo>
                  <a:cubicBezTo>
                    <a:pt x="479" y="1009"/>
                    <a:pt x="450" y="999"/>
                    <a:pt x="430" y="989"/>
                  </a:cubicBezTo>
                  <a:cubicBezTo>
                    <a:pt x="370" y="959"/>
                    <a:pt x="330" y="919"/>
                    <a:pt x="290" y="879"/>
                  </a:cubicBezTo>
                  <a:cubicBezTo>
                    <a:pt x="260" y="830"/>
                    <a:pt x="240" y="770"/>
                    <a:pt x="220" y="699"/>
                  </a:cubicBezTo>
                  <a:cubicBezTo>
                    <a:pt x="200" y="620"/>
                    <a:pt x="180" y="530"/>
                    <a:pt x="180" y="470"/>
                  </a:cubicBezTo>
                  <a:cubicBezTo>
                    <a:pt x="170" y="390"/>
                    <a:pt x="160" y="320"/>
                    <a:pt x="150" y="260"/>
                  </a:cubicBezTo>
                  <a:lnTo>
                    <a:pt x="130" y="120"/>
                  </a:lnTo>
                  <a:close/>
                  <a:moveTo>
                    <a:pt x="50" y="1"/>
                  </a:moveTo>
                  <a:lnTo>
                    <a:pt x="0" y="31"/>
                  </a:lnTo>
                  <a:lnTo>
                    <a:pt x="0" y="100"/>
                  </a:lnTo>
                  <a:cubicBezTo>
                    <a:pt x="10" y="100"/>
                    <a:pt x="10" y="120"/>
                    <a:pt x="10" y="131"/>
                  </a:cubicBezTo>
                  <a:lnTo>
                    <a:pt x="30" y="271"/>
                  </a:lnTo>
                  <a:cubicBezTo>
                    <a:pt x="40" y="330"/>
                    <a:pt x="50" y="400"/>
                    <a:pt x="60" y="480"/>
                  </a:cubicBezTo>
                  <a:cubicBezTo>
                    <a:pt x="70" y="550"/>
                    <a:pt x="80" y="639"/>
                    <a:pt x="100" y="719"/>
                  </a:cubicBezTo>
                  <a:cubicBezTo>
                    <a:pt x="120" y="819"/>
                    <a:pt x="160" y="889"/>
                    <a:pt x="200" y="949"/>
                  </a:cubicBezTo>
                  <a:cubicBezTo>
                    <a:pt x="240" y="1009"/>
                    <a:pt x="300" y="1059"/>
                    <a:pt x="370" y="1099"/>
                  </a:cubicBezTo>
                  <a:cubicBezTo>
                    <a:pt x="410" y="1109"/>
                    <a:pt x="439" y="1129"/>
                    <a:pt x="479" y="1139"/>
                  </a:cubicBezTo>
                  <a:cubicBezTo>
                    <a:pt x="510" y="1149"/>
                    <a:pt x="539" y="1149"/>
                    <a:pt x="570" y="1159"/>
                  </a:cubicBezTo>
                  <a:lnTo>
                    <a:pt x="629" y="1159"/>
                  </a:lnTo>
                  <a:lnTo>
                    <a:pt x="729" y="1169"/>
                  </a:lnTo>
                  <a:lnTo>
                    <a:pt x="729" y="1109"/>
                  </a:lnTo>
                  <a:lnTo>
                    <a:pt x="729" y="1089"/>
                  </a:lnTo>
                  <a:lnTo>
                    <a:pt x="729" y="1069"/>
                  </a:lnTo>
                  <a:lnTo>
                    <a:pt x="729" y="1039"/>
                  </a:lnTo>
                  <a:lnTo>
                    <a:pt x="699" y="679"/>
                  </a:lnTo>
                  <a:cubicBezTo>
                    <a:pt x="689" y="610"/>
                    <a:pt x="679" y="520"/>
                    <a:pt x="659" y="440"/>
                  </a:cubicBezTo>
                  <a:cubicBezTo>
                    <a:pt x="629" y="340"/>
                    <a:pt x="599" y="271"/>
                    <a:pt x="559" y="211"/>
                  </a:cubicBezTo>
                  <a:cubicBezTo>
                    <a:pt x="510" y="151"/>
                    <a:pt x="450" y="91"/>
                    <a:pt x="370" y="61"/>
                  </a:cubicBezTo>
                  <a:cubicBezTo>
                    <a:pt x="330" y="41"/>
                    <a:pt x="300" y="31"/>
                    <a:pt x="260" y="21"/>
                  </a:cubicBezTo>
                  <a:cubicBezTo>
                    <a:pt x="230" y="11"/>
                    <a:pt x="190" y="11"/>
                    <a:pt x="1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8423933" y="3408580"/>
              <a:ext cx="56015" cy="96419"/>
            </a:xfrm>
            <a:custGeom>
              <a:avLst/>
              <a:gdLst/>
              <a:ahLst/>
              <a:cxnLst/>
              <a:rect l="l" t="t" r="r" b="b"/>
              <a:pathLst>
                <a:path w="610" h="1050" extrusionOk="0">
                  <a:moveTo>
                    <a:pt x="0" y="1"/>
                  </a:moveTo>
                  <a:lnTo>
                    <a:pt x="0" y="11"/>
                  </a:lnTo>
                  <a:cubicBezTo>
                    <a:pt x="0" y="20"/>
                    <a:pt x="0" y="40"/>
                    <a:pt x="10" y="60"/>
                  </a:cubicBezTo>
                  <a:cubicBezTo>
                    <a:pt x="10" y="71"/>
                    <a:pt x="10" y="100"/>
                    <a:pt x="20" y="120"/>
                  </a:cubicBezTo>
                  <a:cubicBezTo>
                    <a:pt x="20" y="151"/>
                    <a:pt x="30" y="171"/>
                    <a:pt x="30" y="200"/>
                  </a:cubicBezTo>
                  <a:cubicBezTo>
                    <a:pt x="40" y="270"/>
                    <a:pt x="50" y="340"/>
                    <a:pt x="60" y="420"/>
                  </a:cubicBezTo>
                  <a:cubicBezTo>
                    <a:pt x="70" y="490"/>
                    <a:pt x="80" y="570"/>
                    <a:pt x="100" y="650"/>
                  </a:cubicBezTo>
                  <a:cubicBezTo>
                    <a:pt x="120" y="730"/>
                    <a:pt x="140" y="799"/>
                    <a:pt x="180" y="849"/>
                  </a:cubicBezTo>
                  <a:cubicBezTo>
                    <a:pt x="220" y="909"/>
                    <a:pt x="280" y="949"/>
                    <a:pt x="339" y="989"/>
                  </a:cubicBezTo>
                  <a:lnTo>
                    <a:pt x="430" y="1019"/>
                  </a:lnTo>
                  <a:cubicBezTo>
                    <a:pt x="459" y="1029"/>
                    <a:pt x="490" y="1039"/>
                    <a:pt x="519" y="1039"/>
                  </a:cubicBezTo>
                  <a:cubicBezTo>
                    <a:pt x="549" y="1039"/>
                    <a:pt x="569" y="1039"/>
                    <a:pt x="589" y="1049"/>
                  </a:cubicBezTo>
                  <a:lnTo>
                    <a:pt x="609" y="1049"/>
                  </a:lnTo>
                  <a:lnTo>
                    <a:pt x="609" y="1029"/>
                  </a:lnTo>
                  <a:lnTo>
                    <a:pt x="609" y="989"/>
                  </a:lnTo>
                  <a:cubicBezTo>
                    <a:pt x="609" y="969"/>
                    <a:pt x="599" y="949"/>
                    <a:pt x="599" y="919"/>
                  </a:cubicBezTo>
                  <a:cubicBezTo>
                    <a:pt x="599" y="899"/>
                    <a:pt x="599" y="869"/>
                    <a:pt x="589" y="839"/>
                  </a:cubicBezTo>
                  <a:cubicBezTo>
                    <a:pt x="589" y="779"/>
                    <a:pt x="579" y="710"/>
                    <a:pt x="579" y="630"/>
                  </a:cubicBezTo>
                  <a:cubicBezTo>
                    <a:pt x="569" y="550"/>
                    <a:pt x="559" y="470"/>
                    <a:pt x="539" y="390"/>
                  </a:cubicBezTo>
                  <a:cubicBezTo>
                    <a:pt x="519" y="320"/>
                    <a:pt x="490" y="240"/>
                    <a:pt x="450" y="191"/>
                  </a:cubicBezTo>
                  <a:cubicBezTo>
                    <a:pt x="410" y="131"/>
                    <a:pt x="350" y="80"/>
                    <a:pt x="290" y="51"/>
                  </a:cubicBezTo>
                  <a:cubicBezTo>
                    <a:pt x="250" y="40"/>
                    <a:pt x="220" y="31"/>
                    <a:pt x="190" y="20"/>
                  </a:cubicBezTo>
                  <a:cubicBezTo>
                    <a:pt x="160" y="11"/>
                    <a:pt x="120" y="11"/>
                    <a:pt x="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8418424" y="3403070"/>
              <a:ext cx="67034" cy="107346"/>
            </a:xfrm>
            <a:custGeom>
              <a:avLst/>
              <a:gdLst/>
              <a:ahLst/>
              <a:cxnLst/>
              <a:rect l="l" t="t" r="r" b="b"/>
              <a:pathLst>
                <a:path w="730" h="1169" extrusionOk="0">
                  <a:moveTo>
                    <a:pt x="150" y="120"/>
                  </a:moveTo>
                  <a:cubicBezTo>
                    <a:pt x="180" y="120"/>
                    <a:pt x="210" y="131"/>
                    <a:pt x="240" y="140"/>
                  </a:cubicBezTo>
                  <a:cubicBezTo>
                    <a:pt x="260" y="140"/>
                    <a:pt x="290" y="151"/>
                    <a:pt x="320" y="171"/>
                  </a:cubicBezTo>
                  <a:cubicBezTo>
                    <a:pt x="379" y="191"/>
                    <a:pt x="430" y="231"/>
                    <a:pt x="459" y="280"/>
                  </a:cubicBezTo>
                  <a:cubicBezTo>
                    <a:pt x="499" y="330"/>
                    <a:pt x="519" y="390"/>
                    <a:pt x="539" y="470"/>
                  </a:cubicBezTo>
                  <a:cubicBezTo>
                    <a:pt x="559" y="540"/>
                    <a:pt x="570" y="620"/>
                    <a:pt x="579" y="690"/>
                  </a:cubicBezTo>
                  <a:lnTo>
                    <a:pt x="609" y="1039"/>
                  </a:lnTo>
                  <a:lnTo>
                    <a:pt x="589" y="1039"/>
                  </a:lnTo>
                  <a:cubicBezTo>
                    <a:pt x="559" y="1039"/>
                    <a:pt x="539" y="1029"/>
                    <a:pt x="510" y="1019"/>
                  </a:cubicBezTo>
                  <a:cubicBezTo>
                    <a:pt x="479" y="1009"/>
                    <a:pt x="450" y="999"/>
                    <a:pt x="430" y="989"/>
                  </a:cubicBezTo>
                  <a:cubicBezTo>
                    <a:pt x="370" y="959"/>
                    <a:pt x="330" y="919"/>
                    <a:pt x="290" y="879"/>
                  </a:cubicBezTo>
                  <a:cubicBezTo>
                    <a:pt x="260" y="830"/>
                    <a:pt x="240" y="770"/>
                    <a:pt x="220" y="699"/>
                  </a:cubicBezTo>
                  <a:cubicBezTo>
                    <a:pt x="200" y="620"/>
                    <a:pt x="180" y="530"/>
                    <a:pt x="180" y="470"/>
                  </a:cubicBezTo>
                  <a:cubicBezTo>
                    <a:pt x="170" y="390"/>
                    <a:pt x="160" y="320"/>
                    <a:pt x="150" y="260"/>
                  </a:cubicBezTo>
                  <a:lnTo>
                    <a:pt x="130" y="120"/>
                  </a:lnTo>
                  <a:close/>
                  <a:moveTo>
                    <a:pt x="40" y="1"/>
                  </a:moveTo>
                  <a:lnTo>
                    <a:pt x="0" y="41"/>
                  </a:lnTo>
                  <a:lnTo>
                    <a:pt x="0" y="100"/>
                  </a:lnTo>
                  <a:cubicBezTo>
                    <a:pt x="10" y="100"/>
                    <a:pt x="10" y="120"/>
                    <a:pt x="10" y="131"/>
                  </a:cubicBezTo>
                  <a:lnTo>
                    <a:pt x="30" y="271"/>
                  </a:lnTo>
                  <a:cubicBezTo>
                    <a:pt x="40" y="330"/>
                    <a:pt x="50" y="400"/>
                    <a:pt x="60" y="480"/>
                  </a:cubicBezTo>
                  <a:cubicBezTo>
                    <a:pt x="70" y="550"/>
                    <a:pt x="80" y="639"/>
                    <a:pt x="100" y="719"/>
                  </a:cubicBezTo>
                  <a:cubicBezTo>
                    <a:pt x="120" y="819"/>
                    <a:pt x="160" y="889"/>
                    <a:pt x="200" y="949"/>
                  </a:cubicBezTo>
                  <a:cubicBezTo>
                    <a:pt x="240" y="1009"/>
                    <a:pt x="300" y="1059"/>
                    <a:pt x="370" y="1099"/>
                  </a:cubicBezTo>
                  <a:cubicBezTo>
                    <a:pt x="410" y="1109"/>
                    <a:pt x="439" y="1129"/>
                    <a:pt x="479" y="1139"/>
                  </a:cubicBezTo>
                  <a:cubicBezTo>
                    <a:pt x="510" y="1149"/>
                    <a:pt x="539" y="1149"/>
                    <a:pt x="570" y="1159"/>
                  </a:cubicBezTo>
                  <a:lnTo>
                    <a:pt x="629" y="1159"/>
                  </a:lnTo>
                  <a:lnTo>
                    <a:pt x="729" y="1169"/>
                  </a:lnTo>
                  <a:lnTo>
                    <a:pt x="729" y="1109"/>
                  </a:lnTo>
                  <a:lnTo>
                    <a:pt x="729" y="1089"/>
                  </a:lnTo>
                  <a:lnTo>
                    <a:pt x="729" y="1069"/>
                  </a:lnTo>
                  <a:lnTo>
                    <a:pt x="729" y="1039"/>
                  </a:lnTo>
                  <a:lnTo>
                    <a:pt x="699" y="679"/>
                  </a:lnTo>
                  <a:cubicBezTo>
                    <a:pt x="689" y="610"/>
                    <a:pt x="679" y="520"/>
                    <a:pt x="659" y="440"/>
                  </a:cubicBezTo>
                  <a:cubicBezTo>
                    <a:pt x="629" y="340"/>
                    <a:pt x="599" y="271"/>
                    <a:pt x="559" y="211"/>
                  </a:cubicBezTo>
                  <a:cubicBezTo>
                    <a:pt x="510" y="151"/>
                    <a:pt x="450" y="91"/>
                    <a:pt x="370" y="61"/>
                  </a:cubicBezTo>
                  <a:cubicBezTo>
                    <a:pt x="330" y="41"/>
                    <a:pt x="300" y="31"/>
                    <a:pt x="260" y="21"/>
                  </a:cubicBezTo>
                  <a:cubicBezTo>
                    <a:pt x="230" y="11"/>
                    <a:pt x="190" y="11"/>
                    <a:pt x="1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8468836" y="3431536"/>
              <a:ext cx="53260" cy="98164"/>
            </a:xfrm>
            <a:custGeom>
              <a:avLst/>
              <a:gdLst/>
              <a:ahLst/>
              <a:cxnLst/>
              <a:rect l="l" t="t" r="r" b="b"/>
              <a:pathLst>
                <a:path w="580" h="1069" extrusionOk="0">
                  <a:moveTo>
                    <a:pt x="1" y="0"/>
                  </a:moveTo>
                  <a:lnTo>
                    <a:pt x="1" y="10"/>
                  </a:lnTo>
                  <a:lnTo>
                    <a:pt x="1" y="20"/>
                  </a:lnTo>
                  <a:lnTo>
                    <a:pt x="1" y="60"/>
                  </a:lnTo>
                  <a:cubicBezTo>
                    <a:pt x="10" y="80"/>
                    <a:pt x="10" y="100"/>
                    <a:pt x="10" y="130"/>
                  </a:cubicBezTo>
                  <a:cubicBezTo>
                    <a:pt x="21" y="150"/>
                    <a:pt x="21" y="180"/>
                    <a:pt x="21" y="210"/>
                  </a:cubicBezTo>
                  <a:cubicBezTo>
                    <a:pt x="30" y="270"/>
                    <a:pt x="40" y="340"/>
                    <a:pt x="40" y="420"/>
                  </a:cubicBezTo>
                  <a:cubicBezTo>
                    <a:pt x="50" y="500"/>
                    <a:pt x="60" y="579"/>
                    <a:pt x="80" y="659"/>
                  </a:cubicBezTo>
                  <a:cubicBezTo>
                    <a:pt x="90" y="729"/>
                    <a:pt x="120" y="799"/>
                    <a:pt x="160" y="859"/>
                  </a:cubicBezTo>
                  <a:cubicBezTo>
                    <a:pt x="200" y="919"/>
                    <a:pt x="250" y="968"/>
                    <a:pt x="310" y="999"/>
                  </a:cubicBezTo>
                  <a:cubicBezTo>
                    <a:pt x="340" y="1008"/>
                    <a:pt x="370" y="1028"/>
                    <a:pt x="400" y="1039"/>
                  </a:cubicBezTo>
                  <a:cubicBezTo>
                    <a:pt x="429" y="1048"/>
                    <a:pt x="460" y="1048"/>
                    <a:pt x="489" y="1059"/>
                  </a:cubicBezTo>
                  <a:lnTo>
                    <a:pt x="560" y="1059"/>
                  </a:lnTo>
                  <a:cubicBezTo>
                    <a:pt x="569" y="1068"/>
                    <a:pt x="580" y="1068"/>
                    <a:pt x="580" y="1068"/>
                  </a:cubicBezTo>
                  <a:lnTo>
                    <a:pt x="580" y="1048"/>
                  </a:lnTo>
                  <a:lnTo>
                    <a:pt x="580" y="1008"/>
                  </a:lnTo>
                  <a:lnTo>
                    <a:pt x="580" y="939"/>
                  </a:lnTo>
                  <a:cubicBezTo>
                    <a:pt x="569" y="919"/>
                    <a:pt x="569" y="889"/>
                    <a:pt x="569" y="859"/>
                  </a:cubicBezTo>
                  <a:cubicBezTo>
                    <a:pt x="569" y="799"/>
                    <a:pt x="560" y="729"/>
                    <a:pt x="560" y="649"/>
                  </a:cubicBezTo>
                  <a:lnTo>
                    <a:pt x="529" y="409"/>
                  </a:lnTo>
                  <a:cubicBezTo>
                    <a:pt x="509" y="329"/>
                    <a:pt x="480" y="260"/>
                    <a:pt x="440" y="200"/>
                  </a:cubicBezTo>
                  <a:cubicBezTo>
                    <a:pt x="400" y="140"/>
                    <a:pt x="350" y="100"/>
                    <a:pt x="280" y="60"/>
                  </a:cubicBezTo>
                  <a:lnTo>
                    <a:pt x="190" y="30"/>
                  </a:lnTo>
                  <a:cubicBezTo>
                    <a:pt x="150" y="20"/>
                    <a:pt x="120" y="10"/>
                    <a:pt x="90" y="10"/>
                  </a:cubicBezTo>
                  <a:cubicBezTo>
                    <a:pt x="70" y="10"/>
                    <a:pt x="40" y="0"/>
                    <a:pt x="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8463327" y="3426027"/>
              <a:ext cx="64279" cy="109183"/>
            </a:xfrm>
            <a:custGeom>
              <a:avLst/>
              <a:gdLst/>
              <a:ahLst/>
              <a:cxnLst/>
              <a:rect l="l" t="t" r="r" b="b"/>
              <a:pathLst>
                <a:path w="700" h="1189" extrusionOk="0">
                  <a:moveTo>
                    <a:pt x="150" y="130"/>
                  </a:moveTo>
                  <a:cubicBezTo>
                    <a:pt x="170" y="130"/>
                    <a:pt x="200" y="140"/>
                    <a:pt x="230" y="140"/>
                  </a:cubicBezTo>
                  <a:cubicBezTo>
                    <a:pt x="260" y="150"/>
                    <a:pt x="290" y="160"/>
                    <a:pt x="320" y="180"/>
                  </a:cubicBezTo>
                  <a:cubicBezTo>
                    <a:pt x="370" y="210"/>
                    <a:pt x="420" y="250"/>
                    <a:pt x="449" y="300"/>
                  </a:cubicBezTo>
                  <a:cubicBezTo>
                    <a:pt x="489" y="340"/>
                    <a:pt x="509" y="409"/>
                    <a:pt x="529" y="480"/>
                  </a:cubicBezTo>
                  <a:cubicBezTo>
                    <a:pt x="540" y="560"/>
                    <a:pt x="549" y="649"/>
                    <a:pt x="560" y="709"/>
                  </a:cubicBezTo>
                  <a:lnTo>
                    <a:pt x="580" y="1059"/>
                  </a:lnTo>
                  <a:lnTo>
                    <a:pt x="560" y="1059"/>
                  </a:lnTo>
                  <a:cubicBezTo>
                    <a:pt x="540" y="1048"/>
                    <a:pt x="509" y="1048"/>
                    <a:pt x="480" y="1039"/>
                  </a:cubicBezTo>
                  <a:cubicBezTo>
                    <a:pt x="449" y="1028"/>
                    <a:pt x="420" y="1019"/>
                    <a:pt x="400" y="1008"/>
                  </a:cubicBezTo>
                  <a:cubicBezTo>
                    <a:pt x="350" y="979"/>
                    <a:pt x="300" y="939"/>
                    <a:pt x="270" y="889"/>
                  </a:cubicBezTo>
                  <a:cubicBezTo>
                    <a:pt x="240" y="839"/>
                    <a:pt x="210" y="779"/>
                    <a:pt x="200" y="699"/>
                  </a:cubicBezTo>
                  <a:cubicBezTo>
                    <a:pt x="180" y="620"/>
                    <a:pt x="170" y="540"/>
                    <a:pt x="160" y="480"/>
                  </a:cubicBezTo>
                  <a:lnTo>
                    <a:pt x="160" y="409"/>
                  </a:lnTo>
                  <a:cubicBezTo>
                    <a:pt x="150" y="350"/>
                    <a:pt x="150" y="310"/>
                    <a:pt x="140" y="260"/>
                  </a:cubicBezTo>
                  <a:lnTo>
                    <a:pt x="130" y="130"/>
                  </a:lnTo>
                  <a:close/>
                  <a:moveTo>
                    <a:pt x="50" y="1"/>
                  </a:moveTo>
                  <a:lnTo>
                    <a:pt x="1" y="30"/>
                  </a:lnTo>
                  <a:lnTo>
                    <a:pt x="1" y="100"/>
                  </a:lnTo>
                  <a:cubicBezTo>
                    <a:pt x="1" y="110"/>
                    <a:pt x="1" y="120"/>
                    <a:pt x="10" y="130"/>
                  </a:cubicBezTo>
                  <a:lnTo>
                    <a:pt x="21" y="280"/>
                  </a:lnTo>
                  <a:cubicBezTo>
                    <a:pt x="30" y="320"/>
                    <a:pt x="30" y="370"/>
                    <a:pt x="41" y="420"/>
                  </a:cubicBezTo>
                  <a:lnTo>
                    <a:pt x="41" y="489"/>
                  </a:lnTo>
                  <a:cubicBezTo>
                    <a:pt x="50" y="549"/>
                    <a:pt x="61" y="639"/>
                    <a:pt x="81" y="729"/>
                  </a:cubicBezTo>
                  <a:cubicBezTo>
                    <a:pt x="100" y="819"/>
                    <a:pt x="130" y="899"/>
                    <a:pt x="170" y="959"/>
                  </a:cubicBezTo>
                  <a:cubicBezTo>
                    <a:pt x="210" y="1019"/>
                    <a:pt x="270" y="1068"/>
                    <a:pt x="340" y="1108"/>
                  </a:cubicBezTo>
                  <a:cubicBezTo>
                    <a:pt x="370" y="1128"/>
                    <a:pt x="410" y="1139"/>
                    <a:pt x="449" y="1148"/>
                  </a:cubicBezTo>
                  <a:lnTo>
                    <a:pt x="540" y="1179"/>
                  </a:lnTo>
                  <a:lnTo>
                    <a:pt x="600" y="1179"/>
                  </a:lnTo>
                  <a:lnTo>
                    <a:pt x="699" y="1188"/>
                  </a:lnTo>
                  <a:lnTo>
                    <a:pt x="699" y="1128"/>
                  </a:lnTo>
                  <a:lnTo>
                    <a:pt x="699" y="1108"/>
                  </a:lnTo>
                  <a:lnTo>
                    <a:pt x="699" y="1088"/>
                  </a:lnTo>
                  <a:lnTo>
                    <a:pt x="699" y="1059"/>
                  </a:lnTo>
                  <a:lnTo>
                    <a:pt x="679" y="699"/>
                  </a:lnTo>
                  <a:cubicBezTo>
                    <a:pt x="669" y="639"/>
                    <a:pt x="660" y="549"/>
                    <a:pt x="649" y="460"/>
                  </a:cubicBezTo>
                  <a:cubicBezTo>
                    <a:pt x="620" y="360"/>
                    <a:pt x="589" y="290"/>
                    <a:pt x="549" y="230"/>
                  </a:cubicBezTo>
                  <a:cubicBezTo>
                    <a:pt x="509" y="160"/>
                    <a:pt x="440" y="110"/>
                    <a:pt x="370" y="70"/>
                  </a:cubicBezTo>
                  <a:cubicBezTo>
                    <a:pt x="340" y="50"/>
                    <a:pt x="300" y="41"/>
                    <a:pt x="260" y="30"/>
                  </a:cubicBezTo>
                  <a:cubicBezTo>
                    <a:pt x="230" y="21"/>
                    <a:pt x="190" y="10"/>
                    <a:pt x="160" y="10"/>
                  </a:cubicBezTo>
                  <a:cubicBezTo>
                    <a:pt x="140" y="10"/>
                    <a:pt x="120" y="10"/>
                    <a:pt x="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8468836" y="3431536"/>
              <a:ext cx="53260" cy="98164"/>
            </a:xfrm>
            <a:custGeom>
              <a:avLst/>
              <a:gdLst/>
              <a:ahLst/>
              <a:cxnLst/>
              <a:rect l="l" t="t" r="r" b="b"/>
              <a:pathLst>
                <a:path w="580" h="1069" extrusionOk="0">
                  <a:moveTo>
                    <a:pt x="1" y="0"/>
                  </a:moveTo>
                  <a:lnTo>
                    <a:pt x="1" y="10"/>
                  </a:lnTo>
                  <a:lnTo>
                    <a:pt x="1" y="20"/>
                  </a:lnTo>
                  <a:lnTo>
                    <a:pt x="1" y="60"/>
                  </a:lnTo>
                  <a:cubicBezTo>
                    <a:pt x="10" y="80"/>
                    <a:pt x="10" y="100"/>
                    <a:pt x="10" y="130"/>
                  </a:cubicBezTo>
                  <a:cubicBezTo>
                    <a:pt x="21" y="150"/>
                    <a:pt x="21" y="180"/>
                    <a:pt x="21" y="210"/>
                  </a:cubicBezTo>
                  <a:cubicBezTo>
                    <a:pt x="30" y="270"/>
                    <a:pt x="40" y="340"/>
                    <a:pt x="40" y="420"/>
                  </a:cubicBezTo>
                  <a:cubicBezTo>
                    <a:pt x="50" y="500"/>
                    <a:pt x="60" y="579"/>
                    <a:pt x="80" y="659"/>
                  </a:cubicBezTo>
                  <a:cubicBezTo>
                    <a:pt x="90" y="729"/>
                    <a:pt x="120" y="799"/>
                    <a:pt x="160" y="859"/>
                  </a:cubicBezTo>
                  <a:cubicBezTo>
                    <a:pt x="200" y="919"/>
                    <a:pt x="250" y="968"/>
                    <a:pt x="310" y="999"/>
                  </a:cubicBezTo>
                  <a:cubicBezTo>
                    <a:pt x="340" y="1008"/>
                    <a:pt x="370" y="1028"/>
                    <a:pt x="400" y="1039"/>
                  </a:cubicBezTo>
                  <a:cubicBezTo>
                    <a:pt x="429" y="1048"/>
                    <a:pt x="460" y="1048"/>
                    <a:pt x="489" y="1059"/>
                  </a:cubicBezTo>
                  <a:lnTo>
                    <a:pt x="560" y="1059"/>
                  </a:lnTo>
                  <a:cubicBezTo>
                    <a:pt x="569" y="1068"/>
                    <a:pt x="580" y="1068"/>
                    <a:pt x="580" y="1068"/>
                  </a:cubicBezTo>
                  <a:lnTo>
                    <a:pt x="580" y="1048"/>
                  </a:lnTo>
                  <a:lnTo>
                    <a:pt x="580" y="1008"/>
                  </a:lnTo>
                  <a:lnTo>
                    <a:pt x="580" y="939"/>
                  </a:lnTo>
                  <a:cubicBezTo>
                    <a:pt x="569" y="919"/>
                    <a:pt x="569" y="889"/>
                    <a:pt x="569" y="859"/>
                  </a:cubicBezTo>
                  <a:cubicBezTo>
                    <a:pt x="569" y="799"/>
                    <a:pt x="560" y="729"/>
                    <a:pt x="560" y="649"/>
                  </a:cubicBezTo>
                  <a:lnTo>
                    <a:pt x="529" y="409"/>
                  </a:lnTo>
                  <a:cubicBezTo>
                    <a:pt x="509" y="329"/>
                    <a:pt x="480" y="260"/>
                    <a:pt x="440" y="200"/>
                  </a:cubicBezTo>
                  <a:cubicBezTo>
                    <a:pt x="400" y="140"/>
                    <a:pt x="350" y="100"/>
                    <a:pt x="280" y="60"/>
                  </a:cubicBezTo>
                  <a:lnTo>
                    <a:pt x="190" y="30"/>
                  </a:lnTo>
                  <a:cubicBezTo>
                    <a:pt x="150" y="20"/>
                    <a:pt x="120" y="10"/>
                    <a:pt x="90" y="10"/>
                  </a:cubicBezTo>
                  <a:cubicBezTo>
                    <a:pt x="70" y="10"/>
                    <a:pt x="40" y="0"/>
                    <a:pt x="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8463327" y="3426027"/>
              <a:ext cx="64279" cy="109183"/>
            </a:xfrm>
            <a:custGeom>
              <a:avLst/>
              <a:gdLst/>
              <a:ahLst/>
              <a:cxnLst/>
              <a:rect l="l" t="t" r="r" b="b"/>
              <a:pathLst>
                <a:path w="700" h="1189" extrusionOk="0">
                  <a:moveTo>
                    <a:pt x="150" y="130"/>
                  </a:moveTo>
                  <a:cubicBezTo>
                    <a:pt x="170" y="130"/>
                    <a:pt x="200" y="140"/>
                    <a:pt x="230" y="140"/>
                  </a:cubicBezTo>
                  <a:cubicBezTo>
                    <a:pt x="260" y="150"/>
                    <a:pt x="290" y="160"/>
                    <a:pt x="320" y="180"/>
                  </a:cubicBezTo>
                  <a:cubicBezTo>
                    <a:pt x="370" y="210"/>
                    <a:pt x="420" y="250"/>
                    <a:pt x="449" y="300"/>
                  </a:cubicBezTo>
                  <a:cubicBezTo>
                    <a:pt x="489" y="340"/>
                    <a:pt x="509" y="409"/>
                    <a:pt x="529" y="480"/>
                  </a:cubicBezTo>
                  <a:cubicBezTo>
                    <a:pt x="540" y="560"/>
                    <a:pt x="549" y="649"/>
                    <a:pt x="560" y="709"/>
                  </a:cubicBezTo>
                  <a:lnTo>
                    <a:pt x="580" y="1059"/>
                  </a:lnTo>
                  <a:lnTo>
                    <a:pt x="560" y="1059"/>
                  </a:lnTo>
                  <a:cubicBezTo>
                    <a:pt x="540" y="1048"/>
                    <a:pt x="509" y="1048"/>
                    <a:pt x="480" y="1039"/>
                  </a:cubicBezTo>
                  <a:cubicBezTo>
                    <a:pt x="449" y="1028"/>
                    <a:pt x="420" y="1019"/>
                    <a:pt x="400" y="1008"/>
                  </a:cubicBezTo>
                  <a:cubicBezTo>
                    <a:pt x="350" y="979"/>
                    <a:pt x="300" y="939"/>
                    <a:pt x="270" y="889"/>
                  </a:cubicBezTo>
                  <a:cubicBezTo>
                    <a:pt x="240" y="839"/>
                    <a:pt x="210" y="779"/>
                    <a:pt x="200" y="699"/>
                  </a:cubicBezTo>
                  <a:cubicBezTo>
                    <a:pt x="180" y="620"/>
                    <a:pt x="170" y="540"/>
                    <a:pt x="160" y="480"/>
                  </a:cubicBezTo>
                  <a:lnTo>
                    <a:pt x="160" y="409"/>
                  </a:lnTo>
                  <a:cubicBezTo>
                    <a:pt x="150" y="350"/>
                    <a:pt x="150" y="310"/>
                    <a:pt x="140" y="260"/>
                  </a:cubicBezTo>
                  <a:lnTo>
                    <a:pt x="130" y="130"/>
                  </a:lnTo>
                  <a:close/>
                  <a:moveTo>
                    <a:pt x="50" y="1"/>
                  </a:moveTo>
                  <a:lnTo>
                    <a:pt x="1" y="30"/>
                  </a:lnTo>
                  <a:lnTo>
                    <a:pt x="1" y="100"/>
                  </a:lnTo>
                  <a:cubicBezTo>
                    <a:pt x="1" y="110"/>
                    <a:pt x="1" y="120"/>
                    <a:pt x="10" y="130"/>
                  </a:cubicBezTo>
                  <a:lnTo>
                    <a:pt x="21" y="280"/>
                  </a:lnTo>
                  <a:cubicBezTo>
                    <a:pt x="30" y="320"/>
                    <a:pt x="30" y="370"/>
                    <a:pt x="41" y="420"/>
                  </a:cubicBezTo>
                  <a:lnTo>
                    <a:pt x="41" y="489"/>
                  </a:lnTo>
                  <a:cubicBezTo>
                    <a:pt x="50" y="549"/>
                    <a:pt x="61" y="639"/>
                    <a:pt x="81" y="729"/>
                  </a:cubicBezTo>
                  <a:cubicBezTo>
                    <a:pt x="100" y="819"/>
                    <a:pt x="130" y="899"/>
                    <a:pt x="170" y="959"/>
                  </a:cubicBezTo>
                  <a:cubicBezTo>
                    <a:pt x="210" y="1019"/>
                    <a:pt x="270" y="1068"/>
                    <a:pt x="340" y="1108"/>
                  </a:cubicBezTo>
                  <a:cubicBezTo>
                    <a:pt x="370" y="1128"/>
                    <a:pt x="410" y="1139"/>
                    <a:pt x="449" y="1148"/>
                  </a:cubicBezTo>
                  <a:lnTo>
                    <a:pt x="540" y="1179"/>
                  </a:lnTo>
                  <a:lnTo>
                    <a:pt x="600" y="1179"/>
                  </a:lnTo>
                  <a:lnTo>
                    <a:pt x="699" y="1188"/>
                  </a:lnTo>
                  <a:lnTo>
                    <a:pt x="699" y="1128"/>
                  </a:lnTo>
                  <a:lnTo>
                    <a:pt x="699" y="1108"/>
                  </a:lnTo>
                  <a:lnTo>
                    <a:pt x="699" y="1088"/>
                  </a:lnTo>
                  <a:lnTo>
                    <a:pt x="699" y="1059"/>
                  </a:lnTo>
                  <a:lnTo>
                    <a:pt x="679" y="699"/>
                  </a:lnTo>
                  <a:cubicBezTo>
                    <a:pt x="669" y="639"/>
                    <a:pt x="660" y="549"/>
                    <a:pt x="649" y="460"/>
                  </a:cubicBezTo>
                  <a:cubicBezTo>
                    <a:pt x="620" y="360"/>
                    <a:pt x="589" y="290"/>
                    <a:pt x="549" y="230"/>
                  </a:cubicBezTo>
                  <a:cubicBezTo>
                    <a:pt x="509" y="160"/>
                    <a:pt x="440" y="110"/>
                    <a:pt x="370" y="70"/>
                  </a:cubicBezTo>
                  <a:cubicBezTo>
                    <a:pt x="340" y="50"/>
                    <a:pt x="300" y="41"/>
                    <a:pt x="260" y="30"/>
                  </a:cubicBezTo>
                  <a:cubicBezTo>
                    <a:pt x="230" y="21"/>
                    <a:pt x="190" y="10"/>
                    <a:pt x="160" y="10"/>
                  </a:cubicBezTo>
                  <a:cubicBezTo>
                    <a:pt x="140" y="10"/>
                    <a:pt x="120" y="10"/>
                    <a:pt x="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8512821" y="3456238"/>
              <a:ext cx="51423" cy="99082"/>
            </a:xfrm>
            <a:custGeom>
              <a:avLst/>
              <a:gdLst/>
              <a:ahLst/>
              <a:cxnLst/>
              <a:rect l="l" t="t" r="r" b="b"/>
              <a:pathLst>
                <a:path w="560" h="1079" extrusionOk="0">
                  <a:moveTo>
                    <a:pt x="1" y="1"/>
                  </a:moveTo>
                  <a:lnTo>
                    <a:pt x="1" y="21"/>
                  </a:lnTo>
                  <a:lnTo>
                    <a:pt x="1" y="60"/>
                  </a:lnTo>
                  <a:cubicBezTo>
                    <a:pt x="10" y="80"/>
                    <a:pt x="10" y="100"/>
                    <a:pt x="10" y="120"/>
                  </a:cubicBezTo>
                  <a:cubicBezTo>
                    <a:pt x="10" y="151"/>
                    <a:pt x="10" y="180"/>
                    <a:pt x="21" y="211"/>
                  </a:cubicBezTo>
                  <a:cubicBezTo>
                    <a:pt x="21" y="271"/>
                    <a:pt x="30" y="340"/>
                    <a:pt x="30" y="420"/>
                  </a:cubicBezTo>
                  <a:lnTo>
                    <a:pt x="61" y="659"/>
                  </a:lnTo>
                  <a:cubicBezTo>
                    <a:pt x="81" y="730"/>
                    <a:pt x="101" y="799"/>
                    <a:pt x="140" y="859"/>
                  </a:cubicBezTo>
                  <a:cubicBezTo>
                    <a:pt x="180" y="919"/>
                    <a:pt x="230" y="969"/>
                    <a:pt x="290" y="999"/>
                  </a:cubicBezTo>
                  <a:cubicBezTo>
                    <a:pt x="320" y="1019"/>
                    <a:pt x="350" y="1029"/>
                    <a:pt x="380" y="1039"/>
                  </a:cubicBezTo>
                  <a:lnTo>
                    <a:pt x="470" y="1069"/>
                  </a:lnTo>
                  <a:lnTo>
                    <a:pt x="529" y="1069"/>
                  </a:lnTo>
                  <a:cubicBezTo>
                    <a:pt x="549" y="1079"/>
                    <a:pt x="560" y="1079"/>
                    <a:pt x="560" y="1079"/>
                  </a:cubicBezTo>
                  <a:lnTo>
                    <a:pt x="560" y="1059"/>
                  </a:lnTo>
                  <a:lnTo>
                    <a:pt x="560" y="1019"/>
                  </a:lnTo>
                  <a:cubicBezTo>
                    <a:pt x="560" y="999"/>
                    <a:pt x="549" y="979"/>
                    <a:pt x="549" y="949"/>
                  </a:cubicBezTo>
                  <a:lnTo>
                    <a:pt x="549" y="869"/>
                  </a:lnTo>
                  <a:cubicBezTo>
                    <a:pt x="549" y="810"/>
                    <a:pt x="540" y="739"/>
                    <a:pt x="540" y="659"/>
                  </a:cubicBezTo>
                  <a:cubicBezTo>
                    <a:pt x="540" y="580"/>
                    <a:pt x="529" y="500"/>
                    <a:pt x="520" y="420"/>
                  </a:cubicBezTo>
                  <a:cubicBezTo>
                    <a:pt x="500" y="340"/>
                    <a:pt x="480" y="271"/>
                    <a:pt x="440" y="211"/>
                  </a:cubicBezTo>
                  <a:cubicBezTo>
                    <a:pt x="400" y="151"/>
                    <a:pt x="340" y="100"/>
                    <a:pt x="280" y="71"/>
                  </a:cubicBezTo>
                  <a:cubicBezTo>
                    <a:pt x="250" y="51"/>
                    <a:pt x="220" y="41"/>
                    <a:pt x="190" y="31"/>
                  </a:cubicBezTo>
                  <a:cubicBezTo>
                    <a:pt x="150" y="21"/>
                    <a:pt x="121" y="11"/>
                    <a:pt x="101" y="11"/>
                  </a:cubicBezTo>
                  <a:cubicBezTo>
                    <a:pt x="70" y="1"/>
                    <a:pt x="41" y="1"/>
                    <a:pt x="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8507312" y="3450728"/>
              <a:ext cx="62443" cy="110101"/>
            </a:xfrm>
            <a:custGeom>
              <a:avLst/>
              <a:gdLst/>
              <a:ahLst/>
              <a:cxnLst/>
              <a:rect l="l" t="t" r="r" b="b"/>
              <a:pathLst>
                <a:path w="680" h="1199" extrusionOk="0">
                  <a:moveTo>
                    <a:pt x="150" y="131"/>
                  </a:moveTo>
                  <a:cubicBezTo>
                    <a:pt x="170" y="131"/>
                    <a:pt x="200" y="140"/>
                    <a:pt x="230" y="151"/>
                  </a:cubicBezTo>
                  <a:cubicBezTo>
                    <a:pt x="260" y="160"/>
                    <a:pt x="290" y="171"/>
                    <a:pt x="310" y="180"/>
                  </a:cubicBezTo>
                  <a:cubicBezTo>
                    <a:pt x="370" y="211"/>
                    <a:pt x="410" y="251"/>
                    <a:pt x="450" y="300"/>
                  </a:cubicBezTo>
                  <a:cubicBezTo>
                    <a:pt x="480" y="351"/>
                    <a:pt x="500" y="420"/>
                    <a:pt x="520" y="490"/>
                  </a:cubicBezTo>
                  <a:cubicBezTo>
                    <a:pt x="530" y="560"/>
                    <a:pt x="540" y="630"/>
                    <a:pt x="540" y="719"/>
                  </a:cubicBezTo>
                  <a:lnTo>
                    <a:pt x="560" y="1069"/>
                  </a:lnTo>
                  <a:lnTo>
                    <a:pt x="540" y="1069"/>
                  </a:lnTo>
                  <a:cubicBezTo>
                    <a:pt x="510" y="1059"/>
                    <a:pt x="480" y="1059"/>
                    <a:pt x="460" y="1049"/>
                  </a:cubicBezTo>
                  <a:cubicBezTo>
                    <a:pt x="430" y="1039"/>
                    <a:pt x="400" y="1019"/>
                    <a:pt x="380" y="1009"/>
                  </a:cubicBezTo>
                  <a:cubicBezTo>
                    <a:pt x="320" y="979"/>
                    <a:pt x="280" y="939"/>
                    <a:pt x="250" y="890"/>
                  </a:cubicBezTo>
                  <a:cubicBezTo>
                    <a:pt x="220" y="839"/>
                    <a:pt x="200" y="779"/>
                    <a:pt x="181" y="699"/>
                  </a:cubicBezTo>
                  <a:cubicBezTo>
                    <a:pt x="161" y="620"/>
                    <a:pt x="161" y="540"/>
                    <a:pt x="150" y="480"/>
                  </a:cubicBezTo>
                  <a:lnTo>
                    <a:pt x="121" y="131"/>
                  </a:lnTo>
                  <a:close/>
                  <a:moveTo>
                    <a:pt x="61" y="1"/>
                  </a:moveTo>
                  <a:lnTo>
                    <a:pt x="1" y="11"/>
                  </a:lnTo>
                  <a:lnTo>
                    <a:pt x="1" y="71"/>
                  </a:lnTo>
                  <a:lnTo>
                    <a:pt x="1" y="91"/>
                  </a:lnTo>
                  <a:lnTo>
                    <a:pt x="1" y="120"/>
                  </a:lnTo>
                  <a:lnTo>
                    <a:pt x="30" y="480"/>
                  </a:lnTo>
                  <a:cubicBezTo>
                    <a:pt x="41" y="550"/>
                    <a:pt x="41" y="640"/>
                    <a:pt x="61" y="730"/>
                  </a:cubicBezTo>
                  <a:cubicBezTo>
                    <a:pt x="81" y="819"/>
                    <a:pt x="110" y="899"/>
                    <a:pt x="150" y="959"/>
                  </a:cubicBezTo>
                  <a:cubicBezTo>
                    <a:pt x="190" y="1019"/>
                    <a:pt x="250" y="1079"/>
                    <a:pt x="320" y="1119"/>
                  </a:cubicBezTo>
                  <a:cubicBezTo>
                    <a:pt x="350" y="1129"/>
                    <a:pt x="380" y="1149"/>
                    <a:pt x="420" y="1159"/>
                  </a:cubicBezTo>
                  <a:cubicBezTo>
                    <a:pt x="450" y="1169"/>
                    <a:pt x="490" y="1179"/>
                    <a:pt x="510" y="1179"/>
                  </a:cubicBezTo>
                  <a:cubicBezTo>
                    <a:pt x="530" y="1189"/>
                    <a:pt x="560" y="1189"/>
                    <a:pt x="569" y="1189"/>
                  </a:cubicBezTo>
                  <a:lnTo>
                    <a:pt x="669" y="1199"/>
                  </a:lnTo>
                  <a:lnTo>
                    <a:pt x="680" y="1139"/>
                  </a:lnTo>
                  <a:lnTo>
                    <a:pt x="680" y="1119"/>
                  </a:lnTo>
                  <a:lnTo>
                    <a:pt x="680" y="1109"/>
                  </a:lnTo>
                  <a:lnTo>
                    <a:pt x="680" y="1079"/>
                  </a:lnTo>
                  <a:lnTo>
                    <a:pt x="660" y="719"/>
                  </a:lnTo>
                  <a:cubicBezTo>
                    <a:pt x="660" y="620"/>
                    <a:pt x="649" y="540"/>
                    <a:pt x="629" y="470"/>
                  </a:cubicBezTo>
                  <a:cubicBezTo>
                    <a:pt x="620" y="380"/>
                    <a:pt x="589" y="300"/>
                    <a:pt x="549" y="240"/>
                  </a:cubicBezTo>
                  <a:cubicBezTo>
                    <a:pt x="500" y="171"/>
                    <a:pt x="440" y="111"/>
                    <a:pt x="370" y="81"/>
                  </a:cubicBezTo>
                  <a:cubicBezTo>
                    <a:pt x="340" y="61"/>
                    <a:pt x="300" y="41"/>
                    <a:pt x="260" y="31"/>
                  </a:cubicBezTo>
                  <a:cubicBezTo>
                    <a:pt x="230" y="21"/>
                    <a:pt x="200" y="11"/>
                    <a:pt x="161" y="11"/>
                  </a:cubicBezTo>
                  <a:cubicBezTo>
                    <a:pt x="141" y="11"/>
                    <a:pt x="121" y="1"/>
                    <a:pt x="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8512821" y="3456238"/>
              <a:ext cx="51423" cy="99082"/>
            </a:xfrm>
            <a:custGeom>
              <a:avLst/>
              <a:gdLst/>
              <a:ahLst/>
              <a:cxnLst/>
              <a:rect l="l" t="t" r="r" b="b"/>
              <a:pathLst>
                <a:path w="560" h="1079" extrusionOk="0">
                  <a:moveTo>
                    <a:pt x="1" y="1"/>
                  </a:moveTo>
                  <a:lnTo>
                    <a:pt x="1" y="21"/>
                  </a:lnTo>
                  <a:lnTo>
                    <a:pt x="1" y="60"/>
                  </a:lnTo>
                  <a:cubicBezTo>
                    <a:pt x="10" y="80"/>
                    <a:pt x="10" y="100"/>
                    <a:pt x="10" y="120"/>
                  </a:cubicBezTo>
                  <a:cubicBezTo>
                    <a:pt x="10" y="151"/>
                    <a:pt x="10" y="180"/>
                    <a:pt x="21" y="211"/>
                  </a:cubicBezTo>
                  <a:cubicBezTo>
                    <a:pt x="21" y="271"/>
                    <a:pt x="30" y="340"/>
                    <a:pt x="30" y="420"/>
                  </a:cubicBezTo>
                  <a:lnTo>
                    <a:pt x="61" y="659"/>
                  </a:lnTo>
                  <a:cubicBezTo>
                    <a:pt x="81" y="730"/>
                    <a:pt x="101" y="799"/>
                    <a:pt x="140" y="859"/>
                  </a:cubicBezTo>
                  <a:cubicBezTo>
                    <a:pt x="180" y="919"/>
                    <a:pt x="230" y="969"/>
                    <a:pt x="290" y="999"/>
                  </a:cubicBezTo>
                  <a:cubicBezTo>
                    <a:pt x="320" y="1019"/>
                    <a:pt x="350" y="1029"/>
                    <a:pt x="380" y="1039"/>
                  </a:cubicBezTo>
                  <a:lnTo>
                    <a:pt x="470" y="1069"/>
                  </a:lnTo>
                  <a:lnTo>
                    <a:pt x="529" y="1069"/>
                  </a:lnTo>
                  <a:cubicBezTo>
                    <a:pt x="549" y="1079"/>
                    <a:pt x="560" y="1079"/>
                    <a:pt x="560" y="1079"/>
                  </a:cubicBezTo>
                  <a:lnTo>
                    <a:pt x="560" y="1059"/>
                  </a:lnTo>
                  <a:lnTo>
                    <a:pt x="560" y="1019"/>
                  </a:lnTo>
                  <a:cubicBezTo>
                    <a:pt x="560" y="999"/>
                    <a:pt x="549" y="979"/>
                    <a:pt x="549" y="949"/>
                  </a:cubicBezTo>
                  <a:lnTo>
                    <a:pt x="549" y="869"/>
                  </a:lnTo>
                  <a:cubicBezTo>
                    <a:pt x="549" y="810"/>
                    <a:pt x="540" y="739"/>
                    <a:pt x="540" y="659"/>
                  </a:cubicBezTo>
                  <a:cubicBezTo>
                    <a:pt x="540" y="580"/>
                    <a:pt x="529" y="500"/>
                    <a:pt x="520" y="420"/>
                  </a:cubicBezTo>
                  <a:cubicBezTo>
                    <a:pt x="500" y="340"/>
                    <a:pt x="480" y="271"/>
                    <a:pt x="440" y="211"/>
                  </a:cubicBezTo>
                  <a:cubicBezTo>
                    <a:pt x="400" y="151"/>
                    <a:pt x="340" y="100"/>
                    <a:pt x="280" y="71"/>
                  </a:cubicBezTo>
                  <a:cubicBezTo>
                    <a:pt x="250" y="51"/>
                    <a:pt x="220" y="41"/>
                    <a:pt x="190" y="31"/>
                  </a:cubicBezTo>
                  <a:cubicBezTo>
                    <a:pt x="150" y="21"/>
                    <a:pt x="121" y="11"/>
                    <a:pt x="101" y="11"/>
                  </a:cubicBezTo>
                  <a:cubicBezTo>
                    <a:pt x="70" y="1"/>
                    <a:pt x="41" y="1"/>
                    <a:pt x="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8507312" y="3450728"/>
              <a:ext cx="62443" cy="110101"/>
            </a:xfrm>
            <a:custGeom>
              <a:avLst/>
              <a:gdLst/>
              <a:ahLst/>
              <a:cxnLst/>
              <a:rect l="l" t="t" r="r" b="b"/>
              <a:pathLst>
                <a:path w="680" h="1199" extrusionOk="0">
                  <a:moveTo>
                    <a:pt x="150" y="131"/>
                  </a:moveTo>
                  <a:cubicBezTo>
                    <a:pt x="170" y="131"/>
                    <a:pt x="200" y="140"/>
                    <a:pt x="230" y="151"/>
                  </a:cubicBezTo>
                  <a:cubicBezTo>
                    <a:pt x="260" y="160"/>
                    <a:pt x="290" y="171"/>
                    <a:pt x="310" y="180"/>
                  </a:cubicBezTo>
                  <a:cubicBezTo>
                    <a:pt x="370" y="211"/>
                    <a:pt x="410" y="251"/>
                    <a:pt x="450" y="300"/>
                  </a:cubicBezTo>
                  <a:cubicBezTo>
                    <a:pt x="480" y="351"/>
                    <a:pt x="500" y="420"/>
                    <a:pt x="520" y="490"/>
                  </a:cubicBezTo>
                  <a:cubicBezTo>
                    <a:pt x="530" y="560"/>
                    <a:pt x="540" y="630"/>
                    <a:pt x="540" y="719"/>
                  </a:cubicBezTo>
                  <a:lnTo>
                    <a:pt x="560" y="1069"/>
                  </a:lnTo>
                  <a:lnTo>
                    <a:pt x="540" y="1069"/>
                  </a:lnTo>
                  <a:cubicBezTo>
                    <a:pt x="510" y="1059"/>
                    <a:pt x="480" y="1059"/>
                    <a:pt x="460" y="1049"/>
                  </a:cubicBezTo>
                  <a:cubicBezTo>
                    <a:pt x="430" y="1039"/>
                    <a:pt x="400" y="1019"/>
                    <a:pt x="380" y="1009"/>
                  </a:cubicBezTo>
                  <a:cubicBezTo>
                    <a:pt x="320" y="979"/>
                    <a:pt x="280" y="939"/>
                    <a:pt x="250" y="890"/>
                  </a:cubicBezTo>
                  <a:cubicBezTo>
                    <a:pt x="220" y="839"/>
                    <a:pt x="200" y="779"/>
                    <a:pt x="181" y="699"/>
                  </a:cubicBezTo>
                  <a:cubicBezTo>
                    <a:pt x="161" y="620"/>
                    <a:pt x="161" y="540"/>
                    <a:pt x="150" y="480"/>
                  </a:cubicBezTo>
                  <a:lnTo>
                    <a:pt x="121" y="131"/>
                  </a:lnTo>
                  <a:close/>
                  <a:moveTo>
                    <a:pt x="61" y="1"/>
                  </a:moveTo>
                  <a:lnTo>
                    <a:pt x="1" y="11"/>
                  </a:lnTo>
                  <a:lnTo>
                    <a:pt x="1" y="71"/>
                  </a:lnTo>
                  <a:lnTo>
                    <a:pt x="1" y="91"/>
                  </a:lnTo>
                  <a:lnTo>
                    <a:pt x="1" y="120"/>
                  </a:lnTo>
                  <a:lnTo>
                    <a:pt x="30" y="480"/>
                  </a:lnTo>
                  <a:cubicBezTo>
                    <a:pt x="41" y="550"/>
                    <a:pt x="41" y="640"/>
                    <a:pt x="61" y="730"/>
                  </a:cubicBezTo>
                  <a:cubicBezTo>
                    <a:pt x="81" y="819"/>
                    <a:pt x="110" y="899"/>
                    <a:pt x="150" y="959"/>
                  </a:cubicBezTo>
                  <a:cubicBezTo>
                    <a:pt x="190" y="1019"/>
                    <a:pt x="250" y="1079"/>
                    <a:pt x="320" y="1119"/>
                  </a:cubicBezTo>
                  <a:cubicBezTo>
                    <a:pt x="350" y="1129"/>
                    <a:pt x="380" y="1149"/>
                    <a:pt x="420" y="1159"/>
                  </a:cubicBezTo>
                  <a:cubicBezTo>
                    <a:pt x="450" y="1169"/>
                    <a:pt x="490" y="1179"/>
                    <a:pt x="510" y="1179"/>
                  </a:cubicBezTo>
                  <a:cubicBezTo>
                    <a:pt x="530" y="1189"/>
                    <a:pt x="560" y="1189"/>
                    <a:pt x="569" y="1189"/>
                  </a:cubicBezTo>
                  <a:lnTo>
                    <a:pt x="589" y="1189"/>
                  </a:lnTo>
                  <a:cubicBezTo>
                    <a:pt x="609" y="1199"/>
                    <a:pt x="620" y="1199"/>
                    <a:pt x="620" y="1199"/>
                  </a:cubicBezTo>
                  <a:lnTo>
                    <a:pt x="669" y="1199"/>
                  </a:lnTo>
                  <a:lnTo>
                    <a:pt x="680" y="1139"/>
                  </a:lnTo>
                  <a:lnTo>
                    <a:pt x="680" y="1119"/>
                  </a:lnTo>
                  <a:lnTo>
                    <a:pt x="680" y="1109"/>
                  </a:lnTo>
                  <a:lnTo>
                    <a:pt x="680" y="1079"/>
                  </a:lnTo>
                  <a:lnTo>
                    <a:pt x="660" y="719"/>
                  </a:lnTo>
                  <a:cubicBezTo>
                    <a:pt x="660" y="620"/>
                    <a:pt x="649" y="540"/>
                    <a:pt x="629" y="470"/>
                  </a:cubicBezTo>
                  <a:cubicBezTo>
                    <a:pt x="620" y="380"/>
                    <a:pt x="589" y="300"/>
                    <a:pt x="549" y="240"/>
                  </a:cubicBezTo>
                  <a:cubicBezTo>
                    <a:pt x="500" y="171"/>
                    <a:pt x="440" y="111"/>
                    <a:pt x="370" y="81"/>
                  </a:cubicBezTo>
                  <a:cubicBezTo>
                    <a:pt x="340" y="61"/>
                    <a:pt x="300" y="41"/>
                    <a:pt x="260" y="31"/>
                  </a:cubicBezTo>
                  <a:cubicBezTo>
                    <a:pt x="230" y="21"/>
                    <a:pt x="200" y="11"/>
                    <a:pt x="161" y="11"/>
                  </a:cubicBezTo>
                  <a:cubicBezTo>
                    <a:pt x="141" y="11"/>
                    <a:pt x="121" y="1"/>
                    <a:pt x="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8555888" y="3481949"/>
              <a:ext cx="49587" cy="100000"/>
            </a:xfrm>
            <a:custGeom>
              <a:avLst/>
              <a:gdLst/>
              <a:ahLst/>
              <a:cxnLst/>
              <a:rect l="l" t="t" r="r" b="b"/>
              <a:pathLst>
                <a:path w="540" h="1089" extrusionOk="0">
                  <a:moveTo>
                    <a:pt x="1" y="0"/>
                  </a:moveTo>
                  <a:lnTo>
                    <a:pt x="1" y="11"/>
                  </a:lnTo>
                  <a:lnTo>
                    <a:pt x="1" y="60"/>
                  </a:lnTo>
                  <a:cubicBezTo>
                    <a:pt x="11" y="70"/>
                    <a:pt x="11" y="100"/>
                    <a:pt x="11" y="120"/>
                  </a:cubicBezTo>
                  <a:cubicBezTo>
                    <a:pt x="11" y="150"/>
                    <a:pt x="11" y="170"/>
                    <a:pt x="20" y="210"/>
                  </a:cubicBezTo>
                  <a:cubicBezTo>
                    <a:pt x="20" y="270"/>
                    <a:pt x="20" y="340"/>
                    <a:pt x="31" y="419"/>
                  </a:cubicBezTo>
                  <a:cubicBezTo>
                    <a:pt x="31" y="499"/>
                    <a:pt x="40" y="579"/>
                    <a:pt x="51" y="659"/>
                  </a:cubicBezTo>
                  <a:cubicBezTo>
                    <a:pt x="60" y="729"/>
                    <a:pt x="80" y="809"/>
                    <a:pt x="120" y="869"/>
                  </a:cubicBezTo>
                  <a:cubicBezTo>
                    <a:pt x="160" y="929"/>
                    <a:pt x="211" y="969"/>
                    <a:pt x="270" y="1009"/>
                  </a:cubicBezTo>
                  <a:cubicBezTo>
                    <a:pt x="300" y="1029"/>
                    <a:pt x="330" y="1038"/>
                    <a:pt x="360" y="1049"/>
                  </a:cubicBezTo>
                  <a:cubicBezTo>
                    <a:pt x="390" y="1058"/>
                    <a:pt x="420" y="1069"/>
                    <a:pt x="450" y="1069"/>
                  </a:cubicBezTo>
                  <a:cubicBezTo>
                    <a:pt x="470" y="1078"/>
                    <a:pt x="500" y="1078"/>
                    <a:pt x="510" y="1078"/>
                  </a:cubicBezTo>
                  <a:cubicBezTo>
                    <a:pt x="530" y="1089"/>
                    <a:pt x="540" y="1089"/>
                    <a:pt x="540" y="1089"/>
                  </a:cubicBezTo>
                  <a:lnTo>
                    <a:pt x="540" y="1069"/>
                  </a:lnTo>
                  <a:lnTo>
                    <a:pt x="540" y="1029"/>
                  </a:lnTo>
                  <a:lnTo>
                    <a:pt x="540" y="958"/>
                  </a:lnTo>
                  <a:cubicBezTo>
                    <a:pt x="540" y="938"/>
                    <a:pt x="530" y="909"/>
                    <a:pt x="530" y="879"/>
                  </a:cubicBezTo>
                  <a:lnTo>
                    <a:pt x="530" y="669"/>
                  </a:lnTo>
                  <a:cubicBezTo>
                    <a:pt x="530" y="589"/>
                    <a:pt x="520" y="510"/>
                    <a:pt x="510" y="430"/>
                  </a:cubicBezTo>
                  <a:cubicBezTo>
                    <a:pt x="490" y="350"/>
                    <a:pt x="470" y="280"/>
                    <a:pt x="430" y="220"/>
                  </a:cubicBezTo>
                  <a:cubicBezTo>
                    <a:pt x="400" y="160"/>
                    <a:pt x="340" y="110"/>
                    <a:pt x="280" y="70"/>
                  </a:cubicBezTo>
                  <a:cubicBezTo>
                    <a:pt x="250" y="60"/>
                    <a:pt x="220" y="40"/>
                    <a:pt x="191" y="30"/>
                  </a:cubicBezTo>
                  <a:cubicBezTo>
                    <a:pt x="151" y="20"/>
                    <a:pt x="120" y="11"/>
                    <a:pt x="100" y="11"/>
                  </a:cubicBezTo>
                  <a:cubicBezTo>
                    <a:pt x="71" y="0"/>
                    <a:pt x="51" y="0"/>
                    <a:pt x="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8550378" y="3476439"/>
              <a:ext cx="60606" cy="111019"/>
            </a:xfrm>
            <a:custGeom>
              <a:avLst/>
              <a:gdLst/>
              <a:ahLst/>
              <a:cxnLst/>
              <a:rect l="l" t="t" r="r" b="b"/>
              <a:pathLst>
                <a:path w="660" h="1209" extrusionOk="0">
                  <a:moveTo>
                    <a:pt x="151" y="130"/>
                  </a:moveTo>
                  <a:cubicBezTo>
                    <a:pt x="171" y="130"/>
                    <a:pt x="200" y="140"/>
                    <a:pt x="231" y="150"/>
                  </a:cubicBezTo>
                  <a:cubicBezTo>
                    <a:pt x="260" y="160"/>
                    <a:pt x="291" y="170"/>
                    <a:pt x="310" y="190"/>
                  </a:cubicBezTo>
                  <a:cubicBezTo>
                    <a:pt x="370" y="220"/>
                    <a:pt x="410" y="260"/>
                    <a:pt x="440" y="310"/>
                  </a:cubicBezTo>
                  <a:cubicBezTo>
                    <a:pt x="470" y="360"/>
                    <a:pt x="490" y="419"/>
                    <a:pt x="510" y="499"/>
                  </a:cubicBezTo>
                  <a:cubicBezTo>
                    <a:pt x="520" y="559"/>
                    <a:pt x="530" y="639"/>
                    <a:pt x="530" y="729"/>
                  </a:cubicBezTo>
                  <a:lnTo>
                    <a:pt x="540" y="1078"/>
                  </a:lnTo>
                  <a:cubicBezTo>
                    <a:pt x="530" y="1078"/>
                    <a:pt x="530" y="1078"/>
                    <a:pt x="520" y="1069"/>
                  </a:cubicBezTo>
                  <a:cubicBezTo>
                    <a:pt x="490" y="1069"/>
                    <a:pt x="470" y="1058"/>
                    <a:pt x="440" y="1049"/>
                  </a:cubicBezTo>
                  <a:cubicBezTo>
                    <a:pt x="410" y="1038"/>
                    <a:pt x="380" y="1029"/>
                    <a:pt x="360" y="1018"/>
                  </a:cubicBezTo>
                  <a:cubicBezTo>
                    <a:pt x="310" y="989"/>
                    <a:pt x="260" y="939"/>
                    <a:pt x="231" y="889"/>
                  </a:cubicBezTo>
                  <a:cubicBezTo>
                    <a:pt x="200" y="849"/>
                    <a:pt x="180" y="779"/>
                    <a:pt x="171" y="709"/>
                  </a:cubicBezTo>
                  <a:cubicBezTo>
                    <a:pt x="151" y="619"/>
                    <a:pt x="151" y="539"/>
                    <a:pt x="151" y="479"/>
                  </a:cubicBezTo>
                  <a:lnTo>
                    <a:pt x="131" y="130"/>
                  </a:lnTo>
                  <a:close/>
                  <a:moveTo>
                    <a:pt x="41" y="0"/>
                  </a:moveTo>
                  <a:lnTo>
                    <a:pt x="1" y="40"/>
                  </a:lnTo>
                  <a:lnTo>
                    <a:pt x="1" y="60"/>
                  </a:lnTo>
                  <a:lnTo>
                    <a:pt x="1" y="90"/>
                  </a:lnTo>
                  <a:lnTo>
                    <a:pt x="1" y="120"/>
                  </a:lnTo>
                  <a:lnTo>
                    <a:pt x="31" y="479"/>
                  </a:lnTo>
                  <a:cubicBezTo>
                    <a:pt x="31" y="550"/>
                    <a:pt x="31" y="639"/>
                    <a:pt x="51" y="729"/>
                  </a:cubicBezTo>
                  <a:cubicBezTo>
                    <a:pt x="71" y="819"/>
                    <a:pt x="91" y="899"/>
                    <a:pt x="131" y="959"/>
                  </a:cubicBezTo>
                  <a:cubicBezTo>
                    <a:pt x="171" y="1018"/>
                    <a:pt x="231" y="1078"/>
                    <a:pt x="300" y="1118"/>
                  </a:cubicBezTo>
                  <a:cubicBezTo>
                    <a:pt x="330" y="1138"/>
                    <a:pt x="360" y="1149"/>
                    <a:pt x="400" y="1169"/>
                  </a:cubicBezTo>
                  <a:cubicBezTo>
                    <a:pt x="430" y="1178"/>
                    <a:pt x="470" y="1189"/>
                    <a:pt x="490" y="1189"/>
                  </a:cubicBezTo>
                  <a:cubicBezTo>
                    <a:pt x="520" y="1198"/>
                    <a:pt x="540" y="1198"/>
                    <a:pt x="550" y="1198"/>
                  </a:cubicBezTo>
                  <a:lnTo>
                    <a:pt x="650" y="1209"/>
                  </a:lnTo>
                  <a:lnTo>
                    <a:pt x="659" y="1149"/>
                  </a:lnTo>
                  <a:lnTo>
                    <a:pt x="659" y="1129"/>
                  </a:lnTo>
                  <a:lnTo>
                    <a:pt x="659" y="1118"/>
                  </a:lnTo>
                  <a:lnTo>
                    <a:pt x="659" y="1089"/>
                  </a:lnTo>
                  <a:lnTo>
                    <a:pt x="650" y="729"/>
                  </a:lnTo>
                  <a:cubicBezTo>
                    <a:pt x="640" y="630"/>
                    <a:pt x="640" y="550"/>
                    <a:pt x="630" y="479"/>
                  </a:cubicBezTo>
                  <a:cubicBezTo>
                    <a:pt x="610" y="380"/>
                    <a:pt x="580" y="310"/>
                    <a:pt x="540" y="250"/>
                  </a:cubicBezTo>
                  <a:cubicBezTo>
                    <a:pt x="500" y="180"/>
                    <a:pt x="440" y="120"/>
                    <a:pt x="370" y="80"/>
                  </a:cubicBezTo>
                  <a:cubicBezTo>
                    <a:pt x="340" y="60"/>
                    <a:pt x="300" y="51"/>
                    <a:pt x="271" y="40"/>
                  </a:cubicBezTo>
                  <a:cubicBezTo>
                    <a:pt x="231" y="20"/>
                    <a:pt x="200" y="20"/>
                    <a:pt x="171" y="11"/>
                  </a:cubicBezTo>
                  <a:cubicBezTo>
                    <a:pt x="151" y="11"/>
                    <a:pt x="131" y="0"/>
                    <a:pt x="1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8555888" y="3481949"/>
              <a:ext cx="49587" cy="100000"/>
            </a:xfrm>
            <a:custGeom>
              <a:avLst/>
              <a:gdLst/>
              <a:ahLst/>
              <a:cxnLst/>
              <a:rect l="l" t="t" r="r" b="b"/>
              <a:pathLst>
                <a:path w="540" h="1089" extrusionOk="0">
                  <a:moveTo>
                    <a:pt x="1" y="0"/>
                  </a:moveTo>
                  <a:lnTo>
                    <a:pt x="1" y="11"/>
                  </a:lnTo>
                  <a:lnTo>
                    <a:pt x="1" y="60"/>
                  </a:lnTo>
                  <a:cubicBezTo>
                    <a:pt x="11" y="70"/>
                    <a:pt x="11" y="100"/>
                    <a:pt x="11" y="120"/>
                  </a:cubicBezTo>
                  <a:cubicBezTo>
                    <a:pt x="11" y="150"/>
                    <a:pt x="11" y="170"/>
                    <a:pt x="20" y="210"/>
                  </a:cubicBezTo>
                  <a:cubicBezTo>
                    <a:pt x="20" y="270"/>
                    <a:pt x="20" y="340"/>
                    <a:pt x="31" y="419"/>
                  </a:cubicBezTo>
                  <a:cubicBezTo>
                    <a:pt x="31" y="499"/>
                    <a:pt x="40" y="579"/>
                    <a:pt x="51" y="659"/>
                  </a:cubicBezTo>
                  <a:cubicBezTo>
                    <a:pt x="60" y="729"/>
                    <a:pt x="80" y="809"/>
                    <a:pt x="120" y="869"/>
                  </a:cubicBezTo>
                  <a:cubicBezTo>
                    <a:pt x="160" y="929"/>
                    <a:pt x="211" y="969"/>
                    <a:pt x="270" y="1009"/>
                  </a:cubicBezTo>
                  <a:cubicBezTo>
                    <a:pt x="300" y="1029"/>
                    <a:pt x="330" y="1038"/>
                    <a:pt x="360" y="1049"/>
                  </a:cubicBezTo>
                  <a:cubicBezTo>
                    <a:pt x="390" y="1058"/>
                    <a:pt x="420" y="1069"/>
                    <a:pt x="450" y="1069"/>
                  </a:cubicBezTo>
                  <a:cubicBezTo>
                    <a:pt x="470" y="1078"/>
                    <a:pt x="500" y="1078"/>
                    <a:pt x="510" y="1078"/>
                  </a:cubicBezTo>
                  <a:cubicBezTo>
                    <a:pt x="530" y="1089"/>
                    <a:pt x="540" y="1089"/>
                    <a:pt x="540" y="1089"/>
                  </a:cubicBezTo>
                  <a:lnTo>
                    <a:pt x="540" y="1069"/>
                  </a:lnTo>
                  <a:lnTo>
                    <a:pt x="540" y="1029"/>
                  </a:lnTo>
                  <a:lnTo>
                    <a:pt x="540" y="958"/>
                  </a:lnTo>
                  <a:cubicBezTo>
                    <a:pt x="540" y="938"/>
                    <a:pt x="530" y="909"/>
                    <a:pt x="530" y="879"/>
                  </a:cubicBezTo>
                  <a:lnTo>
                    <a:pt x="530" y="669"/>
                  </a:lnTo>
                  <a:cubicBezTo>
                    <a:pt x="530" y="589"/>
                    <a:pt x="520" y="510"/>
                    <a:pt x="510" y="430"/>
                  </a:cubicBezTo>
                  <a:cubicBezTo>
                    <a:pt x="490" y="350"/>
                    <a:pt x="470" y="280"/>
                    <a:pt x="430" y="220"/>
                  </a:cubicBezTo>
                  <a:cubicBezTo>
                    <a:pt x="400" y="160"/>
                    <a:pt x="340" y="110"/>
                    <a:pt x="280" y="70"/>
                  </a:cubicBezTo>
                  <a:cubicBezTo>
                    <a:pt x="250" y="60"/>
                    <a:pt x="220" y="40"/>
                    <a:pt x="191" y="30"/>
                  </a:cubicBezTo>
                  <a:cubicBezTo>
                    <a:pt x="151" y="20"/>
                    <a:pt x="120" y="11"/>
                    <a:pt x="100" y="11"/>
                  </a:cubicBezTo>
                  <a:cubicBezTo>
                    <a:pt x="71" y="0"/>
                    <a:pt x="51" y="0"/>
                    <a:pt x="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8550378" y="3476439"/>
              <a:ext cx="60606" cy="111019"/>
            </a:xfrm>
            <a:custGeom>
              <a:avLst/>
              <a:gdLst/>
              <a:ahLst/>
              <a:cxnLst/>
              <a:rect l="l" t="t" r="r" b="b"/>
              <a:pathLst>
                <a:path w="660" h="1209" extrusionOk="0">
                  <a:moveTo>
                    <a:pt x="151" y="130"/>
                  </a:moveTo>
                  <a:cubicBezTo>
                    <a:pt x="171" y="130"/>
                    <a:pt x="200" y="140"/>
                    <a:pt x="231" y="150"/>
                  </a:cubicBezTo>
                  <a:cubicBezTo>
                    <a:pt x="260" y="160"/>
                    <a:pt x="291" y="170"/>
                    <a:pt x="310" y="190"/>
                  </a:cubicBezTo>
                  <a:cubicBezTo>
                    <a:pt x="370" y="220"/>
                    <a:pt x="410" y="260"/>
                    <a:pt x="440" y="310"/>
                  </a:cubicBezTo>
                  <a:cubicBezTo>
                    <a:pt x="470" y="360"/>
                    <a:pt x="490" y="419"/>
                    <a:pt x="510" y="499"/>
                  </a:cubicBezTo>
                  <a:cubicBezTo>
                    <a:pt x="520" y="559"/>
                    <a:pt x="530" y="639"/>
                    <a:pt x="530" y="729"/>
                  </a:cubicBezTo>
                  <a:lnTo>
                    <a:pt x="540" y="1078"/>
                  </a:lnTo>
                  <a:cubicBezTo>
                    <a:pt x="530" y="1078"/>
                    <a:pt x="530" y="1078"/>
                    <a:pt x="520" y="1069"/>
                  </a:cubicBezTo>
                  <a:cubicBezTo>
                    <a:pt x="490" y="1069"/>
                    <a:pt x="470" y="1058"/>
                    <a:pt x="440" y="1049"/>
                  </a:cubicBezTo>
                  <a:cubicBezTo>
                    <a:pt x="410" y="1038"/>
                    <a:pt x="380" y="1029"/>
                    <a:pt x="360" y="1018"/>
                  </a:cubicBezTo>
                  <a:cubicBezTo>
                    <a:pt x="310" y="989"/>
                    <a:pt x="260" y="939"/>
                    <a:pt x="231" y="889"/>
                  </a:cubicBezTo>
                  <a:cubicBezTo>
                    <a:pt x="200" y="849"/>
                    <a:pt x="180" y="779"/>
                    <a:pt x="171" y="709"/>
                  </a:cubicBezTo>
                  <a:cubicBezTo>
                    <a:pt x="151" y="630"/>
                    <a:pt x="151" y="539"/>
                    <a:pt x="151" y="479"/>
                  </a:cubicBezTo>
                  <a:lnTo>
                    <a:pt x="131" y="130"/>
                  </a:lnTo>
                  <a:close/>
                  <a:moveTo>
                    <a:pt x="41" y="0"/>
                  </a:moveTo>
                  <a:lnTo>
                    <a:pt x="1" y="40"/>
                  </a:lnTo>
                  <a:lnTo>
                    <a:pt x="1" y="60"/>
                  </a:lnTo>
                  <a:lnTo>
                    <a:pt x="1" y="90"/>
                  </a:lnTo>
                  <a:lnTo>
                    <a:pt x="1" y="120"/>
                  </a:lnTo>
                  <a:lnTo>
                    <a:pt x="31" y="479"/>
                  </a:lnTo>
                  <a:cubicBezTo>
                    <a:pt x="31" y="550"/>
                    <a:pt x="31" y="639"/>
                    <a:pt x="51" y="729"/>
                  </a:cubicBezTo>
                  <a:cubicBezTo>
                    <a:pt x="71" y="819"/>
                    <a:pt x="91" y="899"/>
                    <a:pt x="131" y="959"/>
                  </a:cubicBezTo>
                  <a:cubicBezTo>
                    <a:pt x="171" y="1018"/>
                    <a:pt x="231" y="1078"/>
                    <a:pt x="300" y="1118"/>
                  </a:cubicBezTo>
                  <a:cubicBezTo>
                    <a:pt x="330" y="1138"/>
                    <a:pt x="360" y="1149"/>
                    <a:pt x="400" y="1169"/>
                  </a:cubicBezTo>
                  <a:cubicBezTo>
                    <a:pt x="430" y="1178"/>
                    <a:pt x="470" y="1189"/>
                    <a:pt x="490" y="1189"/>
                  </a:cubicBezTo>
                  <a:cubicBezTo>
                    <a:pt x="520" y="1198"/>
                    <a:pt x="540" y="1198"/>
                    <a:pt x="550" y="1198"/>
                  </a:cubicBezTo>
                  <a:lnTo>
                    <a:pt x="650" y="1209"/>
                  </a:lnTo>
                  <a:lnTo>
                    <a:pt x="659" y="1149"/>
                  </a:lnTo>
                  <a:lnTo>
                    <a:pt x="659" y="1129"/>
                  </a:lnTo>
                  <a:lnTo>
                    <a:pt x="659" y="1118"/>
                  </a:lnTo>
                  <a:lnTo>
                    <a:pt x="659" y="1089"/>
                  </a:lnTo>
                  <a:lnTo>
                    <a:pt x="650" y="729"/>
                  </a:lnTo>
                  <a:cubicBezTo>
                    <a:pt x="640" y="630"/>
                    <a:pt x="640" y="550"/>
                    <a:pt x="630" y="479"/>
                  </a:cubicBezTo>
                  <a:cubicBezTo>
                    <a:pt x="610" y="380"/>
                    <a:pt x="580" y="310"/>
                    <a:pt x="540" y="250"/>
                  </a:cubicBezTo>
                  <a:cubicBezTo>
                    <a:pt x="500" y="180"/>
                    <a:pt x="440" y="120"/>
                    <a:pt x="370" y="80"/>
                  </a:cubicBezTo>
                  <a:cubicBezTo>
                    <a:pt x="340" y="60"/>
                    <a:pt x="300" y="51"/>
                    <a:pt x="271" y="40"/>
                  </a:cubicBezTo>
                  <a:cubicBezTo>
                    <a:pt x="231" y="20"/>
                    <a:pt x="200" y="20"/>
                    <a:pt x="171" y="11"/>
                  </a:cubicBezTo>
                  <a:cubicBezTo>
                    <a:pt x="151" y="11"/>
                    <a:pt x="131" y="0"/>
                    <a:pt x="1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8599046" y="3508579"/>
              <a:ext cx="47750" cy="99908"/>
            </a:xfrm>
            <a:custGeom>
              <a:avLst/>
              <a:gdLst/>
              <a:ahLst/>
              <a:cxnLst/>
              <a:rect l="l" t="t" r="r" b="b"/>
              <a:pathLst>
                <a:path w="520" h="1088" extrusionOk="0">
                  <a:moveTo>
                    <a:pt x="0" y="0"/>
                  </a:moveTo>
                  <a:lnTo>
                    <a:pt x="0" y="10"/>
                  </a:lnTo>
                  <a:lnTo>
                    <a:pt x="0" y="50"/>
                  </a:lnTo>
                  <a:lnTo>
                    <a:pt x="0" y="120"/>
                  </a:lnTo>
                  <a:cubicBezTo>
                    <a:pt x="0" y="140"/>
                    <a:pt x="0" y="169"/>
                    <a:pt x="10" y="200"/>
                  </a:cubicBezTo>
                  <a:lnTo>
                    <a:pt x="10" y="419"/>
                  </a:lnTo>
                  <a:cubicBezTo>
                    <a:pt x="10" y="489"/>
                    <a:pt x="20" y="579"/>
                    <a:pt x="30" y="648"/>
                  </a:cubicBezTo>
                  <a:cubicBezTo>
                    <a:pt x="40" y="728"/>
                    <a:pt x="70" y="799"/>
                    <a:pt x="100" y="868"/>
                  </a:cubicBezTo>
                  <a:cubicBezTo>
                    <a:pt x="140" y="928"/>
                    <a:pt x="189" y="978"/>
                    <a:pt x="249" y="1008"/>
                  </a:cubicBezTo>
                  <a:cubicBezTo>
                    <a:pt x="280" y="1028"/>
                    <a:pt x="309" y="1038"/>
                    <a:pt x="340" y="1048"/>
                  </a:cubicBezTo>
                  <a:lnTo>
                    <a:pt x="429" y="1078"/>
                  </a:lnTo>
                  <a:cubicBezTo>
                    <a:pt x="449" y="1078"/>
                    <a:pt x="479" y="1088"/>
                    <a:pt x="489" y="1088"/>
                  </a:cubicBezTo>
                  <a:lnTo>
                    <a:pt x="519" y="1088"/>
                  </a:lnTo>
                  <a:lnTo>
                    <a:pt x="519" y="1078"/>
                  </a:lnTo>
                  <a:lnTo>
                    <a:pt x="519" y="1028"/>
                  </a:lnTo>
                  <a:lnTo>
                    <a:pt x="519" y="968"/>
                  </a:lnTo>
                  <a:cubicBezTo>
                    <a:pt x="519" y="938"/>
                    <a:pt x="509" y="918"/>
                    <a:pt x="509" y="888"/>
                  </a:cubicBezTo>
                  <a:lnTo>
                    <a:pt x="509" y="668"/>
                  </a:lnTo>
                  <a:cubicBezTo>
                    <a:pt x="509" y="599"/>
                    <a:pt x="509" y="509"/>
                    <a:pt x="489" y="439"/>
                  </a:cubicBezTo>
                  <a:cubicBezTo>
                    <a:pt x="479" y="359"/>
                    <a:pt x="459" y="280"/>
                    <a:pt x="419" y="220"/>
                  </a:cubicBezTo>
                  <a:cubicBezTo>
                    <a:pt x="389" y="160"/>
                    <a:pt x="329" y="109"/>
                    <a:pt x="269" y="80"/>
                  </a:cubicBezTo>
                  <a:cubicBezTo>
                    <a:pt x="240" y="60"/>
                    <a:pt x="209" y="40"/>
                    <a:pt x="180" y="30"/>
                  </a:cubicBezTo>
                  <a:cubicBezTo>
                    <a:pt x="149" y="20"/>
                    <a:pt x="120" y="20"/>
                    <a:pt x="90" y="10"/>
                  </a:cubicBezTo>
                  <a:cubicBezTo>
                    <a:pt x="70" y="0"/>
                    <a:pt x="40" y="0"/>
                    <a:pt x="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8593537" y="3502059"/>
              <a:ext cx="58770" cy="112948"/>
            </a:xfrm>
            <a:custGeom>
              <a:avLst/>
              <a:gdLst/>
              <a:ahLst/>
              <a:cxnLst/>
              <a:rect l="l" t="t" r="r" b="b"/>
              <a:pathLst>
                <a:path w="640" h="1230" extrusionOk="0">
                  <a:moveTo>
                    <a:pt x="120" y="131"/>
                  </a:moveTo>
                  <a:cubicBezTo>
                    <a:pt x="130" y="140"/>
                    <a:pt x="130" y="140"/>
                    <a:pt x="140" y="140"/>
                  </a:cubicBezTo>
                  <a:cubicBezTo>
                    <a:pt x="160" y="140"/>
                    <a:pt x="189" y="151"/>
                    <a:pt x="220" y="160"/>
                  </a:cubicBezTo>
                  <a:cubicBezTo>
                    <a:pt x="249" y="171"/>
                    <a:pt x="280" y="180"/>
                    <a:pt x="300" y="200"/>
                  </a:cubicBezTo>
                  <a:cubicBezTo>
                    <a:pt x="360" y="231"/>
                    <a:pt x="400" y="271"/>
                    <a:pt x="429" y="320"/>
                  </a:cubicBezTo>
                  <a:cubicBezTo>
                    <a:pt x="459" y="370"/>
                    <a:pt x="479" y="430"/>
                    <a:pt x="489" y="510"/>
                  </a:cubicBezTo>
                  <a:cubicBezTo>
                    <a:pt x="499" y="580"/>
                    <a:pt x="509" y="650"/>
                    <a:pt x="509" y="750"/>
                  </a:cubicBezTo>
                  <a:lnTo>
                    <a:pt x="519" y="1089"/>
                  </a:lnTo>
                  <a:lnTo>
                    <a:pt x="499" y="1089"/>
                  </a:lnTo>
                  <a:cubicBezTo>
                    <a:pt x="469" y="1079"/>
                    <a:pt x="449" y="1079"/>
                    <a:pt x="419" y="1069"/>
                  </a:cubicBezTo>
                  <a:cubicBezTo>
                    <a:pt x="389" y="1059"/>
                    <a:pt x="360" y="1039"/>
                    <a:pt x="340" y="1029"/>
                  </a:cubicBezTo>
                  <a:cubicBezTo>
                    <a:pt x="289" y="999"/>
                    <a:pt x="240" y="959"/>
                    <a:pt x="209" y="899"/>
                  </a:cubicBezTo>
                  <a:cubicBezTo>
                    <a:pt x="180" y="859"/>
                    <a:pt x="160" y="790"/>
                    <a:pt x="150" y="710"/>
                  </a:cubicBezTo>
                  <a:cubicBezTo>
                    <a:pt x="140" y="630"/>
                    <a:pt x="130" y="550"/>
                    <a:pt x="130" y="490"/>
                  </a:cubicBezTo>
                  <a:lnTo>
                    <a:pt x="120" y="131"/>
                  </a:lnTo>
                  <a:close/>
                  <a:moveTo>
                    <a:pt x="30" y="1"/>
                  </a:moveTo>
                  <a:lnTo>
                    <a:pt x="0" y="51"/>
                  </a:lnTo>
                  <a:lnTo>
                    <a:pt x="0" y="71"/>
                  </a:lnTo>
                  <a:lnTo>
                    <a:pt x="0" y="101"/>
                  </a:lnTo>
                  <a:lnTo>
                    <a:pt x="0" y="131"/>
                  </a:lnTo>
                  <a:lnTo>
                    <a:pt x="10" y="490"/>
                  </a:lnTo>
                  <a:cubicBezTo>
                    <a:pt x="10" y="560"/>
                    <a:pt x="20" y="650"/>
                    <a:pt x="30" y="730"/>
                  </a:cubicBezTo>
                  <a:cubicBezTo>
                    <a:pt x="50" y="830"/>
                    <a:pt x="70" y="899"/>
                    <a:pt x="110" y="969"/>
                  </a:cubicBezTo>
                  <a:cubicBezTo>
                    <a:pt x="150" y="1029"/>
                    <a:pt x="209" y="1089"/>
                    <a:pt x="280" y="1129"/>
                  </a:cubicBezTo>
                  <a:cubicBezTo>
                    <a:pt x="309" y="1149"/>
                    <a:pt x="340" y="1169"/>
                    <a:pt x="380" y="1179"/>
                  </a:cubicBezTo>
                  <a:lnTo>
                    <a:pt x="469" y="1209"/>
                  </a:lnTo>
                  <a:cubicBezTo>
                    <a:pt x="489" y="1209"/>
                    <a:pt x="509" y="1209"/>
                    <a:pt x="529" y="1219"/>
                  </a:cubicBezTo>
                  <a:lnTo>
                    <a:pt x="629" y="1229"/>
                  </a:lnTo>
                  <a:lnTo>
                    <a:pt x="639" y="1169"/>
                  </a:lnTo>
                  <a:lnTo>
                    <a:pt x="639" y="1149"/>
                  </a:lnTo>
                  <a:lnTo>
                    <a:pt x="639" y="1129"/>
                  </a:lnTo>
                  <a:lnTo>
                    <a:pt x="639" y="1099"/>
                  </a:lnTo>
                  <a:lnTo>
                    <a:pt x="629" y="739"/>
                  </a:lnTo>
                  <a:cubicBezTo>
                    <a:pt x="629" y="640"/>
                    <a:pt x="619" y="570"/>
                    <a:pt x="609" y="500"/>
                  </a:cubicBezTo>
                  <a:cubicBezTo>
                    <a:pt x="599" y="400"/>
                    <a:pt x="569" y="320"/>
                    <a:pt x="529" y="260"/>
                  </a:cubicBezTo>
                  <a:cubicBezTo>
                    <a:pt x="489" y="191"/>
                    <a:pt x="429" y="131"/>
                    <a:pt x="360" y="91"/>
                  </a:cubicBezTo>
                  <a:cubicBezTo>
                    <a:pt x="329" y="81"/>
                    <a:pt x="300" y="61"/>
                    <a:pt x="260" y="51"/>
                  </a:cubicBezTo>
                  <a:cubicBezTo>
                    <a:pt x="229" y="41"/>
                    <a:pt x="189" y="31"/>
                    <a:pt x="160" y="21"/>
                  </a:cubicBezTo>
                  <a:cubicBezTo>
                    <a:pt x="140" y="21"/>
                    <a:pt x="120" y="11"/>
                    <a:pt x="90" y="11"/>
                  </a:cubicBezTo>
                  <a:lnTo>
                    <a:pt x="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8599046" y="3508579"/>
              <a:ext cx="47750" cy="99908"/>
            </a:xfrm>
            <a:custGeom>
              <a:avLst/>
              <a:gdLst/>
              <a:ahLst/>
              <a:cxnLst/>
              <a:rect l="l" t="t" r="r" b="b"/>
              <a:pathLst>
                <a:path w="520" h="1088" extrusionOk="0">
                  <a:moveTo>
                    <a:pt x="0" y="0"/>
                  </a:moveTo>
                  <a:lnTo>
                    <a:pt x="0" y="10"/>
                  </a:lnTo>
                  <a:lnTo>
                    <a:pt x="0" y="50"/>
                  </a:lnTo>
                  <a:lnTo>
                    <a:pt x="0" y="120"/>
                  </a:lnTo>
                  <a:cubicBezTo>
                    <a:pt x="0" y="140"/>
                    <a:pt x="0" y="169"/>
                    <a:pt x="10" y="200"/>
                  </a:cubicBezTo>
                  <a:lnTo>
                    <a:pt x="10" y="419"/>
                  </a:lnTo>
                  <a:cubicBezTo>
                    <a:pt x="10" y="489"/>
                    <a:pt x="20" y="579"/>
                    <a:pt x="30" y="648"/>
                  </a:cubicBezTo>
                  <a:cubicBezTo>
                    <a:pt x="40" y="728"/>
                    <a:pt x="70" y="799"/>
                    <a:pt x="100" y="868"/>
                  </a:cubicBezTo>
                  <a:cubicBezTo>
                    <a:pt x="140" y="928"/>
                    <a:pt x="189" y="978"/>
                    <a:pt x="249" y="1008"/>
                  </a:cubicBezTo>
                  <a:cubicBezTo>
                    <a:pt x="280" y="1028"/>
                    <a:pt x="309" y="1038"/>
                    <a:pt x="340" y="1048"/>
                  </a:cubicBezTo>
                  <a:lnTo>
                    <a:pt x="429" y="1078"/>
                  </a:lnTo>
                  <a:cubicBezTo>
                    <a:pt x="449" y="1078"/>
                    <a:pt x="479" y="1088"/>
                    <a:pt x="489" y="1088"/>
                  </a:cubicBezTo>
                  <a:lnTo>
                    <a:pt x="519" y="1088"/>
                  </a:lnTo>
                  <a:lnTo>
                    <a:pt x="519" y="1078"/>
                  </a:lnTo>
                  <a:lnTo>
                    <a:pt x="519" y="1028"/>
                  </a:lnTo>
                  <a:lnTo>
                    <a:pt x="519" y="968"/>
                  </a:lnTo>
                  <a:cubicBezTo>
                    <a:pt x="519" y="938"/>
                    <a:pt x="509" y="918"/>
                    <a:pt x="509" y="888"/>
                  </a:cubicBezTo>
                  <a:lnTo>
                    <a:pt x="509" y="668"/>
                  </a:lnTo>
                  <a:cubicBezTo>
                    <a:pt x="509" y="599"/>
                    <a:pt x="509" y="509"/>
                    <a:pt x="489" y="439"/>
                  </a:cubicBezTo>
                  <a:cubicBezTo>
                    <a:pt x="479" y="359"/>
                    <a:pt x="459" y="280"/>
                    <a:pt x="419" y="220"/>
                  </a:cubicBezTo>
                  <a:cubicBezTo>
                    <a:pt x="389" y="160"/>
                    <a:pt x="329" y="109"/>
                    <a:pt x="269" y="80"/>
                  </a:cubicBezTo>
                  <a:cubicBezTo>
                    <a:pt x="240" y="60"/>
                    <a:pt x="209" y="40"/>
                    <a:pt x="180" y="30"/>
                  </a:cubicBezTo>
                  <a:cubicBezTo>
                    <a:pt x="149" y="20"/>
                    <a:pt x="120" y="20"/>
                    <a:pt x="90" y="10"/>
                  </a:cubicBezTo>
                  <a:cubicBezTo>
                    <a:pt x="70" y="0"/>
                    <a:pt x="40" y="0"/>
                    <a:pt x="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8593537" y="3502059"/>
              <a:ext cx="58770" cy="112948"/>
            </a:xfrm>
            <a:custGeom>
              <a:avLst/>
              <a:gdLst/>
              <a:ahLst/>
              <a:cxnLst/>
              <a:rect l="l" t="t" r="r" b="b"/>
              <a:pathLst>
                <a:path w="640" h="1230" extrusionOk="0">
                  <a:moveTo>
                    <a:pt x="120" y="131"/>
                  </a:moveTo>
                  <a:cubicBezTo>
                    <a:pt x="130" y="140"/>
                    <a:pt x="130" y="140"/>
                    <a:pt x="140" y="140"/>
                  </a:cubicBezTo>
                  <a:cubicBezTo>
                    <a:pt x="160" y="140"/>
                    <a:pt x="189" y="151"/>
                    <a:pt x="220" y="160"/>
                  </a:cubicBezTo>
                  <a:cubicBezTo>
                    <a:pt x="249" y="171"/>
                    <a:pt x="280" y="180"/>
                    <a:pt x="300" y="200"/>
                  </a:cubicBezTo>
                  <a:cubicBezTo>
                    <a:pt x="360" y="231"/>
                    <a:pt x="400" y="271"/>
                    <a:pt x="429" y="320"/>
                  </a:cubicBezTo>
                  <a:cubicBezTo>
                    <a:pt x="459" y="370"/>
                    <a:pt x="479" y="430"/>
                    <a:pt x="489" y="510"/>
                  </a:cubicBezTo>
                  <a:cubicBezTo>
                    <a:pt x="499" y="580"/>
                    <a:pt x="509" y="650"/>
                    <a:pt x="509" y="750"/>
                  </a:cubicBezTo>
                  <a:lnTo>
                    <a:pt x="519" y="1089"/>
                  </a:lnTo>
                  <a:lnTo>
                    <a:pt x="499" y="1089"/>
                  </a:lnTo>
                  <a:cubicBezTo>
                    <a:pt x="469" y="1079"/>
                    <a:pt x="449" y="1079"/>
                    <a:pt x="419" y="1069"/>
                  </a:cubicBezTo>
                  <a:cubicBezTo>
                    <a:pt x="389" y="1059"/>
                    <a:pt x="360" y="1039"/>
                    <a:pt x="340" y="1029"/>
                  </a:cubicBezTo>
                  <a:cubicBezTo>
                    <a:pt x="289" y="999"/>
                    <a:pt x="240" y="959"/>
                    <a:pt x="209" y="899"/>
                  </a:cubicBezTo>
                  <a:cubicBezTo>
                    <a:pt x="180" y="859"/>
                    <a:pt x="160" y="790"/>
                    <a:pt x="150" y="710"/>
                  </a:cubicBezTo>
                  <a:cubicBezTo>
                    <a:pt x="140" y="630"/>
                    <a:pt x="130" y="550"/>
                    <a:pt x="130" y="490"/>
                  </a:cubicBezTo>
                  <a:lnTo>
                    <a:pt x="120" y="131"/>
                  </a:lnTo>
                  <a:close/>
                  <a:moveTo>
                    <a:pt x="30" y="1"/>
                  </a:moveTo>
                  <a:lnTo>
                    <a:pt x="0" y="51"/>
                  </a:lnTo>
                  <a:lnTo>
                    <a:pt x="0" y="91"/>
                  </a:lnTo>
                  <a:lnTo>
                    <a:pt x="0" y="101"/>
                  </a:lnTo>
                  <a:lnTo>
                    <a:pt x="0" y="131"/>
                  </a:lnTo>
                  <a:lnTo>
                    <a:pt x="10" y="490"/>
                  </a:lnTo>
                  <a:cubicBezTo>
                    <a:pt x="10" y="560"/>
                    <a:pt x="20" y="650"/>
                    <a:pt x="30" y="730"/>
                  </a:cubicBezTo>
                  <a:cubicBezTo>
                    <a:pt x="50" y="830"/>
                    <a:pt x="70" y="899"/>
                    <a:pt x="110" y="969"/>
                  </a:cubicBezTo>
                  <a:cubicBezTo>
                    <a:pt x="150" y="1029"/>
                    <a:pt x="209" y="1089"/>
                    <a:pt x="280" y="1129"/>
                  </a:cubicBezTo>
                  <a:cubicBezTo>
                    <a:pt x="309" y="1149"/>
                    <a:pt x="340" y="1169"/>
                    <a:pt x="380" y="1179"/>
                  </a:cubicBezTo>
                  <a:lnTo>
                    <a:pt x="469" y="1209"/>
                  </a:lnTo>
                  <a:cubicBezTo>
                    <a:pt x="489" y="1209"/>
                    <a:pt x="509" y="1209"/>
                    <a:pt x="529" y="1219"/>
                  </a:cubicBezTo>
                  <a:lnTo>
                    <a:pt x="629" y="1229"/>
                  </a:lnTo>
                  <a:lnTo>
                    <a:pt x="639" y="1169"/>
                  </a:lnTo>
                  <a:lnTo>
                    <a:pt x="639" y="1149"/>
                  </a:lnTo>
                  <a:lnTo>
                    <a:pt x="639" y="1129"/>
                  </a:lnTo>
                  <a:lnTo>
                    <a:pt x="639" y="1099"/>
                  </a:lnTo>
                  <a:lnTo>
                    <a:pt x="629" y="739"/>
                  </a:lnTo>
                  <a:cubicBezTo>
                    <a:pt x="629" y="640"/>
                    <a:pt x="619" y="570"/>
                    <a:pt x="609" y="500"/>
                  </a:cubicBezTo>
                  <a:cubicBezTo>
                    <a:pt x="599" y="400"/>
                    <a:pt x="569" y="320"/>
                    <a:pt x="529" y="260"/>
                  </a:cubicBezTo>
                  <a:cubicBezTo>
                    <a:pt x="489" y="191"/>
                    <a:pt x="429" y="131"/>
                    <a:pt x="360" y="91"/>
                  </a:cubicBezTo>
                  <a:cubicBezTo>
                    <a:pt x="329" y="81"/>
                    <a:pt x="300" y="61"/>
                    <a:pt x="260" y="51"/>
                  </a:cubicBezTo>
                  <a:cubicBezTo>
                    <a:pt x="229" y="41"/>
                    <a:pt x="189" y="31"/>
                    <a:pt x="160" y="21"/>
                  </a:cubicBezTo>
                  <a:cubicBezTo>
                    <a:pt x="140" y="21"/>
                    <a:pt x="120" y="11"/>
                    <a:pt x="90" y="11"/>
                  </a:cubicBezTo>
                  <a:lnTo>
                    <a:pt x="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8641195" y="3535116"/>
              <a:ext cx="46832" cy="100918"/>
            </a:xfrm>
            <a:custGeom>
              <a:avLst/>
              <a:gdLst/>
              <a:ahLst/>
              <a:cxnLst/>
              <a:rect l="l" t="t" r="r" b="b"/>
              <a:pathLst>
                <a:path w="510" h="1099" extrusionOk="0">
                  <a:moveTo>
                    <a:pt x="0" y="0"/>
                  </a:moveTo>
                  <a:lnTo>
                    <a:pt x="0" y="10"/>
                  </a:lnTo>
                  <a:lnTo>
                    <a:pt x="0" y="20"/>
                  </a:lnTo>
                  <a:lnTo>
                    <a:pt x="0" y="60"/>
                  </a:lnTo>
                  <a:lnTo>
                    <a:pt x="0" y="120"/>
                  </a:lnTo>
                  <a:lnTo>
                    <a:pt x="0" y="210"/>
                  </a:lnTo>
                  <a:cubicBezTo>
                    <a:pt x="0" y="270"/>
                    <a:pt x="0" y="340"/>
                    <a:pt x="10" y="419"/>
                  </a:cubicBezTo>
                  <a:cubicBezTo>
                    <a:pt x="10" y="499"/>
                    <a:pt x="10" y="579"/>
                    <a:pt x="20" y="659"/>
                  </a:cubicBezTo>
                  <a:cubicBezTo>
                    <a:pt x="30" y="739"/>
                    <a:pt x="50" y="809"/>
                    <a:pt x="90" y="869"/>
                  </a:cubicBezTo>
                  <a:cubicBezTo>
                    <a:pt x="130" y="929"/>
                    <a:pt x="180" y="978"/>
                    <a:pt x="230" y="1018"/>
                  </a:cubicBezTo>
                  <a:cubicBezTo>
                    <a:pt x="260" y="1038"/>
                    <a:pt x="289" y="1049"/>
                    <a:pt x="329" y="1058"/>
                  </a:cubicBezTo>
                  <a:cubicBezTo>
                    <a:pt x="360" y="1069"/>
                    <a:pt x="389" y="1078"/>
                    <a:pt x="409" y="1089"/>
                  </a:cubicBezTo>
                  <a:cubicBezTo>
                    <a:pt x="440" y="1089"/>
                    <a:pt x="460" y="1098"/>
                    <a:pt x="479" y="1098"/>
                  </a:cubicBezTo>
                  <a:lnTo>
                    <a:pt x="499" y="1098"/>
                  </a:lnTo>
                  <a:lnTo>
                    <a:pt x="499" y="1089"/>
                  </a:lnTo>
                  <a:cubicBezTo>
                    <a:pt x="499" y="1078"/>
                    <a:pt x="509" y="1058"/>
                    <a:pt x="509" y="1049"/>
                  </a:cubicBezTo>
                  <a:cubicBezTo>
                    <a:pt x="499" y="1029"/>
                    <a:pt x="499" y="1009"/>
                    <a:pt x="499" y="978"/>
                  </a:cubicBezTo>
                  <a:lnTo>
                    <a:pt x="499" y="899"/>
                  </a:lnTo>
                  <a:lnTo>
                    <a:pt x="499" y="679"/>
                  </a:lnTo>
                  <a:cubicBezTo>
                    <a:pt x="499" y="609"/>
                    <a:pt x="499" y="519"/>
                    <a:pt x="489" y="450"/>
                  </a:cubicBezTo>
                  <a:cubicBezTo>
                    <a:pt x="469" y="370"/>
                    <a:pt x="449" y="290"/>
                    <a:pt x="420" y="230"/>
                  </a:cubicBezTo>
                  <a:cubicBezTo>
                    <a:pt x="380" y="170"/>
                    <a:pt x="329" y="120"/>
                    <a:pt x="269" y="80"/>
                  </a:cubicBezTo>
                  <a:cubicBezTo>
                    <a:pt x="240" y="70"/>
                    <a:pt x="210" y="50"/>
                    <a:pt x="180" y="40"/>
                  </a:cubicBezTo>
                  <a:cubicBezTo>
                    <a:pt x="150" y="30"/>
                    <a:pt x="120" y="20"/>
                    <a:pt x="90" y="20"/>
                  </a:cubicBezTo>
                  <a:cubicBezTo>
                    <a:pt x="60" y="10"/>
                    <a:pt x="40" y="10"/>
                    <a:pt x="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8635685" y="3529607"/>
              <a:ext cx="57759" cy="112856"/>
            </a:xfrm>
            <a:custGeom>
              <a:avLst/>
              <a:gdLst/>
              <a:ahLst/>
              <a:cxnLst/>
              <a:rect l="l" t="t" r="r" b="b"/>
              <a:pathLst>
                <a:path w="629" h="1229" extrusionOk="0">
                  <a:moveTo>
                    <a:pt x="140" y="130"/>
                  </a:moveTo>
                  <a:cubicBezTo>
                    <a:pt x="160" y="140"/>
                    <a:pt x="190" y="150"/>
                    <a:pt x="220" y="160"/>
                  </a:cubicBezTo>
                  <a:cubicBezTo>
                    <a:pt x="250" y="170"/>
                    <a:pt x="270" y="180"/>
                    <a:pt x="300" y="200"/>
                  </a:cubicBezTo>
                  <a:cubicBezTo>
                    <a:pt x="349" y="230"/>
                    <a:pt x="400" y="270"/>
                    <a:pt x="429" y="320"/>
                  </a:cubicBezTo>
                  <a:cubicBezTo>
                    <a:pt x="460" y="370"/>
                    <a:pt x="480" y="430"/>
                    <a:pt x="489" y="510"/>
                  </a:cubicBezTo>
                  <a:cubicBezTo>
                    <a:pt x="500" y="599"/>
                    <a:pt x="500" y="689"/>
                    <a:pt x="500" y="739"/>
                  </a:cubicBezTo>
                  <a:lnTo>
                    <a:pt x="500" y="1089"/>
                  </a:lnTo>
                  <a:lnTo>
                    <a:pt x="489" y="1089"/>
                  </a:lnTo>
                  <a:cubicBezTo>
                    <a:pt x="460" y="1078"/>
                    <a:pt x="429" y="1078"/>
                    <a:pt x="409" y="1069"/>
                  </a:cubicBezTo>
                  <a:cubicBezTo>
                    <a:pt x="380" y="1049"/>
                    <a:pt x="349" y="1038"/>
                    <a:pt x="329" y="1029"/>
                  </a:cubicBezTo>
                  <a:cubicBezTo>
                    <a:pt x="270" y="998"/>
                    <a:pt x="230" y="949"/>
                    <a:pt x="200" y="899"/>
                  </a:cubicBezTo>
                  <a:cubicBezTo>
                    <a:pt x="170" y="849"/>
                    <a:pt x="150" y="789"/>
                    <a:pt x="140" y="709"/>
                  </a:cubicBezTo>
                  <a:cubicBezTo>
                    <a:pt x="130" y="649"/>
                    <a:pt x="130" y="579"/>
                    <a:pt x="130" y="479"/>
                  </a:cubicBezTo>
                  <a:lnTo>
                    <a:pt x="120" y="130"/>
                  </a:lnTo>
                  <a:close/>
                  <a:moveTo>
                    <a:pt x="60" y="0"/>
                  </a:moveTo>
                  <a:lnTo>
                    <a:pt x="0" y="11"/>
                  </a:lnTo>
                  <a:lnTo>
                    <a:pt x="0" y="90"/>
                  </a:lnTo>
                  <a:lnTo>
                    <a:pt x="0" y="120"/>
                  </a:lnTo>
                  <a:lnTo>
                    <a:pt x="10" y="479"/>
                  </a:lnTo>
                  <a:cubicBezTo>
                    <a:pt x="10" y="579"/>
                    <a:pt x="10" y="659"/>
                    <a:pt x="20" y="729"/>
                  </a:cubicBezTo>
                  <a:cubicBezTo>
                    <a:pt x="40" y="819"/>
                    <a:pt x="60" y="899"/>
                    <a:pt x="100" y="959"/>
                  </a:cubicBezTo>
                  <a:cubicBezTo>
                    <a:pt x="140" y="1029"/>
                    <a:pt x="190" y="1089"/>
                    <a:pt x="260" y="1129"/>
                  </a:cubicBezTo>
                  <a:cubicBezTo>
                    <a:pt x="290" y="1149"/>
                    <a:pt x="329" y="1158"/>
                    <a:pt x="360" y="1178"/>
                  </a:cubicBezTo>
                  <a:cubicBezTo>
                    <a:pt x="400" y="1189"/>
                    <a:pt x="429" y="1198"/>
                    <a:pt x="460" y="1209"/>
                  </a:cubicBezTo>
                  <a:cubicBezTo>
                    <a:pt x="480" y="1209"/>
                    <a:pt x="500" y="1209"/>
                    <a:pt x="520" y="1218"/>
                  </a:cubicBezTo>
                  <a:lnTo>
                    <a:pt x="619" y="1228"/>
                  </a:lnTo>
                  <a:lnTo>
                    <a:pt x="619" y="1169"/>
                  </a:lnTo>
                  <a:lnTo>
                    <a:pt x="619" y="1149"/>
                  </a:lnTo>
                  <a:lnTo>
                    <a:pt x="629" y="1138"/>
                  </a:lnTo>
                  <a:lnTo>
                    <a:pt x="629" y="1129"/>
                  </a:lnTo>
                  <a:lnTo>
                    <a:pt x="629" y="1098"/>
                  </a:lnTo>
                  <a:lnTo>
                    <a:pt x="619" y="739"/>
                  </a:lnTo>
                  <a:cubicBezTo>
                    <a:pt x="619" y="679"/>
                    <a:pt x="619" y="590"/>
                    <a:pt x="609" y="499"/>
                  </a:cubicBezTo>
                  <a:cubicBezTo>
                    <a:pt x="589" y="400"/>
                    <a:pt x="569" y="320"/>
                    <a:pt x="529" y="260"/>
                  </a:cubicBezTo>
                  <a:cubicBezTo>
                    <a:pt x="489" y="190"/>
                    <a:pt x="429" y="130"/>
                    <a:pt x="360" y="90"/>
                  </a:cubicBezTo>
                  <a:cubicBezTo>
                    <a:pt x="329" y="70"/>
                    <a:pt x="290" y="60"/>
                    <a:pt x="260" y="51"/>
                  </a:cubicBezTo>
                  <a:cubicBezTo>
                    <a:pt x="220" y="31"/>
                    <a:pt x="190" y="20"/>
                    <a:pt x="160" y="20"/>
                  </a:cubicBezTo>
                  <a:cubicBezTo>
                    <a:pt x="140" y="11"/>
                    <a:pt x="120" y="11"/>
                    <a:pt x="110" y="11"/>
                  </a:cubicBezTo>
                  <a:lnTo>
                    <a:pt x="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8641195" y="3535116"/>
              <a:ext cx="46832" cy="100918"/>
            </a:xfrm>
            <a:custGeom>
              <a:avLst/>
              <a:gdLst/>
              <a:ahLst/>
              <a:cxnLst/>
              <a:rect l="l" t="t" r="r" b="b"/>
              <a:pathLst>
                <a:path w="510" h="1099" extrusionOk="0">
                  <a:moveTo>
                    <a:pt x="0" y="0"/>
                  </a:moveTo>
                  <a:lnTo>
                    <a:pt x="0" y="10"/>
                  </a:lnTo>
                  <a:lnTo>
                    <a:pt x="0" y="20"/>
                  </a:lnTo>
                  <a:lnTo>
                    <a:pt x="0" y="60"/>
                  </a:lnTo>
                  <a:lnTo>
                    <a:pt x="0" y="120"/>
                  </a:lnTo>
                  <a:lnTo>
                    <a:pt x="0" y="210"/>
                  </a:lnTo>
                  <a:cubicBezTo>
                    <a:pt x="0" y="270"/>
                    <a:pt x="0" y="340"/>
                    <a:pt x="10" y="419"/>
                  </a:cubicBezTo>
                  <a:cubicBezTo>
                    <a:pt x="10" y="499"/>
                    <a:pt x="10" y="579"/>
                    <a:pt x="20" y="659"/>
                  </a:cubicBezTo>
                  <a:cubicBezTo>
                    <a:pt x="30" y="739"/>
                    <a:pt x="50" y="809"/>
                    <a:pt x="90" y="869"/>
                  </a:cubicBezTo>
                  <a:cubicBezTo>
                    <a:pt x="130" y="929"/>
                    <a:pt x="180" y="978"/>
                    <a:pt x="230" y="1018"/>
                  </a:cubicBezTo>
                  <a:cubicBezTo>
                    <a:pt x="260" y="1038"/>
                    <a:pt x="289" y="1049"/>
                    <a:pt x="329" y="1058"/>
                  </a:cubicBezTo>
                  <a:cubicBezTo>
                    <a:pt x="360" y="1069"/>
                    <a:pt x="389" y="1078"/>
                    <a:pt x="409" y="1089"/>
                  </a:cubicBezTo>
                  <a:cubicBezTo>
                    <a:pt x="440" y="1089"/>
                    <a:pt x="460" y="1098"/>
                    <a:pt x="479" y="1098"/>
                  </a:cubicBezTo>
                  <a:lnTo>
                    <a:pt x="499" y="1098"/>
                  </a:lnTo>
                  <a:lnTo>
                    <a:pt x="499" y="1089"/>
                  </a:lnTo>
                  <a:cubicBezTo>
                    <a:pt x="499" y="1078"/>
                    <a:pt x="509" y="1058"/>
                    <a:pt x="509" y="1049"/>
                  </a:cubicBezTo>
                  <a:cubicBezTo>
                    <a:pt x="499" y="1029"/>
                    <a:pt x="499" y="1009"/>
                    <a:pt x="499" y="978"/>
                  </a:cubicBezTo>
                  <a:lnTo>
                    <a:pt x="499" y="899"/>
                  </a:lnTo>
                  <a:lnTo>
                    <a:pt x="499" y="679"/>
                  </a:lnTo>
                  <a:cubicBezTo>
                    <a:pt x="499" y="609"/>
                    <a:pt x="499" y="519"/>
                    <a:pt x="489" y="450"/>
                  </a:cubicBezTo>
                  <a:cubicBezTo>
                    <a:pt x="469" y="370"/>
                    <a:pt x="449" y="290"/>
                    <a:pt x="420" y="230"/>
                  </a:cubicBezTo>
                  <a:cubicBezTo>
                    <a:pt x="380" y="170"/>
                    <a:pt x="329" y="120"/>
                    <a:pt x="269" y="80"/>
                  </a:cubicBezTo>
                  <a:cubicBezTo>
                    <a:pt x="240" y="70"/>
                    <a:pt x="210" y="50"/>
                    <a:pt x="180" y="40"/>
                  </a:cubicBezTo>
                  <a:cubicBezTo>
                    <a:pt x="150" y="30"/>
                    <a:pt x="120" y="20"/>
                    <a:pt x="90" y="20"/>
                  </a:cubicBezTo>
                  <a:cubicBezTo>
                    <a:pt x="60" y="10"/>
                    <a:pt x="40" y="10"/>
                    <a:pt x="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8635685" y="3529607"/>
              <a:ext cx="57759" cy="112856"/>
            </a:xfrm>
            <a:custGeom>
              <a:avLst/>
              <a:gdLst/>
              <a:ahLst/>
              <a:cxnLst/>
              <a:rect l="l" t="t" r="r" b="b"/>
              <a:pathLst>
                <a:path w="629" h="1229" extrusionOk="0">
                  <a:moveTo>
                    <a:pt x="140" y="130"/>
                  </a:moveTo>
                  <a:cubicBezTo>
                    <a:pt x="160" y="140"/>
                    <a:pt x="190" y="150"/>
                    <a:pt x="220" y="160"/>
                  </a:cubicBezTo>
                  <a:cubicBezTo>
                    <a:pt x="250" y="170"/>
                    <a:pt x="270" y="180"/>
                    <a:pt x="300" y="200"/>
                  </a:cubicBezTo>
                  <a:cubicBezTo>
                    <a:pt x="349" y="230"/>
                    <a:pt x="400" y="270"/>
                    <a:pt x="429" y="320"/>
                  </a:cubicBezTo>
                  <a:cubicBezTo>
                    <a:pt x="460" y="370"/>
                    <a:pt x="480" y="430"/>
                    <a:pt x="489" y="510"/>
                  </a:cubicBezTo>
                  <a:cubicBezTo>
                    <a:pt x="500" y="599"/>
                    <a:pt x="500" y="689"/>
                    <a:pt x="500" y="739"/>
                  </a:cubicBezTo>
                  <a:lnTo>
                    <a:pt x="500" y="1089"/>
                  </a:lnTo>
                  <a:lnTo>
                    <a:pt x="489" y="1089"/>
                  </a:lnTo>
                  <a:cubicBezTo>
                    <a:pt x="460" y="1078"/>
                    <a:pt x="429" y="1078"/>
                    <a:pt x="409" y="1069"/>
                  </a:cubicBezTo>
                  <a:cubicBezTo>
                    <a:pt x="380" y="1049"/>
                    <a:pt x="349" y="1038"/>
                    <a:pt x="329" y="1029"/>
                  </a:cubicBezTo>
                  <a:cubicBezTo>
                    <a:pt x="270" y="998"/>
                    <a:pt x="230" y="949"/>
                    <a:pt x="200" y="899"/>
                  </a:cubicBezTo>
                  <a:cubicBezTo>
                    <a:pt x="170" y="849"/>
                    <a:pt x="150" y="789"/>
                    <a:pt x="140" y="709"/>
                  </a:cubicBezTo>
                  <a:cubicBezTo>
                    <a:pt x="130" y="630"/>
                    <a:pt x="130" y="550"/>
                    <a:pt x="130" y="479"/>
                  </a:cubicBezTo>
                  <a:lnTo>
                    <a:pt x="120" y="130"/>
                  </a:lnTo>
                  <a:close/>
                  <a:moveTo>
                    <a:pt x="30" y="0"/>
                  </a:moveTo>
                  <a:lnTo>
                    <a:pt x="0" y="40"/>
                  </a:lnTo>
                  <a:lnTo>
                    <a:pt x="0" y="90"/>
                  </a:lnTo>
                  <a:lnTo>
                    <a:pt x="0" y="120"/>
                  </a:lnTo>
                  <a:lnTo>
                    <a:pt x="10" y="479"/>
                  </a:lnTo>
                  <a:cubicBezTo>
                    <a:pt x="10" y="550"/>
                    <a:pt x="10" y="639"/>
                    <a:pt x="20" y="729"/>
                  </a:cubicBezTo>
                  <a:cubicBezTo>
                    <a:pt x="40" y="819"/>
                    <a:pt x="60" y="899"/>
                    <a:pt x="100" y="959"/>
                  </a:cubicBezTo>
                  <a:cubicBezTo>
                    <a:pt x="140" y="1029"/>
                    <a:pt x="190" y="1089"/>
                    <a:pt x="260" y="1129"/>
                  </a:cubicBezTo>
                  <a:cubicBezTo>
                    <a:pt x="290" y="1149"/>
                    <a:pt x="329" y="1158"/>
                    <a:pt x="360" y="1178"/>
                  </a:cubicBezTo>
                  <a:cubicBezTo>
                    <a:pt x="400" y="1189"/>
                    <a:pt x="429" y="1198"/>
                    <a:pt x="460" y="1209"/>
                  </a:cubicBezTo>
                  <a:cubicBezTo>
                    <a:pt x="480" y="1209"/>
                    <a:pt x="500" y="1209"/>
                    <a:pt x="520" y="1218"/>
                  </a:cubicBezTo>
                  <a:lnTo>
                    <a:pt x="619" y="1228"/>
                  </a:lnTo>
                  <a:lnTo>
                    <a:pt x="619" y="1169"/>
                  </a:lnTo>
                  <a:lnTo>
                    <a:pt x="619" y="1149"/>
                  </a:lnTo>
                  <a:lnTo>
                    <a:pt x="629" y="1138"/>
                  </a:lnTo>
                  <a:lnTo>
                    <a:pt x="629" y="1129"/>
                  </a:lnTo>
                  <a:lnTo>
                    <a:pt x="629" y="1098"/>
                  </a:lnTo>
                  <a:lnTo>
                    <a:pt x="619" y="739"/>
                  </a:lnTo>
                  <a:cubicBezTo>
                    <a:pt x="619" y="679"/>
                    <a:pt x="619" y="590"/>
                    <a:pt x="609" y="499"/>
                  </a:cubicBezTo>
                  <a:cubicBezTo>
                    <a:pt x="589" y="400"/>
                    <a:pt x="569" y="320"/>
                    <a:pt x="529" y="260"/>
                  </a:cubicBezTo>
                  <a:cubicBezTo>
                    <a:pt x="489" y="190"/>
                    <a:pt x="429" y="130"/>
                    <a:pt x="360" y="90"/>
                  </a:cubicBezTo>
                  <a:cubicBezTo>
                    <a:pt x="329" y="70"/>
                    <a:pt x="290" y="60"/>
                    <a:pt x="260" y="51"/>
                  </a:cubicBezTo>
                  <a:cubicBezTo>
                    <a:pt x="220" y="31"/>
                    <a:pt x="190" y="20"/>
                    <a:pt x="160" y="20"/>
                  </a:cubicBezTo>
                  <a:cubicBezTo>
                    <a:pt x="140" y="11"/>
                    <a:pt x="120" y="11"/>
                    <a:pt x="110" y="11"/>
                  </a:cubicBezTo>
                  <a:lnTo>
                    <a:pt x="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8682425" y="3562573"/>
              <a:ext cx="45914" cy="101929"/>
            </a:xfrm>
            <a:custGeom>
              <a:avLst/>
              <a:gdLst/>
              <a:ahLst/>
              <a:cxnLst/>
              <a:rect l="l" t="t" r="r" b="b"/>
              <a:pathLst>
                <a:path w="500" h="1110" extrusionOk="0">
                  <a:moveTo>
                    <a:pt x="0" y="1"/>
                  </a:moveTo>
                  <a:lnTo>
                    <a:pt x="0" y="11"/>
                  </a:lnTo>
                  <a:lnTo>
                    <a:pt x="0" y="21"/>
                  </a:lnTo>
                  <a:lnTo>
                    <a:pt x="0" y="60"/>
                  </a:lnTo>
                  <a:lnTo>
                    <a:pt x="0" y="131"/>
                  </a:lnTo>
                  <a:lnTo>
                    <a:pt x="0" y="211"/>
                  </a:lnTo>
                  <a:lnTo>
                    <a:pt x="0" y="420"/>
                  </a:lnTo>
                  <a:cubicBezTo>
                    <a:pt x="11" y="500"/>
                    <a:pt x="11" y="580"/>
                    <a:pt x="20" y="659"/>
                  </a:cubicBezTo>
                  <a:cubicBezTo>
                    <a:pt x="30" y="739"/>
                    <a:pt x="50" y="810"/>
                    <a:pt x="90" y="869"/>
                  </a:cubicBezTo>
                  <a:cubicBezTo>
                    <a:pt x="120" y="939"/>
                    <a:pt x="170" y="979"/>
                    <a:pt x="230" y="1019"/>
                  </a:cubicBezTo>
                  <a:cubicBezTo>
                    <a:pt x="260" y="1039"/>
                    <a:pt x="290" y="1049"/>
                    <a:pt x="320" y="1059"/>
                  </a:cubicBezTo>
                  <a:cubicBezTo>
                    <a:pt x="350" y="1079"/>
                    <a:pt x="379" y="1079"/>
                    <a:pt x="410" y="1089"/>
                  </a:cubicBezTo>
                  <a:cubicBezTo>
                    <a:pt x="430" y="1099"/>
                    <a:pt x="459" y="1099"/>
                    <a:pt x="479" y="1099"/>
                  </a:cubicBezTo>
                  <a:cubicBezTo>
                    <a:pt x="490" y="1099"/>
                    <a:pt x="499" y="1109"/>
                    <a:pt x="499" y="1109"/>
                  </a:cubicBezTo>
                  <a:lnTo>
                    <a:pt x="499" y="1089"/>
                  </a:lnTo>
                  <a:lnTo>
                    <a:pt x="499" y="1049"/>
                  </a:lnTo>
                  <a:lnTo>
                    <a:pt x="499" y="979"/>
                  </a:lnTo>
                  <a:lnTo>
                    <a:pt x="499" y="899"/>
                  </a:lnTo>
                  <a:lnTo>
                    <a:pt x="499" y="690"/>
                  </a:lnTo>
                  <a:cubicBezTo>
                    <a:pt x="499" y="610"/>
                    <a:pt x="499" y="530"/>
                    <a:pt x="490" y="450"/>
                  </a:cubicBezTo>
                  <a:cubicBezTo>
                    <a:pt x="470" y="370"/>
                    <a:pt x="450" y="300"/>
                    <a:pt x="419" y="231"/>
                  </a:cubicBezTo>
                  <a:cubicBezTo>
                    <a:pt x="379" y="171"/>
                    <a:pt x="330" y="120"/>
                    <a:pt x="270" y="91"/>
                  </a:cubicBezTo>
                  <a:cubicBezTo>
                    <a:pt x="240" y="71"/>
                    <a:pt x="210" y="51"/>
                    <a:pt x="180" y="41"/>
                  </a:cubicBezTo>
                  <a:cubicBezTo>
                    <a:pt x="150" y="31"/>
                    <a:pt x="120" y="21"/>
                    <a:pt x="90" y="21"/>
                  </a:cubicBezTo>
                  <a:cubicBezTo>
                    <a:pt x="70" y="11"/>
                    <a:pt x="40" y="11"/>
                    <a:pt x="30" y="11"/>
                  </a:cubicBezTo>
                  <a:cubicBezTo>
                    <a:pt x="20" y="1"/>
                    <a:pt x="11" y="1"/>
                    <a:pt x="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8676915" y="3557063"/>
              <a:ext cx="56933" cy="112856"/>
            </a:xfrm>
            <a:custGeom>
              <a:avLst/>
              <a:gdLst/>
              <a:ahLst/>
              <a:cxnLst/>
              <a:rect l="l" t="t" r="r" b="b"/>
              <a:pathLst>
                <a:path w="620" h="1229" extrusionOk="0">
                  <a:moveTo>
                    <a:pt x="120" y="131"/>
                  </a:moveTo>
                  <a:cubicBezTo>
                    <a:pt x="130" y="131"/>
                    <a:pt x="130" y="131"/>
                    <a:pt x="140" y="140"/>
                  </a:cubicBezTo>
                  <a:cubicBezTo>
                    <a:pt x="170" y="140"/>
                    <a:pt x="190" y="151"/>
                    <a:pt x="220" y="160"/>
                  </a:cubicBezTo>
                  <a:cubicBezTo>
                    <a:pt x="250" y="171"/>
                    <a:pt x="280" y="180"/>
                    <a:pt x="300" y="200"/>
                  </a:cubicBezTo>
                  <a:cubicBezTo>
                    <a:pt x="360" y="231"/>
                    <a:pt x="400" y="271"/>
                    <a:pt x="430" y="320"/>
                  </a:cubicBezTo>
                  <a:cubicBezTo>
                    <a:pt x="459" y="370"/>
                    <a:pt x="470" y="440"/>
                    <a:pt x="490" y="520"/>
                  </a:cubicBezTo>
                  <a:cubicBezTo>
                    <a:pt x="499" y="600"/>
                    <a:pt x="499" y="690"/>
                    <a:pt x="499" y="750"/>
                  </a:cubicBezTo>
                  <a:lnTo>
                    <a:pt x="499" y="1099"/>
                  </a:lnTo>
                  <a:cubicBezTo>
                    <a:pt x="499" y="1099"/>
                    <a:pt x="490" y="1089"/>
                    <a:pt x="479" y="1089"/>
                  </a:cubicBezTo>
                  <a:cubicBezTo>
                    <a:pt x="459" y="1089"/>
                    <a:pt x="430" y="1079"/>
                    <a:pt x="400" y="1069"/>
                  </a:cubicBezTo>
                  <a:cubicBezTo>
                    <a:pt x="370" y="1059"/>
                    <a:pt x="350" y="1039"/>
                    <a:pt x="320" y="1029"/>
                  </a:cubicBezTo>
                  <a:cubicBezTo>
                    <a:pt x="270" y="999"/>
                    <a:pt x="230" y="949"/>
                    <a:pt x="200" y="899"/>
                  </a:cubicBezTo>
                  <a:cubicBezTo>
                    <a:pt x="170" y="850"/>
                    <a:pt x="150" y="790"/>
                    <a:pt x="140" y="710"/>
                  </a:cubicBezTo>
                  <a:cubicBezTo>
                    <a:pt x="130" y="630"/>
                    <a:pt x="130" y="550"/>
                    <a:pt x="120" y="480"/>
                  </a:cubicBezTo>
                  <a:lnTo>
                    <a:pt x="120" y="131"/>
                  </a:lnTo>
                  <a:close/>
                  <a:moveTo>
                    <a:pt x="51" y="1"/>
                  </a:moveTo>
                  <a:lnTo>
                    <a:pt x="0" y="31"/>
                  </a:lnTo>
                  <a:lnTo>
                    <a:pt x="0" y="91"/>
                  </a:lnTo>
                  <a:lnTo>
                    <a:pt x="0" y="120"/>
                  </a:lnTo>
                  <a:lnTo>
                    <a:pt x="0" y="480"/>
                  </a:lnTo>
                  <a:cubicBezTo>
                    <a:pt x="11" y="550"/>
                    <a:pt x="11" y="640"/>
                    <a:pt x="20" y="730"/>
                  </a:cubicBezTo>
                  <a:cubicBezTo>
                    <a:pt x="31" y="819"/>
                    <a:pt x="60" y="899"/>
                    <a:pt x="90" y="959"/>
                  </a:cubicBezTo>
                  <a:cubicBezTo>
                    <a:pt x="130" y="1029"/>
                    <a:pt x="190" y="1089"/>
                    <a:pt x="260" y="1129"/>
                  </a:cubicBezTo>
                  <a:cubicBezTo>
                    <a:pt x="290" y="1149"/>
                    <a:pt x="330" y="1169"/>
                    <a:pt x="360" y="1179"/>
                  </a:cubicBezTo>
                  <a:cubicBezTo>
                    <a:pt x="390" y="1189"/>
                    <a:pt x="430" y="1199"/>
                    <a:pt x="450" y="1209"/>
                  </a:cubicBezTo>
                  <a:cubicBezTo>
                    <a:pt x="479" y="1209"/>
                    <a:pt x="499" y="1219"/>
                    <a:pt x="510" y="1219"/>
                  </a:cubicBezTo>
                  <a:lnTo>
                    <a:pt x="610" y="1229"/>
                  </a:lnTo>
                  <a:lnTo>
                    <a:pt x="619" y="1169"/>
                  </a:lnTo>
                  <a:lnTo>
                    <a:pt x="619" y="1149"/>
                  </a:lnTo>
                  <a:lnTo>
                    <a:pt x="619" y="1139"/>
                  </a:lnTo>
                  <a:lnTo>
                    <a:pt x="619" y="1109"/>
                  </a:lnTo>
                  <a:lnTo>
                    <a:pt x="619" y="750"/>
                  </a:lnTo>
                  <a:cubicBezTo>
                    <a:pt x="619" y="680"/>
                    <a:pt x="619" y="590"/>
                    <a:pt x="599" y="500"/>
                  </a:cubicBezTo>
                  <a:cubicBezTo>
                    <a:pt x="590" y="400"/>
                    <a:pt x="570" y="331"/>
                    <a:pt x="530" y="271"/>
                  </a:cubicBezTo>
                  <a:cubicBezTo>
                    <a:pt x="490" y="200"/>
                    <a:pt x="430" y="140"/>
                    <a:pt x="360" y="101"/>
                  </a:cubicBezTo>
                  <a:cubicBezTo>
                    <a:pt x="330" y="81"/>
                    <a:pt x="300" y="61"/>
                    <a:pt x="260" y="51"/>
                  </a:cubicBezTo>
                  <a:cubicBezTo>
                    <a:pt x="230" y="31"/>
                    <a:pt x="200" y="31"/>
                    <a:pt x="170" y="21"/>
                  </a:cubicBezTo>
                  <a:cubicBezTo>
                    <a:pt x="150" y="11"/>
                    <a:pt x="130" y="11"/>
                    <a:pt x="110" y="11"/>
                  </a:cubicBezTo>
                  <a:lnTo>
                    <a:pt x="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8682425" y="3562573"/>
              <a:ext cx="45914" cy="101929"/>
            </a:xfrm>
            <a:custGeom>
              <a:avLst/>
              <a:gdLst/>
              <a:ahLst/>
              <a:cxnLst/>
              <a:rect l="l" t="t" r="r" b="b"/>
              <a:pathLst>
                <a:path w="500" h="1110" extrusionOk="0">
                  <a:moveTo>
                    <a:pt x="0" y="1"/>
                  </a:moveTo>
                  <a:lnTo>
                    <a:pt x="0" y="11"/>
                  </a:lnTo>
                  <a:lnTo>
                    <a:pt x="0" y="21"/>
                  </a:lnTo>
                  <a:lnTo>
                    <a:pt x="0" y="60"/>
                  </a:lnTo>
                  <a:lnTo>
                    <a:pt x="0" y="131"/>
                  </a:lnTo>
                  <a:lnTo>
                    <a:pt x="0" y="211"/>
                  </a:lnTo>
                  <a:lnTo>
                    <a:pt x="0" y="420"/>
                  </a:lnTo>
                  <a:cubicBezTo>
                    <a:pt x="11" y="500"/>
                    <a:pt x="11" y="580"/>
                    <a:pt x="20" y="659"/>
                  </a:cubicBezTo>
                  <a:cubicBezTo>
                    <a:pt x="30" y="739"/>
                    <a:pt x="50" y="810"/>
                    <a:pt x="90" y="869"/>
                  </a:cubicBezTo>
                  <a:cubicBezTo>
                    <a:pt x="120" y="939"/>
                    <a:pt x="170" y="979"/>
                    <a:pt x="230" y="1019"/>
                  </a:cubicBezTo>
                  <a:cubicBezTo>
                    <a:pt x="260" y="1039"/>
                    <a:pt x="290" y="1049"/>
                    <a:pt x="320" y="1059"/>
                  </a:cubicBezTo>
                  <a:cubicBezTo>
                    <a:pt x="350" y="1079"/>
                    <a:pt x="379" y="1079"/>
                    <a:pt x="410" y="1089"/>
                  </a:cubicBezTo>
                  <a:cubicBezTo>
                    <a:pt x="430" y="1099"/>
                    <a:pt x="459" y="1099"/>
                    <a:pt x="479" y="1099"/>
                  </a:cubicBezTo>
                  <a:cubicBezTo>
                    <a:pt x="490" y="1099"/>
                    <a:pt x="499" y="1109"/>
                    <a:pt x="499" y="1109"/>
                  </a:cubicBezTo>
                  <a:lnTo>
                    <a:pt x="499" y="1089"/>
                  </a:lnTo>
                  <a:lnTo>
                    <a:pt x="499" y="1049"/>
                  </a:lnTo>
                  <a:lnTo>
                    <a:pt x="499" y="979"/>
                  </a:lnTo>
                  <a:lnTo>
                    <a:pt x="499" y="899"/>
                  </a:lnTo>
                  <a:lnTo>
                    <a:pt x="499" y="690"/>
                  </a:lnTo>
                  <a:cubicBezTo>
                    <a:pt x="499" y="610"/>
                    <a:pt x="499" y="530"/>
                    <a:pt x="490" y="450"/>
                  </a:cubicBezTo>
                  <a:cubicBezTo>
                    <a:pt x="470" y="370"/>
                    <a:pt x="450" y="300"/>
                    <a:pt x="419" y="231"/>
                  </a:cubicBezTo>
                  <a:cubicBezTo>
                    <a:pt x="379" y="171"/>
                    <a:pt x="330" y="120"/>
                    <a:pt x="270" y="91"/>
                  </a:cubicBezTo>
                  <a:cubicBezTo>
                    <a:pt x="240" y="71"/>
                    <a:pt x="210" y="51"/>
                    <a:pt x="180" y="41"/>
                  </a:cubicBezTo>
                  <a:cubicBezTo>
                    <a:pt x="150" y="31"/>
                    <a:pt x="120" y="21"/>
                    <a:pt x="90" y="21"/>
                  </a:cubicBezTo>
                  <a:cubicBezTo>
                    <a:pt x="70" y="11"/>
                    <a:pt x="40" y="11"/>
                    <a:pt x="30" y="11"/>
                  </a:cubicBezTo>
                  <a:cubicBezTo>
                    <a:pt x="20" y="1"/>
                    <a:pt x="11" y="1"/>
                    <a:pt x="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8676915" y="3557063"/>
              <a:ext cx="56933" cy="112856"/>
            </a:xfrm>
            <a:custGeom>
              <a:avLst/>
              <a:gdLst/>
              <a:ahLst/>
              <a:cxnLst/>
              <a:rect l="l" t="t" r="r" b="b"/>
              <a:pathLst>
                <a:path w="620" h="1229" extrusionOk="0">
                  <a:moveTo>
                    <a:pt x="120" y="131"/>
                  </a:moveTo>
                  <a:cubicBezTo>
                    <a:pt x="130" y="131"/>
                    <a:pt x="130" y="131"/>
                    <a:pt x="140" y="140"/>
                  </a:cubicBezTo>
                  <a:cubicBezTo>
                    <a:pt x="170" y="140"/>
                    <a:pt x="190" y="151"/>
                    <a:pt x="220" y="160"/>
                  </a:cubicBezTo>
                  <a:cubicBezTo>
                    <a:pt x="250" y="171"/>
                    <a:pt x="280" y="180"/>
                    <a:pt x="300" y="200"/>
                  </a:cubicBezTo>
                  <a:cubicBezTo>
                    <a:pt x="360" y="231"/>
                    <a:pt x="400" y="271"/>
                    <a:pt x="430" y="320"/>
                  </a:cubicBezTo>
                  <a:cubicBezTo>
                    <a:pt x="459" y="370"/>
                    <a:pt x="470" y="440"/>
                    <a:pt x="490" y="520"/>
                  </a:cubicBezTo>
                  <a:cubicBezTo>
                    <a:pt x="499" y="600"/>
                    <a:pt x="499" y="690"/>
                    <a:pt x="499" y="750"/>
                  </a:cubicBezTo>
                  <a:lnTo>
                    <a:pt x="499" y="1099"/>
                  </a:lnTo>
                  <a:cubicBezTo>
                    <a:pt x="499" y="1099"/>
                    <a:pt x="490" y="1089"/>
                    <a:pt x="479" y="1089"/>
                  </a:cubicBezTo>
                  <a:cubicBezTo>
                    <a:pt x="459" y="1089"/>
                    <a:pt x="430" y="1079"/>
                    <a:pt x="400" y="1069"/>
                  </a:cubicBezTo>
                  <a:cubicBezTo>
                    <a:pt x="370" y="1059"/>
                    <a:pt x="350" y="1039"/>
                    <a:pt x="320" y="1029"/>
                  </a:cubicBezTo>
                  <a:cubicBezTo>
                    <a:pt x="270" y="999"/>
                    <a:pt x="230" y="949"/>
                    <a:pt x="200" y="899"/>
                  </a:cubicBezTo>
                  <a:cubicBezTo>
                    <a:pt x="170" y="850"/>
                    <a:pt x="150" y="790"/>
                    <a:pt x="140" y="710"/>
                  </a:cubicBezTo>
                  <a:cubicBezTo>
                    <a:pt x="130" y="630"/>
                    <a:pt x="130" y="550"/>
                    <a:pt x="120" y="480"/>
                  </a:cubicBezTo>
                  <a:lnTo>
                    <a:pt x="120" y="131"/>
                  </a:lnTo>
                  <a:close/>
                  <a:moveTo>
                    <a:pt x="51" y="1"/>
                  </a:moveTo>
                  <a:lnTo>
                    <a:pt x="0" y="31"/>
                  </a:lnTo>
                  <a:lnTo>
                    <a:pt x="0" y="91"/>
                  </a:lnTo>
                  <a:lnTo>
                    <a:pt x="0" y="120"/>
                  </a:lnTo>
                  <a:lnTo>
                    <a:pt x="0" y="480"/>
                  </a:lnTo>
                  <a:cubicBezTo>
                    <a:pt x="11" y="550"/>
                    <a:pt x="11" y="640"/>
                    <a:pt x="20" y="730"/>
                  </a:cubicBezTo>
                  <a:cubicBezTo>
                    <a:pt x="31" y="819"/>
                    <a:pt x="60" y="899"/>
                    <a:pt x="90" y="959"/>
                  </a:cubicBezTo>
                  <a:cubicBezTo>
                    <a:pt x="130" y="1029"/>
                    <a:pt x="190" y="1089"/>
                    <a:pt x="260" y="1129"/>
                  </a:cubicBezTo>
                  <a:cubicBezTo>
                    <a:pt x="290" y="1149"/>
                    <a:pt x="330" y="1169"/>
                    <a:pt x="360" y="1179"/>
                  </a:cubicBezTo>
                  <a:cubicBezTo>
                    <a:pt x="390" y="1189"/>
                    <a:pt x="430" y="1199"/>
                    <a:pt x="450" y="1209"/>
                  </a:cubicBezTo>
                  <a:cubicBezTo>
                    <a:pt x="479" y="1209"/>
                    <a:pt x="499" y="1219"/>
                    <a:pt x="510" y="1219"/>
                  </a:cubicBezTo>
                  <a:lnTo>
                    <a:pt x="610" y="1229"/>
                  </a:lnTo>
                  <a:lnTo>
                    <a:pt x="619" y="1169"/>
                  </a:lnTo>
                  <a:lnTo>
                    <a:pt x="619" y="1149"/>
                  </a:lnTo>
                  <a:lnTo>
                    <a:pt x="619" y="1139"/>
                  </a:lnTo>
                  <a:lnTo>
                    <a:pt x="619" y="1109"/>
                  </a:lnTo>
                  <a:lnTo>
                    <a:pt x="619" y="750"/>
                  </a:lnTo>
                  <a:cubicBezTo>
                    <a:pt x="619" y="680"/>
                    <a:pt x="619" y="590"/>
                    <a:pt x="599" y="500"/>
                  </a:cubicBezTo>
                  <a:cubicBezTo>
                    <a:pt x="590" y="400"/>
                    <a:pt x="570" y="331"/>
                    <a:pt x="530" y="271"/>
                  </a:cubicBezTo>
                  <a:cubicBezTo>
                    <a:pt x="490" y="200"/>
                    <a:pt x="430" y="140"/>
                    <a:pt x="360" y="101"/>
                  </a:cubicBezTo>
                  <a:cubicBezTo>
                    <a:pt x="330" y="81"/>
                    <a:pt x="300" y="61"/>
                    <a:pt x="260" y="51"/>
                  </a:cubicBezTo>
                  <a:cubicBezTo>
                    <a:pt x="230" y="31"/>
                    <a:pt x="200" y="31"/>
                    <a:pt x="170" y="21"/>
                  </a:cubicBezTo>
                  <a:cubicBezTo>
                    <a:pt x="150" y="11"/>
                    <a:pt x="130" y="11"/>
                    <a:pt x="110" y="11"/>
                  </a:cubicBezTo>
                  <a:lnTo>
                    <a:pt x="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8723655" y="3591039"/>
              <a:ext cx="45914" cy="100918"/>
            </a:xfrm>
            <a:custGeom>
              <a:avLst/>
              <a:gdLst/>
              <a:ahLst/>
              <a:cxnLst/>
              <a:rect l="l" t="t" r="r" b="b"/>
              <a:pathLst>
                <a:path w="500" h="1099" extrusionOk="0">
                  <a:moveTo>
                    <a:pt x="1" y="0"/>
                  </a:moveTo>
                  <a:lnTo>
                    <a:pt x="1" y="10"/>
                  </a:lnTo>
                  <a:lnTo>
                    <a:pt x="1" y="50"/>
                  </a:lnTo>
                  <a:lnTo>
                    <a:pt x="1" y="120"/>
                  </a:lnTo>
                  <a:lnTo>
                    <a:pt x="1" y="200"/>
                  </a:lnTo>
                  <a:lnTo>
                    <a:pt x="1" y="420"/>
                  </a:lnTo>
                  <a:cubicBezTo>
                    <a:pt x="1" y="489"/>
                    <a:pt x="10" y="569"/>
                    <a:pt x="21" y="649"/>
                  </a:cubicBezTo>
                  <a:cubicBezTo>
                    <a:pt x="30" y="729"/>
                    <a:pt x="50" y="799"/>
                    <a:pt x="81" y="869"/>
                  </a:cubicBezTo>
                  <a:cubicBezTo>
                    <a:pt x="121" y="928"/>
                    <a:pt x="170" y="979"/>
                    <a:pt x="230" y="1008"/>
                  </a:cubicBezTo>
                  <a:cubicBezTo>
                    <a:pt x="260" y="1028"/>
                    <a:pt x="290" y="1048"/>
                    <a:pt x="320" y="1059"/>
                  </a:cubicBezTo>
                  <a:cubicBezTo>
                    <a:pt x="350" y="1068"/>
                    <a:pt x="380" y="1079"/>
                    <a:pt x="410" y="1079"/>
                  </a:cubicBezTo>
                  <a:cubicBezTo>
                    <a:pt x="430" y="1088"/>
                    <a:pt x="460" y="1088"/>
                    <a:pt x="470" y="1099"/>
                  </a:cubicBezTo>
                  <a:lnTo>
                    <a:pt x="500" y="1099"/>
                  </a:lnTo>
                  <a:lnTo>
                    <a:pt x="500" y="1079"/>
                  </a:lnTo>
                  <a:lnTo>
                    <a:pt x="500" y="1039"/>
                  </a:lnTo>
                  <a:lnTo>
                    <a:pt x="500" y="979"/>
                  </a:lnTo>
                  <a:lnTo>
                    <a:pt x="500" y="889"/>
                  </a:lnTo>
                  <a:lnTo>
                    <a:pt x="500" y="679"/>
                  </a:lnTo>
                  <a:cubicBezTo>
                    <a:pt x="500" y="599"/>
                    <a:pt x="490" y="520"/>
                    <a:pt x="480" y="440"/>
                  </a:cubicBezTo>
                  <a:cubicBezTo>
                    <a:pt x="470" y="360"/>
                    <a:pt x="450" y="290"/>
                    <a:pt x="420" y="230"/>
                  </a:cubicBezTo>
                  <a:cubicBezTo>
                    <a:pt x="380" y="170"/>
                    <a:pt x="330" y="120"/>
                    <a:pt x="270" y="80"/>
                  </a:cubicBezTo>
                  <a:cubicBezTo>
                    <a:pt x="240" y="60"/>
                    <a:pt x="210" y="50"/>
                    <a:pt x="180" y="40"/>
                  </a:cubicBezTo>
                  <a:lnTo>
                    <a:pt x="90" y="10"/>
                  </a:lnTo>
                  <a:cubicBezTo>
                    <a:pt x="70" y="0"/>
                    <a:pt x="41" y="0"/>
                    <a:pt x="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8718145" y="3584611"/>
              <a:ext cx="56933" cy="113774"/>
            </a:xfrm>
            <a:custGeom>
              <a:avLst/>
              <a:gdLst/>
              <a:ahLst/>
              <a:cxnLst/>
              <a:rect l="l" t="t" r="r" b="b"/>
              <a:pathLst>
                <a:path w="620" h="1239" extrusionOk="0">
                  <a:moveTo>
                    <a:pt x="121" y="130"/>
                  </a:moveTo>
                  <a:cubicBezTo>
                    <a:pt x="130" y="140"/>
                    <a:pt x="130" y="140"/>
                    <a:pt x="141" y="140"/>
                  </a:cubicBezTo>
                  <a:cubicBezTo>
                    <a:pt x="161" y="140"/>
                    <a:pt x="190" y="150"/>
                    <a:pt x="220" y="160"/>
                  </a:cubicBezTo>
                  <a:cubicBezTo>
                    <a:pt x="250" y="170"/>
                    <a:pt x="280" y="190"/>
                    <a:pt x="300" y="200"/>
                  </a:cubicBezTo>
                  <a:cubicBezTo>
                    <a:pt x="350" y="230"/>
                    <a:pt x="400" y="280"/>
                    <a:pt x="420" y="330"/>
                  </a:cubicBezTo>
                  <a:cubicBezTo>
                    <a:pt x="450" y="380"/>
                    <a:pt x="470" y="439"/>
                    <a:pt x="480" y="519"/>
                  </a:cubicBezTo>
                  <a:cubicBezTo>
                    <a:pt x="490" y="599"/>
                    <a:pt x="500" y="689"/>
                    <a:pt x="500" y="749"/>
                  </a:cubicBezTo>
                  <a:lnTo>
                    <a:pt x="500" y="1098"/>
                  </a:lnTo>
                  <a:lnTo>
                    <a:pt x="480" y="1098"/>
                  </a:lnTo>
                  <a:cubicBezTo>
                    <a:pt x="460" y="1089"/>
                    <a:pt x="430" y="1078"/>
                    <a:pt x="400" y="1069"/>
                  </a:cubicBezTo>
                  <a:cubicBezTo>
                    <a:pt x="370" y="1058"/>
                    <a:pt x="340" y="1049"/>
                    <a:pt x="320" y="1029"/>
                  </a:cubicBezTo>
                  <a:cubicBezTo>
                    <a:pt x="270" y="998"/>
                    <a:pt x="220" y="959"/>
                    <a:pt x="201" y="909"/>
                  </a:cubicBezTo>
                  <a:cubicBezTo>
                    <a:pt x="170" y="859"/>
                    <a:pt x="150" y="789"/>
                    <a:pt x="141" y="709"/>
                  </a:cubicBezTo>
                  <a:cubicBezTo>
                    <a:pt x="121" y="629"/>
                    <a:pt x="121" y="539"/>
                    <a:pt x="121" y="490"/>
                  </a:cubicBezTo>
                  <a:lnTo>
                    <a:pt x="121" y="130"/>
                  </a:lnTo>
                  <a:close/>
                  <a:moveTo>
                    <a:pt x="50" y="0"/>
                  </a:moveTo>
                  <a:lnTo>
                    <a:pt x="1" y="31"/>
                  </a:lnTo>
                  <a:lnTo>
                    <a:pt x="1" y="90"/>
                  </a:lnTo>
                  <a:lnTo>
                    <a:pt x="1" y="120"/>
                  </a:lnTo>
                  <a:lnTo>
                    <a:pt x="1" y="490"/>
                  </a:lnTo>
                  <a:cubicBezTo>
                    <a:pt x="1" y="550"/>
                    <a:pt x="1" y="639"/>
                    <a:pt x="21" y="729"/>
                  </a:cubicBezTo>
                  <a:cubicBezTo>
                    <a:pt x="30" y="829"/>
                    <a:pt x="61" y="899"/>
                    <a:pt x="90" y="969"/>
                  </a:cubicBezTo>
                  <a:cubicBezTo>
                    <a:pt x="130" y="1038"/>
                    <a:pt x="190" y="1089"/>
                    <a:pt x="260" y="1138"/>
                  </a:cubicBezTo>
                  <a:cubicBezTo>
                    <a:pt x="290" y="1149"/>
                    <a:pt x="320" y="1169"/>
                    <a:pt x="360" y="1178"/>
                  </a:cubicBezTo>
                  <a:cubicBezTo>
                    <a:pt x="390" y="1198"/>
                    <a:pt x="420" y="1208"/>
                    <a:pt x="450" y="1208"/>
                  </a:cubicBezTo>
                  <a:cubicBezTo>
                    <a:pt x="470" y="1218"/>
                    <a:pt x="490" y="1218"/>
                    <a:pt x="510" y="1218"/>
                  </a:cubicBezTo>
                  <a:lnTo>
                    <a:pt x="609" y="1238"/>
                  </a:lnTo>
                  <a:lnTo>
                    <a:pt x="620" y="1178"/>
                  </a:lnTo>
                  <a:lnTo>
                    <a:pt x="620" y="1149"/>
                  </a:lnTo>
                  <a:lnTo>
                    <a:pt x="620" y="1138"/>
                  </a:lnTo>
                  <a:lnTo>
                    <a:pt x="620" y="1098"/>
                  </a:lnTo>
                  <a:lnTo>
                    <a:pt x="620" y="749"/>
                  </a:lnTo>
                  <a:cubicBezTo>
                    <a:pt x="620" y="689"/>
                    <a:pt x="609" y="590"/>
                    <a:pt x="600" y="499"/>
                  </a:cubicBezTo>
                  <a:cubicBezTo>
                    <a:pt x="589" y="410"/>
                    <a:pt x="560" y="330"/>
                    <a:pt x="530" y="270"/>
                  </a:cubicBezTo>
                  <a:cubicBezTo>
                    <a:pt x="490" y="200"/>
                    <a:pt x="430" y="140"/>
                    <a:pt x="360" y="100"/>
                  </a:cubicBezTo>
                  <a:cubicBezTo>
                    <a:pt x="330" y="80"/>
                    <a:pt x="300" y="60"/>
                    <a:pt x="260" y="50"/>
                  </a:cubicBezTo>
                  <a:lnTo>
                    <a:pt x="170" y="20"/>
                  </a:lnTo>
                  <a:cubicBezTo>
                    <a:pt x="150" y="20"/>
                    <a:pt x="121" y="11"/>
                    <a:pt x="110" y="11"/>
                  </a:cubicBezTo>
                  <a:lnTo>
                    <a:pt x="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8723655" y="3591039"/>
              <a:ext cx="45914" cy="100918"/>
            </a:xfrm>
            <a:custGeom>
              <a:avLst/>
              <a:gdLst/>
              <a:ahLst/>
              <a:cxnLst/>
              <a:rect l="l" t="t" r="r" b="b"/>
              <a:pathLst>
                <a:path w="500" h="1099" extrusionOk="0">
                  <a:moveTo>
                    <a:pt x="1" y="0"/>
                  </a:moveTo>
                  <a:lnTo>
                    <a:pt x="1" y="10"/>
                  </a:lnTo>
                  <a:lnTo>
                    <a:pt x="1" y="50"/>
                  </a:lnTo>
                  <a:lnTo>
                    <a:pt x="1" y="120"/>
                  </a:lnTo>
                  <a:lnTo>
                    <a:pt x="1" y="200"/>
                  </a:lnTo>
                  <a:lnTo>
                    <a:pt x="1" y="420"/>
                  </a:lnTo>
                  <a:cubicBezTo>
                    <a:pt x="1" y="489"/>
                    <a:pt x="10" y="569"/>
                    <a:pt x="21" y="649"/>
                  </a:cubicBezTo>
                  <a:cubicBezTo>
                    <a:pt x="30" y="729"/>
                    <a:pt x="50" y="799"/>
                    <a:pt x="81" y="869"/>
                  </a:cubicBezTo>
                  <a:cubicBezTo>
                    <a:pt x="121" y="928"/>
                    <a:pt x="170" y="979"/>
                    <a:pt x="230" y="1008"/>
                  </a:cubicBezTo>
                  <a:cubicBezTo>
                    <a:pt x="260" y="1028"/>
                    <a:pt x="290" y="1048"/>
                    <a:pt x="320" y="1059"/>
                  </a:cubicBezTo>
                  <a:cubicBezTo>
                    <a:pt x="350" y="1068"/>
                    <a:pt x="380" y="1079"/>
                    <a:pt x="410" y="1079"/>
                  </a:cubicBezTo>
                  <a:cubicBezTo>
                    <a:pt x="430" y="1088"/>
                    <a:pt x="460" y="1088"/>
                    <a:pt x="470" y="1099"/>
                  </a:cubicBezTo>
                  <a:lnTo>
                    <a:pt x="500" y="1099"/>
                  </a:lnTo>
                  <a:lnTo>
                    <a:pt x="500" y="1079"/>
                  </a:lnTo>
                  <a:lnTo>
                    <a:pt x="500" y="1039"/>
                  </a:lnTo>
                  <a:lnTo>
                    <a:pt x="500" y="979"/>
                  </a:lnTo>
                  <a:lnTo>
                    <a:pt x="500" y="889"/>
                  </a:lnTo>
                  <a:lnTo>
                    <a:pt x="500" y="679"/>
                  </a:lnTo>
                  <a:cubicBezTo>
                    <a:pt x="500" y="599"/>
                    <a:pt x="490" y="520"/>
                    <a:pt x="480" y="440"/>
                  </a:cubicBezTo>
                  <a:cubicBezTo>
                    <a:pt x="470" y="360"/>
                    <a:pt x="450" y="290"/>
                    <a:pt x="420" y="230"/>
                  </a:cubicBezTo>
                  <a:cubicBezTo>
                    <a:pt x="380" y="170"/>
                    <a:pt x="330" y="120"/>
                    <a:pt x="270" y="80"/>
                  </a:cubicBezTo>
                  <a:cubicBezTo>
                    <a:pt x="240" y="60"/>
                    <a:pt x="210" y="50"/>
                    <a:pt x="180" y="40"/>
                  </a:cubicBezTo>
                  <a:lnTo>
                    <a:pt x="90" y="10"/>
                  </a:lnTo>
                  <a:cubicBezTo>
                    <a:pt x="70" y="0"/>
                    <a:pt x="41" y="0"/>
                    <a:pt x="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8718145" y="3584611"/>
              <a:ext cx="56933" cy="113774"/>
            </a:xfrm>
            <a:custGeom>
              <a:avLst/>
              <a:gdLst/>
              <a:ahLst/>
              <a:cxnLst/>
              <a:rect l="l" t="t" r="r" b="b"/>
              <a:pathLst>
                <a:path w="620" h="1239" extrusionOk="0">
                  <a:moveTo>
                    <a:pt x="121" y="130"/>
                  </a:moveTo>
                  <a:cubicBezTo>
                    <a:pt x="130" y="140"/>
                    <a:pt x="130" y="140"/>
                    <a:pt x="141" y="140"/>
                  </a:cubicBezTo>
                  <a:cubicBezTo>
                    <a:pt x="161" y="140"/>
                    <a:pt x="190" y="150"/>
                    <a:pt x="220" y="160"/>
                  </a:cubicBezTo>
                  <a:cubicBezTo>
                    <a:pt x="250" y="170"/>
                    <a:pt x="280" y="190"/>
                    <a:pt x="300" y="200"/>
                  </a:cubicBezTo>
                  <a:cubicBezTo>
                    <a:pt x="350" y="230"/>
                    <a:pt x="400" y="280"/>
                    <a:pt x="420" y="330"/>
                  </a:cubicBezTo>
                  <a:cubicBezTo>
                    <a:pt x="450" y="380"/>
                    <a:pt x="470" y="439"/>
                    <a:pt x="480" y="519"/>
                  </a:cubicBezTo>
                  <a:cubicBezTo>
                    <a:pt x="490" y="599"/>
                    <a:pt x="500" y="689"/>
                    <a:pt x="500" y="749"/>
                  </a:cubicBezTo>
                  <a:lnTo>
                    <a:pt x="500" y="1098"/>
                  </a:lnTo>
                  <a:lnTo>
                    <a:pt x="480" y="1098"/>
                  </a:lnTo>
                  <a:cubicBezTo>
                    <a:pt x="460" y="1089"/>
                    <a:pt x="430" y="1078"/>
                    <a:pt x="400" y="1069"/>
                  </a:cubicBezTo>
                  <a:cubicBezTo>
                    <a:pt x="370" y="1058"/>
                    <a:pt x="340" y="1049"/>
                    <a:pt x="320" y="1029"/>
                  </a:cubicBezTo>
                  <a:cubicBezTo>
                    <a:pt x="270" y="998"/>
                    <a:pt x="220" y="959"/>
                    <a:pt x="201" y="909"/>
                  </a:cubicBezTo>
                  <a:cubicBezTo>
                    <a:pt x="170" y="859"/>
                    <a:pt x="150" y="789"/>
                    <a:pt x="141" y="709"/>
                  </a:cubicBezTo>
                  <a:cubicBezTo>
                    <a:pt x="121" y="629"/>
                    <a:pt x="121" y="539"/>
                    <a:pt x="121" y="490"/>
                  </a:cubicBezTo>
                  <a:lnTo>
                    <a:pt x="121" y="130"/>
                  </a:lnTo>
                  <a:close/>
                  <a:moveTo>
                    <a:pt x="50" y="0"/>
                  </a:moveTo>
                  <a:lnTo>
                    <a:pt x="1" y="31"/>
                  </a:lnTo>
                  <a:lnTo>
                    <a:pt x="1" y="90"/>
                  </a:lnTo>
                  <a:lnTo>
                    <a:pt x="1" y="120"/>
                  </a:lnTo>
                  <a:lnTo>
                    <a:pt x="1" y="490"/>
                  </a:lnTo>
                  <a:cubicBezTo>
                    <a:pt x="1" y="550"/>
                    <a:pt x="1" y="639"/>
                    <a:pt x="21" y="729"/>
                  </a:cubicBezTo>
                  <a:cubicBezTo>
                    <a:pt x="30" y="829"/>
                    <a:pt x="61" y="899"/>
                    <a:pt x="90" y="969"/>
                  </a:cubicBezTo>
                  <a:cubicBezTo>
                    <a:pt x="130" y="1038"/>
                    <a:pt x="190" y="1089"/>
                    <a:pt x="260" y="1138"/>
                  </a:cubicBezTo>
                  <a:cubicBezTo>
                    <a:pt x="290" y="1149"/>
                    <a:pt x="320" y="1169"/>
                    <a:pt x="360" y="1178"/>
                  </a:cubicBezTo>
                  <a:cubicBezTo>
                    <a:pt x="390" y="1198"/>
                    <a:pt x="420" y="1208"/>
                    <a:pt x="450" y="1208"/>
                  </a:cubicBezTo>
                  <a:cubicBezTo>
                    <a:pt x="470" y="1218"/>
                    <a:pt x="490" y="1218"/>
                    <a:pt x="510" y="1218"/>
                  </a:cubicBezTo>
                  <a:lnTo>
                    <a:pt x="609" y="1238"/>
                  </a:lnTo>
                  <a:lnTo>
                    <a:pt x="620" y="1178"/>
                  </a:lnTo>
                  <a:lnTo>
                    <a:pt x="620" y="1149"/>
                  </a:lnTo>
                  <a:lnTo>
                    <a:pt x="620" y="1138"/>
                  </a:lnTo>
                  <a:lnTo>
                    <a:pt x="620" y="1098"/>
                  </a:lnTo>
                  <a:lnTo>
                    <a:pt x="620" y="749"/>
                  </a:lnTo>
                  <a:cubicBezTo>
                    <a:pt x="620" y="689"/>
                    <a:pt x="609" y="590"/>
                    <a:pt x="600" y="499"/>
                  </a:cubicBezTo>
                  <a:cubicBezTo>
                    <a:pt x="589" y="410"/>
                    <a:pt x="560" y="330"/>
                    <a:pt x="530" y="270"/>
                  </a:cubicBezTo>
                  <a:cubicBezTo>
                    <a:pt x="490" y="200"/>
                    <a:pt x="430" y="140"/>
                    <a:pt x="360" y="100"/>
                  </a:cubicBezTo>
                  <a:cubicBezTo>
                    <a:pt x="330" y="80"/>
                    <a:pt x="300" y="60"/>
                    <a:pt x="260" y="50"/>
                  </a:cubicBezTo>
                  <a:lnTo>
                    <a:pt x="170" y="20"/>
                  </a:lnTo>
                  <a:cubicBezTo>
                    <a:pt x="150" y="20"/>
                    <a:pt x="121" y="11"/>
                    <a:pt x="110" y="11"/>
                  </a:cubicBezTo>
                  <a:lnTo>
                    <a:pt x="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8764885" y="3618495"/>
              <a:ext cx="45914" cy="101010"/>
            </a:xfrm>
            <a:custGeom>
              <a:avLst/>
              <a:gdLst/>
              <a:ahLst/>
              <a:cxnLst/>
              <a:rect l="l" t="t" r="r" b="b"/>
              <a:pathLst>
                <a:path w="500" h="1100" extrusionOk="0">
                  <a:moveTo>
                    <a:pt x="1" y="1"/>
                  </a:moveTo>
                  <a:lnTo>
                    <a:pt x="1" y="11"/>
                  </a:lnTo>
                  <a:lnTo>
                    <a:pt x="1" y="61"/>
                  </a:lnTo>
                  <a:lnTo>
                    <a:pt x="1" y="121"/>
                  </a:lnTo>
                  <a:lnTo>
                    <a:pt x="1" y="210"/>
                  </a:lnTo>
                  <a:lnTo>
                    <a:pt x="1" y="420"/>
                  </a:lnTo>
                  <a:cubicBezTo>
                    <a:pt x="1" y="500"/>
                    <a:pt x="1" y="580"/>
                    <a:pt x="11" y="660"/>
                  </a:cubicBezTo>
                  <a:cubicBezTo>
                    <a:pt x="31" y="729"/>
                    <a:pt x="51" y="809"/>
                    <a:pt x="80" y="869"/>
                  </a:cubicBezTo>
                  <a:cubicBezTo>
                    <a:pt x="120" y="929"/>
                    <a:pt x="171" y="979"/>
                    <a:pt x="231" y="1019"/>
                  </a:cubicBezTo>
                  <a:cubicBezTo>
                    <a:pt x="260" y="1039"/>
                    <a:pt x="290" y="1049"/>
                    <a:pt x="320" y="1059"/>
                  </a:cubicBezTo>
                  <a:lnTo>
                    <a:pt x="410" y="1089"/>
                  </a:lnTo>
                  <a:cubicBezTo>
                    <a:pt x="430" y="1089"/>
                    <a:pt x="460" y="1099"/>
                    <a:pt x="470" y="1099"/>
                  </a:cubicBezTo>
                  <a:lnTo>
                    <a:pt x="500" y="1099"/>
                  </a:lnTo>
                  <a:lnTo>
                    <a:pt x="500" y="1089"/>
                  </a:lnTo>
                  <a:lnTo>
                    <a:pt x="500" y="1039"/>
                  </a:lnTo>
                  <a:lnTo>
                    <a:pt x="500" y="979"/>
                  </a:lnTo>
                  <a:lnTo>
                    <a:pt x="500" y="889"/>
                  </a:lnTo>
                  <a:cubicBezTo>
                    <a:pt x="500" y="829"/>
                    <a:pt x="500" y="760"/>
                    <a:pt x="490" y="680"/>
                  </a:cubicBezTo>
                  <a:cubicBezTo>
                    <a:pt x="490" y="600"/>
                    <a:pt x="490" y="520"/>
                    <a:pt x="480" y="440"/>
                  </a:cubicBezTo>
                  <a:cubicBezTo>
                    <a:pt x="470" y="370"/>
                    <a:pt x="450" y="290"/>
                    <a:pt x="410" y="230"/>
                  </a:cubicBezTo>
                  <a:cubicBezTo>
                    <a:pt x="380" y="170"/>
                    <a:pt x="330" y="121"/>
                    <a:pt x="271" y="81"/>
                  </a:cubicBezTo>
                  <a:cubicBezTo>
                    <a:pt x="240" y="70"/>
                    <a:pt x="211" y="50"/>
                    <a:pt x="180" y="41"/>
                  </a:cubicBezTo>
                  <a:lnTo>
                    <a:pt x="91" y="11"/>
                  </a:lnTo>
                  <a:cubicBezTo>
                    <a:pt x="60" y="11"/>
                    <a:pt x="41" y="11"/>
                    <a:pt x="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8759375" y="3613077"/>
              <a:ext cx="56933" cy="111846"/>
            </a:xfrm>
            <a:custGeom>
              <a:avLst/>
              <a:gdLst/>
              <a:ahLst/>
              <a:cxnLst/>
              <a:rect l="l" t="t" r="r" b="b"/>
              <a:pathLst>
                <a:path w="620" h="1218" extrusionOk="0">
                  <a:moveTo>
                    <a:pt x="140" y="129"/>
                  </a:moveTo>
                  <a:cubicBezTo>
                    <a:pt x="160" y="140"/>
                    <a:pt x="191" y="149"/>
                    <a:pt x="220" y="160"/>
                  </a:cubicBezTo>
                  <a:cubicBezTo>
                    <a:pt x="251" y="169"/>
                    <a:pt x="271" y="180"/>
                    <a:pt x="300" y="200"/>
                  </a:cubicBezTo>
                  <a:cubicBezTo>
                    <a:pt x="350" y="229"/>
                    <a:pt x="390" y="269"/>
                    <a:pt x="420" y="319"/>
                  </a:cubicBezTo>
                  <a:cubicBezTo>
                    <a:pt x="450" y="369"/>
                    <a:pt x="470" y="429"/>
                    <a:pt x="480" y="509"/>
                  </a:cubicBezTo>
                  <a:cubicBezTo>
                    <a:pt x="490" y="599"/>
                    <a:pt x="490" y="679"/>
                    <a:pt x="490" y="739"/>
                  </a:cubicBezTo>
                  <a:lnTo>
                    <a:pt x="500" y="1088"/>
                  </a:lnTo>
                  <a:lnTo>
                    <a:pt x="480" y="1088"/>
                  </a:lnTo>
                  <a:cubicBezTo>
                    <a:pt x="460" y="1078"/>
                    <a:pt x="430" y="1078"/>
                    <a:pt x="400" y="1068"/>
                  </a:cubicBezTo>
                  <a:cubicBezTo>
                    <a:pt x="370" y="1048"/>
                    <a:pt x="340" y="1038"/>
                    <a:pt x="320" y="1028"/>
                  </a:cubicBezTo>
                  <a:cubicBezTo>
                    <a:pt x="271" y="998"/>
                    <a:pt x="220" y="948"/>
                    <a:pt x="191" y="898"/>
                  </a:cubicBezTo>
                  <a:cubicBezTo>
                    <a:pt x="171" y="848"/>
                    <a:pt x="151" y="788"/>
                    <a:pt x="131" y="708"/>
                  </a:cubicBezTo>
                  <a:cubicBezTo>
                    <a:pt x="120" y="629"/>
                    <a:pt x="120" y="539"/>
                    <a:pt x="120" y="479"/>
                  </a:cubicBezTo>
                  <a:lnTo>
                    <a:pt x="120" y="129"/>
                  </a:lnTo>
                  <a:close/>
                  <a:moveTo>
                    <a:pt x="51" y="0"/>
                  </a:moveTo>
                  <a:lnTo>
                    <a:pt x="1" y="30"/>
                  </a:lnTo>
                  <a:lnTo>
                    <a:pt x="1" y="80"/>
                  </a:lnTo>
                  <a:lnTo>
                    <a:pt x="1" y="89"/>
                  </a:lnTo>
                  <a:lnTo>
                    <a:pt x="1" y="120"/>
                  </a:lnTo>
                  <a:lnTo>
                    <a:pt x="1" y="479"/>
                  </a:lnTo>
                  <a:cubicBezTo>
                    <a:pt x="1" y="579"/>
                    <a:pt x="11" y="659"/>
                    <a:pt x="21" y="728"/>
                  </a:cubicBezTo>
                  <a:cubicBezTo>
                    <a:pt x="31" y="819"/>
                    <a:pt x="51" y="898"/>
                    <a:pt x="91" y="958"/>
                  </a:cubicBezTo>
                  <a:cubicBezTo>
                    <a:pt x="131" y="1028"/>
                    <a:pt x="191" y="1088"/>
                    <a:pt x="260" y="1128"/>
                  </a:cubicBezTo>
                  <a:cubicBezTo>
                    <a:pt x="291" y="1148"/>
                    <a:pt x="320" y="1158"/>
                    <a:pt x="360" y="1178"/>
                  </a:cubicBezTo>
                  <a:cubicBezTo>
                    <a:pt x="390" y="1188"/>
                    <a:pt x="430" y="1198"/>
                    <a:pt x="450" y="1208"/>
                  </a:cubicBezTo>
                  <a:cubicBezTo>
                    <a:pt x="480" y="1208"/>
                    <a:pt x="500" y="1208"/>
                    <a:pt x="510" y="1218"/>
                  </a:cubicBezTo>
                  <a:lnTo>
                    <a:pt x="610" y="1218"/>
                  </a:lnTo>
                  <a:lnTo>
                    <a:pt x="620" y="1168"/>
                  </a:lnTo>
                  <a:lnTo>
                    <a:pt x="620" y="1148"/>
                  </a:lnTo>
                  <a:lnTo>
                    <a:pt x="620" y="1128"/>
                  </a:lnTo>
                  <a:lnTo>
                    <a:pt x="620" y="1098"/>
                  </a:lnTo>
                  <a:lnTo>
                    <a:pt x="610" y="739"/>
                  </a:lnTo>
                  <a:cubicBezTo>
                    <a:pt x="610" y="679"/>
                    <a:pt x="610" y="589"/>
                    <a:pt x="600" y="499"/>
                  </a:cubicBezTo>
                  <a:cubicBezTo>
                    <a:pt x="590" y="399"/>
                    <a:pt x="560" y="319"/>
                    <a:pt x="530" y="260"/>
                  </a:cubicBezTo>
                  <a:cubicBezTo>
                    <a:pt x="490" y="189"/>
                    <a:pt x="430" y="140"/>
                    <a:pt x="360" y="89"/>
                  </a:cubicBezTo>
                  <a:cubicBezTo>
                    <a:pt x="331" y="70"/>
                    <a:pt x="291" y="60"/>
                    <a:pt x="260" y="40"/>
                  </a:cubicBezTo>
                  <a:cubicBezTo>
                    <a:pt x="231" y="30"/>
                    <a:pt x="191" y="20"/>
                    <a:pt x="160" y="20"/>
                  </a:cubicBezTo>
                  <a:cubicBezTo>
                    <a:pt x="140" y="10"/>
                    <a:pt x="120" y="10"/>
                    <a:pt x="111" y="10"/>
                  </a:cubicBezTo>
                  <a:lnTo>
                    <a:pt x="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8764885" y="3618495"/>
              <a:ext cx="45914" cy="101010"/>
            </a:xfrm>
            <a:custGeom>
              <a:avLst/>
              <a:gdLst/>
              <a:ahLst/>
              <a:cxnLst/>
              <a:rect l="l" t="t" r="r" b="b"/>
              <a:pathLst>
                <a:path w="500" h="1100" extrusionOk="0">
                  <a:moveTo>
                    <a:pt x="1" y="1"/>
                  </a:moveTo>
                  <a:lnTo>
                    <a:pt x="1" y="11"/>
                  </a:lnTo>
                  <a:lnTo>
                    <a:pt x="1" y="61"/>
                  </a:lnTo>
                  <a:lnTo>
                    <a:pt x="1" y="121"/>
                  </a:lnTo>
                  <a:lnTo>
                    <a:pt x="1" y="210"/>
                  </a:lnTo>
                  <a:lnTo>
                    <a:pt x="1" y="420"/>
                  </a:lnTo>
                  <a:cubicBezTo>
                    <a:pt x="1" y="500"/>
                    <a:pt x="1" y="580"/>
                    <a:pt x="11" y="660"/>
                  </a:cubicBezTo>
                  <a:cubicBezTo>
                    <a:pt x="31" y="729"/>
                    <a:pt x="51" y="809"/>
                    <a:pt x="80" y="869"/>
                  </a:cubicBezTo>
                  <a:cubicBezTo>
                    <a:pt x="120" y="929"/>
                    <a:pt x="171" y="979"/>
                    <a:pt x="231" y="1019"/>
                  </a:cubicBezTo>
                  <a:cubicBezTo>
                    <a:pt x="260" y="1039"/>
                    <a:pt x="290" y="1049"/>
                    <a:pt x="320" y="1059"/>
                  </a:cubicBezTo>
                  <a:lnTo>
                    <a:pt x="410" y="1089"/>
                  </a:lnTo>
                  <a:cubicBezTo>
                    <a:pt x="430" y="1089"/>
                    <a:pt x="460" y="1099"/>
                    <a:pt x="470" y="1099"/>
                  </a:cubicBezTo>
                  <a:lnTo>
                    <a:pt x="500" y="1099"/>
                  </a:lnTo>
                  <a:lnTo>
                    <a:pt x="500" y="1089"/>
                  </a:lnTo>
                  <a:lnTo>
                    <a:pt x="500" y="1039"/>
                  </a:lnTo>
                  <a:lnTo>
                    <a:pt x="500" y="979"/>
                  </a:lnTo>
                  <a:lnTo>
                    <a:pt x="500" y="889"/>
                  </a:lnTo>
                  <a:cubicBezTo>
                    <a:pt x="500" y="829"/>
                    <a:pt x="500" y="760"/>
                    <a:pt x="490" y="680"/>
                  </a:cubicBezTo>
                  <a:cubicBezTo>
                    <a:pt x="490" y="600"/>
                    <a:pt x="490" y="520"/>
                    <a:pt x="480" y="440"/>
                  </a:cubicBezTo>
                  <a:cubicBezTo>
                    <a:pt x="470" y="370"/>
                    <a:pt x="450" y="290"/>
                    <a:pt x="410" y="230"/>
                  </a:cubicBezTo>
                  <a:cubicBezTo>
                    <a:pt x="380" y="170"/>
                    <a:pt x="330" y="121"/>
                    <a:pt x="271" y="81"/>
                  </a:cubicBezTo>
                  <a:cubicBezTo>
                    <a:pt x="240" y="70"/>
                    <a:pt x="211" y="50"/>
                    <a:pt x="180" y="41"/>
                  </a:cubicBezTo>
                  <a:lnTo>
                    <a:pt x="91" y="11"/>
                  </a:lnTo>
                  <a:cubicBezTo>
                    <a:pt x="60" y="11"/>
                    <a:pt x="41" y="11"/>
                    <a:pt x="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8759375" y="3613077"/>
              <a:ext cx="56933" cy="112764"/>
            </a:xfrm>
            <a:custGeom>
              <a:avLst/>
              <a:gdLst/>
              <a:ahLst/>
              <a:cxnLst/>
              <a:rect l="l" t="t" r="r" b="b"/>
              <a:pathLst>
                <a:path w="620" h="1228" extrusionOk="0">
                  <a:moveTo>
                    <a:pt x="140" y="129"/>
                  </a:moveTo>
                  <a:cubicBezTo>
                    <a:pt x="160" y="140"/>
                    <a:pt x="191" y="149"/>
                    <a:pt x="220" y="160"/>
                  </a:cubicBezTo>
                  <a:cubicBezTo>
                    <a:pt x="251" y="169"/>
                    <a:pt x="271" y="180"/>
                    <a:pt x="300" y="200"/>
                  </a:cubicBezTo>
                  <a:cubicBezTo>
                    <a:pt x="350" y="229"/>
                    <a:pt x="390" y="269"/>
                    <a:pt x="420" y="319"/>
                  </a:cubicBezTo>
                  <a:cubicBezTo>
                    <a:pt x="450" y="369"/>
                    <a:pt x="470" y="429"/>
                    <a:pt x="480" y="509"/>
                  </a:cubicBezTo>
                  <a:cubicBezTo>
                    <a:pt x="490" y="599"/>
                    <a:pt x="490" y="679"/>
                    <a:pt x="490" y="739"/>
                  </a:cubicBezTo>
                  <a:lnTo>
                    <a:pt x="500" y="1088"/>
                  </a:lnTo>
                  <a:lnTo>
                    <a:pt x="480" y="1088"/>
                  </a:lnTo>
                  <a:cubicBezTo>
                    <a:pt x="460" y="1078"/>
                    <a:pt x="430" y="1078"/>
                    <a:pt x="400" y="1068"/>
                  </a:cubicBezTo>
                  <a:cubicBezTo>
                    <a:pt x="370" y="1048"/>
                    <a:pt x="340" y="1038"/>
                    <a:pt x="320" y="1028"/>
                  </a:cubicBezTo>
                  <a:cubicBezTo>
                    <a:pt x="271" y="998"/>
                    <a:pt x="220" y="948"/>
                    <a:pt x="191" y="898"/>
                  </a:cubicBezTo>
                  <a:cubicBezTo>
                    <a:pt x="171" y="848"/>
                    <a:pt x="151" y="788"/>
                    <a:pt x="131" y="708"/>
                  </a:cubicBezTo>
                  <a:cubicBezTo>
                    <a:pt x="120" y="629"/>
                    <a:pt x="120" y="539"/>
                    <a:pt x="120" y="479"/>
                  </a:cubicBezTo>
                  <a:lnTo>
                    <a:pt x="120" y="129"/>
                  </a:lnTo>
                  <a:close/>
                  <a:moveTo>
                    <a:pt x="41" y="0"/>
                  </a:moveTo>
                  <a:lnTo>
                    <a:pt x="1" y="40"/>
                  </a:lnTo>
                  <a:lnTo>
                    <a:pt x="1" y="80"/>
                  </a:lnTo>
                  <a:lnTo>
                    <a:pt x="1" y="89"/>
                  </a:lnTo>
                  <a:lnTo>
                    <a:pt x="1" y="120"/>
                  </a:lnTo>
                  <a:lnTo>
                    <a:pt x="1" y="479"/>
                  </a:lnTo>
                  <a:cubicBezTo>
                    <a:pt x="1" y="579"/>
                    <a:pt x="11" y="659"/>
                    <a:pt x="21" y="728"/>
                  </a:cubicBezTo>
                  <a:cubicBezTo>
                    <a:pt x="31" y="819"/>
                    <a:pt x="51" y="898"/>
                    <a:pt x="91" y="958"/>
                  </a:cubicBezTo>
                  <a:cubicBezTo>
                    <a:pt x="131" y="1028"/>
                    <a:pt x="191" y="1088"/>
                    <a:pt x="260" y="1128"/>
                  </a:cubicBezTo>
                  <a:cubicBezTo>
                    <a:pt x="291" y="1148"/>
                    <a:pt x="320" y="1158"/>
                    <a:pt x="360" y="1178"/>
                  </a:cubicBezTo>
                  <a:cubicBezTo>
                    <a:pt x="390" y="1188"/>
                    <a:pt x="430" y="1198"/>
                    <a:pt x="450" y="1208"/>
                  </a:cubicBezTo>
                  <a:cubicBezTo>
                    <a:pt x="480" y="1208"/>
                    <a:pt x="500" y="1208"/>
                    <a:pt x="510" y="1218"/>
                  </a:cubicBezTo>
                  <a:lnTo>
                    <a:pt x="610" y="1228"/>
                  </a:lnTo>
                  <a:lnTo>
                    <a:pt x="620" y="1168"/>
                  </a:lnTo>
                  <a:lnTo>
                    <a:pt x="620" y="1148"/>
                  </a:lnTo>
                  <a:lnTo>
                    <a:pt x="620" y="1128"/>
                  </a:lnTo>
                  <a:lnTo>
                    <a:pt x="620" y="1098"/>
                  </a:lnTo>
                  <a:lnTo>
                    <a:pt x="610" y="739"/>
                  </a:lnTo>
                  <a:cubicBezTo>
                    <a:pt x="610" y="679"/>
                    <a:pt x="610" y="589"/>
                    <a:pt x="600" y="499"/>
                  </a:cubicBezTo>
                  <a:cubicBezTo>
                    <a:pt x="590" y="399"/>
                    <a:pt x="560" y="319"/>
                    <a:pt x="530" y="260"/>
                  </a:cubicBezTo>
                  <a:cubicBezTo>
                    <a:pt x="490" y="189"/>
                    <a:pt x="430" y="140"/>
                    <a:pt x="360" y="89"/>
                  </a:cubicBezTo>
                  <a:cubicBezTo>
                    <a:pt x="331" y="70"/>
                    <a:pt x="291" y="60"/>
                    <a:pt x="260" y="40"/>
                  </a:cubicBezTo>
                  <a:cubicBezTo>
                    <a:pt x="231" y="30"/>
                    <a:pt x="191" y="20"/>
                    <a:pt x="160" y="20"/>
                  </a:cubicBezTo>
                  <a:cubicBezTo>
                    <a:pt x="140" y="10"/>
                    <a:pt x="120" y="10"/>
                    <a:pt x="111" y="10"/>
                  </a:cubicBezTo>
                  <a:lnTo>
                    <a:pt x="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8805197" y="3646043"/>
              <a:ext cx="47750" cy="100918"/>
            </a:xfrm>
            <a:custGeom>
              <a:avLst/>
              <a:gdLst/>
              <a:ahLst/>
              <a:cxnLst/>
              <a:rect l="l" t="t" r="r" b="b"/>
              <a:pathLst>
                <a:path w="520" h="1099" extrusionOk="0">
                  <a:moveTo>
                    <a:pt x="1" y="0"/>
                  </a:moveTo>
                  <a:lnTo>
                    <a:pt x="1" y="10"/>
                  </a:lnTo>
                  <a:lnTo>
                    <a:pt x="1" y="20"/>
                  </a:lnTo>
                  <a:lnTo>
                    <a:pt x="1" y="60"/>
                  </a:lnTo>
                  <a:lnTo>
                    <a:pt x="1" y="120"/>
                  </a:lnTo>
                  <a:cubicBezTo>
                    <a:pt x="11" y="150"/>
                    <a:pt x="11" y="180"/>
                    <a:pt x="11" y="210"/>
                  </a:cubicBezTo>
                  <a:lnTo>
                    <a:pt x="11" y="420"/>
                  </a:lnTo>
                  <a:cubicBezTo>
                    <a:pt x="11" y="500"/>
                    <a:pt x="11" y="579"/>
                    <a:pt x="21" y="659"/>
                  </a:cubicBezTo>
                  <a:cubicBezTo>
                    <a:pt x="41" y="739"/>
                    <a:pt x="61" y="809"/>
                    <a:pt x="91" y="869"/>
                  </a:cubicBezTo>
                  <a:cubicBezTo>
                    <a:pt x="131" y="928"/>
                    <a:pt x="181" y="979"/>
                    <a:pt x="240" y="1019"/>
                  </a:cubicBezTo>
                  <a:cubicBezTo>
                    <a:pt x="271" y="1039"/>
                    <a:pt x="300" y="1048"/>
                    <a:pt x="340" y="1059"/>
                  </a:cubicBezTo>
                  <a:cubicBezTo>
                    <a:pt x="371" y="1068"/>
                    <a:pt x="400" y="1079"/>
                    <a:pt x="420" y="1088"/>
                  </a:cubicBezTo>
                  <a:cubicBezTo>
                    <a:pt x="450" y="1088"/>
                    <a:pt x="480" y="1088"/>
                    <a:pt x="490" y="1099"/>
                  </a:cubicBezTo>
                  <a:lnTo>
                    <a:pt x="520" y="1099"/>
                  </a:lnTo>
                  <a:lnTo>
                    <a:pt x="520" y="1079"/>
                  </a:lnTo>
                  <a:lnTo>
                    <a:pt x="520" y="1039"/>
                  </a:lnTo>
                  <a:cubicBezTo>
                    <a:pt x="520" y="1019"/>
                    <a:pt x="510" y="999"/>
                    <a:pt x="510" y="979"/>
                  </a:cubicBezTo>
                  <a:lnTo>
                    <a:pt x="510" y="888"/>
                  </a:lnTo>
                  <a:cubicBezTo>
                    <a:pt x="510" y="829"/>
                    <a:pt x="510" y="759"/>
                    <a:pt x="500" y="679"/>
                  </a:cubicBezTo>
                  <a:cubicBezTo>
                    <a:pt x="500" y="599"/>
                    <a:pt x="500" y="520"/>
                    <a:pt x="490" y="440"/>
                  </a:cubicBezTo>
                  <a:cubicBezTo>
                    <a:pt x="480" y="369"/>
                    <a:pt x="460" y="290"/>
                    <a:pt x="420" y="230"/>
                  </a:cubicBezTo>
                  <a:cubicBezTo>
                    <a:pt x="380" y="170"/>
                    <a:pt x="331" y="120"/>
                    <a:pt x="280" y="90"/>
                  </a:cubicBezTo>
                  <a:cubicBezTo>
                    <a:pt x="251" y="70"/>
                    <a:pt x="211" y="50"/>
                    <a:pt x="181" y="40"/>
                  </a:cubicBezTo>
                  <a:cubicBezTo>
                    <a:pt x="151" y="30"/>
                    <a:pt x="121" y="20"/>
                    <a:pt x="101" y="20"/>
                  </a:cubicBezTo>
                  <a:cubicBezTo>
                    <a:pt x="71" y="10"/>
                    <a:pt x="51" y="10"/>
                    <a:pt x="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8799687" y="3640533"/>
              <a:ext cx="58770" cy="111938"/>
            </a:xfrm>
            <a:custGeom>
              <a:avLst/>
              <a:gdLst/>
              <a:ahLst/>
              <a:cxnLst/>
              <a:rect l="l" t="t" r="r" b="b"/>
              <a:pathLst>
                <a:path w="640" h="1219" extrusionOk="0">
                  <a:moveTo>
                    <a:pt x="121" y="130"/>
                  </a:moveTo>
                  <a:cubicBezTo>
                    <a:pt x="131" y="130"/>
                    <a:pt x="141" y="130"/>
                    <a:pt x="141" y="140"/>
                  </a:cubicBezTo>
                  <a:cubicBezTo>
                    <a:pt x="171" y="140"/>
                    <a:pt x="201" y="150"/>
                    <a:pt x="221" y="160"/>
                  </a:cubicBezTo>
                  <a:cubicBezTo>
                    <a:pt x="251" y="170"/>
                    <a:pt x="280" y="180"/>
                    <a:pt x="300" y="200"/>
                  </a:cubicBezTo>
                  <a:cubicBezTo>
                    <a:pt x="360" y="230"/>
                    <a:pt x="400" y="270"/>
                    <a:pt x="431" y="320"/>
                  </a:cubicBezTo>
                  <a:cubicBezTo>
                    <a:pt x="460" y="369"/>
                    <a:pt x="480" y="429"/>
                    <a:pt x="490" y="509"/>
                  </a:cubicBezTo>
                  <a:cubicBezTo>
                    <a:pt x="500" y="589"/>
                    <a:pt x="500" y="679"/>
                    <a:pt x="500" y="739"/>
                  </a:cubicBezTo>
                  <a:lnTo>
                    <a:pt x="520" y="1088"/>
                  </a:lnTo>
                  <a:lnTo>
                    <a:pt x="500" y="1088"/>
                  </a:lnTo>
                  <a:cubicBezTo>
                    <a:pt x="471" y="1079"/>
                    <a:pt x="440" y="1068"/>
                    <a:pt x="420" y="1059"/>
                  </a:cubicBezTo>
                  <a:lnTo>
                    <a:pt x="331" y="1028"/>
                  </a:lnTo>
                  <a:cubicBezTo>
                    <a:pt x="280" y="999"/>
                    <a:pt x="241" y="948"/>
                    <a:pt x="211" y="899"/>
                  </a:cubicBezTo>
                  <a:cubicBezTo>
                    <a:pt x="181" y="849"/>
                    <a:pt x="161" y="789"/>
                    <a:pt x="141" y="709"/>
                  </a:cubicBezTo>
                  <a:cubicBezTo>
                    <a:pt x="131" y="649"/>
                    <a:pt x="131" y="569"/>
                    <a:pt x="131" y="480"/>
                  </a:cubicBezTo>
                  <a:lnTo>
                    <a:pt x="121" y="130"/>
                  </a:lnTo>
                  <a:close/>
                  <a:moveTo>
                    <a:pt x="51" y="1"/>
                  </a:moveTo>
                  <a:lnTo>
                    <a:pt x="11" y="30"/>
                  </a:lnTo>
                  <a:lnTo>
                    <a:pt x="1" y="90"/>
                  </a:lnTo>
                  <a:lnTo>
                    <a:pt x="1" y="120"/>
                  </a:lnTo>
                  <a:lnTo>
                    <a:pt x="11" y="480"/>
                  </a:lnTo>
                  <a:cubicBezTo>
                    <a:pt x="11" y="580"/>
                    <a:pt x="11" y="659"/>
                    <a:pt x="31" y="729"/>
                  </a:cubicBezTo>
                  <a:cubicBezTo>
                    <a:pt x="41" y="819"/>
                    <a:pt x="71" y="899"/>
                    <a:pt x="101" y="959"/>
                  </a:cubicBezTo>
                  <a:cubicBezTo>
                    <a:pt x="141" y="1028"/>
                    <a:pt x="201" y="1088"/>
                    <a:pt x="271" y="1128"/>
                  </a:cubicBezTo>
                  <a:cubicBezTo>
                    <a:pt x="300" y="1148"/>
                    <a:pt x="340" y="1168"/>
                    <a:pt x="380" y="1178"/>
                  </a:cubicBezTo>
                  <a:cubicBezTo>
                    <a:pt x="411" y="1188"/>
                    <a:pt x="440" y="1198"/>
                    <a:pt x="471" y="1198"/>
                  </a:cubicBezTo>
                  <a:cubicBezTo>
                    <a:pt x="490" y="1208"/>
                    <a:pt x="510" y="1208"/>
                    <a:pt x="530" y="1208"/>
                  </a:cubicBezTo>
                  <a:lnTo>
                    <a:pt x="630" y="1218"/>
                  </a:lnTo>
                  <a:lnTo>
                    <a:pt x="640" y="1168"/>
                  </a:lnTo>
                  <a:lnTo>
                    <a:pt x="640" y="1139"/>
                  </a:lnTo>
                  <a:lnTo>
                    <a:pt x="640" y="1128"/>
                  </a:lnTo>
                  <a:lnTo>
                    <a:pt x="640" y="1099"/>
                  </a:lnTo>
                  <a:lnTo>
                    <a:pt x="620" y="739"/>
                  </a:lnTo>
                  <a:cubicBezTo>
                    <a:pt x="620" y="669"/>
                    <a:pt x="620" y="580"/>
                    <a:pt x="610" y="489"/>
                  </a:cubicBezTo>
                  <a:cubicBezTo>
                    <a:pt x="590" y="400"/>
                    <a:pt x="570" y="320"/>
                    <a:pt x="530" y="260"/>
                  </a:cubicBezTo>
                  <a:cubicBezTo>
                    <a:pt x="490" y="190"/>
                    <a:pt x="431" y="130"/>
                    <a:pt x="371" y="90"/>
                  </a:cubicBezTo>
                  <a:cubicBezTo>
                    <a:pt x="331" y="70"/>
                    <a:pt x="300" y="60"/>
                    <a:pt x="260" y="50"/>
                  </a:cubicBezTo>
                  <a:cubicBezTo>
                    <a:pt x="231" y="30"/>
                    <a:pt x="201" y="20"/>
                    <a:pt x="171" y="20"/>
                  </a:cubicBezTo>
                  <a:cubicBezTo>
                    <a:pt x="151" y="10"/>
                    <a:pt x="131" y="10"/>
                    <a:pt x="111" y="10"/>
                  </a:cubicBezTo>
                  <a:lnTo>
                    <a:pt x="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8805197" y="3646043"/>
              <a:ext cx="47750" cy="100918"/>
            </a:xfrm>
            <a:custGeom>
              <a:avLst/>
              <a:gdLst/>
              <a:ahLst/>
              <a:cxnLst/>
              <a:rect l="l" t="t" r="r" b="b"/>
              <a:pathLst>
                <a:path w="520" h="1099" extrusionOk="0">
                  <a:moveTo>
                    <a:pt x="1" y="0"/>
                  </a:moveTo>
                  <a:lnTo>
                    <a:pt x="1" y="10"/>
                  </a:lnTo>
                  <a:lnTo>
                    <a:pt x="1" y="20"/>
                  </a:lnTo>
                  <a:lnTo>
                    <a:pt x="1" y="60"/>
                  </a:lnTo>
                  <a:lnTo>
                    <a:pt x="1" y="120"/>
                  </a:lnTo>
                  <a:cubicBezTo>
                    <a:pt x="11" y="150"/>
                    <a:pt x="11" y="180"/>
                    <a:pt x="11" y="210"/>
                  </a:cubicBezTo>
                  <a:lnTo>
                    <a:pt x="11" y="420"/>
                  </a:lnTo>
                  <a:cubicBezTo>
                    <a:pt x="11" y="500"/>
                    <a:pt x="11" y="579"/>
                    <a:pt x="21" y="659"/>
                  </a:cubicBezTo>
                  <a:cubicBezTo>
                    <a:pt x="41" y="739"/>
                    <a:pt x="61" y="809"/>
                    <a:pt x="91" y="869"/>
                  </a:cubicBezTo>
                  <a:cubicBezTo>
                    <a:pt x="131" y="928"/>
                    <a:pt x="181" y="979"/>
                    <a:pt x="240" y="1019"/>
                  </a:cubicBezTo>
                  <a:cubicBezTo>
                    <a:pt x="271" y="1039"/>
                    <a:pt x="300" y="1048"/>
                    <a:pt x="340" y="1059"/>
                  </a:cubicBezTo>
                  <a:cubicBezTo>
                    <a:pt x="371" y="1068"/>
                    <a:pt x="400" y="1079"/>
                    <a:pt x="420" y="1088"/>
                  </a:cubicBezTo>
                  <a:cubicBezTo>
                    <a:pt x="450" y="1088"/>
                    <a:pt x="480" y="1088"/>
                    <a:pt x="490" y="1099"/>
                  </a:cubicBezTo>
                  <a:lnTo>
                    <a:pt x="520" y="1099"/>
                  </a:lnTo>
                  <a:lnTo>
                    <a:pt x="520" y="1079"/>
                  </a:lnTo>
                  <a:lnTo>
                    <a:pt x="520" y="1039"/>
                  </a:lnTo>
                  <a:cubicBezTo>
                    <a:pt x="520" y="1019"/>
                    <a:pt x="510" y="999"/>
                    <a:pt x="510" y="979"/>
                  </a:cubicBezTo>
                  <a:lnTo>
                    <a:pt x="510" y="888"/>
                  </a:lnTo>
                  <a:cubicBezTo>
                    <a:pt x="510" y="829"/>
                    <a:pt x="510" y="759"/>
                    <a:pt x="500" y="679"/>
                  </a:cubicBezTo>
                  <a:cubicBezTo>
                    <a:pt x="500" y="599"/>
                    <a:pt x="500" y="520"/>
                    <a:pt x="490" y="440"/>
                  </a:cubicBezTo>
                  <a:cubicBezTo>
                    <a:pt x="480" y="369"/>
                    <a:pt x="460" y="290"/>
                    <a:pt x="420" y="230"/>
                  </a:cubicBezTo>
                  <a:cubicBezTo>
                    <a:pt x="380" y="170"/>
                    <a:pt x="331" y="120"/>
                    <a:pt x="280" y="90"/>
                  </a:cubicBezTo>
                  <a:cubicBezTo>
                    <a:pt x="251" y="70"/>
                    <a:pt x="211" y="50"/>
                    <a:pt x="181" y="40"/>
                  </a:cubicBezTo>
                  <a:cubicBezTo>
                    <a:pt x="151" y="30"/>
                    <a:pt x="121" y="20"/>
                    <a:pt x="101" y="20"/>
                  </a:cubicBezTo>
                  <a:cubicBezTo>
                    <a:pt x="71" y="10"/>
                    <a:pt x="51" y="10"/>
                    <a:pt x="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8799687" y="3640533"/>
              <a:ext cx="58770" cy="111938"/>
            </a:xfrm>
            <a:custGeom>
              <a:avLst/>
              <a:gdLst/>
              <a:ahLst/>
              <a:cxnLst/>
              <a:rect l="l" t="t" r="r" b="b"/>
              <a:pathLst>
                <a:path w="640" h="1219" extrusionOk="0">
                  <a:moveTo>
                    <a:pt x="121" y="130"/>
                  </a:moveTo>
                  <a:cubicBezTo>
                    <a:pt x="131" y="130"/>
                    <a:pt x="141" y="130"/>
                    <a:pt x="141" y="140"/>
                  </a:cubicBezTo>
                  <a:cubicBezTo>
                    <a:pt x="171" y="140"/>
                    <a:pt x="201" y="150"/>
                    <a:pt x="221" y="160"/>
                  </a:cubicBezTo>
                  <a:cubicBezTo>
                    <a:pt x="251" y="170"/>
                    <a:pt x="280" y="180"/>
                    <a:pt x="300" y="200"/>
                  </a:cubicBezTo>
                  <a:cubicBezTo>
                    <a:pt x="360" y="230"/>
                    <a:pt x="400" y="270"/>
                    <a:pt x="431" y="320"/>
                  </a:cubicBezTo>
                  <a:cubicBezTo>
                    <a:pt x="460" y="369"/>
                    <a:pt x="480" y="429"/>
                    <a:pt x="490" y="509"/>
                  </a:cubicBezTo>
                  <a:cubicBezTo>
                    <a:pt x="500" y="589"/>
                    <a:pt x="500" y="679"/>
                    <a:pt x="500" y="739"/>
                  </a:cubicBezTo>
                  <a:lnTo>
                    <a:pt x="520" y="1088"/>
                  </a:lnTo>
                  <a:lnTo>
                    <a:pt x="500" y="1088"/>
                  </a:lnTo>
                  <a:cubicBezTo>
                    <a:pt x="471" y="1079"/>
                    <a:pt x="440" y="1068"/>
                    <a:pt x="420" y="1059"/>
                  </a:cubicBezTo>
                  <a:lnTo>
                    <a:pt x="331" y="1028"/>
                  </a:lnTo>
                  <a:cubicBezTo>
                    <a:pt x="280" y="999"/>
                    <a:pt x="241" y="948"/>
                    <a:pt x="211" y="899"/>
                  </a:cubicBezTo>
                  <a:cubicBezTo>
                    <a:pt x="181" y="849"/>
                    <a:pt x="161" y="789"/>
                    <a:pt x="141" y="709"/>
                  </a:cubicBezTo>
                  <a:cubicBezTo>
                    <a:pt x="131" y="649"/>
                    <a:pt x="131" y="569"/>
                    <a:pt x="131" y="480"/>
                  </a:cubicBezTo>
                  <a:lnTo>
                    <a:pt x="121" y="130"/>
                  </a:lnTo>
                  <a:close/>
                  <a:moveTo>
                    <a:pt x="41" y="1"/>
                  </a:moveTo>
                  <a:lnTo>
                    <a:pt x="11" y="40"/>
                  </a:lnTo>
                  <a:lnTo>
                    <a:pt x="1" y="90"/>
                  </a:lnTo>
                  <a:lnTo>
                    <a:pt x="1" y="120"/>
                  </a:lnTo>
                  <a:lnTo>
                    <a:pt x="11" y="480"/>
                  </a:lnTo>
                  <a:cubicBezTo>
                    <a:pt x="11" y="580"/>
                    <a:pt x="11" y="659"/>
                    <a:pt x="31" y="729"/>
                  </a:cubicBezTo>
                  <a:cubicBezTo>
                    <a:pt x="41" y="819"/>
                    <a:pt x="71" y="899"/>
                    <a:pt x="101" y="959"/>
                  </a:cubicBezTo>
                  <a:cubicBezTo>
                    <a:pt x="141" y="1028"/>
                    <a:pt x="201" y="1088"/>
                    <a:pt x="271" y="1128"/>
                  </a:cubicBezTo>
                  <a:cubicBezTo>
                    <a:pt x="300" y="1148"/>
                    <a:pt x="340" y="1168"/>
                    <a:pt x="380" y="1178"/>
                  </a:cubicBezTo>
                  <a:cubicBezTo>
                    <a:pt x="411" y="1188"/>
                    <a:pt x="440" y="1198"/>
                    <a:pt x="471" y="1198"/>
                  </a:cubicBezTo>
                  <a:cubicBezTo>
                    <a:pt x="490" y="1208"/>
                    <a:pt x="510" y="1208"/>
                    <a:pt x="530" y="1208"/>
                  </a:cubicBezTo>
                  <a:lnTo>
                    <a:pt x="580" y="1218"/>
                  </a:lnTo>
                  <a:lnTo>
                    <a:pt x="630" y="1218"/>
                  </a:lnTo>
                  <a:lnTo>
                    <a:pt x="640" y="1168"/>
                  </a:lnTo>
                  <a:lnTo>
                    <a:pt x="640" y="1139"/>
                  </a:lnTo>
                  <a:lnTo>
                    <a:pt x="640" y="1128"/>
                  </a:lnTo>
                  <a:lnTo>
                    <a:pt x="640" y="1099"/>
                  </a:lnTo>
                  <a:lnTo>
                    <a:pt x="620" y="739"/>
                  </a:lnTo>
                  <a:cubicBezTo>
                    <a:pt x="620" y="669"/>
                    <a:pt x="620" y="580"/>
                    <a:pt x="610" y="489"/>
                  </a:cubicBezTo>
                  <a:cubicBezTo>
                    <a:pt x="590" y="400"/>
                    <a:pt x="570" y="320"/>
                    <a:pt x="530" y="260"/>
                  </a:cubicBezTo>
                  <a:cubicBezTo>
                    <a:pt x="490" y="190"/>
                    <a:pt x="440" y="130"/>
                    <a:pt x="371" y="90"/>
                  </a:cubicBezTo>
                  <a:cubicBezTo>
                    <a:pt x="331" y="70"/>
                    <a:pt x="300" y="60"/>
                    <a:pt x="260" y="50"/>
                  </a:cubicBezTo>
                  <a:cubicBezTo>
                    <a:pt x="231" y="30"/>
                    <a:pt x="201" y="20"/>
                    <a:pt x="171" y="20"/>
                  </a:cubicBezTo>
                  <a:cubicBezTo>
                    <a:pt x="151" y="10"/>
                    <a:pt x="131" y="10"/>
                    <a:pt x="111" y="10"/>
                  </a:cubicBezTo>
                  <a:lnTo>
                    <a:pt x="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8846518" y="3673499"/>
              <a:ext cx="48669" cy="100000"/>
            </a:xfrm>
            <a:custGeom>
              <a:avLst/>
              <a:gdLst/>
              <a:ahLst/>
              <a:cxnLst/>
              <a:rect l="l" t="t" r="r" b="b"/>
              <a:pathLst>
                <a:path w="530" h="1089" extrusionOk="0">
                  <a:moveTo>
                    <a:pt x="0" y="1"/>
                  </a:moveTo>
                  <a:lnTo>
                    <a:pt x="0" y="21"/>
                  </a:lnTo>
                  <a:lnTo>
                    <a:pt x="0" y="61"/>
                  </a:lnTo>
                  <a:lnTo>
                    <a:pt x="0" y="121"/>
                  </a:lnTo>
                  <a:cubicBezTo>
                    <a:pt x="0" y="150"/>
                    <a:pt x="0" y="181"/>
                    <a:pt x="10" y="210"/>
                  </a:cubicBezTo>
                  <a:lnTo>
                    <a:pt x="10" y="420"/>
                  </a:lnTo>
                  <a:cubicBezTo>
                    <a:pt x="10" y="500"/>
                    <a:pt x="20" y="580"/>
                    <a:pt x="30" y="660"/>
                  </a:cubicBezTo>
                  <a:cubicBezTo>
                    <a:pt x="40" y="729"/>
                    <a:pt x="60" y="809"/>
                    <a:pt x="100" y="869"/>
                  </a:cubicBezTo>
                  <a:cubicBezTo>
                    <a:pt x="140" y="929"/>
                    <a:pt x="190" y="979"/>
                    <a:pt x="250" y="1009"/>
                  </a:cubicBezTo>
                  <a:cubicBezTo>
                    <a:pt x="280" y="1029"/>
                    <a:pt x="320" y="1039"/>
                    <a:pt x="349" y="1059"/>
                  </a:cubicBezTo>
                  <a:cubicBezTo>
                    <a:pt x="380" y="1069"/>
                    <a:pt x="409" y="1069"/>
                    <a:pt x="440" y="1079"/>
                  </a:cubicBezTo>
                  <a:cubicBezTo>
                    <a:pt x="460" y="1079"/>
                    <a:pt x="489" y="1089"/>
                    <a:pt x="500" y="1089"/>
                  </a:cubicBezTo>
                  <a:lnTo>
                    <a:pt x="529" y="1089"/>
                  </a:lnTo>
                  <a:lnTo>
                    <a:pt x="529" y="1079"/>
                  </a:lnTo>
                  <a:lnTo>
                    <a:pt x="529" y="1029"/>
                  </a:lnTo>
                  <a:cubicBezTo>
                    <a:pt x="529" y="1009"/>
                    <a:pt x="520" y="989"/>
                    <a:pt x="520" y="969"/>
                  </a:cubicBezTo>
                  <a:lnTo>
                    <a:pt x="520" y="879"/>
                  </a:lnTo>
                  <a:cubicBezTo>
                    <a:pt x="520" y="819"/>
                    <a:pt x="509" y="749"/>
                    <a:pt x="509" y="669"/>
                  </a:cubicBezTo>
                  <a:cubicBezTo>
                    <a:pt x="509" y="589"/>
                    <a:pt x="500" y="510"/>
                    <a:pt x="489" y="440"/>
                  </a:cubicBezTo>
                  <a:cubicBezTo>
                    <a:pt x="480" y="360"/>
                    <a:pt x="449" y="280"/>
                    <a:pt x="420" y="221"/>
                  </a:cubicBezTo>
                  <a:cubicBezTo>
                    <a:pt x="380" y="161"/>
                    <a:pt x="329" y="110"/>
                    <a:pt x="270" y="81"/>
                  </a:cubicBezTo>
                  <a:cubicBezTo>
                    <a:pt x="240" y="61"/>
                    <a:pt x="210" y="50"/>
                    <a:pt x="180" y="41"/>
                  </a:cubicBezTo>
                  <a:lnTo>
                    <a:pt x="90" y="10"/>
                  </a:lnTo>
                  <a:cubicBezTo>
                    <a:pt x="70" y="10"/>
                    <a:pt x="40" y="10"/>
                    <a:pt x="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8841009" y="3668081"/>
              <a:ext cx="59688" cy="110928"/>
            </a:xfrm>
            <a:custGeom>
              <a:avLst/>
              <a:gdLst/>
              <a:ahLst/>
              <a:cxnLst/>
              <a:rect l="l" t="t" r="r" b="b"/>
              <a:pathLst>
                <a:path w="650" h="1208" extrusionOk="0">
                  <a:moveTo>
                    <a:pt x="140" y="129"/>
                  </a:moveTo>
                  <a:cubicBezTo>
                    <a:pt x="170" y="140"/>
                    <a:pt x="190" y="149"/>
                    <a:pt x="220" y="160"/>
                  </a:cubicBezTo>
                  <a:cubicBezTo>
                    <a:pt x="250" y="169"/>
                    <a:pt x="280" y="180"/>
                    <a:pt x="300" y="189"/>
                  </a:cubicBezTo>
                  <a:cubicBezTo>
                    <a:pt x="350" y="220"/>
                    <a:pt x="400" y="260"/>
                    <a:pt x="429" y="309"/>
                  </a:cubicBezTo>
                  <a:cubicBezTo>
                    <a:pt x="460" y="359"/>
                    <a:pt x="480" y="419"/>
                    <a:pt x="489" y="499"/>
                  </a:cubicBezTo>
                  <a:cubicBezTo>
                    <a:pt x="500" y="589"/>
                    <a:pt x="509" y="668"/>
                    <a:pt x="509" y="728"/>
                  </a:cubicBezTo>
                  <a:lnTo>
                    <a:pt x="529" y="1078"/>
                  </a:lnTo>
                  <a:lnTo>
                    <a:pt x="509" y="1078"/>
                  </a:lnTo>
                  <a:cubicBezTo>
                    <a:pt x="480" y="1068"/>
                    <a:pt x="449" y="1068"/>
                    <a:pt x="429" y="1058"/>
                  </a:cubicBezTo>
                  <a:cubicBezTo>
                    <a:pt x="400" y="1048"/>
                    <a:pt x="370" y="1038"/>
                    <a:pt x="340" y="1018"/>
                  </a:cubicBezTo>
                  <a:cubicBezTo>
                    <a:pt x="290" y="988"/>
                    <a:pt x="240" y="948"/>
                    <a:pt x="210" y="898"/>
                  </a:cubicBezTo>
                  <a:cubicBezTo>
                    <a:pt x="180" y="848"/>
                    <a:pt x="160" y="788"/>
                    <a:pt x="150" y="708"/>
                  </a:cubicBezTo>
                  <a:cubicBezTo>
                    <a:pt x="140" y="639"/>
                    <a:pt x="130" y="569"/>
                    <a:pt x="130" y="479"/>
                  </a:cubicBezTo>
                  <a:lnTo>
                    <a:pt x="120" y="129"/>
                  </a:lnTo>
                  <a:close/>
                  <a:moveTo>
                    <a:pt x="60" y="0"/>
                  </a:moveTo>
                  <a:lnTo>
                    <a:pt x="10" y="10"/>
                  </a:lnTo>
                  <a:lnTo>
                    <a:pt x="1" y="80"/>
                  </a:lnTo>
                  <a:lnTo>
                    <a:pt x="1" y="89"/>
                  </a:lnTo>
                  <a:lnTo>
                    <a:pt x="1" y="120"/>
                  </a:lnTo>
                  <a:lnTo>
                    <a:pt x="10" y="479"/>
                  </a:lnTo>
                  <a:cubicBezTo>
                    <a:pt x="10" y="579"/>
                    <a:pt x="21" y="659"/>
                    <a:pt x="30" y="728"/>
                  </a:cubicBezTo>
                  <a:cubicBezTo>
                    <a:pt x="50" y="819"/>
                    <a:pt x="70" y="898"/>
                    <a:pt x="110" y="958"/>
                  </a:cubicBezTo>
                  <a:cubicBezTo>
                    <a:pt x="150" y="1028"/>
                    <a:pt x="210" y="1088"/>
                    <a:pt x="280" y="1128"/>
                  </a:cubicBezTo>
                  <a:cubicBezTo>
                    <a:pt x="320" y="1138"/>
                    <a:pt x="350" y="1158"/>
                    <a:pt x="389" y="1168"/>
                  </a:cubicBezTo>
                  <a:lnTo>
                    <a:pt x="480" y="1198"/>
                  </a:lnTo>
                  <a:cubicBezTo>
                    <a:pt x="509" y="1198"/>
                    <a:pt x="529" y="1198"/>
                    <a:pt x="540" y="1208"/>
                  </a:cubicBezTo>
                  <a:lnTo>
                    <a:pt x="639" y="1208"/>
                  </a:lnTo>
                  <a:lnTo>
                    <a:pt x="649" y="1158"/>
                  </a:lnTo>
                  <a:lnTo>
                    <a:pt x="649" y="1128"/>
                  </a:lnTo>
                  <a:lnTo>
                    <a:pt x="649" y="1118"/>
                  </a:lnTo>
                  <a:lnTo>
                    <a:pt x="649" y="1088"/>
                  </a:lnTo>
                  <a:lnTo>
                    <a:pt x="629" y="728"/>
                  </a:lnTo>
                  <a:cubicBezTo>
                    <a:pt x="629" y="668"/>
                    <a:pt x="619" y="569"/>
                    <a:pt x="609" y="489"/>
                  </a:cubicBezTo>
                  <a:cubicBezTo>
                    <a:pt x="589" y="389"/>
                    <a:pt x="569" y="309"/>
                    <a:pt x="529" y="249"/>
                  </a:cubicBezTo>
                  <a:cubicBezTo>
                    <a:pt x="489" y="180"/>
                    <a:pt x="429" y="129"/>
                    <a:pt x="360" y="89"/>
                  </a:cubicBezTo>
                  <a:cubicBezTo>
                    <a:pt x="330" y="69"/>
                    <a:pt x="300" y="60"/>
                    <a:pt x="260" y="40"/>
                  </a:cubicBezTo>
                  <a:cubicBezTo>
                    <a:pt x="230" y="30"/>
                    <a:pt x="200" y="20"/>
                    <a:pt x="170" y="20"/>
                  </a:cubicBezTo>
                  <a:cubicBezTo>
                    <a:pt x="150" y="10"/>
                    <a:pt x="120" y="10"/>
                    <a:pt x="110" y="10"/>
                  </a:cubicBezTo>
                  <a:lnTo>
                    <a:pt x="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8846518" y="3673499"/>
              <a:ext cx="48669" cy="100000"/>
            </a:xfrm>
            <a:custGeom>
              <a:avLst/>
              <a:gdLst/>
              <a:ahLst/>
              <a:cxnLst/>
              <a:rect l="l" t="t" r="r" b="b"/>
              <a:pathLst>
                <a:path w="530" h="1089" extrusionOk="0">
                  <a:moveTo>
                    <a:pt x="0" y="1"/>
                  </a:moveTo>
                  <a:lnTo>
                    <a:pt x="0" y="21"/>
                  </a:lnTo>
                  <a:lnTo>
                    <a:pt x="0" y="61"/>
                  </a:lnTo>
                  <a:lnTo>
                    <a:pt x="0" y="121"/>
                  </a:lnTo>
                  <a:cubicBezTo>
                    <a:pt x="0" y="150"/>
                    <a:pt x="0" y="181"/>
                    <a:pt x="10" y="210"/>
                  </a:cubicBezTo>
                  <a:lnTo>
                    <a:pt x="10" y="420"/>
                  </a:lnTo>
                  <a:cubicBezTo>
                    <a:pt x="10" y="500"/>
                    <a:pt x="20" y="580"/>
                    <a:pt x="30" y="660"/>
                  </a:cubicBezTo>
                  <a:cubicBezTo>
                    <a:pt x="40" y="729"/>
                    <a:pt x="60" y="809"/>
                    <a:pt x="100" y="869"/>
                  </a:cubicBezTo>
                  <a:cubicBezTo>
                    <a:pt x="140" y="929"/>
                    <a:pt x="190" y="979"/>
                    <a:pt x="250" y="1009"/>
                  </a:cubicBezTo>
                  <a:cubicBezTo>
                    <a:pt x="280" y="1029"/>
                    <a:pt x="320" y="1039"/>
                    <a:pt x="349" y="1059"/>
                  </a:cubicBezTo>
                  <a:cubicBezTo>
                    <a:pt x="380" y="1069"/>
                    <a:pt x="409" y="1069"/>
                    <a:pt x="440" y="1079"/>
                  </a:cubicBezTo>
                  <a:cubicBezTo>
                    <a:pt x="460" y="1079"/>
                    <a:pt x="489" y="1089"/>
                    <a:pt x="500" y="1089"/>
                  </a:cubicBezTo>
                  <a:lnTo>
                    <a:pt x="529" y="1089"/>
                  </a:lnTo>
                  <a:lnTo>
                    <a:pt x="529" y="1079"/>
                  </a:lnTo>
                  <a:lnTo>
                    <a:pt x="529" y="1029"/>
                  </a:lnTo>
                  <a:cubicBezTo>
                    <a:pt x="529" y="1009"/>
                    <a:pt x="520" y="989"/>
                    <a:pt x="520" y="969"/>
                  </a:cubicBezTo>
                  <a:lnTo>
                    <a:pt x="520" y="879"/>
                  </a:lnTo>
                  <a:cubicBezTo>
                    <a:pt x="520" y="819"/>
                    <a:pt x="509" y="749"/>
                    <a:pt x="509" y="669"/>
                  </a:cubicBezTo>
                  <a:cubicBezTo>
                    <a:pt x="509" y="589"/>
                    <a:pt x="500" y="510"/>
                    <a:pt x="489" y="440"/>
                  </a:cubicBezTo>
                  <a:cubicBezTo>
                    <a:pt x="480" y="360"/>
                    <a:pt x="449" y="280"/>
                    <a:pt x="420" y="221"/>
                  </a:cubicBezTo>
                  <a:cubicBezTo>
                    <a:pt x="380" y="161"/>
                    <a:pt x="329" y="110"/>
                    <a:pt x="270" y="81"/>
                  </a:cubicBezTo>
                  <a:cubicBezTo>
                    <a:pt x="240" y="61"/>
                    <a:pt x="210" y="50"/>
                    <a:pt x="180" y="41"/>
                  </a:cubicBezTo>
                  <a:lnTo>
                    <a:pt x="90" y="10"/>
                  </a:lnTo>
                  <a:cubicBezTo>
                    <a:pt x="70" y="10"/>
                    <a:pt x="40" y="10"/>
                    <a:pt x="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8841009" y="3668081"/>
              <a:ext cx="59688" cy="110928"/>
            </a:xfrm>
            <a:custGeom>
              <a:avLst/>
              <a:gdLst/>
              <a:ahLst/>
              <a:cxnLst/>
              <a:rect l="l" t="t" r="r" b="b"/>
              <a:pathLst>
                <a:path w="650" h="1208" extrusionOk="0">
                  <a:moveTo>
                    <a:pt x="140" y="129"/>
                  </a:moveTo>
                  <a:cubicBezTo>
                    <a:pt x="170" y="140"/>
                    <a:pt x="190" y="149"/>
                    <a:pt x="220" y="160"/>
                  </a:cubicBezTo>
                  <a:cubicBezTo>
                    <a:pt x="250" y="169"/>
                    <a:pt x="280" y="180"/>
                    <a:pt x="300" y="189"/>
                  </a:cubicBezTo>
                  <a:cubicBezTo>
                    <a:pt x="350" y="220"/>
                    <a:pt x="400" y="260"/>
                    <a:pt x="429" y="309"/>
                  </a:cubicBezTo>
                  <a:cubicBezTo>
                    <a:pt x="460" y="359"/>
                    <a:pt x="480" y="419"/>
                    <a:pt x="489" y="499"/>
                  </a:cubicBezTo>
                  <a:cubicBezTo>
                    <a:pt x="500" y="589"/>
                    <a:pt x="509" y="668"/>
                    <a:pt x="509" y="728"/>
                  </a:cubicBezTo>
                  <a:lnTo>
                    <a:pt x="520" y="948"/>
                  </a:lnTo>
                  <a:lnTo>
                    <a:pt x="529" y="1078"/>
                  </a:lnTo>
                  <a:lnTo>
                    <a:pt x="509" y="1078"/>
                  </a:lnTo>
                  <a:cubicBezTo>
                    <a:pt x="480" y="1068"/>
                    <a:pt x="449" y="1068"/>
                    <a:pt x="429" y="1058"/>
                  </a:cubicBezTo>
                  <a:cubicBezTo>
                    <a:pt x="400" y="1048"/>
                    <a:pt x="370" y="1038"/>
                    <a:pt x="340" y="1018"/>
                  </a:cubicBezTo>
                  <a:cubicBezTo>
                    <a:pt x="290" y="988"/>
                    <a:pt x="240" y="948"/>
                    <a:pt x="210" y="898"/>
                  </a:cubicBezTo>
                  <a:cubicBezTo>
                    <a:pt x="180" y="848"/>
                    <a:pt x="160" y="788"/>
                    <a:pt x="150" y="708"/>
                  </a:cubicBezTo>
                  <a:cubicBezTo>
                    <a:pt x="140" y="639"/>
                    <a:pt x="130" y="569"/>
                    <a:pt x="130" y="479"/>
                  </a:cubicBezTo>
                  <a:lnTo>
                    <a:pt x="120" y="129"/>
                  </a:lnTo>
                  <a:close/>
                  <a:moveTo>
                    <a:pt x="70" y="0"/>
                  </a:moveTo>
                  <a:lnTo>
                    <a:pt x="10" y="10"/>
                  </a:lnTo>
                  <a:lnTo>
                    <a:pt x="1" y="80"/>
                  </a:lnTo>
                  <a:lnTo>
                    <a:pt x="1" y="89"/>
                  </a:lnTo>
                  <a:lnTo>
                    <a:pt x="1" y="120"/>
                  </a:lnTo>
                  <a:lnTo>
                    <a:pt x="10" y="479"/>
                  </a:lnTo>
                  <a:cubicBezTo>
                    <a:pt x="10" y="579"/>
                    <a:pt x="21" y="659"/>
                    <a:pt x="30" y="728"/>
                  </a:cubicBezTo>
                  <a:cubicBezTo>
                    <a:pt x="50" y="819"/>
                    <a:pt x="70" y="898"/>
                    <a:pt x="110" y="958"/>
                  </a:cubicBezTo>
                  <a:cubicBezTo>
                    <a:pt x="150" y="1028"/>
                    <a:pt x="210" y="1088"/>
                    <a:pt x="280" y="1128"/>
                  </a:cubicBezTo>
                  <a:cubicBezTo>
                    <a:pt x="320" y="1138"/>
                    <a:pt x="350" y="1158"/>
                    <a:pt x="389" y="1168"/>
                  </a:cubicBezTo>
                  <a:lnTo>
                    <a:pt x="480" y="1198"/>
                  </a:lnTo>
                  <a:cubicBezTo>
                    <a:pt x="509" y="1198"/>
                    <a:pt x="529" y="1198"/>
                    <a:pt x="540" y="1208"/>
                  </a:cubicBezTo>
                  <a:lnTo>
                    <a:pt x="639" y="1208"/>
                  </a:lnTo>
                  <a:lnTo>
                    <a:pt x="649" y="1158"/>
                  </a:lnTo>
                  <a:lnTo>
                    <a:pt x="649" y="1128"/>
                  </a:lnTo>
                  <a:lnTo>
                    <a:pt x="649" y="1118"/>
                  </a:lnTo>
                  <a:lnTo>
                    <a:pt x="649" y="1088"/>
                  </a:lnTo>
                  <a:lnTo>
                    <a:pt x="629" y="728"/>
                  </a:lnTo>
                  <a:cubicBezTo>
                    <a:pt x="629" y="668"/>
                    <a:pt x="619" y="569"/>
                    <a:pt x="609" y="489"/>
                  </a:cubicBezTo>
                  <a:cubicBezTo>
                    <a:pt x="589" y="389"/>
                    <a:pt x="569" y="309"/>
                    <a:pt x="529" y="249"/>
                  </a:cubicBezTo>
                  <a:cubicBezTo>
                    <a:pt x="489" y="180"/>
                    <a:pt x="429" y="129"/>
                    <a:pt x="360" y="89"/>
                  </a:cubicBezTo>
                  <a:cubicBezTo>
                    <a:pt x="330" y="69"/>
                    <a:pt x="300" y="50"/>
                    <a:pt x="260" y="40"/>
                  </a:cubicBezTo>
                  <a:cubicBezTo>
                    <a:pt x="230" y="30"/>
                    <a:pt x="200" y="20"/>
                    <a:pt x="170" y="20"/>
                  </a:cubicBezTo>
                  <a:cubicBezTo>
                    <a:pt x="150" y="10"/>
                    <a:pt x="120" y="10"/>
                    <a:pt x="110" y="10"/>
                  </a:cubicBezTo>
                  <a:lnTo>
                    <a:pt x="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8887748" y="3700129"/>
              <a:ext cx="50505" cy="99082"/>
            </a:xfrm>
            <a:custGeom>
              <a:avLst/>
              <a:gdLst/>
              <a:ahLst/>
              <a:cxnLst/>
              <a:rect l="l" t="t" r="r" b="b"/>
              <a:pathLst>
                <a:path w="550" h="1079" extrusionOk="0">
                  <a:moveTo>
                    <a:pt x="0" y="0"/>
                  </a:moveTo>
                  <a:lnTo>
                    <a:pt x="0" y="10"/>
                  </a:lnTo>
                  <a:lnTo>
                    <a:pt x="0" y="20"/>
                  </a:lnTo>
                  <a:lnTo>
                    <a:pt x="0" y="60"/>
                  </a:lnTo>
                  <a:lnTo>
                    <a:pt x="0" y="130"/>
                  </a:lnTo>
                  <a:cubicBezTo>
                    <a:pt x="0" y="150"/>
                    <a:pt x="11" y="180"/>
                    <a:pt x="11" y="210"/>
                  </a:cubicBezTo>
                  <a:lnTo>
                    <a:pt x="11" y="419"/>
                  </a:lnTo>
                  <a:cubicBezTo>
                    <a:pt x="20" y="499"/>
                    <a:pt x="20" y="579"/>
                    <a:pt x="40" y="659"/>
                  </a:cubicBezTo>
                  <a:cubicBezTo>
                    <a:pt x="51" y="739"/>
                    <a:pt x="80" y="809"/>
                    <a:pt x="120" y="869"/>
                  </a:cubicBezTo>
                  <a:cubicBezTo>
                    <a:pt x="150" y="929"/>
                    <a:pt x="210" y="978"/>
                    <a:pt x="270" y="1009"/>
                  </a:cubicBezTo>
                  <a:cubicBezTo>
                    <a:pt x="300" y="1029"/>
                    <a:pt x="330" y="1038"/>
                    <a:pt x="370" y="1049"/>
                  </a:cubicBezTo>
                  <a:cubicBezTo>
                    <a:pt x="400" y="1058"/>
                    <a:pt x="430" y="1069"/>
                    <a:pt x="459" y="1069"/>
                  </a:cubicBezTo>
                  <a:cubicBezTo>
                    <a:pt x="479" y="1078"/>
                    <a:pt x="510" y="1078"/>
                    <a:pt x="519" y="1078"/>
                  </a:cubicBezTo>
                  <a:lnTo>
                    <a:pt x="550" y="1078"/>
                  </a:lnTo>
                  <a:lnTo>
                    <a:pt x="550" y="1069"/>
                  </a:lnTo>
                  <a:lnTo>
                    <a:pt x="550" y="1029"/>
                  </a:lnTo>
                  <a:cubicBezTo>
                    <a:pt x="539" y="1009"/>
                    <a:pt x="539" y="989"/>
                    <a:pt x="539" y="958"/>
                  </a:cubicBezTo>
                  <a:cubicBezTo>
                    <a:pt x="539" y="929"/>
                    <a:pt x="539" y="909"/>
                    <a:pt x="530" y="878"/>
                  </a:cubicBezTo>
                  <a:cubicBezTo>
                    <a:pt x="530" y="809"/>
                    <a:pt x="519" y="739"/>
                    <a:pt x="519" y="659"/>
                  </a:cubicBezTo>
                  <a:cubicBezTo>
                    <a:pt x="510" y="589"/>
                    <a:pt x="510" y="499"/>
                    <a:pt x="490" y="430"/>
                  </a:cubicBezTo>
                  <a:cubicBezTo>
                    <a:pt x="479" y="350"/>
                    <a:pt x="459" y="280"/>
                    <a:pt x="420" y="220"/>
                  </a:cubicBezTo>
                  <a:cubicBezTo>
                    <a:pt x="380" y="160"/>
                    <a:pt x="330" y="110"/>
                    <a:pt x="270" y="80"/>
                  </a:cubicBezTo>
                  <a:cubicBezTo>
                    <a:pt x="240" y="60"/>
                    <a:pt x="210" y="50"/>
                    <a:pt x="180" y="40"/>
                  </a:cubicBezTo>
                  <a:cubicBezTo>
                    <a:pt x="150" y="30"/>
                    <a:pt x="120" y="20"/>
                    <a:pt x="91" y="20"/>
                  </a:cubicBezTo>
                  <a:cubicBezTo>
                    <a:pt x="71" y="10"/>
                    <a:pt x="40" y="10"/>
                    <a:pt x="31" y="10"/>
                  </a:cubicBezTo>
                  <a:cubicBezTo>
                    <a:pt x="20" y="0"/>
                    <a:pt x="11" y="0"/>
                    <a:pt x="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8882239" y="3694619"/>
              <a:ext cx="61524" cy="111019"/>
            </a:xfrm>
            <a:custGeom>
              <a:avLst/>
              <a:gdLst/>
              <a:ahLst/>
              <a:cxnLst/>
              <a:rect l="l" t="t" r="r" b="b"/>
              <a:pathLst>
                <a:path w="670" h="1209" extrusionOk="0">
                  <a:moveTo>
                    <a:pt x="140" y="130"/>
                  </a:moveTo>
                  <a:cubicBezTo>
                    <a:pt x="170" y="140"/>
                    <a:pt x="190" y="150"/>
                    <a:pt x="220" y="150"/>
                  </a:cubicBezTo>
                  <a:cubicBezTo>
                    <a:pt x="250" y="160"/>
                    <a:pt x="280" y="180"/>
                    <a:pt x="300" y="190"/>
                  </a:cubicBezTo>
                  <a:cubicBezTo>
                    <a:pt x="350" y="220"/>
                    <a:pt x="400" y="260"/>
                    <a:pt x="430" y="310"/>
                  </a:cubicBezTo>
                  <a:cubicBezTo>
                    <a:pt x="460" y="359"/>
                    <a:pt x="480" y="419"/>
                    <a:pt x="490" y="499"/>
                  </a:cubicBezTo>
                  <a:cubicBezTo>
                    <a:pt x="510" y="579"/>
                    <a:pt x="519" y="659"/>
                    <a:pt x="519" y="729"/>
                  </a:cubicBezTo>
                  <a:lnTo>
                    <a:pt x="539" y="1078"/>
                  </a:lnTo>
                  <a:lnTo>
                    <a:pt x="530" y="1069"/>
                  </a:lnTo>
                  <a:cubicBezTo>
                    <a:pt x="500" y="1069"/>
                    <a:pt x="470" y="1058"/>
                    <a:pt x="440" y="1049"/>
                  </a:cubicBezTo>
                  <a:cubicBezTo>
                    <a:pt x="410" y="1038"/>
                    <a:pt x="390" y="1029"/>
                    <a:pt x="360" y="1018"/>
                  </a:cubicBezTo>
                  <a:cubicBezTo>
                    <a:pt x="300" y="989"/>
                    <a:pt x="260" y="949"/>
                    <a:pt x="230" y="899"/>
                  </a:cubicBezTo>
                  <a:cubicBezTo>
                    <a:pt x="190" y="849"/>
                    <a:pt x="170" y="789"/>
                    <a:pt x="160" y="709"/>
                  </a:cubicBezTo>
                  <a:cubicBezTo>
                    <a:pt x="151" y="639"/>
                    <a:pt x="140" y="570"/>
                    <a:pt x="131" y="479"/>
                  </a:cubicBezTo>
                  <a:lnTo>
                    <a:pt x="120" y="130"/>
                  </a:lnTo>
                  <a:close/>
                  <a:moveTo>
                    <a:pt x="40" y="0"/>
                  </a:moveTo>
                  <a:lnTo>
                    <a:pt x="0" y="40"/>
                  </a:lnTo>
                  <a:lnTo>
                    <a:pt x="0" y="90"/>
                  </a:lnTo>
                  <a:lnTo>
                    <a:pt x="0" y="130"/>
                  </a:lnTo>
                  <a:lnTo>
                    <a:pt x="11" y="479"/>
                  </a:lnTo>
                  <a:cubicBezTo>
                    <a:pt x="20" y="579"/>
                    <a:pt x="31" y="659"/>
                    <a:pt x="40" y="729"/>
                  </a:cubicBezTo>
                  <a:cubicBezTo>
                    <a:pt x="60" y="819"/>
                    <a:pt x="91" y="899"/>
                    <a:pt x="120" y="958"/>
                  </a:cubicBezTo>
                  <a:cubicBezTo>
                    <a:pt x="170" y="1029"/>
                    <a:pt x="230" y="1078"/>
                    <a:pt x="300" y="1118"/>
                  </a:cubicBezTo>
                  <a:cubicBezTo>
                    <a:pt x="340" y="1138"/>
                    <a:pt x="370" y="1158"/>
                    <a:pt x="410" y="1168"/>
                  </a:cubicBezTo>
                  <a:cubicBezTo>
                    <a:pt x="440" y="1178"/>
                    <a:pt x="480" y="1188"/>
                    <a:pt x="500" y="1188"/>
                  </a:cubicBezTo>
                  <a:cubicBezTo>
                    <a:pt x="530" y="1198"/>
                    <a:pt x="550" y="1198"/>
                    <a:pt x="559" y="1198"/>
                  </a:cubicBezTo>
                  <a:lnTo>
                    <a:pt x="659" y="1208"/>
                  </a:lnTo>
                  <a:lnTo>
                    <a:pt x="670" y="1149"/>
                  </a:lnTo>
                  <a:lnTo>
                    <a:pt x="670" y="1118"/>
                  </a:lnTo>
                  <a:lnTo>
                    <a:pt x="670" y="1109"/>
                  </a:lnTo>
                  <a:lnTo>
                    <a:pt x="670" y="1078"/>
                  </a:lnTo>
                  <a:lnTo>
                    <a:pt x="639" y="719"/>
                  </a:lnTo>
                  <a:cubicBezTo>
                    <a:pt x="630" y="649"/>
                    <a:pt x="630" y="559"/>
                    <a:pt x="610" y="479"/>
                  </a:cubicBezTo>
                  <a:cubicBezTo>
                    <a:pt x="590" y="379"/>
                    <a:pt x="570" y="310"/>
                    <a:pt x="530" y="250"/>
                  </a:cubicBezTo>
                  <a:cubicBezTo>
                    <a:pt x="490" y="180"/>
                    <a:pt x="430" y="120"/>
                    <a:pt x="360" y="80"/>
                  </a:cubicBezTo>
                  <a:cubicBezTo>
                    <a:pt x="330" y="70"/>
                    <a:pt x="290" y="50"/>
                    <a:pt x="260" y="40"/>
                  </a:cubicBezTo>
                  <a:cubicBezTo>
                    <a:pt x="230" y="30"/>
                    <a:pt x="190" y="20"/>
                    <a:pt x="170" y="20"/>
                  </a:cubicBezTo>
                  <a:cubicBezTo>
                    <a:pt x="140" y="10"/>
                    <a:pt x="120" y="10"/>
                    <a:pt x="111" y="10"/>
                  </a:cubicBezTo>
                  <a:lnTo>
                    <a:pt x="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8887748" y="3700129"/>
              <a:ext cx="50505" cy="99082"/>
            </a:xfrm>
            <a:custGeom>
              <a:avLst/>
              <a:gdLst/>
              <a:ahLst/>
              <a:cxnLst/>
              <a:rect l="l" t="t" r="r" b="b"/>
              <a:pathLst>
                <a:path w="550" h="1079" extrusionOk="0">
                  <a:moveTo>
                    <a:pt x="0" y="0"/>
                  </a:moveTo>
                  <a:lnTo>
                    <a:pt x="0" y="10"/>
                  </a:lnTo>
                  <a:lnTo>
                    <a:pt x="0" y="20"/>
                  </a:lnTo>
                  <a:lnTo>
                    <a:pt x="0" y="60"/>
                  </a:lnTo>
                  <a:lnTo>
                    <a:pt x="0" y="130"/>
                  </a:lnTo>
                  <a:cubicBezTo>
                    <a:pt x="0" y="150"/>
                    <a:pt x="11" y="180"/>
                    <a:pt x="11" y="210"/>
                  </a:cubicBezTo>
                  <a:lnTo>
                    <a:pt x="11" y="419"/>
                  </a:lnTo>
                  <a:cubicBezTo>
                    <a:pt x="20" y="499"/>
                    <a:pt x="20" y="579"/>
                    <a:pt x="40" y="659"/>
                  </a:cubicBezTo>
                  <a:cubicBezTo>
                    <a:pt x="51" y="739"/>
                    <a:pt x="80" y="809"/>
                    <a:pt x="120" y="869"/>
                  </a:cubicBezTo>
                  <a:cubicBezTo>
                    <a:pt x="150" y="929"/>
                    <a:pt x="210" y="978"/>
                    <a:pt x="270" y="1009"/>
                  </a:cubicBezTo>
                  <a:cubicBezTo>
                    <a:pt x="300" y="1029"/>
                    <a:pt x="330" y="1038"/>
                    <a:pt x="370" y="1049"/>
                  </a:cubicBezTo>
                  <a:cubicBezTo>
                    <a:pt x="400" y="1058"/>
                    <a:pt x="430" y="1069"/>
                    <a:pt x="459" y="1069"/>
                  </a:cubicBezTo>
                  <a:cubicBezTo>
                    <a:pt x="479" y="1078"/>
                    <a:pt x="510" y="1078"/>
                    <a:pt x="519" y="1078"/>
                  </a:cubicBezTo>
                  <a:lnTo>
                    <a:pt x="550" y="1078"/>
                  </a:lnTo>
                  <a:lnTo>
                    <a:pt x="550" y="1069"/>
                  </a:lnTo>
                  <a:lnTo>
                    <a:pt x="550" y="1029"/>
                  </a:lnTo>
                  <a:cubicBezTo>
                    <a:pt x="539" y="1009"/>
                    <a:pt x="539" y="989"/>
                    <a:pt x="539" y="958"/>
                  </a:cubicBezTo>
                  <a:cubicBezTo>
                    <a:pt x="539" y="929"/>
                    <a:pt x="539" y="909"/>
                    <a:pt x="530" y="878"/>
                  </a:cubicBezTo>
                  <a:cubicBezTo>
                    <a:pt x="530" y="809"/>
                    <a:pt x="519" y="739"/>
                    <a:pt x="519" y="659"/>
                  </a:cubicBezTo>
                  <a:cubicBezTo>
                    <a:pt x="510" y="589"/>
                    <a:pt x="510" y="499"/>
                    <a:pt x="490" y="430"/>
                  </a:cubicBezTo>
                  <a:cubicBezTo>
                    <a:pt x="479" y="350"/>
                    <a:pt x="459" y="280"/>
                    <a:pt x="420" y="220"/>
                  </a:cubicBezTo>
                  <a:cubicBezTo>
                    <a:pt x="380" y="160"/>
                    <a:pt x="330" y="110"/>
                    <a:pt x="270" y="80"/>
                  </a:cubicBezTo>
                  <a:cubicBezTo>
                    <a:pt x="240" y="60"/>
                    <a:pt x="210" y="50"/>
                    <a:pt x="180" y="40"/>
                  </a:cubicBezTo>
                  <a:cubicBezTo>
                    <a:pt x="150" y="30"/>
                    <a:pt x="120" y="20"/>
                    <a:pt x="91" y="20"/>
                  </a:cubicBezTo>
                  <a:cubicBezTo>
                    <a:pt x="71" y="10"/>
                    <a:pt x="40" y="10"/>
                    <a:pt x="31" y="10"/>
                  </a:cubicBezTo>
                  <a:cubicBezTo>
                    <a:pt x="20" y="0"/>
                    <a:pt x="11" y="0"/>
                    <a:pt x="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8882239" y="3694619"/>
              <a:ext cx="61524" cy="111019"/>
            </a:xfrm>
            <a:custGeom>
              <a:avLst/>
              <a:gdLst/>
              <a:ahLst/>
              <a:cxnLst/>
              <a:rect l="l" t="t" r="r" b="b"/>
              <a:pathLst>
                <a:path w="670" h="1209" extrusionOk="0">
                  <a:moveTo>
                    <a:pt x="140" y="130"/>
                  </a:moveTo>
                  <a:cubicBezTo>
                    <a:pt x="170" y="140"/>
                    <a:pt x="190" y="150"/>
                    <a:pt x="220" y="150"/>
                  </a:cubicBezTo>
                  <a:cubicBezTo>
                    <a:pt x="250" y="160"/>
                    <a:pt x="280" y="180"/>
                    <a:pt x="300" y="190"/>
                  </a:cubicBezTo>
                  <a:cubicBezTo>
                    <a:pt x="350" y="220"/>
                    <a:pt x="400" y="260"/>
                    <a:pt x="430" y="310"/>
                  </a:cubicBezTo>
                  <a:cubicBezTo>
                    <a:pt x="460" y="359"/>
                    <a:pt x="480" y="419"/>
                    <a:pt x="490" y="499"/>
                  </a:cubicBezTo>
                  <a:cubicBezTo>
                    <a:pt x="510" y="579"/>
                    <a:pt x="519" y="659"/>
                    <a:pt x="519" y="729"/>
                  </a:cubicBezTo>
                  <a:lnTo>
                    <a:pt x="539" y="1078"/>
                  </a:lnTo>
                  <a:lnTo>
                    <a:pt x="530" y="1069"/>
                  </a:lnTo>
                  <a:cubicBezTo>
                    <a:pt x="500" y="1069"/>
                    <a:pt x="470" y="1058"/>
                    <a:pt x="440" y="1049"/>
                  </a:cubicBezTo>
                  <a:cubicBezTo>
                    <a:pt x="410" y="1038"/>
                    <a:pt x="390" y="1029"/>
                    <a:pt x="360" y="1018"/>
                  </a:cubicBezTo>
                  <a:cubicBezTo>
                    <a:pt x="300" y="989"/>
                    <a:pt x="260" y="949"/>
                    <a:pt x="230" y="899"/>
                  </a:cubicBezTo>
                  <a:cubicBezTo>
                    <a:pt x="190" y="849"/>
                    <a:pt x="170" y="789"/>
                    <a:pt x="160" y="709"/>
                  </a:cubicBezTo>
                  <a:cubicBezTo>
                    <a:pt x="151" y="639"/>
                    <a:pt x="140" y="570"/>
                    <a:pt x="131" y="479"/>
                  </a:cubicBezTo>
                  <a:lnTo>
                    <a:pt x="120" y="130"/>
                  </a:lnTo>
                  <a:close/>
                  <a:moveTo>
                    <a:pt x="40" y="0"/>
                  </a:moveTo>
                  <a:lnTo>
                    <a:pt x="0" y="40"/>
                  </a:lnTo>
                  <a:lnTo>
                    <a:pt x="0" y="90"/>
                  </a:lnTo>
                  <a:lnTo>
                    <a:pt x="0" y="130"/>
                  </a:lnTo>
                  <a:lnTo>
                    <a:pt x="11" y="479"/>
                  </a:lnTo>
                  <a:cubicBezTo>
                    <a:pt x="20" y="579"/>
                    <a:pt x="31" y="659"/>
                    <a:pt x="40" y="729"/>
                  </a:cubicBezTo>
                  <a:cubicBezTo>
                    <a:pt x="60" y="819"/>
                    <a:pt x="91" y="899"/>
                    <a:pt x="120" y="958"/>
                  </a:cubicBezTo>
                  <a:cubicBezTo>
                    <a:pt x="170" y="1029"/>
                    <a:pt x="230" y="1078"/>
                    <a:pt x="300" y="1118"/>
                  </a:cubicBezTo>
                  <a:cubicBezTo>
                    <a:pt x="340" y="1138"/>
                    <a:pt x="370" y="1158"/>
                    <a:pt x="410" y="1168"/>
                  </a:cubicBezTo>
                  <a:cubicBezTo>
                    <a:pt x="440" y="1178"/>
                    <a:pt x="480" y="1188"/>
                    <a:pt x="500" y="1188"/>
                  </a:cubicBezTo>
                  <a:cubicBezTo>
                    <a:pt x="530" y="1198"/>
                    <a:pt x="550" y="1198"/>
                    <a:pt x="559" y="1198"/>
                  </a:cubicBezTo>
                  <a:lnTo>
                    <a:pt x="659" y="1208"/>
                  </a:lnTo>
                  <a:lnTo>
                    <a:pt x="670" y="1149"/>
                  </a:lnTo>
                  <a:lnTo>
                    <a:pt x="670" y="1118"/>
                  </a:lnTo>
                  <a:lnTo>
                    <a:pt x="670" y="1109"/>
                  </a:lnTo>
                  <a:lnTo>
                    <a:pt x="670" y="1078"/>
                  </a:lnTo>
                  <a:lnTo>
                    <a:pt x="639" y="719"/>
                  </a:lnTo>
                  <a:cubicBezTo>
                    <a:pt x="630" y="649"/>
                    <a:pt x="630" y="559"/>
                    <a:pt x="610" y="479"/>
                  </a:cubicBezTo>
                  <a:cubicBezTo>
                    <a:pt x="590" y="379"/>
                    <a:pt x="570" y="310"/>
                    <a:pt x="530" y="250"/>
                  </a:cubicBezTo>
                  <a:cubicBezTo>
                    <a:pt x="490" y="180"/>
                    <a:pt x="430" y="120"/>
                    <a:pt x="360" y="80"/>
                  </a:cubicBezTo>
                  <a:cubicBezTo>
                    <a:pt x="330" y="70"/>
                    <a:pt x="290" y="50"/>
                    <a:pt x="260" y="40"/>
                  </a:cubicBezTo>
                  <a:cubicBezTo>
                    <a:pt x="230" y="30"/>
                    <a:pt x="190" y="20"/>
                    <a:pt x="170" y="20"/>
                  </a:cubicBezTo>
                  <a:cubicBezTo>
                    <a:pt x="140" y="10"/>
                    <a:pt x="120" y="10"/>
                    <a:pt x="111" y="10"/>
                  </a:cubicBezTo>
                  <a:lnTo>
                    <a:pt x="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8928979" y="3726666"/>
              <a:ext cx="53260" cy="97337"/>
            </a:xfrm>
            <a:custGeom>
              <a:avLst/>
              <a:gdLst/>
              <a:ahLst/>
              <a:cxnLst/>
              <a:rect l="l" t="t" r="r" b="b"/>
              <a:pathLst>
                <a:path w="580" h="1060" extrusionOk="0">
                  <a:moveTo>
                    <a:pt x="1" y="1"/>
                  </a:moveTo>
                  <a:lnTo>
                    <a:pt x="1" y="10"/>
                  </a:lnTo>
                  <a:lnTo>
                    <a:pt x="1" y="50"/>
                  </a:lnTo>
                  <a:cubicBezTo>
                    <a:pt x="1" y="70"/>
                    <a:pt x="10" y="90"/>
                    <a:pt x="10" y="121"/>
                  </a:cubicBezTo>
                  <a:lnTo>
                    <a:pt x="10" y="201"/>
                  </a:lnTo>
                  <a:cubicBezTo>
                    <a:pt x="21" y="260"/>
                    <a:pt x="21" y="340"/>
                    <a:pt x="30" y="410"/>
                  </a:cubicBezTo>
                  <a:cubicBezTo>
                    <a:pt x="30" y="490"/>
                    <a:pt x="41" y="570"/>
                    <a:pt x="50" y="649"/>
                  </a:cubicBezTo>
                  <a:cubicBezTo>
                    <a:pt x="70" y="729"/>
                    <a:pt x="101" y="800"/>
                    <a:pt x="141" y="859"/>
                  </a:cubicBezTo>
                  <a:cubicBezTo>
                    <a:pt x="181" y="919"/>
                    <a:pt x="230" y="969"/>
                    <a:pt x="300" y="999"/>
                  </a:cubicBezTo>
                  <a:cubicBezTo>
                    <a:pt x="330" y="1009"/>
                    <a:pt x="360" y="1029"/>
                    <a:pt x="390" y="1039"/>
                  </a:cubicBezTo>
                  <a:cubicBezTo>
                    <a:pt x="430" y="1039"/>
                    <a:pt x="460" y="1049"/>
                    <a:pt x="480" y="1049"/>
                  </a:cubicBezTo>
                  <a:cubicBezTo>
                    <a:pt x="510" y="1059"/>
                    <a:pt x="540" y="1059"/>
                    <a:pt x="550" y="1059"/>
                  </a:cubicBezTo>
                  <a:lnTo>
                    <a:pt x="580" y="1059"/>
                  </a:lnTo>
                  <a:lnTo>
                    <a:pt x="580" y="1049"/>
                  </a:lnTo>
                  <a:cubicBezTo>
                    <a:pt x="580" y="1039"/>
                    <a:pt x="580" y="1019"/>
                    <a:pt x="570" y="999"/>
                  </a:cubicBezTo>
                  <a:cubicBezTo>
                    <a:pt x="570" y="989"/>
                    <a:pt x="570" y="959"/>
                    <a:pt x="560" y="939"/>
                  </a:cubicBezTo>
                  <a:lnTo>
                    <a:pt x="560" y="859"/>
                  </a:lnTo>
                  <a:cubicBezTo>
                    <a:pt x="550" y="789"/>
                    <a:pt x="540" y="720"/>
                    <a:pt x="540" y="640"/>
                  </a:cubicBezTo>
                  <a:cubicBezTo>
                    <a:pt x="530" y="570"/>
                    <a:pt x="520" y="480"/>
                    <a:pt x="500" y="410"/>
                  </a:cubicBezTo>
                  <a:cubicBezTo>
                    <a:pt x="490" y="330"/>
                    <a:pt x="460" y="260"/>
                    <a:pt x="420" y="201"/>
                  </a:cubicBezTo>
                  <a:cubicBezTo>
                    <a:pt x="390" y="141"/>
                    <a:pt x="330" y="101"/>
                    <a:pt x="270" y="61"/>
                  </a:cubicBezTo>
                  <a:lnTo>
                    <a:pt x="181" y="30"/>
                  </a:lnTo>
                  <a:cubicBezTo>
                    <a:pt x="150" y="21"/>
                    <a:pt x="121" y="10"/>
                    <a:pt x="90" y="10"/>
                  </a:cubicBezTo>
                  <a:cubicBezTo>
                    <a:pt x="70" y="1"/>
                    <a:pt x="41" y="1"/>
                    <a:pt x="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8923469" y="3721249"/>
              <a:ext cx="64279" cy="108173"/>
            </a:xfrm>
            <a:custGeom>
              <a:avLst/>
              <a:gdLst/>
              <a:ahLst/>
              <a:cxnLst/>
              <a:rect l="l" t="t" r="r" b="b"/>
              <a:pathLst>
                <a:path w="700" h="1178" extrusionOk="0">
                  <a:moveTo>
                    <a:pt x="121" y="120"/>
                  </a:moveTo>
                  <a:cubicBezTo>
                    <a:pt x="130" y="120"/>
                    <a:pt x="141" y="120"/>
                    <a:pt x="150" y="129"/>
                  </a:cubicBezTo>
                  <a:cubicBezTo>
                    <a:pt x="170" y="129"/>
                    <a:pt x="201" y="140"/>
                    <a:pt x="230" y="140"/>
                  </a:cubicBezTo>
                  <a:cubicBezTo>
                    <a:pt x="250" y="149"/>
                    <a:pt x="281" y="160"/>
                    <a:pt x="310" y="180"/>
                  </a:cubicBezTo>
                  <a:cubicBezTo>
                    <a:pt x="360" y="200"/>
                    <a:pt x="400" y="240"/>
                    <a:pt x="430" y="289"/>
                  </a:cubicBezTo>
                  <a:cubicBezTo>
                    <a:pt x="470" y="339"/>
                    <a:pt x="490" y="399"/>
                    <a:pt x="500" y="479"/>
                  </a:cubicBezTo>
                  <a:cubicBezTo>
                    <a:pt x="520" y="559"/>
                    <a:pt x="530" y="639"/>
                    <a:pt x="540" y="708"/>
                  </a:cubicBezTo>
                  <a:lnTo>
                    <a:pt x="570" y="1058"/>
                  </a:lnTo>
                  <a:lnTo>
                    <a:pt x="550" y="1058"/>
                  </a:lnTo>
                  <a:cubicBezTo>
                    <a:pt x="530" y="1048"/>
                    <a:pt x="500" y="1048"/>
                    <a:pt x="470" y="1038"/>
                  </a:cubicBezTo>
                  <a:cubicBezTo>
                    <a:pt x="440" y="1028"/>
                    <a:pt x="410" y="1018"/>
                    <a:pt x="380" y="998"/>
                  </a:cubicBezTo>
                  <a:cubicBezTo>
                    <a:pt x="330" y="978"/>
                    <a:pt x="281" y="938"/>
                    <a:pt x="250" y="888"/>
                  </a:cubicBezTo>
                  <a:cubicBezTo>
                    <a:pt x="210" y="839"/>
                    <a:pt x="190" y="779"/>
                    <a:pt x="170" y="699"/>
                  </a:cubicBezTo>
                  <a:cubicBezTo>
                    <a:pt x="161" y="629"/>
                    <a:pt x="150" y="559"/>
                    <a:pt x="141" y="469"/>
                  </a:cubicBezTo>
                  <a:lnTo>
                    <a:pt x="121" y="120"/>
                  </a:lnTo>
                  <a:close/>
                  <a:moveTo>
                    <a:pt x="51" y="0"/>
                  </a:moveTo>
                  <a:lnTo>
                    <a:pt x="1" y="30"/>
                  </a:lnTo>
                  <a:lnTo>
                    <a:pt x="1" y="60"/>
                  </a:lnTo>
                  <a:lnTo>
                    <a:pt x="1" y="89"/>
                  </a:lnTo>
                  <a:lnTo>
                    <a:pt x="1" y="120"/>
                  </a:lnTo>
                  <a:lnTo>
                    <a:pt x="31" y="479"/>
                  </a:lnTo>
                  <a:cubicBezTo>
                    <a:pt x="31" y="579"/>
                    <a:pt x="41" y="648"/>
                    <a:pt x="61" y="719"/>
                  </a:cubicBezTo>
                  <a:cubicBezTo>
                    <a:pt x="81" y="819"/>
                    <a:pt x="110" y="898"/>
                    <a:pt x="150" y="948"/>
                  </a:cubicBezTo>
                  <a:cubicBezTo>
                    <a:pt x="190" y="1018"/>
                    <a:pt x="261" y="1078"/>
                    <a:pt x="330" y="1108"/>
                  </a:cubicBezTo>
                  <a:cubicBezTo>
                    <a:pt x="360" y="1128"/>
                    <a:pt x="400" y="1138"/>
                    <a:pt x="440" y="1148"/>
                  </a:cubicBezTo>
                  <a:cubicBezTo>
                    <a:pt x="470" y="1158"/>
                    <a:pt x="510" y="1168"/>
                    <a:pt x="530" y="1168"/>
                  </a:cubicBezTo>
                  <a:cubicBezTo>
                    <a:pt x="560" y="1178"/>
                    <a:pt x="580" y="1178"/>
                    <a:pt x="600" y="1178"/>
                  </a:cubicBezTo>
                  <a:lnTo>
                    <a:pt x="700" y="1178"/>
                  </a:lnTo>
                  <a:lnTo>
                    <a:pt x="700" y="1118"/>
                  </a:lnTo>
                  <a:lnTo>
                    <a:pt x="700" y="1098"/>
                  </a:lnTo>
                  <a:lnTo>
                    <a:pt x="700" y="1088"/>
                  </a:lnTo>
                  <a:cubicBezTo>
                    <a:pt x="700" y="1078"/>
                    <a:pt x="689" y="1068"/>
                    <a:pt x="689" y="1058"/>
                  </a:cubicBezTo>
                  <a:lnTo>
                    <a:pt x="660" y="699"/>
                  </a:lnTo>
                  <a:cubicBezTo>
                    <a:pt x="649" y="629"/>
                    <a:pt x="640" y="539"/>
                    <a:pt x="620" y="459"/>
                  </a:cubicBezTo>
                  <a:cubicBezTo>
                    <a:pt x="600" y="359"/>
                    <a:pt x="570" y="289"/>
                    <a:pt x="530" y="229"/>
                  </a:cubicBezTo>
                  <a:cubicBezTo>
                    <a:pt x="490" y="160"/>
                    <a:pt x="430" y="109"/>
                    <a:pt x="360" y="69"/>
                  </a:cubicBezTo>
                  <a:cubicBezTo>
                    <a:pt x="330" y="50"/>
                    <a:pt x="300" y="40"/>
                    <a:pt x="261" y="30"/>
                  </a:cubicBezTo>
                  <a:cubicBezTo>
                    <a:pt x="230" y="20"/>
                    <a:pt x="190" y="10"/>
                    <a:pt x="170" y="10"/>
                  </a:cubicBezTo>
                  <a:cubicBezTo>
                    <a:pt x="150" y="0"/>
                    <a:pt x="130" y="0"/>
                    <a:pt x="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8928979" y="3726666"/>
              <a:ext cx="53260" cy="97337"/>
            </a:xfrm>
            <a:custGeom>
              <a:avLst/>
              <a:gdLst/>
              <a:ahLst/>
              <a:cxnLst/>
              <a:rect l="l" t="t" r="r" b="b"/>
              <a:pathLst>
                <a:path w="580" h="1060" extrusionOk="0">
                  <a:moveTo>
                    <a:pt x="1" y="1"/>
                  </a:moveTo>
                  <a:lnTo>
                    <a:pt x="1" y="10"/>
                  </a:lnTo>
                  <a:lnTo>
                    <a:pt x="1" y="50"/>
                  </a:lnTo>
                  <a:cubicBezTo>
                    <a:pt x="1" y="70"/>
                    <a:pt x="10" y="90"/>
                    <a:pt x="10" y="121"/>
                  </a:cubicBezTo>
                  <a:lnTo>
                    <a:pt x="10" y="201"/>
                  </a:lnTo>
                  <a:cubicBezTo>
                    <a:pt x="21" y="260"/>
                    <a:pt x="21" y="340"/>
                    <a:pt x="30" y="410"/>
                  </a:cubicBezTo>
                  <a:cubicBezTo>
                    <a:pt x="30" y="490"/>
                    <a:pt x="41" y="570"/>
                    <a:pt x="50" y="649"/>
                  </a:cubicBezTo>
                  <a:cubicBezTo>
                    <a:pt x="70" y="729"/>
                    <a:pt x="101" y="800"/>
                    <a:pt x="141" y="859"/>
                  </a:cubicBezTo>
                  <a:cubicBezTo>
                    <a:pt x="181" y="919"/>
                    <a:pt x="230" y="969"/>
                    <a:pt x="300" y="999"/>
                  </a:cubicBezTo>
                  <a:cubicBezTo>
                    <a:pt x="330" y="1009"/>
                    <a:pt x="360" y="1029"/>
                    <a:pt x="390" y="1039"/>
                  </a:cubicBezTo>
                  <a:cubicBezTo>
                    <a:pt x="430" y="1039"/>
                    <a:pt x="460" y="1049"/>
                    <a:pt x="480" y="1049"/>
                  </a:cubicBezTo>
                  <a:cubicBezTo>
                    <a:pt x="510" y="1059"/>
                    <a:pt x="540" y="1059"/>
                    <a:pt x="550" y="1059"/>
                  </a:cubicBezTo>
                  <a:lnTo>
                    <a:pt x="580" y="1059"/>
                  </a:lnTo>
                  <a:lnTo>
                    <a:pt x="580" y="1049"/>
                  </a:lnTo>
                  <a:cubicBezTo>
                    <a:pt x="580" y="1039"/>
                    <a:pt x="580" y="1019"/>
                    <a:pt x="570" y="999"/>
                  </a:cubicBezTo>
                  <a:cubicBezTo>
                    <a:pt x="570" y="989"/>
                    <a:pt x="570" y="959"/>
                    <a:pt x="560" y="939"/>
                  </a:cubicBezTo>
                  <a:lnTo>
                    <a:pt x="560" y="859"/>
                  </a:lnTo>
                  <a:cubicBezTo>
                    <a:pt x="550" y="789"/>
                    <a:pt x="540" y="720"/>
                    <a:pt x="540" y="640"/>
                  </a:cubicBezTo>
                  <a:cubicBezTo>
                    <a:pt x="530" y="570"/>
                    <a:pt x="520" y="480"/>
                    <a:pt x="500" y="410"/>
                  </a:cubicBezTo>
                  <a:cubicBezTo>
                    <a:pt x="490" y="330"/>
                    <a:pt x="460" y="260"/>
                    <a:pt x="420" y="201"/>
                  </a:cubicBezTo>
                  <a:cubicBezTo>
                    <a:pt x="390" y="141"/>
                    <a:pt x="330" y="101"/>
                    <a:pt x="270" y="61"/>
                  </a:cubicBezTo>
                  <a:lnTo>
                    <a:pt x="181" y="30"/>
                  </a:lnTo>
                  <a:cubicBezTo>
                    <a:pt x="150" y="21"/>
                    <a:pt x="121" y="10"/>
                    <a:pt x="90" y="10"/>
                  </a:cubicBezTo>
                  <a:cubicBezTo>
                    <a:pt x="70" y="1"/>
                    <a:pt x="41" y="1"/>
                    <a:pt x="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8923469" y="3721249"/>
              <a:ext cx="64279" cy="108173"/>
            </a:xfrm>
            <a:custGeom>
              <a:avLst/>
              <a:gdLst/>
              <a:ahLst/>
              <a:cxnLst/>
              <a:rect l="l" t="t" r="r" b="b"/>
              <a:pathLst>
                <a:path w="700" h="1178" extrusionOk="0">
                  <a:moveTo>
                    <a:pt x="121" y="120"/>
                  </a:moveTo>
                  <a:cubicBezTo>
                    <a:pt x="130" y="120"/>
                    <a:pt x="141" y="120"/>
                    <a:pt x="150" y="129"/>
                  </a:cubicBezTo>
                  <a:cubicBezTo>
                    <a:pt x="170" y="129"/>
                    <a:pt x="201" y="140"/>
                    <a:pt x="230" y="140"/>
                  </a:cubicBezTo>
                  <a:cubicBezTo>
                    <a:pt x="250" y="149"/>
                    <a:pt x="281" y="160"/>
                    <a:pt x="310" y="180"/>
                  </a:cubicBezTo>
                  <a:cubicBezTo>
                    <a:pt x="360" y="200"/>
                    <a:pt x="400" y="240"/>
                    <a:pt x="430" y="289"/>
                  </a:cubicBezTo>
                  <a:cubicBezTo>
                    <a:pt x="470" y="339"/>
                    <a:pt x="490" y="399"/>
                    <a:pt x="500" y="479"/>
                  </a:cubicBezTo>
                  <a:cubicBezTo>
                    <a:pt x="520" y="559"/>
                    <a:pt x="530" y="639"/>
                    <a:pt x="540" y="708"/>
                  </a:cubicBezTo>
                  <a:lnTo>
                    <a:pt x="570" y="1058"/>
                  </a:lnTo>
                  <a:lnTo>
                    <a:pt x="550" y="1058"/>
                  </a:lnTo>
                  <a:cubicBezTo>
                    <a:pt x="530" y="1048"/>
                    <a:pt x="500" y="1048"/>
                    <a:pt x="470" y="1038"/>
                  </a:cubicBezTo>
                  <a:cubicBezTo>
                    <a:pt x="440" y="1028"/>
                    <a:pt x="410" y="1018"/>
                    <a:pt x="380" y="998"/>
                  </a:cubicBezTo>
                  <a:cubicBezTo>
                    <a:pt x="330" y="978"/>
                    <a:pt x="281" y="938"/>
                    <a:pt x="250" y="888"/>
                  </a:cubicBezTo>
                  <a:cubicBezTo>
                    <a:pt x="210" y="839"/>
                    <a:pt x="190" y="779"/>
                    <a:pt x="170" y="699"/>
                  </a:cubicBezTo>
                  <a:cubicBezTo>
                    <a:pt x="161" y="639"/>
                    <a:pt x="150" y="559"/>
                    <a:pt x="141" y="469"/>
                  </a:cubicBezTo>
                  <a:lnTo>
                    <a:pt x="121" y="120"/>
                  </a:lnTo>
                  <a:close/>
                  <a:moveTo>
                    <a:pt x="51" y="0"/>
                  </a:moveTo>
                  <a:lnTo>
                    <a:pt x="1" y="30"/>
                  </a:lnTo>
                  <a:lnTo>
                    <a:pt x="1" y="80"/>
                  </a:lnTo>
                  <a:lnTo>
                    <a:pt x="1" y="89"/>
                  </a:lnTo>
                  <a:lnTo>
                    <a:pt x="1" y="120"/>
                  </a:lnTo>
                  <a:lnTo>
                    <a:pt x="31" y="479"/>
                  </a:lnTo>
                  <a:cubicBezTo>
                    <a:pt x="31" y="579"/>
                    <a:pt x="41" y="648"/>
                    <a:pt x="61" y="719"/>
                  </a:cubicBezTo>
                  <a:cubicBezTo>
                    <a:pt x="81" y="819"/>
                    <a:pt x="110" y="898"/>
                    <a:pt x="150" y="948"/>
                  </a:cubicBezTo>
                  <a:cubicBezTo>
                    <a:pt x="190" y="1018"/>
                    <a:pt x="261" y="1078"/>
                    <a:pt x="330" y="1108"/>
                  </a:cubicBezTo>
                  <a:cubicBezTo>
                    <a:pt x="360" y="1128"/>
                    <a:pt x="400" y="1138"/>
                    <a:pt x="440" y="1148"/>
                  </a:cubicBezTo>
                  <a:cubicBezTo>
                    <a:pt x="470" y="1158"/>
                    <a:pt x="510" y="1168"/>
                    <a:pt x="530" y="1168"/>
                  </a:cubicBezTo>
                  <a:cubicBezTo>
                    <a:pt x="560" y="1178"/>
                    <a:pt x="580" y="1178"/>
                    <a:pt x="600" y="1178"/>
                  </a:cubicBezTo>
                  <a:lnTo>
                    <a:pt x="700" y="1178"/>
                  </a:lnTo>
                  <a:lnTo>
                    <a:pt x="700" y="1118"/>
                  </a:lnTo>
                  <a:lnTo>
                    <a:pt x="700" y="1098"/>
                  </a:lnTo>
                  <a:lnTo>
                    <a:pt x="700" y="1088"/>
                  </a:lnTo>
                  <a:cubicBezTo>
                    <a:pt x="700" y="1078"/>
                    <a:pt x="689" y="1068"/>
                    <a:pt x="689" y="1058"/>
                  </a:cubicBezTo>
                  <a:lnTo>
                    <a:pt x="660" y="699"/>
                  </a:lnTo>
                  <a:cubicBezTo>
                    <a:pt x="649" y="629"/>
                    <a:pt x="640" y="539"/>
                    <a:pt x="620" y="459"/>
                  </a:cubicBezTo>
                  <a:cubicBezTo>
                    <a:pt x="600" y="359"/>
                    <a:pt x="570" y="289"/>
                    <a:pt x="530" y="229"/>
                  </a:cubicBezTo>
                  <a:cubicBezTo>
                    <a:pt x="490" y="160"/>
                    <a:pt x="430" y="109"/>
                    <a:pt x="360" y="69"/>
                  </a:cubicBezTo>
                  <a:cubicBezTo>
                    <a:pt x="330" y="50"/>
                    <a:pt x="300" y="40"/>
                    <a:pt x="261" y="30"/>
                  </a:cubicBezTo>
                  <a:cubicBezTo>
                    <a:pt x="230" y="20"/>
                    <a:pt x="190" y="10"/>
                    <a:pt x="170" y="10"/>
                  </a:cubicBezTo>
                  <a:cubicBezTo>
                    <a:pt x="150" y="0"/>
                    <a:pt x="130" y="0"/>
                    <a:pt x="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8971219" y="3751460"/>
              <a:ext cx="55923" cy="95409"/>
            </a:xfrm>
            <a:custGeom>
              <a:avLst/>
              <a:gdLst/>
              <a:ahLst/>
              <a:cxnLst/>
              <a:rect l="l" t="t" r="r" b="b"/>
              <a:pathLst>
                <a:path w="609" h="1039" extrusionOk="0">
                  <a:moveTo>
                    <a:pt x="0" y="0"/>
                  </a:moveTo>
                  <a:lnTo>
                    <a:pt x="0" y="10"/>
                  </a:lnTo>
                  <a:lnTo>
                    <a:pt x="0" y="60"/>
                  </a:lnTo>
                  <a:cubicBezTo>
                    <a:pt x="0" y="70"/>
                    <a:pt x="10" y="100"/>
                    <a:pt x="10" y="120"/>
                  </a:cubicBezTo>
                  <a:cubicBezTo>
                    <a:pt x="10" y="140"/>
                    <a:pt x="10" y="170"/>
                    <a:pt x="20" y="200"/>
                  </a:cubicBezTo>
                  <a:cubicBezTo>
                    <a:pt x="20" y="270"/>
                    <a:pt x="30" y="339"/>
                    <a:pt x="30" y="419"/>
                  </a:cubicBezTo>
                  <a:cubicBezTo>
                    <a:pt x="40" y="490"/>
                    <a:pt x="50" y="569"/>
                    <a:pt x="70" y="649"/>
                  </a:cubicBezTo>
                  <a:cubicBezTo>
                    <a:pt x="90" y="729"/>
                    <a:pt x="120" y="799"/>
                    <a:pt x="160" y="859"/>
                  </a:cubicBezTo>
                  <a:cubicBezTo>
                    <a:pt x="200" y="918"/>
                    <a:pt x="260" y="958"/>
                    <a:pt x="320" y="989"/>
                  </a:cubicBezTo>
                  <a:cubicBezTo>
                    <a:pt x="359" y="1009"/>
                    <a:pt x="389" y="1018"/>
                    <a:pt x="419" y="1029"/>
                  </a:cubicBezTo>
                  <a:cubicBezTo>
                    <a:pt x="449" y="1029"/>
                    <a:pt x="489" y="1038"/>
                    <a:pt x="509" y="1038"/>
                  </a:cubicBezTo>
                  <a:lnTo>
                    <a:pt x="609" y="1038"/>
                  </a:lnTo>
                  <a:lnTo>
                    <a:pt x="609" y="1029"/>
                  </a:lnTo>
                  <a:cubicBezTo>
                    <a:pt x="609" y="1018"/>
                    <a:pt x="599" y="998"/>
                    <a:pt x="599" y="989"/>
                  </a:cubicBezTo>
                  <a:cubicBezTo>
                    <a:pt x="599" y="969"/>
                    <a:pt x="589" y="949"/>
                    <a:pt x="589" y="918"/>
                  </a:cubicBezTo>
                  <a:cubicBezTo>
                    <a:pt x="589" y="898"/>
                    <a:pt x="579" y="869"/>
                    <a:pt x="579" y="839"/>
                  </a:cubicBezTo>
                  <a:cubicBezTo>
                    <a:pt x="569" y="779"/>
                    <a:pt x="559" y="709"/>
                    <a:pt x="549" y="629"/>
                  </a:cubicBezTo>
                  <a:cubicBezTo>
                    <a:pt x="539" y="549"/>
                    <a:pt x="529" y="470"/>
                    <a:pt x="509" y="390"/>
                  </a:cubicBezTo>
                  <a:cubicBezTo>
                    <a:pt x="489" y="319"/>
                    <a:pt x="469" y="250"/>
                    <a:pt x="419" y="190"/>
                  </a:cubicBezTo>
                  <a:cubicBezTo>
                    <a:pt x="379" y="130"/>
                    <a:pt x="329" y="90"/>
                    <a:pt x="269" y="60"/>
                  </a:cubicBezTo>
                  <a:cubicBezTo>
                    <a:pt x="240" y="40"/>
                    <a:pt x="209" y="30"/>
                    <a:pt x="180" y="20"/>
                  </a:cubicBezTo>
                  <a:cubicBezTo>
                    <a:pt x="149" y="20"/>
                    <a:pt x="120" y="10"/>
                    <a:pt x="90" y="10"/>
                  </a:cubicBezTo>
                  <a:cubicBezTo>
                    <a:pt x="70" y="0"/>
                    <a:pt x="40" y="0"/>
                    <a:pt x="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8965709" y="3745950"/>
              <a:ext cx="66942" cy="106428"/>
            </a:xfrm>
            <a:custGeom>
              <a:avLst/>
              <a:gdLst/>
              <a:ahLst/>
              <a:cxnLst/>
              <a:rect l="l" t="t" r="r" b="b"/>
              <a:pathLst>
                <a:path w="729" h="1159" extrusionOk="0">
                  <a:moveTo>
                    <a:pt x="120" y="120"/>
                  </a:moveTo>
                  <a:cubicBezTo>
                    <a:pt x="130" y="120"/>
                    <a:pt x="140" y="120"/>
                    <a:pt x="140" y="130"/>
                  </a:cubicBezTo>
                  <a:cubicBezTo>
                    <a:pt x="170" y="130"/>
                    <a:pt x="200" y="130"/>
                    <a:pt x="220" y="140"/>
                  </a:cubicBezTo>
                  <a:lnTo>
                    <a:pt x="309" y="170"/>
                  </a:lnTo>
                  <a:cubicBezTo>
                    <a:pt x="360" y="200"/>
                    <a:pt x="400" y="240"/>
                    <a:pt x="439" y="290"/>
                  </a:cubicBezTo>
                  <a:cubicBezTo>
                    <a:pt x="469" y="330"/>
                    <a:pt x="489" y="390"/>
                    <a:pt x="509" y="470"/>
                  </a:cubicBezTo>
                  <a:cubicBezTo>
                    <a:pt x="529" y="550"/>
                    <a:pt x="539" y="629"/>
                    <a:pt x="549" y="699"/>
                  </a:cubicBezTo>
                  <a:lnTo>
                    <a:pt x="559" y="759"/>
                  </a:lnTo>
                  <a:cubicBezTo>
                    <a:pt x="569" y="809"/>
                    <a:pt x="569" y="859"/>
                    <a:pt x="579" y="909"/>
                  </a:cubicBezTo>
                  <a:lnTo>
                    <a:pt x="599" y="1038"/>
                  </a:lnTo>
                  <a:lnTo>
                    <a:pt x="579" y="1038"/>
                  </a:lnTo>
                  <a:cubicBezTo>
                    <a:pt x="549" y="1038"/>
                    <a:pt x="529" y="1038"/>
                    <a:pt x="499" y="1029"/>
                  </a:cubicBezTo>
                  <a:lnTo>
                    <a:pt x="409" y="998"/>
                  </a:lnTo>
                  <a:cubicBezTo>
                    <a:pt x="349" y="969"/>
                    <a:pt x="300" y="929"/>
                    <a:pt x="269" y="879"/>
                  </a:cubicBezTo>
                  <a:cubicBezTo>
                    <a:pt x="229" y="829"/>
                    <a:pt x="200" y="769"/>
                    <a:pt x="189" y="699"/>
                  </a:cubicBezTo>
                  <a:cubicBezTo>
                    <a:pt x="170" y="629"/>
                    <a:pt x="160" y="559"/>
                    <a:pt x="150" y="470"/>
                  </a:cubicBezTo>
                  <a:lnTo>
                    <a:pt x="120" y="120"/>
                  </a:lnTo>
                  <a:close/>
                  <a:moveTo>
                    <a:pt x="50" y="0"/>
                  </a:moveTo>
                  <a:lnTo>
                    <a:pt x="0" y="30"/>
                  </a:lnTo>
                  <a:lnTo>
                    <a:pt x="0" y="60"/>
                  </a:lnTo>
                  <a:lnTo>
                    <a:pt x="0" y="90"/>
                  </a:lnTo>
                  <a:lnTo>
                    <a:pt x="0" y="120"/>
                  </a:lnTo>
                  <a:lnTo>
                    <a:pt x="30" y="479"/>
                  </a:lnTo>
                  <a:cubicBezTo>
                    <a:pt x="40" y="579"/>
                    <a:pt x="50" y="659"/>
                    <a:pt x="70" y="729"/>
                  </a:cubicBezTo>
                  <a:cubicBezTo>
                    <a:pt x="90" y="819"/>
                    <a:pt x="130" y="889"/>
                    <a:pt x="170" y="949"/>
                  </a:cubicBezTo>
                  <a:cubicBezTo>
                    <a:pt x="220" y="1018"/>
                    <a:pt x="280" y="1069"/>
                    <a:pt x="360" y="1109"/>
                  </a:cubicBezTo>
                  <a:cubicBezTo>
                    <a:pt x="389" y="1118"/>
                    <a:pt x="429" y="1129"/>
                    <a:pt x="469" y="1138"/>
                  </a:cubicBezTo>
                  <a:cubicBezTo>
                    <a:pt x="499" y="1149"/>
                    <a:pt x="529" y="1158"/>
                    <a:pt x="569" y="1158"/>
                  </a:cubicBezTo>
                  <a:lnTo>
                    <a:pt x="639" y="1158"/>
                  </a:lnTo>
                  <a:cubicBezTo>
                    <a:pt x="679" y="1158"/>
                    <a:pt x="689" y="1158"/>
                    <a:pt x="709" y="1149"/>
                  </a:cubicBezTo>
                  <a:lnTo>
                    <a:pt x="729" y="1129"/>
                  </a:lnTo>
                  <a:lnTo>
                    <a:pt x="729" y="1098"/>
                  </a:lnTo>
                  <a:lnTo>
                    <a:pt x="729" y="1078"/>
                  </a:lnTo>
                  <a:lnTo>
                    <a:pt x="719" y="1069"/>
                  </a:lnTo>
                  <a:lnTo>
                    <a:pt x="719" y="1038"/>
                  </a:lnTo>
                  <a:lnTo>
                    <a:pt x="699" y="889"/>
                  </a:lnTo>
                  <a:cubicBezTo>
                    <a:pt x="689" y="849"/>
                    <a:pt x="679" y="799"/>
                    <a:pt x="679" y="749"/>
                  </a:cubicBezTo>
                  <a:lnTo>
                    <a:pt x="669" y="679"/>
                  </a:lnTo>
                  <a:cubicBezTo>
                    <a:pt x="659" y="609"/>
                    <a:pt x="649" y="519"/>
                    <a:pt x="629" y="439"/>
                  </a:cubicBezTo>
                  <a:cubicBezTo>
                    <a:pt x="609" y="350"/>
                    <a:pt x="569" y="270"/>
                    <a:pt x="529" y="220"/>
                  </a:cubicBezTo>
                  <a:cubicBezTo>
                    <a:pt x="489" y="150"/>
                    <a:pt x="429" y="100"/>
                    <a:pt x="360" y="60"/>
                  </a:cubicBezTo>
                  <a:cubicBezTo>
                    <a:pt x="329" y="50"/>
                    <a:pt x="289" y="40"/>
                    <a:pt x="260" y="30"/>
                  </a:cubicBezTo>
                  <a:cubicBezTo>
                    <a:pt x="220" y="20"/>
                    <a:pt x="189" y="11"/>
                    <a:pt x="160" y="11"/>
                  </a:cubicBezTo>
                  <a:cubicBezTo>
                    <a:pt x="140" y="0"/>
                    <a:pt x="120" y="0"/>
                    <a:pt x="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8971219" y="3751460"/>
              <a:ext cx="55923" cy="95409"/>
            </a:xfrm>
            <a:custGeom>
              <a:avLst/>
              <a:gdLst/>
              <a:ahLst/>
              <a:cxnLst/>
              <a:rect l="l" t="t" r="r" b="b"/>
              <a:pathLst>
                <a:path w="609" h="1039" extrusionOk="0">
                  <a:moveTo>
                    <a:pt x="0" y="0"/>
                  </a:moveTo>
                  <a:lnTo>
                    <a:pt x="0" y="10"/>
                  </a:lnTo>
                  <a:lnTo>
                    <a:pt x="0" y="60"/>
                  </a:lnTo>
                  <a:cubicBezTo>
                    <a:pt x="0" y="70"/>
                    <a:pt x="10" y="100"/>
                    <a:pt x="10" y="120"/>
                  </a:cubicBezTo>
                  <a:cubicBezTo>
                    <a:pt x="10" y="140"/>
                    <a:pt x="10" y="170"/>
                    <a:pt x="20" y="200"/>
                  </a:cubicBezTo>
                  <a:cubicBezTo>
                    <a:pt x="20" y="270"/>
                    <a:pt x="30" y="339"/>
                    <a:pt x="30" y="419"/>
                  </a:cubicBezTo>
                  <a:cubicBezTo>
                    <a:pt x="40" y="490"/>
                    <a:pt x="50" y="569"/>
                    <a:pt x="70" y="649"/>
                  </a:cubicBezTo>
                  <a:cubicBezTo>
                    <a:pt x="90" y="729"/>
                    <a:pt x="120" y="799"/>
                    <a:pt x="160" y="859"/>
                  </a:cubicBezTo>
                  <a:cubicBezTo>
                    <a:pt x="200" y="918"/>
                    <a:pt x="260" y="958"/>
                    <a:pt x="320" y="989"/>
                  </a:cubicBezTo>
                  <a:cubicBezTo>
                    <a:pt x="359" y="1009"/>
                    <a:pt x="389" y="1018"/>
                    <a:pt x="419" y="1029"/>
                  </a:cubicBezTo>
                  <a:cubicBezTo>
                    <a:pt x="449" y="1029"/>
                    <a:pt x="489" y="1038"/>
                    <a:pt x="509" y="1038"/>
                  </a:cubicBezTo>
                  <a:lnTo>
                    <a:pt x="609" y="1038"/>
                  </a:lnTo>
                  <a:lnTo>
                    <a:pt x="609" y="1029"/>
                  </a:lnTo>
                  <a:cubicBezTo>
                    <a:pt x="609" y="1018"/>
                    <a:pt x="599" y="998"/>
                    <a:pt x="599" y="989"/>
                  </a:cubicBezTo>
                  <a:cubicBezTo>
                    <a:pt x="599" y="969"/>
                    <a:pt x="589" y="949"/>
                    <a:pt x="589" y="918"/>
                  </a:cubicBezTo>
                  <a:cubicBezTo>
                    <a:pt x="589" y="898"/>
                    <a:pt x="579" y="869"/>
                    <a:pt x="579" y="839"/>
                  </a:cubicBezTo>
                  <a:cubicBezTo>
                    <a:pt x="569" y="779"/>
                    <a:pt x="559" y="709"/>
                    <a:pt x="549" y="629"/>
                  </a:cubicBezTo>
                  <a:cubicBezTo>
                    <a:pt x="539" y="549"/>
                    <a:pt x="529" y="470"/>
                    <a:pt x="509" y="390"/>
                  </a:cubicBezTo>
                  <a:cubicBezTo>
                    <a:pt x="489" y="319"/>
                    <a:pt x="469" y="250"/>
                    <a:pt x="419" y="190"/>
                  </a:cubicBezTo>
                  <a:cubicBezTo>
                    <a:pt x="379" y="130"/>
                    <a:pt x="329" y="90"/>
                    <a:pt x="269" y="60"/>
                  </a:cubicBezTo>
                  <a:cubicBezTo>
                    <a:pt x="240" y="40"/>
                    <a:pt x="209" y="30"/>
                    <a:pt x="180" y="20"/>
                  </a:cubicBezTo>
                  <a:cubicBezTo>
                    <a:pt x="149" y="20"/>
                    <a:pt x="120" y="10"/>
                    <a:pt x="90" y="10"/>
                  </a:cubicBezTo>
                  <a:cubicBezTo>
                    <a:pt x="70" y="0"/>
                    <a:pt x="40" y="0"/>
                    <a:pt x="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8965709" y="3745950"/>
              <a:ext cx="66942" cy="106428"/>
            </a:xfrm>
            <a:custGeom>
              <a:avLst/>
              <a:gdLst/>
              <a:ahLst/>
              <a:cxnLst/>
              <a:rect l="l" t="t" r="r" b="b"/>
              <a:pathLst>
                <a:path w="729" h="1159" extrusionOk="0">
                  <a:moveTo>
                    <a:pt x="120" y="120"/>
                  </a:moveTo>
                  <a:cubicBezTo>
                    <a:pt x="130" y="120"/>
                    <a:pt x="140" y="120"/>
                    <a:pt x="140" y="130"/>
                  </a:cubicBezTo>
                  <a:cubicBezTo>
                    <a:pt x="170" y="130"/>
                    <a:pt x="200" y="130"/>
                    <a:pt x="220" y="140"/>
                  </a:cubicBezTo>
                  <a:lnTo>
                    <a:pt x="309" y="170"/>
                  </a:lnTo>
                  <a:cubicBezTo>
                    <a:pt x="360" y="200"/>
                    <a:pt x="400" y="240"/>
                    <a:pt x="439" y="290"/>
                  </a:cubicBezTo>
                  <a:cubicBezTo>
                    <a:pt x="469" y="330"/>
                    <a:pt x="489" y="390"/>
                    <a:pt x="509" y="470"/>
                  </a:cubicBezTo>
                  <a:cubicBezTo>
                    <a:pt x="529" y="550"/>
                    <a:pt x="539" y="629"/>
                    <a:pt x="549" y="699"/>
                  </a:cubicBezTo>
                  <a:lnTo>
                    <a:pt x="559" y="759"/>
                  </a:lnTo>
                  <a:cubicBezTo>
                    <a:pt x="569" y="809"/>
                    <a:pt x="569" y="859"/>
                    <a:pt x="579" y="909"/>
                  </a:cubicBezTo>
                  <a:lnTo>
                    <a:pt x="599" y="1038"/>
                  </a:lnTo>
                  <a:lnTo>
                    <a:pt x="579" y="1038"/>
                  </a:lnTo>
                  <a:cubicBezTo>
                    <a:pt x="549" y="1038"/>
                    <a:pt x="529" y="1038"/>
                    <a:pt x="499" y="1029"/>
                  </a:cubicBezTo>
                  <a:lnTo>
                    <a:pt x="409" y="998"/>
                  </a:lnTo>
                  <a:cubicBezTo>
                    <a:pt x="349" y="969"/>
                    <a:pt x="300" y="929"/>
                    <a:pt x="269" y="879"/>
                  </a:cubicBezTo>
                  <a:cubicBezTo>
                    <a:pt x="229" y="829"/>
                    <a:pt x="200" y="769"/>
                    <a:pt x="189" y="699"/>
                  </a:cubicBezTo>
                  <a:cubicBezTo>
                    <a:pt x="170" y="629"/>
                    <a:pt x="160" y="559"/>
                    <a:pt x="150" y="470"/>
                  </a:cubicBezTo>
                  <a:lnTo>
                    <a:pt x="120" y="120"/>
                  </a:lnTo>
                  <a:close/>
                  <a:moveTo>
                    <a:pt x="50" y="0"/>
                  </a:moveTo>
                  <a:lnTo>
                    <a:pt x="0" y="30"/>
                  </a:lnTo>
                  <a:lnTo>
                    <a:pt x="0" y="60"/>
                  </a:lnTo>
                  <a:lnTo>
                    <a:pt x="0" y="90"/>
                  </a:lnTo>
                  <a:lnTo>
                    <a:pt x="0" y="120"/>
                  </a:lnTo>
                  <a:lnTo>
                    <a:pt x="30" y="479"/>
                  </a:lnTo>
                  <a:cubicBezTo>
                    <a:pt x="40" y="579"/>
                    <a:pt x="50" y="659"/>
                    <a:pt x="70" y="729"/>
                  </a:cubicBezTo>
                  <a:cubicBezTo>
                    <a:pt x="90" y="819"/>
                    <a:pt x="130" y="889"/>
                    <a:pt x="170" y="949"/>
                  </a:cubicBezTo>
                  <a:cubicBezTo>
                    <a:pt x="220" y="1018"/>
                    <a:pt x="280" y="1069"/>
                    <a:pt x="360" y="1109"/>
                  </a:cubicBezTo>
                  <a:cubicBezTo>
                    <a:pt x="389" y="1118"/>
                    <a:pt x="429" y="1129"/>
                    <a:pt x="469" y="1138"/>
                  </a:cubicBezTo>
                  <a:cubicBezTo>
                    <a:pt x="499" y="1149"/>
                    <a:pt x="529" y="1158"/>
                    <a:pt x="569" y="1158"/>
                  </a:cubicBezTo>
                  <a:lnTo>
                    <a:pt x="639" y="1158"/>
                  </a:lnTo>
                  <a:cubicBezTo>
                    <a:pt x="679" y="1158"/>
                    <a:pt x="689" y="1158"/>
                    <a:pt x="709" y="1149"/>
                  </a:cubicBezTo>
                  <a:lnTo>
                    <a:pt x="729" y="1129"/>
                  </a:lnTo>
                  <a:lnTo>
                    <a:pt x="729" y="1098"/>
                  </a:lnTo>
                  <a:lnTo>
                    <a:pt x="729" y="1078"/>
                  </a:lnTo>
                  <a:lnTo>
                    <a:pt x="719" y="1069"/>
                  </a:lnTo>
                  <a:lnTo>
                    <a:pt x="719" y="1038"/>
                  </a:lnTo>
                  <a:lnTo>
                    <a:pt x="699" y="889"/>
                  </a:lnTo>
                  <a:cubicBezTo>
                    <a:pt x="689" y="849"/>
                    <a:pt x="679" y="799"/>
                    <a:pt x="679" y="749"/>
                  </a:cubicBezTo>
                  <a:lnTo>
                    <a:pt x="669" y="679"/>
                  </a:lnTo>
                  <a:cubicBezTo>
                    <a:pt x="659" y="609"/>
                    <a:pt x="649" y="519"/>
                    <a:pt x="629" y="439"/>
                  </a:cubicBezTo>
                  <a:cubicBezTo>
                    <a:pt x="609" y="350"/>
                    <a:pt x="569" y="270"/>
                    <a:pt x="529" y="220"/>
                  </a:cubicBezTo>
                  <a:cubicBezTo>
                    <a:pt x="489" y="150"/>
                    <a:pt x="429" y="100"/>
                    <a:pt x="360" y="60"/>
                  </a:cubicBezTo>
                  <a:cubicBezTo>
                    <a:pt x="329" y="50"/>
                    <a:pt x="289" y="40"/>
                    <a:pt x="260" y="30"/>
                  </a:cubicBezTo>
                  <a:cubicBezTo>
                    <a:pt x="220" y="20"/>
                    <a:pt x="189" y="11"/>
                    <a:pt x="160" y="11"/>
                  </a:cubicBezTo>
                  <a:cubicBezTo>
                    <a:pt x="140" y="0"/>
                    <a:pt x="120" y="0"/>
                    <a:pt x="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9013367" y="3775243"/>
              <a:ext cx="59596" cy="93572"/>
            </a:xfrm>
            <a:custGeom>
              <a:avLst/>
              <a:gdLst/>
              <a:ahLst/>
              <a:cxnLst/>
              <a:rect l="l" t="t" r="r" b="b"/>
              <a:pathLst>
                <a:path w="649" h="1019" extrusionOk="0">
                  <a:moveTo>
                    <a:pt x="0" y="1"/>
                  </a:moveTo>
                  <a:lnTo>
                    <a:pt x="0" y="11"/>
                  </a:lnTo>
                  <a:cubicBezTo>
                    <a:pt x="0" y="21"/>
                    <a:pt x="0" y="41"/>
                    <a:pt x="10" y="51"/>
                  </a:cubicBezTo>
                  <a:lnTo>
                    <a:pt x="10" y="120"/>
                  </a:lnTo>
                  <a:cubicBezTo>
                    <a:pt x="20" y="140"/>
                    <a:pt x="20" y="171"/>
                    <a:pt x="20" y="200"/>
                  </a:cubicBezTo>
                  <a:cubicBezTo>
                    <a:pt x="30" y="260"/>
                    <a:pt x="40" y="330"/>
                    <a:pt x="50" y="410"/>
                  </a:cubicBezTo>
                  <a:cubicBezTo>
                    <a:pt x="60" y="490"/>
                    <a:pt x="70" y="570"/>
                    <a:pt x="90" y="650"/>
                  </a:cubicBezTo>
                  <a:cubicBezTo>
                    <a:pt x="120" y="719"/>
                    <a:pt x="150" y="790"/>
                    <a:pt x="190" y="850"/>
                  </a:cubicBezTo>
                  <a:cubicBezTo>
                    <a:pt x="240" y="909"/>
                    <a:pt x="300" y="949"/>
                    <a:pt x="360" y="979"/>
                  </a:cubicBezTo>
                  <a:cubicBezTo>
                    <a:pt x="389" y="989"/>
                    <a:pt x="429" y="999"/>
                    <a:pt x="460" y="1009"/>
                  </a:cubicBezTo>
                  <a:cubicBezTo>
                    <a:pt x="489" y="1009"/>
                    <a:pt x="529" y="1019"/>
                    <a:pt x="549" y="1019"/>
                  </a:cubicBezTo>
                  <a:lnTo>
                    <a:pt x="649" y="1019"/>
                  </a:lnTo>
                  <a:lnTo>
                    <a:pt x="649" y="999"/>
                  </a:lnTo>
                  <a:cubicBezTo>
                    <a:pt x="649" y="989"/>
                    <a:pt x="639" y="979"/>
                    <a:pt x="639" y="959"/>
                  </a:cubicBezTo>
                  <a:cubicBezTo>
                    <a:pt x="639" y="939"/>
                    <a:pt x="629" y="919"/>
                    <a:pt x="629" y="899"/>
                  </a:cubicBezTo>
                  <a:cubicBezTo>
                    <a:pt x="619" y="869"/>
                    <a:pt x="619" y="850"/>
                    <a:pt x="609" y="810"/>
                  </a:cubicBezTo>
                  <a:cubicBezTo>
                    <a:pt x="599" y="750"/>
                    <a:pt x="589" y="679"/>
                    <a:pt x="569" y="610"/>
                  </a:cubicBezTo>
                  <a:cubicBezTo>
                    <a:pt x="559" y="530"/>
                    <a:pt x="549" y="450"/>
                    <a:pt x="529" y="370"/>
                  </a:cubicBezTo>
                  <a:cubicBezTo>
                    <a:pt x="499" y="300"/>
                    <a:pt x="469" y="231"/>
                    <a:pt x="429" y="171"/>
                  </a:cubicBezTo>
                  <a:cubicBezTo>
                    <a:pt x="389" y="120"/>
                    <a:pt x="340" y="80"/>
                    <a:pt x="280" y="51"/>
                  </a:cubicBezTo>
                  <a:cubicBezTo>
                    <a:pt x="240" y="31"/>
                    <a:pt x="210" y="21"/>
                    <a:pt x="180" y="21"/>
                  </a:cubicBezTo>
                  <a:cubicBezTo>
                    <a:pt x="150" y="11"/>
                    <a:pt x="120" y="1"/>
                    <a:pt x="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9007857" y="3769733"/>
              <a:ext cx="70615" cy="104592"/>
            </a:xfrm>
            <a:custGeom>
              <a:avLst/>
              <a:gdLst/>
              <a:ahLst/>
              <a:cxnLst/>
              <a:rect l="l" t="t" r="r" b="b"/>
              <a:pathLst>
                <a:path w="769" h="1139" extrusionOk="0">
                  <a:moveTo>
                    <a:pt x="150" y="120"/>
                  </a:moveTo>
                  <a:cubicBezTo>
                    <a:pt x="170" y="120"/>
                    <a:pt x="200" y="131"/>
                    <a:pt x="230" y="131"/>
                  </a:cubicBezTo>
                  <a:cubicBezTo>
                    <a:pt x="260" y="140"/>
                    <a:pt x="280" y="151"/>
                    <a:pt x="309" y="160"/>
                  </a:cubicBezTo>
                  <a:cubicBezTo>
                    <a:pt x="369" y="191"/>
                    <a:pt x="409" y="220"/>
                    <a:pt x="440" y="271"/>
                  </a:cubicBezTo>
                  <a:cubicBezTo>
                    <a:pt x="480" y="311"/>
                    <a:pt x="509" y="370"/>
                    <a:pt x="529" y="450"/>
                  </a:cubicBezTo>
                  <a:cubicBezTo>
                    <a:pt x="549" y="530"/>
                    <a:pt x="559" y="610"/>
                    <a:pt x="569" y="680"/>
                  </a:cubicBezTo>
                  <a:cubicBezTo>
                    <a:pt x="589" y="750"/>
                    <a:pt x="599" y="819"/>
                    <a:pt x="609" y="890"/>
                  </a:cubicBezTo>
                  <a:lnTo>
                    <a:pt x="639" y="1019"/>
                  </a:lnTo>
                  <a:lnTo>
                    <a:pt x="619" y="1019"/>
                  </a:lnTo>
                  <a:cubicBezTo>
                    <a:pt x="589" y="1019"/>
                    <a:pt x="559" y="1009"/>
                    <a:pt x="529" y="1009"/>
                  </a:cubicBezTo>
                  <a:cubicBezTo>
                    <a:pt x="500" y="999"/>
                    <a:pt x="469" y="989"/>
                    <a:pt x="449" y="979"/>
                  </a:cubicBezTo>
                  <a:cubicBezTo>
                    <a:pt x="389" y="959"/>
                    <a:pt x="340" y="919"/>
                    <a:pt x="300" y="870"/>
                  </a:cubicBezTo>
                  <a:cubicBezTo>
                    <a:pt x="260" y="830"/>
                    <a:pt x="230" y="770"/>
                    <a:pt x="210" y="690"/>
                  </a:cubicBezTo>
                  <a:cubicBezTo>
                    <a:pt x="190" y="620"/>
                    <a:pt x="180" y="530"/>
                    <a:pt x="170" y="460"/>
                  </a:cubicBezTo>
                  <a:lnTo>
                    <a:pt x="130" y="120"/>
                  </a:lnTo>
                  <a:close/>
                  <a:moveTo>
                    <a:pt x="50" y="1"/>
                  </a:moveTo>
                  <a:lnTo>
                    <a:pt x="0" y="31"/>
                  </a:lnTo>
                  <a:lnTo>
                    <a:pt x="0" y="91"/>
                  </a:lnTo>
                  <a:cubicBezTo>
                    <a:pt x="10" y="101"/>
                    <a:pt x="10" y="111"/>
                    <a:pt x="10" y="120"/>
                  </a:cubicBezTo>
                  <a:lnTo>
                    <a:pt x="50" y="480"/>
                  </a:lnTo>
                  <a:cubicBezTo>
                    <a:pt x="60" y="550"/>
                    <a:pt x="70" y="640"/>
                    <a:pt x="100" y="719"/>
                  </a:cubicBezTo>
                  <a:cubicBezTo>
                    <a:pt x="120" y="819"/>
                    <a:pt x="160" y="890"/>
                    <a:pt x="210" y="949"/>
                  </a:cubicBezTo>
                  <a:cubicBezTo>
                    <a:pt x="260" y="1009"/>
                    <a:pt x="320" y="1059"/>
                    <a:pt x="400" y="1089"/>
                  </a:cubicBezTo>
                  <a:cubicBezTo>
                    <a:pt x="440" y="1109"/>
                    <a:pt x="469" y="1119"/>
                    <a:pt x="509" y="1129"/>
                  </a:cubicBezTo>
                  <a:cubicBezTo>
                    <a:pt x="549" y="1129"/>
                    <a:pt x="579" y="1139"/>
                    <a:pt x="609" y="1139"/>
                  </a:cubicBezTo>
                  <a:lnTo>
                    <a:pt x="699" y="1139"/>
                  </a:lnTo>
                  <a:cubicBezTo>
                    <a:pt x="719" y="1139"/>
                    <a:pt x="739" y="1139"/>
                    <a:pt x="749" y="1119"/>
                  </a:cubicBezTo>
                  <a:lnTo>
                    <a:pt x="769" y="1099"/>
                  </a:lnTo>
                  <a:lnTo>
                    <a:pt x="769" y="1069"/>
                  </a:lnTo>
                  <a:lnTo>
                    <a:pt x="769" y="1049"/>
                  </a:lnTo>
                  <a:lnTo>
                    <a:pt x="759" y="1039"/>
                  </a:lnTo>
                  <a:lnTo>
                    <a:pt x="759" y="1009"/>
                  </a:lnTo>
                  <a:lnTo>
                    <a:pt x="729" y="859"/>
                  </a:lnTo>
                  <a:cubicBezTo>
                    <a:pt x="719" y="799"/>
                    <a:pt x="709" y="730"/>
                    <a:pt x="689" y="660"/>
                  </a:cubicBezTo>
                  <a:cubicBezTo>
                    <a:pt x="679" y="590"/>
                    <a:pt x="669" y="500"/>
                    <a:pt x="639" y="420"/>
                  </a:cubicBezTo>
                  <a:cubicBezTo>
                    <a:pt x="619" y="320"/>
                    <a:pt x="579" y="251"/>
                    <a:pt x="539" y="200"/>
                  </a:cubicBezTo>
                  <a:cubicBezTo>
                    <a:pt x="500" y="140"/>
                    <a:pt x="429" y="91"/>
                    <a:pt x="360" y="51"/>
                  </a:cubicBezTo>
                  <a:cubicBezTo>
                    <a:pt x="329" y="41"/>
                    <a:pt x="290" y="31"/>
                    <a:pt x="260" y="21"/>
                  </a:cubicBezTo>
                  <a:cubicBezTo>
                    <a:pt x="220" y="11"/>
                    <a:pt x="190" y="1"/>
                    <a:pt x="1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9013367" y="3775243"/>
              <a:ext cx="59596" cy="93572"/>
            </a:xfrm>
            <a:custGeom>
              <a:avLst/>
              <a:gdLst/>
              <a:ahLst/>
              <a:cxnLst/>
              <a:rect l="l" t="t" r="r" b="b"/>
              <a:pathLst>
                <a:path w="649" h="1019" extrusionOk="0">
                  <a:moveTo>
                    <a:pt x="0" y="1"/>
                  </a:moveTo>
                  <a:lnTo>
                    <a:pt x="0" y="11"/>
                  </a:lnTo>
                  <a:cubicBezTo>
                    <a:pt x="0" y="21"/>
                    <a:pt x="0" y="41"/>
                    <a:pt x="10" y="51"/>
                  </a:cubicBezTo>
                  <a:lnTo>
                    <a:pt x="10" y="120"/>
                  </a:lnTo>
                  <a:cubicBezTo>
                    <a:pt x="20" y="140"/>
                    <a:pt x="20" y="171"/>
                    <a:pt x="20" y="200"/>
                  </a:cubicBezTo>
                  <a:cubicBezTo>
                    <a:pt x="30" y="260"/>
                    <a:pt x="40" y="330"/>
                    <a:pt x="50" y="410"/>
                  </a:cubicBezTo>
                  <a:cubicBezTo>
                    <a:pt x="60" y="490"/>
                    <a:pt x="70" y="570"/>
                    <a:pt x="90" y="650"/>
                  </a:cubicBezTo>
                  <a:cubicBezTo>
                    <a:pt x="120" y="719"/>
                    <a:pt x="150" y="790"/>
                    <a:pt x="190" y="850"/>
                  </a:cubicBezTo>
                  <a:cubicBezTo>
                    <a:pt x="240" y="909"/>
                    <a:pt x="300" y="949"/>
                    <a:pt x="360" y="979"/>
                  </a:cubicBezTo>
                  <a:cubicBezTo>
                    <a:pt x="389" y="989"/>
                    <a:pt x="429" y="999"/>
                    <a:pt x="460" y="1009"/>
                  </a:cubicBezTo>
                  <a:cubicBezTo>
                    <a:pt x="489" y="1009"/>
                    <a:pt x="529" y="1019"/>
                    <a:pt x="549" y="1019"/>
                  </a:cubicBezTo>
                  <a:lnTo>
                    <a:pt x="649" y="1019"/>
                  </a:lnTo>
                  <a:lnTo>
                    <a:pt x="649" y="999"/>
                  </a:lnTo>
                  <a:cubicBezTo>
                    <a:pt x="649" y="989"/>
                    <a:pt x="639" y="979"/>
                    <a:pt x="639" y="959"/>
                  </a:cubicBezTo>
                  <a:cubicBezTo>
                    <a:pt x="639" y="939"/>
                    <a:pt x="629" y="919"/>
                    <a:pt x="629" y="899"/>
                  </a:cubicBezTo>
                  <a:cubicBezTo>
                    <a:pt x="619" y="869"/>
                    <a:pt x="619" y="850"/>
                    <a:pt x="609" y="810"/>
                  </a:cubicBezTo>
                  <a:cubicBezTo>
                    <a:pt x="599" y="750"/>
                    <a:pt x="589" y="679"/>
                    <a:pt x="569" y="610"/>
                  </a:cubicBezTo>
                  <a:cubicBezTo>
                    <a:pt x="559" y="530"/>
                    <a:pt x="549" y="450"/>
                    <a:pt x="529" y="370"/>
                  </a:cubicBezTo>
                  <a:cubicBezTo>
                    <a:pt x="499" y="300"/>
                    <a:pt x="469" y="231"/>
                    <a:pt x="429" y="171"/>
                  </a:cubicBezTo>
                  <a:cubicBezTo>
                    <a:pt x="389" y="120"/>
                    <a:pt x="340" y="80"/>
                    <a:pt x="280" y="51"/>
                  </a:cubicBezTo>
                  <a:cubicBezTo>
                    <a:pt x="240" y="31"/>
                    <a:pt x="210" y="21"/>
                    <a:pt x="180" y="21"/>
                  </a:cubicBezTo>
                  <a:cubicBezTo>
                    <a:pt x="150" y="11"/>
                    <a:pt x="120" y="1"/>
                    <a:pt x="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9007857" y="3769733"/>
              <a:ext cx="70615" cy="104592"/>
            </a:xfrm>
            <a:custGeom>
              <a:avLst/>
              <a:gdLst/>
              <a:ahLst/>
              <a:cxnLst/>
              <a:rect l="l" t="t" r="r" b="b"/>
              <a:pathLst>
                <a:path w="769" h="1139" extrusionOk="0">
                  <a:moveTo>
                    <a:pt x="150" y="120"/>
                  </a:moveTo>
                  <a:cubicBezTo>
                    <a:pt x="170" y="120"/>
                    <a:pt x="200" y="131"/>
                    <a:pt x="230" y="131"/>
                  </a:cubicBezTo>
                  <a:cubicBezTo>
                    <a:pt x="260" y="140"/>
                    <a:pt x="280" y="151"/>
                    <a:pt x="309" y="160"/>
                  </a:cubicBezTo>
                  <a:cubicBezTo>
                    <a:pt x="369" y="191"/>
                    <a:pt x="409" y="220"/>
                    <a:pt x="440" y="271"/>
                  </a:cubicBezTo>
                  <a:cubicBezTo>
                    <a:pt x="480" y="311"/>
                    <a:pt x="509" y="370"/>
                    <a:pt x="529" y="450"/>
                  </a:cubicBezTo>
                  <a:cubicBezTo>
                    <a:pt x="549" y="530"/>
                    <a:pt x="559" y="610"/>
                    <a:pt x="569" y="680"/>
                  </a:cubicBezTo>
                  <a:cubicBezTo>
                    <a:pt x="589" y="750"/>
                    <a:pt x="599" y="819"/>
                    <a:pt x="609" y="890"/>
                  </a:cubicBezTo>
                  <a:lnTo>
                    <a:pt x="639" y="1019"/>
                  </a:lnTo>
                  <a:lnTo>
                    <a:pt x="619" y="1019"/>
                  </a:lnTo>
                  <a:cubicBezTo>
                    <a:pt x="589" y="1019"/>
                    <a:pt x="559" y="1009"/>
                    <a:pt x="529" y="1009"/>
                  </a:cubicBezTo>
                  <a:cubicBezTo>
                    <a:pt x="500" y="999"/>
                    <a:pt x="469" y="989"/>
                    <a:pt x="449" y="979"/>
                  </a:cubicBezTo>
                  <a:cubicBezTo>
                    <a:pt x="389" y="959"/>
                    <a:pt x="340" y="919"/>
                    <a:pt x="300" y="870"/>
                  </a:cubicBezTo>
                  <a:cubicBezTo>
                    <a:pt x="260" y="830"/>
                    <a:pt x="230" y="770"/>
                    <a:pt x="210" y="690"/>
                  </a:cubicBezTo>
                  <a:cubicBezTo>
                    <a:pt x="190" y="620"/>
                    <a:pt x="180" y="530"/>
                    <a:pt x="170" y="460"/>
                  </a:cubicBezTo>
                  <a:lnTo>
                    <a:pt x="130" y="120"/>
                  </a:lnTo>
                  <a:close/>
                  <a:moveTo>
                    <a:pt x="40" y="1"/>
                  </a:moveTo>
                  <a:lnTo>
                    <a:pt x="0" y="41"/>
                  </a:lnTo>
                  <a:lnTo>
                    <a:pt x="0" y="91"/>
                  </a:lnTo>
                  <a:cubicBezTo>
                    <a:pt x="10" y="101"/>
                    <a:pt x="10" y="111"/>
                    <a:pt x="10" y="120"/>
                  </a:cubicBezTo>
                  <a:lnTo>
                    <a:pt x="50" y="480"/>
                  </a:lnTo>
                  <a:cubicBezTo>
                    <a:pt x="60" y="550"/>
                    <a:pt x="70" y="640"/>
                    <a:pt x="100" y="719"/>
                  </a:cubicBezTo>
                  <a:cubicBezTo>
                    <a:pt x="120" y="819"/>
                    <a:pt x="160" y="890"/>
                    <a:pt x="210" y="949"/>
                  </a:cubicBezTo>
                  <a:cubicBezTo>
                    <a:pt x="260" y="1009"/>
                    <a:pt x="320" y="1059"/>
                    <a:pt x="400" y="1089"/>
                  </a:cubicBezTo>
                  <a:cubicBezTo>
                    <a:pt x="440" y="1109"/>
                    <a:pt x="469" y="1119"/>
                    <a:pt x="509" y="1129"/>
                  </a:cubicBezTo>
                  <a:cubicBezTo>
                    <a:pt x="549" y="1129"/>
                    <a:pt x="579" y="1139"/>
                    <a:pt x="609" y="1139"/>
                  </a:cubicBezTo>
                  <a:lnTo>
                    <a:pt x="689" y="1139"/>
                  </a:lnTo>
                  <a:cubicBezTo>
                    <a:pt x="719" y="1139"/>
                    <a:pt x="739" y="1139"/>
                    <a:pt x="749" y="1119"/>
                  </a:cubicBezTo>
                  <a:lnTo>
                    <a:pt x="769" y="1099"/>
                  </a:lnTo>
                  <a:lnTo>
                    <a:pt x="769" y="1069"/>
                  </a:lnTo>
                  <a:lnTo>
                    <a:pt x="769" y="1049"/>
                  </a:lnTo>
                  <a:lnTo>
                    <a:pt x="759" y="1039"/>
                  </a:lnTo>
                  <a:lnTo>
                    <a:pt x="759" y="1009"/>
                  </a:lnTo>
                  <a:lnTo>
                    <a:pt x="729" y="859"/>
                  </a:lnTo>
                  <a:cubicBezTo>
                    <a:pt x="719" y="799"/>
                    <a:pt x="709" y="730"/>
                    <a:pt x="689" y="660"/>
                  </a:cubicBezTo>
                  <a:cubicBezTo>
                    <a:pt x="679" y="590"/>
                    <a:pt x="669" y="500"/>
                    <a:pt x="639" y="420"/>
                  </a:cubicBezTo>
                  <a:cubicBezTo>
                    <a:pt x="619" y="320"/>
                    <a:pt x="579" y="251"/>
                    <a:pt x="539" y="200"/>
                  </a:cubicBezTo>
                  <a:cubicBezTo>
                    <a:pt x="500" y="140"/>
                    <a:pt x="429" y="91"/>
                    <a:pt x="360" y="51"/>
                  </a:cubicBezTo>
                  <a:cubicBezTo>
                    <a:pt x="329" y="41"/>
                    <a:pt x="290" y="31"/>
                    <a:pt x="260" y="21"/>
                  </a:cubicBezTo>
                  <a:cubicBezTo>
                    <a:pt x="220" y="11"/>
                    <a:pt x="190" y="1"/>
                    <a:pt x="1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9056434" y="3796822"/>
              <a:ext cx="63361" cy="91277"/>
            </a:xfrm>
            <a:custGeom>
              <a:avLst/>
              <a:gdLst/>
              <a:ahLst/>
              <a:cxnLst/>
              <a:rect l="l" t="t" r="r" b="b"/>
              <a:pathLst>
                <a:path w="690" h="994" extrusionOk="0">
                  <a:moveTo>
                    <a:pt x="68" y="1"/>
                  </a:moveTo>
                  <a:cubicBezTo>
                    <a:pt x="52" y="1"/>
                    <a:pt x="37" y="5"/>
                    <a:pt x="30" y="5"/>
                  </a:cubicBezTo>
                  <a:lnTo>
                    <a:pt x="0" y="5"/>
                  </a:lnTo>
                  <a:lnTo>
                    <a:pt x="0" y="16"/>
                  </a:lnTo>
                  <a:cubicBezTo>
                    <a:pt x="10" y="25"/>
                    <a:pt x="10" y="45"/>
                    <a:pt x="10" y="55"/>
                  </a:cubicBezTo>
                  <a:cubicBezTo>
                    <a:pt x="10" y="75"/>
                    <a:pt x="10" y="95"/>
                    <a:pt x="20" y="125"/>
                  </a:cubicBezTo>
                  <a:cubicBezTo>
                    <a:pt x="20" y="145"/>
                    <a:pt x="30" y="175"/>
                    <a:pt x="30" y="205"/>
                  </a:cubicBezTo>
                  <a:cubicBezTo>
                    <a:pt x="40" y="265"/>
                    <a:pt x="50" y="335"/>
                    <a:pt x="60" y="415"/>
                  </a:cubicBezTo>
                  <a:cubicBezTo>
                    <a:pt x="80" y="495"/>
                    <a:pt x="90" y="575"/>
                    <a:pt x="120" y="644"/>
                  </a:cubicBezTo>
                  <a:cubicBezTo>
                    <a:pt x="140" y="724"/>
                    <a:pt x="180" y="794"/>
                    <a:pt x="230" y="844"/>
                  </a:cubicBezTo>
                  <a:cubicBezTo>
                    <a:pt x="270" y="904"/>
                    <a:pt x="330" y="944"/>
                    <a:pt x="399" y="964"/>
                  </a:cubicBezTo>
                  <a:cubicBezTo>
                    <a:pt x="439" y="974"/>
                    <a:pt x="470" y="983"/>
                    <a:pt x="499" y="994"/>
                  </a:cubicBezTo>
                  <a:lnTo>
                    <a:pt x="689" y="994"/>
                  </a:lnTo>
                  <a:lnTo>
                    <a:pt x="689" y="974"/>
                  </a:lnTo>
                  <a:cubicBezTo>
                    <a:pt x="689" y="974"/>
                    <a:pt x="689" y="954"/>
                    <a:pt x="679" y="934"/>
                  </a:cubicBezTo>
                  <a:cubicBezTo>
                    <a:pt x="679" y="924"/>
                    <a:pt x="669" y="894"/>
                    <a:pt x="659" y="874"/>
                  </a:cubicBezTo>
                  <a:cubicBezTo>
                    <a:pt x="659" y="854"/>
                    <a:pt x="649" y="824"/>
                    <a:pt x="639" y="794"/>
                  </a:cubicBezTo>
                  <a:cubicBezTo>
                    <a:pt x="629" y="734"/>
                    <a:pt x="609" y="664"/>
                    <a:pt x="599" y="584"/>
                  </a:cubicBezTo>
                  <a:cubicBezTo>
                    <a:pt x="579" y="515"/>
                    <a:pt x="559" y="435"/>
                    <a:pt x="539" y="355"/>
                  </a:cubicBezTo>
                  <a:cubicBezTo>
                    <a:pt x="510" y="285"/>
                    <a:pt x="479" y="215"/>
                    <a:pt x="439" y="155"/>
                  </a:cubicBezTo>
                  <a:cubicBezTo>
                    <a:pt x="390" y="105"/>
                    <a:pt x="339" y="65"/>
                    <a:pt x="280" y="45"/>
                  </a:cubicBezTo>
                  <a:cubicBezTo>
                    <a:pt x="240" y="36"/>
                    <a:pt x="210" y="25"/>
                    <a:pt x="180" y="16"/>
                  </a:cubicBezTo>
                  <a:cubicBezTo>
                    <a:pt x="150" y="5"/>
                    <a:pt x="120" y="5"/>
                    <a:pt x="90" y="5"/>
                  </a:cubicBezTo>
                  <a:cubicBezTo>
                    <a:pt x="84" y="2"/>
                    <a:pt x="76"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9050924" y="3791771"/>
              <a:ext cx="75207" cy="101837"/>
            </a:xfrm>
            <a:custGeom>
              <a:avLst/>
              <a:gdLst/>
              <a:ahLst/>
              <a:cxnLst/>
              <a:rect l="l" t="t" r="r" b="b"/>
              <a:pathLst>
                <a:path w="819" h="1109" extrusionOk="0">
                  <a:moveTo>
                    <a:pt x="150" y="120"/>
                  </a:moveTo>
                  <a:cubicBezTo>
                    <a:pt x="170" y="120"/>
                    <a:pt x="200" y="120"/>
                    <a:pt x="230" y="130"/>
                  </a:cubicBezTo>
                  <a:cubicBezTo>
                    <a:pt x="260" y="130"/>
                    <a:pt x="290" y="140"/>
                    <a:pt x="310" y="150"/>
                  </a:cubicBezTo>
                  <a:cubicBezTo>
                    <a:pt x="370" y="170"/>
                    <a:pt x="419" y="210"/>
                    <a:pt x="450" y="250"/>
                  </a:cubicBezTo>
                  <a:cubicBezTo>
                    <a:pt x="490" y="290"/>
                    <a:pt x="519" y="350"/>
                    <a:pt x="539" y="430"/>
                  </a:cubicBezTo>
                  <a:cubicBezTo>
                    <a:pt x="559" y="499"/>
                    <a:pt x="579" y="579"/>
                    <a:pt x="599" y="650"/>
                  </a:cubicBezTo>
                  <a:lnTo>
                    <a:pt x="679" y="989"/>
                  </a:lnTo>
                  <a:lnTo>
                    <a:pt x="669" y="989"/>
                  </a:lnTo>
                  <a:lnTo>
                    <a:pt x="669" y="1049"/>
                  </a:lnTo>
                  <a:lnTo>
                    <a:pt x="659" y="989"/>
                  </a:lnTo>
                  <a:lnTo>
                    <a:pt x="570" y="989"/>
                  </a:lnTo>
                  <a:cubicBezTo>
                    <a:pt x="539" y="979"/>
                    <a:pt x="510" y="979"/>
                    <a:pt x="479" y="969"/>
                  </a:cubicBezTo>
                  <a:cubicBezTo>
                    <a:pt x="430" y="949"/>
                    <a:pt x="370" y="909"/>
                    <a:pt x="330" y="859"/>
                  </a:cubicBezTo>
                  <a:cubicBezTo>
                    <a:pt x="290" y="819"/>
                    <a:pt x="260" y="759"/>
                    <a:pt x="240" y="679"/>
                  </a:cubicBezTo>
                  <a:cubicBezTo>
                    <a:pt x="210" y="619"/>
                    <a:pt x="200" y="539"/>
                    <a:pt x="180" y="459"/>
                  </a:cubicBezTo>
                  <a:lnTo>
                    <a:pt x="130" y="120"/>
                  </a:lnTo>
                  <a:close/>
                  <a:moveTo>
                    <a:pt x="51" y="0"/>
                  </a:moveTo>
                  <a:lnTo>
                    <a:pt x="0" y="31"/>
                  </a:lnTo>
                  <a:lnTo>
                    <a:pt x="11" y="91"/>
                  </a:lnTo>
                  <a:lnTo>
                    <a:pt x="11" y="120"/>
                  </a:lnTo>
                  <a:lnTo>
                    <a:pt x="60" y="479"/>
                  </a:lnTo>
                  <a:cubicBezTo>
                    <a:pt x="80" y="570"/>
                    <a:pt x="100" y="650"/>
                    <a:pt x="120" y="719"/>
                  </a:cubicBezTo>
                  <a:cubicBezTo>
                    <a:pt x="150" y="809"/>
                    <a:pt x="190" y="889"/>
                    <a:pt x="240" y="939"/>
                  </a:cubicBezTo>
                  <a:cubicBezTo>
                    <a:pt x="300" y="999"/>
                    <a:pt x="370" y="1049"/>
                    <a:pt x="439" y="1078"/>
                  </a:cubicBezTo>
                  <a:lnTo>
                    <a:pt x="559" y="1109"/>
                  </a:lnTo>
                  <a:lnTo>
                    <a:pt x="729" y="1109"/>
                  </a:lnTo>
                  <a:cubicBezTo>
                    <a:pt x="769" y="1109"/>
                    <a:pt x="779" y="1109"/>
                    <a:pt x="799" y="1089"/>
                  </a:cubicBezTo>
                  <a:lnTo>
                    <a:pt x="819" y="1069"/>
                  </a:lnTo>
                  <a:lnTo>
                    <a:pt x="809" y="1038"/>
                  </a:lnTo>
                  <a:lnTo>
                    <a:pt x="809" y="1019"/>
                  </a:lnTo>
                  <a:lnTo>
                    <a:pt x="809" y="1009"/>
                  </a:lnTo>
                  <a:cubicBezTo>
                    <a:pt x="799" y="999"/>
                    <a:pt x="799" y="989"/>
                    <a:pt x="799" y="979"/>
                  </a:cubicBezTo>
                  <a:lnTo>
                    <a:pt x="719" y="630"/>
                  </a:lnTo>
                  <a:cubicBezTo>
                    <a:pt x="699" y="550"/>
                    <a:pt x="679" y="470"/>
                    <a:pt x="649" y="390"/>
                  </a:cubicBezTo>
                  <a:cubicBezTo>
                    <a:pt x="619" y="300"/>
                    <a:pt x="590" y="230"/>
                    <a:pt x="539" y="180"/>
                  </a:cubicBezTo>
                  <a:cubicBezTo>
                    <a:pt x="499" y="120"/>
                    <a:pt x="430" y="71"/>
                    <a:pt x="360" y="40"/>
                  </a:cubicBezTo>
                  <a:cubicBezTo>
                    <a:pt x="330" y="31"/>
                    <a:pt x="290" y="20"/>
                    <a:pt x="250" y="11"/>
                  </a:cubicBezTo>
                  <a:cubicBezTo>
                    <a:pt x="220" y="0"/>
                    <a:pt x="190" y="0"/>
                    <a:pt x="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9056434" y="3796822"/>
              <a:ext cx="63361" cy="91277"/>
            </a:xfrm>
            <a:custGeom>
              <a:avLst/>
              <a:gdLst/>
              <a:ahLst/>
              <a:cxnLst/>
              <a:rect l="l" t="t" r="r" b="b"/>
              <a:pathLst>
                <a:path w="690" h="994" extrusionOk="0">
                  <a:moveTo>
                    <a:pt x="68" y="1"/>
                  </a:moveTo>
                  <a:cubicBezTo>
                    <a:pt x="52" y="1"/>
                    <a:pt x="37" y="5"/>
                    <a:pt x="30" y="5"/>
                  </a:cubicBezTo>
                  <a:lnTo>
                    <a:pt x="0" y="5"/>
                  </a:lnTo>
                  <a:lnTo>
                    <a:pt x="0" y="16"/>
                  </a:lnTo>
                  <a:cubicBezTo>
                    <a:pt x="10" y="25"/>
                    <a:pt x="10" y="45"/>
                    <a:pt x="10" y="55"/>
                  </a:cubicBezTo>
                  <a:cubicBezTo>
                    <a:pt x="10" y="75"/>
                    <a:pt x="10" y="95"/>
                    <a:pt x="20" y="125"/>
                  </a:cubicBezTo>
                  <a:cubicBezTo>
                    <a:pt x="20" y="145"/>
                    <a:pt x="30" y="175"/>
                    <a:pt x="30" y="205"/>
                  </a:cubicBezTo>
                  <a:cubicBezTo>
                    <a:pt x="40" y="265"/>
                    <a:pt x="50" y="335"/>
                    <a:pt x="60" y="415"/>
                  </a:cubicBezTo>
                  <a:cubicBezTo>
                    <a:pt x="80" y="495"/>
                    <a:pt x="90" y="575"/>
                    <a:pt x="120" y="644"/>
                  </a:cubicBezTo>
                  <a:cubicBezTo>
                    <a:pt x="140" y="724"/>
                    <a:pt x="180" y="794"/>
                    <a:pt x="230" y="844"/>
                  </a:cubicBezTo>
                  <a:cubicBezTo>
                    <a:pt x="270" y="904"/>
                    <a:pt x="330" y="944"/>
                    <a:pt x="399" y="964"/>
                  </a:cubicBezTo>
                  <a:cubicBezTo>
                    <a:pt x="439" y="974"/>
                    <a:pt x="470" y="983"/>
                    <a:pt x="499" y="994"/>
                  </a:cubicBezTo>
                  <a:lnTo>
                    <a:pt x="689" y="994"/>
                  </a:lnTo>
                  <a:lnTo>
                    <a:pt x="689" y="974"/>
                  </a:lnTo>
                  <a:cubicBezTo>
                    <a:pt x="689" y="974"/>
                    <a:pt x="689" y="954"/>
                    <a:pt x="679" y="934"/>
                  </a:cubicBezTo>
                  <a:cubicBezTo>
                    <a:pt x="679" y="924"/>
                    <a:pt x="669" y="894"/>
                    <a:pt x="659" y="874"/>
                  </a:cubicBezTo>
                  <a:cubicBezTo>
                    <a:pt x="659" y="854"/>
                    <a:pt x="649" y="824"/>
                    <a:pt x="639" y="794"/>
                  </a:cubicBezTo>
                  <a:cubicBezTo>
                    <a:pt x="629" y="734"/>
                    <a:pt x="609" y="664"/>
                    <a:pt x="599" y="584"/>
                  </a:cubicBezTo>
                  <a:cubicBezTo>
                    <a:pt x="579" y="515"/>
                    <a:pt x="559" y="435"/>
                    <a:pt x="539" y="355"/>
                  </a:cubicBezTo>
                  <a:cubicBezTo>
                    <a:pt x="510" y="285"/>
                    <a:pt x="479" y="215"/>
                    <a:pt x="439" y="155"/>
                  </a:cubicBezTo>
                  <a:cubicBezTo>
                    <a:pt x="390" y="105"/>
                    <a:pt x="339" y="65"/>
                    <a:pt x="280" y="45"/>
                  </a:cubicBezTo>
                  <a:cubicBezTo>
                    <a:pt x="240" y="36"/>
                    <a:pt x="210" y="25"/>
                    <a:pt x="180" y="16"/>
                  </a:cubicBezTo>
                  <a:cubicBezTo>
                    <a:pt x="150" y="5"/>
                    <a:pt x="120" y="5"/>
                    <a:pt x="90" y="5"/>
                  </a:cubicBezTo>
                  <a:cubicBezTo>
                    <a:pt x="84" y="2"/>
                    <a:pt x="76" y="1"/>
                    <a:pt x="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9050924" y="3791771"/>
              <a:ext cx="75207" cy="101837"/>
            </a:xfrm>
            <a:custGeom>
              <a:avLst/>
              <a:gdLst/>
              <a:ahLst/>
              <a:cxnLst/>
              <a:rect l="l" t="t" r="r" b="b"/>
              <a:pathLst>
                <a:path w="819" h="1109" extrusionOk="0">
                  <a:moveTo>
                    <a:pt x="150" y="120"/>
                  </a:moveTo>
                  <a:cubicBezTo>
                    <a:pt x="170" y="120"/>
                    <a:pt x="200" y="120"/>
                    <a:pt x="230" y="130"/>
                  </a:cubicBezTo>
                  <a:cubicBezTo>
                    <a:pt x="260" y="130"/>
                    <a:pt x="290" y="140"/>
                    <a:pt x="310" y="150"/>
                  </a:cubicBezTo>
                  <a:cubicBezTo>
                    <a:pt x="370" y="170"/>
                    <a:pt x="419" y="210"/>
                    <a:pt x="450" y="250"/>
                  </a:cubicBezTo>
                  <a:cubicBezTo>
                    <a:pt x="490" y="290"/>
                    <a:pt x="519" y="350"/>
                    <a:pt x="539" y="430"/>
                  </a:cubicBezTo>
                  <a:cubicBezTo>
                    <a:pt x="559" y="499"/>
                    <a:pt x="579" y="579"/>
                    <a:pt x="599" y="650"/>
                  </a:cubicBezTo>
                  <a:lnTo>
                    <a:pt x="679" y="989"/>
                  </a:lnTo>
                  <a:lnTo>
                    <a:pt x="669" y="989"/>
                  </a:lnTo>
                  <a:lnTo>
                    <a:pt x="669" y="1049"/>
                  </a:lnTo>
                  <a:lnTo>
                    <a:pt x="659" y="989"/>
                  </a:lnTo>
                  <a:lnTo>
                    <a:pt x="570" y="989"/>
                  </a:lnTo>
                  <a:cubicBezTo>
                    <a:pt x="539" y="979"/>
                    <a:pt x="510" y="979"/>
                    <a:pt x="479" y="969"/>
                  </a:cubicBezTo>
                  <a:cubicBezTo>
                    <a:pt x="430" y="949"/>
                    <a:pt x="370" y="909"/>
                    <a:pt x="330" y="859"/>
                  </a:cubicBezTo>
                  <a:cubicBezTo>
                    <a:pt x="290" y="819"/>
                    <a:pt x="260" y="759"/>
                    <a:pt x="240" y="679"/>
                  </a:cubicBezTo>
                  <a:cubicBezTo>
                    <a:pt x="210" y="619"/>
                    <a:pt x="200" y="539"/>
                    <a:pt x="180" y="459"/>
                  </a:cubicBezTo>
                  <a:lnTo>
                    <a:pt x="130" y="120"/>
                  </a:lnTo>
                  <a:close/>
                  <a:moveTo>
                    <a:pt x="40" y="0"/>
                  </a:moveTo>
                  <a:lnTo>
                    <a:pt x="0" y="40"/>
                  </a:lnTo>
                  <a:lnTo>
                    <a:pt x="11" y="91"/>
                  </a:lnTo>
                  <a:lnTo>
                    <a:pt x="11" y="120"/>
                  </a:lnTo>
                  <a:lnTo>
                    <a:pt x="60" y="479"/>
                  </a:lnTo>
                  <a:cubicBezTo>
                    <a:pt x="80" y="570"/>
                    <a:pt x="100" y="650"/>
                    <a:pt x="120" y="719"/>
                  </a:cubicBezTo>
                  <a:cubicBezTo>
                    <a:pt x="150" y="809"/>
                    <a:pt x="190" y="889"/>
                    <a:pt x="240" y="939"/>
                  </a:cubicBezTo>
                  <a:cubicBezTo>
                    <a:pt x="300" y="999"/>
                    <a:pt x="370" y="1049"/>
                    <a:pt x="439" y="1078"/>
                  </a:cubicBezTo>
                  <a:lnTo>
                    <a:pt x="559" y="1109"/>
                  </a:lnTo>
                  <a:lnTo>
                    <a:pt x="729" y="1109"/>
                  </a:lnTo>
                  <a:cubicBezTo>
                    <a:pt x="769" y="1109"/>
                    <a:pt x="779" y="1109"/>
                    <a:pt x="799" y="1089"/>
                  </a:cubicBezTo>
                  <a:lnTo>
                    <a:pt x="819" y="1069"/>
                  </a:lnTo>
                  <a:lnTo>
                    <a:pt x="809" y="1038"/>
                  </a:lnTo>
                  <a:lnTo>
                    <a:pt x="809" y="1019"/>
                  </a:lnTo>
                  <a:lnTo>
                    <a:pt x="809" y="1009"/>
                  </a:lnTo>
                  <a:cubicBezTo>
                    <a:pt x="799" y="999"/>
                    <a:pt x="799" y="989"/>
                    <a:pt x="799" y="979"/>
                  </a:cubicBezTo>
                  <a:lnTo>
                    <a:pt x="719" y="630"/>
                  </a:lnTo>
                  <a:cubicBezTo>
                    <a:pt x="699" y="550"/>
                    <a:pt x="679" y="470"/>
                    <a:pt x="649" y="390"/>
                  </a:cubicBezTo>
                  <a:cubicBezTo>
                    <a:pt x="619" y="300"/>
                    <a:pt x="590" y="230"/>
                    <a:pt x="539" y="180"/>
                  </a:cubicBezTo>
                  <a:cubicBezTo>
                    <a:pt x="499" y="120"/>
                    <a:pt x="430" y="71"/>
                    <a:pt x="360" y="40"/>
                  </a:cubicBezTo>
                  <a:cubicBezTo>
                    <a:pt x="330" y="31"/>
                    <a:pt x="290" y="20"/>
                    <a:pt x="250" y="11"/>
                  </a:cubicBezTo>
                  <a:cubicBezTo>
                    <a:pt x="220" y="0"/>
                    <a:pt x="190" y="0"/>
                    <a:pt x="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9100419" y="3816564"/>
              <a:ext cx="67861" cy="89899"/>
            </a:xfrm>
            <a:custGeom>
              <a:avLst/>
              <a:gdLst/>
              <a:ahLst/>
              <a:cxnLst/>
              <a:rect l="l" t="t" r="r" b="b"/>
              <a:pathLst>
                <a:path w="739" h="979" extrusionOk="0">
                  <a:moveTo>
                    <a:pt x="91" y="0"/>
                  </a:moveTo>
                  <a:cubicBezTo>
                    <a:pt x="60" y="0"/>
                    <a:pt x="40" y="0"/>
                    <a:pt x="31" y="10"/>
                  </a:cubicBezTo>
                  <a:lnTo>
                    <a:pt x="0" y="10"/>
                  </a:lnTo>
                  <a:lnTo>
                    <a:pt x="0" y="20"/>
                  </a:lnTo>
                  <a:cubicBezTo>
                    <a:pt x="0" y="30"/>
                    <a:pt x="0" y="50"/>
                    <a:pt x="11" y="60"/>
                  </a:cubicBezTo>
                  <a:cubicBezTo>
                    <a:pt x="11" y="80"/>
                    <a:pt x="20" y="100"/>
                    <a:pt x="20" y="130"/>
                  </a:cubicBezTo>
                  <a:cubicBezTo>
                    <a:pt x="31" y="150"/>
                    <a:pt x="31" y="180"/>
                    <a:pt x="40" y="209"/>
                  </a:cubicBezTo>
                  <a:cubicBezTo>
                    <a:pt x="51" y="269"/>
                    <a:pt x="60" y="340"/>
                    <a:pt x="80" y="419"/>
                  </a:cubicBezTo>
                  <a:cubicBezTo>
                    <a:pt x="100" y="489"/>
                    <a:pt x="120" y="569"/>
                    <a:pt x="150" y="649"/>
                  </a:cubicBezTo>
                  <a:cubicBezTo>
                    <a:pt x="170" y="719"/>
                    <a:pt x="210" y="788"/>
                    <a:pt x="260" y="839"/>
                  </a:cubicBezTo>
                  <a:cubicBezTo>
                    <a:pt x="290" y="868"/>
                    <a:pt x="320" y="888"/>
                    <a:pt x="350" y="908"/>
                  </a:cubicBezTo>
                  <a:cubicBezTo>
                    <a:pt x="380" y="928"/>
                    <a:pt x="410" y="939"/>
                    <a:pt x="439" y="948"/>
                  </a:cubicBezTo>
                  <a:cubicBezTo>
                    <a:pt x="479" y="959"/>
                    <a:pt x="510" y="968"/>
                    <a:pt x="550" y="968"/>
                  </a:cubicBezTo>
                  <a:cubicBezTo>
                    <a:pt x="579" y="979"/>
                    <a:pt x="610" y="979"/>
                    <a:pt x="639" y="979"/>
                  </a:cubicBezTo>
                  <a:cubicBezTo>
                    <a:pt x="669" y="968"/>
                    <a:pt x="689" y="968"/>
                    <a:pt x="709" y="968"/>
                  </a:cubicBezTo>
                  <a:lnTo>
                    <a:pt x="739" y="968"/>
                  </a:lnTo>
                  <a:cubicBezTo>
                    <a:pt x="739" y="968"/>
                    <a:pt x="739" y="959"/>
                    <a:pt x="729" y="948"/>
                  </a:cubicBezTo>
                  <a:cubicBezTo>
                    <a:pt x="729" y="939"/>
                    <a:pt x="729" y="928"/>
                    <a:pt x="719" y="908"/>
                  </a:cubicBezTo>
                  <a:cubicBezTo>
                    <a:pt x="719" y="888"/>
                    <a:pt x="709" y="868"/>
                    <a:pt x="699" y="848"/>
                  </a:cubicBezTo>
                  <a:cubicBezTo>
                    <a:pt x="689" y="819"/>
                    <a:pt x="689" y="799"/>
                    <a:pt x="679" y="768"/>
                  </a:cubicBezTo>
                  <a:cubicBezTo>
                    <a:pt x="659" y="709"/>
                    <a:pt x="639" y="639"/>
                    <a:pt x="619" y="559"/>
                  </a:cubicBezTo>
                  <a:cubicBezTo>
                    <a:pt x="599" y="489"/>
                    <a:pt x="579" y="409"/>
                    <a:pt x="550" y="340"/>
                  </a:cubicBezTo>
                  <a:cubicBezTo>
                    <a:pt x="519" y="260"/>
                    <a:pt x="490" y="200"/>
                    <a:pt x="439" y="140"/>
                  </a:cubicBezTo>
                  <a:cubicBezTo>
                    <a:pt x="390" y="90"/>
                    <a:pt x="340" y="60"/>
                    <a:pt x="270" y="30"/>
                  </a:cubicBezTo>
                  <a:cubicBezTo>
                    <a:pt x="240" y="20"/>
                    <a:pt x="210" y="20"/>
                    <a:pt x="180" y="10"/>
                  </a:cubicBezTo>
                  <a:cubicBezTo>
                    <a:pt x="150" y="10"/>
                    <a:pt x="120" y="0"/>
                    <a:pt x="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9094909" y="3811055"/>
              <a:ext cx="78880" cy="100918"/>
            </a:xfrm>
            <a:custGeom>
              <a:avLst/>
              <a:gdLst/>
              <a:ahLst/>
              <a:cxnLst/>
              <a:rect l="l" t="t" r="r" b="b"/>
              <a:pathLst>
                <a:path w="859" h="1099" extrusionOk="0">
                  <a:moveTo>
                    <a:pt x="151" y="120"/>
                  </a:moveTo>
                  <a:cubicBezTo>
                    <a:pt x="170" y="120"/>
                    <a:pt x="200" y="130"/>
                    <a:pt x="240" y="130"/>
                  </a:cubicBezTo>
                  <a:cubicBezTo>
                    <a:pt x="260" y="140"/>
                    <a:pt x="290" y="140"/>
                    <a:pt x="320" y="150"/>
                  </a:cubicBezTo>
                  <a:cubicBezTo>
                    <a:pt x="370" y="170"/>
                    <a:pt x="420" y="200"/>
                    <a:pt x="460" y="240"/>
                  </a:cubicBezTo>
                  <a:cubicBezTo>
                    <a:pt x="490" y="280"/>
                    <a:pt x="519" y="340"/>
                    <a:pt x="550" y="420"/>
                  </a:cubicBezTo>
                  <a:cubicBezTo>
                    <a:pt x="579" y="479"/>
                    <a:pt x="599" y="549"/>
                    <a:pt x="619" y="639"/>
                  </a:cubicBezTo>
                  <a:lnTo>
                    <a:pt x="719" y="968"/>
                  </a:lnTo>
                  <a:cubicBezTo>
                    <a:pt x="710" y="968"/>
                    <a:pt x="710" y="968"/>
                    <a:pt x="699" y="979"/>
                  </a:cubicBezTo>
                  <a:lnTo>
                    <a:pt x="679" y="979"/>
                  </a:lnTo>
                  <a:cubicBezTo>
                    <a:pt x="659" y="979"/>
                    <a:pt x="639" y="968"/>
                    <a:pt x="610" y="968"/>
                  </a:cubicBezTo>
                  <a:cubicBezTo>
                    <a:pt x="579" y="968"/>
                    <a:pt x="550" y="959"/>
                    <a:pt x="519" y="948"/>
                  </a:cubicBezTo>
                  <a:cubicBezTo>
                    <a:pt x="490" y="948"/>
                    <a:pt x="460" y="928"/>
                    <a:pt x="440" y="919"/>
                  </a:cubicBezTo>
                  <a:cubicBezTo>
                    <a:pt x="410" y="899"/>
                    <a:pt x="390" y="879"/>
                    <a:pt x="370" y="859"/>
                  </a:cubicBezTo>
                  <a:cubicBezTo>
                    <a:pt x="330" y="819"/>
                    <a:pt x="290" y="759"/>
                    <a:pt x="260" y="679"/>
                  </a:cubicBezTo>
                  <a:cubicBezTo>
                    <a:pt x="240" y="619"/>
                    <a:pt x="220" y="549"/>
                    <a:pt x="200" y="469"/>
                  </a:cubicBezTo>
                  <a:cubicBezTo>
                    <a:pt x="190" y="409"/>
                    <a:pt x="180" y="360"/>
                    <a:pt x="170" y="309"/>
                  </a:cubicBezTo>
                  <a:lnTo>
                    <a:pt x="131" y="120"/>
                  </a:lnTo>
                  <a:close/>
                  <a:moveTo>
                    <a:pt x="91" y="0"/>
                  </a:moveTo>
                  <a:lnTo>
                    <a:pt x="31" y="10"/>
                  </a:lnTo>
                  <a:lnTo>
                    <a:pt x="0" y="50"/>
                  </a:lnTo>
                  <a:lnTo>
                    <a:pt x="0" y="100"/>
                  </a:lnTo>
                  <a:cubicBezTo>
                    <a:pt x="11" y="110"/>
                    <a:pt x="11" y="120"/>
                    <a:pt x="11" y="130"/>
                  </a:cubicBezTo>
                  <a:lnTo>
                    <a:pt x="51" y="340"/>
                  </a:lnTo>
                  <a:lnTo>
                    <a:pt x="80" y="489"/>
                  </a:lnTo>
                  <a:cubicBezTo>
                    <a:pt x="100" y="589"/>
                    <a:pt x="120" y="659"/>
                    <a:pt x="151" y="729"/>
                  </a:cubicBezTo>
                  <a:cubicBezTo>
                    <a:pt x="180" y="819"/>
                    <a:pt x="230" y="888"/>
                    <a:pt x="280" y="939"/>
                  </a:cubicBezTo>
                  <a:cubicBezTo>
                    <a:pt x="310" y="968"/>
                    <a:pt x="340" y="999"/>
                    <a:pt x="380" y="1019"/>
                  </a:cubicBezTo>
                  <a:cubicBezTo>
                    <a:pt x="410" y="1039"/>
                    <a:pt x="450" y="1058"/>
                    <a:pt x="490" y="1068"/>
                  </a:cubicBezTo>
                  <a:cubicBezTo>
                    <a:pt x="519" y="1078"/>
                    <a:pt x="559" y="1088"/>
                    <a:pt x="599" y="1088"/>
                  </a:cubicBezTo>
                  <a:cubicBezTo>
                    <a:pt x="630" y="1088"/>
                    <a:pt x="650" y="1098"/>
                    <a:pt x="679" y="1098"/>
                  </a:cubicBezTo>
                  <a:lnTo>
                    <a:pt x="699" y="1098"/>
                  </a:lnTo>
                  <a:cubicBezTo>
                    <a:pt x="729" y="1088"/>
                    <a:pt x="749" y="1088"/>
                    <a:pt x="759" y="1088"/>
                  </a:cubicBezTo>
                  <a:lnTo>
                    <a:pt x="779" y="1088"/>
                  </a:lnTo>
                  <a:cubicBezTo>
                    <a:pt x="819" y="1078"/>
                    <a:pt x="819" y="1078"/>
                    <a:pt x="839" y="1068"/>
                  </a:cubicBezTo>
                  <a:lnTo>
                    <a:pt x="859" y="1048"/>
                  </a:lnTo>
                  <a:lnTo>
                    <a:pt x="859" y="1019"/>
                  </a:lnTo>
                  <a:cubicBezTo>
                    <a:pt x="859" y="1019"/>
                    <a:pt x="849" y="1008"/>
                    <a:pt x="849" y="988"/>
                  </a:cubicBezTo>
                  <a:lnTo>
                    <a:pt x="849" y="979"/>
                  </a:lnTo>
                  <a:cubicBezTo>
                    <a:pt x="839" y="968"/>
                    <a:pt x="839" y="959"/>
                    <a:pt x="839" y="948"/>
                  </a:cubicBezTo>
                  <a:lnTo>
                    <a:pt x="739" y="609"/>
                  </a:lnTo>
                  <a:cubicBezTo>
                    <a:pt x="710" y="509"/>
                    <a:pt x="690" y="440"/>
                    <a:pt x="659" y="380"/>
                  </a:cubicBezTo>
                  <a:cubicBezTo>
                    <a:pt x="630" y="280"/>
                    <a:pt x="590" y="220"/>
                    <a:pt x="539" y="160"/>
                  </a:cubicBezTo>
                  <a:cubicBezTo>
                    <a:pt x="490" y="110"/>
                    <a:pt x="430" y="60"/>
                    <a:pt x="350" y="40"/>
                  </a:cubicBezTo>
                  <a:cubicBezTo>
                    <a:pt x="320" y="30"/>
                    <a:pt x="290" y="20"/>
                    <a:pt x="250" y="10"/>
                  </a:cubicBezTo>
                  <a:cubicBezTo>
                    <a:pt x="210" y="10"/>
                    <a:pt x="180" y="10"/>
                    <a:pt x="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9100419" y="3816564"/>
              <a:ext cx="67861" cy="89899"/>
            </a:xfrm>
            <a:custGeom>
              <a:avLst/>
              <a:gdLst/>
              <a:ahLst/>
              <a:cxnLst/>
              <a:rect l="l" t="t" r="r" b="b"/>
              <a:pathLst>
                <a:path w="739" h="979" extrusionOk="0">
                  <a:moveTo>
                    <a:pt x="91" y="0"/>
                  </a:moveTo>
                  <a:cubicBezTo>
                    <a:pt x="60" y="0"/>
                    <a:pt x="40" y="0"/>
                    <a:pt x="31" y="10"/>
                  </a:cubicBezTo>
                  <a:lnTo>
                    <a:pt x="0" y="10"/>
                  </a:lnTo>
                  <a:lnTo>
                    <a:pt x="0" y="20"/>
                  </a:lnTo>
                  <a:cubicBezTo>
                    <a:pt x="0" y="30"/>
                    <a:pt x="0" y="50"/>
                    <a:pt x="11" y="60"/>
                  </a:cubicBezTo>
                  <a:cubicBezTo>
                    <a:pt x="11" y="80"/>
                    <a:pt x="20" y="100"/>
                    <a:pt x="20" y="130"/>
                  </a:cubicBezTo>
                  <a:cubicBezTo>
                    <a:pt x="31" y="150"/>
                    <a:pt x="31" y="180"/>
                    <a:pt x="40" y="209"/>
                  </a:cubicBezTo>
                  <a:cubicBezTo>
                    <a:pt x="51" y="269"/>
                    <a:pt x="60" y="340"/>
                    <a:pt x="80" y="419"/>
                  </a:cubicBezTo>
                  <a:cubicBezTo>
                    <a:pt x="100" y="489"/>
                    <a:pt x="120" y="569"/>
                    <a:pt x="150" y="649"/>
                  </a:cubicBezTo>
                  <a:cubicBezTo>
                    <a:pt x="170" y="719"/>
                    <a:pt x="210" y="788"/>
                    <a:pt x="260" y="839"/>
                  </a:cubicBezTo>
                  <a:cubicBezTo>
                    <a:pt x="290" y="868"/>
                    <a:pt x="320" y="888"/>
                    <a:pt x="350" y="908"/>
                  </a:cubicBezTo>
                  <a:cubicBezTo>
                    <a:pt x="380" y="928"/>
                    <a:pt x="410" y="939"/>
                    <a:pt x="439" y="948"/>
                  </a:cubicBezTo>
                  <a:cubicBezTo>
                    <a:pt x="479" y="959"/>
                    <a:pt x="510" y="968"/>
                    <a:pt x="550" y="968"/>
                  </a:cubicBezTo>
                  <a:cubicBezTo>
                    <a:pt x="579" y="979"/>
                    <a:pt x="610" y="979"/>
                    <a:pt x="639" y="979"/>
                  </a:cubicBezTo>
                  <a:cubicBezTo>
                    <a:pt x="669" y="968"/>
                    <a:pt x="689" y="968"/>
                    <a:pt x="709" y="968"/>
                  </a:cubicBezTo>
                  <a:lnTo>
                    <a:pt x="739" y="968"/>
                  </a:lnTo>
                  <a:cubicBezTo>
                    <a:pt x="739" y="968"/>
                    <a:pt x="739" y="959"/>
                    <a:pt x="729" y="948"/>
                  </a:cubicBezTo>
                  <a:cubicBezTo>
                    <a:pt x="729" y="939"/>
                    <a:pt x="729" y="928"/>
                    <a:pt x="719" y="908"/>
                  </a:cubicBezTo>
                  <a:cubicBezTo>
                    <a:pt x="719" y="888"/>
                    <a:pt x="709" y="868"/>
                    <a:pt x="699" y="848"/>
                  </a:cubicBezTo>
                  <a:cubicBezTo>
                    <a:pt x="689" y="819"/>
                    <a:pt x="689" y="799"/>
                    <a:pt x="679" y="768"/>
                  </a:cubicBezTo>
                  <a:cubicBezTo>
                    <a:pt x="659" y="709"/>
                    <a:pt x="639" y="639"/>
                    <a:pt x="619" y="559"/>
                  </a:cubicBezTo>
                  <a:cubicBezTo>
                    <a:pt x="599" y="489"/>
                    <a:pt x="579" y="409"/>
                    <a:pt x="550" y="340"/>
                  </a:cubicBezTo>
                  <a:cubicBezTo>
                    <a:pt x="519" y="260"/>
                    <a:pt x="490" y="200"/>
                    <a:pt x="439" y="140"/>
                  </a:cubicBezTo>
                  <a:cubicBezTo>
                    <a:pt x="390" y="90"/>
                    <a:pt x="340" y="60"/>
                    <a:pt x="270" y="30"/>
                  </a:cubicBezTo>
                  <a:cubicBezTo>
                    <a:pt x="240" y="20"/>
                    <a:pt x="210" y="20"/>
                    <a:pt x="180" y="10"/>
                  </a:cubicBezTo>
                  <a:cubicBezTo>
                    <a:pt x="150" y="10"/>
                    <a:pt x="120" y="0"/>
                    <a:pt x="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9094909" y="3811055"/>
              <a:ext cx="78880" cy="100918"/>
            </a:xfrm>
            <a:custGeom>
              <a:avLst/>
              <a:gdLst/>
              <a:ahLst/>
              <a:cxnLst/>
              <a:rect l="l" t="t" r="r" b="b"/>
              <a:pathLst>
                <a:path w="859" h="1099" extrusionOk="0">
                  <a:moveTo>
                    <a:pt x="151" y="120"/>
                  </a:moveTo>
                  <a:cubicBezTo>
                    <a:pt x="170" y="120"/>
                    <a:pt x="200" y="130"/>
                    <a:pt x="240" y="130"/>
                  </a:cubicBezTo>
                  <a:cubicBezTo>
                    <a:pt x="260" y="140"/>
                    <a:pt x="290" y="140"/>
                    <a:pt x="320" y="150"/>
                  </a:cubicBezTo>
                  <a:cubicBezTo>
                    <a:pt x="370" y="170"/>
                    <a:pt x="420" y="200"/>
                    <a:pt x="460" y="240"/>
                  </a:cubicBezTo>
                  <a:cubicBezTo>
                    <a:pt x="490" y="280"/>
                    <a:pt x="519" y="340"/>
                    <a:pt x="550" y="420"/>
                  </a:cubicBezTo>
                  <a:cubicBezTo>
                    <a:pt x="579" y="479"/>
                    <a:pt x="599" y="549"/>
                    <a:pt x="619" y="639"/>
                  </a:cubicBezTo>
                  <a:lnTo>
                    <a:pt x="719" y="968"/>
                  </a:lnTo>
                  <a:cubicBezTo>
                    <a:pt x="710" y="968"/>
                    <a:pt x="710" y="968"/>
                    <a:pt x="699" y="979"/>
                  </a:cubicBezTo>
                  <a:lnTo>
                    <a:pt x="679" y="979"/>
                  </a:lnTo>
                  <a:cubicBezTo>
                    <a:pt x="659" y="979"/>
                    <a:pt x="639" y="968"/>
                    <a:pt x="610" y="968"/>
                  </a:cubicBezTo>
                  <a:cubicBezTo>
                    <a:pt x="579" y="968"/>
                    <a:pt x="550" y="959"/>
                    <a:pt x="519" y="948"/>
                  </a:cubicBezTo>
                  <a:cubicBezTo>
                    <a:pt x="490" y="948"/>
                    <a:pt x="460" y="928"/>
                    <a:pt x="440" y="919"/>
                  </a:cubicBezTo>
                  <a:cubicBezTo>
                    <a:pt x="410" y="899"/>
                    <a:pt x="390" y="879"/>
                    <a:pt x="370" y="859"/>
                  </a:cubicBezTo>
                  <a:cubicBezTo>
                    <a:pt x="330" y="819"/>
                    <a:pt x="290" y="759"/>
                    <a:pt x="260" y="679"/>
                  </a:cubicBezTo>
                  <a:cubicBezTo>
                    <a:pt x="240" y="619"/>
                    <a:pt x="220" y="549"/>
                    <a:pt x="200" y="469"/>
                  </a:cubicBezTo>
                  <a:cubicBezTo>
                    <a:pt x="190" y="409"/>
                    <a:pt x="180" y="360"/>
                    <a:pt x="170" y="309"/>
                  </a:cubicBezTo>
                  <a:lnTo>
                    <a:pt x="131" y="120"/>
                  </a:lnTo>
                  <a:close/>
                  <a:moveTo>
                    <a:pt x="91" y="0"/>
                  </a:moveTo>
                  <a:lnTo>
                    <a:pt x="31" y="10"/>
                  </a:lnTo>
                  <a:lnTo>
                    <a:pt x="0" y="50"/>
                  </a:lnTo>
                  <a:lnTo>
                    <a:pt x="0" y="100"/>
                  </a:lnTo>
                  <a:cubicBezTo>
                    <a:pt x="11" y="110"/>
                    <a:pt x="11" y="120"/>
                    <a:pt x="11" y="130"/>
                  </a:cubicBezTo>
                  <a:lnTo>
                    <a:pt x="51" y="340"/>
                  </a:lnTo>
                  <a:lnTo>
                    <a:pt x="80" y="489"/>
                  </a:lnTo>
                  <a:cubicBezTo>
                    <a:pt x="100" y="589"/>
                    <a:pt x="120" y="659"/>
                    <a:pt x="151" y="729"/>
                  </a:cubicBezTo>
                  <a:cubicBezTo>
                    <a:pt x="180" y="819"/>
                    <a:pt x="230" y="888"/>
                    <a:pt x="280" y="939"/>
                  </a:cubicBezTo>
                  <a:cubicBezTo>
                    <a:pt x="310" y="968"/>
                    <a:pt x="340" y="999"/>
                    <a:pt x="380" y="1019"/>
                  </a:cubicBezTo>
                  <a:cubicBezTo>
                    <a:pt x="410" y="1039"/>
                    <a:pt x="450" y="1058"/>
                    <a:pt x="490" y="1068"/>
                  </a:cubicBezTo>
                  <a:cubicBezTo>
                    <a:pt x="519" y="1078"/>
                    <a:pt x="559" y="1088"/>
                    <a:pt x="599" y="1088"/>
                  </a:cubicBezTo>
                  <a:cubicBezTo>
                    <a:pt x="630" y="1088"/>
                    <a:pt x="650" y="1098"/>
                    <a:pt x="679" y="1098"/>
                  </a:cubicBezTo>
                  <a:lnTo>
                    <a:pt x="699" y="1098"/>
                  </a:lnTo>
                  <a:cubicBezTo>
                    <a:pt x="729" y="1088"/>
                    <a:pt x="749" y="1088"/>
                    <a:pt x="759" y="1088"/>
                  </a:cubicBezTo>
                  <a:lnTo>
                    <a:pt x="779" y="1088"/>
                  </a:lnTo>
                  <a:cubicBezTo>
                    <a:pt x="819" y="1078"/>
                    <a:pt x="819" y="1078"/>
                    <a:pt x="839" y="1068"/>
                  </a:cubicBezTo>
                  <a:lnTo>
                    <a:pt x="859" y="1048"/>
                  </a:lnTo>
                  <a:lnTo>
                    <a:pt x="859" y="1019"/>
                  </a:lnTo>
                  <a:cubicBezTo>
                    <a:pt x="859" y="1019"/>
                    <a:pt x="849" y="1008"/>
                    <a:pt x="849" y="988"/>
                  </a:cubicBezTo>
                  <a:lnTo>
                    <a:pt x="849" y="979"/>
                  </a:lnTo>
                  <a:cubicBezTo>
                    <a:pt x="839" y="968"/>
                    <a:pt x="839" y="959"/>
                    <a:pt x="839" y="948"/>
                  </a:cubicBezTo>
                  <a:lnTo>
                    <a:pt x="739" y="609"/>
                  </a:lnTo>
                  <a:cubicBezTo>
                    <a:pt x="710" y="509"/>
                    <a:pt x="690" y="440"/>
                    <a:pt x="659" y="380"/>
                  </a:cubicBezTo>
                  <a:cubicBezTo>
                    <a:pt x="630" y="280"/>
                    <a:pt x="590" y="220"/>
                    <a:pt x="539" y="160"/>
                  </a:cubicBezTo>
                  <a:cubicBezTo>
                    <a:pt x="490" y="110"/>
                    <a:pt x="430" y="60"/>
                    <a:pt x="350" y="40"/>
                  </a:cubicBezTo>
                  <a:cubicBezTo>
                    <a:pt x="320" y="30"/>
                    <a:pt x="290" y="20"/>
                    <a:pt x="250" y="10"/>
                  </a:cubicBezTo>
                  <a:cubicBezTo>
                    <a:pt x="210" y="10"/>
                    <a:pt x="180" y="10"/>
                    <a:pt x="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9144403" y="3834838"/>
              <a:ext cx="72544" cy="86318"/>
            </a:xfrm>
            <a:custGeom>
              <a:avLst/>
              <a:gdLst/>
              <a:ahLst/>
              <a:cxnLst/>
              <a:rect l="l" t="t" r="r" b="b"/>
              <a:pathLst>
                <a:path w="790" h="940" extrusionOk="0">
                  <a:moveTo>
                    <a:pt x="11" y="1"/>
                  </a:moveTo>
                  <a:lnTo>
                    <a:pt x="0" y="10"/>
                  </a:lnTo>
                  <a:lnTo>
                    <a:pt x="11" y="10"/>
                  </a:lnTo>
                  <a:lnTo>
                    <a:pt x="11" y="21"/>
                  </a:lnTo>
                  <a:cubicBezTo>
                    <a:pt x="11" y="30"/>
                    <a:pt x="11" y="41"/>
                    <a:pt x="20" y="61"/>
                  </a:cubicBezTo>
                  <a:cubicBezTo>
                    <a:pt x="20" y="81"/>
                    <a:pt x="31" y="101"/>
                    <a:pt x="31" y="121"/>
                  </a:cubicBezTo>
                  <a:cubicBezTo>
                    <a:pt x="40" y="150"/>
                    <a:pt x="40" y="181"/>
                    <a:pt x="51" y="210"/>
                  </a:cubicBezTo>
                  <a:cubicBezTo>
                    <a:pt x="71" y="270"/>
                    <a:pt x="91" y="340"/>
                    <a:pt x="100" y="410"/>
                  </a:cubicBezTo>
                  <a:cubicBezTo>
                    <a:pt x="131" y="480"/>
                    <a:pt x="151" y="560"/>
                    <a:pt x="180" y="640"/>
                  </a:cubicBezTo>
                  <a:cubicBezTo>
                    <a:pt x="210" y="709"/>
                    <a:pt x="260" y="780"/>
                    <a:pt x="310" y="829"/>
                  </a:cubicBezTo>
                  <a:cubicBezTo>
                    <a:pt x="360" y="879"/>
                    <a:pt x="430" y="909"/>
                    <a:pt x="500" y="919"/>
                  </a:cubicBezTo>
                  <a:cubicBezTo>
                    <a:pt x="530" y="929"/>
                    <a:pt x="570" y="939"/>
                    <a:pt x="599" y="939"/>
                  </a:cubicBezTo>
                  <a:lnTo>
                    <a:pt x="699" y="939"/>
                  </a:lnTo>
                  <a:cubicBezTo>
                    <a:pt x="719" y="939"/>
                    <a:pt x="750" y="929"/>
                    <a:pt x="759" y="929"/>
                  </a:cubicBezTo>
                  <a:cubicBezTo>
                    <a:pt x="779" y="929"/>
                    <a:pt x="789" y="919"/>
                    <a:pt x="789" y="919"/>
                  </a:cubicBezTo>
                  <a:lnTo>
                    <a:pt x="789" y="909"/>
                  </a:lnTo>
                  <a:cubicBezTo>
                    <a:pt x="779" y="899"/>
                    <a:pt x="779" y="889"/>
                    <a:pt x="769" y="869"/>
                  </a:cubicBezTo>
                  <a:cubicBezTo>
                    <a:pt x="769" y="849"/>
                    <a:pt x="759" y="829"/>
                    <a:pt x="750" y="809"/>
                  </a:cubicBezTo>
                  <a:cubicBezTo>
                    <a:pt x="739" y="780"/>
                    <a:pt x="730" y="760"/>
                    <a:pt x="719" y="729"/>
                  </a:cubicBezTo>
                  <a:cubicBezTo>
                    <a:pt x="699" y="669"/>
                    <a:pt x="679" y="600"/>
                    <a:pt x="650" y="530"/>
                  </a:cubicBezTo>
                  <a:cubicBezTo>
                    <a:pt x="630" y="450"/>
                    <a:pt x="599" y="380"/>
                    <a:pt x="570" y="300"/>
                  </a:cubicBezTo>
                  <a:cubicBezTo>
                    <a:pt x="539" y="240"/>
                    <a:pt x="500" y="170"/>
                    <a:pt x="450" y="121"/>
                  </a:cubicBezTo>
                  <a:cubicBezTo>
                    <a:pt x="400" y="70"/>
                    <a:pt x="340" y="41"/>
                    <a:pt x="280" y="21"/>
                  </a:cubicBezTo>
                  <a:cubicBezTo>
                    <a:pt x="250" y="10"/>
                    <a:pt x="210" y="1"/>
                    <a:pt x="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9138894" y="3829328"/>
              <a:ext cx="84389" cy="97337"/>
            </a:xfrm>
            <a:custGeom>
              <a:avLst/>
              <a:gdLst/>
              <a:ahLst/>
              <a:cxnLst/>
              <a:rect l="l" t="t" r="r" b="b"/>
              <a:pathLst>
                <a:path w="919" h="1060" extrusionOk="0">
                  <a:moveTo>
                    <a:pt x="240" y="121"/>
                  </a:moveTo>
                  <a:cubicBezTo>
                    <a:pt x="270" y="121"/>
                    <a:pt x="300" y="130"/>
                    <a:pt x="320" y="141"/>
                  </a:cubicBezTo>
                  <a:cubicBezTo>
                    <a:pt x="380" y="150"/>
                    <a:pt x="430" y="181"/>
                    <a:pt x="470" y="221"/>
                  </a:cubicBezTo>
                  <a:cubicBezTo>
                    <a:pt x="500" y="261"/>
                    <a:pt x="540" y="310"/>
                    <a:pt x="570" y="390"/>
                  </a:cubicBezTo>
                  <a:cubicBezTo>
                    <a:pt x="610" y="460"/>
                    <a:pt x="630" y="540"/>
                    <a:pt x="659" y="600"/>
                  </a:cubicBezTo>
                  <a:lnTo>
                    <a:pt x="770" y="939"/>
                  </a:lnTo>
                  <a:lnTo>
                    <a:pt x="670" y="939"/>
                  </a:lnTo>
                  <a:cubicBezTo>
                    <a:pt x="630" y="939"/>
                    <a:pt x="599" y="929"/>
                    <a:pt x="570" y="929"/>
                  </a:cubicBezTo>
                  <a:cubicBezTo>
                    <a:pt x="510" y="909"/>
                    <a:pt x="450" y="879"/>
                    <a:pt x="410" y="840"/>
                  </a:cubicBezTo>
                  <a:cubicBezTo>
                    <a:pt x="370" y="800"/>
                    <a:pt x="330" y="749"/>
                    <a:pt x="300" y="669"/>
                  </a:cubicBezTo>
                  <a:cubicBezTo>
                    <a:pt x="270" y="610"/>
                    <a:pt x="250" y="540"/>
                    <a:pt x="220" y="460"/>
                  </a:cubicBezTo>
                  <a:lnTo>
                    <a:pt x="140" y="121"/>
                  </a:lnTo>
                  <a:close/>
                  <a:moveTo>
                    <a:pt x="100" y="1"/>
                  </a:moveTo>
                  <a:lnTo>
                    <a:pt x="51" y="11"/>
                  </a:lnTo>
                  <a:lnTo>
                    <a:pt x="1" y="41"/>
                  </a:lnTo>
                  <a:lnTo>
                    <a:pt x="11" y="110"/>
                  </a:lnTo>
                  <a:cubicBezTo>
                    <a:pt x="11" y="110"/>
                    <a:pt x="20" y="130"/>
                    <a:pt x="20" y="141"/>
                  </a:cubicBezTo>
                  <a:lnTo>
                    <a:pt x="111" y="490"/>
                  </a:lnTo>
                  <a:cubicBezTo>
                    <a:pt x="131" y="580"/>
                    <a:pt x="160" y="649"/>
                    <a:pt x="191" y="720"/>
                  </a:cubicBezTo>
                  <a:cubicBezTo>
                    <a:pt x="231" y="809"/>
                    <a:pt x="270" y="879"/>
                    <a:pt x="330" y="929"/>
                  </a:cubicBezTo>
                  <a:cubicBezTo>
                    <a:pt x="380" y="979"/>
                    <a:pt x="460" y="1019"/>
                    <a:pt x="540" y="1039"/>
                  </a:cubicBezTo>
                  <a:cubicBezTo>
                    <a:pt x="580" y="1049"/>
                    <a:pt x="619" y="1059"/>
                    <a:pt x="659" y="1059"/>
                  </a:cubicBezTo>
                  <a:lnTo>
                    <a:pt x="759" y="1059"/>
                  </a:lnTo>
                  <a:cubicBezTo>
                    <a:pt x="779" y="1059"/>
                    <a:pt x="799" y="1049"/>
                    <a:pt x="819" y="1049"/>
                  </a:cubicBezTo>
                  <a:lnTo>
                    <a:pt x="879" y="1039"/>
                  </a:lnTo>
                  <a:lnTo>
                    <a:pt x="919" y="999"/>
                  </a:lnTo>
                  <a:lnTo>
                    <a:pt x="909" y="969"/>
                  </a:lnTo>
                  <a:cubicBezTo>
                    <a:pt x="909" y="969"/>
                    <a:pt x="909" y="959"/>
                    <a:pt x="899" y="949"/>
                  </a:cubicBezTo>
                  <a:lnTo>
                    <a:pt x="899" y="939"/>
                  </a:lnTo>
                  <a:cubicBezTo>
                    <a:pt x="899" y="929"/>
                    <a:pt x="889" y="919"/>
                    <a:pt x="889" y="909"/>
                  </a:cubicBezTo>
                  <a:lnTo>
                    <a:pt x="770" y="570"/>
                  </a:lnTo>
                  <a:cubicBezTo>
                    <a:pt x="750" y="500"/>
                    <a:pt x="719" y="420"/>
                    <a:pt x="679" y="340"/>
                  </a:cubicBezTo>
                  <a:cubicBezTo>
                    <a:pt x="650" y="280"/>
                    <a:pt x="610" y="201"/>
                    <a:pt x="550" y="141"/>
                  </a:cubicBezTo>
                  <a:cubicBezTo>
                    <a:pt x="500" y="81"/>
                    <a:pt x="430" y="41"/>
                    <a:pt x="360" y="21"/>
                  </a:cubicBezTo>
                  <a:cubicBezTo>
                    <a:pt x="320" y="11"/>
                    <a:pt x="290"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9144403" y="3834838"/>
              <a:ext cx="72544" cy="86318"/>
            </a:xfrm>
            <a:custGeom>
              <a:avLst/>
              <a:gdLst/>
              <a:ahLst/>
              <a:cxnLst/>
              <a:rect l="l" t="t" r="r" b="b"/>
              <a:pathLst>
                <a:path w="790" h="940" extrusionOk="0">
                  <a:moveTo>
                    <a:pt x="11" y="1"/>
                  </a:moveTo>
                  <a:lnTo>
                    <a:pt x="0" y="10"/>
                  </a:lnTo>
                  <a:lnTo>
                    <a:pt x="11" y="10"/>
                  </a:lnTo>
                  <a:lnTo>
                    <a:pt x="11" y="21"/>
                  </a:lnTo>
                  <a:cubicBezTo>
                    <a:pt x="11" y="30"/>
                    <a:pt x="11" y="41"/>
                    <a:pt x="20" y="61"/>
                  </a:cubicBezTo>
                  <a:cubicBezTo>
                    <a:pt x="20" y="81"/>
                    <a:pt x="31" y="101"/>
                    <a:pt x="31" y="121"/>
                  </a:cubicBezTo>
                  <a:cubicBezTo>
                    <a:pt x="40" y="150"/>
                    <a:pt x="40" y="181"/>
                    <a:pt x="51" y="210"/>
                  </a:cubicBezTo>
                  <a:cubicBezTo>
                    <a:pt x="71" y="270"/>
                    <a:pt x="91" y="340"/>
                    <a:pt x="100" y="410"/>
                  </a:cubicBezTo>
                  <a:cubicBezTo>
                    <a:pt x="131" y="480"/>
                    <a:pt x="151" y="560"/>
                    <a:pt x="180" y="640"/>
                  </a:cubicBezTo>
                  <a:cubicBezTo>
                    <a:pt x="210" y="709"/>
                    <a:pt x="260" y="780"/>
                    <a:pt x="310" y="829"/>
                  </a:cubicBezTo>
                  <a:cubicBezTo>
                    <a:pt x="360" y="879"/>
                    <a:pt x="430" y="909"/>
                    <a:pt x="500" y="919"/>
                  </a:cubicBezTo>
                  <a:cubicBezTo>
                    <a:pt x="530" y="929"/>
                    <a:pt x="570" y="939"/>
                    <a:pt x="599" y="939"/>
                  </a:cubicBezTo>
                  <a:lnTo>
                    <a:pt x="699" y="939"/>
                  </a:lnTo>
                  <a:cubicBezTo>
                    <a:pt x="719" y="939"/>
                    <a:pt x="750" y="929"/>
                    <a:pt x="759" y="929"/>
                  </a:cubicBezTo>
                  <a:cubicBezTo>
                    <a:pt x="779" y="929"/>
                    <a:pt x="789" y="919"/>
                    <a:pt x="789" y="919"/>
                  </a:cubicBezTo>
                  <a:lnTo>
                    <a:pt x="789" y="909"/>
                  </a:lnTo>
                  <a:cubicBezTo>
                    <a:pt x="779" y="899"/>
                    <a:pt x="779" y="889"/>
                    <a:pt x="769" y="869"/>
                  </a:cubicBezTo>
                  <a:cubicBezTo>
                    <a:pt x="769" y="849"/>
                    <a:pt x="759" y="829"/>
                    <a:pt x="750" y="809"/>
                  </a:cubicBezTo>
                  <a:cubicBezTo>
                    <a:pt x="739" y="780"/>
                    <a:pt x="730" y="760"/>
                    <a:pt x="719" y="729"/>
                  </a:cubicBezTo>
                  <a:cubicBezTo>
                    <a:pt x="699" y="669"/>
                    <a:pt x="679" y="600"/>
                    <a:pt x="650" y="530"/>
                  </a:cubicBezTo>
                  <a:cubicBezTo>
                    <a:pt x="630" y="450"/>
                    <a:pt x="599" y="380"/>
                    <a:pt x="570" y="300"/>
                  </a:cubicBezTo>
                  <a:cubicBezTo>
                    <a:pt x="539" y="240"/>
                    <a:pt x="500" y="170"/>
                    <a:pt x="450" y="121"/>
                  </a:cubicBezTo>
                  <a:cubicBezTo>
                    <a:pt x="400" y="70"/>
                    <a:pt x="340" y="41"/>
                    <a:pt x="280" y="21"/>
                  </a:cubicBezTo>
                  <a:cubicBezTo>
                    <a:pt x="250" y="10"/>
                    <a:pt x="210" y="1"/>
                    <a:pt x="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9138894" y="3829328"/>
              <a:ext cx="84389" cy="97337"/>
            </a:xfrm>
            <a:custGeom>
              <a:avLst/>
              <a:gdLst/>
              <a:ahLst/>
              <a:cxnLst/>
              <a:rect l="l" t="t" r="r" b="b"/>
              <a:pathLst>
                <a:path w="919" h="1060" extrusionOk="0">
                  <a:moveTo>
                    <a:pt x="240" y="121"/>
                  </a:moveTo>
                  <a:cubicBezTo>
                    <a:pt x="270" y="121"/>
                    <a:pt x="300" y="130"/>
                    <a:pt x="320" y="141"/>
                  </a:cubicBezTo>
                  <a:cubicBezTo>
                    <a:pt x="380" y="150"/>
                    <a:pt x="430" y="181"/>
                    <a:pt x="470" y="221"/>
                  </a:cubicBezTo>
                  <a:cubicBezTo>
                    <a:pt x="500" y="261"/>
                    <a:pt x="540" y="310"/>
                    <a:pt x="570" y="390"/>
                  </a:cubicBezTo>
                  <a:cubicBezTo>
                    <a:pt x="610" y="460"/>
                    <a:pt x="630" y="540"/>
                    <a:pt x="659" y="600"/>
                  </a:cubicBezTo>
                  <a:lnTo>
                    <a:pt x="770" y="939"/>
                  </a:lnTo>
                  <a:lnTo>
                    <a:pt x="670" y="939"/>
                  </a:lnTo>
                  <a:cubicBezTo>
                    <a:pt x="630" y="939"/>
                    <a:pt x="599" y="929"/>
                    <a:pt x="570" y="929"/>
                  </a:cubicBezTo>
                  <a:cubicBezTo>
                    <a:pt x="510" y="909"/>
                    <a:pt x="450" y="879"/>
                    <a:pt x="410" y="840"/>
                  </a:cubicBezTo>
                  <a:cubicBezTo>
                    <a:pt x="370" y="800"/>
                    <a:pt x="330" y="749"/>
                    <a:pt x="300" y="669"/>
                  </a:cubicBezTo>
                  <a:cubicBezTo>
                    <a:pt x="270" y="610"/>
                    <a:pt x="250" y="540"/>
                    <a:pt x="220" y="460"/>
                  </a:cubicBezTo>
                  <a:lnTo>
                    <a:pt x="140" y="121"/>
                  </a:lnTo>
                  <a:close/>
                  <a:moveTo>
                    <a:pt x="100" y="1"/>
                  </a:moveTo>
                  <a:lnTo>
                    <a:pt x="51" y="11"/>
                  </a:lnTo>
                  <a:lnTo>
                    <a:pt x="1" y="41"/>
                  </a:lnTo>
                  <a:lnTo>
                    <a:pt x="11" y="110"/>
                  </a:lnTo>
                  <a:cubicBezTo>
                    <a:pt x="11" y="110"/>
                    <a:pt x="11" y="130"/>
                    <a:pt x="20" y="141"/>
                  </a:cubicBezTo>
                  <a:lnTo>
                    <a:pt x="111" y="490"/>
                  </a:lnTo>
                  <a:cubicBezTo>
                    <a:pt x="131" y="580"/>
                    <a:pt x="160" y="649"/>
                    <a:pt x="191" y="720"/>
                  </a:cubicBezTo>
                  <a:cubicBezTo>
                    <a:pt x="231" y="809"/>
                    <a:pt x="270" y="879"/>
                    <a:pt x="330" y="929"/>
                  </a:cubicBezTo>
                  <a:cubicBezTo>
                    <a:pt x="380" y="979"/>
                    <a:pt x="460" y="1019"/>
                    <a:pt x="540" y="1039"/>
                  </a:cubicBezTo>
                  <a:cubicBezTo>
                    <a:pt x="580" y="1049"/>
                    <a:pt x="619" y="1059"/>
                    <a:pt x="659" y="1059"/>
                  </a:cubicBezTo>
                  <a:lnTo>
                    <a:pt x="759" y="1059"/>
                  </a:lnTo>
                  <a:cubicBezTo>
                    <a:pt x="779" y="1059"/>
                    <a:pt x="799" y="1049"/>
                    <a:pt x="819" y="1049"/>
                  </a:cubicBezTo>
                  <a:lnTo>
                    <a:pt x="839" y="1049"/>
                  </a:lnTo>
                  <a:cubicBezTo>
                    <a:pt x="869" y="1039"/>
                    <a:pt x="879" y="1039"/>
                    <a:pt x="889" y="1029"/>
                  </a:cubicBezTo>
                  <a:lnTo>
                    <a:pt x="919" y="999"/>
                  </a:lnTo>
                  <a:lnTo>
                    <a:pt x="909" y="969"/>
                  </a:lnTo>
                  <a:cubicBezTo>
                    <a:pt x="909" y="969"/>
                    <a:pt x="909" y="959"/>
                    <a:pt x="899" y="949"/>
                  </a:cubicBezTo>
                  <a:lnTo>
                    <a:pt x="899" y="939"/>
                  </a:lnTo>
                  <a:cubicBezTo>
                    <a:pt x="899" y="929"/>
                    <a:pt x="889" y="919"/>
                    <a:pt x="889" y="909"/>
                  </a:cubicBezTo>
                  <a:lnTo>
                    <a:pt x="770" y="570"/>
                  </a:lnTo>
                  <a:cubicBezTo>
                    <a:pt x="750" y="500"/>
                    <a:pt x="719" y="420"/>
                    <a:pt x="679" y="340"/>
                  </a:cubicBezTo>
                  <a:cubicBezTo>
                    <a:pt x="650" y="280"/>
                    <a:pt x="610" y="201"/>
                    <a:pt x="550" y="141"/>
                  </a:cubicBezTo>
                  <a:cubicBezTo>
                    <a:pt x="500" y="81"/>
                    <a:pt x="430" y="41"/>
                    <a:pt x="360" y="21"/>
                  </a:cubicBezTo>
                  <a:cubicBezTo>
                    <a:pt x="320" y="11"/>
                    <a:pt x="290" y="1"/>
                    <a:pt x="2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9190225" y="3849530"/>
              <a:ext cx="74380" cy="84389"/>
            </a:xfrm>
            <a:custGeom>
              <a:avLst/>
              <a:gdLst/>
              <a:ahLst/>
              <a:cxnLst/>
              <a:rect l="l" t="t" r="r" b="b"/>
              <a:pathLst>
                <a:path w="810" h="919" extrusionOk="0">
                  <a:moveTo>
                    <a:pt x="180" y="1"/>
                  </a:moveTo>
                  <a:cubicBezTo>
                    <a:pt x="140" y="1"/>
                    <a:pt x="111" y="1"/>
                    <a:pt x="91" y="10"/>
                  </a:cubicBezTo>
                  <a:lnTo>
                    <a:pt x="21" y="10"/>
                  </a:lnTo>
                  <a:cubicBezTo>
                    <a:pt x="21" y="21"/>
                    <a:pt x="11" y="21"/>
                    <a:pt x="1" y="21"/>
                  </a:cubicBezTo>
                  <a:lnTo>
                    <a:pt x="1" y="30"/>
                  </a:lnTo>
                  <a:cubicBezTo>
                    <a:pt x="1" y="41"/>
                    <a:pt x="11" y="60"/>
                    <a:pt x="11" y="70"/>
                  </a:cubicBezTo>
                  <a:cubicBezTo>
                    <a:pt x="21" y="90"/>
                    <a:pt x="21" y="110"/>
                    <a:pt x="31" y="140"/>
                  </a:cubicBezTo>
                  <a:cubicBezTo>
                    <a:pt x="40" y="160"/>
                    <a:pt x="51" y="190"/>
                    <a:pt x="60" y="220"/>
                  </a:cubicBezTo>
                  <a:cubicBezTo>
                    <a:pt x="71" y="270"/>
                    <a:pt x="100" y="340"/>
                    <a:pt x="120" y="420"/>
                  </a:cubicBezTo>
                  <a:cubicBezTo>
                    <a:pt x="140" y="489"/>
                    <a:pt x="171" y="569"/>
                    <a:pt x="211" y="639"/>
                  </a:cubicBezTo>
                  <a:cubicBezTo>
                    <a:pt x="251" y="709"/>
                    <a:pt x="290" y="779"/>
                    <a:pt x="350" y="819"/>
                  </a:cubicBezTo>
                  <a:cubicBezTo>
                    <a:pt x="400" y="869"/>
                    <a:pt x="460" y="899"/>
                    <a:pt x="530" y="909"/>
                  </a:cubicBezTo>
                  <a:cubicBezTo>
                    <a:pt x="560" y="919"/>
                    <a:pt x="600" y="919"/>
                    <a:pt x="630" y="919"/>
                  </a:cubicBezTo>
                  <a:lnTo>
                    <a:pt x="719" y="919"/>
                  </a:lnTo>
                  <a:cubicBezTo>
                    <a:pt x="750" y="919"/>
                    <a:pt x="770" y="909"/>
                    <a:pt x="790" y="909"/>
                  </a:cubicBezTo>
                  <a:cubicBezTo>
                    <a:pt x="799" y="899"/>
                    <a:pt x="810" y="899"/>
                    <a:pt x="810" y="899"/>
                  </a:cubicBezTo>
                  <a:lnTo>
                    <a:pt x="810" y="889"/>
                  </a:lnTo>
                  <a:cubicBezTo>
                    <a:pt x="810" y="879"/>
                    <a:pt x="799" y="859"/>
                    <a:pt x="799" y="849"/>
                  </a:cubicBezTo>
                  <a:lnTo>
                    <a:pt x="770" y="789"/>
                  </a:lnTo>
                  <a:cubicBezTo>
                    <a:pt x="759" y="759"/>
                    <a:pt x="750" y="739"/>
                    <a:pt x="739" y="709"/>
                  </a:cubicBezTo>
                  <a:cubicBezTo>
                    <a:pt x="719" y="649"/>
                    <a:pt x="699" y="580"/>
                    <a:pt x="670" y="509"/>
                  </a:cubicBezTo>
                  <a:cubicBezTo>
                    <a:pt x="650" y="429"/>
                    <a:pt x="619" y="360"/>
                    <a:pt x="580" y="290"/>
                  </a:cubicBezTo>
                  <a:cubicBezTo>
                    <a:pt x="540" y="220"/>
                    <a:pt x="500" y="160"/>
                    <a:pt x="450" y="110"/>
                  </a:cubicBezTo>
                  <a:cubicBezTo>
                    <a:pt x="400" y="60"/>
                    <a:pt x="340" y="30"/>
                    <a:pt x="270" y="10"/>
                  </a:cubicBezTo>
                  <a:cubicBezTo>
                    <a:pt x="240" y="10"/>
                    <a:pt x="211" y="1"/>
                    <a:pt x="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9184715" y="3844021"/>
              <a:ext cx="86318" cy="95409"/>
            </a:xfrm>
            <a:custGeom>
              <a:avLst/>
              <a:gdLst/>
              <a:ahLst/>
              <a:cxnLst/>
              <a:rect l="l" t="t" r="r" b="b"/>
              <a:pathLst>
                <a:path w="940" h="1039" extrusionOk="0">
                  <a:moveTo>
                    <a:pt x="231" y="120"/>
                  </a:moveTo>
                  <a:cubicBezTo>
                    <a:pt x="260" y="120"/>
                    <a:pt x="291" y="130"/>
                    <a:pt x="320" y="130"/>
                  </a:cubicBezTo>
                  <a:cubicBezTo>
                    <a:pt x="370" y="150"/>
                    <a:pt x="420" y="170"/>
                    <a:pt x="470" y="210"/>
                  </a:cubicBezTo>
                  <a:cubicBezTo>
                    <a:pt x="510" y="250"/>
                    <a:pt x="550" y="310"/>
                    <a:pt x="590" y="380"/>
                  </a:cubicBezTo>
                  <a:cubicBezTo>
                    <a:pt x="620" y="430"/>
                    <a:pt x="640" y="500"/>
                    <a:pt x="679" y="589"/>
                  </a:cubicBezTo>
                  <a:lnTo>
                    <a:pt x="799" y="919"/>
                  </a:lnTo>
                  <a:lnTo>
                    <a:pt x="699" y="919"/>
                  </a:lnTo>
                  <a:lnTo>
                    <a:pt x="699" y="979"/>
                  </a:lnTo>
                  <a:lnTo>
                    <a:pt x="690" y="919"/>
                  </a:lnTo>
                  <a:cubicBezTo>
                    <a:pt x="660" y="919"/>
                    <a:pt x="630" y="919"/>
                    <a:pt x="600" y="909"/>
                  </a:cubicBezTo>
                  <a:cubicBezTo>
                    <a:pt x="540" y="899"/>
                    <a:pt x="490" y="869"/>
                    <a:pt x="440" y="829"/>
                  </a:cubicBezTo>
                  <a:cubicBezTo>
                    <a:pt x="400" y="799"/>
                    <a:pt x="360" y="739"/>
                    <a:pt x="320" y="669"/>
                  </a:cubicBezTo>
                  <a:cubicBezTo>
                    <a:pt x="291" y="609"/>
                    <a:pt x="271" y="540"/>
                    <a:pt x="240" y="460"/>
                  </a:cubicBezTo>
                  <a:lnTo>
                    <a:pt x="140" y="170"/>
                  </a:lnTo>
                  <a:cubicBezTo>
                    <a:pt x="140" y="150"/>
                    <a:pt x="140" y="140"/>
                    <a:pt x="131" y="130"/>
                  </a:cubicBezTo>
                  <a:lnTo>
                    <a:pt x="151" y="130"/>
                  </a:lnTo>
                  <a:cubicBezTo>
                    <a:pt x="171" y="120"/>
                    <a:pt x="191" y="120"/>
                    <a:pt x="220" y="120"/>
                  </a:cubicBezTo>
                  <a:close/>
                  <a:moveTo>
                    <a:pt x="220" y="1"/>
                  </a:moveTo>
                  <a:cubicBezTo>
                    <a:pt x="191" y="1"/>
                    <a:pt x="160" y="1"/>
                    <a:pt x="140" y="10"/>
                  </a:cubicBezTo>
                  <a:lnTo>
                    <a:pt x="100" y="10"/>
                  </a:lnTo>
                  <a:lnTo>
                    <a:pt x="21" y="21"/>
                  </a:lnTo>
                  <a:lnTo>
                    <a:pt x="1" y="81"/>
                  </a:lnTo>
                  <a:lnTo>
                    <a:pt x="11" y="120"/>
                  </a:lnTo>
                  <a:lnTo>
                    <a:pt x="11" y="150"/>
                  </a:lnTo>
                  <a:cubicBezTo>
                    <a:pt x="21" y="170"/>
                    <a:pt x="21" y="180"/>
                    <a:pt x="31" y="210"/>
                  </a:cubicBezTo>
                  <a:lnTo>
                    <a:pt x="120" y="489"/>
                  </a:lnTo>
                  <a:cubicBezTo>
                    <a:pt x="151" y="589"/>
                    <a:pt x="180" y="660"/>
                    <a:pt x="220" y="729"/>
                  </a:cubicBezTo>
                  <a:cubicBezTo>
                    <a:pt x="260" y="809"/>
                    <a:pt x="311" y="879"/>
                    <a:pt x="370" y="929"/>
                  </a:cubicBezTo>
                  <a:cubicBezTo>
                    <a:pt x="430" y="979"/>
                    <a:pt x="500" y="1009"/>
                    <a:pt x="580" y="1029"/>
                  </a:cubicBezTo>
                  <a:cubicBezTo>
                    <a:pt x="620" y="1039"/>
                    <a:pt x="650" y="1039"/>
                    <a:pt x="690" y="1039"/>
                  </a:cubicBezTo>
                  <a:lnTo>
                    <a:pt x="790" y="1039"/>
                  </a:lnTo>
                  <a:cubicBezTo>
                    <a:pt x="810" y="1039"/>
                    <a:pt x="830" y="1029"/>
                    <a:pt x="850" y="1029"/>
                  </a:cubicBezTo>
                  <a:lnTo>
                    <a:pt x="870" y="1019"/>
                  </a:lnTo>
                  <a:cubicBezTo>
                    <a:pt x="890" y="1019"/>
                    <a:pt x="919" y="1009"/>
                    <a:pt x="929" y="989"/>
                  </a:cubicBezTo>
                  <a:lnTo>
                    <a:pt x="939" y="969"/>
                  </a:lnTo>
                  <a:lnTo>
                    <a:pt x="929" y="949"/>
                  </a:lnTo>
                  <a:lnTo>
                    <a:pt x="929" y="929"/>
                  </a:lnTo>
                  <a:lnTo>
                    <a:pt x="919" y="909"/>
                  </a:lnTo>
                  <a:cubicBezTo>
                    <a:pt x="919" y="909"/>
                    <a:pt x="919" y="899"/>
                    <a:pt x="909" y="889"/>
                  </a:cubicBezTo>
                  <a:lnTo>
                    <a:pt x="790" y="549"/>
                  </a:lnTo>
                  <a:cubicBezTo>
                    <a:pt x="750" y="450"/>
                    <a:pt x="719" y="380"/>
                    <a:pt x="690" y="320"/>
                  </a:cubicBezTo>
                  <a:cubicBezTo>
                    <a:pt x="650" y="240"/>
                    <a:pt x="600" y="180"/>
                    <a:pt x="550" y="120"/>
                  </a:cubicBezTo>
                  <a:cubicBezTo>
                    <a:pt x="490" y="70"/>
                    <a:pt x="420" y="30"/>
                    <a:pt x="350" y="21"/>
                  </a:cubicBezTo>
                  <a:cubicBezTo>
                    <a:pt x="311" y="10"/>
                    <a:pt x="271" y="1"/>
                    <a:pt x="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a:off x="6569498" y="2707301"/>
              <a:ext cx="190724" cy="185306"/>
            </a:xfrm>
            <a:custGeom>
              <a:avLst/>
              <a:gdLst/>
              <a:ahLst/>
              <a:cxnLst/>
              <a:rect l="l" t="t" r="r" b="b"/>
              <a:pathLst>
                <a:path w="2077" h="2018" extrusionOk="0">
                  <a:moveTo>
                    <a:pt x="592" y="1"/>
                  </a:moveTo>
                  <a:cubicBezTo>
                    <a:pt x="584" y="1"/>
                    <a:pt x="579" y="1"/>
                    <a:pt x="579" y="1"/>
                  </a:cubicBezTo>
                  <a:cubicBezTo>
                    <a:pt x="579" y="1"/>
                    <a:pt x="519" y="400"/>
                    <a:pt x="0" y="829"/>
                  </a:cubicBezTo>
                  <a:cubicBezTo>
                    <a:pt x="769" y="829"/>
                    <a:pt x="1118" y="1578"/>
                    <a:pt x="1418" y="2018"/>
                  </a:cubicBezTo>
                  <a:cubicBezTo>
                    <a:pt x="1547" y="1638"/>
                    <a:pt x="2077" y="820"/>
                    <a:pt x="2077" y="820"/>
                  </a:cubicBezTo>
                  <a:cubicBezTo>
                    <a:pt x="1592" y="27"/>
                    <a:pt x="708" y="1"/>
                    <a:pt x="592" y="1"/>
                  </a:cubicBezTo>
                  <a:close/>
                </a:path>
              </a:pathLst>
            </a:custGeom>
            <a:solidFill>
              <a:srgbClr val="E17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a:off x="6047832" y="2783425"/>
              <a:ext cx="738101" cy="797237"/>
            </a:xfrm>
            <a:custGeom>
              <a:avLst/>
              <a:gdLst/>
              <a:ahLst/>
              <a:cxnLst/>
              <a:rect l="l" t="t" r="r" b="b"/>
              <a:pathLst>
                <a:path w="8038" h="8682" extrusionOk="0">
                  <a:moveTo>
                    <a:pt x="5747" y="0"/>
                  </a:moveTo>
                  <a:cubicBezTo>
                    <a:pt x="5632" y="0"/>
                    <a:pt x="5511" y="19"/>
                    <a:pt x="5382" y="60"/>
                  </a:cubicBezTo>
                  <a:cubicBezTo>
                    <a:pt x="4364" y="380"/>
                    <a:pt x="3865" y="849"/>
                    <a:pt x="3475" y="1677"/>
                  </a:cubicBezTo>
                  <a:cubicBezTo>
                    <a:pt x="3086" y="2506"/>
                    <a:pt x="2676" y="4343"/>
                    <a:pt x="1" y="7538"/>
                  </a:cubicBezTo>
                  <a:cubicBezTo>
                    <a:pt x="1" y="7538"/>
                    <a:pt x="1028" y="8682"/>
                    <a:pt x="2867" y="8682"/>
                  </a:cubicBezTo>
                  <a:cubicBezTo>
                    <a:pt x="3174" y="8682"/>
                    <a:pt x="3503" y="8650"/>
                    <a:pt x="3854" y="8576"/>
                  </a:cubicBezTo>
                  <a:cubicBezTo>
                    <a:pt x="3854" y="8576"/>
                    <a:pt x="5741" y="6599"/>
                    <a:pt x="6889" y="5122"/>
                  </a:cubicBezTo>
                  <a:cubicBezTo>
                    <a:pt x="8037" y="3644"/>
                    <a:pt x="7308" y="1657"/>
                    <a:pt x="7099" y="1189"/>
                  </a:cubicBezTo>
                  <a:cubicBezTo>
                    <a:pt x="6917" y="782"/>
                    <a:pt x="6488" y="0"/>
                    <a:pt x="57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6"/>
            <p:cNvSpPr/>
            <p:nvPr/>
          </p:nvSpPr>
          <p:spPr>
            <a:xfrm>
              <a:off x="6047832" y="2788935"/>
              <a:ext cx="494210" cy="738009"/>
            </a:xfrm>
            <a:custGeom>
              <a:avLst/>
              <a:gdLst/>
              <a:ahLst/>
              <a:cxnLst/>
              <a:rect l="l" t="t" r="r" b="b"/>
              <a:pathLst>
                <a:path w="5382" h="8037" extrusionOk="0">
                  <a:moveTo>
                    <a:pt x="5382" y="0"/>
                  </a:moveTo>
                  <a:cubicBezTo>
                    <a:pt x="4364" y="320"/>
                    <a:pt x="3865" y="789"/>
                    <a:pt x="3475" y="1617"/>
                  </a:cubicBezTo>
                  <a:cubicBezTo>
                    <a:pt x="3086" y="2446"/>
                    <a:pt x="2667" y="4283"/>
                    <a:pt x="1" y="7478"/>
                  </a:cubicBezTo>
                  <a:cubicBezTo>
                    <a:pt x="1" y="7478"/>
                    <a:pt x="240" y="7757"/>
                    <a:pt x="710" y="8037"/>
                  </a:cubicBezTo>
                  <a:cubicBezTo>
                    <a:pt x="710" y="8037"/>
                    <a:pt x="1059" y="6839"/>
                    <a:pt x="1988" y="5750"/>
                  </a:cubicBezTo>
                  <a:cubicBezTo>
                    <a:pt x="2916" y="4672"/>
                    <a:pt x="3385" y="3105"/>
                    <a:pt x="3615" y="2775"/>
                  </a:cubicBezTo>
                  <a:cubicBezTo>
                    <a:pt x="3652" y="2721"/>
                    <a:pt x="3689" y="2696"/>
                    <a:pt x="3725" y="2696"/>
                  </a:cubicBezTo>
                  <a:cubicBezTo>
                    <a:pt x="3901" y="2696"/>
                    <a:pt x="4047" y="3289"/>
                    <a:pt x="4014" y="3944"/>
                  </a:cubicBezTo>
                  <a:cubicBezTo>
                    <a:pt x="3884" y="5950"/>
                    <a:pt x="4603" y="6529"/>
                    <a:pt x="4603" y="6529"/>
                  </a:cubicBezTo>
                  <a:cubicBezTo>
                    <a:pt x="4603" y="6529"/>
                    <a:pt x="4983" y="3873"/>
                    <a:pt x="4613" y="2516"/>
                  </a:cubicBezTo>
                  <a:cubicBezTo>
                    <a:pt x="4114" y="690"/>
                    <a:pt x="5382" y="0"/>
                    <a:pt x="53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6"/>
            <p:cNvSpPr/>
            <p:nvPr/>
          </p:nvSpPr>
          <p:spPr>
            <a:xfrm>
              <a:off x="6566744" y="2783058"/>
              <a:ext cx="167859" cy="236912"/>
            </a:xfrm>
            <a:custGeom>
              <a:avLst/>
              <a:gdLst/>
              <a:ahLst/>
              <a:cxnLst/>
              <a:rect l="l" t="t" r="r" b="b"/>
              <a:pathLst>
                <a:path w="1828" h="2580" extrusionOk="0">
                  <a:moveTo>
                    <a:pt x="93" y="0"/>
                  </a:moveTo>
                  <a:cubicBezTo>
                    <a:pt x="62" y="0"/>
                    <a:pt x="31" y="2"/>
                    <a:pt x="0" y="4"/>
                  </a:cubicBezTo>
                  <a:cubicBezTo>
                    <a:pt x="978" y="314"/>
                    <a:pt x="1208" y="1362"/>
                    <a:pt x="1348" y="1971"/>
                  </a:cubicBezTo>
                  <a:cubicBezTo>
                    <a:pt x="1468" y="2480"/>
                    <a:pt x="1737" y="2540"/>
                    <a:pt x="1827" y="2580"/>
                  </a:cubicBezTo>
                  <a:cubicBezTo>
                    <a:pt x="1747" y="1931"/>
                    <a:pt x="1548" y="1402"/>
                    <a:pt x="1448" y="1193"/>
                  </a:cubicBezTo>
                  <a:cubicBezTo>
                    <a:pt x="1265" y="790"/>
                    <a:pt x="834" y="0"/>
                    <a:pt x="93" y="0"/>
                  </a:cubicBezTo>
                  <a:close/>
                </a:path>
              </a:pathLst>
            </a:custGeom>
            <a:solidFill>
              <a:srgbClr val="E17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6"/>
            <p:cNvSpPr/>
            <p:nvPr/>
          </p:nvSpPr>
          <p:spPr>
            <a:xfrm>
              <a:off x="6435615" y="2828328"/>
              <a:ext cx="612482" cy="1035251"/>
            </a:xfrm>
            <a:custGeom>
              <a:avLst/>
              <a:gdLst/>
              <a:ahLst/>
              <a:cxnLst/>
              <a:rect l="l" t="t" r="r" b="b"/>
              <a:pathLst>
                <a:path w="6670" h="11274" extrusionOk="0">
                  <a:moveTo>
                    <a:pt x="1382" y="1"/>
                  </a:moveTo>
                  <a:cubicBezTo>
                    <a:pt x="1380" y="1"/>
                    <a:pt x="1379" y="1"/>
                    <a:pt x="1379" y="1"/>
                  </a:cubicBezTo>
                  <a:cubicBezTo>
                    <a:pt x="979" y="41"/>
                    <a:pt x="620" y="210"/>
                    <a:pt x="400" y="569"/>
                  </a:cubicBezTo>
                  <a:cubicBezTo>
                    <a:pt x="390" y="589"/>
                    <a:pt x="380" y="600"/>
                    <a:pt x="370" y="620"/>
                  </a:cubicBezTo>
                  <a:cubicBezTo>
                    <a:pt x="360" y="640"/>
                    <a:pt x="350" y="649"/>
                    <a:pt x="340" y="669"/>
                  </a:cubicBezTo>
                  <a:lnTo>
                    <a:pt x="310" y="729"/>
                  </a:lnTo>
                  <a:cubicBezTo>
                    <a:pt x="290" y="760"/>
                    <a:pt x="280" y="799"/>
                    <a:pt x="270" y="829"/>
                  </a:cubicBezTo>
                  <a:cubicBezTo>
                    <a:pt x="260" y="839"/>
                    <a:pt x="260" y="839"/>
                    <a:pt x="260" y="849"/>
                  </a:cubicBezTo>
                  <a:cubicBezTo>
                    <a:pt x="250" y="869"/>
                    <a:pt x="250" y="889"/>
                    <a:pt x="240" y="899"/>
                  </a:cubicBezTo>
                  <a:cubicBezTo>
                    <a:pt x="230" y="949"/>
                    <a:pt x="210" y="989"/>
                    <a:pt x="201" y="1029"/>
                  </a:cubicBezTo>
                  <a:cubicBezTo>
                    <a:pt x="201" y="1059"/>
                    <a:pt x="190" y="1089"/>
                    <a:pt x="181" y="1119"/>
                  </a:cubicBezTo>
                  <a:lnTo>
                    <a:pt x="150" y="1328"/>
                  </a:lnTo>
                  <a:cubicBezTo>
                    <a:pt x="150" y="1358"/>
                    <a:pt x="150" y="1388"/>
                    <a:pt x="141" y="1408"/>
                  </a:cubicBezTo>
                  <a:cubicBezTo>
                    <a:pt x="141" y="1468"/>
                    <a:pt x="130" y="1528"/>
                    <a:pt x="130" y="1578"/>
                  </a:cubicBezTo>
                  <a:cubicBezTo>
                    <a:pt x="130" y="1778"/>
                    <a:pt x="141" y="1987"/>
                    <a:pt x="170" y="2227"/>
                  </a:cubicBezTo>
                  <a:cubicBezTo>
                    <a:pt x="170" y="2257"/>
                    <a:pt x="181" y="2286"/>
                    <a:pt x="181" y="2317"/>
                  </a:cubicBezTo>
                  <a:cubicBezTo>
                    <a:pt x="190" y="2357"/>
                    <a:pt x="190" y="2397"/>
                    <a:pt x="201" y="2437"/>
                  </a:cubicBezTo>
                  <a:cubicBezTo>
                    <a:pt x="221" y="2536"/>
                    <a:pt x="240" y="2636"/>
                    <a:pt x="260" y="2746"/>
                  </a:cubicBezTo>
                  <a:cubicBezTo>
                    <a:pt x="290" y="2896"/>
                    <a:pt x="1" y="3824"/>
                    <a:pt x="221" y="5990"/>
                  </a:cubicBezTo>
                  <a:cubicBezTo>
                    <a:pt x="250" y="6230"/>
                    <a:pt x="340" y="6450"/>
                    <a:pt x="470" y="6669"/>
                  </a:cubicBezTo>
                  <a:cubicBezTo>
                    <a:pt x="490" y="6699"/>
                    <a:pt x="500" y="6719"/>
                    <a:pt x="520" y="6739"/>
                  </a:cubicBezTo>
                  <a:cubicBezTo>
                    <a:pt x="540" y="6779"/>
                    <a:pt x="570" y="6819"/>
                    <a:pt x="589" y="6849"/>
                  </a:cubicBezTo>
                  <a:cubicBezTo>
                    <a:pt x="609" y="6879"/>
                    <a:pt x="629" y="6898"/>
                    <a:pt x="649" y="6918"/>
                  </a:cubicBezTo>
                  <a:cubicBezTo>
                    <a:pt x="660" y="6949"/>
                    <a:pt x="680" y="6969"/>
                    <a:pt x="700" y="6989"/>
                  </a:cubicBezTo>
                  <a:cubicBezTo>
                    <a:pt x="720" y="7018"/>
                    <a:pt x="740" y="7038"/>
                    <a:pt x="760" y="7058"/>
                  </a:cubicBezTo>
                  <a:cubicBezTo>
                    <a:pt x="849" y="7168"/>
                    <a:pt x="939" y="7268"/>
                    <a:pt x="1039" y="7368"/>
                  </a:cubicBezTo>
                  <a:cubicBezTo>
                    <a:pt x="1328" y="7648"/>
                    <a:pt x="1648" y="7907"/>
                    <a:pt x="1938" y="8136"/>
                  </a:cubicBezTo>
                  <a:cubicBezTo>
                    <a:pt x="2566" y="8646"/>
                    <a:pt x="4263" y="9704"/>
                    <a:pt x="4662" y="10093"/>
                  </a:cubicBezTo>
                  <a:cubicBezTo>
                    <a:pt x="4702" y="10133"/>
                    <a:pt x="4733" y="10173"/>
                    <a:pt x="4742" y="10193"/>
                  </a:cubicBezTo>
                  <a:cubicBezTo>
                    <a:pt x="4842" y="10443"/>
                    <a:pt x="4972" y="10782"/>
                    <a:pt x="5162" y="10982"/>
                  </a:cubicBezTo>
                  <a:cubicBezTo>
                    <a:pt x="5172" y="10991"/>
                    <a:pt x="5182" y="11011"/>
                    <a:pt x="5201" y="11022"/>
                  </a:cubicBezTo>
                  <a:cubicBezTo>
                    <a:pt x="5367" y="11179"/>
                    <a:pt x="6115" y="11274"/>
                    <a:pt x="6423" y="11274"/>
                  </a:cubicBezTo>
                  <a:cubicBezTo>
                    <a:pt x="6487" y="11274"/>
                    <a:pt x="6532" y="11270"/>
                    <a:pt x="6550" y="11261"/>
                  </a:cubicBezTo>
                  <a:cubicBezTo>
                    <a:pt x="6570" y="11251"/>
                    <a:pt x="6589" y="11241"/>
                    <a:pt x="6599" y="11221"/>
                  </a:cubicBezTo>
                  <a:cubicBezTo>
                    <a:pt x="6599" y="11211"/>
                    <a:pt x="6609" y="11201"/>
                    <a:pt x="6609" y="11191"/>
                  </a:cubicBezTo>
                  <a:cubicBezTo>
                    <a:pt x="6619" y="11191"/>
                    <a:pt x="6619" y="11181"/>
                    <a:pt x="6619" y="11171"/>
                  </a:cubicBezTo>
                  <a:cubicBezTo>
                    <a:pt x="6629" y="11162"/>
                    <a:pt x="6629" y="11151"/>
                    <a:pt x="6629" y="11142"/>
                  </a:cubicBezTo>
                  <a:cubicBezTo>
                    <a:pt x="6639" y="11091"/>
                    <a:pt x="6649" y="11031"/>
                    <a:pt x="6639" y="10991"/>
                  </a:cubicBezTo>
                  <a:cubicBezTo>
                    <a:pt x="6639" y="10971"/>
                    <a:pt x="6639" y="10951"/>
                    <a:pt x="6629" y="10932"/>
                  </a:cubicBezTo>
                  <a:cubicBezTo>
                    <a:pt x="6619" y="10892"/>
                    <a:pt x="6510" y="10792"/>
                    <a:pt x="6399" y="10642"/>
                  </a:cubicBezTo>
                  <a:lnTo>
                    <a:pt x="6390" y="10642"/>
                  </a:lnTo>
                  <a:cubicBezTo>
                    <a:pt x="6280" y="10483"/>
                    <a:pt x="6180" y="10273"/>
                    <a:pt x="6200" y="10023"/>
                  </a:cubicBezTo>
                  <a:cubicBezTo>
                    <a:pt x="6204" y="9956"/>
                    <a:pt x="6271" y="9935"/>
                    <a:pt x="6353" y="9935"/>
                  </a:cubicBezTo>
                  <a:cubicBezTo>
                    <a:pt x="6490" y="9935"/>
                    <a:pt x="6669" y="9993"/>
                    <a:pt x="6669" y="9993"/>
                  </a:cubicBezTo>
                  <a:cubicBezTo>
                    <a:pt x="6669" y="9993"/>
                    <a:pt x="6619" y="9884"/>
                    <a:pt x="6510" y="9744"/>
                  </a:cubicBezTo>
                  <a:cubicBezTo>
                    <a:pt x="6470" y="9694"/>
                    <a:pt x="6419" y="9644"/>
                    <a:pt x="6370" y="9594"/>
                  </a:cubicBezTo>
                  <a:cubicBezTo>
                    <a:pt x="6160" y="9394"/>
                    <a:pt x="5292" y="9305"/>
                    <a:pt x="4952" y="9175"/>
                  </a:cubicBezTo>
                  <a:cubicBezTo>
                    <a:pt x="4613" y="9055"/>
                    <a:pt x="3724" y="7767"/>
                    <a:pt x="3225" y="6989"/>
                  </a:cubicBezTo>
                  <a:cubicBezTo>
                    <a:pt x="2856" y="6399"/>
                    <a:pt x="2326" y="6020"/>
                    <a:pt x="2087" y="5860"/>
                  </a:cubicBezTo>
                  <a:cubicBezTo>
                    <a:pt x="2077" y="5860"/>
                    <a:pt x="2077" y="5851"/>
                    <a:pt x="2067" y="5851"/>
                  </a:cubicBezTo>
                  <a:cubicBezTo>
                    <a:pt x="2037" y="5831"/>
                    <a:pt x="2007" y="5811"/>
                    <a:pt x="1997" y="5800"/>
                  </a:cubicBezTo>
                  <a:cubicBezTo>
                    <a:pt x="1987" y="5800"/>
                    <a:pt x="1977" y="5800"/>
                    <a:pt x="1977" y="5791"/>
                  </a:cubicBezTo>
                  <a:lnTo>
                    <a:pt x="1967" y="5791"/>
                  </a:lnTo>
                  <a:lnTo>
                    <a:pt x="1958" y="5780"/>
                  </a:lnTo>
                  <a:cubicBezTo>
                    <a:pt x="1967" y="5741"/>
                    <a:pt x="1967" y="5701"/>
                    <a:pt x="1967" y="5671"/>
                  </a:cubicBezTo>
                  <a:cubicBezTo>
                    <a:pt x="1977" y="5651"/>
                    <a:pt x="1977" y="5621"/>
                    <a:pt x="1977" y="5601"/>
                  </a:cubicBezTo>
                  <a:cubicBezTo>
                    <a:pt x="1987" y="5571"/>
                    <a:pt x="1987" y="5541"/>
                    <a:pt x="1987" y="5511"/>
                  </a:cubicBezTo>
                  <a:cubicBezTo>
                    <a:pt x="1987" y="5511"/>
                    <a:pt x="1987" y="5501"/>
                    <a:pt x="1997" y="5501"/>
                  </a:cubicBezTo>
                  <a:cubicBezTo>
                    <a:pt x="1997" y="5471"/>
                    <a:pt x="1997" y="5441"/>
                    <a:pt x="2007" y="5421"/>
                  </a:cubicBezTo>
                  <a:cubicBezTo>
                    <a:pt x="2007" y="5361"/>
                    <a:pt x="2017" y="5301"/>
                    <a:pt x="2027" y="5252"/>
                  </a:cubicBezTo>
                  <a:lnTo>
                    <a:pt x="2027" y="5212"/>
                  </a:lnTo>
                  <a:cubicBezTo>
                    <a:pt x="2037" y="5192"/>
                    <a:pt x="2037" y="5172"/>
                    <a:pt x="2037" y="5152"/>
                  </a:cubicBezTo>
                  <a:cubicBezTo>
                    <a:pt x="2047" y="5122"/>
                    <a:pt x="2047" y="5102"/>
                    <a:pt x="2047" y="5082"/>
                  </a:cubicBezTo>
                  <a:cubicBezTo>
                    <a:pt x="2127" y="4573"/>
                    <a:pt x="2157" y="4682"/>
                    <a:pt x="2217" y="4143"/>
                  </a:cubicBezTo>
                  <a:cubicBezTo>
                    <a:pt x="2247" y="3884"/>
                    <a:pt x="2237" y="3644"/>
                    <a:pt x="2217" y="3435"/>
                  </a:cubicBezTo>
                  <a:lnTo>
                    <a:pt x="2217" y="3405"/>
                  </a:lnTo>
                  <a:lnTo>
                    <a:pt x="2217" y="3375"/>
                  </a:lnTo>
                  <a:cubicBezTo>
                    <a:pt x="2217" y="3355"/>
                    <a:pt x="2207" y="3335"/>
                    <a:pt x="2207" y="3325"/>
                  </a:cubicBezTo>
                  <a:cubicBezTo>
                    <a:pt x="2197" y="3255"/>
                    <a:pt x="2197" y="3195"/>
                    <a:pt x="2187" y="3145"/>
                  </a:cubicBezTo>
                  <a:cubicBezTo>
                    <a:pt x="2177" y="3125"/>
                    <a:pt x="2177" y="3105"/>
                    <a:pt x="2177" y="3085"/>
                  </a:cubicBezTo>
                  <a:cubicBezTo>
                    <a:pt x="2167" y="3065"/>
                    <a:pt x="2167" y="3056"/>
                    <a:pt x="2167" y="3036"/>
                  </a:cubicBezTo>
                  <a:cubicBezTo>
                    <a:pt x="2127" y="2876"/>
                    <a:pt x="2087" y="2746"/>
                    <a:pt x="2067" y="2656"/>
                  </a:cubicBezTo>
                  <a:cubicBezTo>
                    <a:pt x="2067" y="2636"/>
                    <a:pt x="2057" y="2626"/>
                    <a:pt x="2057" y="2606"/>
                  </a:cubicBezTo>
                  <a:cubicBezTo>
                    <a:pt x="2047" y="2586"/>
                    <a:pt x="2047" y="2566"/>
                    <a:pt x="2047" y="2556"/>
                  </a:cubicBezTo>
                  <a:cubicBezTo>
                    <a:pt x="2047" y="2536"/>
                    <a:pt x="2047" y="2516"/>
                    <a:pt x="2057" y="2486"/>
                  </a:cubicBezTo>
                  <a:lnTo>
                    <a:pt x="2057" y="2466"/>
                  </a:lnTo>
                  <a:cubicBezTo>
                    <a:pt x="2067" y="2437"/>
                    <a:pt x="2077" y="2417"/>
                    <a:pt x="2077" y="2386"/>
                  </a:cubicBezTo>
                  <a:cubicBezTo>
                    <a:pt x="2087" y="2366"/>
                    <a:pt x="2087" y="2357"/>
                    <a:pt x="2097" y="2337"/>
                  </a:cubicBezTo>
                  <a:cubicBezTo>
                    <a:pt x="2107" y="2297"/>
                    <a:pt x="2117" y="2267"/>
                    <a:pt x="2137" y="2227"/>
                  </a:cubicBezTo>
                  <a:cubicBezTo>
                    <a:pt x="2137" y="2197"/>
                    <a:pt x="2147" y="2177"/>
                    <a:pt x="2157" y="2147"/>
                  </a:cubicBezTo>
                  <a:cubicBezTo>
                    <a:pt x="2237" y="1927"/>
                    <a:pt x="2326" y="1668"/>
                    <a:pt x="2326" y="1538"/>
                  </a:cubicBezTo>
                  <a:cubicBezTo>
                    <a:pt x="2336" y="29"/>
                    <a:pt x="1449" y="1"/>
                    <a:pt x="1382" y="1"/>
                  </a:cubicBezTo>
                  <a:close/>
                </a:path>
              </a:pathLst>
            </a:custGeom>
            <a:solidFill>
              <a:srgbClr val="ED9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6"/>
            <p:cNvSpPr/>
            <p:nvPr/>
          </p:nvSpPr>
          <p:spPr>
            <a:xfrm>
              <a:off x="6435615" y="2880578"/>
              <a:ext cx="610646" cy="983002"/>
            </a:xfrm>
            <a:custGeom>
              <a:avLst/>
              <a:gdLst/>
              <a:ahLst/>
              <a:cxnLst/>
              <a:rect l="l" t="t" r="r" b="b"/>
              <a:pathLst>
                <a:path w="6650" h="10705" extrusionOk="0">
                  <a:moveTo>
                    <a:pt x="400" y="0"/>
                  </a:moveTo>
                  <a:lnTo>
                    <a:pt x="400" y="0"/>
                  </a:lnTo>
                  <a:cubicBezTo>
                    <a:pt x="130" y="430"/>
                    <a:pt x="41" y="1119"/>
                    <a:pt x="260" y="2177"/>
                  </a:cubicBezTo>
                  <a:cubicBezTo>
                    <a:pt x="290" y="2327"/>
                    <a:pt x="1" y="3255"/>
                    <a:pt x="221" y="5421"/>
                  </a:cubicBezTo>
                  <a:cubicBezTo>
                    <a:pt x="310" y="6250"/>
                    <a:pt x="1239" y="7008"/>
                    <a:pt x="1938" y="7567"/>
                  </a:cubicBezTo>
                  <a:cubicBezTo>
                    <a:pt x="2636" y="8126"/>
                    <a:pt x="4633" y="9364"/>
                    <a:pt x="4742" y="9624"/>
                  </a:cubicBezTo>
                  <a:cubicBezTo>
                    <a:pt x="4842" y="9894"/>
                    <a:pt x="4992" y="10263"/>
                    <a:pt x="5201" y="10453"/>
                  </a:cubicBezTo>
                  <a:cubicBezTo>
                    <a:pt x="5367" y="10610"/>
                    <a:pt x="6115" y="10705"/>
                    <a:pt x="6423" y="10705"/>
                  </a:cubicBezTo>
                  <a:cubicBezTo>
                    <a:pt x="6487" y="10705"/>
                    <a:pt x="6532" y="10701"/>
                    <a:pt x="6550" y="10692"/>
                  </a:cubicBezTo>
                  <a:cubicBezTo>
                    <a:pt x="6639" y="10642"/>
                    <a:pt x="6649" y="10513"/>
                    <a:pt x="6639" y="10422"/>
                  </a:cubicBezTo>
                  <a:lnTo>
                    <a:pt x="6639" y="10422"/>
                  </a:lnTo>
                  <a:cubicBezTo>
                    <a:pt x="6475" y="10448"/>
                    <a:pt x="6326" y="10459"/>
                    <a:pt x="6193" y="10459"/>
                  </a:cubicBezTo>
                  <a:cubicBezTo>
                    <a:pt x="5368" y="10459"/>
                    <a:pt x="5098" y="10038"/>
                    <a:pt x="5012" y="9883"/>
                  </a:cubicBezTo>
                  <a:cubicBezTo>
                    <a:pt x="4922" y="9704"/>
                    <a:pt x="4782" y="9264"/>
                    <a:pt x="4782" y="9264"/>
                  </a:cubicBezTo>
                  <a:cubicBezTo>
                    <a:pt x="4642" y="9255"/>
                    <a:pt x="4583" y="9205"/>
                    <a:pt x="4583" y="9205"/>
                  </a:cubicBezTo>
                  <a:cubicBezTo>
                    <a:pt x="1927" y="7188"/>
                    <a:pt x="629" y="6779"/>
                    <a:pt x="490" y="4763"/>
                  </a:cubicBezTo>
                  <a:cubicBezTo>
                    <a:pt x="380" y="3046"/>
                    <a:pt x="760" y="2376"/>
                    <a:pt x="760" y="2376"/>
                  </a:cubicBezTo>
                  <a:cubicBezTo>
                    <a:pt x="221" y="1528"/>
                    <a:pt x="400" y="1"/>
                    <a:pt x="400" y="0"/>
                  </a:cubicBezTo>
                  <a:close/>
                </a:path>
              </a:pathLst>
            </a:custGeom>
            <a:solidFill>
              <a:srgbClr val="E17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a:off x="6596954" y="3025388"/>
              <a:ext cx="42332" cy="118364"/>
            </a:xfrm>
            <a:custGeom>
              <a:avLst/>
              <a:gdLst/>
              <a:ahLst/>
              <a:cxnLst/>
              <a:rect l="l" t="t" r="r" b="b"/>
              <a:pathLst>
                <a:path w="461" h="1289" extrusionOk="0">
                  <a:moveTo>
                    <a:pt x="400" y="1"/>
                  </a:moveTo>
                  <a:cubicBezTo>
                    <a:pt x="390" y="31"/>
                    <a:pt x="190" y="360"/>
                    <a:pt x="90" y="420"/>
                  </a:cubicBezTo>
                  <a:cubicBezTo>
                    <a:pt x="1" y="470"/>
                    <a:pt x="420" y="979"/>
                    <a:pt x="460" y="1289"/>
                  </a:cubicBezTo>
                  <a:cubicBezTo>
                    <a:pt x="420" y="799"/>
                    <a:pt x="290" y="490"/>
                    <a:pt x="290" y="410"/>
                  </a:cubicBezTo>
                  <a:cubicBezTo>
                    <a:pt x="290" y="340"/>
                    <a:pt x="340" y="180"/>
                    <a:pt x="400" y="1"/>
                  </a:cubicBezTo>
                  <a:close/>
                </a:path>
              </a:pathLst>
            </a:custGeom>
            <a:solidFill>
              <a:srgbClr val="E17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a:off x="6576844" y="3294899"/>
              <a:ext cx="54086" cy="74379"/>
            </a:xfrm>
            <a:custGeom>
              <a:avLst/>
              <a:gdLst/>
              <a:ahLst/>
              <a:cxnLst/>
              <a:rect l="l" t="t" r="r" b="b"/>
              <a:pathLst>
                <a:path w="589" h="810" extrusionOk="0">
                  <a:moveTo>
                    <a:pt x="509" y="1"/>
                  </a:moveTo>
                  <a:cubicBezTo>
                    <a:pt x="499" y="41"/>
                    <a:pt x="269" y="590"/>
                    <a:pt x="0" y="730"/>
                  </a:cubicBezTo>
                  <a:cubicBezTo>
                    <a:pt x="0" y="730"/>
                    <a:pt x="349" y="730"/>
                    <a:pt x="589" y="810"/>
                  </a:cubicBezTo>
                  <a:cubicBezTo>
                    <a:pt x="479" y="739"/>
                    <a:pt x="420" y="699"/>
                    <a:pt x="420" y="699"/>
                  </a:cubicBezTo>
                  <a:cubicBezTo>
                    <a:pt x="459" y="380"/>
                    <a:pt x="489" y="160"/>
                    <a:pt x="509" y="1"/>
                  </a:cubicBezTo>
                  <a:close/>
                </a:path>
              </a:pathLst>
            </a:custGeom>
            <a:solidFill>
              <a:srgbClr val="E17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a:off x="6990063" y="3721249"/>
              <a:ext cx="58034" cy="84388"/>
            </a:xfrm>
            <a:custGeom>
              <a:avLst/>
              <a:gdLst/>
              <a:ahLst/>
              <a:cxnLst/>
              <a:rect l="l" t="t" r="r" b="b"/>
              <a:pathLst>
                <a:path w="632" h="919" extrusionOk="0">
                  <a:moveTo>
                    <a:pt x="304" y="0"/>
                  </a:moveTo>
                  <a:cubicBezTo>
                    <a:pt x="198" y="0"/>
                    <a:pt x="75" y="31"/>
                    <a:pt x="42" y="169"/>
                  </a:cubicBezTo>
                  <a:cubicBezTo>
                    <a:pt x="1" y="368"/>
                    <a:pt x="221" y="719"/>
                    <a:pt x="314" y="861"/>
                  </a:cubicBezTo>
                  <a:lnTo>
                    <a:pt x="314" y="861"/>
                  </a:lnTo>
                  <a:cubicBezTo>
                    <a:pt x="220" y="710"/>
                    <a:pt x="144" y="520"/>
                    <a:pt x="162" y="299"/>
                  </a:cubicBezTo>
                  <a:cubicBezTo>
                    <a:pt x="166" y="232"/>
                    <a:pt x="233" y="211"/>
                    <a:pt x="315" y="211"/>
                  </a:cubicBezTo>
                  <a:cubicBezTo>
                    <a:pt x="452" y="211"/>
                    <a:pt x="631" y="269"/>
                    <a:pt x="631" y="269"/>
                  </a:cubicBezTo>
                  <a:cubicBezTo>
                    <a:pt x="631" y="269"/>
                    <a:pt x="581" y="160"/>
                    <a:pt x="472" y="20"/>
                  </a:cubicBezTo>
                  <a:cubicBezTo>
                    <a:pt x="463" y="20"/>
                    <a:pt x="389" y="0"/>
                    <a:pt x="304" y="0"/>
                  </a:cubicBezTo>
                  <a:close/>
                  <a:moveTo>
                    <a:pt x="314" y="861"/>
                  </a:moveTo>
                  <a:lnTo>
                    <a:pt x="314" y="861"/>
                  </a:lnTo>
                  <a:cubicBezTo>
                    <a:pt x="326" y="881"/>
                    <a:pt x="339" y="900"/>
                    <a:pt x="352" y="918"/>
                  </a:cubicBezTo>
                  <a:cubicBezTo>
                    <a:pt x="347" y="910"/>
                    <a:pt x="333" y="890"/>
                    <a:pt x="314" y="861"/>
                  </a:cubicBezTo>
                  <a:close/>
                </a:path>
              </a:pathLst>
            </a:custGeom>
            <a:solidFill>
              <a:srgbClr val="E17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a:off x="7193734" y="3446412"/>
              <a:ext cx="175207" cy="113866"/>
            </a:xfrm>
            <a:custGeom>
              <a:avLst/>
              <a:gdLst/>
              <a:ahLst/>
              <a:cxnLst/>
              <a:rect l="l" t="t" r="r" b="b"/>
              <a:pathLst>
                <a:path w="1908" h="1240" extrusionOk="0">
                  <a:moveTo>
                    <a:pt x="1457" y="1"/>
                  </a:moveTo>
                  <a:cubicBezTo>
                    <a:pt x="1128" y="1"/>
                    <a:pt x="874" y="171"/>
                    <a:pt x="729" y="278"/>
                  </a:cubicBezTo>
                  <a:cubicBezTo>
                    <a:pt x="619" y="358"/>
                    <a:pt x="400" y="537"/>
                    <a:pt x="240" y="707"/>
                  </a:cubicBezTo>
                  <a:cubicBezTo>
                    <a:pt x="100" y="866"/>
                    <a:pt x="0" y="1006"/>
                    <a:pt x="60" y="1076"/>
                  </a:cubicBezTo>
                  <a:cubicBezTo>
                    <a:pt x="149" y="1186"/>
                    <a:pt x="445" y="1239"/>
                    <a:pt x="689" y="1239"/>
                  </a:cubicBezTo>
                  <a:cubicBezTo>
                    <a:pt x="801" y="1239"/>
                    <a:pt x="903" y="1228"/>
                    <a:pt x="969" y="1206"/>
                  </a:cubicBezTo>
                  <a:cubicBezTo>
                    <a:pt x="1038" y="1176"/>
                    <a:pt x="1138" y="1096"/>
                    <a:pt x="1258" y="996"/>
                  </a:cubicBezTo>
                  <a:cubicBezTo>
                    <a:pt x="1478" y="786"/>
                    <a:pt x="1737" y="477"/>
                    <a:pt x="1807" y="378"/>
                  </a:cubicBezTo>
                  <a:cubicBezTo>
                    <a:pt x="1907" y="227"/>
                    <a:pt x="1788" y="58"/>
                    <a:pt x="1788" y="58"/>
                  </a:cubicBezTo>
                  <a:cubicBezTo>
                    <a:pt x="1671" y="18"/>
                    <a:pt x="1560" y="1"/>
                    <a:pt x="1457" y="1"/>
                  </a:cubicBezTo>
                  <a:close/>
                </a:path>
              </a:pathLst>
            </a:custGeom>
            <a:solidFill>
              <a:srgbClr val="E17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a:off x="7193734" y="3511242"/>
              <a:ext cx="115609" cy="49035"/>
            </a:xfrm>
            <a:custGeom>
              <a:avLst/>
              <a:gdLst/>
              <a:ahLst/>
              <a:cxnLst/>
              <a:rect l="l" t="t" r="r" b="b"/>
              <a:pathLst>
                <a:path w="1259" h="534" extrusionOk="0">
                  <a:moveTo>
                    <a:pt x="240" y="1"/>
                  </a:moveTo>
                  <a:cubicBezTo>
                    <a:pt x="100" y="160"/>
                    <a:pt x="0" y="300"/>
                    <a:pt x="60" y="370"/>
                  </a:cubicBezTo>
                  <a:cubicBezTo>
                    <a:pt x="149" y="480"/>
                    <a:pt x="445" y="533"/>
                    <a:pt x="689" y="533"/>
                  </a:cubicBezTo>
                  <a:cubicBezTo>
                    <a:pt x="801" y="533"/>
                    <a:pt x="903" y="522"/>
                    <a:pt x="969" y="500"/>
                  </a:cubicBezTo>
                  <a:cubicBezTo>
                    <a:pt x="1038" y="470"/>
                    <a:pt x="1138" y="390"/>
                    <a:pt x="1258" y="290"/>
                  </a:cubicBezTo>
                  <a:lnTo>
                    <a:pt x="1258" y="290"/>
                  </a:lnTo>
                  <a:cubicBezTo>
                    <a:pt x="1258" y="290"/>
                    <a:pt x="1106" y="329"/>
                    <a:pt x="902" y="329"/>
                  </a:cubicBezTo>
                  <a:cubicBezTo>
                    <a:pt x="779" y="329"/>
                    <a:pt x="638" y="315"/>
                    <a:pt x="499" y="270"/>
                  </a:cubicBezTo>
                  <a:cubicBezTo>
                    <a:pt x="210" y="171"/>
                    <a:pt x="240" y="21"/>
                    <a:pt x="240" y="1"/>
                  </a:cubicBezTo>
                  <a:close/>
                </a:path>
              </a:pathLst>
            </a:custGeom>
            <a:solidFill>
              <a:srgbClr val="D36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6551133" y="2348903"/>
              <a:ext cx="379610" cy="474651"/>
            </a:xfrm>
            <a:custGeom>
              <a:avLst/>
              <a:gdLst/>
              <a:ahLst/>
              <a:cxnLst/>
              <a:rect l="l" t="t" r="r" b="b"/>
              <a:pathLst>
                <a:path w="4134" h="5169" extrusionOk="0">
                  <a:moveTo>
                    <a:pt x="2246" y="0"/>
                  </a:moveTo>
                  <a:cubicBezTo>
                    <a:pt x="1636" y="0"/>
                    <a:pt x="1102" y="367"/>
                    <a:pt x="799" y="630"/>
                  </a:cubicBezTo>
                  <a:cubicBezTo>
                    <a:pt x="509" y="889"/>
                    <a:pt x="1" y="1828"/>
                    <a:pt x="140" y="3235"/>
                  </a:cubicBezTo>
                  <a:cubicBezTo>
                    <a:pt x="268" y="4531"/>
                    <a:pt x="1806" y="5168"/>
                    <a:pt x="2611" y="5168"/>
                  </a:cubicBezTo>
                  <a:cubicBezTo>
                    <a:pt x="2686" y="5168"/>
                    <a:pt x="2755" y="5163"/>
                    <a:pt x="2816" y="5152"/>
                  </a:cubicBezTo>
                  <a:cubicBezTo>
                    <a:pt x="3524" y="5022"/>
                    <a:pt x="4134" y="3685"/>
                    <a:pt x="4034" y="3375"/>
                  </a:cubicBezTo>
                  <a:cubicBezTo>
                    <a:pt x="3943" y="3066"/>
                    <a:pt x="3954" y="2906"/>
                    <a:pt x="3924" y="2456"/>
                  </a:cubicBezTo>
                  <a:cubicBezTo>
                    <a:pt x="3904" y="2007"/>
                    <a:pt x="4134" y="999"/>
                    <a:pt x="3165" y="310"/>
                  </a:cubicBezTo>
                  <a:cubicBezTo>
                    <a:pt x="2853" y="86"/>
                    <a:pt x="2540" y="0"/>
                    <a:pt x="2246" y="0"/>
                  </a:cubicBezTo>
                  <a:close/>
                </a:path>
              </a:pathLst>
            </a:custGeom>
            <a:solidFill>
              <a:srgbClr val="ED9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6502557" y="2345964"/>
              <a:ext cx="452888" cy="479609"/>
            </a:xfrm>
            <a:custGeom>
              <a:avLst/>
              <a:gdLst/>
              <a:ahLst/>
              <a:cxnLst/>
              <a:rect l="l" t="t" r="r" b="b"/>
              <a:pathLst>
                <a:path w="4932" h="5223" extrusionOk="0">
                  <a:moveTo>
                    <a:pt x="2820" y="1"/>
                  </a:moveTo>
                  <a:cubicBezTo>
                    <a:pt x="2445" y="1"/>
                    <a:pt x="2046" y="69"/>
                    <a:pt x="1648" y="232"/>
                  </a:cubicBezTo>
                  <a:cubicBezTo>
                    <a:pt x="0" y="891"/>
                    <a:pt x="380" y="2618"/>
                    <a:pt x="550" y="3277"/>
                  </a:cubicBezTo>
                  <a:cubicBezTo>
                    <a:pt x="729" y="3936"/>
                    <a:pt x="849" y="4615"/>
                    <a:pt x="849" y="4615"/>
                  </a:cubicBezTo>
                  <a:cubicBezTo>
                    <a:pt x="849" y="4615"/>
                    <a:pt x="1558" y="4575"/>
                    <a:pt x="1817" y="3377"/>
                  </a:cubicBezTo>
                  <a:cubicBezTo>
                    <a:pt x="1817" y="3377"/>
                    <a:pt x="1833" y="3313"/>
                    <a:pt x="1911" y="3313"/>
                  </a:cubicBezTo>
                  <a:cubicBezTo>
                    <a:pt x="2007" y="3313"/>
                    <a:pt x="2197" y="3411"/>
                    <a:pt x="2566" y="3846"/>
                  </a:cubicBezTo>
                  <a:cubicBezTo>
                    <a:pt x="2566" y="3846"/>
                    <a:pt x="2067" y="4775"/>
                    <a:pt x="2966" y="5094"/>
                  </a:cubicBezTo>
                  <a:cubicBezTo>
                    <a:pt x="3212" y="5182"/>
                    <a:pt x="3434" y="5222"/>
                    <a:pt x="3629" y="5222"/>
                  </a:cubicBezTo>
                  <a:cubicBezTo>
                    <a:pt x="4141" y="5222"/>
                    <a:pt x="4460" y="4942"/>
                    <a:pt x="4532" y="4515"/>
                  </a:cubicBezTo>
                  <a:cubicBezTo>
                    <a:pt x="4643" y="3936"/>
                    <a:pt x="4552" y="3646"/>
                    <a:pt x="4552" y="3646"/>
                  </a:cubicBezTo>
                  <a:lnTo>
                    <a:pt x="4552" y="3646"/>
                  </a:lnTo>
                  <a:cubicBezTo>
                    <a:pt x="4552" y="3646"/>
                    <a:pt x="4483" y="3653"/>
                    <a:pt x="4371" y="3653"/>
                  </a:cubicBezTo>
                  <a:cubicBezTo>
                    <a:pt x="4008" y="3653"/>
                    <a:pt x="3201" y="3583"/>
                    <a:pt x="2895" y="2987"/>
                  </a:cubicBezTo>
                  <a:cubicBezTo>
                    <a:pt x="2616" y="2439"/>
                    <a:pt x="2716" y="1840"/>
                    <a:pt x="2716" y="1840"/>
                  </a:cubicBezTo>
                  <a:lnTo>
                    <a:pt x="2716" y="1840"/>
                  </a:lnTo>
                  <a:cubicBezTo>
                    <a:pt x="2716" y="1840"/>
                    <a:pt x="2879" y="1850"/>
                    <a:pt x="3118" y="1850"/>
                  </a:cubicBezTo>
                  <a:cubicBezTo>
                    <a:pt x="3756" y="1850"/>
                    <a:pt x="4932" y="1776"/>
                    <a:pt x="4932" y="1230"/>
                  </a:cubicBezTo>
                  <a:cubicBezTo>
                    <a:pt x="4924" y="664"/>
                    <a:pt x="3986" y="1"/>
                    <a:pt x="28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6630838" y="2555237"/>
              <a:ext cx="92745" cy="110743"/>
            </a:xfrm>
            <a:custGeom>
              <a:avLst/>
              <a:gdLst/>
              <a:ahLst/>
              <a:cxnLst/>
              <a:rect l="l" t="t" r="r" b="b"/>
              <a:pathLst>
                <a:path w="1010" h="1206" extrusionOk="0">
                  <a:moveTo>
                    <a:pt x="511" y="0"/>
                  </a:moveTo>
                  <a:cubicBezTo>
                    <a:pt x="460" y="0"/>
                    <a:pt x="405" y="14"/>
                    <a:pt x="351" y="50"/>
                  </a:cubicBezTo>
                  <a:cubicBezTo>
                    <a:pt x="131" y="189"/>
                    <a:pt x="1" y="688"/>
                    <a:pt x="231" y="998"/>
                  </a:cubicBezTo>
                  <a:cubicBezTo>
                    <a:pt x="335" y="1144"/>
                    <a:pt x="485" y="1206"/>
                    <a:pt x="611" y="1206"/>
                  </a:cubicBezTo>
                  <a:cubicBezTo>
                    <a:pt x="726" y="1206"/>
                    <a:pt x="820" y="1154"/>
                    <a:pt x="839" y="1068"/>
                  </a:cubicBezTo>
                  <a:cubicBezTo>
                    <a:pt x="1009" y="419"/>
                    <a:pt x="810" y="140"/>
                    <a:pt x="810" y="140"/>
                  </a:cubicBezTo>
                  <a:cubicBezTo>
                    <a:pt x="810" y="140"/>
                    <a:pt x="676" y="0"/>
                    <a:pt x="511" y="0"/>
                  </a:cubicBezTo>
                  <a:close/>
                </a:path>
              </a:pathLst>
            </a:custGeom>
            <a:solidFill>
              <a:srgbClr val="ED9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a:off x="6676660" y="2596375"/>
              <a:ext cx="27640" cy="39577"/>
            </a:xfrm>
            <a:custGeom>
              <a:avLst/>
              <a:gdLst/>
              <a:ahLst/>
              <a:cxnLst/>
              <a:rect l="l" t="t" r="r" b="b"/>
              <a:pathLst>
                <a:path w="301" h="431" extrusionOk="0">
                  <a:moveTo>
                    <a:pt x="291" y="1"/>
                  </a:moveTo>
                  <a:cubicBezTo>
                    <a:pt x="291" y="1"/>
                    <a:pt x="291" y="41"/>
                    <a:pt x="271" y="81"/>
                  </a:cubicBezTo>
                  <a:cubicBezTo>
                    <a:pt x="261" y="121"/>
                    <a:pt x="241" y="161"/>
                    <a:pt x="221" y="200"/>
                  </a:cubicBezTo>
                  <a:lnTo>
                    <a:pt x="221" y="191"/>
                  </a:lnTo>
                  <a:cubicBezTo>
                    <a:pt x="201" y="171"/>
                    <a:pt x="191" y="151"/>
                    <a:pt x="171" y="131"/>
                  </a:cubicBezTo>
                  <a:cubicBezTo>
                    <a:pt x="101" y="61"/>
                    <a:pt x="21" y="21"/>
                    <a:pt x="21" y="21"/>
                  </a:cubicBezTo>
                  <a:lnTo>
                    <a:pt x="11" y="31"/>
                  </a:lnTo>
                  <a:lnTo>
                    <a:pt x="51" y="71"/>
                  </a:lnTo>
                  <a:cubicBezTo>
                    <a:pt x="71" y="101"/>
                    <a:pt x="101" y="131"/>
                    <a:pt x="121" y="171"/>
                  </a:cubicBezTo>
                  <a:cubicBezTo>
                    <a:pt x="131" y="191"/>
                    <a:pt x="131" y="211"/>
                    <a:pt x="141" y="231"/>
                  </a:cubicBezTo>
                  <a:cubicBezTo>
                    <a:pt x="151" y="240"/>
                    <a:pt x="161" y="260"/>
                    <a:pt x="171" y="271"/>
                  </a:cubicBezTo>
                  <a:lnTo>
                    <a:pt x="181" y="280"/>
                  </a:lnTo>
                  <a:cubicBezTo>
                    <a:pt x="161" y="291"/>
                    <a:pt x="151" y="311"/>
                    <a:pt x="131" y="320"/>
                  </a:cubicBezTo>
                  <a:cubicBezTo>
                    <a:pt x="111" y="340"/>
                    <a:pt x="91" y="351"/>
                    <a:pt x="71" y="371"/>
                  </a:cubicBezTo>
                  <a:cubicBezTo>
                    <a:pt x="61" y="371"/>
                    <a:pt x="61" y="380"/>
                    <a:pt x="51" y="391"/>
                  </a:cubicBezTo>
                  <a:cubicBezTo>
                    <a:pt x="41" y="391"/>
                    <a:pt x="31" y="400"/>
                    <a:pt x="21" y="400"/>
                  </a:cubicBezTo>
                  <a:cubicBezTo>
                    <a:pt x="11" y="411"/>
                    <a:pt x="1" y="411"/>
                    <a:pt x="1" y="411"/>
                  </a:cubicBezTo>
                  <a:lnTo>
                    <a:pt x="1" y="420"/>
                  </a:lnTo>
                  <a:cubicBezTo>
                    <a:pt x="1" y="420"/>
                    <a:pt x="11" y="420"/>
                    <a:pt x="31" y="430"/>
                  </a:cubicBezTo>
                  <a:lnTo>
                    <a:pt x="101" y="430"/>
                  </a:lnTo>
                  <a:cubicBezTo>
                    <a:pt x="111" y="430"/>
                    <a:pt x="131" y="420"/>
                    <a:pt x="141" y="411"/>
                  </a:cubicBezTo>
                  <a:cubicBezTo>
                    <a:pt x="161" y="411"/>
                    <a:pt x="181" y="391"/>
                    <a:pt x="191" y="380"/>
                  </a:cubicBezTo>
                  <a:cubicBezTo>
                    <a:pt x="221" y="351"/>
                    <a:pt x="241" y="320"/>
                    <a:pt x="251" y="280"/>
                  </a:cubicBezTo>
                  <a:cubicBezTo>
                    <a:pt x="280" y="220"/>
                    <a:pt x="300" y="141"/>
                    <a:pt x="300" y="91"/>
                  </a:cubicBezTo>
                  <a:lnTo>
                    <a:pt x="300" y="1"/>
                  </a:lnTo>
                  <a:close/>
                </a:path>
              </a:pathLst>
            </a:custGeom>
            <a:solidFill>
              <a:srgbClr val="E17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a:off x="6635522" y="2553400"/>
              <a:ext cx="73369" cy="116436"/>
            </a:xfrm>
            <a:custGeom>
              <a:avLst/>
              <a:gdLst/>
              <a:ahLst/>
              <a:cxnLst/>
              <a:rect l="l" t="t" r="r" b="b"/>
              <a:pathLst>
                <a:path w="799" h="1268" extrusionOk="0">
                  <a:moveTo>
                    <a:pt x="439" y="0"/>
                  </a:moveTo>
                  <a:cubicBezTo>
                    <a:pt x="379" y="0"/>
                    <a:pt x="320" y="20"/>
                    <a:pt x="260" y="60"/>
                  </a:cubicBezTo>
                  <a:cubicBezTo>
                    <a:pt x="240" y="80"/>
                    <a:pt x="209" y="100"/>
                    <a:pt x="189" y="129"/>
                  </a:cubicBezTo>
                  <a:cubicBezTo>
                    <a:pt x="169" y="149"/>
                    <a:pt x="149" y="180"/>
                    <a:pt x="130" y="209"/>
                  </a:cubicBezTo>
                  <a:cubicBezTo>
                    <a:pt x="50" y="329"/>
                    <a:pt x="10" y="479"/>
                    <a:pt x="10" y="629"/>
                  </a:cubicBezTo>
                  <a:cubicBezTo>
                    <a:pt x="0" y="708"/>
                    <a:pt x="10" y="779"/>
                    <a:pt x="30" y="859"/>
                  </a:cubicBezTo>
                  <a:cubicBezTo>
                    <a:pt x="50" y="928"/>
                    <a:pt x="90" y="998"/>
                    <a:pt x="130" y="1068"/>
                  </a:cubicBezTo>
                  <a:lnTo>
                    <a:pt x="160" y="1098"/>
                  </a:lnTo>
                  <a:cubicBezTo>
                    <a:pt x="169" y="1118"/>
                    <a:pt x="189" y="1128"/>
                    <a:pt x="200" y="1138"/>
                  </a:cubicBezTo>
                  <a:cubicBezTo>
                    <a:pt x="229" y="1168"/>
                    <a:pt x="260" y="1188"/>
                    <a:pt x="289" y="1208"/>
                  </a:cubicBezTo>
                  <a:cubicBezTo>
                    <a:pt x="349" y="1238"/>
                    <a:pt x="409" y="1258"/>
                    <a:pt x="469" y="1267"/>
                  </a:cubicBezTo>
                  <a:cubicBezTo>
                    <a:pt x="529" y="1267"/>
                    <a:pt x="589" y="1258"/>
                    <a:pt x="629" y="1238"/>
                  </a:cubicBezTo>
                  <a:cubicBezTo>
                    <a:pt x="679" y="1228"/>
                    <a:pt x="709" y="1198"/>
                    <a:pt x="739" y="1178"/>
                  </a:cubicBezTo>
                  <a:cubicBezTo>
                    <a:pt x="759" y="1158"/>
                    <a:pt x="779" y="1138"/>
                    <a:pt x="788" y="1118"/>
                  </a:cubicBezTo>
                  <a:cubicBezTo>
                    <a:pt x="788" y="1098"/>
                    <a:pt x="799" y="1098"/>
                    <a:pt x="799" y="1098"/>
                  </a:cubicBezTo>
                  <a:lnTo>
                    <a:pt x="788" y="1088"/>
                  </a:lnTo>
                  <a:lnTo>
                    <a:pt x="768" y="1108"/>
                  </a:lnTo>
                  <a:cubicBezTo>
                    <a:pt x="759" y="1118"/>
                    <a:pt x="739" y="1128"/>
                    <a:pt x="709" y="1148"/>
                  </a:cubicBezTo>
                  <a:cubicBezTo>
                    <a:pt x="673" y="1162"/>
                    <a:pt x="623" y="1176"/>
                    <a:pt x="565" y="1176"/>
                  </a:cubicBezTo>
                  <a:cubicBezTo>
                    <a:pt x="541" y="1176"/>
                    <a:pt x="515" y="1173"/>
                    <a:pt x="489" y="1168"/>
                  </a:cubicBezTo>
                  <a:cubicBezTo>
                    <a:pt x="439" y="1158"/>
                    <a:pt x="389" y="1138"/>
                    <a:pt x="349" y="1108"/>
                  </a:cubicBezTo>
                  <a:lnTo>
                    <a:pt x="320" y="1078"/>
                  </a:lnTo>
                  <a:lnTo>
                    <a:pt x="289" y="1048"/>
                  </a:lnTo>
                  <a:cubicBezTo>
                    <a:pt x="280" y="1038"/>
                    <a:pt x="269" y="1038"/>
                    <a:pt x="260" y="1018"/>
                  </a:cubicBezTo>
                  <a:lnTo>
                    <a:pt x="229" y="978"/>
                  </a:lnTo>
                  <a:cubicBezTo>
                    <a:pt x="200" y="938"/>
                    <a:pt x="160" y="879"/>
                    <a:pt x="140" y="819"/>
                  </a:cubicBezTo>
                  <a:cubicBezTo>
                    <a:pt x="120" y="759"/>
                    <a:pt x="110" y="699"/>
                    <a:pt x="100" y="629"/>
                  </a:cubicBezTo>
                  <a:cubicBezTo>
                    <a:pt x="100" y="499"/>
                    <a:pt x="130" y="359"/>
                    <a:pt x="189" y="249"/>
                  </a:cubicBezTo>
                  <a:cubicBezTo>
                    <a:pt x="200" y="220"/>
                    <a:pt x="220" y="189"/>
                    <a:pt x="240" y="169"/>
                  </a:cubicBezTo>
                  <a:cubicBezTo>
                    <a:pt x="260" y="149"/>
                    <a:pt x="269" y="129"/>
                    <a:pt x="300" y="109"/>
                  </a:cubicBezTo>
                  <a:cubicBezTo>
                    <a:pt x="340" y="70"/>
                    <a:pt x="389" y="50"/>
                    <a:pt x="439" y="50"/>
                  </a:cubicBezTo>
                  <a:cubicBezTo>
                    <a:pt x="450" y="49"/>
                    <a:pt x="460" y="48"/>
                    <a:pt x="470" y="48"/>
                  </a:cubicBezTo>
                  <a:cubicBezTo>
                    <a:pt x="557" y="48"/>
                    <a:pt x="634" y="83"/>
                    <a:pt x="679" y="109"/>
                  </a:cubicBezTo>
                  <a:cubicBezTo>
                    <a:pt x="728" y="140"/>
                    <a:pt x="759" y="169"/>
                    <a:pt x="759" y="169"/>
                  </a:cubicBezTo>
                  <a:lnTo>
                    <a:pt x="759" y="160"/>
                  </a:lnTo>
                  <a:cubicBezTo>
                    <a:pt x="759" y="160"/>
                    <a:pt x="739" y="129"/>
                    <a:pt x="689" y="89"/>
                  </a:cubicBezTo>
                  <a:cubicBezTo>
                    <a:pt x="639" y="60"/>
                    <a:pt x="559" y="0"/>
                    <a:pt x="439" y="0"/>
                  </a:cubicBezTo>
                  <a:close/>
                </a:path>
              </a:pathLst>
            </a:custGeom>
            <a:solidFill>
              <a:srgbClr val="E17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5106428" y="4714902"/>
              <a:ext cx="731673" cy="120109"/>
            </a:xfrm>
            <a:custGeom>
              <a:avLst/>
              <a:gdLst/>
              <a:ahLst/>
              <a:cxnLst/>
              <a:rect l="l" t="t" r="r" b="b"/>
              <a:pathLst>
                <a:path w="7968" h="1308" extrusionOk="0">
                  <a:moveTo>
                    <a:pt x="2017" y="0"/>
                  </a:moveTo>
                  <a:cubicBezTo>
                    <a:pt x="809" y="120"/>
                    <a:pt x="1" y="349"/>
                    <a:pt x="1" y="609"/>
                  </a:cubicBezTo>
                  <a:cubicBezTo>
                    <a:pt x="1" y="999"/>
                    <a:pt x="1787" y="1308"/>
                    <a:pt x="3984" y="1308"/>
                  </a:cubicBezTo>
                  <a:cubicBezTo>
                    <a:pt x="6190" y="1308"/>
                    <a:pt x="7967" y="999"/>
                    <a:pt x="7967" y="609"/>
                  </a:cubicBezTo>
                  <a:cubicBezTo>
                    <a:pt x="7967" y="360"/>
                    <a:pt x="7248" y="140"/>
                    <a:pt x="6150" y="20"/>
                  </a:cubicBezTo>
                  <a:cubicBezTo>
                    <a:pt x="5521" y="280"/>
                    <a:pt x="4833" y="429"/>
                    <a:pt x="4114" y="429"/>
                  </a:cubicBezTo>
                  <a:cubicBezTo>
                    <a:pt x="3365" y="429"/>
                    <a:pt x="2666" y="280"/>
                    <a:pt x="2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5000093" y="3786262"/>
              <a:ext cx="968126" cy="968126"/>
            </a:xfrm>
            <a:custGeom>
              <a:avLst/>
              <a:gdLst/>
              <a:ahLst/>
              <a:cxnLst/>
              <a:rect l="l" t="t" r="r" b="b"/>
              <a:pathLst>
                <a:path w="10543" h="10543" extrusionOk="0">
                  <a:moveTo>
                    <a:pt x="5272" y="0"/>
                  </a:moveTo>
                  <a:cubicBezTo>
                    <a:pt x="2357" y="0"/>
                    <a:pt x="1" y="2356"/>
                    <a:pt x="1" y="5271"/>
                  </a:cubicBezTo>
                  <a:cubicBezTo>
                    <a:pt x="1" y="8186"/>
                    <a:pt x="2357" y="10542"/>
                    <a:pt x="5272" y="10542"/>
                  </a:cubicBezTo>
                  <a:cubicBezTo>
                    <a:pt x="8176" y="10542"/>
                    <a:pt x="10543" y="8186"/>
                    <a:pt x="10543" y="5271"/>
                  </a:cubicBezTo>
                  <a:cubicBezTo>
                    <a:pt x="10543" y="2356"/>
                    <a:pt x="8176" y="0"/>
                    <a:pt x="5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5000093" y="3842184"/>
              <a:ext cx="860873" cy="912204"/>
            </a:xfrm>
            <a:custGeom>
              <a:avLst/>
              <a:gdLst/>
              <a:ahLst/>
              <a:cxnLst/>
              <a:rect l="l" t="t" r="r" b="b"/>
              <a:pathLst>
                <a:path w="9375" h="9934" extrusionOk="0">
                  <a:moveTo>
                    <a:pt x="2816" y="1"/>
                  </a:moveTo>
                  <a:lnTo>
                    <a:pt x="2816" y="1"/>
                  </a:lnTo>
                  <a:cubicBezTo>
                    <a:pt x="1139" y="879"/>
                    <a:pt x="1" y="2636"/>
                    <a:pt x="1" y="4662"/>
                  </a:cubicBezTo>
                  <a:cubicBezTo>
                    <a:pt x="1" y="7577"/>
                    <a:pt x="2357" y="9933"/>
                    <a:pt x="5272" y="9933"/>
                  </a:cubicBezTo>
                  <a:cubicBezTo>
                    <a:pt x="6929" y="9933"/>
                    <a:pt x="8416" y="9165"/>
                    <a:pt x="9374" y="7967"/>
                  </a:cubicBezTo>
                  <a:lnTo>
                    <a:pt x="9374" y="7967"/>
                  </a:lnTo>
                  <a:cubicBezTo>
                    <a:pt x="8646" y="8346"/>
                    <a:pt x="7807" y="8566"/>
                    <a:pt x="6929" y="8566"/>
                  </a:cubicBezTo>
                  <a:cubicBezTo>
                    <a:pt x="4014" y="8566"/>
                    <a:pt x="1658" y="6210"/>
                    <a:pt x="1658" y="3295"/>
                  </a:cubicBezTo>
                  <a:cubicBezTo>
                    <a:pt x="1658" y="2047"/>
                    <a:pt x="2087" y="899"/>
                    <a:pt x="28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a:off x="5615146" y="3919226"/>
              <a:ext cx="271439" cy="215425"/>
            </a:xfrm>
            <a:custGeom>
              <a:avLst/>
              <a:gdLst/>
              <a:ahLst/>
              <a:cxnLst/>
              <a:rect l="l" t="t" r="r" b="b"/>
              <a:pathLst>
                <a:path w="2956" h="2346" extrusionOk="0">
                  <a:moveTo>
                    <a:pt x="970" y="0"/>
                  </a:moveTo>
                  <a:cubicBezTo>
                    <a:pt x="700" y="0"/>
                    <a:pt x="460" y="90"/>
                    <a:pt x="320" y="280"/>
                  </a:cubicBezTo>
                  <a:cubicBezTo>
                    <a:pt x="1" y="689"/>
                    <a:pt x="251" y="1427"/>
                    <a:pt x="890" y="1927"/>
                  </a:cubicBezTo>
                  <a:cubicBezTo>
                    <a:pt x="1249" y="2196"/>
                    <a:pt x="1649" y="2346"/>
                    <a:pt x="1988" y="2346"/>
                  </a:cubicBezTo>
                  <a:cubicBezTo>
                    <a:pt x="2257" y="2346"/>
                    <a:pt x="2487" y="2256"/>
                    <a:pt x="2636" y="2066"/>
                  </a:cubicBezTo>
                  <a:cubicBezTo>
                    <a:pt x="2956" y="1657"/>
                    <a:pt x="2696" y="919"/>
                    <a:pt x="2057" y="420"/>
                  </a:cubicBezTo>
                  <a:cubicBezTo>
                    <a:pt x="1708" y="140"/>
                    <a:pt x="1309" y="0"/>
                    <a:pt x="9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12;p36">
            <a:extLst>
              <a:ext uri="{FF2B5EF4-FFF2-40B4-BE49-F238E27FC236}">
                <a16:creationId xmlns:a16="http://schemas.microsoft.com/office/drawing/2014/main" id="{05658D91-77D1-9FAB-170B-BD04B7716646}"/>
              </a:ext>
            </a:extLst>
          </p:cNvPr>
          <p:cNvSpPr txBox="1">
            <a:spLocks/>
          </p:cNvSpPr>
          <p:nvPr/>
        </p:nvSpPr>
        <p:spPr>
          <a:xfrm>
            <a:off x="226865" y="2130454"/>
            <a:ext cx="4359000" cy="40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Medium"/>
              <a:buNone/>
              <a:defRPr sz="1600" b="0" i="0" u="none" strike="noStrike" cap="none">
                <a:solidFill>
                  <a:schemeClr val="dk1"/>
                </a:solidFill>
                <a:latin typeface="Barlow Medium"/>
                <a:ea typeface="Barlow Medium"/>
                <a:cs typeface="Barlow Medium"/>
                <a:sym typeface="Barlow Medium"/>
              </a:defRPr>
            </a:lvl1pPr>
            <a:lvl2pPr marL="914400" marR="0" lvl="1" indent="-317500" algn="ctr" rtl="0">
              <a:lnSpc>
                <a:spcPct val="100000"/>
              </a:lnSpc>
              <a:spcBef>
                <a:spcPts val="0"/>
              </a:spcBef>
              <a:spcAft>
                <a:spcPts val="0"/>
              </a:spcAft>
              <a:buClr>
                <a:schemeClr val="dk1"/>
              </a:buClr>
              <a:buSzPts val="1800"/>
              <a:buFont typeface="Barlow Medium"/>
              <a:buNone/>
              <a:defRPr sz="1800" b="0" i="0" u="none" strike="noStrike" cap="none">
                <a:solidFill>
                  <a:schemeClr val="dk1"/>
                </a:solidFill>
                <a:latin typeface="Barlow Medium"/>
                <a:ea typeface="Barlow Medium"/>
                <a:cs typeface="Barlow Medium"/>
                <a:sym typeface="Barlow Medium"/>
              </a:defRPr>
            </a:lvl2pPr>
            <a:lvl3pPr marL="1371600" marR="0" lvl="2" indent="-317500" algn="ctr" rtl="0">
              <a:lnSpc>
                <a:spcPct val="100000"/>
              </a:lnSpc>
              <a:spcBef>
                <a:spcPts val="0"/>
              </a:spcBef>
              <a:spcAft>
                <a:spcPts val="0"/>
              </a:spcAft>
              <a:buClr>
                <a:schemeClr val="dk1"/>
              </a:buClr>
              <a:buSzPts val="1800"/>
              <a:buFont typeface="Barlow Medium"/>
              <a:buNone/>
              <a:defRPr sz="1800" b="0" i="0" u="none" strike="noStrike" cap="none">
                <a:solidFill>
                  <a:schemeClr val="dk1"/>
                </a:solidFill>
                <a:latin typeface="Barlow Medium"/>
                <a:ea typeface="Barlow Medium"/>
                <a:cs typeface="Barlow Medium"/>
                <a:sym typeface="Barlow Medium"/>
              </a:defRPr>
            </a:lvl3pPr>
            <a:lvl4pPr marL="1828800" marR="0" lvl="3" indent="-317500" algn="ctr" rtl="0">
              <a:lnSpc>
                <a:spcPct val="100000"/>
              </a:lnSpc>
              <a:spcBef>
                <a:spcPts val="0"/>
              </a:spcBef>
              <a:spcAft>
                <a:spcPts val="0"/>
              </a:spcAft>
              <a:buClr>
                <a:schemeClr val="dk1"/>
              </a:buClr>
              <a:buSzPts val="1800"/>
              <a:buFont typeface="Barlow Medium"/>
              <a:buNone/>
              <a:defRPr sz="1800" b="0" i="0" u="none" strike="noStrike" cap="none">
                <a:solidFill>
                  <a:schemeClr val="dk1"/>
                </a:solidFill>
                <a:latin typeface="Barlow Medium"/>
                <a:ea typeface="Barlow Medium"/>
                <a:cs typeface="Barlow Medium"/>
                <a:sym typeface="Barlow Medium"/>
              </a:defRPr>
            </a:lvl4pPr>
            <a:lvl5pPr marL="2286000" marR="0" lvl="4" indent="-317500" algn="ctr" rtl="0">
              <a:lnSpc>
                <a:spcPct val="100000"/>
              </a:lnSpc>
              <a:spcBef>
                <a:spcPts val="0"/>
              </a:spcBef>
              <a:spcAft>
                <a:spcPts val="0"/>
              </a:spcAft>
              <a:buClr>
                <a:schemeClr val="dk1"/>
              </a:buClr>
              <a:buSzPts val="1800"/>
              <a:buFont typeface="Barlow Medium"/>
              <a:buNone/>
              <a:defRPr sz="1800" b="0" i="0" u="none" strike="noStrike" cap="none">
                <a:solidFill>
                  <a:schemeClr val="dk1"/>
                </a:solidFill>
                <a:latin typeface="Barlow Medium"/>
                <a:ea typeface="Barlow Medium"/>
                <a:cs typeface="Barlow Medium"/>
                <a:sym typeface="Barlow Medium"/>
              </a:defRPr>
            </a:lvl5pPr>
            <a:lvl6pPr marL="2743200" marR="0" lvl="5" indent="-317500" algn="ctr" rtl="0">
              <a:lnSpc>
                <a:spcPct val="100000"/>
              </a:lnSpc>
              <a:spcBef>
                <a:spcPts val="0"/>
              </a:spcBef>
              <a:spcAft>
                <a:spcPts val="0"/>
              </a:spcAft>
              <a:buClr>
                <a:schemeClr val="dk1"/>
              </a:buClr>
              <a:buSzPts val="1800"/>
              <a:buFont typeface="Barlow Medium"/>
              <a:buNone/>
              <a:defRPr sz="1800" b="0" i="0" u="none" strike="noStrike" cap="none">
                <a:solidFill>
                  <a:schemeClr val="dk1"/>
                </a:solidFill>
                <a:latin typeface="Barlow Medium"/>
                <a:ea typeface="Barlow Medium"/>
                <a:cs typeface="Barlow Medium"/>
                <a:sym typeface="Barlow Medium"/>
              </a:defRPr>
            </a:lvl6pPr>
            <a:lvl7pPr marL="3200400" marR="0" lvl="6" indent="-317500" algn="ctr" rtl="0">
              <a:lnSpc>
                <a:spcPct val="100000"/>
              </a:lnSpc>
              <a:spcBef>
                <a:spcPts val="0"/>
              </a:spcBef>
              <a:spcAft>
                <a:spcPts val="0"/>
              </a:spcAft>
              <a:buClr>
                <a:schemeClr val="dk1"/>
              </a:buClr>
              <a:buSzPts val="1800"/>
              <a:buFont typeface="Barlow Medium"/>
              <a:buNone/>
              <a:defRPr sz="1800" b="0" i="0" u="none" strike="noStrike" cap="none">
                <a:solidFill>
                  <a:schemeClr val="dk1"/>
                </a:solidFill>
                <a:latin typeface="Barlow Medium"/>
                <a:ea typeface="Barlow Medium"/>
                <a:cs typeface="Barlow Medium"/>
                <a:sym typeface="Barlow Medium"/>
              </a:defRPr>
            </a:lvl7pPr>
            <a:lvl8pPr marL="3657600" marR="0" lvl="7" indent="-317500" algn="ctr" rtl="0">
              <a:lnSpc>
                <a:spcPct val="100000"/>
              </a:lnSpc>
              <a:spcBef>
                <a:spcPts val="0"/>
              </a:spcBef>
              <a:spcAft>
                <a:spcPts val="0"/>
              </a:spcAft>
              <a:buClr>
                <a:schemeClr val="dk1"/>
              </a:buClr>
              <a:buSzPts val="1800"/>
              <a:buFont typeface="Barlow Medium"/>
              <a:buNone/>
              <a:defRPr sz="1800" b="0" i="0" u="none" strike="noStrike" cap="none">
                <a:solidFill>
                  <a:schemeClr val="dk1"/>
                </a:solidFill>
                <a:latin typeface="Barlow Medium"/>
                <a:ea typeface="Barlow Medium"/>
                <a:cs typeface="Barlow Medium"/>
                <a:sym typeface="Barlow Medium"/>
              </a:defRPr>
            </a:lvl8pPr>
            <a:lvl9pPr marL="4114800" marR="0" lvl="8" indent="-317500" algn="ctr" rtl="0">
              <a:lnSpc>
                <a:spcPct val="100000"/>
              </a:lnSpc>
              <a:spcBef>
                <a:spcPts val="0"/>
              </a:spcBef>
              <a:spcAft>
                <a:spcPts val="0"/>
              </a:spcAft>
              <a:buClr>
                <a:schemeClr val="dk1"/>
              </a:buClr>
              <a:buSzPts val="1800"/>
              <a:buFont typeface="Barlow Medium"/>
              <a:buNone/>
              <a:defRPr sz="1800" b="0" i="0" u="none" strike="noStrike" cap="none">
                <a:solidFill>
                  <a:schemeClr val="dk1"/>
                </a:solidFill>
                <a:latin typeface="Barlow Medium"/>
                <a:ea typeface="Barlow Medium"/>
                <a:cs typeface="Barlow Medium"/>
                <a:sym typeface="Barlow Medium"/>
              </a:defRPr>
            </a:lvl9pPr>
          </a:lstStyle>
          <a:p>
            <a:pPr marL="0" indent="0"/>
            <a:r>
              <a:rPr lang="fr-FR" dirty="0"/>
              <a:t>Encadré Par : Mme Lilia </a:t>
            </a:r>
            <a:r>
              <a:rPr lang="fr-FR" dirty="0" err="1"/>
              <a:t>Chniti</a:t>
            </a:r>
            <a:endParaRPr lang="fr-FR" dirty="0"/>
          </a:p>
        </p:txBody>
      </p:sp>
      <p:sp>
        <p:nvSpPr>
          <p:cNvPr id="3" name="Google Shape;312;p36">
            <a:extLst>
              <a:ext uri="{FF2B5EF4-FFF2-40B4-BE49-F238E27FC236}">
                <a16:creationId xmlns:a16="http://schemas.microsoft.com/office/drawing/2014/main" id="{D8865E3D-9A66-D1F8-6D2B-4DE183269B45}"/>
              </a:ext>
            </a:extLst>
          </p:cNvPr>
          <p:cNvSpPr txBox="1">
            <a:spLocks/>
          </p:cNvSpPr>
          <p:nvPr/>
        </p:nvSpPr>
        <p:spPr>
          <a:xfrm>
            <a:off x="-624097" y="3622807"/>
            <a:ext cx="5115735" cy="40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Barlow Medium"/>
              <a:buNone/>
              <a:defRPr sz="1600" b="0" i="0" u="none" strike="noStrike" cap="none">
                <a:solidFill>
                  <a:schemeClr val="dk1"/>
                </a:solidFill>
                <a:latin typeface="Barlow Medium"/>
                <a:ea typeface="Barlow Medium"/>
                <a:cs typeface="Barlow Medium"/>
                <a:sym typeface="Barlow Medium"/>
              </a:defRPr>
            </a:lvl1pPr>
            <a:lvl2pPr marL="914400" marR="0" lvl="1" indent="-317500" algn="ctr" rtl="0">
              <a:lnSpc>
                <a:spcPct val="100000"/>
              </a:lnSpc>
              <a:spcBef>
                <a:spcPts val="0"/>
              </a:spcBef>
              <a:spcAft>
                <a:spcPts val="0"/>
              </a:spcAft>
              <a:buClr>
                <a:schemeClr val="dk1"/>
              </a:buClr>
              <a:buSzPts val="1800"/>
              <a:buFont typeface="Barlow Medium"/>
              <a:buNone/>
              <a:defRPr sz="1800" b="0" i="0" u="none" strike="noStrike" cap="none">
                <a:solidFill>
                  <a:schemeClr val="dk1"/>
                </a:solidFill>
                <a:latin typeface="Barlow Medium"/>
                <a:ea typeface="Barlow Medium"/>
                <a:cs typeface="Barlow Medium"/>
                <a:sym typeface="Barlow Medium"/>
              </a:defRPr>
            </a:lvl2pPr>
            <a:lvl3pPr marL="1371600" marR="0" lvl="2" indent="-317500" algn="ctr" rtl="0">
              <a:lnSpc>
                <a:spcPct val="100000"/>
              </a:lnSpc>
              <a:spcBef>
                <a:spcPts val="0"/>
              </a:spcBef>
              <a:spcAft>
                <a:spcPts val="0"/>
              </a:spcAft>
              <a:buClr>
                <a:schemeClr val="dk1"/>
              </a:buClr>
              <a:buSzPts val="1800"/>
              <a:buFont typeface="Barlow Medium"/>
              <a:buNone/>
              <a:defRPr sz="1800" b="0" i="0" u="none" strike="noStrike" cap="none">
                <a:solidFill>
                  <a:schemeClr val="dk1"/>
                </a:solidFill>
                <a:latin typeface="Barlow Medium"/>
                <a:ea typeface="Barlow Medium"/>
                <a:cs typeface="Barlow Medium"/>
                <a:sym typeface="Barlow Medium"/>
              </a:defRPr>
            </a:lvl3pPr>
            <a:lvl4pPr marL="1828800" marR="0" lvl="3" indent="-317500" algn="ctr" rtl="0">
              <a:lnSpc>
                <a:spcPct val="100000"/>
              </a:lnSpc>
              <a:spcBef>
                <a:spcPts val="0"/>
              </a:spcBef>
              <a:spcAft>
                <a:spcPts val="0"/>
              </a:spcAft>
              <a:buClr>
                <a:schemeClr val="dk1"/>
              </a:buClr>
              <a:buSzPts val="1800"/>
              <a:buFont typeface="Barlow Medium"/>
              <a:buNone/>
              <a:defRPr sz="1800" b="0" i="0" u="none" strike="noStrike" cap="none">
                <a:solidFill>
                  <a:schemeClr val="dk1"/>
                </a:solidFill>
                <a:latin typeface="Barlow Medium"/>
                <a:ea typeface="Barlow Medium"/>
                <a:cs typeface="Barlow Medium"/>
                <a:sym typeface="Barlow Medium"/>
              </a:defRPr>
            </a:lvl4pPr>
            <a:lvl5pPr marL="2286000" marR="0" lvl="4" indent="-317500" algn="ctr" rtl="0">
              <a:lnSpc>
                <a:spcPct val="100000"/>
              </a:lnSpc>
              <a:spcBef>
                <a:spcPts val="0"/>
              </a:spcBef>
              <a:spcAft>
                <a:spcPts val="0"/>
              </a:spcAft>
              <a:buClr>
                <a:schemeClr val="dk1"/>
              </a:buClr>
              <a:buSzPts val="1800"/>
              <a:buFont typeface="Barlow Medium"/>
              <a:buNone/>
              <a:defRPr sz="1800" b="0" i="0" u="none" strike="noStrike" cap="none">
                <a:solidFill>
                  <a:schemeClr val="dk1"/>
                </a:solidFill>
                <a:latin typeface="Barlow Medium"/>
                <a:ea typeface="Barlow Medium"/>
                <a:cs typeface="Barlow Medium"/>
                <a:sym typeface="Barlow Medium"/>
              </a:defRPr>
            </a:lvl5pPr>
            <a:lvl6pPr marL="2743200" marR="0" lvl="5" indent="-317500" algn="ctr" rtl="0">
              <a:lnSpc>
                <a:spcPct val="100000"/>
              </a:lnSpc>
              <a:spcBef>
                <a:spcPts val="0"/>
              </a:spcBef>
              <a:spcAft>
                <a:spcPts val="0"/>
              </a:spcAft>
              <a:buClr>
                <a:schemeClr val="dk1"/>
              </a:buClr>
              <a:buSzPts val="1800"/>
              <a:buFont typeface="Barlow Medium"/>
              <a:buNone/>
              <a:defRPr sz="1800" b="0" i="0" u="none" strike="noStrike" cap="none">
                <a:solidFill>
                  <a:schemeClr val="dk1"/>
                </a:solidFill>
                <a:latin typeface="Barlow Medium"/>
                <a:ea typeface="Barlow Medium"/>
                <a:cs typeface="Barlow Medium"/>
                <a:sym typeface="Barlow Medium"/>
              </a:defRPr>
            </a:lvl6pPr>
            <a:lvl7pPr marL="3200400" marR="0" lvl="6" indent="-317500" algn="ctr" rtl="0">
              <a:lnSpc>
                <a:spcPct val="100000"/>
              </a:lnSpc>
              <a:spcBef>
                <a:spcPts val="0"/>
              </a:spcBef>
              <a:spcAft>
                <a:spcPts val="0"/>
              </a:spcAft>
              <a:buClr>
                <a:schemeClr val="dk1"/>
              </a:buClr>
              <a:buSzPts val="1800"/>
              <a:buFont typeface="Barlow Medium"/>
              <a:buNone/>
              <a:defRPr sz="1800" b="0" i="0" u="none" strike="noStrike" cap="none">
                <a:solidFill>
                  <a:schemeClr val="dk1"/>
                </a:solidFill>
                <a:latin typeface="Barlow Medium"/>
                <a:ea typeface="Barlow Medium"/>
                <a:cs typeface="Barlow Medium"/>
                <a:sym typeface="Barlow Medium"/>
              </a:defRPr>
            </a:lvl7pPr>
            <a:lvl8pPr marL="3657600" marR="0" lvl="7" indent="-317500" algn="ctr" rtl="0">
              <a:lnSpc>
                <a:spcPct val="100000"/>
              </a:lnSpc>
              <a:spcBef>
                <a:spcPts val="0"/>
              </a:spcBef>
              <a:spcAft>
                <a:spcPts val="0"/>
              </a:spcAft>
              <a:buClr>
                <a:schemeClr val="dk1"/>
              </a:buClr>
              <a:buSzPts val="1800"/>
              <a:buFont typeface="Barlow Medium"/>
              <a:buNone/>
              <a:defRPr sz="1800" b="0" i="0" u="none" strike="noStrike" cap="none">
                <a:solidFill>
                  <a:schemeClr val="dk1"/>
                </a:solidFill>
                <a:latin typeface="Barlow Medium"/>
                <a:ea typeface="Barlow Medium"/>
                <a:cs typeface="Barlow Medium"/>
                <a:sym typeface="Barlow Medium"/>
              </a:defRPr>
            </a:lvl8pPr>
            <a:lvl9pPr marL="4114800" marR="0" lvl="8" indent="-317500" algn="ctr" rtl="0">
              <a:lnSpc>
                <a:spcPct val="100000"/>
              </a:lnSpc>
              <a:spcBef>
                <a:spcPts val="0"/>
              </a:spcBef>
              <a:spcAft>
                <a:spcPts val="0"/>
              </a:spcAft>
              <a:buClr>
                <a:schemeClr val="dk1"/>
              </a:buClr>
              <a:buSzPts val="1800"/>
              <a:buFont typeface="Barlow Medium"/>
              <a:buNone/>
              <a:defRPr sz="1800" b="0" i="0" u="none" strike="noStrike" cap="none">
                <a:solidFill>
                  <a:schemeClr val="dk1"/>
                </a:solidFill>
                <a:latin typeface="Barlow Medium"/>
                <a:ea typeface="Barlow Medium"/>
                <a:cs typeface="Barlow Medium"/>
                <a:sym typeface="Barlow Medium"/>
              </a:defRPr>
            </a:lvl9pPr>
          </a:lstStyle>
          <a:p>
            <a:pPr marL="0" indent="0" algn="ctr"/>
            <a:r>
              <a:rPr lang="fr-FR" dirty="0"/>
              <a:t>3 DNI 1 </a:t>
            </a:r>
          </a:p>
          <a:p>
            <a:pPr marL="0" indent="0" algn="ctr"/>
            <a:endParaRPr lang="fr-FR" dirty="0"/>
          </a:p>
          <a:p>
            <a:pPr marL="0" indent="0" algn="ctr"/>
            <a:endParaRPr lang="fr-FR" dirty="0"/>
          </a:p>
          <a:p>
            <a:pPr marL="0" indent="0" algn="ctr"/>
            <a:endParaRPr lang="fr-FR" dirty="0"/>
          </a:p>
          <a:p>
            <a:pPr marL="0" indent="0" algn="ctr"/>
            <a:r>
              <a:rPr lang="fr-FR" dirty="0"/>
              <a:t>2022/2023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50" name="Google Shape;1550;p46"/>
          <p:cNvSpPr txBox="1">
            <a:spLocks noGrp="1"/>
          </p:cNvSpPr>
          <p:nvPr>
            <p:ph type="title"/>
          </p:nvPr>
        </p:nvSpPr>
        <p:spPr>
          <a:xfrm>
            <a:off x="33631" y="884731"/>
            <a:ext cx="3696600" cy="135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Relations</a:t>
            </a:r>
            <a:endParaRPr dirty="0"/>
          </a:p>
        </p:txBody>
      </p:sp>
      <p:cxnSp>
        <p:nvCxnSpPr>
          <p:cNvPr id="1552" name="Google Shape;1552;p46"/>
          <p:cNvCxnSpPr/>
          <p:nvPr/>
        </p:nvCxnSpPr>
        <p:spPr>
          <a:xfrm flipV="1">
            <a:off x="74006" y="1865376"/>
            <a:ext cx="2283232" cy="19056"/>
          </a:xfrm>
          <a:prstGeom prst="straightConnector1">
            <a:avLst/>
          </a:prstGeom>
          <a:noFill/>
          <a:ln w="9525" cap="flat" cmpd="sng">
            <a:solidFill>
              <a:schemeClr val="accent4"/>
            </a:solidFill>
            <a:prstDash val="solid"/>
            <a:round/>
            <a:headEnd type="none" w="med" len="med"/>
            <a:tailEnd type="none" w="med" len="med"/>
          </a:ln>
        </p:spPr>
      </p:cxnSp>
      <p:sp>
        <p:nvSpPr>
          <p:cNvPr id="1553" name="Google Shape;1553;p46"/>
          <p:cNvSpPr/>
          <p:nvPr/>
        </p:nvSpPr>
        <p:spPr>
          <a:xfrm>
            <a:off x="4572000" y="1002805"/>
            <a:ext cx="4121562" cy="3229268"/>
          </a:xfrm>
          <a:custGeom>
            <a:avLst/>
            <a:gdLst/>
            <a:ahLst/>
            <a:cxnLst/>
            <a:rect l="l" t="t" r="r" b="b"/>
            <a:pathLst>
              <a:path w="32345" h="25342" extrusionOk="0">
                <a:moveTo>
                  <a:pt x="11057" y="1049"/>
                </a:moveTo>
                <a:cubicBezTo>
                  <a:pt x="11117" y="1049"/>
                  <a:pt x="11176" y="1050"/>
                  <a:pt x="11234" y="1051"/>
                </a:cubicBezTo>
                <a:cubicBezTo>
                  <a:pt x="16996" y="1127"/>
                  <a:pt x="18338" y="5762"/>
                  <a:pt x="20656" y="10107"/>
                </a:cubicBezTo>
                <a:cubicBezTo>
                  <a:pt x="22011" y="12576"/>
                  <a:pt x="23505" y="13551"/>
                  <a:pt x="26051" y="14374"/>
                </a:cubicBezTo>
                <a:cubicBezTo>
                  <a:pt x="28888" y="15350"/>
                  <a:pt x="31737" y="17148"/>
                  <a:pt x="30091" y="20517"/>
                </a:cubicBezTo>
                <a:cubicBezTo>
                  <a:pt x="29030" y="22670"/>
                  <a:pt x="27114" y="23284"/>
                  <a:pt x="25034" y="23284"/>
                </a:cubicBezTo>
                <a:cubicBezTo>
                  <a:pt x="23139" y="23284"/>
                  <a:pt x="21108" y="22774"/>
                  <a:pt x="19466" y="22454"/>
                </a:cubicBezTo>
                <a:cubicBezTo>
                  <a:pt x="15046" y="21707"/>
                  <a:pt x="10562" y="23125"/>
                  <a:pt x="8308" y="18122"/>
                </a:cubicBezTo>
                <a:cubicBezTo>
                  <a:pt x="7334" y="16096"/>
                  <a:pt x="6586" y="15122"/>
                  <a:pt x="4801" y="13779"/>
                </a:cubicBezTo>
                <a:cubicBezTo>
                  <a:pt x="3002" y="12500"/>
                  <a:pt x="1723" y="11081"/>
                  <a:pt x="1508" y="8840"/>
                </a:cubicBezTo>
                <a:cubicBezTo>
                  <a:pt x="1432" y="8118"/>
                  <a:pt x="1470" y="7459"/>
                  <a:pt x="1609" y="6851"/>
                </a:cubicBezTo>
                <a:lnTo>
                  <a:pt x="1609" y="6851"/>
                </a:lnTo>
                <a:lnTo>
                  <a:pt x="1571" y="6877"/>
                </a:lnTo>
                <a:cubicBezTo>
                  <a:pt x="2155" y="2988"/>
                  <a:pt x="7932" y="1049"/>
                  <a:pt x="11057" y="1049"/>
                </a:cubicBezTo>
                <a:close/>
                <a:moveTo>
                  <a:pt x="0" y="0"/>
                </a:moveTo>
                <a:lnTo>
                  <a:pt x="0" y="25341"/>
                </a:lnTo>
                <a:lnTo>
                  <a:pt x="32345" y="25341"/>
                </a:lnTo>
                <a:lnTo>
                  <a:pt x="323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6"/>
          <p:cNvSpPr/>
          <p:nvPr/>
        </p:nvSpPr>
        <p:spPr>
          <a:xfrm>
            <a:off x="6801211" y="4220675"/>
            <a:ext cx="4512563" cy="3311984"/>
          </a:xfrm>
          <a:custGeom>
            <a:avLst/>
            <a:gdLst/>
            <a:ahLst/>
            <a:cxnLst/>
            <a:rect l="l" t="t" r="r" b="b"/>
            <a:pathLst>
              <a:path w="37564" h="27570" extrusionOk="0">
                <a:moveTo>
                  <a:pt x="12920" y="2204"/>
                </a:moveTo>
                <a:cubicBezTo>
                  <a:pt x="12980" y="2204"/>
                  <a:pt x="13039" y="2205"/>
                  <a:pt x="13096" y="2206"/>
                </a:cubicBezTo>
                <a:cubicBezTo>
                  <a:pt x="19099" y="2294"/>
                  <a:pt x="20504" y="7120"/>
                  <a:pt x="22924" y="11640"/>
                </a:cubicBezTo>
                <a:cubicBezTo>
                  <a:pt x="24317" y="14212"/>
                  <a:pt x="25874" y="15225"/>
                  <a:pt x="28533" y="16086"/>
                </a:cubicBezTo>
                <a:cubicBezTo>
                  <a:pt x="31497" y="17099"/>
                  <a:pt x="34460" y="18974"/>
                  <a:pt x="32738" y="22481"/>
                </a:cubicBezTo>
                <a:cubicBezTo>
                  <a:pt x="31636" y="24726"/>
                  <a:pt x="29632" y="25365"/>
                  <a:pt x="27458" y="25365"/>
                </a:cubicBezTo>
                <a:cubicBezTo>
                  <a:pt x="25486" y="25365"/>
                  <a:pt x="23374" y="24839"/>
                  <a:pt x="21669" y="24507"/>
                </a:cubicBezTo>
                <a:cubicBezTo>
                  <a:pt x="17073" y="23722"/>
                  <a:pt x="12399" y="25204"/>
                  <a:pt x="10057" y="19987"/>
                </a:cubicBezTo>
                <a:cubicBezTo>
                  <a:pt x="9044" y="17884"/>
                  <a:pt x="8259" y="16871"/>
                  <a:pt x="6396" y="15465"/>
                </a:cubicBezTo>
                <a:cubicBezTo>
                  <a:pt x="4522" y="14136"/>
                  <a:pt x="3193" y="12654"/>
                  <a:pt x="2965" y="10323"/>
                </a:cubicBezTo>
                <a:cubicBezTo>
                  <a:pt x="2889" y="9564"/>
                  <a:pt x="2926" y="8880"/>
                  <a:pt x="3078" y="8246"/>
                </a:cubicBezTo>
                <a:lnTo>
                  <a:pt x="3078" y="8246"/>
                </a:lnTo>
                <a:lnTo>
                  <a:pt x="3041" y="8285"/>
                </a:lnTo>
                <a:cubicBezTo>
                  <a:pt x="3650" y="4231"/>
                  <a:pt x="9681" y="2204"/>
                  <a:pt x="12920" y="2204"/>
                </a:cubicBezTo>
                <a:close/>
                <a:moveTo>
                  <a:pt x="11939" y="0"/>
                </a:moveTo>
                <a:cubicBezTo>
                  <a:pt x="8083" y="0"/>
                  <a:pt x="900" y="2407"/>
                  <a:pt x="179" y="7233"/>
                </a:cubicBezTo>
                <a:lnTo>
                  <a:pt x="216" y="7196"/>
                </a:lnTo>
                <a:lnTo>
                  <a:pt x="216" y="7196"/>
                </a:lnTo>
                <a:cubicBezTo>
                  <a:pt x="39" y="7943"/>
                  <a:pt x="1" y="8766"/>
                  <a:pt x="90" y="9653"/>
                </a:cubicBezTo>
                <a:cubicBezTo>
                  <a:pt x="368" y="12439"/>
                  <a:pt x="1939" y="14199"/>
                  <a:pt x="4168" y="15782"/>
                </a:cubicBezTo>
                <a:cubicBezTo>
                  <a:pt x="6396" y="17454"/>
                  <a:pt x="7321" y="18656"/>
                  <a:pt x="8524" y="21164"/>
                </a:cubicBezTo>
                <a:cubicBezTo>
                  <a:pt x="11310" y="27383"/>
                  <a:pt x="16882" y="25622"/>
                  <a:pt x="22353" y="26547"/>
                </a:cubicBezTo>
                <a:cubicBezTo>
                  <a:pt x="24382" y="26944"/>
                  <a:pt x="26890" y="27570"/>
                  <a:pt x="29233" y="27570"/>
                </a:cubicBezTo>
                <a:cubicBezTo>
                  <a:pt x="31821" y="27570"/>
                  <a:pt x="34208" y="26806"/>
                  <a:pt x="35524" y="24127"/>
                </a:cubicBezTo>
                <a:cubicBezTo>
                  <a:pt x="37564" y="19961"/>
                  <a:pt x="34043" y="17732"/>
                  <a:pt x="30522" y="16529"/>
                </a:cubicBezTo>
                <a:cubicBezTo>
                  <a:pt x="27368" y="15504"/>
                  <a:pt x="25507" y="14300"/>
                  <a:pt x="23836" y="11235"/>
                </a:cubicBezTo>
                <a:cubicBezTo>
                  <a:pt x="20960" y="5853"/>
                  <a:pt x="19289" y="104"/>
                  <a:pt x="12146" y="3"/>
                </a:cubicBezTo>
                <a:cubicBezTo>
                  <a:pt x="12078" y="1"/>
                  <a:pt x="12009" y="0"/>
                  <a:pt x="11939"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5" name="Google Shape;1555;p46"/>
          <p:cNvGrpSpPr/>
          <p:nvPr/>
        </p:nvGrpSpPr>
        <p:grpSpPr>
          <a:xfrm rot="-6040879">
            <a:off x="5772490" y="-2102937"/>
            <a:ext cx="6570008" cy="6351188"/>
            <a:chOff x="3696981" y="-2381546"/>
            <a:chExt cx="7673130" cy="7417570"/>
          </a:xfrm>
        </p:grpSpPr>
        <p:sp>
          <p:nvSpPr>
            <p:cNvPr id="1556" name="Google Shape;1556;p46"/>
            <p:cNvSpPr/>
            <p:nvPr/>
          </p:nvSpPr>
          <p:spPr>
            <a:xfrm rot="2818100">
              <a:off x="6179769" y="-2657502"/>
              <a:ext cx="2707554" cy="7969481"/>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6"/>
            <p:cNvSpPr/>
            <p:nvPr/>
          </p:nvSpPr>
          <p:spPr>
            <a:xfrm rot="3076623">
              <a:off x="7086087" y="-2430600"/>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Google Shape;593;p11"/>
          <p:cNvPicPr preferRelativeResize="0"/>
          <p:nvPr/>
        </p:nvPicPr>
        <p:blipFill>
          <a:blip r:embed="rId3">
            <a:alphaModFix/>
          </a:blip>
          <a:stretch>
            <a:fillRect/>
          </a:stretch>
        </p:blipFill>
        <p:spPr>
          <a:xfrm>
            <a:off x="134367" y="2248062"/>
            <a:ext cx="3151709" cy="2895438"/>
          </a:xfrm>
          <a:prstGeom prst="rect">
            <a:avLst/>
          </a:prstGeom>
          <a:noFill/>
          <a:ln>
            <a:noFill/>
          </a:ln>
        </p:spPr>
      </p:pic>
      <p:pic>
        <p:nvPicPr>
          <p:cNvPr id="11" name="Google Shape;596;p11"/>
          <p:cNvPicPr preferRelativeResize="0"/>
          <p:nvPr/>
        </p:nvPicPr>
        <p:blipFill>
          <a:blip r:embed="rId4">
            <a:alphaModFix/>
          </a:blip>
          <a:stretch>
            <a:fillRect/>
          </a:stretch>
        </p:blipFill>
        <p:spPr>
          <a:xfrm>
            <a:off x="3106676" y="304639"/>
            <a:ext cx="3202132" cy="2721812"/>
          </a:xfrm>
          <a:prstGeom prst="rect">
            <a:avLst/>
          </a:prstGeom>
          <a:noFill/>
          <a:ln>
            <a:noFill/>
          </a:ln>
        </p:spPr>
      </p:pic>
      <p:pic>
        <p:nvPicPr>
          <p:cNvPr id="12" name="Google Shape;595;p11"/>
          <p:cNvPicPr preferRelativeResize="0"/>
          <p:nvPr/>
        </p:nvPicPr>
        <p:blipFill rotWithShape="1">
          <a:blip r:embed="rId5">
            <a:alphaModFix/>
          </a:blip>
          <a:srcRect r="19564" b="22081"/>
          <a:stretch/>
        </p:blipFill>
        <p:spPr>
          <a:xfrm>
            <a:off x="5927487" y="1687007"/>
            <a:ext cx="2766075" cy="3243232"/>
          </a:xfrm>
          <a:prstGeom prst="rect">
            <a:avLst/>
          </a:prstGeom>
          <a:noFill/>
          <a:ln>
            <a:noFill/>
          </a:ln>
        </p:spPr>
      </p:pic>
    </p:spTree>
    <p:extLst>
      <p:ext uri="{BB962C8B-B14F-4D97-AF65-F5344CB8AC3E}">
        <p14:creationId xmlns:p14="http://schemas.microsoft.com/office/powerpoint/2010/main" val="1778307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50" name="Google Shape;1550;p46"/>
          <p:cNvSpPr txBox="1">
            <a:spLocks noGrp="1"/>
          </p:cNvSpPr>
          <p:nvPr>
            <p:ph type="title"/>
          </p:nvPr>
        </p:nvSpPr>
        <p:spPr>
          <a:xfrm>
            <a:off x="291135" y="181044"/>
            <a:ext cx="2148737" cy="6052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Dataproperty</a:t>
            </a:r>
            <a:endParaRPr sz="2000" dirty="0"/>
          </a:p>
        </p:txBody>
      </p:sp>
      <p:cxnSp>
        <p:nvCxnSpPr>
          <p:cNvPr id="1552" name="Google Shape;1552;p46"/>
          <p:cNvCxnSpPr/>
          <p:nvPr/>
        </p:nvCxnSpPr>
        <p:spPr>
          <a:xfrm>
            <a:off x="366613" y="665232"/>
            <a:ext cx="998890" cy="5328"/>
          </a:xfrm>
          <a:prstGeom prst="straightConnector1">
            <a:avLst/>
          </a:prstGeom>
          <a:noFill/>
          <a:ln w="9525" cap="flat" cmpd="sng">
            <a:solidFill>
              <a:schemeClr val="accent4"/>
            </a:solidFill>
            <a:prstDash val="solid"/>
            <a:round/>
            <a:headEnd type="none" w="med" len="med"/>
            <a:tailEnd type="none" w="med" len="med"/>
          </a:ln>
        </p:spPr>
      </p:cxnSp>
      <p:sp>
        <p:nvSpPr>
          <p:cNvPr id="1553" name="Google Shape;1553;p46"/>
          <p:cNvSpPr/>
          <p:nvPr/>
        </p:nvSpPr>
        <p:spPr>
          <a:xfrm>
            <a:off x="4572000" y="1002805"/>
            <a:ext cx="4121562" cy="3229268"/>
          </a:xfrm>
          <a:custGeom>
            <a:avLst/>
            <a:gdLst/>
            <a:ahLst/>
            <a:cxnLst/>
            <a:rect l="l" t="t" r="r" b="b"/>
            <a:pathLst>
              <a:path w="32345" h="25342" extrusionOk="0">
                <a:moveTo>
                  <a:pt x="11057" y="1049"/>
                </a:moveTo>
                <a:cubicBezTo>
                  <a:pt x="11117" y="1049"/>
                  <a:pt x="11176" y="1050"/>
                  <a:pt x="11234" y="1051"/>
                </a:cubicBezTo>
                <a:cubicBezTo>
                  <a:pt x="16996" y="1127"/>
                  <a:pt x="18338" y="5762"/>
                  <a:pt x="20656" y="10107"/>
                </a:cubicBezTo>
                <a:cubicBezTo>
                  <a:pt x="22011" y="12576"/>
                  <a:pt x="23505" y="13551"/>
                  <a:pt x="26051" y="14374"/>
                </a:cubicBezTo>
                <a:cubicBezTo>
                  <a:pt x="28888" y="15350"/>
                  <a:pt x="31737" y="17148"/>
                  <a:pt x="30091" y="20517"/>
                </a:cubicBezTo>
                <a:cubicBezTo>
                  <a:pt x="29030" y="22670"/>
                  <a:pt x="27114" y="23284"/>
                  <a:pt x="25034" y="23284"/>
                </a:cubicBezTo>
                <a:cubicBezTo>
                  <a:pt x="23139" y="23284"/>
                  <a:pt x="21108" y="22774"/>
                  <a:pt x="19466" y="22454"/>
                </a:cubicBezTo>
                <a:cubicBezTo>
                  <a:pt x="15046" y="21707"/>
                  <a:pt x="10562" y="23125"/>
                  <a:pt x="8308" y="18122"/>
                </a:cubicBezTo>
                <a:cubicBezTo>
                  <a:pt x="7334" y="16096"/>
                  <a:pt x="6586" y="15122"/>
                  <a:pt x="4801" y="13779"/>
                </a:cubicBezTo>
                <a:cubicBezTo>
                  <a:pt x="3002" y="12500"/>
                  <a:pt x="1723" y="11081"/>
                  <a:pt x="1508" y="8840"/>
                </a:cubicBezTo>
                <a:cubicBezTo>
                  <a:pt x="1432" y="8118"/>
                  <a:pt x="1470" y="7459"/>
                  <a:pt x="1609" y="6851"/>
                </a:cubicBezTo>
                <a:lnTo>
                  <a:pt x="1609" y="6851"/>
                </a:lnTo>
                <a:lnTo>
                  <a:pt x="1571" y="6877"/>
                </a:lnTo>
                <a:cubicBezTo>
                  <a:pt x="2155" y="2988"/>
                  <a:pt x="7932" y="1049"/>
                  <a:pt x="11057" y="1049"/>
                </a:cubicBezTo>
                <a:close/>
                <a:moveTo>
                  <a:pt x="0" y="0"/>
                </a:moveTo>
                <a:lnTo>
                  <a:pt x="0" y="25341"/>
                </a:lnTo>
                <a:lnTo>
                  <a:pt x="32345" y="25341"/>
                </a:lnTo>
                <a:lnTo>
                  <a:pt x="323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6"/>
          <p:cNvSpPr/>
          <p:nvPr/>
        </p:nvSpPr>
        <p:spPr>
          <a:xfrm>
            <a:off x="6801211" y="4220675"/>
            <a:ext cx="4512563" cy="3311984"/>
          </a:xfrm>
          <a:custGeom>
            <a:avLst/>
            <a:gdLst/>
            <a:ahLst/>
            <a:cxnLst/>
            <a:rect l="l" t="t" r="r" b="b"/>
            <a:pathLst>
              <a:path w="37564" h="27570" extrusionOk="0">
                <a:moveTo>
                  <a:pt x="12920" y="2204"/>
                </a:moveTo>
                <a:cubicBezTo>
                  <a:pt x="12980" y="2204"/>
                  <a:pt x="13039" y="2205"/>
                  <a:pt x="13096" y="2206"/>
                </a:cubicBezTo>
                <a:cubicBezTo>
                  <a:pt x="19099" y="2294"/>
                  <a:pt x="20504" y="7120"/>
                  <a:pt x="22924" y="11640"/>
                </a:cubicBezTo>
                <a:cubicBezTo>
                  <a:pt x="24317" y="14212"/>
                  <a:pt x="25874" y="15225"/>
                  <a:pt x="28533" y="16086"/>
                </a:cubicBezTo>
                <a:cubicBezTo>
                  <a:pt x="31497" y="17099"/>
                  <a:pt x="34460" y="18974"/>
                  <a:pt x="32738" y="22481"/>
                </a:cubicBezTo>
                <a:cubicBezTo>
                  <a:pt x="31636" y="24726"/>
                  <a:pt x="29632" y="25365"/>
                  <a:pt x="27458" y="25365"/>
                </a:cubicBezTo>
                <a:cubicBezTo>
                  <a:pt x="25486" y="25365"/>
                  <a:pt x="23374" y="24839"/>
                  <a:pt x="21669" y="24507"/>
                </a:cubicBezTo>
                <a:cubicBezTo>
                  <a:pt x="17073" y="23722"/>
                  <a:pt x="12399" y="25204"/>
                  <a:pt x="10057" y="19987"/>
                </a:cubicBezTo>
                <a:cubicBezTo>
                  <a:pt x="9044" y="17884"/>
                  <a:pt x="8259" y="16871"/>
                  <a:pt x="6396" y="15465"/>
                </a:cubicBezTo>
                <a:cubicBezTo>
                  <a:pt x="4522" y="14136"/>
                  <a:pt x="3193" y="12654"/>
                  <a:pt x="2965" y="10323"/>
                </a:cubicBezTo>
                <a:cubicBezTo>
                  <a:pt x="2889" y="9564"/>
                  <a:pt x="2926" y="8880"/>
                  <a:pt x="3078" y="8246"/>
                </a:cubicBezTo>
                <a:lnTo>
                  <a:pt x="3078" y="8246"/>
                </a:lnTo>
                <a:lnTo>
                  <a:pt x="3041" y="8285"/>
                </a:lnTo>
                <a:cubicBezTo>
                  <a:pt x="3650" y="4231"/>
                  <a:pt x="9681" y="2204"/>
                  <a:pt x="12920" y="2204"/>
                </a:cubicBezTo>
                <a:close/>
                <a:moveTo>
                  <a:pt x="11939" y="0"/>
                </a:moveTo>
                <a:cubicBezTo>
                  <a:pt x="8083" y="0"/>
                  <a:pt x="900" y="2407"/>
                  <a:pt x="179" y="7233"/>
                </a:cubicBezTo>
                <a:lnTo>
                  <a:pt x="216" y="7196"/>
                </a:lnTo>
                <a:lnTo>
                  <a:pt x="216" y="7196"/>
                </a:lnTo>
                <a:cubicBezTo>
                  <a:pt x="39" y="7943"/>
                  <a:pt x="1" y="8766"/>
                  <a:pt x="90" y="9653"/>
                </a:cubicBezTo>
                <a:cubicBezTo>
                  <a:pt x="368" y="12439"/>
                  <a:pt x="1939" y="14199"/>
                  <a:pt x="4168" y="15782"/>
                </a:cubicBezTo>
                <a:cubicBezTo>
                  <a:pt x="6396" y="17454"/>
                  <a:pt x="7321" y="18656"/>
                  <a:pt x="8524" y="21164"/>
                </a:cubicBezTo>
                <a:cubicBezTo>
                  <a:pt x="11310" y="27383"/>
                  <a:pt x="16882" y="25622"/>
                  <a:pt x="22353" y="26547"/>
                </a:cubicBezTo>
                <a:cubicBezTo>
                  <a:pt x="24382" y="26944"/>
                  <a:pt x="26890" y="27570"/>
                  <a:pt x="29233" y="27570"/>
                </a:cubicBezTo>
                <a:cubicBezTo>
                  <a:pt x="31821" y="27570"/>
                  <a:pt x="34208" y="26806"/>
                  <a:pt x="35524" y="24127"/>
                </a:cubicBezTo>
                <a:cubicBezTo>
                  <a:pt x="37564" y="19961"/>
                  <a:pt x="34043" y="17732"/>
                  <a:pt x="30522" y="16529"/>
                </a:cubicBezTo>
                <a:cubicBezTo>
                  <a:pt x="27368" y="15504"/>
                  <a:pt x="25507" y="14300"/>
                  <a:pt x="23836" y="11235"/>
                </a:cubicBezTo>
                <a:cubicBezTo>
                  <a:pt x="20960" y="5853"/>
                  <a:pt x="19289" y="104"/>
                  <a:pt x="12146" y="3"/>
                </a:cubicBezTo>
                <a:cubicBezTo>
                  <a:pt x="12078" y="1"/>
                  <a:pt x="12009" y="0"/>
                  <a:pt x="11939"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5" name="Google Shape;1555;p46"/>
          <p:cNvGrpSpPr/>
          <p:nvPr/>
        </p:nvGrpSpPr>
        <p:grpSpPr>
          <a:xfrm rot="-6040879">
            <a:off x="5772490" y="-2102937"/>
            <a:ext cx="6570008" cy="6351188"/>
            <a:chOff x="3696981" y="-2381546"/>
            <a:chExt cx="7673130" cy="7417570"/>
          </a:xfrm>
        </p:grpSpPr>
        <p:sp>
          <p:nvSpPr>
            <p:cNvPr id="1556" name="Google Shape;1556;p46"/>
            <p:cNvSpPr/>
            <p:nvPr/>
          </p:nvSpPr>
          <p:spPr>
            <a:xfrm rot="2818100">
              <a:off x="6179769" y="-2657502"/>
              <a:ext cx="2707554" cy="7969481"/>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6"/>
            <p:cNvSpPr/>
            <p:nvPr/>
          </p:nvSpPr>
          <p:spPr>
            <a:xfrm rot="3076623">
              <a:off x="7086087" y="-2430600"/>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Google Shape;602;g161ceecd2e3_0_103"/>
          <p:cNvPicPr preferRelativeResize="0"/>
          <p:nvPr/>
        </p:nvPicPr>
        <p:blipFill>
          <a:blip r:embed="rId3">
            <a:alphaModFix/>
          </a:blip>
          <a:stretch>
            <a:fillRect/>
          </a:stretch>
        </p:blipFill>
        <p:spPr>
          <a:xfrm>
            <a:off x="172748" y="786246"/>
            <a:ext cx="3000001" cy="1960571"/>
          </a:xfrm>
          <a:prstGeom prst="rect">
            <a:avLst/>
          </a:prstGeom>
          <a:noFill/>
          <a:ln>
            <a:noFill/>
          </a:ln>
        </p:spPr>
      </p:pic>
      <p:pic>
        <p:nvPicPr>
          <p:cNvPr id="15" name="Google Shape;603;g161ceecd2e3_0_103"/>
          <p:cNvPicPr preferRelativeResize="0"/>
          <p:nvPr/>
        </p:nvPicPr>
        <p:blipFill>
          <a:blip r:embed="rId4">
            <a:alphaModFix/>
          </a:blip>
          <a:stretch>
            <a:fillRect/>
          </a:stretch>
        </p:blipFill>
        <p:spPr>
          <a:xfrm>
            <a:off x="1595" y="3060643"/>
            <a:ext cx="3342305" cy="1960550"/>
          </a:xfrm>
          <a:prstGeom prst="rect">
            <a:avLst/>
          </a:prstGeom>
          <a:noFill/>
          <a:ln>
            <a:noFill/>
          </a:ln>
        </p:spPr>
      </p:pic>
      <p:sp>
        <p:nvSpPr>
          <p:cNvPr id="17" name="Google Shape;1550;p46"/>
          <p:cNvSpPr txBox="1">
            <a:spLocks/>
          </p:cNvSpPr>
          <p:nvPr/>
        </p:nvSpPr>
        <p:spPr>
          <a:xfrm>
            <a:off x="5669353" y="120470"/>
            <a:ext cx="3292926" cy="6052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3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r>
              <a:rPr lang="fr-FR" sz="2000" dirty="0"/>
              <a:t>Restrictions sur les classes et propriétés</a:t>
            </a:r>
          </a:p>
        </p:txBody>
      </p:sp>
      <p:cxnSp>
        <p:nvCxnSpPr>
          <p:cNvPr id="18" name="Google Shape;1552;p46"/>
          <p:cNvCxnSpPr/>
          <p:nvPr/>
        </p:nvCxnSpPr>
        <p:spPr>
          <a:xfrm>
            <a:off x="5768177" y="786246"/>
            <a:ext cx="2728656" cy="0"/>
          </a:xfrm>
          <a:prstGeom prst="straightConnector1">
            <a:avLst/>
          </a:prstGeom>
          <a:noFill/>
          <a:ln w="9525" cap="flat" cmpd="sng">
            <a:solidFill>
              <a:schemeClr val="accent4"/>
            </a:solidFill>
            <a:prstDash val="solid"/>
            <a:round/>
            <a:headEnd type="none" w="med" len="med"/>
            <a:tailEnd type="none" w="med" len="med"/>
          </a:ln>
        </p:spPr>
      </p:cxnSp>
      <p:pic>
        <p:nvPicPr>
          <p:cNvPr id="20" name="Google Shape;604;g161ceecd2e3_0_103"/>
          <p:cNvPicPr preferRelativeResize="0"/>
          <p:nvPr/>
        </p:nvPicPr>
        <p:blipFill rotWithShape="1">
          <a:blip r:embed="rId5">
            <a:alphaModFix/>
          </a:blip>
          <a:srcRect b="60347"/>
          <a:stretch/>
        </p:blipFill>
        <p:spPr>
          <a:xfrm>
            <a:off x="5768177" y="920089"/>
            <a:ext cx="2925385" cy="1841925"/>
          </a:xfrm>
          <a:prstGeom prst="rect">
            <a:avLst/>
          </a:prstGeom>
          <a:noFill/>
          <a:ln>
            <a:noFill/>
          </a:ln>
        </p:spPr>
      </p:pic>
      <p:pic>
        <p:nvPicPr>
          <p:cNvPr id="21" name="Google Shape;605;g161ceecd2e3_0_103"/>
          <p:cNvPicPr preferRelativeResize="0"/>
          <p:nvPr/>
        </p:nvPicPr>
        <p:blipFill>
          <a:blip r:embed="rId6">
            <a:alphaModFix/>
          </a:blip>
          <a:stretch>
            <a:fillRect/>
          </a:stretch>
        </p:blipFill>
        <p:spPr>
          <a:xfrm>
            <a:off x="5863581" y="2746817"/>
            <a:ext cx="2734575" cy="2162971"/>
          </a:xfrm>
          <a:prstGeom prst="rect">
            <a:avLst/>
          </a:prstGeom>
          <a:noFill/>
          <a:ln>
            <a:noFill/>
          </a:ln>
        </p:spPr>
      </p:pic>
      <p:sp>
        <p:nvSpPr>
          <p:cNvPr id="22" name="Google Shape;1550;p46"/>
          <p:cNvSpPr txBox="1">
            <a:spLocks/>
          </p:cNvSpPr>
          <p:nvPr/>
        </p:nvSpPr>
        <p:spPr>
          <a:xfrm>
            <a:off x="3714845" y="1977691"/>
            <a:ext cx="1674020" cy="6052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30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r>
              <a:rPr lang="fr-FR" sz="2000" dirty="0"/>
              <a:t>Classes Disjointes</a:t>
            </a:r>
          </a:p>
        </p:txBody>
      </p:sp>
      <p:pic>
        <p:nvPicPr>
          <p:cNvPr id="23" name="Google Shape;608;g161ceecd2e3_0_103"/>
          <p:cNvPicPr preferRelativeResize="0"/>
          <p:nvPr/>
        </p:nvPicPr>
        <p:blipFill rotWithShape="1">
          <a:blip r:embed="rId5">
            <a:alphaModFix/>
          </a:blip>
          <a:srcRect t="81509"/>
          <a:stretch/>
        </p:blipFill>
        <p:spPr>
          <a:xfrm>
            <a:off x="3530056" y="3039146"/>
            <a:ext cx="2247900" cy="708000"/>
          </a:xfrm>
          <a:prstGeom prst="rect">
            <a:avLst/>
          </a:prstGeom>
          <a:noFill/>
          <a:ln>
            <a:noFill/>
          </a:ln>
        </p:spPr>
      </p:pic>
      <p:cxnSp>
        <p:nvCxnSpPr>
          <p:cNvPr id="25" name="Google Shape;1552;p46"/>
          <p:cNvCxnSpPr/>
          <p:nvPr/>
        </p:nvCxnSpPr>
        <p:spPr>
          <a:xfrm>
            <a:off x="3733982" y="2746817"/>
            <a:ext cx="1358936" cy="0"/>
          </a:xfrm>
          <a:prstGeom prst="straightConnector1">
            <a:avLst/>
          </a:prstGeom>
          <a:noFill/>
          <a:ln w="9525" cap="flat" cmpd="sng">
            <a:solidFill>
              <a:schemeClr val="accent4"/>
            </a:solidFill>
            <a:prstDash val="solid"/>
            <a:round/>
            <a:headEnd type="none" w="med" len="med"/>
            <a:tailEnd type="none" w="med" len="med"/>
          </a:ln>
        </p:spPr>
      </p:cxnSp>
    </p:spTree>
    <p:extLst>
      <p:ext uri="{BB962C8B-B14F-4D97-AF65-F5344CB8AC3E}">
        <p14:creationId xmlns:p14="http://schemas.microsoft.com/office/powerpoint/2010/main" val="291097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3"/>
        <p:cNvGrpSpPr/>
        <p:nvPr/>
      </p:nvGrpSpPr>
      <p:grpSpPr>
        <a:xfrm>
          <a:off x="0" y="0"/>
          <a:ext cx="0" cy="0"/>
          <a:chOff x="0" y="0"/>
          <a:chExt cx="0" cy="0"/>
        </a:xfrm>
      </p:grpSpPr>
      <p:sp>
        <p:nvSpPr>
          <p:cNvPr id="3504" name="Google Shape;3504;p59"/>
          <p:cNvSpPr txBox="1">
            <a:spLocks noGrp="1"/>
          </p:cNvSpPr>
          <p:nvPr>
            <p:ph type="title"/>
          </p:nvPr>
        </p:nvSpPr>
        <p:spPr>
          <a:xfrm>
            <a:off x="3755136" y="-30397"/>
            <a:ext cx="538886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bg1"/>
                </a:solidFill>
              </a:rPr>
              <a:t>Ontologie Modélisée</a:t>
            </a:r>
            <a:endParaRPr sz="3600" dirty="0">
              <a:solidFill>
                <a:schemeClr val="bg1"/>
              </a:solidFill>
            </a:endParaRPr>
          </a:p>
        </p:txBody>
      </p:sp>
      <p:grpSp>
        <p:nvGrpSpPr>
          <p:cNvPr id="3507" name="Google Shape;3507;p59"/>
          <p:cNvGrpSpPr/>
          <p:nvPr/>
        </p:nvGrpSpPr>
        <p:grpSpPr>
          <a:xfrm>
            <a:off x="609600" y="646176"/>
            <a:ext cx="7863840" cy="4559808"/>
            <a:chOff x="4572001" y="1355552"/>
            <a:chExt cx="3844681" cy="2908934"/>
          </a:xfrm>
        </p:grpSpPr>
        <p:sp>
          <p:nvSpPr>
            <p:cNvPr id="3508" name="Google Shape;3508;p59"/>
            <p:cNvSpPr/>
            <p:nvPr/>
          </p:nvSpPr>
          <p:spPr>
            <a:xfrm>
              <a:off x="5836269" y="3768613"/>
              <a:ext cx="1312973" cy="495874"/>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gradFill>
              <a:gsLst>
                <a:gs pos="0">
                  <a:schemeClr val="dk2"/>
                </a:gs>
                <a:gs pos="28000">
                  <a:schemeClr val="lt2"/>
                </a:gs>
                <a:gs pos="66000">
                  <a:schemeClr val="accent2"/>
                </a:gs>
                <a:gs pos="100000">
                  <a:schemeClr val="accent4"/>
                </a:gs>
              </a:gsLst>
              <a:lin ang="8099331" scaled="0"/>
            </a:gradFill>
            <a:ln w="19050" cap="flat" cmpd="sng">
              <a:solidFill>
                <a:schemeClr val="dk1"/>
              </a:solidFill>
              <a:prstDash val="solid"/>
              <a:round/>
              <a:headEnd type="none" w="med" len="med"/>
              <a:tailEnd type="none" w="med" len="med"/>
            </a:ln>
          </p:spPr>
        </p:sp>
        <p:sp>
          <p:nvSpPr>
            <p:cNvPr id="3509" name="Google Shape;3509;p59"/>
            <p:cNvSpPr/>
            <p:nvPr/>
          </p:nvSpPr>
          <p:spPr>
            <a:xfrm>
              <a:off x="4572001" y="1355552"/>
              <a:ext cx="3844681" cy="2432378"/>
            </a:xfrm>
            <a:prstGeom prst="roundRect">
              <a:avLst>
                <a:gd name="adj" fmla="val 3857"/>
              </a:avLst>
            </a:prstGeom>
            <a:gradFill>
              <a:gsLst>
                <a:gs pos="0">
                  <a:schemeClr val="dk2"/>
                </a:gs>
                <a:gs pos="28000">
                  <a:schemeClr val="lt2"/>
                </a:gs>
                <a:gs pos="66000">
                  <a:schemeClr val="accent2"/>
                </a:gs>
                <a:gs pos="100000">
                  <a:schemeClr val="accent4"/>
                </a:gs>
              </a:gsLst>
              <a:lin ang="8099331" scaled="0"/>
            </a:gra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0" name="Google Shape;3510;p59"/>
            <p:cNvCxnSpPr/>
            <p:nvPr/>
          </p:nvCxnSpPr>
          <p:spPr>
            <a:xfrm>
              <a:off x="5850458" y="4217537"/>
              <a:ext cx="1293946" cy="0"/>
            </a:xfrm>
            <a:prstGeom prst="straightConnector1">
              <a:avLst/>
            </a:prstGeom>
            <a:noFill/>
            <a:ln w="19050" cap="flat" cmpd="sng">
              <a:solidFill>
                <a:schemeClr val="dk1"/>
              </a:solidFill>
              <a:prstDash val="solid"/>
              <a:round/>
              <a:headEnd type="none" w="med" len="med"/>
              <a:tailEnd type="none" w="med" len="med"/>
            </a:ln>
          </p:spPr>
        </p:cxnSp>
      </p:grpSp>
      <p:sp>
        <p:nvSpPr>
          <p:cNvPr id="3512" name="Google Shape;3512;p59"/>
          <p:cNvSpPr/>
          <p:nvPr/>
        </p:nvSpPr>
        <p:spPr>
          <a:xfrm>
            <a:off x="694944" y="745560"/>
            <a:ext cx="7632192" cy="362173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615;p10"/>
          <p:cNvPicPr preferRelativeResize="0"/>
          <p:nvPr/>
        </p:nvPicPr>
        <p:blipFill>
          <a:blip r:embed="rId3">
            <a:alphaModFix/>
          </a:blip>
          <a:stretch>
            <a:fillRect/>
          </a:stretch>
        </p:blipFill>
        <p:spPr>
          <a:xfrm>
            <a:off x="694944" y="733369"/>
            <a:ext cx="7632192" cy="36217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2"/>
          <p:cNvSpPr txBox="1">
            <a:spLocks noGrp="1"/>
          </p:cNvSpPr>
          <p:nvPr>
            <p:ph type="title"/>
          </p:nvPr>
        </p:nvSpPr>
        <p:spPr>
          <a:xfrm>
            <a:off x="61888" y="1994973"/>
            <a:ext cx="7832712" cy="841800"/>
          </a:xfrm>
          <a:prstGeom prst="rect">
            <a:avLst/>
          </a:prstGeom>
        </p:spPr>
        <p:txBody>
          <a:bodyPr spcFirstLastPara="1" wrap="square" lIns="91425" tIns="91425" rIns="91425" bIns="91425" anchor="ctr" anchorCtr="0">
            <a:noAutofit/>
          </a:bodyPr>
          <a:lstStyle/>
          <a:p>
            <a:pPr lvl="0"/>
            <a:r>
              <a:rPr lang="fr-FR" dirty="0"/>
              <a:t> Importation de l’ontologie SKOS</a:t>
            </a:r>
          </a:p>
        </p:txBody>
      </p:sp>
      <p:sp>
        <p:nvSpPr>
          <p:cNvPr id="1260" name="Google Shape;1260;p42"/>
          <p:cNvSpPr txBox="1">
            <a:spLocks noGrp="1"/>
          </p:cNvSpPr>
          <p:nvPr>
            <p:ph type="title" idx="2"/>
          </p:nvPr>
        </p:nvSpPr>
        <p:spPr>
          <a:xfrm>
            <a:off x="720000" y="1049500"/>
            <a:ext cx="1671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1262" name="Google Shape;1262;p42"/>
          <p:cNvGrpSpPr/>
          <p:nvPr/>
        </p:nvGrpSpPr>
        <p:grpSpPr>
          <a:xfrm>
            <a:off x="5818300" y="1049500"/>
            <a:ext cx="2727283" cy="3606747"/>
            <a:chOff x="0" y="3356909"/>
            <a:chExt cx="2845069" cy="3762515"/>
          </a:xfrm>
        </p:grpSpPr>
        <p:sp>
          <p:nvSpPr>
            <p:cNvPr id="1263" name="Google Shape;1263;p42"/>
            <p:cNvSpPr/>
            <p:nvPr/>
          </p:nvSpPr>
          <p:spPr>
            <a:xfrm>
              <a:off x="1449007" y="6963318"/>
              <a:ext cx="1396061" cy="156106"/>
            </a:xfrm>
            <a:custGeom>
              <a:avLst/>
              <a:gdLst/>
              <a:ahLst/>
              <a:cxnLst/>
              <a:rect l="l" t="t" r="r" b="b"/>
              <a:pathLst>
                <a:path w="12869" h="1439" extrusionOk="0">
                  <a:moveTo>
                    <a:pt x="6440" y="1"/>
                  </a:moveTo>
                  <a:cubicBezTo>
                    <a:pt x="2886" y="1"/>
                    <a:pt x="1" y="320"/>
                    <a:pt x="1" y="720"/>
                  </a:cubicBezTo>
                  <a:cubicBezTo>
                    <a:pt x="1" y="1119"/>
                    <a:pt x="2886" y="1438"/>
                    <a:pt x="6440" y="1438"/>
                  </a:cubicBezTo>
                  <a:cubicBezTo>
                    <a:pt x="9994" y="1438"/>
                    <a:pt x="12869" y="1119"/>
                    <a:pt x="12869" y="720"/>
                  </a:cubicBezTo>
                  <a:cubicBezTo>
                    <a:pt x="12869" y="320"/>
                    <a:pt x="9994" y="1"/>
                    <a:pt x="6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2"/>
            <p:cNvSpPr/>
            <p:nvPr/>
          </p:nvSpPr>
          <p:spPr>
            <a:xfrm>
              <a:off x="1757750" y="5385216"/>
              <a:ext cx="802445" cy="1369266"/>
            </a:xfrm>
            <a:custGeom>
              <a:avLst/>
              <a:gdLst/>
              <a:ahLst/>
              <a:cxnLst/>
              <a:rect l="l" t="t" r="r" b="b"/>
              <a:pathLst>
                <a:path w="7397" h="12622" extrusionOk="0">
                  <a:moveTo>
                    <a:pt x="906" y="0"/>
                  </a:moveTo>
                  <a:cubicBezTo>
                    <a:pt x="399" y="0"/>
                    <a:pt x="55" y="97"/>
                    <a:pt x="0" y="113"/>
                  </a:cubicBezTo>
                  <a:cubicBezTo>
                    <a:pt x="130" y="1361"/>
                    <a:pt x="499" y="5384"/>
                    <a:pt x="1158" y="6452"/>
                  </a:cubicBezTo>
                  <a:cubicBezTo>
                    <a:pt x="2136" y="8019"/>
                    <a:pt x="6729" y="12622"/>
                    <a:pt x="6729" y="12622"/>
                  </a:cubicBezTo>
                  <a:lnTo>
                    <a:pt x="7397" y="12023"/>
                  </a:lnTo>
                  <a:cubicBezTo>
                    <a:pt x="7397" y="12023"/>
                    <a:pt x="5351" y="7850"/>
                    <a:pt x="4073" y="6772"/>
                  </a:cubicBezTo>
                  <a:cubicBezTo>
                    <a:pt x="3454" y="6253"/>
                    <a:pt x="3124" y="6133"/>
                    <a:pt x="3124" y="6133"/>
                  </a:cubicBezTo>
                  <a:lnTo>
                    <a:pt x="3264" y="732"/>
                  </a:lnTo>
                  <a:cubicBezTo>
                    <a:pt x="3264" y="732"/>
                    <a:pt x="2256" y="123"/>
                    <a:pt x="1338" y="23"/>
                  </a:cubicBezTo>
                  <a:cubicBezTo>
                    <a:pt x="1184" y="7"/>
                    <a:pt x="1039" y="0"/>
                    <a:pt x="906"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a:off x="2074954" y="6012465"/>
              <a:ext cx="389995" cy="495114"/>
            </a:xfrm>
            <a:custGeom>
              <a:avLst/>
              <a:gdLst/>
              <a:ahLst/>
              <a:cxnLst/>
              <a:rect l="l" t="t" r="r" b="b"/>
              <a:pathLst>
                <a:path w="3595" h="4564" extrusionOk="0">
                  <a:moveTo>
                    <a:pt x="211" y="1"/>
                  </a:moveTo>
                  <a:lnTo>
                    <a:pt x="211" y="1"/>
                  </a:lnTo>
                  <a:cubicBezTo>
                    <a:pt x="140" y="161"/>
                    <a:pt x="71" y="320"/>
                    <a:pt x="1" y="460"/>
                  </a:cubicBezTo>
                  <a:cubicBezTo>
                    <a:pt x="1" y="460"/>
                    <a:pt x="410" y="1209"/>
                    <a:pt x="480" y="2277"/>
                  </a:cubicBezTo>
                  <a:cubicBezTo>
                    <a:pt x="490" y="2457"/>
                    <a:pt x="480" y="2856"/>
                    <a:pt x="480" y="3366"/>
                  </a:cubicBezTo>
                  <a:cubicBezTo>
                    <a:pt x="520" y="3405"/>
                    <a:pt x="560" y="3455"/>
                    <a:pt x="610" y="3505"/>
                  </a:cubicBezTo>
                  <a:cubicBezTo>
                    <a:pt x="610" y="3485"/>
                    <a:pt x="719" y="3006"/>
                    <a:pt x="779" y="2527"/>
                  </a:cubicBezTo>
                  <a:cubicBezTo>
                    <a:pt x="841" y="1977"/>
                    <a:pt x="742" y="1465"/>
                    <a:pt x="876" y="1465"/>
                  </a:cubicBezTo>
                  <a:cubicBezTo>
                    <a:pt x="895" y="1465"/>
                    <a:pt x="919" y="1476"/>
                    <a:pt x="949" y="1498"/>
                  </a:cubicBezTo>
                  <a:cubicBezTo>
                    <a:pt x="1578" y="1968"/>
                    <a:pt x="2527" y="3036"/>
                    <a:pt x="3595" y="4563"/>
                  </a:cubicBezTo>
                  <a:cubicBezTo>
                    <a:pt x="2886" y="3275"/>
                    <a:pt x="1888" y="1618"/>
                    <a:pt x="1149" y="990"/>
                  </a:cubicBezTo>
                  <a:cubicBezTo>
                    <a:pt x="530" y="471"/>
                    <a:pt x="200" y="351"/>
                    <a:pt x="200" y="351"/>
                  </a:cubicBezTo>
                  <a:lnTo>
                    <a:pt x="211" y="1"/>
                  </a:lnTo>
                  <a:close/>
                </a:path>
              </a:pathLst>
            </a:custGeom>
            <a:solidFill>
              <a:srgbClr val="E1A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a:off x="1818392" y="5385650"/>
              <a:ext cx="85593" cy="538182"/>
            </a:xfrm>
            <a:custGeom>
              <a:avLst/>
              <a:gdLst/>
              <a:ahLst/>
              <a:cxnLst/>
              <a:rect l="l" t="t" r="r" b="b"/>
              <a:pathLst>
                <a:path w="789" h="4961" extrusionOk="0">
                  <a:moveTo>
                    <a:pt x="401" y="0"/>
                  </a:moveTo>
                  <a:cubicBezTo>
                    <a:pt x="252" y="0"/>
                    <a:pt x="115" y="8"/>
                    <a:pt x="0" y="19"/>
                  </a:cubicBezTo>
                  <a:cubicBezTo>
                    <a:pt x="120" y="109"/>
                    <a:pt x="280" y="308"/>
                    <a:pt x="249" y="738"/>
                  </a:cubicBezTo>
                  <a:cubicBezTo>
                    <a:pt x="209" y="1257"/>
                    <a:pt x="249" y="3473"/>
                    <a:pt x="329" y="4960"/>
                  </a:cubicBezTo>
                  <a:cubicBezTo>
                    <a:pt x="320" y="2775"/>
                    <a:pt x="659" y="798"/>
                    <a:pt x="788" y="19"/>
                  </a:cubicBezTo>
                  <a:cubicBezTo>
                    <a:pt x="654" y="6"/>
                    <a:pt x="523" y="0"/>
                    <a:pt x="401" y="0"/>
                  </a:cubicBezTo>
                  <a:close/>
                </a:path>
              </a:pathLst>
            </a:custGeom>
            <a:solidFill>
              <a:srgbClr val="E1A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a:off x="2251565" y="6626153"/>
              <a:ext cx="433279" cy="377302"/>
            </a:xfrm>
            <a:custGeom>
              <a:avLst/>
              <a:gdLst/>
              <a:ahLst/>
              <a:cxnLst/>
              <a:rect l="l" t="t" r="r" b="b"/>
              <a:pathLst>
                <a:path w="3994" h="3478" extrusionOk="0">
                  <a:moveTo>
                    <a:pt x="2774" y="0"/>
                  </a:moveTo>
                  <a:cubicBezTo>
                    <a:pt x="2680" y="0"/>
                    <a:pt x="2594" y="50"/>
                    <a:pt x="2565" y="114"/>
                  </a:cubicBezTo>
                  <a:cubicBezTo>
                    <a:pt x="2536" y="194"/>
                    <a:pt x="2616" y="433"/>
                    <a:pt x="2596" y="513"/>
                  </a:cubicBezTo>
                  <a:cubicBezTo>
                    <a:pt x="2576" y="593"/>
                    <a:pt x="2406" y="753"/>
                    <a:pt x="2326" y="793"/>
                  </a:cubicBezTo>
                  <a:cubicBezTo>
                    <a:pt x="2186" y="873"/>
                    <a:pt x="2117" y="883"/>
                    <a:pt x="2046" y="883"/>
                  </a:cubicBezTo>
                  <a:cubicBezTo>
                    <a:pt x="2006" y="883"/>
                    <a:pt x="1957" y="833"/>
                    <a:pt x="1897" y="783"/>
                  </a:cubicBezTo>
                  <a:cubicBezTo>
                    <a:pt x="1835" y="735"/>
                    <a:pt x="1765" y="688"/>
                    <a:pt x="1682" y="688"/>
                  </a:cubicBezTo>
                  <a:cubicBezTo>
                    <a:pt x="1643" y="688"/>
                    <a:pt x="1602" y="698"/>
                    <a:pt x="1558" y="723"/>
                  </a:cubicBezTo>
                  <a:cubicBezTo>
                    <a:pt x="1388" y="813"/>
                    <a:pt x="1388" y="1722"/>
                    <a:pt x="669" y="2330"/>
                  </a:cubicBezTo>
                  <a:cubicBezTo>
                    <a:pt x="599" y="2390"/>
                    <a:pt x="569" y="2430"/>
                    <a:pt x="569" y="2430"/>
                  </a:cubicBezTo>
                  <a:lnTo>
                    <a:pt x="110" y="2809"/>
                  </a:lnTo>
                  <a:cubicBezTo>
                    <a:pt x="50" y="2889"/>
                    <a:pt x="0" y="2979"/>
                    <a:pt x="30" y="3079"/>
                  </a:cubicBezTo>
                  <a:cubicBezTo>
                    <a:pt x="40" y="3109"/>
                    <a:pt x="50" y="3139"/>
                    <a:pt x="80" y="3179"/>
                  </a:cubicBezTo>
                  <a:cubicBezTo>
                    <a:pt x="80" y="3179"/>
                    <a:pt x="220" y="3428"/>
                    <a:pt x="289" y="3468"/>
                  </a:cubicBezTo>
                  <a:cubicBezTo>
                    <a:pt x="302" y="3475"/>
                    <a:pt x="321" y="3477"/>
                    <a:pt x="344" y="3477"/>
                  </a:cubicBezTo>
                  <a:cubicBezTo>
                    <a:pt x="461" y="3477"/>
                    <a:pt x="688" y="3402"/>
                    <a:pt x="789" y="3368"/>
                  </a:cubicBezTo>
                  <a:cubicBezTo>
                    <a:pt x="899" y="3328"/>
                    <a:pt x="1238" y="3159"/>
                    <a:pt x="1458" y="3019"/>
                  </a:cubicBezTo>
                  <a:cubicBezTo>
                    <a:pt x="1487" y="2999"/>
                    <a:pt x="1518" y="2979"/>
                    <a:pt x="1538" y="2969"/>
                  </a:cubicBezTo>
                  <a:cubicBezTo>
                    <a:pt x="1618" y="2909"/>
                    <a:pt x="1757" y="2820"/>
                    <a:pt x="1897" y="2720"/>
                  </a:cubicBezTo>
                  <a:cubicBezTo>
                    <a:pt x="2006" y="2640"/>
                    <a:pt x="2126" y="2560"/>
                    <a:pt x="2216" y="2500"/>
                  </a:cubicBezTo>
                  <a:cubicBezTo>
                    <a:pt x="2316" y="2430"/>
                    <a:pt x="2376" y="2390"/>
                    <a:pt x="2386" y="2380"/>
                  </a:cubicBezTo>
                  <a:cubicBezTo>
                    <a:pt x="2386" y="2380"/>
                    <a:pt x="2456" y="2341"/>
                    <a:pt x="2545" y="2281"/>
                  </a:cubicBezTo>
                  <a:cubicBezTo>
                    <a:pt x="2736" y="2161"/>
                    <a:pt x="3035" y="1961"/>
                    <a:pt x="3164" y="1881"/>
                  </a:cubicBezTo>
                  <a:cubicBezTo>
                    <a:pt x="3175" y="1871"/>
                    <a:pt x="3195" y="1861"/>
                    <a:pt x="3204" y="1851"/>
                  </a:cubicBezTo>
                  <a:cubicBezTo>
                    <a:pt x="3434" y="1702"/>
                    <a:pt x="3993" y="1322"/>
                    <a:pt x="3993" y="1103"/>
                  </a:cubicBezTo>
                  <a:cubicBezTo>
                    <a:pt x="3963" y="1083"/>
                    <a:pt x="3933" y="1063"/>
                    <a:pt x="3914" y="1043"/>
                  </a:cubicBezTo>
                  <a:cubicBezTo>
                    <a:pt x="3874" y="1012"/>
                    <a:pt x="3834" y="983"/>
                    <a:pt x="3814" y="963"/>
                  </a:cubicBezTo>
                  <a:cubicBezTo>
                    <a:pt x="3783" y="943"/>
                    <a:pt x="3244" y="194"/>
                    <a:pt x="2885" y="25"/>
                  </a:cubicBezTo>
                  <a:cubicBezTo>
                    <a:pt x="2849" y="8"/>
                    <a:pt x="2811" y="0"/>
                    <a:pt x="27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a:off x="2638089" y="6698077"/>
              <a:ext cx="16381" cy="20612"/>
            </a:xfrm>
            <a:custGeom>
              <a:avLst/>
              <a:gdLst/>
              <a:ahLst/>
              <a:cxnLst/>
              <a:rect l="l" t="t" r="r" b="b"/>
              <a:pathLst>
                <a:path w="151" h="190" extrusionOk="0">
                  <a:moveTo>
                    <a:pt x="1" y="0"/>
                  </a:moveTo>
                  <a:cubicBezTo>
                    <a:pt x="61" y="70"/>
                    <a:pt x="111" y="140"/>
                    <a:pt x="151" y="190"/>
                  </a:cubicBezTo>
                  <a:cubicBezTo>
                    <a:pt x="111" y="140"/>
                    <a:pt x="61" y="7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a:off x="2561283" y="6678550"/>
              <a:ext cx="104035" cy="124646"/>
            </a:xfrm>
            <a:custGeom>
              <a:avLst/>
              <a:gdLst/>
              <a:ahLst/>
              <a:cxnLst/>
              <a:rect l="l" t="t" r="r" b="b"/>
              <a:pathLst>
                <a:path w="959" h="1149" extrusionOk="0">
                  <a:moveTo>
                    <a:pt x="549" y="1"/>
                  </a:moveTo>
                  <a:cubicBezTo>
                    <a:pt x="549" y="1"/>
                    <a:pt x="0" y="620"/>
                    <a:pt x="360" y="1148"/>
                  </a:cubicBezTo>
                  <a:cubicBezTo>
                    <a:pt x="629" y="939"/>
                    <a:pt x="848" y="729"/>
                    <a:pt x="959" y="480"/>
                  </a:cubicBezTo>
                  <a:cubicBezTo>
                    <a:pt x="948" y="480"/>
                    <a:pt x="919" y="430"/>
                    <a:pt x="859" y="370"/>
                  </a:cubicBezTo>
                  <a:cubicBezTo>
                    <a:pt x="819" y="320"/>
                    <a:pt x="769" y="250"/>
                    <a:pt x="709" y="180"/>
                  </a:cubicBezTo>
                  <a:cubicBezTo>
                    <a:pt x="659" y="121"/>
                    <a:pt x="609" y="61"/>
                    <a:pt x="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a:off x="2260243" y="6730513"/>
              <a:ext cx="424601" cy="272942"/>
            </a:xfrm>
            <a:custGeom>
              <a:avLst/>
              <a:gdLst/>
              <a:ahLst/>
              <a:cxnLst/>
              <a:rect l="l" t="t" r="r" b="b"/>
              <a:pathLst>
                <a:path w="3914" h="2516" extrusionOk="0">
                  <a:moveTo>
                    <a:pt x="3734" y="1"/>
                  </a:moveTo>
                  <a:cubicBezTo>
                    <a:pt x="3623" y="250"/>
                    <a:pt x="3404" y="460"/>
                    <a:pt x="3135" y="669"/>
                  </a:cubicBezTo>
                  <a:cubicBezTo>
                    <a:pt x="2735" y="969"/>
                    <a:pt x="2216" y="1248"/>
                    <a:pt x="1797" y="1568"/>
                  </a:cubicBezTo>
                  <a:cubicBezTo>
                    <a:pt x="1218" y="2007"/>
                    <a:pt x="689" y="2257"/>
                    <a:pt x="569" y="2267"/>
                  </a:cubicBezTo>
                  <a:cubicBezTo>
                    <a:pt x="469" y="2267"/>
                    <a:pt x="320" y="2147"/>
                    <a:pt x="189" y="2127"/>
                  </a:cubicBezTo>
                  <a:cubicBezTo>
                    <a:pt x="183" y="2126"/>
                    <a:pt x="177" y="2126"/>
                    <a:pt x="171" y="2126"/>
                  </a:cubicBezTo>
                  <a:cubicBezTo>
                    <a:pt x="45" y="2126"/>
                    <a:pt x="0" y="2217"/>
                    <a:pt x="0" y="2217"/>
                  </a:cubicBezTo>
                  <a:cubicBezTo>
                    <a:pt x="0" y="2217"/>
                    <a:pt x="140" y="2466"/>
                    <a:pt x="209" y="2506"/>
                  </a:cubicBezTo>
                  <a:cubicBezTo>
                    <a:pt x="222" y="2513"/>
                    <a:pt x="241" y="2515"/>
                    <a:pt x="264" y="2515"/>
                  </a:cubicBezTo>
                  <a:cubicBezTo>
                    <a:pt x="381" y="2515"/>
                    <a:pt x="608" y="2440"/>
                    <a:pt x="709" y="2406"/>
                  </a:cubicBezTo>
                  <a:cubicBezTo>
                    <a:pt x="819" y="2366"/>
                    <a:pt x="1158" y="2197"/>
                    <a:pt x="1378" y="2057"/>
                  </a:cubicBezTo>
                  <a:cubicBezTo>
                    <a:pt x="1407" y="2037"/>
                    <a:pt x="1438" y="2017"/>
                    <a:pt x="1458" y="2007"/>
                  </a:cubicBezTo>
                  <a:cubicBezTo>
                    <a:pt x="1538" y="1947"/>
                    <a:pt x="1677" y="1858"/>
                    <a:pt x="1817" y="1758"/>
                  </a:cubicBezTo>
                  <a:cubicBezTo>
                    <a:pt x="1926" y="1678"/>
                    <a:pt x="2046" y="1598"/>
                    <a:pt x="2136" y="1538"/>
                  </a:cubicBezTo>
                  <a:cubicBezTo>
                    <a:pt x="2236" y="1468"/>
                    <a:pt x="2296" y="1428"/>
                    <a:pt x="2306" y="1418"/>
                  </a:cubicBezTo>
                  <a:cubicBezTo>
                    <a:pt x="2306" y="1418"/>
                    <a:pt x="2376" y="1379"/>
                    <a:pt x="2465" y="1319"/>
                  </a:cubicBezTo>
                  <a:cubicBezTo>
                    <a:pt x="2656" y="1199"/>
                    <a:pt x="2955" y="999"/>
                    <a:pt x="3084" y="919"/>
                  </a:cubicBezTo>
                  <a:cubicBezTo>
                    <a:pt x="3095" y="909"/>
                    <a:pt x="3115" y="899"/>
                    <a:pt x="3124" y="889"/>
                  </a:cubicBezTo>
                  <a:cubicBezTo>
                    <a:pt x="3354" y="740"/>
                    <a:pt x="3913" y="360"/>
                    <a:pt x="3913" y="141"/>
                  </a:cubicBezTo>
                  <a:cubicBezTo>
                    <a:pt x="3883" y="121"/>
                    <a:pt x="3853" y="101"/>
                    <a:pt x="3834" y="81"/>
                  </a:cubicBezTo>
                  <a:cubicBezTo>
                    <a:pt x="3794" y="50"/>
                    <a:pt x="3754" y="21"/>
                    <a:pt x="37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a:off x="2313183" y="6768374"/>
              <a:ext cx="116076" cy="129745"/>
            </a:xfrm>
            <a:custGeom>
              <a:avLst/>
              <a:gdLst/>
              <a:ahLst/>
              <a:cxnLst/>
              <a:rect l="l" t="t" r="r" b="b"/>
              <a:pathLst>
                <a:path w="1070" h="1196" extrusionOk="0">
                  <a:moveTo>
                    <a:pt x="801" y="0"/>
                  </a:moveTo>
                  <a:cubicBezTo>
                    <a:pt x="775" y="0"/>
                    <a:pt x="756" y="1"/>
                    <a:pt x="750" y="1"/>
                  </a:cubicBezTo>
                  <a:cubicBezTo>
                    <a:pt x="640" y="320"/>
                    <a:pt x="460" y="710"/>
                    <a:pt x="101" y="1019"/>
                  </a:cubicBezTo>
                  <a:cubicBezTo>
                    <a:pt x="31" y="1079"/>
                    <a:pt x="1" y="1119"/>
                    <a:pt x="1" y="1119"/>
                  </a:cubicBezTo>
                  <a:cubicBezTo>
                    <a:pt x="46" y="1173"/>
                    <a:pt x="98" y="1196"/>
                    <a:pt x="154" y="1196"/>
                  </a:cubicBezTo>
                  <a:cubicBezTo>
                    <a:pt x="360" y="1196"/>
                    <a:pt x="626" y="882"/>
                    <a:pt x="830" y="600"/>
                  </a:cubicBezTo>
                  <a:cubicBezTo>
                    <a:pt x="1069" y="271"/>
                    <a:pt x="1039" y="91"/>
                    <a:pt x="1010" y="41"/>
                  </a:cubicBezTo>
                  <a:cubicBezTo>
                    <a:pt x="981" y="5"/>
                    <a:pt x="869" y="0"/>
                    <a:pt x="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a:off x="2394545" y="6774883"/>
              <a:ext cx="150574" cy="127901"/>
            </a:xfrm>
            <a:custGeom>
              <a:avLst/>
              <a:gdLst/>
              <a:ahLst/>
              <a:cxnLst/>
              <a:rect l="l" t="t" r="r" b="b"/>
              <a:pathLst>
                <a:path w="1388" h="1179" extrusionOk="0">
                  <a:moveTo>
                    <a:pt x="1387" y="1"/>
                  </a:moveTo>
                  <a:lnTo>
                    <a:pt x="1387" y="1"/>
                  </a:lnTo>
                  <a:cubicBezTo>
                    <a:pt x="1327" y="41"/>
                    <a:pt x="1278" y="81"/>
                    <a:pt x="1227" y="131"/>
                  </a:cubicBezTo>
                  <a:cubicBezTo>
                    <a:pt x="1178" y="171"/>
                    <a:pt x="1128" y="220"/>
                    <a:pt x="1078" y="260"/>
                  </a:cubicBezTo>
                  <a:cubicBezTo>
                    <a:pt x="1028" y="311"/>
                    <a:pt x="978" y="360"/>
                    <a:pt x="928" y="400"/>
                  </a:cubicBezTo>
                  <a:cubicBezTo>
                    <a:pt x="908" y="430"/>
                    <a:pt x="888" y="450"/>
                    <a:pt x="868" y="470"/>
                  </a:cubicBezTo>
                  <a:cubicBezTo>
                    <a:pt x="819" y="400"/>
                    <a:pt x="759" y="331"/>
                    <a:pt x="708" y="260"/>
                  </a:cubicBezTo>
                  <a:lnTo>
                    <a:pt x="629" y="161"/>
                  </a:lnTo>
                  <a:lnTo>
                    <a:pt x="559" y="260"/>
                  </a:lnTo>
                  <a:cubicBezTo>
                    <a:pt x="459" y="400"/>
                    <a:pt x="349" y="550"/>
                    <a:pt x="260" y="700"/>
                  </a:cubicBezTo>
                  <a:cubicBezTo>
                    <a:pt x="240" y="740"/>
                    <a:pt x="209" y="779"/>
                    <a:pt x="189" y="819"/>
                  </a:cubicBezTo>
                  <a:cubicBezTo>
                    <a:pt x="169" y="859"/>
                    <a:pt x="140" y="899"/>
                    <a:pt x="120" y="939"/>
                  </a:cubicBezTo>
                  <a:lnTo>
                    <a:pt x="0" y="1179"/>
                  </a:lnTo>
                  <a:cubicBezTo>
                    <a:pt x="70" y="1119"/>
                    <a:pt x="129" y="1049"/>
                    <a:pt x="189" y="989"/>
                  </a:cubicBezTo>
                  <a:cubicBezTo>
                    <a:pt x="229" y="959"/>
                    <a:pt x="260" y="919"/>
                    <a:pt x="289" y="890"/>
                  </a:cubicBezTo>
                  <a:cubicBezTo>
                    <a:pt x="319" y="859"/>
                    <a:pt x="349" y="819"/>
                    <a:pt x="379" y="790"/>
                  </a:cubicBezTo>
                  <a:cubicBezTo>
                    <a:pt x="469" y="690"/>
                    <a:pt x="549" y="580"/>
                    <a:pt x="639" y="470"/>
                  </a:cubicBezTo>
                  <a:cubicBezTo>
                    <a:pt x="679" y="530"/>
                    <a:pt x="728" y="600"/>
                    <a:pt x="779" y="660"/>
                  </a:cubicBezTo>
                  <a:lnTo>
                    <a:pt x="848" y="750"/>
                  </a:lnTo>
                  <a:lnTo>
                    <a:pt x="918" y="670"/>
                  </a:lnTo>
                  <a:cubicBezTo>
                    <a:pt x="958" y="610"/>
                    <a:pt x="1008" y="560"/>
                    <a:pt x="1048" y="510"/>
                  </a:cubicBezTo>
                  <a:cubicBezTo>
                    <a:pt x="1088" y="450"/>
                    <a:pt x="1128" y="400"/>
                    <a:pt x="1168" y="340"/>
                  </a:cubicBezTo>
                  <a:cubicBezTo>
                    <a:pt x="1208" y="291"/>
                    <a:pt x="1238" y="231"/>
                    <a:pt x="1278" y="171"/>
                  </a:cubicBezTo>
                  <a:cubicBezTo>
                    <a:pt x="1318" y="111"/>
                    <a:pt x="1358" y="6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a:off x="2377188" y="6784430"/>
              <a:ext cx="55326" cy="15513"/>
            </a:xfrm>
            <a:custGeom>
              <a:avLst/>
              <a:gdLst/>
              <a:ahLst/>
              <a:cxnLst/>
              <a:rect l="l" t="t" r="r" b="b"/>
              <a:pathLst>
                <a:path w="510" h="143" extrusionOk="0">
                  <a:moveTo>
                    <a:pt x="198" y="1"/>
                  </a:moveTo>
                  <a:cubicBezTo>
                    <a:pt x="145" y="1"/>
                    <a:pt x="91" y="7"/>
                    <a:pt x="40" y="23"/>
                  </a:cubicBezTo>
                  <a:cubicBezTo>
                    <a:pt x="10" y="33"/>
                    <a:pt x="0" y="63"/>
                    <a:pt x="10" y="83"/>
                  </a:cubicBezTo>
                  <a:cubicBezTo>
                    <a:pt x="18" y="105"/>
                    <a:pt x="31" y="116"/>
                    <a:pt x="49" y="116"/>
                  </a:cubicBezTo>
                  <a:cubicBezTo>
                    <a:pt x="55" y="116"/>
                    <a:pt x="62" y="115"/>
                    <a:pt x="70" y="112"/>
                  </a:cubicBezTo>
                  <a:cubicBezTo>
                    <a:pt x="108" y="101"/>
                    <a:pt x="148" y="96"/>
                    <a:pt x="188" y="96"/>
                  </a:cubicBezTo>
                  <a:cubicBezTo>
                    <a:pt x="318" y="96"/>
                    <a:pt x="442" y="143"/>
                    <a:pt x="449" y="143"/>
                  </a:cubicBezTo>
                  <a:lnTo>
                    <a:pt x="460" y="143"/>
                  </a:lnTo>
                  <a:cubicBezTo>
                    <a:pt x="479" y="143"/>
                    <a:pt x="499" y="132"/>
                    <a:pt x="509" y="112"/>
                  </a:cubicBezTo>
                  <a:cubicBezTo>
                    <a:pt x="509" y="83"/>
                    <a:pt x="499" y="63"/>
                    <a:pt x="479" y="53"/>
                  </a:cubicBezTo>
                  <a:cubicBezTo>
                    <a:pt x="472" y="46"/>
                    <a:pt x="342"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2"/>
            <p:cNvSpPr/>
            <p:nvPr/>
          </p:nvSpPr>
          <p:spPr>
            <a:xfrm>
              <a:off x="2360915" y="6814154"/>
              <a:ext cx="58581" cy="18334"/>
            </a:xfrm>
            <a:custGeom>
              <a:avLst/>
              <a:gdLst/>
              <a:ahLst/>
              <a:cxnLst/>
              <a:rect l="l" t="t" r="r" b="b"/>
              <a:pathLst>
                <a:path w="540" h="169" extrusionOk="0">
                  <a:moveTo>
                    <a:pt x="171" y="0"/>
                  </a:moveTo>
                  <a:cubicBezTo>
                    <a:pt x="127" y="0"/>
                    <a:pt x="82" y="5"/>
                    <a:pt x="40" y="18"/>
                  </a:cubicBezTo>
                  <a:cubicBezTo>
                    <a:pt x="20" y="29"/>
                    <a:pt x="0" y="58"/>
                    <a:pt x="11" y="78"/>
                  </a:cubicBezTo>
                  <a:cubicBezTo>
                    <a:pt x="18" y="101"/>
                    <a:pt x="37" y="112"/>
                    <a:pt x="54" y="112"/>
                  </a:cubicBezTo>
                  <a:cubicBezTo>
                    <a:pt x="60" y="112"/>
                    <a:pt x="65" y="111"/>
                    <a:pt x="70" y="108"/>
                  </a:cubicBezTo>
                  <a:cubicBezTo>
                    <a:pt x="103" y="98"/>
                    <a:pt x="138" y="94"/>
                    <a:pt x="173" y="94"/>
                  </a:cubicBezTo>
                  <a:cubicBezTo>
                    <a:pt x="314" y="94"/>
                    <a:pt x="461" y="158"/>
                    <a:pt x="470" y="158"/>
                  </a:cubicBezTo>
                  <a:cubicBezTo>
                    <a:pt x="470" y="168"/>
                    <a:pt x="479" y="168"/>
                    <a:pt x="490" y="168"/>
                  </a:cubicBezTo>
                  <a:cubicBezTo>
                    <a:pt x="499" y="168"/>
                    <a:pt x="519" y="158"/>
                    <a:pt x="530" y="138"/>
                  </a:cubicBezTo>
                  <a:cubicBezTo>
                    <a:pt x="539" y="118"/>
                    <a:pt x="530" y="88"/>
                    <a:pt x="499" y="78"/>
                  </a:cubicBezTo>
                  <a:cubicBezTo>
                    <a:pt x="492" y="70"/>
                    <a:pt x="335" y="0"/>
                    <a:pt x="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2"/>
            <p:cNvSpPr/>
            <p:nvPr/>
          </p:nvSpPr>
          <p:spPr>
            <a:xfrm>
              <a:off x="2342473" y="6839539"/>
              <a:ext cx="55326" cy="22130"/>
            </a:xfrm>
            <a:custGeom>
              <a:avLst/>
              <a:gdLst/>
              <a:ahLst/>
              <a:cxnLst/>
              <a:rect l="l" t="t" r="r" b="b"/>
              <a:pathLst>
                <a:path w="510" h="204" extrusionOk="0">
                  <a:moveTo>
                    <a:pt x="142" y="0"/>
                  </a:moveTo>
                  <a:cubicBezTo>
                    <a:pt x="108" y="0"/>
                    <a:pt x="74" y="4"/>
                    <a:pt x="41" y="14"/>
                  </a:cubicBezTo>
                  <a:cubicBezTo>
                    <a:pt x="21" y="24"/>
                    <a:pt x="1" y="54"/>
                    <a:pt x="10" y="74"/>
                  </a:cubicBezTo>
                  <a:cubicBezTo>
                    <a:pt x="18" y="96"/>
                    <a:pt x="37" y="108"/>
                    <a:pt x="54" y="108"/>
                  </a:cubicBezTo>
                  <a:cubicBezTo>
                    <a:pt x="60" y="108"/>
                    <a:pt x="65" y="106"/>
                    <a:pt x="70" y="104"/>
                  </a:cubicBezTo>
                  <a:cubicBezTo>
                    <a:pt x="93" y="96"/>
                    <a:pt x="117" y="93"/>
                    <a:pt x="141" y="93"/>
                  </a:cubicBezTo>
                  <a:cubicBezTo>
                    <a:pt x="279" y="93"/>
                    <a:pt x="430" y="194"/>
                    <a:pt x="430" y="194"/>
                  </a:cubicBezTo>
                  <a:cubicBezTo>
                    <a:pt x="440" y="194"/>
                    <a:pt x="450" y="203"/>
                    <a:pt x="460" y="203"/>
                  </a:cubicBezTo>
                  <a:cubicBezTo>
                    <a:pt x="470" y="203"/>
                    <a:pt x="490" y="194"/>
                    <a:pt x="500" y="174"/>
                  </a:cubicBezTo>
                  <a:cubicBezTo>
                    <a:pt x="510" y="154"/>
                    <a:pt x="510" y="124"/>
                    <a:pt x="490" y="114"/>
                  </a:cubicBezTo>
                  <a:cubicBezTo>
                    <a:pt x="482" y="105"/>
                    <a:pt x="314" y="0"/>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2320885" y="6866443"/>
              <a:ext cx="52072" cy="21154"/>
            </a:xfrm>
            <a:custGeom>
              <a:avLst/>
              <a:gdLst/>
              <a:ahLst/>
              <a:cxnLst/>
              <a:rect l="l" t="t" r="r" b="b"/>
              <a:pathLst>
                <a:path w="480" h="195" extrusionOk="0">
                  <a:moveTo>
                    <a:pt x="141" y="0"/>
                  </a:moveTo>
                  <a:cubicBezTo>
                    <a:pt x="107" y="0"/>
                    <a:pt x="73" y="5"/>
                    <a:pt x="40" y="15"/>
                  </a:cubicBezTo>
                  <a:cubicBezTo>
                    <a:pt x="10" y="26"/>
                    <a:pt x="0" y="55"/>
                    <a:pt x="0" y="75"/>
                  </a:cubicBezTo>
                  <a:cubicBezTo>
                    <a:pt x="8" y="92"/>
                    <a:pt x="30" y="108"/>
                    <a:pt x="49" y="108"/>
                  </a:cubicBezTo>
                  <a:cubicBezTo>
                    <a:pt x="53" y="108"/>
                    <a:pt x="57" y="107"/>
                    <a:pt x="60" y="106"/>
                  </a:cubicBezTo>
                  <a:cubicBezTo>
                    <a:pt x="86" y="97"/>
                    <a:pt x="112" y="94"/>
                    <a:pt x="138" y="94"/>
                  </a:cubicBezTo>
                  <a:cubicBezTo>
                    <a:pt x="273" y="94"/>
                    <a:pt x="400" y="185"/>
                    <a:pt x="400" y="185"/>
                  </a:cubicBezTo>
                  <a:cubicBezTo>
                    <a:pt x="409" y="185"/>
                    <a:pt x="419" y="195"/>
                    <a:pt x="429" y="195"/>
                  </a:cubicBezTo>
                  <a:cubicBezTo>
                    <a:pt x="439" y="195"/>
                    <a:pt x="459" y="185"/>
                    <a:pt x="469" y="175"/>
                  </a:cubicBezTo>
                  <a:cubicBezTo>
                    <a:pt x="479" y="145"/>
                    <a:pt x="479" y="115"/>
                    <a:pt x="459" y="106"/>
                  </a:cubicBezTo>
                  <a:cubicBezTo>
                    <a:pt x="451" y="97"/>
                    <a:pt x="300" y="0"/>
                    <a:pt x="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1733884" y="4902575"/>
              <a:ext cx="652088" cy="584829"/>
            </a:xfrm>
            <a:custGeom>
              <a:avLst/>
              <a:gdLst/>
              <a:ahLst/>
              <a:cxnLst/>
              <a:rect l="l" t="t" r="r" b="b"/>
              <a:pathLst>
                <a:path w="6011" h="5391" extrusionOk="0">
                  <a:moveTo>
                    <a:pt x="4023" y="0"/>
                  </a:moveTo>
                  <a:cubicBezTo>
                    <a:pt x="3998" y="59"/>
                    <a:pt x="3199" y="1347"/>
                    <a:pt x="1229" y="1347"/>
                  </a:cubicBezTo>
                  <a:cubicBezTo>
                    <a:pt x="863" y="1347"/>
                    <a:pt x="458" y="1303"/>
                    <a:pt x="10" y="1198"/>
                  </a:cubicBezTo>
                  <a:cubicBezTo>
                    <a:pt x="1" y="1407"/>
                    <a:pt x="1" y="1637"/>
                    <a:pt x="1" y="1866"/>
                  </a:cubicBezTo>
                  <a:cubicBezTo>
                    <a:pt x="21" y="2885"/>
                    <a:pt x="190" y="3454"/>
                    <a:pt x="200" y="4193"/>
                  </a:cubicBezTo>
                  <a:cubicBezTo>
                    <a:pt x="200" y="4282"/>
                    <a:pt x="210" y="4402"/>
                    <a:pt x="220" y="4562"/>
                  </a:cubicBezTo>
                  <a:cubicBezTo>
                    <a:pt x="275" y="4546"/>
                    <a:pt x="619" y="4449"/>
                    <a:pt x="1126" y="4449"/>
                  </a:cubicBezTo>
                  <a:cubicBezTo>
                    <a:pt x="1259" y="4449"/>
                    <a:pt x="1404" y="4456"/>
                    <a:pt x="1558" y="4472"/>
                  </a:cubicBezTo>
                  <a:cubicBezTo>
                    <a:pt x="1598" y="4242"/>
                    <a:pt x="1647" y="4043"/>
                    <a:pt x="1718" y="3883"/>
                  </a:cubicBezTo>
                  <a:cubicBezTo>
                    <a:pt x="1730" y="3880"/>
                    <a:pt x="1932" y="3832"/>
                    <a:pt x="2242" y="3832"/>
                  </a:cubicBezTo>
                  <a:cubicBezTo>
                    <a:pt x="2902" y="3832"/>
                    <a:pt x="4052" y="4050"/>
                    <a:pt x="4882" y="5391"/>
                  </a:cubicBezTo>
                  <a:cubicBezTo>
                    <a:pt x="5471" y="4892"/>
                    <a:pt x="6010" y="3893"/>
                    <a:pt x="5491" y="2576"/>
                  </a:cubicBezTo>
                  <a:cubicBezTo>
                    <a:pt x="5021" y="1347"/>
                    <a:pt x="4183" y="169"/>
                    <a:pt x="4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2110754" y="4902575"/>
              <a:ext cx="275220" cy="584829"/>
            </a:xfrm>
            <a:custGeom>
              <a:avLst/>
              <a:gdLst/>
              <a:ahLst/>
              <a:cxnLst/>
              <a:rect l="l" t="t" r="r" b="b"/>
              <a:pathLst>
                <a:path w="2537" h="5391" extrusionOk="0">
                  <a:moveTo>
                    <a:pt x="549" y="0"/>
                  </a:moveTo>
                  <a:cubicBezTo>
                    <a:pt x="540" y="30"/>
                    <a:pt x="370" y="309"/>
                    <a:pt x="1" y="609"/>
                  </a:cubicBezTo>
                  <a:cubicBezTo>
                    <a:pt x="120" y="639"/>
                    <a:pt x="400" y="739"/>
                    <a:pt x="540" y="958"/>
                  </a:cubicBezTo>
                  <a:cubicBezTo>
                    <a:pt x="709" y="1228"/>
                    <a:pt x="1847" y="3004"/>
                    <a:pt x="959" y="4792"/>
                  </a:cubicBezTo>
                  <a:cubicBezTo>
                    <a:pt x="1108" y="4961"/>
                    <a:pt x="1258" y="5161"/>
                    <a:pt x="1408" y="5391"/>
                  </a:cubicBezTo>
                  <a:cubicBezTo>
                    <a:pt x="1997" y="4892"/>
                    <a:pt x="2536" y="3893"/>
                    <a:pt x="2017" y="2576"/>
                  </a:cubicBezTo>
                  <a:cubicBezTo>
                    <a:pt x="1547" y="1347"/>
                    <a:pt x="709" y="169"/>
                    <a:pt x="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1757750" y="5247985"/>
              <a:ext cx="206876" cy="149489"/>
            </a:xfrm>
            <a:custGeom>
              <a:avLst/>
              <a:gdLst/>
              <a:ahLst/>
              <a:cxnLst/>
              <a:rect l="l" t="t" r="r" b="b"/>
              <a:pathLst>
                <a:path w="1907" h="1378" extrusionOk="0">
                  <a:moveTo>
                    <a:pt x="1088" y="0"/>
                  </a:moveTo>
                  <a:lnTo>
                    <a:pt x="1088" y="0"/>
                  </a:lnTo>
                  <a:cubicBezTo>
                    <a:pt x="1148" y="110"/>
                    <a:pt x="1347" y="360"/>
                    <a:pt x="1347" y="360"/>
                  </a:cubicBezTo>
                  <a:cubicBezTo>
                    <a:pt x="1347" y="360"/>
                    <a:pt x="1427" y="450"/>
                    <a:pt x="1288" y="729"/>
                  </a:cubicBezTo>
                  <a:cubicBezTo>
                    <a:pt x="1168" y="978"/>
                    <a:pt x="1048" y="1089"/>
                    <a:pt x="679" y="1138"/>
                  </a:cubicBezTo>
                  <a:cubicBezTo>
                    <a:pt x="309" y="1178"/>
                    <a:pt x="0" y="1378"/>
                    <a:pt x="0" y="1378"/>
                  </a:cubicBezTo>
                  <a:cubicBezTo>
                    <a:pt x="55" y="1362"/>
                    <a:pt x="405" y="1265"/>
                    <a:pt x="910" y="1265"/>
                  </a:cubicBezTo>
                  <a:cubicBezTo>
                    <a:pt x="1043" y="1265"/>
                    <a:pt x="1186" y="1272"/>
                    <a:pt x="1338" y="1288"/>
                  </a:cubicBezTo>
                  <a:cubicBezTo>
                    <a:pt x="1378" y="1058"/>
                    <a:pt x="1427" y="859"/>
                    <a:pt x="1498" y="699"/>
                  </a:cubicBezTo>
                  <a:lnTo>
                    <a:pt x="1597" y="330"/>
                  </a:lnTo>
                  <a:cubicBezTo>
                    <a:pt x="1737" y="220"/>
                    <a:pt x="1906" y="0"/>
                    <a:pt x="1906" y="0"/>
                  </a:cubicBezTo>
                  <a:lnTo>
                    <a:pt x="1906" y="0"/>
                  </a:lnTo>
                  <a:cubicBezTo>
                    <a:pt x="1767" y="90"/>
                    <a:pt x="1629" y="120"/>
                    <a:pt x="1508" y="120"/>
                  </a:cubicBezTo>
                  <a:cubicBezTo>
                    <a:pt x="1265" y="120"/>
                    <a:pt x="1088" y="0"/>
                    <a:pt x="10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1838895" y="5317306"/>
              <a:ext cx="423624" cy="1576793"/>
            </a:xfrm>
            <a:custGeom>
              <a:avLst/>
              <a:gdLst/>
              <a:ahLst/>
              <a:cxnLst/>
              <a:rect l="l" t="t" r="r" b="b"/>
              <a:pathLst>
                <a:path w="3905" h="14535" extrusionOk="0">
                  <a:moveTo>
                    <a:pt x="1308" y="1"/>
                  </a:moveTo>
                  <a:cubicBezTo>
                    <a:pt x="980" y="1"/>
                    <a:pt x="763" y="57"/>
                    <a:pt x="750" y="60"/>
                  </a:cubicBezTo>
                  <a:cubicBezTo>
                    <a:pt x="679" y="220"/>
                    <a:pt x="630" y="419"/>
                    <a:pt x="590" y="649"/>
                  </a:cubicBezTo>
                  <a:cubicBezTo>
                    <a:pt x="430" y="1557"/>
                    <a:pt x="0" y="4103"/>
                    <a:pt x="160" y="6688"/>
                  </a:cubicBezTo>
                  <a:cubicBezTo>
                    <a:pt x="160" y="6688"/>
                    <a:pt x="380" y="8985"/>
                    <a:pt x="1618" y="14535"/>
                  </a:cubicBezTo>
                  <a:lnTo>
                    <a:pt x="2516" y="14535"/>
                  </a:lnTo>
                  <a:cubicBezTo>
                    <a:pt x="2516" y="14535"/>
                    <a:pt x="2696" y="9494"/>
                    <a:pt x="2656" y="8685"/>
                  </a:cubicBezTo>
                  <a:cubicBezTo>
                    <a:pt x="2586" y="7617"/>
                    <a:pt x="2177" y="6868"/>
                    <a:pt x="2177" y="6868"/>
                  </a:cubicBezTo>
                  <a:cubicBezTo>
                    <a:pt x="2776" y="5641"/>
                    <a:pt x="3505" y="3534"/>
                    <a:pt x="3654" y="2905"/>
                  </a:cubicBezTo>
                  <a:cubicBezTo>
                    <a:pt x="3804" y="2287"/>
                    <a:pt x="3904" y="1577"/>
                    <a:pt x="3904" y="1577"/>
                  </a:cubicBezTo>
                  <a:cubicBezTo>
                    <a:pt x="3090" y="229"/>
                    <a:pt x="1971" y="1"/>
                    <a:pt x="1308" y="1"/>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2"/>
            <p:cNvSpPr/>
            <p:nvPr/>
          </p:nvSpPr>
          <p:spPr>
            <a:xfrm>
              <a:off x="1999125" y="5423402"/>
              <a:ext cx="263396" cy="1245488"/>
            </a:xfrm>
            <a:custGeom>
              <a:avLst/>
              <a:gdLst/>
              <a:ahLst/>
              <a:cxnLst/>
              <a:rect l="l" t="t" r="r" b="b"/>
              <a:pathLst>
                <a:path w="2428" h="11481" extrusionOk="0">
                  <a:moveTo>
                    <a:pt x="1988" y="0"/>
                  </a:moveTo>
                  <a:cubicBezTo>
                    <a:pt x="1968" y="111"/>
                    <a:pt x="1609" y="2416"/>
                    <a:pt x="1159" y="3714"/>
                  </a:cubicBezTo>
                  <a:cubicBezTo>
                    <a:pt x="700" y="5042"/>
                    <a:pt x="1" y="5571"/>
                    <a:pt x="121" y="6030"/>
                  </a:cubicBezTo>
                  <a:cubicBezTo>
                    <a:pt x="251" y="6489"/>
                    <a:pt x="720" y="6699"/>
                    <a:pt x="1109" y="11481"/>
                  </a:cubicBezTo>
                  <a:cubicBezTo>
                    <a:pt x="1149" y="9983"/>
                    <a:pt x="1199" y="8166"/>
                    <a:pt x="1179" y="7707"/>
                  </a:cubicBezTo>
                  <a:cubicBezTo>
                    <a:pt x="1109" y="6639"/>
                    <a:pt x="700" y="5890"/>
                    <a:pt x="700" y="5890"/>
                  </a:cubicBezTo>
                  <a:cubicBezTo>
                    <a:pt x="1299" y="4663"/>
                    <a:pt x="2028" y="2556"/>
                    <a:pt x="2177" y="1927"/>
                  </a:cubicBezTo>
                  <a:cubicBezTo>
                    <a:pt x="2327" y="1309"/>
                    <a:pt x="2427" y="599"/>
                    <a:pt x="2427" y="599"/>
                  </a:cubicBezTo>
                  <a:cubicBezTo>
                    <a:pt x="2287" y="370"/>
                    <a:pt x="2137" y="170"/>
                    <a:pt x="1988"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2"/>
            <p:cNvSpPr/>
            <p:nvPr/>
          </p:nvSpPr>
          <p:spPr>
            <a:xfrm>
              <a:off x="1707848" y="6815022"/>
              <a:ext cx="481011" cy="203730"/>
            </a:xfrm>
            <a:custGeom>
              <a:avLst/>
              <a:gdLst/>
              <a:ahLst/>
              <a:cxnLst/>
              <a:rect l="l" t="t" r="r" b="b"/>
              <a:pathLst>
                <a:path w="4434" h="1878" extrusionOk="0">
                  <a:moveTo>
                    <a:pt x="2578" y="0"/>
                  </a:moveTo>
                  <a:cubicBezTo>
                    <a:pt x="2374" y="0"/>
                    <a:pt x="1886" y="750"/>
                    <a:pt x="979" y="869"/>
                  </a:cubicBezTo>
                  <a:cubicBezTo>
                    <a:pt x="889" y="879"/>
                    <a:pt x="829" y="909"/>
                    <a:pt x="829" y="909"/>
                  </a:cubicBezTo>
                  <a:lnTo>
                    <a:pt x="241" y="979"/>
                  </a:lnTo>
                  <a:cubicBezTo>
                    <a:pt x="150" y="1008"/>
                    <a:pt x="61" y="1059"/>
                    <a:pt x="31" y="1159"/>
                  </a:cubicBezTo>
                  <a:cubicBezTo>
                    <a:pt x="21" y="1198"/>
                    <a:pt x="11" y="1228"/>
                    <a:pt x="11" y="1268"/>
                  </a:cubicBezTo>
                  <a:cubicBezTo>
                    <a:pt x="11" y="1268"/>
                    <a:pt x="1" y="1558"/>
                    <a:pt x="41" y="1627"/>
                  </a:cubicBezTo>
                  <a:cubicBezTo>
                    <a:pt x="81" y="1707"/>
                    <a:pt x="390" y="1787"/>
                    <a:pt x="510" y="1817"/>
                  </a:cubicBezTo>
                  <a:cubicBezTo>
                    <a:pt x="620" y="1837"/>
                    <a:pt x="1009" y="1877"/>
                    <a:pt x="1259" y="1877"/>
                  </a:cubicBezTo>
                  <a:lnTo>
                    <a:pt x="1368" y="1877"/>
                  </a:lnTo>
                  <a:cubicBezTo>
                    <a:pt x="1458" y="1877"/>
                    <a:pt x="1628" y="1867"/>
                    <a:pt x="1798" y="1857"/>
                  </a:cubicBezTo>
                  <a:cubicBezTo>
                    <a:pt x="1938" y="1857"/>
                    <a:pt x="2077" y="1857"/>
                    <a:pt x="2187" y="1847"/>
                  </a:cubicBezTo>
                  <a:lnTo>
                    <a:pt x="2577" y="1847"/>
                  </a:lnTo>
                  <a:cubicBezTo>
                    <a:pt x="2806" y="1837"/>
                    <a:pt x="3165" y="1837"/>
                    <a:pt x="3315" y="1837"/>
                  </a:cubicBezTo>
                  <a:lnTo>
                    <a:pt x="3365" y="1837"/>
                  </a:lnTo>
                  <a:cubicBezTo>
                    <a:pt x="3644" y="1837"/>
                    <a:pt x="4314" y="1817"/>
                    <a:pt x="4433" y="1627"/>
                  </a:cubicBezTo>
                  <a:cubicBezTo>
                    <a:pt x="4423" y="1598"/>
                    <a:pt x="4413" y="1567"/>
                    <a:pt x="4403" y="1528"/>
                  </a:cubicBezTo>
                  <a:cubicBezTo>
                    <a:pt x="4383" y="1488"/>
                    <a:pt x="4363" y="1448"/>
                    <a:pt x="4353" y="1418"/>
                  </a:cubicBezTo>
                  <a:cubicBezTo>
                    <a:pt x="4343" y="1388"/>
                    <a:pt x="4294" y="460"/>
                    <a:pt x="4084" y="120"/>
                  </a:cubicBezTo>
                  <a:cubicBezTo>
                    <a:pt x="4030" y="40"/>
                    <a:pt x="3941" y="5"/>
                    <a:pt x="3864" y="5"/>
                  </a:cubicBezTo>
                  <a:cubicBezTo>
                    <a:pt x="3826" y="5"/>
                    <a:pt x="3791" y="14"/>
                    <a:pt x="3764" y="30"/>
                  </a:cubicBezTo>
                  <a:cubicBezTo>
                    <a:pt x="3695" y="80"/>
                    <a:pt x="3635" y="330"/>
                    <a:pt x="3575" y="380"/>
                  </a:cubicBezTo>
                  <a:cubicBezTo>
                    <a:pt x="3521" y="433"/>
                    <a:pt x="3332" y="471"/>
                    <a:pt x="3228" y="471"/>
                  </a:cubicBezTo>
                  <a:cubicBezTo>
                    <a:pt x="3216" y="471"/>
                    <a:pt x="3205" y="470"/>
                    <a:pt x="3195" y="469"/>
                  </a:cubicBezTo>
                  <a:cubicBezTo>
                    <a:pt x="3045" y="460"/>
                    <a:pt x="2976" y="429"/>
                    <a:pt x="2916" y="400"/>
                  </a:cubicBezTo>
                  <a:cubicBezTo>
                    <a:pt x="2836" y="360"/>
                    <a:pt x="2866" y="10"/>
                    <a:pt x="2586" y="1"/>
                  </a:cubicBezTo>
                  <a:cubicBezTo>
                    <a:pt x="2584" y="0"/>
                    <a:pt x="2581" y="0"/>
                    <a:pt x="25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2175735" y="6926542"/>
              <a:ext cx="2278" cy="26036"/>
            </a:xfrm>
            <a:custGeom>
              <a:avLst/>
              <a:gdLst/>
              <a:ahLst/>
              <a:cxnLst/>
              <a:rect l="l" t="t" r="r" b="b"/>
              <a:pathLst>
                <a:path w="21" h="240" extrusionOk="0">
                  <a:moveTo>
                    <a:pt x="1" y="0"/>
                  </a:moveTo>
                  <a:cubicBezTo>
                    <a:pt x="10" y="91"/>
                    <a:pt x="20" y="170"/>
                    <a:pt x="20" y="240"/>
                  </a:cubicBezTo>
                  <a:cubicBezTo>
                    <a:pt x="20" y="170"/>
                    <a:pt x="10" y="9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2084718" y="6901700"/>
              <a:ext cx="95465" cy="93186"/>
            </a:xfrm>
            <a:custGeom>
              <a:avLst/>
              <a:gdLst/>
              <a:ahLst/>
              <a:cxnLst/>
              <a:rect l="l" t="t" r="r" b="b"/>
              <a:pathLst>
                <a:path w="880" h="859" extrusionOk="0">
                  <a:moveTo>
                    <a:pt x="800" y="0"/>
                  </a:moveTo>
                  <a:cubicBezTo>
                    <a:pt x="800" y="0"/>
                    <a:pt x="1" y="220"/>
                    <a:pt x="21" y="859"/>
                  </a:cubicBezTo>
                  <a:cubicBezTo>
                    <a:pt x="360" y="828"/>
                    <a:pt x="660" y="768"/>
                    <a:pt x="879" y="619"/>
                  </a:cubicBezTo>
                  <a:cubicBezTo>
                    <a:pt x="879" y="609"/>
                    <a:pt x="869" y="549"/>
                    <a:pt x="859" y="469"/>
                  </a:cubicBezTo>
                  <a:cubicBezTo>
                    <a:pt x="859" y="399"/>
                    <a:pt x="849" y="320"/>
                    <a:pt x="840" y="229"/>
                  </a:cubicBezTo>
                  <a:cubicBezTo>
                    <a:pt x="829" y="150"/>
                    <a:pt x="820" y="80"/>
                    <a:pt x="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1708933" y="6950842"/>
              <a:ext cx="479927" cy="67910"/>
            </a:xfrm>
            <a:custGeom>
              <a:avLst/>
              <a:gdLst/>
              <a:ahLst/>
              <a:cxnLst/>
              <a:rect l="l" t="t" r="r" b="b"/>
              <a:pathLst>
                <a:path w="4424" h="626" extrusionOk="0">
                  <a:moveTo>
                    <a:pt x="77" y="1"/>
                  </a:moveTo>
                  <a:cubicBezTo>
                    <a:pt x="31" y="1"/>
                    <a:pt x="1" y="16"/>
                    <a:pt x="1" y="16"/>
                  </a:cubicBezTo>
                  <a:cubicBezTo>
                    <a:pt x="1" y="16"/>
                    <a:pt x="1" y="306"/>
                    <a:pt x="31" y="375"/>
                  </a:cubicBezTo>
                  <a:cubicBezTo>
                    <a:pt x="80" y="455"/>
                    <a:pt x="380" y="535"/>
                    <a:pt x="500" y="565"/>
                  </a:cubicBezTo>
                  <a:cubicBezTo>
                    <a:pt x="610" y="585"/>
                    <a:pt x="999" y="625"/>
                    <a:pt x="1249" y="625"/>
                  </a:cubicBezTo>
                  <a:lnTo>
                    <a:pt x="1358" y="625"/>
                  </a:lnTo>
                  <a:cubicBezTo>
                    <a:pt x="1448" y="625"/>
                    <a:pt x="1618" y="615"/>
                    <a:pt x="1788" y="605"/>
                  </a:cubicBezTo>
                  <a:cubicBezTo>
                    <a:pt x="1928" y="605"/>
                    <a:pt x="2067" y="605"/>
                    <a:pt x="2177" y="595"/>
                  </a:cubicBezTo>
                  <a:lnTo>
                    <a:pt x="2567" y="595"/>
                  </a:lnTo>
                  <a:cubicBezTo>
                    <a:pt x="2796" y="585"/>
                    <a:pt x="3155" y="585"/>
                    <a:pt x="3305" y="585"/>
                  </a:cubicBezTo>
                  <a:lnTo>
                    <a:pt x="3355" y="585"/>
                  </a:lnTo>
                  <a:cubicBezTo>
                    <a:pt x="3634" y="585"/>
                    <a:pt x="4304" y="565"/>
                    <a:pt x="4423" y="375"/>
                  </a:cubicBezTo>
                  <a:cubicBezTo>
                    <a:pt x="4413" y="346"/>
                    <a:pt x="4403" y="315"/>
                    <a:pt x="4393" y="276"/>
                  </a:cubicBezTo>
                  <a:cubicBezTo>
                    <a:pt x="4373" y="236"/>
                    <a:pt x="4353" y="196"/>
                    <a:pt x="4343" y="166"/>
                  </a:cubicBezTo>
                  <a:cubicBezTo>
                    <a:pt x="4124" y="315"/>
                    <a:pt x="3824" y="375"/>
                    <a:pt x="3485" y="406"/>
                  </a:cubicBezTo>
                  <a:cubicBezTo>
                    <a:pt x="3321" y="415"/>
                    <a:pt x="3147" y="418"/>
                    <a:pt x="2969" y="418"/>
                  </a:cubicBezTo>
                  <a:cubicBezTo>
                    <a:pt x="2821" y="418"/>
                    <a:pt x="2670" y="416"/>
                    <a:pt x="2519" y="416"/>
                  </a:cubicBezTo>
                  <a:cubicBezTo>
                    <a:pt x="2299" y="416"/>
                    <a:pt x="2078" y="419"/>
                    <a:pt x="1868" y="435"/>
                  </a:cubicBezTo>
                  <a:cubicBezTo>
                    <a:pt x="1673" y="451"/>
                    <a:pt x="1489" y="458"/>
                    <a:pt x="1321" y="458"/>
                  </a:cubicBezTo>
                  <a:cubicBezTo>
                    <a:pt x="870" y="458"/>
                    <a:pt x="543" y="409"/>
                    <a:pt x="470" y="366"/>
                  </a:cubicBezTo>
                  <a:cubicBezTo>
                    <a:pt x="380" y="315"/>
                    <a:pt x="320" y="126"/>
                    <a:pt x="211" y="46"/>
                  </a:cubicBezTo>
                  <a:cubicBezTo>
                    <a:pt x="161" y="11"/>
                    <a:pt x="114" y="1"/>
                    <a:pt x="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1797780" y="6855052"/>
              <a:ext cx="155021" cy="79084"/>
            </a:xfrm>
            <a:custGeom>
              <a:avLst/>
              <a:gdLst/>
              <a:ahLst/>
              <a:cxnLst/>
              <a:rect l="l" t="t" r="r" b="b"/>
              <a:pathLst>
                <a:path w="1429" h="729" extrusionOk="0">
                  <a:moveTo>
                    <a:pt x="1238" y="1"/>
                  </a:moveTo>
                  <a:cubicBezTo>
                    <a:pt x="978" y="211"/>
                    <a:pt x="619" y="440"/>
                    <a:pt x="150" y="500"/>
                  </a:cubicBezTo>
                  <a:cubicBezTo>
                    <a:pt x="60" y="520"/>
                    <a:pt x="0" y="540"/>
                    <a:pt x="0" y="540"/>
                  </a:cubicBezTo>
                  <a:cubicBezTo>
                    <a:pt x="22" y="678"/>
                    <a:pt x="131" y="728"/>
                    <a:pt x="281" y="728"/>
                  </a:cubicBezTo>
                  <a:cubicBezTo>
                    <a:pt x="478" y="728"/>
                    <a:pt x="746" y="641"/>
                    <a:pt x="978" y="550"/>
                  </a:cubicBezTo>
                  <a:cubicBezTo>
                    <a:pt x="1368" y="400"/>
                    <a:pt x="1428" y="231"/>
                    <a:pt x="1428" y="171"/>
                  </a:cubicBezTo>
                  <a:cubicBezTo>
                    <a:pt x="1428" y="111"/>
                    <a:pt x="1248" y="11"/>
                    <a:pt x="1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2"/>
            <p:cNvSpPr/>
            <p:nvPr/>
          </p:nvSpPr>
          <p:spPr>
            <a:xfrm>
              <a:off x="1859507" y="6911355"/>
              <a:ext cx="196136" cy="67259"/>
            </a:xfrm>
            <a:custGeom>
              <a:avLst/>
              <a:gdLst/>
              <a:ahLst/>
              <a:cxnLst/>
              <a:rect l="l" t="t" r="r" b="b"/>
              <a:pathLst>
                <a:path w="1808" h="620" extrusionOk="0">
                  <a:moveTo>
                    <a:pt x="1088" y="1"/>
                  </a:moveTo>
                  <a:lnTo>
                    <a:pt x="968" y="51"/>
                  </a:lnTo>
                  <a:cubicBezTo>
                    <a:pt x="799" y="111"/>
                    <a:pt x="639" y="180"/>
                    <a:pt x="480" y="260"/>
                  </a:cubicBezTo>
                  <a:lnTo>
                    <a:pt x="360" y="320"/>
                  </a:lnTo>
                  <a:lnTo>
                    <a:pt x="240" y="380"/>
                  </a:lnTo>
                  <a:cubicBezTo>
                    <a:pt x="160" y="430"/>
                    <a:pt x="80" y="470"/>
                    <a:pt x="1" y="520"/>
                  </a:cubicBezTo>
                  <a:cubicBezTo>
                    <a:pt x="90" y="510"/>
                    <a:pt x="180" y="490"/>
                    <a:pt x="270" y="470"/>
                  </a:cubicBezTo>
                  <a:cubicBezTo>
                    <a:pt x="310" y="460"/>
                    <a:pt x="360" y="440"/>
                    <a:pt x="400" y="430"/>
                  </a:cubicBezTo>
                  <a:cubicBezTo>
                    <a:pt x="440" y="420"/>
                    <a:pt x="489" y="410"/>
                    <a:pt x="529" y="400"/>
                  </a:cubicBezTo>
                  <a:cubicBezTo>
                    <a:pt x="659" y="360"/>
                    <a:pt x="789" y="310"/>
                    <a:pt x="919" y="271"/>
                  </a:cubicBezTo>
                  <a:cubicBezTo>
                    <a:pt x="929" y="350"/>
                    <a:pt x="929" y="430"/>
                    <a:pt x="939" y="510"/>
                  </a:cubicBezTo>
                  <a:lnTo>
                    <a:pt x="959" y="620"/>
                  </a:lnTo>
                  <a:lnTo>
                    <a:pt x="1059" y="580"/>
                  </a:lnTo>
                  <a:cubicBezTo>
                    <a:pt x="1119" y="560"/>
                    <a:pt x="1179" y="540"/>
                    <a:pt x="1248" y="520"/>
                  </a:cubicBezTo>
                  <a:cubicBezTo>
                    <a:pt x="1308" y="490"/>
                    <a:pt x="1368" y="470"/>
                    <a:pt x="1438" y="440"/>
                  </a:cubicBezTo>
                  <a:cubicBezTo>
                    <a:pt x="1498" y="420"/>
                    <a:pt x="1558" y="390"/>
                    <a:pt x="1627" y="360"/>
                  </a:cubicBezTo>
                  <a:cubicBezTo>
                    <a:pt x="1687" y="340"/>
                    <a:pt x="1747" y="300"/>
                    <a:pt x="1807" y="271"/>
                  </a:cubicBezTo>
                  <a:lnTo>
                    <a:pt x="1807" y="271"/>
                  </a:lnTo>
                  <a:cubicBezTo>
                    <a:pt x="1738" y="280"/>
                    <a:pt x="1667" y="291"/>
                    <a:pt x="1607" y="300"/>
                  </a:cubicBezTo>
                  <a:cubicBezTo>
                    <a:pt x="1538" y="300"/>
                    <a:pt x="1468" y="320"/>
                    <a:pt x="1398" y="330"/>
                  </a:cubicBezTo>
                  <a:cubicBezTo>
                    <a:pt x="1338" y="340"/>
                    <a:pt x="1268" y="360"/>
                    <a:pt x="1198" y="370"/>
                  </a:cubicBezTo>
                  <a:cubicBezTo>
                    <a:pt x="1168" y="380"/>
                    <a:pt x="1139" y="380"/>
                    <a:pt x="1108" y="390"/>
                  </a:cubicBezTo>
                  <a:cubicBezTo>
                    <a:pt x="1108" y="300"/>
                    <a:pt x="1108" y="220"/>
                    <a:pt x="1099" y="131"/>
                  </a:cubicBezTo>
                  <a:lnTo>
                    <a:pt x="10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2"/>
            <p:cNvSpPr/>
            <p:nvPr/>
          </p:nvSpPr>
          <p:spPr>
            <a:xfrm>
              <a:off x="1903877" y="6863297"/>
              <a:ext cx="47732" cy="36342"/>
            </a:xfrm>
            <a:custGeom>
              <a:avLst/>
              <a:gdLst/>
              <a:ahLst/>
              <a:cxnLst/>
              <a:rect l="l" t="t" r="r" b="b"/>
              <a:pathLst>
                <a:path w="440" h="335" extrusionOk="0">
                  <a:moveTo>
                    <a:pt x="49" y="1"/>
                  </a:moveTo>
                  <a:cubicBezTo>
                    <a:pt x="28" y="1"/>
                    <a:pt x="11" y="12"/>
                    <a:pt x="11" y="35"/>
                  </a:cubicBezTo>
                  <a:cubicBezTo>
                    <a:pt x="0" y="55"/>
                    <a:pt x="20" y="84"/>
                    <a:pt x="40" y="95"/>
                  </a:cubicBezTo>
                  <a:cubicBezTo>
                    <a:pt x="200" y="135"/>
                    <a:pt x="350" y="314"/>
                    <a:pt x="350" y="314"/>
                  </a:cubicBezTo>
                  <a:cubicBezTo>
                    <a:pt x="360" y="324"/>
                    <a:pt x="370" y="334"/>
                    <a:pt x="380" y="334"/>
                  </a:cubicBezTo>
                  <a:cubicBezTo>
                    <a:pt x="390" y="334"/>
                    <a:pt x="400" y="334"/>
                    <a:pt x="410" y="324"/>
                  </a:cubicBezTo>
                  <a:cubicBezTo>
                    <a:pt x="430" y="304"/>
                    <a:pt x="440" y="284"/>
                    <a:pt x="420" y="254"/>
                  </a:cubicBezTo>
                  <a:cubicBezTo>
                    <a:pt x="420" y="254"/>
                    <a:pt x="260" y="55"/>
                    <a:pt x="71" y="4"/>
                  </a:cubicBezTo>
                  <a:cubicBezTo>
                    <a:pt x="63" y="2"/>
                    <a:pt x="56" y="1"/>
                    <a:pt x="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2"/>
            <p:cNvSpPr/>
            <p:nvPr/>
          </p:nvSpPr>
          <p:spPr>
            <a:xfrm>
              <a:off x="1874695" y="6878918"/>
              <a:ext cx="47732" cy="40139"/>
            </a:xfrm>
            <a:custGeom>
              <a:avLst/>
              <a:gdLst/>
              <a:ahLst/>
              <a:cxnLst/>
              <a:rect l="l" t="t" r="r" b="b"/>
              <a:pathLst>
                <a:path w="440" h="370" extrusionOk="0">
                  <a:moveTo>
                    <a:pt x="70" y="0"/>
                  </a:moveTo>
                  <a:cubicBezTo>
                    <a:pt x="40" y="0"/>
                    <a:pt x="20" y="11"/>
                    <a:pt x="10" y="40"/>
                  </a:cubicBezTo>
                  <a:cubicBezTo>
                    <a:pt x="0" y="60"/>
                    <a:pt x="20" y="90"/>
                    <a:pt x="40" y="100"/>
                  </a:cubicBezTo>
                  <a:cubicBezTo>
                    <a:pt x="200" y="140"/>
                    <a:pt x="349" y="350"/>
                    <a:pt x="349" y="350"/>
                  </a:cubicBezTo>
                  <a:cubicBezTo>
                    <a:pt x="360" y="370"/>
                    <a:pt x="369" y="370"/>
                    <a:pt x="389" y="370"/>
                  </a:cubicBezTo>
                  <a:lnTo>
                    <a:pt x="409" y="370"/>
                  </a:lnTo>
                  <a:cubicBezTo>
                    <a:pt x="429" y="350"/>
                    <a:pt x="440" y="320"/>
                    <a:pt x="429" y="300"/>
                  </a:cubicBezTo>
                  <a:cubicBezTo>
                    <a:pt x="420" y="290"/>
                    <a:pt x="260" y="60"/>
                    <a:pt x="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2"/>
            <p:cNvSpPr/>
            <p:nvPr/>
          </p:nvSpPr>
          <p:spPr>
            <a:xfrm>
              <a:off x="1845404" y="6890526"/>
              <a:ext cx="43393" cy="41549"/>
            </a:xfrm>
            <a:custGeom>
              <a:avLst/>
              <a:gdLst/>
              <a:ahLst/>
              <a:cxnLst/>
              <a:rect l="l" t="t" r="r" b="b"/>
              <a:pathLst>
                <a:path w="400" h="383" extrusionOk="0">
                  <a:moveTo>
                    <a:pt x="55" y="1"/>
                  </a:moveTo>
                  <a:cubicBezTo>
                    <a:pt x="33" y="1"/>
                    <a:pt x="19" y="17"/>
                    <a:pt x="11" y="33"/>
                  </a:cubicBezTo>
                  <a:cubicBezTo>
                    <a:pt x="0" y="63"/>
                    <a:pt x="20" y="83"/>
                    <a:pt x="51" y="93"/>
                  </a:cubicBezTo>
                  <a:cubicBezTo>
                    <a:pt x="200" y="133"/>
                    <a:pt x="300" y="352"/>
                    <a:pt x="310" y="363"/>
                  </a:cubicBezTo>
                  <a:cubicBezTo>
                    <a:pt x="310" y="372"/>
                    <a:pt x="330" y="383"/>
                    <a:pt x="350" y="383"/>
                  </a:cubicBezTo>
                  <a:lnTo>
                    <a:pt x="370" y="383"/>
                  </a:lnTo>
                  <a:cubicBezTo>
                    <a:pt x="390" y="372"/>
                    <a:pt x="400" y="343"/>
                    <a:pt x="390" y="323"/>
                  </a:cubicBezTo>
                  <a:cubicBezTo>
                    <a:pt x="390" y="312"/>
                    <a:pt x="270" y="53"/>
                    <a:pt x="71" y="3"/>
                  </a:cubicBezTo>
                  <a:cubicBezTo>
                    <a:pt x="65" y="1"/>
                    <a:pt x="60"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2"/>
            <p:cNvSpPr/>
            <p:nvPr/>
          </p:nvSpPr>
          <p:spPr>
            <a:xfrm>
              <a:off x="1812859" y="6900506"/>
              <a:ext cx="41332" cy="40247"/>
            </a:xfrm>
            <a:custGeom>
              <a:avLst/>
              <a:gdLst/>
              <a:ahLst/>
              <a:cxnLst/>
              <a:rect l="l" t="t" r="r" b="b"/>
              <a:pathLst>
                <a:path w="381" h="371" extrusionOk="0">
                  <a:moveTo>
                    <a:pt x="61" y="1"/>
                  </a:moveTo>
                  <a:cubicBezTo>
                    <a:pt x="41" y="1"/>
                    <a:pt x="11" y="11"/>
                    <a:pt x="1" y="41"/>
                  </a:cubicBezTo>
                  <a:cubicBezTo>
                    <a:pt x="1" y="61"/>
                    <a:pt x="11" y="91"/>
                    <a:pt x="41" y="101"/>
                  </a:cubicBezTo>
                  <a:cubicBezTo>
                    <a:pt x="191" y="141"/>
                    <a:pt x="280" y="340"/>
                    <a:pt x="280" y="340"/>
                  </a:cubicBezTo>
                  <a:cubicBezTo>
                    <a:pt x="291" y="360"/>
                    <a:pt x="311" y="371"/>
                    <a:pt x="320" y="371"/>
                  </a:cubicBezTo>
                  <a:lnTo>
                    <a:pt x="340" y="371"/>
                  </a:lnTo>
                  <a:cubicBezTo>
                    <a:pt x="371" y="360"/>
                    <a:pt x="380" y="331"/>
                    <a:pt x="371" y="311"/>
                  </a:cubicBezTo>
                  <a:cubicBezTo>
                    <a:pt x="360" y="300"/>
                    <a:pt x="260" y="61"/>
                    <a:pt x="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2"/>
            <p:cNvSpPr/>
            <p:nvPr/>
          </p:nvSpPr>
          <p:spPr>
            <a:xfrm>
              <a:off x="1145797" y="3894226"/>
              <a:ext cx="1566053" cy="1266316"/>
            </a:xfrm>
            <a:custGeom>
              <a:avLst/>
              <a:gdLst/>
              <a:ahLst/>
              <a:cxnLst/>
              <a:rect l="l" t="t" r="r" b="b"/>
              <a:pathLst>
                <a:path w="14436" h="11673" extrusionOk="0">
                  <a:moveTo>
                    <a:pt x="8935" y="1"/>
                  </a:moveTo>
                  <a:lnTo>
                    <a:pt x="7159" y="470"/>
                  </a:lnTo>
                  <a:cubicBezTo>
                    <a:pt x="7159" y="470"/>
                    <a:pt x="7298" y="1259"/>
                    <a:pt x="7238" y="1429"/>
                  </a:cubicBezTo>
                  <a:cubicBezTo>
                    <a:pt x="7179" y="1598"/>
                    <a:pt x="6609" y="1888"/>
                    <a:pt x="6060" y="2028"/>
                  </a:cubicBezTo>
                  <a:cubicBezTo>
                    <a:pt x="5521" y="2157"/>
                    <a:pt x="5172" y="2147"/>
                    <a:pt x="4982" y="2856"/>
                  </a:cubicBezTo>
                  <a:cubicBezTo>
                    <a:pt x="4803" y="3575"/>
                    <a:pt x="4863" y="3634"/>
                    <a:pt x="4703" y="4184"/>
                  </a:cubicBezTo>
                  <a:cubicBezTo>
                    <a:pt x="4533" y="4733"/>
                    <a:pt x="4423" y="4863"/>
                    <a:pt x="4333" y="5322"/>
                  </a:cubicBezTo>
                  <a:cubicBezTo>
                    <a:pt x="4233" y="5771"/>
                    <a:pt x="4164" y="6190"/>
                    <a:pt x="3994" y="6470"/>
                  </a:cubicBezTo>
                  <a:cubicBezTo>
                    <a:pt x="3994" y="6470"/>
                    <a:pt x="3625" y="6200"/>
                    <a:pt x="3086" y="6141"/>
                  </a:cubicBezTo>
                  <a:cubicBezTo>
                    <a:pt x="2547" y="6081"/>
                    <a:pt x="1159" y="5611"/>
                    <a:pt x="849" y="5322"/>
                  </a:cubicBezTo>
                  <a:cubicBezTo>
                    <a:pt x="799" y="5275"/>
                    <a:pt x="742" y="5255"/>
                    <a:pt x="683" y="5255"/>
                  </a:cubicBezTo>
                  <a:cubicBezTo>
                    <a:pt x="374" y="5255"/>
                    <a:pt x="1" y="5809"/>
                    <a:pt x="211" y="6110"/>
                  </a:cubicBezTo>
                  <a:cubicBezTo>
                    <a:pt x="450" y="6470"/>
                    <a:pt x="2327" y="7508"/>
                    <a:pt x="3035" y="7927"/>
                  </a:cubicBezTo>
                  <a:cubicBezTo>
                    <a:pt x="3573" y="8249"/>
                    <a:pt x="3977" y="8497"/>
                    <a:pt x="4268" y="8497"/>
                  </a:cubicBezTo>
                  <a:cubicBezTo>
                    <a:pt x="4365" y="8497"/>
                    <a:pt x="4450" y="8469"/>
                    <a:pt x="4523" y="8406"/>
                  </a:cubicBezTo>
                  <a:cubicBezTo>
                    <a:pt x="4812" y="8157"/>
                    <a:pt x="5262" y="7578"/>
                    <a:pt x="5451" y="7108"/>
                  </a:cubicBezTo>
                  <a:cubicBezTo>
                    <a:pt x="5451" y="7108"/>
                    <a:pt x="5451" y="7348"/>
                    <a:pt x="5541" y="7648"/>
                  </a:cubicBezTo>
                  <a:cubicBezTo>
                    <a:pt x="5621" y="7937"/>
                    <a:pt x="5611" y="8266"/>
                    <a:pt x="5551" y="8816"/>
                  </a:cubicBezTo>
                  <a:cubicBezTo>
                    <a:pt x="5511" y="9245"/>
                    <a:pt x="5451" y="9794"/>
                    <a:pt x="5431" y="10493"/>
                  </a:cubicBezTo>
                  <a:cubicBezTo>
                    <a:pt x="5879" y="10597"/>
                    <a:pt x="6284" y="10641"/>
                    <a:pt x="6649" y="10641"/>
                  </a:cubicBezTo>
                  <a:cubicBezTo>
                    <a:pt x="8664" y="10641"/>
                    <a:pt x="9444" y="9295"/>
                    <a:pt x="9444" y="9295"/>
                  </a:cubicBezTo>
                  <a:cubicBezTo>
                    <a:pt x="9415" y="8945"/>
                    <a:pt x="9355" y="8337"/>
                    <a:pt x="9355" y="8337"/>
                  </a:cubicBezTo>
                  <a:cubicBezTo>
                    <a:pt x="9495" y="7718"/>
                    <a:pt x="9724" y="7358"/>
                    <a:pt x="9724" y="7358"/>
                  </a:cubicBezTo>
                  <a:cubicBezTo>
                    <a:pt x="11081" y="5342"/>
                    <a:pt x="11101" y="4952"/>
                    <a:pt x="11101" y="4952"/>
                  </a:cubicBezTo>
                  <a:cubicBezTo>
                    <a:pt x="11271" y="5252"/>
                    <a:pt x="11751" y="6230"/>
                    <a:pt x="12160" y="6660"/>
                  </a:cubicBezTo>
                  <a:cubicBezTo>
                    <a:pt x="12569" y="7089"/>
                    <a:pt x="12709" y="7328"/>
                    <a:pt x="12709" y="7328"/>
                  </a:cubicBezTo>
                  <a:cubicBezTo>
                    <a:pt x="12080" y="8067"/>
                    <a:pt x="12010" y="8406"/>
                    <a:pt x="11651" y="8976"/>
                  </a:cubicBezTo>
                  <a:cubicBezTo>
                    <a:pt x="11291" y="9544"/>
                    <a:pt x="10613" y="10094"/>
                    <a:pt x="10303" y="10183"/>
                  </a:cubicBezTo>
                  <a:cubicBezTo>
                    <a:pt x="9994" y="10273"/>
                    <a:pt x="9295" y="10194"/>
                    <a:pt x="9095" y="10333"/>
                  </a:cubicBezTo>
                  <a:cubicBezTo>
                    <a:pt x="8896" y="10473"/>
                    <a:pt x="8337" y="11152"/>
                    <a:pt x="8337" y="11312"/>
                  </a:cubicBezTo>
                  <a:cubicBezTo>
                    <a:pt x="8337" y="11464"/>
                    <a:pt x="8666" y="11672"/>
                    <a:pt x="9062" y="11672"/>
                  </a:cubicBezTo>
                  <a:cubicBezTo>
                    <a:pt x="9079" y="11672"/>
                    <a:pt x="9097" y="11672"/>
                    <a:pt x="9115" y="11671"/>
                  </a:cubicBezTo>
                  <a:cubicBezTo>
                    <a:pt x="9544" y="11641"/>
                    <a:pt x="9624" y="11192"/>
                    <a:pt x="9894" y="11161"/>
                  </a:cubicBezTo>
                  <a:cubicBezTo>
                    <a:pt x="10163" y="11141"/>
                    <a:pt x="10772" y="11141"/>
                    <a:pt x="10942" y="11012"/>
                  </a:cubicBezTo>
                  <a:cubicBezTo>
                    <a:pt x="11112" y="10882"/>
                    <a:pt x="11511" y="10403"/>
                    <a:pt x="12659" y="9615"/>
                  </a:cubicBezTo>
                  <a:cubicBezTo>
                    <a:pt x="13817" y="8816"/>
                    <a:pt x="14366" y="7907"/>
                    <a:pt x="14406" y="7767"/>
                  </a:cubicBezTo>
                  <a:cubicBezTo>
                    <a:pt x="14436" y="7618"/>
                    <a:pt x="14436" y="7299"/>
                    <a:pt x="14067" y="6589"/>
                  </a:cubicBezTo>
                  <a:cubicBezTo>
                    <a:pt x="13707" y="5891"/>
                    <a:pt x="12689" y="4304"/>
                    <a:pt x="12439" y="3914"/>
                  </a:cubicBezTo>
                  <a:cubicBezTo>
                    <a:pt x="12179" y="3525"/>
                    <a:pt x="11990" y="2596"/>
                    <a:pt x="11600" y="2237"/>
                  </a:cubicBezTo>
                  <a:cubicBezTo>
                    <a:pt x="11346" y="2015"/>
                    <a:pt x="11113" y="1975"/>
                    <a:pt x="10904" y="1975"/>
                  </a:cubicBezTo>
                  <a:cubicBezTo>
                    <a:pt x="10785" y="1975"/>
                    <a:pt x="10674" y="1988"/>
                    <a:pt x="10573" y="1988"/>
                  </a:cubicBezTo>
                  <a:cubicBezTo>
                    <a:pt x="10570" y="1988"/>
                    <a:pt x="10568" y="1988"/>
                    <a:pt x="10565" y="1988"/>
                  </a:cubicBezTo>
                  <a:cubicBezTo>
                    <a:pt x="10290" y="1988"/>
                    <a:pt x="9553" y="1457"/>
                    <a:pt x="9424" y="1358"/>
                  </a:cubicBezTo>
                  <a:cubicBezTo>
                    <a:pt x="9304" y="1259"/>
                    <a:pt x="8935" y="1"/>
                    <a:pt x="8935" y="1"/>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2"/>
            <p:cNvSpPr/>
            <p:nvPr/>
          </p:nvSpPr>
          <p:spPr>
            <a:xfrm>
              <a:off x="2070615" y="4298216"/>
              <a:ext cx="279559" cy="697542"/>
            </a:xfrm>
            <a:custGeom>
              <a:avLst/>
              <a:gdLst/>
              <a:ahLst/>
              <a:cxnLst/>
              <a:rect l="l" t="t" r="r" b="b"/>
              <a:pathLst>
                <a:path w="2577" h="6430" extrusionOk="0">
                  <a:moveTo>
                    <a:pt x="2057" y="1"/>
                  </a:moveTo>
                  <a:cubicBezTo>
                    <a:pt x="2065" y="49"/>
                    <a:pt x="2074" y="97"/>
                    <a:pt x="2086" y="146"/>
                  </a:cubicBezTo>
                  <a:lnTo>
                    <a:pt x="2086" y="146"/>
                  </a:lnTo>
                  <a:cubicBezTo>
                    <a:pt x="2072" y="57"/>
                    <a:pt x="2057" y="1"/>
                    <a:pt x="2057" y="1"/>
                  </a:cubicBezTo>
                  <a:close/>
                  <a:moveTo>
                    <a:pt x="2086" y="146"/>
                  </a:moveTo>
                  <a:cubicBezTo>
                    <a:pt x="2122" y="386"/>
                    <a:pt x="2144" y="863"/>
                    <a:pt x="1808" y="1088"/>
                  </a:cubicBezTo>
                  <a:cubicBezTo>
                    <a:pt x="1458" y="1328"/>
                    <a:pt x="630" y="3315"/>
                    <a:pt x="440" y="3714"/>
                  </a:cubicBezTo>
                  <a:cubicBezTo>
                    <a:pt x="260" y="4114"/>
                    <a:pt x="600" y="4902"/>
                    <a:pt x="580" y="5491"/>
                  </a:cubicBezTo>
                  <a:cubicBezTo>
                    <a:pt x="570" y="5979"/>
                    <a:pt x="27" y="6409"/>
                    <a:pt x="2" y="6429"/>
                  </a:cubicBezTo>
                  <a:lnTo>
                    <a:pt x="2" y="6429"/>
                  </a:lnTo>
                  <a:cubicBezTo>
                    <a:pt x="31" y="6409"/>
                    <a:pt x="644" y="6072"/>
                    <a:pt x="919" y="5571"/>
                  </a:cubicBezTo>
                  <a:lnTo>
                    <a:pt x="830" y="4613"/>
                  </a:lnTo>
                  <a:cubicBezTo>
                    <a:pt x="959" y="3994"/>
                    <a:pt x="1199" y="3634"/>
                    <a:pt x="1199" y="3634"/>
                  </a:cubicBezTo>
                  <a:cubicBezTo>
                    <a:pt x="2057" y="2346"/>
                    <a:pt x="2387" y="1727"/>
                    <a:pt x="2507" y="1438"/>
                  </a:cubicBezTo>
                  <a:cubicBezTo>
                    <a:pt x="2547" y="1318"/>
                    <a:pt x="2567" y="1248"/>
                    <a:pt x="2576" y="1228"/>
                  </a:cubicBezTo>
                  <a:cubicBezTo>
                    <a:pt x="2576" y="1228"/>
                    <a:pt x="2215" y="690"/>
                    <a:pt x="2086" y="146"/>
                  </a:cubicBezTo>
                  <a:close/>
                  <a:moveTo>
                    <a:pt x="2" y="6429"/>
                  </a:moveTo>
                  <a:cubicBezTo>
                    <a:pt x="1" y="6429"/>
                    <a:pt x="1" y="6429"/>
                    <a:pt x="1" y="6430"/>
                  </a:cubicBezTo>
                  <a:cubicBezTo>
                    <a:pt x="1" y="6430"/>
                    <a:pt x="1" y="6429"/>
                    <a:pt x="2" y="6429"/>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2"/>
            <p:cNvSpPr/>
            <p:nvPr/>
          </p:nvSpPr>
          <p:spPr>
            <a:xfrm>
              <a:off x="1164239" y="4522342"/>
              <a:ext cx="578429" cy="293771"/>
            </a:xfrm>
            <a:custGeom>
              <a:avLst/>
              <a:gdLst/>
              <a:ahLst/>
              <a:cxnLst/>
              <a:rect l="l" t="t" r="r" b="b"/>
              <a:pathLst>
                <a:path w="5332" h="2708" extrusionOk="0">
                  <a:moveTo>
                    <a:pt x="5192" y="1"/>
                  </a:moveTo>
                  <a:cubicBezTo>
                    <a:pt x="5192" y="1"/>
                    <a:pt x="4882" y="1369"/>
                    <a:pt x="4493" y="1818"/>
                  </a:cubicBezTo>
                  <a:cubicBezTo>
                    <a:pt x="4348" y="1988"/>
                    <a:pt x="4178" y="2055"/>
                    <a:pt x="3983" y="2055"/>
                  </a:cubicBezTo>
                  <a:cubicBezTo>
                    <a:pt x="3653" y="2055"/>
                    <a:pt x="3254" y="1862"/>
                    <a:pt x="2796" y="1648"/>
                  </a:cubicBezTo>
                  <a:cubicBezTo>
                    <a:pt x="2326" y="1429"/>
                    <a:pt x="1" y="171"/>
                    <a:pt x="1" y="171"/>
                  </a:cubicBezTo>
                  <a:lnTo>
                    <a:pt x="1" y="171"/>
                  </a:lnTo>
                  <a:lnTo>
                    <a:pt x="170" y="460"/>
                  </a:lnTo>
                  <a:cubicBezTo>
                    <a:pt x="669" y="910"/>
                    <a:pt x="2226" y="1768"/>
                    <a:pt x="2865" y="2147"/>
                  </a:cubicBezTo>
                  <a:cubicBezTo>
                    <a:pt x="3403" y="2461"/>
                    <a:pt x="3806" y="2707"/>
                    <a:pt x="4097" y="2707"/>
                  </a:cubicBezTo>
                  <a:cubicBezTo>
                    <a:pt x="4195" y="2707"/>
                    <a:pt x="4280" y="2679"/>
                    <a:pt x="4353" y="2616"/>
                  </a:cubicBezTo>
                  <a:cubicBezTo>
                    <a:pt x="4642" y="2367"/>
                    <a:pt x="5092" y="1788"/>
                    <a:pt x="5281" y="1318"/>
                  </a:cubicBezTo>
                  <a:cubicBezTo>
                    <a:pt x="5281" y="1109"/>
                    <a:pt x="5331" y="819"/>
                    <a:pt x="5331" y="819"/>
                  </a:cubicBezTo>
                  <a:cubicBezTo>
                    <a:pt x="5321" y="311"/>
                    <a:pt x="5192" y="1"/>
                    <a:pt x="5192"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2"/>
            <p:cNvSpPr/>
            <p:nvPr/>
          </p:nvSpPr>
          <p:spPr>
            <a:xfrm>
              <a:off x="1915918" y="3894226"/>
              <a:ext cx="253415" cy="234105"/>
            </a:xfrm>
            <a:custGeom>
              <a:avLst/>
              <a:gdLst/>
              <a:ahLst/>
              <a:cxnLst/>
              <a:rect l="l" t="t" r="r" b="b"/>
              <a:pathLst>
                <a:path w="2336" h="2158" extrusionOk="0">
                  <a:moveTo>
                    <a:pt x="1836" y="1"/>
                  </a:moveTo>
                  <a:lnTo>
                    <a:pt x="60" y="470"/>
                  </a:lnTo>
                  <a:cubicBezTo>
                    <a:pt x="60" y="470"/>
                    <a:pt x="199" y="1259"/>
                    <a:pt x="139" y="1429"/>
                  </a:cubicBezTo>
                  <a:cubicBezTo>
                    <a:pt x="139" y="1449"/>
                    <a:pt x="109" y="1478"/>
                    <a:pt x="80" y="1509"/>
                  </a:cubicBezTo>
                  <a:cubicBezTo>
                    <a:pt x="80" y="1538"/>
                    <a:pt x="1" y="2157"/>
                    <a:pt x="779" y="2157"/>
                  </a:cubicBezTo>
                  <a:cubicBezTo>
                    <a:pt x="785" y="2157"/>
                    <a:pt x="792" y="2157"/>
                    <a:pt x="798" y="2157"/>
                  </a:cubicBezTo>
                  <a:cubicBezTo>
                    <a:pt x="1597" y="2157"/>
                    <a:pt x="2296" y="1398"/>
                    <a:pt x="2336" y="1358"/>
                  </a:cubicBezTo>
                  <a:lnTo>
                    <a:pt x="2325" y="1358"/>
                  </a:lnTo>
                  <a:cubicBezTo>
                    <a:pt x="2205" y="1259"/>
                    <a:pt x="1836" y="1"/>
                    <a:pt x="1836"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2"/>
            <p:cNvSpPr/>
            <p:nvPr/>
          </p:nvSpPr>
          <p:spPr>
            <a:xfrm>
              <a:off x="2484369" y="4638310"/>
              <a:ext cx="139834" cy="61727"/>
            </a:xfrm>
            <a:custGeom>
              <a:avLst/>
              <a:gdLst/>
              <a:ahLst/>
              <a:cxnLst/>
              <a:rect l="l" t="t" r="r" b="b"/>
              <a:pathLst>
                <a:path w="1289" h="569" extrusionOk="0">
                  <a:moveTo>
                    <a:pt x="0" y="0"/>
                  </a:moveTo>
                  <a:lnTo>
                    <a:pt x="0" y="0"/>
                  </a:lnTo>
                  <a:cubicBezTo>
                    <a:pt x="270" y="309"/>
                    <a:pt x="370" y="469"/>
                    <a:pt x="370" y="469"/>
                  </a:cubicBezTo>
                  <a:cubicBezTo>
                    <a:pt x="340" y="509"/>
                    <a:pt x="310" y="539"/>
                    <a:pt x="290" y="569"/>
                  </a:cubicBezTo>
                  <a:cubicBezTo>
                    <a:pt x="318" y="560"/>
                    <a:pt x="802" y="368"/>
                    <a:pt x="1228" y="368"/>
                  </a:cubicBezTo>
                  <a:cubicBezTo>
                    <a:pt x="1248" y="368"/>
                    <a:pt x="1268" y="368"/>
                    <a:pt x="1288" y="369"/>
                  </a:cubicBezTo>
                  <a:cubicBezTo>
                    <a:pt x="1288" y="369"/>
                    <a:pt x="439" y="240"/>
                    <a:pt x="0"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2"/>
            <p:cNvSpPr/>
            <p:nvPr/>
          </p:nvSpPr>
          <p:spPr>
            <a:xfrm>
              <a:off x="2125941" y="4463870"/>
              <a:ext cx="585914" cy="696458"/>
            </a:xfrm>
            <a:custGeom>
              <a:avLst/>
              <a:gdLst/>
              <a:ahLst/>
              <a:cxnLst/>
              <a:rect l="l" t="t" r="r" b="b"/>
              <a:pathLst>
                <a:path w="5401" h="6420" extrusionOk="0">
                  <a:moveTo>
                    <a:pt x="4253" y="1"/>
                  </a:moveTo>
                  <a:lnTo>
                    <a:pt x="4253" y="1"/>
                  </a:lnTo>
                  <a:cubicBezTo>
                    <a:pt x="4273" y="61"/>
                    <a:pt x="4672" y="999"/>
                    <a:pt x="4921" y="1508"/>
                  </a:cubicBezTo>
                  <a:cubicBezTo>
                    <a:pt x="5131" y="1957"/>
                    <a:pt x="5091" y="2447"/>
                    <a:pt x="4612" y="2996"/>
                  </a:cubicBezTo>
                  <a:cubicBezTo>
                    <a:pt x="3863" y="3854"/>
                    <a:pt x="2925" y="4563"/>
                    <a:pt x="2286" y="5192"/>
                  </a:cubicBezTo>
                  <a:cubicBezTo>
                    <a:pt x="2099" y="5373"/>
                    <a:pt x="1954" y="5410"/>
                    <a:pt x="1865" y="5410"/>
                  </a:cubicBezTo>
                  <a:cubicBezTo>
                    <a:pt x="1801" y="5410"/>
                    <a:pt x="1767" y="5391"/>
                    <a:pt x="1767" y="5391"/>
                  </a:cubicBezTo>
                  <a:cubicBezTo>
                    <a:pt x="1767" y="5391"/>
                    <a:pt x="1757" y="5551"/>
                    <a:pt x="1657" y="5621"/>
                  </a:cubicBezTo>
                  <a:cubicBezTo>
                    <a:pt x="1627" y="5641"/>
                    <a:pt x="1547" y="5661"/>
                    <a:pt x="1447" y="5681"/>
                  </a:cubicBezTo>
                  <a:cubicBezTo>
                    <a:pt x="1228" y="5711"/>
                    <a:pt x="908" y="5741"/>
                    <a:pt x="819" y="5761"/>
                  </a:cubicBezTo>
                  <a:cubicBezTo>
                    <a:pt x="539" y="5831"/>
                    <a:pt x="440" y="6230"/>
                    <a:pt x="0" y="6420"/>
                  </a:cubicBezTo>
                  <a:lnTo>
                    <a:pt x="80" y="6420"/>
                  </a:lnTo>
                  <a:cubicBezTo>
                    <a:pt x="509" y="6390"/>
                    <a:pt x="589" y="5941"/>
                    <a:pt x="859" y="5910"/>
                  </a:cubicBezTo>
                  <a:cubicBezTo>
                    <a:pt x="1028" y="5901"/>
                    <a:pt x="1308" y="5890"/>
                    <a:pt x="1547" y="5861"/>
                  </a:cubicBezTo>
                  <a:cubicBezTo>
                    <a:pt x="1707" y="5841"/>
                    <a:pt x="1837" y="5811"/>
                    <a:pt x="1907" y="5761"/>
                  </a:cubicBezTo>
                  <a:cubicBezTo>
                    <a:pt x="2077" y="5631"/>
                    <a:pt x="2476" y="5152"/>
                    <a:pt x="3624" y="4364"/>
                  </a:cubicBezTo>
                  <a:cubicBezTo>
                    <a:pt x="4782" y="3565"/>
                    <a:pt x="5331" y="2656"/>
                    <a:pt x="5371" y="2516"/>
                  </a:cubicBezTo>
                  <a:cubicBezTo>
                    <a:pt x="5401" y="2367"/>
                    <a:pt x="5401" y="2048"/>
                    <a:pt x="5032" y="1338"/>
                  </a:cubicBezTo>
                  <a:cubicBezTo>
                    <a:pt x="4872" y="1019"/>
                    <a:pt x="4562" y="500"/>
                    <a:pt x="4253"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2"/>
            <p:cNvSpPr/>
            <p:nvPr/>
          </p:nvSpPr>
          <p:spPr>
            <a:xfrm>
              <a:off x="1578970" y="4550548"/>
              <a:ext cx="19635" cy="83532"/>
            </a:xfrm>
            <a:custGeom>
              <a:avLst/>
              <a:gdLst/>
              <a:ahLst/>
              <a:cxnLst/>
              <a:rect l="l" t="t" r="r" b="b"/>
              <a:pathLst>
                <a:path w="181" h="770" extrusionOk="0">
                  <a:moveTo>
                    <a:pt x="180" y="0"/>
                  </a:moveTo>
                  <a:lnTo>
                    <a:pt x="180" y="0"/>
                  </a:lnTo>
                  <a:cubicBezTo>
                    <a:pt x="131" y="160"/>
                    <a:pt x="71" y="310"/>
                    <a:pt x="1" y="420"/>
                  </a:cubicBezTo>
                  <a:lnTo>
                    <a:pt x="180" y="769"/>
                  </a:lnTo>
                  <a:cubicBezTo>
                    <a:pt x="131" y="430"/>
                    <a:pt x="180" y="1"/>
                    <a:pt x="180"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2"/>
            <p:cNvSpPr/>
            <p:nvPr/>
          </p:nvSpPr>
          <p:spPr>
            <a:xfrm>
              <a:off x="1834556" y="4892378"/>
              <a:ext cx="40247" cy="74094"/>
            </a:xfrm>
            <a:custGeom>
              <a:avLst/>
              <a:gdLst/>
              <a:ahLst/>
              <a:cxnLst/>
              <a:rect l="l" t="t" r="r" b="b"/>
              <a:pathLst>
                <a:path w="371" h="683" extrusionOk="0">
                  <a:moveTo>
                    <a:pt x="191" y="174"/>
                  </a:moveTo>
                  <a:cubicBezTo>
                    <a:pt x="200" y="174"/>
                    <a:pt x="192" y="183"/>
                    <a:pt x="182" y="183"/>
                  </a:cubicBezTo>
                  <a:lnTo>
                    <a:pt x="182" y="183"/>
                  </a:lnTo>
                  <a:cubicBezTo>
                    <a:pt x="187" y="177"/>
                    <a:pt x="191" y="174"/>
                    <a:pt x="191" y="174"/>
                  </a:cubicBezTo>
                  <a:close/>
                  <a:moveTo>
                    <a:pt x="179" y="0"/>
                  </a:moveTo>
                  <a:cubicBezTo>
                    <a:pt x="156" y="0"/>
                    <a:pt x="125" y="9"/>
                    <a:pt x="111" y="24"/>
                  </a:cubicBezTo>
                  <a:cubicBezTo>
                    <a:pt x="40" y="64"/>
                    <a:pt x="21" y="134"/>
                    <a:pt x="11" y="184"/>
                  </a:cubicBezTo>
                  <a:cubicBezTo>
                    <a:pt x="1" y="294"/>
                    <a:pt x="31" y="383"/>
                    <a:pt x="71" y="473"/>
                  </a:cubicBezTo>
                  <a:cubicBezTo>
                    <a:pt x="100" y="383"/>
                    <a:pt x="120" y="294"/>
                    <a:pt x="151" y="223"/>
                  </a:cubicBezTo>
                  <a:cubicBezTo>
                    <a:pt x="154" y="218"/>
                    <a:pt x="158" y="213"/>
                    <a:pt x="162" y="208"/>
                  </a:cubicBezTo>
                  <a:lnTo>
                    <a:pt x="162" y="208"/>
                  </a:lnTo>
                  <a:cubicBezTo>
                    <a:pt x="181" y="268"/>
                    <a:pt x="191" y="356"/>
                    <a:pt x="211" y="434"/>
                  </a:cubicBezTo>
                  <a:cubicBezTo>
                    <a:pt x="211" y="473"/>
                    <a:pt x="220" y="513"/>
                    <a:pt x="220" y="553"/>
                  </a:cubicBezTo>
                  <a:cubicBezTo>
                    <a:pt x="220" y="593"/>
                    <a:pt x="231" y="633"/>
                    <a:pt x="200" y="683"/>
                  </a:cubicBezTo>
                  <a:cubicBezTo>
                    <a:pt x="260" y="673"/>
                    <a:pt x="290" y="613"/>
                    <a:pt x="310" y="573"/>
                  </a:cubicBezTo>
                  <a:cubicBezTo>
                    <a:pt x="330" y="523"/>
                    <a:pt x="340" y="483"/>
                    <a:pt x="350" y="434"/>
                  </a:cubicBezTo>
                  <a:cubicBezTo>
                    <a:pt x="360" y="334"/>
                    <a:pt x="370" y="243"/>
                    <a:pt x="330" y="134"/>
                  </a:cubicBezTo>
                  <a:cubicBezTo>
                    <a:pt x="330" y="124"/>
                    <a:pt x="320" y="114"/>
                    <a:pt x="310" y="94"/>
                  </a:cubicBezTo>
                  <a:cubicBezTo>
                    <a:pt x="300" y="84"/>
                    <a:pt x="300" y="64"/>
                    <a:pt x="280" y="44"/>
                  </a:cubicBezTo>
                  <a:cubicBezTo>
                    <a:pt x="270" y="44"/>
                    <a:pt x="260" y="34"/>
                    <a:pt x="251" y="24"/>
                  </a:cubicBezTo>
                  <a:cubicBezTo>
                    <a:pt x="240" y="14"/>
                    <a:pt x="220" y="14"/>
                    <a:pt x="200" y="4"/>
                  </a:cubicBezTo>
                  <a:cubicBezTo>
                    <a:pt x="195" y="1"/>
                    <a:pt x="187" y="0"/>
                    <a:pt x="179"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2"/>
            <p:cNvSpPr/>
            <p:nvPr/>
          </p:nvSpPr>
          <p:spPr>
            <a:xfrm>
              <a:off x="1654800" y="4041545"/>
              <a:ext cx="673676" cy="651003"/>
            </a:xfrm>
            <a:custGeom>
              <a:avLst/>
              <a:gdLst/>
              <a:ahLst/>
              <a:cxnLst/>
              <a:rect l="l" t="t" r="r" b="b"/>
              <a:pathLst>
                <a:path w="6210" h="6001" extrusionOk="0">
                  <a:moveTo>
                    <a:pt x="4743" y="0"/>
                  </a:moveTo>
                  <a:cubicBezTo>
                    <a:pt x="4743" y="0"/>
                    <a:pt x="4024" y="799"/>
                    <a:pt x="3205" y="799"/>
                  </a:cubicBezTo>
                  <a:cubicBezTo>
                    <a:pt x="3199" y="799"/>
                    <a:pt x="3192" y="799"/>
                    <a:pt x="3186" y="799"/>
                  </a:cubicBezTo>
                  <a:cubicBezTo>
                    <a:pt x="2388" y="799"/>
                    <a:pt x="2487" y="160"/>
                    <a:pt x="2487" y="160"/>
                  </a:cubicBezTo>
                  <a:lnTo>
                    <a:pt x="2487" y="160"/>
                  </a:lnTo>
                  <a:cubicBezTo>
                    <a:pt x="2307" y="330"/>
                    <a:pt x="1828" y="559"/>
                    <a:pt x="1368" y="670"/>
                  </a:cubicBezTo>
                  <a:cubicBezTo>
                    <a:pt x="1249" y="699"/>
                    <a:pt x="1138" y="719"/>
                    <a:pt x="1039" y="739"/>
                  </a:cubicBezTo>
                  <a:cubicBezTo>
                    <a:pt x="719" y="1558"/>
                    <a:pt x="320" y="2097"/>
                    <a:pt x="131" y="2536"/>
                  </a:cubicBezTo>
                  <a:cubicBezTo>
                    <a:pt x="40" y="2726"/>
                    <a:pt x="0" y="2895"/>
                    <a:pt x="11" y="3055"/>
                  </a:cubicBezTo>
                  <a:cubicBezTo>
                    <a:pt x="60" y="3754"/>
                    <a:pt x="280" y="3854"/>
                    <a:pt x="639" y="4373"/>
                  </a:cubicBezTo>
                  <a:cubicBezTo>
                    <a:pt x="799" y="4603"/>
                    <a:pt x="819" y="4982"/>
                    <a:pt x="809" y="5291"/>
                  </a:cubicBezTo>
                  <a:cubicBezTo>
                    <a:pt x="809" y="5291"/>
                    <a:pt x="1230" y="5218"/>
                    <a:pt x="1857" y="5218"/>
                  </a:cubicBezTo>
                  <a:cubicBezTo>
                    <a:pt x="2714" y="5218"/>
                    <a:pt x="3958" y="5355"/>
                    <a:pt x="5042" y="6000"/>
                  </a:cubicBezTo>
                  <a:cubicBezTo>
                    <a:pt x="5801" y="4952"/>
                    <a:pt x="6210" y="4113"/>
                    <a:pt x="6210" y="4113"/>
                  </a:cubicBezTo>
                  <a:cubicBezTo>
                    <a:pt x="4763" y="2427"/>
                    <a:pt x="5810" y="619"/>
                    <a:pt x="5810" y="619"/>
                  </a:cubicBezTo>
                  <a:cubicBezTo>
                    <a:pt x="5501" y="550"/>
                    <a:pt x="4852" y="91"/>
                    <a:pt x="47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2"/>
            <p:cNvSpPr/>
            <p:nvPr/>
          </p:nvSpPr>
          <p:spPr>
            <a:xfrm>
              <a:off x="1904961" y="4407567"/>
              <a:ext cx="423516" cy="284984"/>
            </a:xfrm>
            <a:custGeom>
              <a:avLst/>
              <a:gdLst/>
              <a:ahLst/>
              <a:cxnLst/>
              <a:rect l="l" t="t" r="r" b="b"/>
              <a:pathLst>
                <a:path w="3904" h="2627" extrusionOk="0">
                  <a:moveTo>
                    <a:pt x="3425" y="1"/>
                  </a:moveTo>
                  <a:cubicBezTo>
                    <a:pt x="3425" y="1"/>
                    <a:pt x="2766" y="1149"/>
                    <a:pt x="2027" y="1289"/>
                  </a:cubicBezTo>
                  <a:cubicBezTo>
                    <a:pt x="1803" y="1329"/>
                    <a:pt x="1609" y="1346"/>
                    <a:pt x="1439" y="1346"/>
                  </a:cubicBezTo>
                  <a:cubicBezTo>
                    <a:pt x="672" y="1346"/>
                    <a:pt x="393" y="988"/>
                    <a:pt x="1" y="710"/>
                  </a:cubicBezTo>
                  <a:lnTo>
                    <a:pt x="1" y="710"/>
                  </a:lnTo>
                  <a:cubicBezTo>
                    <a:pt x="1" y="710"/>
                    <a:pt x="170" y="1598"/>
                    <a:pt x="1528" y="1877"/>
                  </a:cubicBezTo>
                  <a:cubicBezTo>
                    <a:pt x="1867" y="1948"/>
                    <a:pt x="1887" y="2227"/>
                    <a:pt x="2137" y="2327"/>
                  </a:cubicBezTo>
                  <a:cubicBezTo>
                    <a:pt x="2277" y="2376"/>
                    <a:pt x="2526" y="2496"/>
                    <a:pt x="2736" y="2626"/>
                  </a:cubicBezTo>
                  <a:cubicBezTo>
                    <a:pt x="3495" y="1578"/>
                    <a:pt x="3904" y="739"/>
                    <a:pt x="3904" y="739"/>
                  </a:cubicBezTo>
                  <a:cubicBezTo>
                    <a:pt x="3694" y="500"/>
                    <a:pt x="3544" y="251"/>
                    <a:pt x="34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2"/>
            <p:cNvSpPr/>
            <p:nvPr/>
          </p:nvSpPr>
          <p:spPr>
            <a:xfrm>
              <a:off x="1727375" y="4484482"/>
              <a:ext cx="177694" cy="131155"/>
            </a:xfrm>
            <a:custGeom>
              <a:avLst/>
              <a:gdLst/>
              <a:ahLst/>
              <a:cxnLst/>
              <a:rect l="l" t="t" r="r" b="b"/>
              <a:pathLst>
                <a:path w="1638" h="1209" extrusionOk="0">
                  <a:moveTo>
                    <a:pt x="1638" y="1"/>
                  </a:moveTo>
                  <a:cubicBezTo>
                    <a:pt x="1188" y="41"/>
                    <a:pt x="1088" y="460"/>
                    <a:pt x="500" y="480"/>
                  </a:cubicBezTo>
                  <a:cubicBezTo>
                    <a:pt x="491" y="480"/>
                    <a:pt x="481" y="480"/>
                    <a:pt x="472" y="480"/>
                  </a:cubicBezTo>
                  <a:cubicBezTo>
                    <a:pt x="206" y="480"/>
                    <a:pt x="1" y="350"/>
                    <a:pt x="1" y="350"/>
                  </a:cubicBezTo>
                  <a:lnTo>
                    <a:pt x="1" y="350"/>
                  </a:lnTo>
                  <a:cubicBezTo>
                    <a:pt x="130" y="589"/>
                    <a:pt x="150" y="929"/>
                    <a:pt x="140" y="1208"/>
                  </a:cubicBezTo>
                  <a:cubicBezTo>
                    <a:pt x="140" y="1208"/>
                    <a:pt x="839" y="829"/>
                    <a:pt x="1239" y="430"/>
                  </a:cubicBezTo>
                  <a:cubicBezTo>
                    <a:pt x="1428" y="230"/>
                    <a:pt x="1638" y="1"/>
                    <a:pt x="16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2"/>
            <p:cNvSpPr/>
            <p:nvPr/>
          </p:nvSpPr>
          <p:spPr>
            <a:xfrm>
              <a:off x="854521" y="4283029"/>
              <a:ext cx="212409" cy="287045"/>
            </a:xfrm>
            <a:custGeom>
              <a:avLst/>
              <a:gdLst/>
              <a:ahLst/>
              <a:cxnLst/>
              <a:rect l="l" t="t" r="r" b="b"/>
              <a:pathLst>
                <a:path w="1958" h="2646" extrusionOk="0">
                  <a:moveTo>
                    <a:pt x="999" y="1"/>
                  </a:moveTo>
                  <a:cubicBezTo>
                    <a:pt x="449" y="1"/>
                    <a:pt x="1" y="590"/>
                    <a:pt x="1" y="1319"/>
                  </a:cubicBezTo>
                  <a:cubicBezTo>
                    <a:pt x="1" y="2047"/>
                    <a:pt x="449" y="2646"/>
                    <a:pt x="999" y="2646"/>
                  </a:cubicBezTo>
                  <a:lnTo>
                    <a:pt x="1957" y="2646"/>
                  </a:lnTo>
                  <a:lnTo>
                    <a:pt x="1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2"/>
            <p:cNvSpPr/>
            <p:nvPr/>
          </p:nvSpPr>
          <p:spPr>
            <a:xfrm>
              <a:off x="959532" y="4283029"/>
              <a:ext cx="215663" cy="287045"/>
            </a:xfrm>
            <a:custGeom>
              <a:avLst/>
              <a:gdLst/>
              <a:ahLst/>
              <a:cxnLst/>
              <a:rect l="l" t="t" r="r" b="b"/>
              <a:pathLst>
                <a:path w="1988" h="2646" extrusionOk="0">
                  <a:moveTo>
                    <a:pt x="989" y="1"/>
                  </a:moveTo>
                  <a:cubicBezTo>
                    <a:pt x="440" y="1"/>
                    <a:pt x="1" y="590"/>
                    <a:pt x="1" y="1319"/>
                  </a:cubicBezTo>
                  <a:cubicBezTo>
                    <a:pt x="1" y="2047"/>
                    <a:pt x="440" y="2646"/>
                    <a:pt x="989" y="2646"/>
                  </a:cubicBezTo>
                  <a:cubicBezTo>
                    <a:pt x="1538" y="2646"/>
                    <a:pt x="1987" y="2047"/>
                    <a:pt x="1987" y="1319"/>
                  </a:cubicBezTo>
                  <a:cubicBezTo>
                    <a:pt x="1987" y="590"/>
                    <a:pt x="1538" y="1"/>
                    <a:pt x="9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2"/>
            <p:cNvSpPr/>
            <p:nvPr/>
          </p:nvSpPr>
          <p:spPr>
            <a:xfrm>
              <a:off x="1040786" y="4383701"/>
              <a:ext cx="49902" cy="96549"/>
            </a:xfrm>
            <a:custGeom>
              <a:avLst/>
              <a:gdLst/>
              <a:ahLst/>
              <a:cxnLst/>
              <a:rect l="l" t="t" r="r" b="b"/>
              <a:pathLst>
                <a:path w="460" h="890" extrusionOk="0">
                  <a:moveTo>
                    <a:pt x="330" y="1"/>
                  </a:moveTo>
                  <a:cubicBezTo>
                    <a:pt x="150" y="1"/>
                    <a:pt x="1" y="201"/>
                    <a:pt x="1" y="451"/>
                  </a:cubicBezTo>
                  <a:cubicBezTo>
                    <a:pt x="1" y="690"/>
                    <a:pt x="150" y="890"/>
                    <a:pt x="330" y="890"/>
                  </a:cubicBezTo>
                  <a:lnTo>
                    <a:pt x="460" y="890"/>
                  </a:lnTo>
                  <a:lnTo>
                    <a:pt x="4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2"/>
            <p:cNvSpPr/>
            <p:nvPr/>
          </p:nvSpPr>
          <p:spPr>
            <a:xfrm>
              <a:off x="1054889" y="4383701"/>
              <a:ext cx="72683" cy="96549"/>
            </a:xfrm>
            <a:custGeom>
              <a:avLst/>
              <a:gdLst/>
              <a:ahLst/>
              <a:cxnLst/>
              <a:rect l="l" t="t" r="r" b="b"/>
              <a:pathLst>
                <a:path w="670" h="890" extrusionOk="0">
                  <a:moveTo>
                    <a:pt x="330" y="1"/>
                  </a:moveTo>
                  <a:cubicBezTo>
                    <a:pt x="150" y="1"/>
                    <a:pt x="0" y="201"/>
                    <a:pt x="0" y="451"/>
                  </a:cubicBezTo>
                  <a:cubicBezTo>
                    <a:pt x="0" y="690"/>
                    <a:pt x="150" y="890"/>
                    <a:pt x="330" y="890"/>
                  </a:cubicBezTo>
                  <a:cubicBezTo>
                    <a:pt x="519" y="890"/>
                    <a:pt x="669" y="690"/>
                    <a:pt x="669" y="451"/>
                  </a:cubicBezTo>
                  <a:cubicBezTo>
                    <a:pt x="669" y="201"/>
                    <a:pt x="519" y="1"/>
                    <a:pt x="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2"/>
            <p:cNvSpPr/>
            <p:nvPr/>
          </p:nvSpPr>
          <p:spPr>
            <a:xfrm>
              <a:off x="1084071" y="4299301"/>
              <a:ext cx="212409" cy="287153"/>
            </a:xfrm>
            <a:custGeom>
              <a:avLst/>
              <a:gdLst/>
              <a:ahLst/>
              <a:cxnLst/>
              <a:rect l="l" t="t" r="r" b="b"/>
              <a:pathLst>
                <a:path w="1958" h="2647" extrusionOk="0">
                  <a:moveTo>
                    <a:pt x="989" y="0"/>
                  </a:moveTo>
                  <a:cubicBezTo>
                    <a:pt x="450" y="0"/>
                    <a:pt x="1" y="599"/>
                    <a:pt x="1" y="1328"/>
                  </a:cubicBezTo>
                  <a:cubicBezTo>
                    <a:pt x="1" y="2057"/>
                    <a:pt x="450" y="2646"/>
                    <a:pt x="989" y="2646"/>
                  </a:cubicBezTo>
                  <a:lnTo>
                    <a:pt x="1958" y="2646"/>
                  </a:ln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2"/>
            <p:cNvSpPr/>
            <p:nvPr/>
          </p:nvSpPr>
          <p:spPr>
            <a:xfrm>
              <a:off x="1188106" y="4299301"/>
              <a:ext cx="215555" cy="287153"/>
            </a:xfrm>
            <a:custGeom>
              <a:avLst/>
              <a:gdLst/>
              <a:ahLst/>
              <a:cxnLst/>
              <a:rect l="l" t="t" r="r" b="b"/>
              <a:pathLst>
                <a:path w="1987" h="2647" extrusionOk="0">
                  <a:moveTo>
                    <a:pt x="999" y="0"/>
                  </a:moveTo>
                  <a:cubicBezTo>
                    <a:pt x="449" y="0"/>
                    <a:pt x="0" y="599"/>
                    <a:pt x="0" y="1328"/>
                  </a:cubicBezTo>
                  <a:cubicBezTo>
                    <a:pt x="0" y="2057"/>
                    <a:pt x="449" y="2646"/>
                    <a:pt x="999" y="2646"/>
                  </a:cubicBezTo>
                  <a:cubicBezTo>
                    <a:pt x="1547" y="2646"/>
                    <a:pt x="1986" y="2057"/>
                    <a:pt x="1986" y="1328"/>
                  </a:cubicBezTo>
                  <a:cubicBezTo>
                    <a:pt x="1986" y="599"/>
                    <a:pt x="1547" y="0"/>
                    <a:pt x="9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2"/>
            <p:cNvSpPr/>
            <p:nvPr/>
          </p:nvSpPr>
          <p:spPr>
            <a:xfrm>
              <a:off x="1284439" y="4398888"/>
              <a:ext cx="50987" cy="96549"/>
            </a:xfrm>
            <a:custGeom>
              <a:avLst/>
              <a:gdLst/>
              <a:ahLst/>
              <a:cxnLst/>
              <a:rect l="l" t="t" r="r" b="b"/>
              <a:pathLst>
                <a:path w="470" h="890" extrusionOk="0">
                  <a:moveTo>
                    <a:pt x="340" y="1"/>
                  </a:moveTo>
                  <a:cubicBezTo>
                    <a:pt x="150" y="1"/>
                    <a:pt x="0" y="200"/>
                    <a:pt x="0" y="450"/>
                  </a:cubicBezTo>
                  <a:cubicBezTo>
                    <a:pt x="0" y="690"/>
                    <a:pt x="150" y="890"/>
                    <a:pt x="340" y="890"/>
                  </a:cubicBezTo>
                  <a:lnTo>
                    <a:pt x="470" y="890"/>
                  </a:lnTo>
                  <a:lnTo>
                    <a:pt x="4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2"/>
            <p:cNvSpPr/>
            <p:nvPr/>
          </p:nvSpPr>
          <p:spPr>
            <a:xfrm>
              <a:off x="1299626" y="4398888"/>
              <a:ext cx="71490" cy="96549"/>
            </a:xfrm>
            <a:custGeom>
              <a:avLst/>
              <a:gdLst/>
              <a:ahLst/>
              <a:cxnLst/>
              <a:rect l="l" t="t" r="r" b="b"/>
              <a:pathLst>
                <a:path w="659" h="890" extrusionOk="0">
                  <a:moveTo>
                    <a:pt x="330" y="1"/>
                  </a:moveTo>
                  <a:cubicBezTo>
                    <a:pt x="140" y="1"/>
                    <a:pt x="0" y="200"/>
                    <a:pt x="0" y="450"/>
                  </a:cubicBezTo>
                  <a:cubicBezTo>
                    <a:pt x="0" y="690"/>
                    <a:pt x="140" y="890"/>
                    <a:pt x="330" y="890"/>
                  </a:cubicBezTo>
                  <a:cubicBezTo>
                    <a:pt x="510" y="890"/>
                    <a:pt x="659" y="690"/>
                    <a:pt x="659" y="450"/>
                  </a:cubicBezTo>
                  <a:cubicBezTo>
                    <a:pt x="659" y="200"/>
                    <a:pt x="510" y="1"/>
                    <a:pt x="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2"/>
            <p:cNvSpPr/>
            <p:nvPr/>
          </p:nvSpPr>
          <p:spPr>
            <a:xfrm>
              <a:off x="1955840" y="3356909"/>
              <a:ext cx="420261" cy="500755"/>
            </a:xfrm>
            <a:custGeom>
              <a:avLst/>
              <a:gdLst/>
              <a:ahLst/>
              <a:cxnLst/>
              <a:rect l="l" t="t" r="r" b="b"/>
              <a:pathLst>
                <a:path w="3874" h="4616" extrusionOk="0">
                  <a:moveTo>
                    <a:pt x="1604" y="0"/>
                  </a:moveTo>
                  <a:cubicBezTo>
                    <a:pt x="970" y="0"/>
                    <a:pt x="218" y="306"/>
                    <a:pt x="1" y="1080"/>
                  </a:cubicBezTo>
                  <a:cubicBezTo>
                    <a:pt x="291" y="1271"/>
                    <a:pt x="759" y="1410"/>
                    <a:pt x="819" y="1739"/>
                  </a:cubicBezTo>
                  <a:cubicBezTo>
                    <a:pt x="889" y="2079"/>
                    <a:pt x="879" y="2418"/>
                    <a:pt x="929" y="2758"/>
                  </a:cubicBezTo>
                  <a:cubicBezTo>
                    <a:pt x="1029" y="3456"/>
                    <a:pt x="1409" y="4135"/>
                    <a:pt x="2028" y="4455"/>
                  </a:cubicBezTo>
                  <a:cubicBezTo>
                    <a:pt x="2238" y="4562"/>
                    <a:pt x="2478" y="4615"/>
                    <a:pt x="2715" y="4615"/>
                  </a:cubicBezTo>
                  <a:cubicBezTo>
                    <a:pt x="3185" y="4615"/>
                    <a:pt x="3648" y="4407"/>
                    <a:pt x="3874" y="3995"/>
                  </a:cubicBezTo>
                  <a:lnTo>
                    <a:pt x="3874" y="3995"/>
                  </a:lnTo>
                  <a:cubicBezTo>
                    <a:pt x="3846" y="4000"/>
                    <a:pt x="3818" y="4003"/>
                    <a:pt x="3790" y="4003"/>
                  </a:cubicBezTo>
                  <a:cubicBezTo>
                    <a:pt x="3532" y="4003"/>
                    <a:pt x="3294" y="3800"/>
                    <a:pt x="3186" y="3556"/>
                  </a:cubicBezTo>
                  <a:cubicBezTo>
                    <a:pt x="3066" y="3287"/>
                    <a:pt x="3086" y="2977"/>
                    <a:pt x="3135" y="2688"/>
                  </a:cubicBezTo>
                  <a:cubicBezTo>
                    <a:pt x="3186" y="2398"/>
                    <a:pt x="3275" y="2109"/>
                    <a:pt x="3275" y="1810"/>
                  </a:cubicBezTo>
                  <a:cubicBezTo>
                    <a:pt x="3275" y="1120"/>
                    <a:pt x="2756" y="272"/>
                    <a:pt x="2107" y="73"/>
                  </a:cubicBezTo>
                  <a:cubicBezTo>
                    <a:pt x="1960" y="26"/>
                    <a:pt x="1787" y="0"/>
                    <a:pt x="16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2"/>
            <p:cNvSpPr/>
            <p:nvPr/>
          </p:nvSpPr>
          <p:spPr>
            <a:xfrm>
              <a:off x="1821538" y="3474505"/>
              <a:ext cx="413861" cy="549789"/>
            </a:xfrm>
            <a:custGeom>
              <a:avLst/>
              <a:gdLst/>
              <a:ahLst/>
              <a:cxnLst/>
              <a:rect l="l" t="t" r="r" b="b"/>
              <a:pathLst>
                <a:path w="3815" h="5068" extrusionOk="0">
                  <a:moveTo>
                    <a:pt x="1714" y="1"/>
                  </a:moveTo>
                  <a:cubicBezTo>
                    <a:pt x="855" y="1"/>
                    <a:pt x="384" y="593"/>
                    <a:pt x="171" y="965"/>
                  </a:cubicBezTo>
                  <a:cubicBezTo>
                    <a:pt x="1" y="1265"/>
                    <a:pt x="71" y="1733"/>
                    <a:pt x="151" y="2043"/>
                  </a:cubicBezTo>
                  <a:cubicBezTo>
                    <a:pt x="211" y="2273"/>
                    <a:pt x="231" y="2512"/>
                    <a:pt x="211" y="2752"/>
                  </a:cubicBezTo>
                  <a:cubicBezTo>
                    <a:pt x="191" y="2962"/>
                    <a:pt x="160" y="3211"/>
                    <a:pt x="131" y="3411"/>
                  </a:cubicBezTo>
                  <a:cubicBezTo>
                    <a:pt x="61" y="3810"/>
                    <a:pt x="510" y="5068"/>
                    <a:pt x="1469" y="5068"/>
                  </a:cubicBezTo>
                  <a:cubicBezTo>
                    <a:pt x="2916" y="5068"/>
                    <a:pt x="3725" y="3830"/>
                    <a:pt x="3774" y="2852"/>
                  </a:cubicBezTo>
                  <a:cubicBezTo>
                    <a:pt x="3814" y="1873"/>
                    <a:pt x="3814" y="606"/>
                    <a:pt x="2467" y="136"/>
                  </a:cubicBezTo>
                  <a:cubicBezTo>
                    <a:pt x="2188" y="41"/>
                    <a:pt x="1938" y="1"/>
                    <a:pt x="1714" y="1"/>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2"/>
            <p:cNvSpPr/>
            <p:nvPr/>
          </p:nvSpPr>
          <p:spPr>
            <a:xfrm>
              <a:off x="1817199" y="3468538"/>
              <a:ext cx="419285" cy="484266"/>
            </a:xfrm>
            <a:custGeom>
              <a:avLst/>
              <a:gdLst/>
              <a:ahLst/>
              <a:cxnLst/>
              <a:rect l="l" t="t" r="r" b="b"/>
              <a:pathLst>
                <a:path w="3865" h="4464" extrusionOk="0">
                  <a:moveTo>
                    <a:pt x="1729" y="0"/>
                  </a:moveTo>
                  <a:cubicBezTo>
                    <a:pt x="1698" y="0"/>
                    <a:pt x="1668" y="1"/>
                    <a:pt x="1638" y="2"/>
                  </a:cubicBezTo>
                  <a:lnTo>
                    <a:pt x="1569" y="2"/>
                  </a:lnTo>
                  <a:lnTo>
                    <a:pt x="1389" y="32"/>
                  </a:lnTo>
                  <a:cubicBezTo>
                    <a:pt x="1378" y="32"/>
                    <a:pt x="1358" y="32"/>
                    <a:pt x="1339" y="42"/>
                  </a:cubicBezTo>
                  <a:cubicBezTo>
                    <a:pt x="720" y="182"/>
                    <a:pt x="360" y="650"/>
                    <a:pt x="171" y="970"/>
                  </a:cubicBezTo>
                  <a:cubicBezTo>
                    <a:pt x="1" y="1280"/>
                    <a:pt x="71" y="1759"/>
                    <a:pt x="151" y="2068"/>
                  </a:cubicBezTo>
                  <a:cubicBezTo>
                    <a:pt x="181" y="1979"/>
                    <a:pt x="280" y="1899"/>
                    <a:pt x="560" y="1859"/>
                  </a:cubicBezTo>
                  <a:cubicBezTo>
                    <a:pt x="879" y="1808"/>
                    <a:pt x="1139" y="1400"/>
                    <a:pt x="1229" y="1120"/>
                  </a:cubicBezTo>
                  <a:cubicBezTo>
                    <a:pt x="1369" y="1559"/>
                    <a:pt x="1678" y="1729"/>
                    <a:pt x="2387" y="1848"/>
                  </a:cubicBezTo>
                  <a:cubicBezTo>
                    <a:pt x="2716" y="1899"/>
                    <a:pt x="3215" y="2048"/>
                    <a:pt x="3195" y="2937"/>
                  </a:cubicBezTo>
                  <a:cubicBezTo>
                    <a:pt x="3215" y="3276"/>
                    <a:pt x="3235" y="3736"/>
                    <a:pt x="3186" y="3985"/>
                  </a:cubicBezTo>
                  <a:cubicBezTo>
                    <a:pt x="3106" y="4414"/>
                    <a:pt x="3266" y="4464"/>
                    <a:pt x="3266" y="4464"/>
                  </a:cubicBezTo>
                  <a:cubicBezTo>
                    <a:pt x="3635" y="4025"/>
                    <a:pt x="3794" y="3426"/>
                    <a:pt x="3814" y="2887"/>
                  </a:cubicBezTo>
                  <a:cubicBezTo>
                    <a:pt x="3865" y="1899"/>
                    <a:pt x="3854" y="611"/>
                    <a:pt x="2497" y="142"/>
                  </a:cubicBezTo>
                  <a:cubicBezTo>
                    <a:pt x="2207" y="36"/>
                    <a:pt x="1955" y="0"/>
                    <a:pt x="1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2"/>
            <p:cNvSpPr/>
            <p:nvPr/>
          </p:nvSpPr>
          <p:spPr>
            <a:xfrm>
              <a:off x="2151869" y="3721412"/>
              <a:ext cx="108483" cy="130613"/>
            </a:xfrm>
            <a:custGeom>
              <a:avLst/>
              <a:gdLst/>
              <a:ahLst/>
              <a:cxnLst/>
              <a:rect l="l" t="t" r="r" b="b"/>
              <a:pathLst>
                <a:path w="1000" h="1204" extrusionOk="0">
                  <a:moveTo>
                    <a:pt x="510" y="0"/>
                  </a:moveTo>
                  <a:cubicBezTo>
                    <a:pt x="353" y="0"/>
                    <a:pt x="221" y="127"/>
                    <a:pt x="221" y="127"/>
                  </a:cubicBezTo>
                  <a:cubicBezTo>
                    <a:pt x="221" y="127"/>
                    <a:pt x="1" y="386"/>
                    <a:pt x="141" y="1055"/>
                  </a:cubicBezTo>
                  <a:cubicBezTo>
                    <a:pt x="156" y="1146"/>
                    <a:pt x="258" y="1203"/>
                    <a:pt x="383" y="1203"/>
                  </a:cubicBezTo>
                  <a:cubicBezTo>
                    <a:pt x="506" y="1203"/>
                    <a:pt x="651" y="1148"/>
                    <a:pt x="760" y="1015"/>
                  </a:cubicBezTo>
                  <a:cubicBezTo>
                    <a:pt x="999" y="715"/>
                    <a:pt x="899" y="207"/>
                    <a:pt x="680" y="56"/>
                  </a:cubicBezTo>
                  <a:cubicBezTo>
                    <a:pt x="623" y="15"/>
                    <a:pt x="565" y="0"/>
                    <a:pt x="510" y="0"/>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2"/>
            <p:cNvSpPr/>
            <p:nvPr/>
          </p:nvSpPr>
          <p:spPr>
            <a:xfrm>
              <a:off x="2173565" y="3768602"/>
              <a:ext cx="32653" cy="47841"/>
            </a:xfrm>
            <a:custGeom>
              <a:avLst/>
              <a:gdLst/>
              <a:ahLst/>
              <a:cxnLst/>
              <a:rect l="l" t="t" r="r" b="b"/>
              <a:pathLst>
                <a:path w="301" h="441" extrusionOk="0">
                  <a:moveTo>
                    <a:pt x="10" y="1"/>
                  </a:moveTo>
                  <a:cubicBezTo>
                    <a:pt x="10" y="1"/>
                    <a:pt x="1" y="31"/>
                    <a:pt x="10" y="91"/>
                  </a:cubicBezTo>
                  <a:cubicBezTo>
                    <a:pt x="10" y="141"/>
                    <a:pt x="21" y="211"/>
                    <a:pt x="50" y="280"/>
                  </a:cubicBezTo>
                  <a:cubicBezTo>
                    <a:pt x="60" y="320"/>
                    <a:pt x="80" y="360"/>
                    <a:pt x="100" y="380"/>
                  </a:cubicBezTo>
                  <a:cubicBezTo>
                    <a:pt x="120" y="400"/>
                    <a:pt x="130" y="410"/>
                    <a:pt x="150" y="420"/>
                  </a:cubicBezTo>
                  <a:cubicBezTo>
                    <a:pt x="160" y="430"/>
                    <a:pt x="180" y="430"/>
                    <a:pt x="190" y="440"/>
                  </a:cubicBezTo>
                  <a:lnTo>
                    <a:pt x="260" y="440"/>
                  </a:lnTo>
                  <a:cubicBezTo>
                    <a:pt x="280" y="440"/>
                    <a:pt x="290" y="430"/>
                    <a:pt x="290" y="430"/>
                  </a:cubicBezTo>
                  <a:lnTo>
                    <a:pt x="270" y="410"/>
                  </a:lnTo>
                  <a:cubicBezTo>
                    <a:pt x="260" y="410"/>
                    <a:pt x="250" y="400"/>
                    <a:pt x="250" y="400"/>
                  </a:cubicBezTo>
                  <a:cubicBezTo>
                    <a:pt x="240" y="391"/>
                    <a:pt x="230" y="380"/>
                    <a:pt x="220" y="380"/>
                  </a:cubicBezTo>
                  <a:cubicBezTo>
                    <a:pt x="200" y="360"/>
                    <a:pt x="180" y="351"/>
                    <a:pt x="160" y="331"/>
                  </a:cubicBezTo>
                  <a:cubicBezTo>
                    <a:pt x="150" y="311"/>
                    <a:pt x="140" y="300"/>
                    <a:pt x="120" y="280"/>
                  </a:cubicBezTo>
                  <a:cubicBezTo>
                    <a:pt x="120" y="280"/>
                    <a:pt x="130" y="280"/>
                    <a:pt x="130" y="271"/>
                  </a:cubicBezTo>
                  <a:cubicBezTo>
                    <a:pt x="140" y="260"/>
                    <a:pt x="150" y="251"/>
                    <a:pt x="160" y="231"/>
                  </a:cubicBezTo>
                  <a:cubicBezTo>
                    <a:pt x="170" y="220"/>
                    <a:pt x="170" y="200"/>
                    <a:pt x="180" y="180"/>
                  </a:cubicBezTo>
                  <a:cubicBezTo>
                    <a:pt x="210" y="141"/>
                    <a:pt x="240" y="111"/>
                    <a:pt x="260" y="81"/>
                  </a:cubicBezTo>
                  <a:lnTo>
                    <a:pt x="300" y="41"/>
                  </a:lnTo>
                  <a:lnTo>
                    <a:pt x="290" y="31"/>
                  </a:lnTo>
                  <a:cubicBezTo>
                    <a:pt x="290" y="31"/>
                    <a:pt x="210" y="71"/>
                    <a:pt x="140" y="141"/>
                  </a:cubicBezTo>
                  <a:cubicBezTo>
                    <a:pt x="120" y="151"/>
                    <a:pt x="100" y="171"/>
                    <a:pt x="80" y="191"/>
                  </a:cubicBezTo>
                  <a:lnTo>
                    <a:pt x="80" y="211"/>
                  </a:lnTo>
                  <a:cubicBezTo>
                    <a:pt x="60" y="161"/>
                    <a:pt x="40" y="121"/>
                    <a:pt x="30" y="81"/>
                  </a:cubicBezTo>
                  <a:cubicBezTo>
                    <a:pt x="21" y="31"/>
                    <a:pt x="21" y="1"/>
                    <a:pt x="21"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2"/>
            <p:cNvSpPr/>
            <p:nvPr/>
          </p:nvSpPr>
          <p:spPr>
            <a:xfrm>
              <a:off x="2165971" y="3718809"/>
              <a:ext cx="88847" cy="137664"/>
            </a:xfrm>
            <a:custGeom>
              <a:avLst/>
              <a:gdLst/>
              <a:ahLst/>
              <a:cxnLst/>
              <a:rect l="l" t="t" r="r" b="b"/>
              <a:pathLst>
                <a:path w="819" h="1269" extrusionOk="0">
                  <a:moveTo>
                    <a:pt x="420" y="1"/>
                  </a:moveTo>
                  <a:cubicBezTo>
                    <a:pt x="300" y="1"/>
                    <a:pt x="210" y="51"/>
                    <a:pt x="160" y="80"/>
                  </a:cubicBezTo>
                  <a:cubicBezTo>
                    <a:pt x="110" y="120"/>
                    <a:pt x="80" y="140"/>
                    <a:pt x="80" y="140"/>
                  </a:cubicBezTo>
                  <a:lnTo>
                    <a:pt x="91" y="151"/>
                  </a:lnTo>
                  <a:cubicBezTo>
                    <a:pt x="91" y="151"/>
                    <a:pt x="120" y="131"/>
                    <a:pt x="170" y="100"/>
                  </a:cubicBezTo>
                  <a:cubicBezTo>
                    <a:pt x="211" y="76"/>
                    <a:pt x="278" y="46"/>
                    <a:pt x="355" y="46"/>
                  </a:cubicBezTo>
                  <a:cubicBezTo>
                    <a:pt x="373" y="46"/>
                    <a:pt x="391" y="47"/>
                    <a:pt x="410" y="51"/>
                  </a:cubicBezTo>
                  <a:cubicBezTo>
                    <a:pt x="459" y="51"/>
                    <a:pt x="510" y="80"/>
                    <a:pt x="550" y="120"/>
                  </a:cubicBezTo>
                  <a:cubicBezTo>
                    <a:pt x="579" y="140"/>
                    <a:pt x="590" y="160"/>
                    <a:pt x="610" y="180"/>
                  </a:cubicBezTo>
                  <a:cubicBezTo>
                    <a:pt x="630" y="211"/>
                    <a:pt x="639" y="231"/>
                    <a:pt x="659" y="260"/>
                  </a:cubicBezTo>
                  <a:cubicBezTo>
                    <a:pt x="709" y="380"/>
                    <a:pt x="729" y="520"/>
                    <a:pt x="719" y="650"/>
                  </a:cubicBezTo>
                  <a:cubicBezTo>
                    <a:pt x="709" y="719"/>
                    <a:pt x="699" y="779"/>
                    <a:pt x="670" y="839"/>
                  </a:cubicBezTo>
                  <a:cubicBezTo>
                    <a:pt x="650" y="899"/>
                    <a:pt x="610" y="959"/>
                    <a:pt x="579" y="999"/>
                  </a:cubicBezTo>
                  <a:lnTo>
                    <a:pt x="539" y="1039"/>
                  </a:lnTo>
                  <a:lnTo>
                    <a:pt x="510" y="1069"/>
                  </a:lnTo>
                  <a:cubicBezTo>
                    <a:pt x="510" y="1079"/>
                    <a:pt x="490" y="1079"/>
                    <a:pt x="479" y="1089"/>
                  </a:cubicBezTo>
                  <a:lnTo>
                    <a:pt x="450" y="1119"/>
                  </a:lnTo>
                  <a:cubicBezTo>
                    <a:pt x="400" y="1139"/>
                    <a:pt x="360" y="1159"/>
                    <a:pt x="310" y="1169"/>
                  </a:cubicBezTo>
                  <a:cubicBezTo>
                    <a:pt x="285" y="1175"/>
                    <a:pt x="260" y="1177"/>
                    <a:pt x="236" y="1177"/>
                  </a:cubicBezTo>
                  <a:cubicBezTo>
                    <a:pt x="173" y="1177"/>
                    <a:pt x="116" y="1161"/>
                    <a:pt x="80" y="1139"/>
                  </a:cubicBezTo>
                  <a:cubicBezTo>
                    <a:pt x="60" y="1119"/>
                    <a:pt x="40" y="1109"/>
                    <a:pt x="31" y="1099"/>
                  </a:cubicBezTo>
                  <a:cubicBezTo>
                    <a:pt x="20" y="1079"/>
                    <a:pt x="11" y="1079"/>
                    <a:pt x="11" y="1079"/>
                  </a:cubicBezTo>
                  <a:lnTo>
                    <a:pt x="0" y="1079"/>
                  </a:lnTo>
                  <a:cubicBezTo>
                    <a:pt x="0" y="1079"/>
                    <a:pt x="0" y="1089"/>
                    <a:pt x="11" y="1109"/>
                  </a:cubicBezTo>
                  <a:cubicBezTo>
                    <a:pt x="20" y="1119"/>
                    <a:pt x="31" y="1149"/>
                    <a:pt x="60" y="1169"/>
                  </a:cubicBezTo>
                  <a:cubicBezTo>
                    <a:pt x="80" y="1199"/>
                    <a:pt x="110" y="1218"/>
                    <a:pt x="160" y="1238"/>
                  </a:cubicBezTo>
                  <a:cubicBezTo>
                    <a:pt x="200" y="1258"/>
                    <a:pt x="260" y="1269"/>
                    <a:pt x="320" y="1269"/>
                  </a:cubicBezTo>
                  <a:cubicBezTo>
                    <a:pt x="380" y="1269"/>
                    <a:pt x="450" y="1249"/>
                    <a:pt x="510" y="1218"/>
                  </a:cubicBezTo>
                  <a:lnTo>
                    <a:pt x="599" y="1159"/>
                  </a:lnTo>
                  <a:lnTo>
                    <a:pt x="639" y="1119"/>
                  </a:lnTo>
                  <a:lnTo>
                    <a:pt x="670" y="1079"/>
                  </a:lnTo>
                  <a:cubicBezTo>
                    <a:pt x="719" y="1019"/>
                    <a:pt x="759" y="959"/>
                    <a:pt x="779" y="879"/>
                  </a:cubicBezTo>
                  <a:cubicBezTo>
                    <a:pt x="799" y="810"/>
                    <a:pt x="819" y="730"/>
                    <a:pt x="819" y="659"/>
                  </a:cubicBezTo>
                  <a:cubicBezTo>
                    <a:pt x="819" y="500"/>
                    <a:pt x="789" y="350"/>
                    <a:pt x="719" y="231"/>
                  </a:cubicBezTo>
                  <a:lnTo>
                    <a:pt x="659" y="140"/>
                  </a:lnTo>
                  <a:lnTo>
                    <a:pt x="590" y="71"/>
                  </a:lnTo>
                  <a:cubicBezTo>
                    <a:pt x="530" y="31"/>
                    <a:pt x="470" y="11"/>
                    <a:pt x="420"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2"/>
            <p:cNvSpPr/>
            <p:nvPr/>
          </p:nvSpPr>
          <p:spPr>
            <a:xfrm>
              <a:off x="1768598" y="3535798"/>
              <a:ext cx="144065" cy="265457"/>
            </a:xfrm>
            <a:custGeom>
              <a:avLst/>
              <a:gdLst/>
              <a:ahLst/>
              <a:cxnLst/>
              <a:rect l="l" t="t" r="r" b="b"/>
              <a:pathLst>
                <a:path w="1328" h="2447" extrusionOk="0">
                  <a:moveTo>
                    <a:pt x="1327" y="1"/>
                  </a:moveTo>
                  <a:cubicBezTo>
                    <a:pt x="1327" y="1"/>
                    <a:pt x="120" y="1"/>
                    <a:pt x="60" y="989"/>
                  </a:cubicBezTo>
                  <a:cubicBezTo>
                    <a:pt x="0" y="1967"/>
                    <a:pt x="569" y="2446"/>
                    <a:pt x="569" y="2446"/>
                  </a:cubicBezTo>
                  <a:cubicBezTo>
                    <a:pt x="569" y="2446"/>
                    <a:pt x="289" y="1518"/>
                    <a:pt x="559" y="1228"/>
                  </a:cubicBezTo>
                  <a:cubicBezTo>
                    <a:pt x="828" y="929"/>
                    <a:pt x="1068" y="889"/>
                    <a:pt x="1068" y="889"/>
                  </a:cubicBezTo>
                  <a:lnTo>
                    <a:pt x="1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2"/>
            <p:cNvSpPr/>
            <p:nvPr/>
          </p:nvSpPr>
          <p:spPr>
            <a:xfrm>
              <a:off x="2014312" y="3535798"/>
              <a:ext cx="144173" cy="265457"/>
            </a:xfrm>
            <a:custGeom>
              <a:avLst/>
              <a:gdLst/>
              <a:ahLst/>
              <a:cxnLst/>
              <a:rect l="l" t="t" r="r" b="b"/>
              <a:pathLst>
                <a:path w="1329" h="2447" extrusionOk="0">
                  <a:moveTo>
                    <a:pt x="1" y="1"/>
                  </a:moveTo>
                  <a:lnTo>
                    <a:pt x="260" y="889"/>
                  </a:lnTo>
                  <a:cubicBezTo>
                    <a:pt x="260" y="889"/>
                    <a:pt x="510" y="929"/>
                    <a:pt x="779" y="1228"/>
                  </a:cubicBezTo>
                  <a:cubicBezTo>
                    <a:pt x="1049" y="1518"/>
                    <a:pt x="759" y="2446"/>
                    <a:pt x="759" y="2446"/>
                  </a:cubicBezTo>
                  <a:cubicBezTo>
                    <a:pt x="759" y="2446"/>
                    <a:pt x="1329" y="1967"/>
                    <a:pt x="1269" y="989"/>
                  </a:cubicBezTo>
                  <a:cubicBezTo>
                    <a:pt x="1209" y="1"/>
                    <a:pt x="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2"/>
            <p:cNvSpPr/>
            <p:nvPr/>
          </p:nvSpPr>
          <p:spPr>
            <a:xfrm>
              <a:off x="68344" y="6978506"/>
              <a:ext cx="1132883" cy="125731"/>
            </a:xfrm>
            <a:custGeom>
              <a:avLst/>
              <a:gdLst/>
              <a:ahLst/>
              <a:cxnLst/>
              <a:rect l="l" t="t" r="r" b="b"/>
              <a:pathLst>
                <a:path w="10443" h="1159" extrusionOk="0">
                  <a:moveTo>
                    <a:pt x="5221" y="1"/>
                  </a:moveTo>
                  <a:cubicBezTo>
                    <a:pt x="2336" y="1"/>
                    <a:pt x="0" y="260"/>
                    <a:pt x="0" y="580"/>
                  </a:cubicBezTo>
                  <a:cubicBezTo>
                    <a:pt x="0" y="899"/>
                    <a:pt x="2336" y="1159"/>
                    <a:pt x="5221" y="1159"/>
                  </a:cubicBezTo>
                  <a:cubicBezTo>
                    <a:pt x="8106" y="1159"/>
                    <a:pt x="10442" y="899"/>
                    <a:pt x="10442" y="580"/>
                  </a:cubicBezTo>
                  <a:cubicBezTo>
                    <a:pt x="10442" y="260"/>
                    <a:pt x="8106" y="1"/>
                    <a:pt x="5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2"/>
            <p:cNvSpPr/>
            <p:nvPr/>
          </p:nvSpPr>
          <p:spPr>
            <a:xfrm>
              <a:off x="0" y="5785084"/>
              <a:ext cx="1234748" cy="1233663"/>
            </a:xfrm>
            <a:custGeom>
              <a:avLst/>
              <a:gdLst/>
              <a:ahLst/>
              <a:cxnLst/>
              <a:rect l="l" t="t" r="r" b="b"/>
              <a:pathLst>
                <a:path w="11382" h="11372" extrusionOk="0">
                  <a:moveTo>
                    <a:pt x="5691" y="1"/>
                  </a:moveTo>
                  <a:cubicBezTo>
                    <a:pt x="2547" y="1"/>
                    <a:pt x="1" y="2547"/>
                    <a:pt x="1" y="5691"/>
                  </a:cubicBezTo>
                  <a:cubicBezTo>
                    <a:pt x="1" y="8825"/>
                    <a:pt x="2547" y="11371"/>
                    <a:pt x="5691" y="11371"/>
                  </a:cubicBezTo>
                  <a:cubicBezTo>
                    <a:pt x="8836" y="11371"/>
                    <a:pt x="11381" y="8825"/>
                    <a:pt x="11381" y="5691"/>
                  </a:cubicBezTo>
                  <a:cubicBezTo>
                    <a:pt x="11381" y="2547"/>
                    <a:pt x="8836" y="1"/>
                    <a:pt x="5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2"/>
            <p:cNvSpPr/>
            <p:nvPr/>
          </p:nvSpPr>
          <p:spPr>
            <a:xfrm>
              <a:off x="104035" y="6692110"/>
              <a:ext cx="733233" cy="286502"/>
            </a:xfrm>
            <a:custGeom>
              <a:avLst/>
              <a:gdLst/>
              <a:ahLst/>
              <a:cxnLst/>
              <a:rect l="l" t="t" r="r" b="b"/>
              <a:pathLst>
                <a:path w="6759" h="2641" extrusionOk="0">
                  <a:moveTo>
                    <a:pt x="2027" y="1"/>
                  </a:moveTo>
                  <a:cubicBezTo>
                    <a:pt x="1974" y="1"/>
                    <a:pt x="1921" y="2"/>
                    <a:pt x="1867" y="5"/>
                  </a:cubicBezTo>
                  <a:cubicBezTo>
                    <a:pt x="1218" y="45"/>
                    <a:pt x="579" y="205"/>
                    <a:pt x="0" y="484"/>
                  </a:cubicBezTo>
                  <a:cubicBezTo>
                    <a:pt x="610" y="305"/>
                    <a:pt x="1238" y="215"/>
                    <a:pt x="1867" y="215"/>
                  </a:cubicBezTo>
                  <a:cubicBezTo>
                    <a:pt x="2496" y="215"/>
                    <a:pt x="3125" y="315"/>
                    <a:pt x="3714" y="504"/>
                  </a:cubicBezTo>
                  <a:cubicBezTo>
                    <a:pt x="4013" y="604"/>
                    <a:pt x="4303" y="714"/>
                    <a:pt x="4583" y="854"/>
                  </a:cubicBezTo>
                  <a:cubicBezTo>
                    <a:pt x="4722" y="924"/>
                    <a:pt x="4852" y="1003"/>
                    <a:pt x="4992" y="1083"/>
                  </a:cubicBezTo>
                  <a:cubicBezTo>
                    <a:pt x="5122" y="1163"/>
                    <a:pt x="5261" y="1243"/>
                    <a:pt x="5381" y="1343"/>
                  </a:cubicBezTo>
                  <a:cubicBezTo>
                    <a:pt x="5900" y="1702"/>
                    <a:pt x="6349" y="2141"/>
                    <a:pt x="6759" y="2641"/>
                  </a:cubicBezTo>
                  <a:cubicBezTo>
                    <a:pt x="6449" y="2082"/>
                    <a:pt x="6020" y="1582"/>
                    <a:pt x="5511" y="1174"/>
                  </a:cubicBezTo>
                  <a:cubicBezTo>
                    <a:pt x="5002" y="764"/>
                    <a:pt x="4413" y="455"/>
                    <a:pt x="3794" y="255"/>
                  </a:cubicBezTo>
                  <a:cubicBezTo>
                    <a:pt x="3485" y="155"/>
                    <a:pt x="3165" y="85"/>
                    <a:pt x="2846" y="45"/>
                  </a:cubicBezTo>
                  <a:cubicBezTo>
                    <a:pt x="2676" y="25"/>
                    <a:pt x="2516" y="16"/>
                    <a:pt x="2356" y="5"/>
                  </a:cubicBezTo>
                  <a:cubicBezTo>
                    <a:pt x="2243" y="5"/>
                    <a:pt x="2135" y="1"/>
                    <a:pt x="2027" y="1"/>
                  </a:cubicBezTo>
                  <a:close/>
                </a:path>
              </a:pathLst>
            </a:custGeom>
            <a:solidFill>
              <a:srgbClr val="563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2"/>
            <p:cNvSpPr/>
            <p:nvPr/>
          </p:nvSpPr>
          <p:spPr>
            <a:xfrm>
              <a:off x="9872" y="6346701"/>
              <a:ext cx="1010406" cy="523645"/>
            </a:xfrm>
            <a:custGeom>
              <a:avLst/>
              <a:gdLst/>
              <a:ahLst/>
              <a:cxnLst/>
              <a:rect l="l" t="t" r="r" b="b"/>
              <a:pathLst>
                <a:path w="9314" h="4827" extrusionOk="0">
                  <a:moveTo>
                    <a:pt x="3675" y="1"/>
                  </a:moveTo>
                  <a:cubicBezTo>
                    <a:pt x="3587" y="1"/>
                    <a:pt x="3496" y="8"/>
                    <a:pt x="3404" y="15"/>
                  </a:cubicBezTo>
                  <a:cubicBezTo>
                    <a:pt x="3155" y="25"/>
                    <a:pt x="2895" y="65"/>
                    <a:pt x="2645" y="114"/>
                  </a:cubicBezTo>
                  <a:cubicBezTo>
                    <a:pt x="1647" y="314"/>
                    <a:pt x="719" y="804"/>
                    <a:pt x="0" y="1492"/>
                  </a:cubicBezTo>
                  <a:cubicBezTo>
                    <a:pt x="788" y="884"/>
                    <a:pt x="1717" y="474"/>
                    <a:pt x="2685" y="314"/>
                  </a:cubicBezTo>
                  <a:cubicBezTo>
                    <a:pt x="2991" y="264"/>
                    <a:pt x="3300" y="239"/>
                    <a:pt x="3609" y="239"/>
                  </a:cubicBezTo>
                  <a:cubicBezTo>
                    <a:pt x="4281" y="239"/>
                    <a:pt x="4951" y="355"/>
                    <a:pt x="5580" y="574"/>
                  </a:cubicBezTo>
                  <a:cubicBezTo>
                    <a:pt x="6030" y="744"/>
                    <a:pt x="6478" y="963"/>
                    <a:pt x="6878" y="1243"/>
                  </a:cubicBezTo>
                  <a:cubicBezTo>
                    <a:pt x="7277" y="1512"/>
                    <a:pt x="7647" y="1842"/>
                    <a:pt x="7976" y="2211"/>
                  </a:cubicBezTo>
                  <a:cubicBezTo>
                    <a:pt x="8295" y="2581"/>
                    <a:pt x="8575" y="2989"/>
                    <a:pt x="8805" y="3429"/>
                  </a:cubicBezTo>
                  <a:cubicBezTo>
                    <a:pt x="9024" y="3868"/>
                    <a:pt x="9184" y="4338"/>
                    <a:pt x="9314" y="4826"/>
                  </a:cubicBezTo>
                  <a:cubicBezTo>
                    <a:pt x="9244" y="4327"/>
                    <a:pt x="9104" y="3838"/>
                    <a:pt x="8914" y="3369"/>
                  </a:cubicBezTo>
                  <a:cubicBezTo>
                    <a:pt x="8715" y="2910"/>
                    <a:pt x="8445" y="2470"/>
                    <a:pt x="8136" y="2071"/>
                  </a:cubicBezTo>
                  <a:cubicBezTo>
                    <a:pt x="7816" y="1682"/>
                    <a:pt x="7427" y="1332"/>
                    <a:pt x="7018" y="1033"/>
                  </a:cubicBezTo>
                  <a:cubicBezTo>
                    <a:pt x="6609" y="733"/>
                    <a:pt x="6139" y="504"/>
                    <a:pt x="5660" y="324"/>
                  </a:cubicBezTo>
                  <a:lnTo>
                    <a:pt x="5301" y="214"/>
                  </a:lnTo>
                  <a:cubicBezTo>
                    <a:pt x="5181" y="174"/>
                    <a:pt x="5051" y="154"/>
                    <a:pt x="4932" y="125"/>
                  </a:cubicBezTo>
                  <a:cubicBezTo>
                    <a:pt x="4861" y="114"/>
                    <a:pt x="4801" y="94"/>
                    <a:pt x="4741" y="85"/>
                  </a:cubicBezTo>
                  <a:lnTo>
                    <a:pt x="4552" y="55"/>
                  </a:lnTo>
                  <a:cubicBezTo>
                    <a:pt x="4422" y="45"/>
                    <a:pt x="4293" y="15"/>
                    <a:pt x="4173" y="15"/>
                  </a:cubicBezTo>
                  <a:lnTo>
                    <a:pt x="3783" y="5"/>
                  </a:lnTo>
                  <a:cubicBezTo>
                    <a:pt x="3748" y="2"/>
                    <a:pt x="3712" y="1"/>
                    <a:pt x="3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2"/>
            <p:cNvSpPr/>
            <p:nvPr/>
          </p:nvSpPr>
          <p:spPr>
            <a:xfrm>
              <a:off x="15188" y="6012031"/>
              <a:ext cx="1128543" cy="765127"/>
            </a:xfrm>
            <a:custGeom>
              <a:avLst/>
              <a:gdLst/>
              <a:ahLst/>
              <a:cxnLst/>
              <a:rect l="l" t="t" r="r" b="b"/>
              <a:pathLst>
                <a:path w="10403" h="7053" extrusionOk="0">
                  <a:moveTo>
                    <a:pt x="4512" y="1"/>
                  </a:moveTo>
                  <a:cubicBezTo>
                    <a:pt x="4458" y="1"/>
                    <a:pt x="4403" y="5"/>
                    <a:pt x="4343" y="5"/>
                  </a:cubicBezTo>
                  <a:cubicBezTo>
                    <a:pt x="4264" y="15"/>
                    <a:pt x="4184" y="15"/>
                    <a:pt x="4104" y="25"/>
                  </a:cubicBezTo>
                  <a:cubicBezTo>
                    <a:pt x="3774" y="45"/>
                    <a:pt x="3455" y="105"/>
                    <a:pt x="3135" y="185"/>
                  </a:cubicBezTo>
                  <a:cubicBezTo>
                    <a:pt x="2816" y="265"/>
                    <a:pt x="2516" y="375"/>
                    <a:pt x="2217" y="514"/>
                  </a:cubicBezTo>
                  <a:cubicBezTo>
                    <a:pt x="1917" y="654"/>
                    <a:pt x="1638" y="814"/>
                    <a:pt x="1369" y="994"/>
                  </a:cubicBezTo>
                  <a:cubicBezTo>
                    <a:pt x="1099" y="1183"/>
                    <a:pt x="859" y="1393"/>
                    <a:pt x="620" y="1613"/>
                  </a:cubicBezTo>
                  <a:cubicBezTo>
                    <a:pt x="390" y="1842"/>
                    <a:pt x="191" y="2092"/>
                    <a:pt x="1" y="2351"/>
                  </a:cubicBezTo>
                  <a:cubicBezTo>
                    <a:pt x="819" y="1363"/>
                    <a:pt x="1957" y="664"/>
                    <a:pt x="3185" y="384"/>
                  </a:cubicBezTo>
                  <a:cubicBezTo>
                    <a:pt x="3495" y="315"/>
                    <a:pt x="3804" y="265"/>
                    <a:pt x="4124" y="255"/>
                  </a:cubicBezTo>
                  <a:cubicBezTo>
                    <a:pt x="4193" y="245"/>
                    <a:pt x="4273" y="245"/>
                    <a:pt x="4353" y="245"/>
                  </a:cubicBezTo>
                  <a:cubicBezTo>
                    <a:pt x="4406" y="245"/>
                    <a:pt x="4460" y="240"/>
                    <a:pt x="4513" y="240"/>
                  </a:cubicBezTo>
                  <a:cubicBezTo>
                    <a:pt x="4539" y="240"/>
                    <a:pt x="4566" y="241"/>
                    <a:pt x="4593" y="245"/>
                  </a:cubicBezTo>
                  <a:lnTo>
                    <a:pt x="5062" y="275"/>
                  </a:lnTo>
                  <a:cubicBezTo>
                    <a:pt x="5681" y="344"/>
                    <a:pt x="6300" y="514"/>
                    <a:pt x="6859" y="774"/>
                  </a:cubicBezTo>
                  <a:cubicBezTo>
                    <a:pt x="8007" y="1293"/>
                    <a:pt x="8955" y="2232"/>
                    <a:pt x="9524" y="3350"/>
                  </a:cubicBezTo>
                  <a:cubicBezTo>
                    <a:pt x="9674" y="3619"/>
                    <a:pt x="9784" y="3918"/>
                    <a:pt x="9883" y="4218"/>
                  </a:cubicBezTo>
                  <a:lnTo>
                    <a:pt x="10014" y="4677"/>
                  </a:lnTo>
                  <a:lnTo>
                    <a:pt x="10094" y="5146"/>
                  </a:lnTo>
                  <a:cubicBezTo>
                    <a:pt x="10113" y="5226"/>
                    <a:pt x="10123" y="5306"/>
                    <a:pt x="10123" y="5386"/>
                  </a:cubicBezTo>
                  <a:lnTo>
                    <a:pt x="10143" y="5615"/>
                  </a:lnTo>
                  <a:cubicBezTo>
                    <a:pt x="10163" y="5775"/>
                    <a:pt x="10163" y="5935"/>
                    <a:pt x="10163" y="6094"/>
                  </a:cubicBezTo>
                  <a:cubicBezTo>
                    <a:pt x="10153" y="6414"/>
                    <a:pt x="10123" y="6733"/>
                    <a:pt x="10074" y="7053"/>
                  </a:cubicBezTo>
                  <a:cubicBezTo>
                    <a:pt x="10403" y="5815"/>
                    <a:pt x="10283" y="4437"/>
                    <a:pt x="9704" y="3259"/>
                  </a:cubicBezTo>
                  <a:cubicBezTo>
                    <a:pt x="9435" y="2660"/>
                    <a:pt x="9045" y="2121"/>
                    <a:pt x="8586" y="1662"/>
                  </a:cubicBezTo>
                  <a:cubicBezTo>
                    <a:pt x="8117" y="1193"/>
                    <a:pt x="7568" y="814"/>
                    <a:pt x="6979" y="534"/>
                  </a:cubicBezTo>
                  <a:cubicBezTo>
                    <a:pt x="6380" y="265"/>
                    <a:pt x="5741" y="85"/>
                    <a:pt x="5082" y="25"/>
                  </a:cubicBezTo>
                  <a:lnTo>
                    <a:pt x="4593" y="5"/>
                  </a:lnTo>
                  <a:cubicBezTo>
                    <a:pt x="4566" y="2"/>
                    <a:pt x="4539" y="1"/>
                    <a:pt x="4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2"/>
            <p:cNvSpPr/>
            <p:nvPr/>
          </p:nvSpPr>
          <p:spPr>
            <a:xfrm>
              <a:off x="34715" y="5849523"/>
              <a:ext cx="1173998" cy="833471"/>
            </a:xfrm>
            <a:custGeom>
              <a:avLst/>
              <a:gdLst/>
              <a:ahLst/>
              <a:cxnLst/>
              <a:rect l="l" t="t" r="r" b="b"/>
              <a:pathLst>
                <a:path w="10822" h="7683" extrusionOk="0">
                  <a:moveTo>
                    <a:pt x="5100" y="0"/>
                  </a:moveTo>
                  <a:cubicBezTo>
                    <a:pt x="4416" y="0"/>
                    <a:pt x="3733" y="121"/>
                    <a:pt x="3095" y="365"/>
                  </a:cubicBezTo>
                  <a:cubicBezTo>
                    <a:pt x="2426" y="624"/>
                    <a:pt x="1797" y="1004"/>
                    <a:pt x="1268" y="1493"/>
                  </a:cubicBezTo>
                  <a:cubicBezTo>
                    <a:pt x="739" y="1982"/>
                    <a:pt x="310" y="2572"/>
                    <a:pt x="0" y="3210"/>
                  </a:cubicBezTo>
                  <a:cubicBezTo>
                    <a:pt x="699" y="1973"/>
                    <a:pt x="1847" y="1014"/>
                    <a:pt x="3165" y="555"/>
                  </a:cubicBezTo>
                  <a:cubicBezTo>
                    <a:pt x="3748" y="364"/>
                    <a:pt x="4354" y="248"/>
                    <a:pt x="4963" y="248"/>
                  </a:cubicBezTo>
                  <a:cubicBezTo>
                    <a:pt x="5052" y="248"/>
                    <a:pt x="5142" y="250"/>
                    <a:pt x="5231" y="256"/>
                  </a:cubicBezTo>
                  <a:cubicBezTo>
                    <a:pt x="5920" y="276"/>
                    <a:pt x="6609" y="425"/>
                    <a:pt x="7248" y="704"/>
                  </a:cubicBezTo>
                  <a:cubicBezTo>
                    <a:pt x="8536" y="1243"/>
                    <a:pt x="9594" y="2282"/>
                    <a:pt x="10173" y="3559"/>
                  </a:cubicBezTo>
                  <a:cubicBezTo>
                    <a:pt x="10462" y="4198"/>
                    <a:pt x="10632" y="4888"/>
                    <a:pt x="10672" y="5586"/>
                  </a:cubicBezTo>
                  <a:cubicBezTo>
                    <a:pt x="10742" y="6285"/>
                    <a:pt x="10642" y="7004"/>
                    <a:pt x="10433" y="7683"/>
                  </a:cubicBezTo>
                  <a:cubicBezTo>
                    <a:pt x="10562" y="7353"/>
                    <a:pt x="10662" y="7004"/>
                    <a:pt x="10722" y="6654"/>
                  </a:cubicBezTo>
                  <a:cubicBezTo>
                    <a:pt x="10782" y="6305"/>
                    <a:pt x="10822" y="5946"/>
                    <a:pt x="10802" y="5586"/>
                  </a:cubicBezTo>
                  <a:cubicBezTo>
                    <a:pt x="10792" y="4868"/>
                    <a:pt x="10642" y="4138"/>
                    <a:pt x="10362" y="3470"/>
                  </a:cubicBezTo>
                  <a:cubicBezTo>
                    <a:pt x="10083" y="2811"/>
                    <a:pt x="9664" y="2192"/>
                    <a:pt x="9155" y="1683"/>
                  </a:cubicBezTo>
                  <a:cubicBezTo>
                    <a:pt x="8636" y="1164"/>
                    <a:pt x="8026" y="744"/>
                    <a:pt x="7358" y="455"/>
                  </a:cubicBezTo>
                  <a:cubicBezTo>
                    <a:pt x="6644" y="153"/>
                    <a:pt x="5871" y="0"/>
                    <a:pt x="5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2"/>
            <p:cNvSpPr/>
            <p:nvPr/>
          </p:nvSpPr>
          <p:spPr>
            <a:xfrm>
              <a:off x="106205" y="5850065"/>
              <a:ext cx="536121" cy="246038"/>
            </a:xfrm>
            <a:custGeom>
              <a:avLst/>
              <a:gdLst/>
              <a:ahLst/>
              <a:cxnLst/>
              <a:rect l="l" t="t" r="r" b="b"/>
              <a:pathLst>
                <a:path w="4942" h="2268" extrusionOk="0">
                  <a:moveTo>
                    <a:pt x="4432" y="1"/>
                  </a:moveTo>
                  <a:cubicBezTo>
                    <a:pt x="3754" y="1"/>
                    <a:pt x="3075" y="120"/>
                    <a:pt x="2436" y="360"/>
                  </a:cubicBezTo>
                  <a:cubicBezTo>
                    <a:pt x="1767" y="619"/>
                    <a:pt x="1138" y="999"/>
                    <a:pt x="609" y="1488"/>
                  </a:cubicBezTo>
                  <a:cubicBezTo>
                    <a:pt x="479" y="1608"/>
                    <a:pt x="360" y="1728"/>
                    <a:pt x="250" y="1848"/>
                  </a:cubicBezTo>
                  <a:cubicBezTo>
                    <a:pt x="150" y="1988"/>
                    <a:pt x="70" y="2127"/>
                    <a:pt x="0" y="2267"/>
                  </a:cubicBezTo>
                  <a:cubicBezTo>
                    <a:pt x="679" y="1488"/>
                    <a:pt x="1548" y="889"/>
                    <a:pt x="2506" y="550"/>
                  </a:cubicBezTo>
                  <a:cubicBezTo>
                    <a:pt x="3095" y="360"/>
                    <a:pt x="3694" y="240"/>
                    <a:pt x="4303" y="240"/>
                  </a:cubicBezTo>
                  <a:cubicBezTo>
                    <a:pt x="4393" y="240"/>
                    <a:pt x="4483" y="240"/>
                    <a:pt x="4572" y="251"/>
                  </a:cubicBezTo>
                  <a:cubicBezTo>
                    <a:pt x="4692" y="251"/>
                    <a:pt x="4822" y="260"/>
                    <a:pt x="4942" y="271"/>
                  </a:cubicBezTo>
                  <a:cubicBezTo>
                    <a:pt x="4932" y="251"/>
                    <a:pt x="4922" y="231"/>
                    <a:pt x="4902" y="200"/>
                  </a:cubicBezTo>
                  <a:cubicBezTo>
                    <a:pt x="4852" y="131"/>
                    <a:pt x="4792" y="60"/>
                    <a:pt x="4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2"/>
            <p:cNvSpPr/>
            <p:nvPr/>
          </p:nvSpPr>
          <p:spPr>
            <a:xfrm>
              <a:off x="1167494" y="6205239"/>
              <a:ext cx="67259" cy="477757"/>
            </a:xfrm>
            <a:custGeom>
              <a:avLst/>
              <a:gdLst/>
              <a:ahLst/>
              <a:cxnLst/>
              <a:rect l="l" t="t" r="r" b="b"/>
              <a:pathLst>
                <a:path w="620" h="4404" extrusionOk="0">
                  <a:moveTo>
                    <a:pt x="320" y="1"/>
                  </a:moveTo>
                  <a:cubicBezTo>
                    <a:pt x="230" y="161"/>
                    <a:pt x="130" y="320"/>
                    <a:pt x="31" y="470"/>
                  </a:cubicBezTo>
                  <a:cubicBezTo>
                    <a:pt x="240" y="1059"/>
                    <a:pt x="350" y="1678"/>
                    <a:pt x="360" y="2307"/>
                  </a:cubicBezTo>
                  <a:cubicBezTo>
                    <a:pt x="380" y="2667"/>
                    <a:pt x="340" y="3026"/>
                    <a:pt x="280" y="3375"/>
                  </a:cubicBezTo>
                  <a:cubicBezTo>
                    <a:pt x="220" y="3725"/>
                    <a:pt x="130" y="4064"/>
                    <a:pt x="0" y="4404"/>
                  </a:cubicBezTo>
                  <a:cubicBezTo>
                    <a:pt x="390" y="3625"/>
                    <a:pt x="619" y="2747"/>
                    <a:pt x="619" y="1818"/>
                  </a:cubicBezTo>
                  <a:cubicBezTo>
                    <a:pt x="619" y="1179"/>
                    <a:pt x="510" y="570"/>
                    <a:pt x="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2"/>
            <p:cNvSpPr/>
            <p:nvPr/>
          </p:nvSpPr>
          <p:spPr>
            <a:xfrm>
              <a:off x="44478" y="6277922"/>
              <a:ext cx="1155556" cy="740827"/>
            </a:xfrm>
            <a:custGeom>
              <a:avLst/>
              <a:gdLst/>
              <a:ahLst/>
              <a:cxnLst/>
              <a:rect l="l" t="t" r="r" b="b"/>
              <a:pathLst>
                <a:path w="10652" h="6829" extrusionOk="0">
                  <a:moveTo>
                    <a:pt x="10243" y="0"/>
                  </a:moveTo>
                  <a:cubicBezTo>
                    <a:pt x="10013" y="329"/>
                    <a:pt x="9764" y="639"/>
                    <a:pt x="9504" y="939"/>
                  </a:cubicBezTo>
                  <a:cubicBezTo>
                    <a:pt x="10013" y="2086"/>
                    <a:pt x="10113" y="3404"/>
                    <a:pt x="9804" y="4602"/>
                  </a:cubicBezTo>
                  <a:cubicBezTo>
                    <a:pt x="10003" y="4333"/>
                    <a:pt x="10192" y="4043"/>
                    <a:pt x="10343" y="3734"/>
                  </a:cubicBezTo>
                  <a:cubicBezTo>
                    <a:pt x="10552" y="3055"/>
                    <a:pt x="10652" y="2336"/>
                    <a:pt x="10582" y="1637"/>
                  </a:cubicBezTo>
                  <a:cubicBezTo>
                    <a:pt x="10552" y="1078"/>
                    <a:pt x="10432" y="529"/>
                    <a:pt x="10243" y="0"/>
                  </a:cubicBezTo>
                  <a:close/>
                  <a:moveTo>
                    <a:pt x="9354" y="1088"/>
                  </a:moveTo>
                  <a:cubicBezTo>
                    <a:pt x="8835" y="1627"/>
                    <a:pt x="8256" y="2097"/>
                    <a:pt x="7627" y="2485"/>
                  </a:cubicBezTo>
                  <a:cubicBezTo>
                    <a:pt x="7687" y="2556"/>
                    <a:pt x="7757" y="2636"/>
                    <a:pt x="7817" y="2705"/>
                  </a:cubicBezTo>
                  <a:cubicBezTo>
                    <a:pt x="8126" y="3104"/>
                    <a:pt x="8396" y="3544"/>
                    <a:pt x="8595" y="4003"/>
                  </a:cubicBezTo>
                  <a:cubicBezTo>
                    <a:pt x="8785" y="4472"/>
                    <a:pt x="8925" y="4961"/>
                    <a:pt x="8995" y="5451"/>
                  </a:cubicBezTo>
                  <a:cubicBezTo>
                    <a:pt x="9284" y="5201"/>
                    <a:pt x="9564" y="4912"/>
                    <a:pt x="9804" y="4602"/>
                  </a:cubicBezTo>
                  <a:cubicBezTo>
                    <a:pt x="9853" y="4282"/>
                    <a:pt x="9883" y="3963"/>
                    <a:pt x="9893" y="3643"/>
                  </a:cubicBezTo>
                  <a:cubicBezTo>
                    <a:pt x="9893" y="3484"/>
                    <a:pt x="9893" y="3324"/>
                    <a:pt x="9873" y="3164"/>
                  </a:cubicBezTo>
                  <a:lnTo>
                    <a:pt x="9853" y="2935"/>
                  </a:lnTo>
                  <a:cubicBezTo>
                    <a:pt x="9853" y="2855"/>
                    <a:pt x="9843" y="2775"/>
                    <a:pt x="9824" y="2695"/>
                  </a:cubicBezTo>
                  <a:lnTo>
                    <a:pt x="9744" y="2226"/>
                  </a:lnTo>
                  <a:lnTo>
                    <a:pt x="9613" y="1767"/>
                  </a:lnTo>
                  <a:cubicBezTo>
                    <a:pt x="9534" y="1537"/>
                    <a:pt x="9454" y="1307"/>
                    <a:pt x="9354" y="1088"/>
                  </a:cubicBezTo>
                  <a:close/>
                  <a:moveTo>
                    <a:pt x="7428" y="2605"/>
                  </a:moveTo>
                  <a:cubicBezTo>
                    <a:pt x="6130" y="3364"/>
                    <a:pt x="4613" y="3794"/>
                    <a:pt x="2995" y="3794"/>
                  </a:cubicBezTo>
                  <a:cubicBezTo>
                    <a:pt x="1947" y="3794"/>
                    <a:pt x="939" y="3614"/>
                    <a:pt x="1" y="3274"/>
                  </a:cubicBezTo>
                  <a:lnTo>
                    <a:pt x="1" y="3274"/>
                  </a:lnTo>
                  <a:cubicBezTo>
                    <a:pt x="609" y="4772"/>
                    <a:pt x="1837" y="5959"/>
                    <a:pt x="3375" y="6509"/>
                  </a:cubicBezTo>
                  <a:cubicBezTo>
                    <a:pt x="3963" y="6718"/>
                    <a:pt x="4613" y="6828"/>
                    <a:pt x="5281" y="6828"/>
                  </a:cubicBezTo>
                  <a:cubicBezTo>
                    <a:pt x="5994" y="6828"/>
                    <a:pt x="6678" y="6697"/>
                    <a:pt x="7307" y="6458"/>
                  </a:cubicBezTo>
                  <a:lnTo>
                    <a:pt x="7307" y="6458"/>
                  </a:lnTo>
                  <a:cubicBezTo>
                    <a:pt x="7308" y="6458"/>
                    <a:pt x="7308" y="6458"/>
                    <a:pt x="7308" y="6459"/>
                  </a:cubicBezTo>
                  <a:cubicBezTo>
                    <a:pt x="7308" y="6458"/>
                    <a:pt x="7308" y="6458"/>
                    <a:pt x="7308" y="6458"/>
                  </a:cubicBezTo>
                  <a:lnTo>
                    <a:pt x="7308" y="6458"/>
                  </a:lnTo>
                  <a:cubicBezTo>
                    <a:pt x="7307" y="6458"/>
                    <a:pt x="7307" y="6458"/>
                    <a:pt x="7307" y="6458"/>
                  </a:cubicBezTo>
                  <a:lnTo>
                    <a:pt x="7307" y="6458"/>
                  </a:lnTo>
                  <a:cubicBezTo>
                    <a:pt x="6898" y="5959"/>
                    <a:pt x="6449" y="5520"/>
                    <a:pt x="5930" y="5161"/>
                  </a:cubicBezTo>
                  <a:cubicBezTo>
                    <a:pt x="5810" y="5061"/>
                    <a:pt x="5671" y="4981"/>
                    <a:pt x="5541" y="4901"/>
                  </a:cubicBezTo>
                  <a:cubicBezTo>
                    <a:pt x="5401" y="4821"/>
                    <a:pt x="5271" y="4742"/>
                    <a:pt x="5132" y="4672"/>
                  </a:cubicBezTo>
                  <a:cubicBezTo>
                    <a:pt x="4852" y="4532"/>
                    <a:pt x="4562" y="4422"/>
                    <a:pt x="4263" y="4322"/>
                  </a:cubicBezTo>
                  <a:cubicBezTo>
                    <a:pt x="3674" y="4133"/>
                    <a:pt x="3045" y="4033"/>
                    <a:pt x="2416" y="4033"/>
                  </a:cubicBezTo>
                  <a:lnTo>
                    <a:pt x="2396" y="4033"/>
                  </a:lnTo>
                  <a:cubicBezTo>
                    <a:pt x="1777" y="4033"/>
                    <a:pt x="1159" y="4123"/>
                    <a:pt x="549" y="4302"/>
                  </a:cubicBezTo>
                  <a:cubicBezTo>
                    <a:pt x="1128" y="4023"/>
                    <a:pt x="1767" y="3863"/>
                    <a:pt x="2416" y="3823"/>
                  </a:cubicBezTo>
                  <a:lnTo>
                    <a:pt x="2905" y="3823"/>
                  </a:lnTo>
                  <a:cubicBezTo>
                    <a:pt x="3065" y="3834"/>
                    <a:pt x="3225" y="3843"/>
                    <a:pt x="3395" y="3863"/>
                  </a:cubicBezTo>
                  <a:cubicBezTo>
                    <a:pt x="3714" y="3903"/>
                    <a:pt x="4034" y="3973"/>
                    <a:pt x="4343" y="4073"/>
                  </a:cubicBezTo>
                  <a:cubicBezTo>
                    <a:pt x="4962" y="4273"/>
                    <a:pt x="5551" y="4582"/>
                    <a:pt x="6060" y="4992"/>
                  </a:cubicBezTo>
                  <a:cubicBezTo>
                    <a:pt x="6569" y="5400"/>
                    <a:pt x="6998" y="5899"/>
                    <a:pt x="7308" y="6458"/>
                  </a:cubicBezTo>
                  <a:lnTo>
                    <a:pt x="7308" y="6458"/>
                  </a:lnTo>
                  <a:cubicBezTo>
                    <a:pt x="7929" y="6222"/>
                    <a:pt x="8499" y="5882"/>
                    <a:pt x="8995" y="5460"/>
                  </a:cubicBezTo>
                  <a:cubicBezTo>
                    <a:pt x="8865" y="4972"/>
                    <a:pt x="8705" y="4502"/>
                    <a:pt x="8486" y="4063"/>
                  </a:cubicBezTo>
                  <a:cubicBezTo>
                    <a:pt x="8256" y="3623"/>
                    <a:pt x="7976" y="3215"/>
                    <a:pt x="7657" y="2845"/>
                  </a:cubicBezTo>
                  <a:cubicBezTo>
                    <a:pt x="7587" y="2755"/>
                    <a:pt x="7508" y="2676"/>
                    <a:pt x="7428" y="260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2"/>
            <p:cNvSpPr/>
            <p:nvPr/>
          </p:nvSpPr>
          <p:spPr>
            <a:xfrm>
              <a:off x="104035" y="6692653"/>
              <a:ext cx="733233" cy="285960"/>
            </a:xfrm>
            <a:custGeom>
              <a:avLst/>
              <a:gdLst/>
              <a:ahLst/>
              <a:cxnLst/>
              <a:rect l="l" t="t" r="r" b="b"/>
              <a:pathLst>
                <a:path w="6759" h="2636" extrusionOk="0">
                  <a:moveTo>
                    <a:pt x="1867" y="0"/>
                  </a:moveTo>
                  <a:cubicBezTo>
                    <a:pt x="1218" y="40"/>
                    <a:pt x="579" y="200"/>
                    <a:pt x="0" y="479"/>
                  </a:cubicBezTo>
                  <a:cubicBezTo>
                    <a:pt x="610" y="300"/>
                    <a:pt x="1228" y="210"/>
                    <a:pt x="1847" y="210"/>
                  </a:cubicBezTo>
                  <a:lnTo>
                    <a:pt x="1867" y="210"/>
                  </a:lnTo>
                  <a:cubicBezTo>
                    <a:pt x="2496" y="210"/>
                    <a:pt x="3125" y="310"/>
                    <a:pt x="3714" y="499"/>
                  </a:cubicBezTo>
                  <a:cubicBezTo>
                    <a:pt x="4013" y="599"/>
                    <a:pt x="4303" y="709"/>
                    <a:pt x="4583" y="849"/>
                  </a:cubicBezTo>
                  <a:cubicBezTo>
                    <a:pt x="4722" y="919"/>
                    <a:pt x="4852" y="998"/>
                    <a:pt x="4992" y="1078"/>
                  </a:cubicBezTo>
                  <a:cubicBezTo>
                    <a:pt x="5122" y="1158"/>
                    <a:pt x="5261" y="1238"/>
                    <a:pt x="5381" y="1338"/>
                  </a:cubicBezTo>
                  <a:cubicBezTo>
                    <a:pt x="5900" y="1697"/>
                    <a:pt x="6349" y="2136"/>
                    <a:pt x="6759" y="2636"/>
                  </a:cubicBezTo>
                  <a:cubicBezTo>
                    <a:pt x="6449" y="2077"/>
                    <a:pt x="6020" y="1577"/>
                    <a:pt x="5511" y="1169"/>
                  </a:cubicBezTo>
                  <a:cubicBezTo>
                    <a:pt x="5002" y="759"/>
                    <a:pt x="4413" y="450"/>
                    <a:pt x="3794" y="250"/>
                  </a:cubicBezTo>
                  <a:cubicBezTo>
                    <a:pt x="3485" y="150"/>
                    <a:pt x="3165" y="80"/>
                    <a:pt x="2846" y="40"/>
                  </a:cubicBezTo>
                  <a:cubicBezTo>
                    <a:pt x="2676" y="20"/>
                    <a:pt x="2516" y="11"/>
                    <a:pt x="2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2"/>
            <p:cNvSpPr/>
            <p:nvPr/>
          </p:nvSpPr>
          <p:spPr>
            <a:xfrm>
              <a:off x="850181" y="6547503"/>
              <a:ext cx="170101" cy="322844"/>
            </a:xfrm>
            <a:custGeom>
              <a:avLst/>
              <a:gdLst/>
              <a:ahLst/>
              <a:cxnLst/>
              <a:rect l="l" t="t" r="r" b="b"/>
              <a:pathLst>
                <a:path w="1568" h="2976" extrusionOk="0">
                  <a:moveTo>
                    <a:pt x="200" y="0"/>
                  </a:moveTo>
                  <a:cubicBezTo>
                    <a:pt x="130" y="40"/>
                    <a:pt x="70" y="80"/>
                    <a:pt x="1" y="120"/>
                  </a:cubicBezTo>
                  <a:cubicBezTo>
                    <a:pt x="81" y="191"/>
                    <a:pt x="160" y="270"/>
                    <a:pt x="230" y="360"/>
                  </a:cubicBezTo>
                  <a:cubicBezTo>
                    <a:pt x="549" y="730"/>
                    <a:pt x="829" y="1138"/>
                    <a:pt x="1059" y="1578"/>
                  </a:cubicBezTo>
                  <a:cubicBezTo>
                    <a:pt x="1278" y="2017"/>
                    <a:pt x="1438" y="2487"/>
                    <a:pt x="1568" y="2975"/>
                  </a:cubicBezTo>
                  <a:lnTo>
                    <a:pt x="1568" y="2966"/>
                  </a:lnTo>
                  <a:cubicBezTo>
                    <a:pt x="1498" y="2476"/>
                    <a:pt x="1358" y="1987"/>
                    <a:pt x="1168" y="1518"/>
                  </a:cubicBezTo>
                  <a:cubicBezTo>
                    <a:pt x="969" y="1059"/>
                    <a:pt x="699" y="619"/>
                    <a:pt x="390" y="220"/>
                  </a:cubicBezTo>
                  <a:cubicBezTo>
                    <a:pt x="330" y="151"/>
                    <a:pt x="260" y="71"/>
                    <a:pt x="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2"/>
            <p:cNvSpPr/>
            <p:nvPr/>
          </p:nvSpPr>
          <p:spPr>
            <a:xfrm>
              <a:off x="1059119" y="6379679"/>
              <a:ext cx="82447" cy="397480"/>
            </a:xfrm>
            <a:custGeom>
              <a:avLst/>
              <a:gdLst/>
              <a:ahLst/>
              <a:cxnLst/>
              <a:rect l="l" t="t" r="r" b="b"/>
              <a:pathLst>
                <a:path w="760" h="3664" extrusionOk="0">
                  <a:moveTo>
                    <a:pt x="151" y="1"/>
                  </a:moveTo>
                  <a:lnTo>
                    <a:pt x="1" y="150"/>
                  </a:lnTo>
                  <a:cubicBezTo>
                    <a:pt x="101" y="369"/>
                    <a:pt x="181" y="599"/>
                    <a:pt x="260" y="829"/>
                  </a:cubicBezTo>
                  <a:lnTo>
                    <a:pt x="391" y="1288"/>
                  </a:lnTo>
                  <a:lnTo>
                    <a:pt x="471" y="1757"/>
                  </a:lnTo>
                  <a:cubicBezTo>
                    <a:pt x="490" y="1837"/>
                    <a:pt x="500" y="1917"/>
                    <a:pt x="500" y="1997"/>
                  </a:cubicBezTo>
                  <a:lnTo>
                    <a:pt x="520" y="2226"/>
                  </a:lnTo>
                  <a:cubicBezTo>
                    <a:pt x="540" y="2386"/>
                    <a:pt x="540" y="2546"/>
                    <a:pt x="540" y="2705"/>
                  </a:cubicBezTo>
                  <a:cubicBezTo>
                    <a:pt x="530" y="3025"/>
                    <a:pt x="500" y="3344"/>
                    <a:pt x="451" y="3664"/>
                  </a:cubicBezTo>
                  <a:cubicBezTo>
                    <a:pt x="760" y="2466"/>
                    <a:pt x="660" y="1148"/>
                    <a:pt x="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2"/>
            <p:cNvSpPr/>
            <p:nvPr/>
          </p:nvSpPr>
          <p:spPr>
            <a:xfrm>
              <a:off x="1155561" y="6256226"/>
              <a:ext cx="53156" cy="426770"/>
            </a:xfrm>
            <a:custGeom>
              <a:avLst/>
              <a:gdLst/>
              <a:ahLst/>
              <a:cxnLst/>
              <a:rect l="l" t="t" r="r" b="b"/>
              <a:pathLst>
                <a:path w="490" h="3934" extrusionOk="0">
                  <a:moveTo>
                    <a:pt x="141" y="0"/>
                  </a:moveTo>
                  <a:cubicBezTo>
                    <a:pt x="90" y="70"/>
                    <a:pt x="50" y="140"/>
                    <a:pt x="1" y="200"/>
                  </a:cubicBezTo>
                  <a:cubicBezTo>
                    <a:pt x="190" y="729"/>
                    <a:pt x="310" y="1278"/>
                    <a:pt x="340" y="1837"/>
                  </a:cubicBezTo>
                  <a:cubicBezTo>
                    <a:pt x="410" y="2536"/>
                    <a:pt x="310" y="3255"/>
                    <a:pt x="101" y="3934"/>
                  </a:cubicBezTo>
                  <a:lnTo>
                    <a:pt x="110" y="3934"/>
                  </a:lnTo>
                  <a:cubicBezTo>
                    <a:pt x="240" y="3594"/>
                    <a:pt x="330" y="3255"/>
                    <a:pt x="390" y="2905"/>
                  </a:cubicBezTo>
                  <a:cubicBezTo>
                    <a:pt x="450" y="2556"/>
                    <a:pt x="490" y="2197"/>
                    <a:pt x="470" y="1837"/>
                  </a:cubicBezTo>
                  <a:cubicBezTo>
                    <a:pt x="460" y="1208"/>
                    <a:pt x="350" y="589"/>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045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descr="Une image contenant texte&#10;&#10;Description générée automatiquement">
            <a:extLst>
              <a:ext uri="{FF2B5EF4-FFF2-40B4-BE49-F238E27FC236}">
                <a16:creationId xmlns:a16="http://schemas.microsoft.com/office/drawing/2014/main" id="{F28567B7-55F2-BAD4-F6A8-8ADDCBEE1DA6}"/>
              </a:ext>
            </a:extLst>
          </p:cNvPr>
          <p:cNvPicPr>
            <a:picLocks noChangeAspect="1"/>
          </p:cNvPicPr>
          <p:nvPr/>
        </p:nvPicPr>
        <p:blipFill>
          <a:blip r:embed="rId2"/>
          <a:stretch>
            <a:fillRect/>
          </a:stretch>
        </p:blipFill>
        <p:spPr>
          <a:xfrm>
            <a:off x="2236425" y="2571750"/>
            <a:ext cx="6642310" cy="1856457"/>
          </a:xfrm>
          <a:prstGeom prst="rect">
            <a:avLst/>
          </a:prstGeom>
        </p:spPr>
      </p:pic>
      <p:sp>
        <p:nvSpPr>
          <p:cNvPr id="10" name="ZoneTexte 9">
            <a:extLst>
              <a:ext uri="{FF2B5EF4-FFF2-40B4-BE49-F238E27FC236}">
                <a16:creationId xmlns:a16="http://schemas.microsoft.com/office/drawing/2014/main" id="{8DE7AB82-A656-C193-A9DA-076DF25E8273}"/>
              </a:ext>
            </a:extLst>
          </p:cNvPr>
          <p:cNvSpPr txBox="1"/>
          <p:nvPr/>
        </p:nvSpPr>
        <p:spPr>
          <a:xfrm>
            <a:off x="468217" y="1234948"/>
            <a:ext cx="6555036" cy="1077218"/>
          </a:xfrm>
          <a:prstGeom prst="rect">
            <a:avLst/>
          </a:prstGeom>
          <a:noFill/>
        </p:spPr>
        <p:txBody>
          <a:bodyPr wrap="square">
            <a:spAutoFit/>
          </a:bodyPr>
          <a:lstStyle/>
          <a:p>
            <a:r>
              <a:rPr lang="fr-FR" sz="1600" b="0" i="0" dirty="0">
                <a:solidFill>
                  <a:schemeClr val="tx1"/>
                </a:solidFill>
                <a:effectLst/>
                <a:latin typeface="Barlow Medium" panose="00000600000000000000" pitchFamily="2" charset="0"/>
              </a:rPr>
              <a:t>Le modèle de données SKOS est formellement défini dans cette spécification comme une ontologie OWL Full Des données SKOS sont exprimées sous forme de triplets RDF et peuvent être encodées en utilisant n'importe quelle syntaxe RDF</a:t>
            </a:r>
            <a:endParaRPr lang="fr-FR" sz="1600" dirty="0">
              <a:solidFill>
                <a:schemeClr val="tx1"/>
              </a:solidFill>
              <a:latin typeface="Barlow Medium" panose="00000600000000000000" pitchFamily="2" charset="0"/>
            </a:endParaRPr>
          </a:p>
        </p:txBody>
      </p:sp>
    </p:spTree>
    <p:extLst>
      <p:ext uri="{BB962C8B-B14F-4D97-AF65-F5344CB8AC3E}">
        <p14:creationId xmlns:p14="http://schemas.microsoft.com/office/powerpoint/2010/main" val="168832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2"/>
          <p:cNvSpPr txBox="1">
            <a:spLocks noGrp="1"/>
          </p:cNvSpPr>
          <p:nvPr>
            <p:ph type="title"/>
          </p:nvPr>
        </p:nvSpPr>
        <p:spPr>
          <a:xfrm>
            <a:off x="61888" y="1994973"/>
            <a:ext cx="6867304" cy="841800"/>
          </a:xfrm>
          <a:prstGeom prst="rect">
            <a:avLst/>
          </a:prstGeom>
        </p:spPr>
        <p:txBody>
          <a:bodyPr spcFirstLastPara="1" wrap="square" lIns="91425" tIns="91425" rIns="91425" bIns="91425" anchor="ctr" anchorCtr="0">
            <a:noAutofit/>
          </a:bodyPr>
          <a:lstStyle/>
          <a:p>
            <a:pPr lvl="0"/>
            <a:r>
              <a:rPr lang="fr-FR" dirty="0"/>
              <a:t>Requêtes SPARQL</a:t>
            </a:r>
            <a:endParaRPr dirty="0"/>
          </a:p>
        </p:txBody>
      </p:sp>
      <p:sp>
        <p:nvSpPr>
          <p:cNvPr id="1260" name="Google Shape;1260;p42"/>
          <p:cNvSpPr txBox="1">
            <a:spLocks noGrp="1"/>
          </p:cNvSpPr>
          <p:nvPr>
            <p:ph type="title" idx="2"/>
          </p:nvPr>
        </p:nvSpPr>
        <p:spPr>
          <a:xfrm>
            <a:off x="720000" y="1049500"/>
            <a:ext cx="1671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1262" name="Google Shape;1262;p42"/>
          <p:cNvGrpSpPr/>
          <p:nvPr/>
        </p:nvGrpSpPr>
        <p:grpSpPr>
          <a:xfrm>
            <a:off x="5818300" y="1049500"/>
            <a:ext cx="2727283" cy="3606747"/>
            <a:chOff x="0" y="3356909"/>
            <a:chExt cx="2845069" cy="3762515"/>
          </a:xfrm>
        </p:grpSpPr>
        <p:sp>
          <p:nvSpPr>
            <p:cNvPr id="1263" name="Google Shape;1263;p42"/>
            <p:cNvSpPr/>
            <p:nvPr/>
          </p:nvSpPr>
          <p:spPr>
            <a:xfrm>
              <a:off x="1449007" y="6963318"/>
              <a:ext cx="1396061" cy="156106"/>
            </a:xfrm>
            <a:custGeom>
              <a:avLst/>
              <a:gdLst/>
              <a:ahLst/>
              <a:cxnLst/>
              <a:rect l="l" t="t" r="r" b="b"/>
              <a:pathLst>
                <a:path w="12869" h="1439" extrusionOk="0">
                  <a:moveTo>
                    <a:pt x="6440" y="1"/>
                  </a:moveTo>
                  <a:cubicBezTo>
                    <a:pt x="2886" y="1"/>
                    <a:pt x="1" y="320"/>
                    <a:pt x="1" y="720"/>
                  </a:cubicBezTo>
                  <a:cubicBezTo>
                    <a:pt x="1" y="1119"/>
                    <a:pt x="2886" y="1438"/>
                    <a:pt x="6440" y="1438"/>
                  </a:cubicBezTo>
                  <a:cubicBezTo>
                    <a:pt x="9994" y="1438"/>
                    <a:pt x="12869" y="1119"/>
                    <a:pt x="12869" y="720"/>
                  </a:cubicBezTo>
                  <a:cubicBezTo>
                    <a:pt x="12869" y="320"/>
                    <a:pt x="9994" y="1"/>
                    <a:pt x="6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2"/>
            <p:cNvSpPr/>
            <p:nvPr/>
          </p:nvSpPr>
          <p:spPr>
            <a:xfrm>
              <a:off x="1757750" y="5385216"/>
              <a:ext cx="802445" cy="1369266"/>
            </a:xfrm>
            <a:custGeom>
              <a:avLst/>
              <a:gdLst/>
              <a:ahLst/>
              <a:cxnLst/>
              <a:rect l="l" t="t" r="r" b="b"/>
              <a:pathLst>
                <a:path w="7397" h="12622" extrusionOk="0">
                  <a:moveTo>
                    <a:pt x="906" y="0"/>
                  </a:moveTo>
                  <a:cubicBezTo>
                    <a:pt x="399" y="0"/>
                    <a:pt x="55" y="97"/>
                    <a:pt x="0" y="113"/>
                  </a:cubicBezTo>
                  <a:cubicBezTo>
                    <a:pt x="130" y="1361"/>
                    <a:pt x="499" y="5384"/>
                    <a:pt x="1158" y="6452"/>
                  </a:cubicBezTo>
                  <a:cubicBezTo>
                    <a:pt x="2136" y="8019"/>
                    <a:pt x="6729" y="12622"/>
                    <a:pt x="6729" y="12622"/>
                  </a:cubicBezTo>
                  <a:lnTo>
                    <a:pt x="7397" y="12023"/>
                  </a:lnTo>
                  <a:cubicBezTo>
                    <a:pt x="7397" y="12023"/>
                    <a:pt x="5351" y="7850"/>
                    <a:pt x="4073" y="6772"/>
                  </a:cubicBezTo>
                  <a:cubicBezTo>
                    <a:pt x="3454" y="6253"/>
                    <a:pt x="3124" y="6133"/>
                    <a:pt x="3124" y="6133"/>
                  </a:cubicBezTo>
                  <a:lnTo>
                    <a:pt x="3264" y="732"/>
                  </a:lnTo>
                  <a:cubicBezTo>
                    <a:pt x="3264" y="732"/>
                    <a:pt x="2256" y="123"/>
                    <a:pt x="1338" y="23"/>
                  </a:cubicBezTo>
                  <a:cubicBezTo>
                    <a:pt x="1184" y="7"/>
                    <a:pt x="1039" y="0"/>
                    <a:pt x="906"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a:off x="2074954" y="6012465"/>
              <a:ext cx="389995" cy="495114"/>
            </a:xfrm>
            <a:custGeom>
              <a:avLst/>
              <a:gdLst/>
              <a:ahLst/>
              <a:cxnLst/>
              <a:rect l="l" t="t" r="r" b="b"/>
              <a:pathLst>
                <a:path w="3595" h="4564" extrusionOk="0">
                  <a:moveTo>
                    <a:pt x="211" y="1"/>
                  </a:moveTo>
                  <a:lnTo>
                    <a:pt x="211" y="1"/>
                  </a:lnTo>
                  <a:cubicBezTo>
                    <a:pt x="140" y="161"/>
                    <a:pt x="71" y="320"/>
                    <a:pt x="1" y="460"/>
                  </a:cubicBezTo>
                  <a:cubicBezTo>
                    <a:pt x="1" y="460"/>
                    <a:pt x="410" y="1209"/>
                    <a:pt x="480" y="2277"/>
                  </a:cubicBezTo>
                  <a:cubicBezTo>
                    <a:pt x="490" y="2457"/>
                    <a:pt x="480" y="2856"/>
                    <a:pt x="480" y="3366"/>
                  </a:cubicBezTo>
                  <a:cubicBezTo>
                    <a:pt x="520" y="3405"/>
                    <a:pt x="560" y="3455"/>
                    <a:pt x="610" y="3505"/>
                  </a:cubicBezTo>
                  <a:cubicBezTo>
                    <a:pt x="610" y="3485"/>
                    <a:pt x="719" y="3006"/>
                    <a:pt x="779" y="2527"/>
                  </a:cubicBezTo>
                  <a:cubicBezTo>
                    <a:pt x="841" y="1977"/>
                    <a:pt x="742" y="1465"/>
                    <a:pt x="876" y="1465"/>
                  </a:cubicBezTo>
                  <a:cubicBezTo>
                    <a:pt x="895" y="1465"/>
                    <a:pt x="919" y="1476"/>
                    <a:pt x="949" y="1498"/>
                  </a:cubicBezTo>
                  <a:cubicBezTo>
                    <a:pt x="1578" y="1968"/>
                    <a:pt x="2527" y="3036"/>
                    <a:pt x="3595" y="4563"/>
                  </a:cubicBezTo>
                  <a:cubicBezTo>
                    <a:pt x="2886" y="3275"/>
                    <a:pt x="1888" y="1618"/>
                    <a:pt x="1149" y="990"/>
                  </a:cubicBezTo>
                  <a:cubicBezTo>
                    <a:pt x="530" y="471"/>
                    <a:pt x="200" y="351"/>
                    <a:pt x="200" y="351"/>
                  </a:cubicBezTo>
                  <a:lnTo>
                    <a:pt x="211" y="1"/>
                  </a:lnTo>
                  <a:close/>
                </a:path>
              </a:pathLst>
            </a:custGeom>
            <a:solidFill>
              <a:srgbClr val="E1A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a:off x="1818392" y="5385650"/>
              <a:ext cx="85593" cy="538182"/>
            </a:xfrm>
            <a:custGeom>
              <a:avLst/>
              <a:gdLst/>
              <a:ahLst/>
              <a:cxnLst/>
              <a:rect l="l" t="t" r="r" b="b"/>
              <a:pathLst>
                <a:path w="789" h="4961" extrusionOk="0">
                  <a:moveTo>
                    <a:pt x="401" y="0"/>
                  </a:moveTo>
                  <a:cubicBezTo>
                    <a:pt x="252" y="0"/>
                    <a:pt x="115" y="8"/>
                    <a:pt x="0" y="19"/>
                  </a:cubicBezTo>
                  <a:cubicBezTo>
                    <a:pt x="120" y="109"/>
                    <a:pt x="280" y="308"/>
                    <a:pt x="249" y="738"/>
                  </a:cubicBezTo>
                  <a:cubicBezTo>
                    <a:pt x="209" y="1257"/>
                    <a:pt x="249" y="3473"/>
                    <a:pt x="329" y="4960"/>
                  </a:cubicBezTo>
                  <a:cubicBezTo>
                    <a:pt x="320" y="2775"/>
                    <a:pt x="659" y="798"/>
                    <a:pt x="788" y="19"/>
                  </a:cubicBezTo>
                  <a:cubicBezTo>
                    <a:pt x="654" y="6"/>
                    <a:pt x="523" y="0"/>
                    <a:pt x="401" y="0"/>
                  </a:cubicBezTo>
                  <a:close/>
                </a:path>
              </a:pathLst>
            </a:custGeom>
            <a:solidFill>
              <a:srgbClr val="E1A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a:off x="2251565" y="6626153"/>
              <a:ext cx="433279" cy="377302"/>
            </a:xfrm>
            <a:custGeom>
              <a:avLst/>
              <a:gdLst/>
              <a:ahLst/>
              <a:cxnLst/>
              <a:rect l="l" t="t" r="r" b="b"/>
              <a:pathLst>
                <a:path w="3994" h="3478" extrusionOk="0">
                  <a:moveTo>
                    <a:pt x="2774" y="0"/>
                  </a:moveTo>
                  <a:cubicBezTo>
                    <a:pt x="2680" y="0"/>
                    <a:pt x="2594" y="50"/>
                    <a:pt x="2565" y="114"/>
                  </a:cubicBezTo>
                  <a:cubicBezTo>
                    <a:pt x="2536" y="194"/>
                    <a:pt x="2616" y="433"/>
                    <a:pt x="2596" y="513"/>
                  </a:cubicBezTo>
                  <a:cubicBezTo>
                    <a:pt x="2576" y="593"/>
                    <a:pt x="2406" y="753"/>
                    <a:pt x="2326" y="793"/>
                  </a:cubicBezTo>
                  <a:cubicBezTo>
                    <a:pt x="2186" y="873"/>
                    <a:pt x="2117" y="883"/>
                    <a:pt x="2046" y="883"/>
                  </a:cubicBezTo>
                  <a:cubicBezTo>
                    <a:pt x="2006" y="883"/>
                    <a:pt x="1957" y="833"/>
                    <a:pt x="1897" y="783"/>
                  </a:cubicBezTo>
                  <a:cubicBezTo>
                    <a:pt x="1835" y="735"/>
                    <a:pt x="1765" y="688"/>
                    <a:pt x="1682" y="688"/>
                  </a:cubicBezTo>
                  <a:cubicBezTo>
                    <a:pt x="1643" y="688"/>
                    <a:pt x="1602" y="698"/>
                    <a:pt x="1558" y="723"/>
                  </a:cubicBezTo>
                  <a:cubicBezTo>
                    <a:pt x="1388" y="813"/>
                    <a:pt x="1388" y="1722"/>
                    <a:pt x="669" y="2330"/>
                  </a:cubicBezTo>
                  <a:cubicBezTo>
                    <a:pt x="599" y="2390"/>
                    <a:pt x="569" y="2430"/>
                    <a:pt x="569" y="2430"/>
                  </a:cubicBezTo>
                  <a:lnTo>
                    <a:pt x="110" y="2809"/>
                  </a:lnTo>
                  <a:cubicBezTo>
                    <a:pt x="50" y="2889"/>
                    <a:pt x="0" y="2979"/>
                    <a:pt x="30" y="3079"/>
                  </a:cubicBezTo>
                  <a:cubicBezTo>
                    <a:pt x="40" y="3109"/>
                    <a:pt x="50" y="3139"/>
                    <a:pt x="80" y="3179"/>
                  </a:cubicBezTo>
                  <a:cubicBezTo>
                    <a:pt x="80" y="3179"/>
                    <a:pt x="220" y="3428"/>
                    <a:pt x="289" y="3468"/>
                  </a:cubicBezTo>
                  <a:cubicBezTo>
                    <a:pt x="302" y="3475"/>
                    <a:pt x="321" y="3477"/>
                    <a:pt x="344" y="3477"/>
                  </a:cubicBezTo>
                  <a:cubicBezTo>
                    <a:pt x="461" y="3477"/>
                    <a:pt x="688" y="3402"/>
                    <a:pt x="789" y="3368"/>
                  </a:cubicBezTo>
                  <a:cubicBezTo>
                    <a:pt x="899" y="3328"/>
                    <a:pt x="1238" y="3159"/>
                    <a:pt x="1458" y="3019"/>
                  </a:cubicBezTo>
                  <a:cubicBezTo>
                    <a:pt x="1487" y="2999"/>
                    <a:pt x="1518" y="2979"/>
                    <a:pt x="1538" y="2969"/>
                  </a:cubicBezTo>
                  <a:cubicBezTo>
                    <a:pt x="1618" y="2909"/>
                    <a:pt x="1757" y="2820"/>
                    <a:pt x="1897" y="2720"/>
                  </a:cubicBezTo>
                  <a:cubicBezTo>
                    <a:pt x="2006" y="2640"/>
                    <a:pt x="2126" y="2560"/>
                    <a:pt x="2216" y="2500"/>
                  </a:cubicBezTo>
                  <a:cubicBezTo>
                    <a:pt x="2316" y="2430"/>
                    <a:pt x="2376" y="2390"/>
                    <a:pt x="2386" y="2380"/>
                  </a:cubicBezTo>
                  <a:cubicBezTo>
                    <a:pt x="2386" y="2380"/>
                    <a:pt x="2456" y="2341"/>
                    <a:pt x="2545" y="2281"/>
                  </a:cubicBezTo>
                  <a:cubicBezTo>
                    <a:pt x="2736" y="2161"/>
                    <a:pt x="3035" y="1961"/>
                    <a:pt x="3164" y="1881"/>
                  </a:cubicBezTo>
                  <a:cubicBezTo>
                    <a:pt x="3175" y="1871"/>
                    <a:pt x="3195" y="1861"/>
                    <a:pt x="3204" y="1851"/>
                  </a:cubicBezTo>
                  <a:cubicBezTo>
                    <a:pt x="3434" y="1702"/>
                    <a:pt x="3993" y="1322"/>
                    <a:pt x="3993" y="1103"/>
                  </a:cubicBezTo>
                  <a:cubicBezTo>
                    <a:pt x="3963" y="1083"/>
                    <a:pt x="3933" y="1063"/>
                    <a:pt x="3914" y="1043"/>
                  </a:cubicBezTo>
                  <a:cubicBezTo>
                    <a:pt x="3874" y="1012"/>
                    <a:pt x="3834" y="983"/>
                    <a:pt x="3814" y="963"/>
                  </a:cubicBezTo>
                  <a:cubicBezTo>
                    <a:pt x="3783" y="943"/>
                    <a:pt x="3244" y="194"/>
                    <a:pt x="2885" y="25"/>
                  </a:cubicBezTo>
                  <a:cubicBezTo>
                    <a:pt x="2849" y="8"/>
                    <a:pt x="2811" y="0"/>
                    <a:pt x="27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a:off x="2638089" y="6698077"/>
              <a:ext cx="16381" cy="20612"/>
            </a:xfrm>
            <a:custGeom>
              <a:avLst/>
              <a:gdLst/>
              <a:ahLst/>
              <a:cxnLst/>
              <a:rect l="l" t="t" r="r" b="b"/>
              <a:pathLst>
                <a:path w="151" h="190" extrusionOk="0">
                  <a:moveTo>
                    <a:pt x="1" y="0"/>
                  </a:moveTo>
                  <a:cubicBezTo>
                    <a:pt x="61" y="70"/>
                    <a:pt x="111" y="140"/>
                    <a:pt x="151" y="190"/>
                  </a:cubicBezTo>
                  <a:cubicBezTo>
                    <a:pt x="111" y="140"/>
                    <a:pt x="61" y="7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a:off x="2561283" y="6678550"/>
              <a:ext cx="104035" cy="124646"/>
            </a:xfrm>
            <a:custGeom>
              <a:avLst/>
              <a:gdLst/>
              <a:ahLst/>
              <a:cxnLst/>
              <a:rect l="l" t="t" r="r" b="b"/>
              <a:pathLst>
                <a:path w="959" h="1149" extrusionOk="0">
                  <a:moveTo>
                    <a:pt x="549" y="1"/>
                  </a:moveTo>
                  <a:cubicBezTo>
                    <a:pt x="549" y="1"/>
                    <a:pt x="0" y="620"/>
                    <a:pt x="360" y="1148"/>
                  </a:cubicBezTo>
                  <a:cubicBezTo>
                    <a:pt x="629" y="939"/>
                    <a:pt x="848" y="729"/>
                    <a:pt x="959" y="480"/>
                  </a:cubicBezTo>
                  <a:cubicBezTo>
                    <a:pt x="948" y="480"/>
                    <a:pt x="919" y="430"/>
                    <a:pt x="859" y="370"/>
                  </a:cubicBezTo>
                  <a:cubicBezTo>
                    <a:pt x="819" y="320"/>
                    <a:pt x="769" y="250"/>
                    <a:pt x="709" y="180"/>
                  </a:cubicBezTo>
                  <a:cubicBezTo>
                    <a:pt x="659" y="121"/>
                    <a:pt x="609" y="61"/>
                    <a:pt x="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a:off x="2260243" y="6730513"/>
              <a:ext cx="424601" cy="272942"/>
            </a:xfrm>
            <a:custGeom>
              <a:avLst/>
              <a:gdLst/>
              <a:ahLst/>
              <a:cxnLst/>
              <a:rect l="l" t="t" r="r" b="b"/>
              <a:pathLst>
                <a:path w="3914" h="2516" extrusionOk="0">
                  <a:moveTo>
                    <a:pt x="3734" y="1"/>
                  </a:moveTo>
                  <a:cubicBezTo>
                    <a:pt x="3623" y="250"/>
                    <a:pt x="3404" y="460"/>
                    <a:pt x="3135" y="669"/>
                  </a:cubicBezTo>
                  <a:cubicBezTo>
                    <a:pt x="2735" y="969"/>
                    <a:pt x="2216" y="1248"/>
                    <a:pt x="1797" y="1568"/>
                  </a:cubicBezTo>
                  <a:cubicBezTo>
                    <a:pt x="1218" y="2007"/>
                    <a:pt x="689" y="2257"/>
                    <a:pt x="569" y="2267"/>
                  </a:cubicBezTo>
                  <a:cubicBezTo>
                    <a:pt x="469" y="2267"/>
                    <a:pt x="320" y="2147"/>
                    <a:pt x="189" y="2127"/>
                  </a:cubicBezTo>
                  <a:cubicBezTo>
                    <a:pt x="183" y="2126"/>
                    <a:pt x="177" y="2126"/>
                    <a:pt x="171" y="2126"/>
                  </a:cubicBezTo>
                  <a:cubicBezTo>
                    <a:pt x="45" y="2126"/>
                    <a:pt x="0" y="2217"/>
                    <a:pt x="0" y="2217"/>
                  </a:cubicBezTo>
                  <a:cubicBezTo>
                    <a:pt x="0" y="2217"/>
                    <a:pt x="140" y="2466"/>
                    <a:pt x="209" y="2506"/>
                  </a:cubicBezTo>
                  <a:cubicBezTo>
                    <a:pt x="222" y="2513"/>
                    <a:pt x="241" y="2515"/>
                    <a:pt x="264" y="2515"/>
                  </a:cubicBezTo>
                  <a:cubicBezTo>
                    <a:pt x="381" y="2515"/>
                    <a:pt x="608" y="2440"/>
                    <a:pt x="709" y="2406"/>
                  </a:cubicBezTo>
                  <a:cubicBezTo>
                    <a:pt x="819" y="2366"/>
                    <a:pt x="1158" y="2197"/>
                    <a:pt x="1378" y="2057"/>
                  </a:cubicBezTo>
                  <a:cubicBezTo>
                    <a:pt x="1407" y="2037"/>
                    <a:pt x="1438" y="2017"/>
                    <a:pt x="1458" y="2007"/>
                  </a:cubicBezTo>
                  <a:cubicBezTo>
                    <a:pt x="1538" y="1947"/>
                    <a:pt x="1677" y="1858"/>
                    <a:pt x="1817" y="1758"/>
                  </a:cubicBezTo>
                  <a:cubicBezTo>
                    <a:pt x="1926" y="1678"/>
                    <a:pt x="2046" y="1598"/>
                    <a:pt x="2136" y="1538"/>
                  </a:cubicBezTo>
                  <a:cubicBezTo>
                    <a:pt x="2236" y="1468"/>
                    <a:pt x="2296" y="1428"/>
                    <a:pt x="2306" y="1418"/>
                  </a:cubicBezTo>
                  <a:cubicBezTo>
                    <a:pt x="2306" y="1418"/>
                    <a:pt x="2376" y="1379"/>
                    <a:pt x="2465" y="1319"/>
                  </a:cubicBezTo>
                  <a:cubicBezTo>
                    <a:pt x="2656" y="1199"/>
                    <a:pt x="2955" y="999"/>
                    <a:pt x="3084" y="919"/>
                  </a:cubicBezTo>
                  <a:cubicBezTo>
                    <a:pt x="3095" y="909"/>
                    <a:pt x="3115" y="899"/>
                    <a:pt x="3124" y="889"/>
                  </a:cubicBezTo>
                  <a:cubicBezTo>
                    <a:pt x="3354" y="740"/>
                    <a:pt x="3913" y="360"/>
                    <a:pt x="3913" y="141"/>
                  </a:cubicBezTo>
                  <a:cubicBezTo>
                    <a:pt x="3883" y="121"/>
                    <a:pt x="3853" y="101"/>
                    <a:pt x="3834" y="81"/>
                  </a:cubicBezTo>
                  <a:cubicBezTo>
                    <a:pt x="3794" y="50"/>
                    <a:pt x="3754" y="21"/>
                    <a:pt x="37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a:off x="2313183" y="6768374"/>
              <a:ext cx="116076" cy="129745"/>
            </a:xfrm>
            <a:custGeom>
              <a:avLst/>
              <a:gdLst/>
              <a:ahLst/>
              <a:cxnLst/>
              <a:rect l="l" t="t" r="r" b="b"/>
              <a:pathLst>
                <a:path w="1070" h="1196" extrusionOk="0">
                  <a:moveTo>
                    <a:pt x="801" y="0"/>
                  </a:moveTo>
                  <a:cubicBezTo>
                    <a:pt x="775" y="0"/>
                    <a:pt x="756" y="1"/>
                    <a:pt x="750" y="1"/>
                  </a:cubicBezTo>
                  <a:cubicBezTo>
                    <a:pt x="640" y="320"/>
                    <a:pt x="460" y="710"/>
                    <a:pt x="101" y="1019"/>
                  </a:cubicBezTo>
                  <a:cubicBezTo>
                    <a:pt x="31" y="1079"/>
                    <a:pt x="1" y="1119"/>
                    <a:pt x="1" y="1119"/>
                  </a:cubicBezTo>
                  <a:cubicBezTo>
                    <a:pt x="46" y="1173"/>
                    <a:pt x="98" y="1196"/>
                    <a:pt x="154" y="1196"/>
                  </a:cubicBezTo>
                  <a:cubicBezTo>
                    <a:pt x="360" y="1196"/>
                    <a:pt x="626" y="882"/>
                    <a:pt x="830" y="600"/>
                  </a:cubicBezTo>
                  <a:cubicBezTo>
                    <a:pt x="1069" y="271"/>
                    <a:pt x="1039" y="91"/>
                    <a:pt x="1010" y="41"/>
                  </a:cubicBezTo>
                  <a:cubicBezTo>
                    <a:pt x="981" y="5"/>
                    <a:pt x="869" y="0"/>
                    <a:pt x="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a:off x="2394545" y="6774883"/>
              <a:ext cx="150574" cy="127901"/>
            </a:xfrm>
            <a:custGeom>
              <a:avLst/>
              <a:gdLst/>
              <a:ahLst/>
              <a:cxnLst/>
              <a:rect l="l" t="t" r="r" b="b"/>
              <a:pathLst>
                <a:path w="1388" h="1179" extrusionOk="0">
                  <a:moveTo>
                    <a:pt x="1387" y="1"/>
                  </a:moveTo>
                  <a:lnTo>
                    <a:pt x="1387" y="1"/>
                  </a:lnTo>
                  <a:cubicBezTo>
                    <a:pt x="1327" y="41"/>
                    <a:pt x="1278" y="81"/>
                    <a:pt x="1227" y="131"/>
                  </a:cubicBezTo>
                  <a:cubicBezTo>
                    <a:pt x="1178" y="171"/>
                    <a:pt x="1128" y="220"/>
                    <a:pt x="1078" y="260"/>
                  </a:cubicBezTo>
                  <a:cubicBezTo>
                    <a:pt x="1028" y="311"/>
                    <a:pt x="978" y="360"/>
                    <a:pt x="928" y="400"/>
                  </a:cubicBezTo>
                  <a:cubicBezTo>
                    <a:pt x="908" y="430"/>
                    <a:pt x="888" y="450"/>
                    <a:pt x="868" y="470"/>
                  </a:cubicBezTo>
                  <a:cubicBezTo>
                    <a:pt x="819" y="400"/>
                    <a:pt x="759" y="331"/>
                    <a:pt x="708" y="260"/>
                  </a:cubicBezTo>
                  <a:lnTo>
                    <a:pt x="629" y="161"/>
                  </a:lnTo>
                  <a:lnTo>
                    <a:pt x="559" y="260"/>
                  </a:lnTo>
                  <a:cubicBezTo>
                    <a:pt x="459" y="400"/>
                    <a:pt x="349" y="550"/>
                    <a:pt x="260" y="700"/>
                  </a:cubicBezTo>
                  <a:cubicBezTo>
                    <a:pt x="240" y="740"/>
                    <a:pt x="209" y="779"/>
                    <a:pt x="189" y="819"/>
                  </a:cubicBezTo>
                  <a:cubicBezTo>
                    <a:pt x="169" y="859"/>
                    <a:pt x="140" y="899"/>
                    <a:pt x="120" y="939"/>
                  </a:cubicBezTo>
                  <a:lnTo>
                    <a:pt x="0" y="1179"/>
                  </a:lnTo>
                  <a:cubicBezTo>
                    <a:pt x="70" y="1119"/>
                    <a:pt x="129" y="1049"/>
                    <a:pt x="189" y="989"/>
                  </a:cubicBezTo>
                  <a:cubicBezTo>
                    <a:pt x="229" y="959"/>
                    <a:pt x="260" y="919"/>
                    <a:pt x="289" y="890"/>
                  </a:cubicBezTo>
                  <a:cubicBezTo>
                    <a:pt x="319" y="859"/>
                    <a:pt x="349" y="819"/>
                    <a:pt x="379" y="790"/>
                  </a:cubicBezTo>
                  <a:cubicBezTo>
                    <a:pt x="469" y="690"/>
                    <a:pt x="549" y="580"/>
                    <a:pt x="639" y="470"/>
                  </a:cubicBezTo>
                  <a:cubicBezTo>
                    <a:pt x="679" y="530"/>
                    <a:pt x="728" y="600"/>
                    <a:pt x="779" y="660"/>
                  </a:cubicBezTo>
                  <a:lnTo>
                    <a:pt x="848" y="750"/>
                  </a:lnTo>
                  <a:lnTo>
                    <a:pt x="918" y="670"/>
                  </a:lnTo>
                  <a:cubicBezTo>
                    <a:pt x="958" y="610"/>
                    <a:pt x="1008" y="560"/>
                    <a:pt x="1048" y="510"/>
                  </a:cubicBezTo>
                  <a:cubicBezTo>
                    <a:pt x="1088" y="450"/>
                    <a:pt x="1128" y="400"/>
                    <a:pt x="1168" y="340"/>
                  </a:cubicBezTo>
                  <a:cubicBezTo>
                    <a:pt x="1208" y="291"/>
                    <a:pt x="1238" y="231"/>
                    <a:pt x="1278" y="171"/>
                  </a:cubicBezTo>
                  <a:cubicBezTo>
                    <a:pt x="1318" y="111"/>
                    <a:pt x="1358" y="6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a:off x="2377188" y="6784430"/>
              <a:ext cx="55326" cy="15513"/>
            </a:xfrm>
            <a:custGeom>
              <a:avLst/>
              <a:gdLst/>
              <a:ahLst/>
              <a:cxnLst/>
              <a:rect l="l" t="t" r="r" b="b"/>
              <a:pathLst>
                <a:path w="510" h="143" extrusionOk="0">
                  <a:moveTo>
                    <a:pt x="198" y="1"/>
                  </a:moveTo>
                  <a:cubicBezTo>
                    <a:pt x="145" y="1"/>
                    <a:pt x="91" y="7"/>
                    <a:pt x="40" y="23"/>
                  </a:cubicBezTo>
                  <a:cubicBezTo>
                    <a:pt x="10" y="33"/>
                    <a:pt x="0" y="63"/>
                    <a:pt x="10" y="83"/>
                  </a:cubicBezTo>
                  <a:cubicBezTo>
                    <a:pt x="18" y="105"/>
                    <a:pt x="31" y="116"/>
                    <a:pt x="49" y="116"/>
                  </a:cubicBezTo>
                  <a:cubicBezTo>
                    <a:pt x="55" y="116"/>
                    <a:pt x="62" y="115"/>
                    <a:pt x="70" y="112"/>
                  </a:cubicBezTo>
                  <a:cubicBezTo>
                    <a:pt x="108" y="101"/>
                    <a:pt x="148" y="96"/>
                    <a:pt x="188" y="96"/>
                  </a:cubicBezTo>
                  <a:cubicBezTo>
                    <a:pt x="318" y="96"/>
                    <a:pt x="442" y="143"/>
                    <a:pt x="449" y="143"/>
                  </a:cubicBezTo>
                  <a:lnTo>
                    <a:pt x="460" y="143"/>
                  </a:lnTo>
                  <a:cubicBezTo>
                    <a:pt x="479" y="143"/>
                    <a:pt x="499" y="132"/>
                    <a:pt x="509" y="112"/>
                  </a:cubicBezTo>
                  <a:cubicBezTo>
                    <a:pt x="509" y="83"/>
                    <a:pt x="499" y="63"/>
                    <a:pt x="479" y="53"/>
                  </a:cubicBezTo>
                  <a:cubicBezTo>
                    <a:pt x="472" y="46"/>
                    <a:pt x="342"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2"/>
            <p:cNvSpPr/>
            <p:nvPr/>
          </p:nvSpPr>
          <p:spPr>
            <a:xfrm>
              <a:off x="2360915" y="6814154"/>
              <a:ext cx="58581" cy="18334"/>
            </a:xfrm>
            <a:custGeom>
              <a:avLst/>
              <a:gdLst/>
              <a:ahLst/>
              <a:cxnLst/>
              <a:rect l="l" t="t" r="r" b="b"/>
              <a:pathLst>
                <a:path w="540" h="169" extrusionOk="0">
                  <a:moveTo>
                    <a:pt x="171" y="0"/>
                  </a:moveTo>
                  <a:cubicBezTo>
                    <a:pt x="127" y="0"/>
                    <a:pt x="82" y="5"/>
                    <a:pt x="40" y="18"/>
                  </a:cubicBezTo>
                  <a:cubicBezTo>
                    <a:pt x="20" y="29"/>
                    <a:pt x="0" y="58"/>
                    <a:pt x="11" y="78"/>
                  </a:cubicBezTo>
                  <a:cubicBezTo>
                    <a:pt x="18" y="101"/>
                    <a:pt x="37" y="112"/>
                    <a:pt x="54" y="112"/>
                  </a:cubicBezTo>
                  <a:cubicBezTo>
                    <a:pt x="60" y="112"/>
                    <a:pt x="65" y="111"/>
                    <a:pt x="70" y="108"/>
                  </a:cubicBezTo>
                  <a:cubicBezTo>
                    <a:pt x="103" y="98"/>
                    <a:pt x="138" y="94"/>
                    <a:pt x="173" y="94"/>
                  </a:cubicBezTo>
                  <a:cubicBezTo>
                    <a:pt x="314" y="94"/>
                    <a:pt x="461" y="158"/>
                    <a:pt x="470" y="158"/>
                  </a:cubicBezTo>
                  <a:cubicBezTo>
                    <a:pt x="470" y="168"/>
                    <a:pt x="479" y="168"/>
                    <a:pt x="490" y="168"/>
                  </a:cubicBezTo>
                  <a:cubicBezTo>
                    <a:pt x="499" y="168"/>
                    <a:pt x="519" y="158"/>
                    <a:pt x="530" y="138"/>
                  </a:cubicBezTo>
                  <a:cubicBezTo>
                    <a:pt x="539" y="118"/>
                    <a:pt x="530" y="88"/>
                    <a:pt x="499" y="78"/>
                  </a:cubicBezTo>
                  <a:cubicBezTo>
                    <a:pt x="492" y="70"/>
                    <a:pt x="335" y="0"/>
                    <a:pt x="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2"/>
            <p:cNvSpPr/>
            <p:nvPr/>
          </p:nvSpPr>
          <p:spPr>
            <a:xfrm>
              <a:off x="2342473" y="6839539"/>
              <a:ext cx="55326" cy="22130"/>
            </a:xfrm>
            <a:custGeom>
              <a:avLst/>
              <a:gdLst/>
              <a:ahLst/>
              <a:cxnLst/>
              <a:rect l="l" t="t" r="r" b="b"/>
              <a:pathLst>
                <a:path w="510" h="204" extrusionOk="0">
                  <a:moveTo>
                    <a:pt x="142" y="0"/>
                  </a:moveTo>
                  <a:cubicBezTo>
                    <a:pt x="108" y="0"/>
                    <a:pt x="74" y="4"/>
                    <a:pt x="41" y="14"/>
                  </a:cubicBezTo>
                  <a:cubicBezTo>
                    <a:pt x="21" y="24"/>
                    <a:pt x="1" y="54"/>
                    <a:pt x="10" y="74"/>
                  </a:cubicBezTo>
                  <a:cubicBezTo>
                    <a:pt x="18" y="96"/>
                    <a:pt x="37" y="108"/>
                    <a:pt x="54" y="108"/>
                  </a:cubicBezTo>
                  <a:cubicBezTo>
                    <a:pt x="60" y="108"/>
                    <a:pt x="65" y="106"/>
                    <a:pt x="70" y="104"/>
                  </a:cubicBezTo>
                  <a:cubicBezTo>
                    <a:pt x="93" y="96"/>
                    <a:pt x="117" y="93"/>
                    <a:pt x="141" y="93"/>
                  </a:cubicBezTo>
                  <a:cubicBezTo>
                    <a:pt x="279" y="93"/>
                    <a:pt x="430" y="194"/>
                    <a:pt x="430" y="194"/>
                  </a:cubicBezTo>
                  <a:cubicBezTo>
                    <a:pt x="440" y="194"/>
                    <a:pt x="450" y="203"/>
                    <a:pt x="460" y="203"/>
                  </a:cubicBezTo>
                  <a:cubicBezTo>
                    <a:pt x="470" y="203"/>
                    <a:pt x="490" y="194"/>
                    <a:pt x="500" y="174"/>
                  </a:cubicBezTo>
                  <a:cubicBezTo>
                    <a:pt x="510" y="154"/>
                    <a:pt x="510" y="124"/>
                    <a:pt x="490" y="114"/>
                  </a:cubicBezTo>
                  <a:cubicBezTo>
                    <a:pt x="482" y="105"/>
                    <a:pt x="314" y="0"/>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2320885" y="6866443"/>
              <a:ext cx="52072" cy="21154"/>
            </a:xfrm>
            <a:custGeom>
              <a:avLst/>
              <a:gdLst/>
              <a:ahLst/>
              <a:cxnLst/>
              <a:rect l="l" t="t" r="r" b="b"/>
              <a:pathLst>
                <a:path w="480" h="195" extrusionOk="0">
                  <a:moveTo>
                    <a:pt x="141" y="0"/>
                  </a:moveTo>
                  <a:cubicBezTo>
                    <a:pt x="107" y="0"/>
                    <a:pt x="73" y="5"/>
                    <a:pt x="40" y="15"/>
                  </a:cubicBezTo>
                  <a:cubicBezTo>
                    <a:pt x="10" y="26"/>
                    <a:pt x="0" y="55"/>
                    <a:pt x="0" y="75"/>
                  </a:cubicBezTo>
                  <a:cubicBezTo>
                    <a:pt x="8" y="92"/>
                    <a:pt x="30" y="108"/>
                    <a:pt x="49" y="108"/>
                  </a:cubicBezTo>
                  <a:cubicBezTo>
                    <a:pt x="53" y="108"/>
                    <a:pt x="57" y="107"/>
                    <a:pt x="60" y="106"/>
                  </a:cubicBezTo>
                  <a:cubicBezTo>
                    <a:pt x="86" y="97"/>
                    <a:pt x="112" y="94"/>
                    <a:pt x="138" y="94"/>
                  </a:cubicBezTo>
                  <a:cubicBezTo>
                    <a:pt x="273" y="94"/>
                    <a:pt x="400" y="185"/>
                    <a:pt x="400" y="185"/>
                  </a:cubicBezTo>
                  <a:cubicBezTo>
                    <a:pt x="409" y="185"/>
                    <a:pt x="419" y="195"/>
                    <a:pt x="429" y="195"/>
                  </a:cubicBezTo>
                  <a:cubicBezTo>
                    <a:pt x="439" y="195"/>
                    <a:pt x="459" y="185"/>
                    <a:pt x="469" y="175"/>
                  </a:cubicBezTo>
                  <a:cubicBezTo>
                    <a:pt x="479" y="145"/>
                    <a:pt x="479" y="115"/>
                    <a:pt x="459" y="106"/>
                  </a:cubicBezTo>
                  <a:cubicBezTo>
                    <a:pt x="451" y="97"/>
                    <a:pt x="300" y="0"/>
                    <a:pt x="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1733884" y="4902575"/>
              <a:ext cx="652088" cy="584829"/>
            </a:xfrm>
            <a:custGeom>
              <a:avLst/>
              <a:gdLst/>
              <a:ahLst/>
              <a:cxnLst/>
              <a:rect l="l" t="t" r="r" b="b"/>
              <a:pathLst>
                <a:path w="6011" h="5391" extrusionOk="0">
                  <a:moveTo>
                    <a:pt x="4023" y="0"/>
                  </a:moveTo>
                  <a:cubicBezTo>
                    <a:pt x="3998" y="59"/>
                    <a:pt x="3199" y="1347"/>
                    <a:pt x="1229" y="1347"/>
                  </a:cubicBezTo>
                  <a:cubicBezTo>
                    <a:pt x="863" y="1347"/>
                    <a:pt x="458" y="1303"/>
                    <a:pt x="10" y="1198"/>
                  </a:cubicBezTo>
                  <a:cubicBezTo>
                    <a:pt x="1" y="1407"/>
                    <a:pt x="1" y="1637"/>
                    <a:pt x="1" y="1866"/>
                  </a:cubicBezTo>
                  <a:cubicBezTo>
                    <a:pt x="21" y="2885"/>
                    <a:pt x="190" y="3454"/>
                    <a:pt x="200" y="4193"/>
                  </a:cubicBezTo>
                  <a:cubicBezTo>
                    <a:pt x="200" y="4282"/>
                    <a:pt x="210" y="4402"/>
                    <a:pt x="220" y="4562"/>
                  </a:cubicBezTo>
                  <a:cubicBezTo>
                    <a:pt x="275" y="4546"/>
                    <a:pt x="619" y="4449"/>
                    <a:pt x="1126" y="4449"/>
                  </a:cubicBezTo>
                  <a:cubicBezTo>
                    <a:pt x="1259" y="4449"/>
                    <a:pt x="1404" y="4456"/>
                    <a:pt x="1558" y="4472"/>
                  </a:cubicBezTo>
                  <a:cubicBezTo>
                    <a:pt x="1598" y="4242"/>
                    <a:pt x="1647" y="4043"/>
                    <a:pt x="1718" y="3883"/>
                  </a:cubicBezTo>
                  <a:cubicBezTo>
                    <a:pt x="1730" y="3880"/>
                    <a:pt x="1932" y="3832"/>
                    <a:pt x="2242" y="3832"/>
                  </a:cubicBezTo>
                  <a:cubicBezTo>
                    <a:pt x="2902" y="3832"/>
                    <a:pt x="4052" y="4050"/>
                    <a:pt x="4882" y="5391"/>
                  </a:cubicBezTo>
                  <a:cubicBezTo>
                    <a:pt x="5471" y="4892"/>
                    <a:pt x="6010" y="3893"/>
                    <a:pt x="5491" y="2576"/>
                  </a:cubicBezTo>
                  <a:cubicBezTo>
                    <a:pt x="5021" y="1347"/>
                    <a:pt x="4183" y="169"/>
                    <a:pt x="4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2110754" y="4902575"/>
              <a:ext cx="275220" cy="584829"/>
            </a:xfrm>
            <a:custGeom>
              <a:avLst/>
              <a:gdLst/>
              <a:ahLst/>
              <a:cxnLst/>
              <a:rect l="l" t="t" r="r" b="b"/>
              <a:pathLst>
                <a:path w="2537" h="5391" extrusionOk="0">
                  <a:moveTo>
                    <a:pt x="549" y="0"/>
                  </a:moveTo>
                  <a:cubicBezTo>
                    <a:pt x="540" y="30"/>
                    <a:pt x="370" y="309"/>
                    <a:pt x="1" y="609"/>
                  </a:cubicBezTo>
                  <a:cubicBezTo>
                    <a:pt x="120" y="639"/>
                    <a:pt x="400" y="739"/>
                    <a:pt x="540" y="958"/>
                  </a:cubicBezTo>
                  <a:cubicBezTo>
                    <a:pt x="709" y="1228"/>
                    <a:pt x="1847" y="3004"/>
                    <a:pt x="959" y="4792"/>
                  </a:cubicBezTo>
                  <a:cubicBezTo>
                    <a:pt x="1108" y="4961"/>
                    <a:pt x="1258" y="5161"/>
                    <a:pt x="1408" y="5391"/>
                  </a:cubicBezTo>
                  <a:cubicBezTo>
                    <a:pt x="1997" y="4892"/>
                    <a:pt x="2536" y="3893"/>
                    <a:pt x="2017" y="2576"/>
                  </a:cubicBezTo>
                  <a:cubicBezTo>
                    <a:pt x="1547" y="1347"/>
                    <a:pt x="709" y="169"/>
                    <a:pt x="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1757750" y="5247985"/>
              <a:ext cx="206876" cy="149489"/>
            </a:xfrm>
            <a:custGeom>
              <a:avLst/>
              <a:gdLst/>
              <a:ahLst/>
              <a:cxnLst/>
              <a:rect l="l" t="t" r="r" b="b"/>
              <a:pathLst>
                <a:path w="1907" h="1378" extrusionOk="0">
                  <a:moveTo>
                    <a:pt x="1088" y="0"/>
                  </a:moveTo>
                  <a:lnTo>
                    <a:pt x="1088" y="0"/>
                  </a:lnTo>
                  <a:cubicBezTo>
                    <a:pt x="1148" y="110"/>
                    <a:pt x="1347" y="360"/>
                    <a:pt x="1347" y="360"/>
                  </a:cubicBezTo>
                  <a:cubicBezTo>
                    <a:pt x="1347" y="360"/>
                    <a:pt x="1427" y="450"/>
                    <a:pt x="1288" y="729"/>
                  </a:cubicBezTo>
                  <a:cubicBezTo>
                    <a:pt x="1168" y="978"/>
                    <a:pt x="1048" y="1089"/>
                    <a:pt x="679" y="1138"/>
                  </a:cubicBezTo>
                  <a:cubicBezTo>
                    <a:pt x="309" y="1178"/>
                    <a:pt x="0" y="1378"/>
                    <a:pt x="0" y="1378"/>
                  </a:cubicBezTo>
                  <a:cubicBezTo>
                    <a:pt x="55" y="1362"/>
                    <a:pt x="405" y="1265"/>
                    <a:pt x="910" y="1265"/>
                  </a:cubicBezTo>
                  <a:cubicBezTo>
                    <a:pt x="1043" y="1265"/>
                    <a:pt x="1186" y="1272"/>
                    <a:pt x="1338" y="1288"/>
                  </a:cubicBezTo>
                  <a:cubicBezTo>
                    <a:pt x="1378" y="1058"/>
                    <a:pt x="1427" y="859"/>
                    <a:pt x="1498" y="699"/>
                  </a:cubicBezTo>
                  <a:lnTo>
                    <a:pt x="1597" y="330"/>
                  </a:lnTo>
                  <a:cubicBezTo>
                    <a:pt x="1737" y="220"/>
                    <a:pt x="1906" y="0"/>
                    <a:pt x="1906" y="0"/>
                  </a:cubicBezTo>
                  <a:lnTo>
                    <a:pt x="1906" y="0"/>
                  </a:lnTo>
                  <a:cubicBezTo>
                    <a:pt x="1767" y="90"/>
                    <a:pt x="1629" y="120"/>
                    <a:pt x="1508" y="120"/>
                  </a:cubicBezTo>
                  <a:cubicBezTo>
                    <a:pt x="1265" y="120"/>
                    <a:pt x="1088" y="0"/>
                    <a:pt x="10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1838895" y="5317306"/>
              <a:ext cx="423624" cy="1576793"/>
            </a:xfrm>
            <a:custGeom>
              <a:avLst/>
              <a:gdLst/>
              <a:ahLst/>
              <a:cxnLst/>
              <a:rect l="l" t="t" r="r" b="b"/>
              <a:pathLst>
                <a:path w="3905" h="14535" extrusionOk="0">
                  <a:moveTo>
                    <a:pt x="1308" y="1"/>
                  </a:moveTo>
                  <a:cubicBezTo>
                    <a:pt x="980" y="1"/>
                    <a:pt x="763" y="57"/>
                    <a:pt x="750" y="60"/>
                  </a:cubicBezTo>
                  <a:cubicBezTo>
                    <a:pt x="679" y="220"/>
                    <a:pt x="630" y="419"/>
                    <a:pt x="590" y="649"/>
                  </a:cubicBezTo>
                  <a:cubicBezTo>
                    <a:pt x="430" y="1557"/>
                    <a:pt x="0" y="4103"/>
                    <a:pt x="160" y="6688"/>
                  </a:cubicBezTo>
                  <a:cubicBezTo>
                    <a:pt x="160" y="6688"/>
                    <a:pt x="380" y="8985"/>
                    <a:pt x="1618" y="14535"/>
                  </a:cubicBezTo>
                  <a:lnTo>
                    <a:pt x="2516" y="14535"/>
                  </a:lnTo>
                  <a:cubicBezTo>
                    <a:pt x="2516" y="14535"/>
                    <a:pt x="2696" y="9494"/>
                    <a:pt x="2656" y="8685"/>
                  </a:cubicBezTo>
                  <a:cubicBezTo>
                    <a:pt x="2586" y="7617"/>
                    <a:pt x="2177" y="6868"/>
                    <a:pt x="2177" y="6868"/>
                  </a:cubicBezTo>
                  <a:cubicBezTo>
                    <a:pt x="2776" y="5641"/>
                    <a:pt x="3505" y="3534"/>
                    <a:pt x="3654" y="2905"/>
                  </a:cubicBezTo>
                  <a:cubicBezTo>
                    <a:pt x="3804" y="2287"/>
                    <a:pt x="3904" y="1577"/>
                    <a:pt x="3904" y="1577"/>
                  </a:cubicBezTo>
                  <a:cubicBezTo>
                    <a:pt x="3090" y="229"/>
                    <a:pt x="1971" y="1"/>
                    <a:pt x="1308" y="1"/>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2"/>
            <p:cNvSpPr/>
            <p:nvPr/>
          </p:nvSpPr>
          <p:spPr>
            <a:xfrm>
              <a:off x="1999125" y="5423402"/>
              <a:ext cx="263396" cy="1245488"/>
            </a:xfrm>
            <a:custGeom>
              <a:avLst/>
              <a:gdLst/>
              <a:ahLst/>
              <a:cxnLst/>
              <a:rect l="l" t="t" r="r" b="b"/>
              <a:pathLst>
                <a:path w="2428" h="11481" extrusionOk="0">
                  <a:moveTo>
                    <a:pt x="1988" y="0"/>
                  </a:moveTo>
                  <a:cubicBezTo>
                    <a:pt x="1968" y="111"/>
                    <a:pt x="1609" y="2416"/>
                    <a:pt x="1159" y="3714"/>
                  </a:cubicBezTo>
                  <a:cubicBezTo>
                    <a:pt x="700" y="5042"/>
                    <a:pt x="1" y="5571"/>
                    <a:pt x="121" y="6030"/>
                  </a:cubicBezTo>
                  <a:cubicBezTo>
                    <a:pt x="251" y="6489"/>
                    <a:pt x="720" y="6699"/>
                    <a:pt x="1109" y="11481"/>
                  </a:cubicBezTo>
                  <a:cubicBezTo>
                    <a:pt x="1149" y="9983"/>
                    <a:pt x="1199" y="8166"/>
                    <a:pt x="1179" y="7707"/>
                  </a:cubicBezTo>
                  <a:cubicBezTo>
                    <a:pt x="1109" y="6639"/>
                    <a:pt x="700" y="5890"/>
                    <a:pt x="700" y="5890"/>
                  </a:cubicBezTo>
                  <a:cubicBezTo>
                    <a:pt x="1299" y="4663"/>
                    <a:pt x="2028" y="2556"/>
                    <a:pt x="2177" y="1927"/>
                  </a:cubicBezTo>
                  <a:cubicBezTo>
                    <a:pt x="2327" y="1309"/>
                    <a:pt x="2427" y="599"/>
                    <a:pt x="2427" y="599"/>
                  </a:cubicBezTo>
                  <a:cubicBezTo>
                    <a:pt x="2287" y="370"/>
                    <a:pt x="2137" y="170"/>
                    <a:pt x="1988"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2"/>
            <p:cNvSpPr/>
            <p:nvPr/>
          </p:nvSpPr>
          <p:spPr>
            <a:xfrm>
              <a:off x="1707848" y="6815022"/>
              <a:ext cx="481011" cy="203730"/>
            </a:xfrm>
            <a:custGeom>
              <a:avLst/>
              <a:gdLst/>
              <a:ahLst/>
              <a:cxnLst/>
              <a:rect l="l" t="t" r="r" b="b"/>
              <a:pathLst>
                <a:path w="4434" h="1878" extrusionOk="0">
                  <a:moveTo>
                    <a:pt x="2578" y="0"/>
                  </a:moveTo>
                  <a:cubicBezTo>
                    <a:pt x="2374" y="0"/>
                    <a:pt x="1886" y="750"/>
                    <a:pt x="979" y="869"/>
                  </a:cubicBezTo>
                  <a:cubicBezTo>
                    <a:pt x="889" y="879"/>
                    <a:pt x="829" y="909"/>
                    <a:pt x="829" y="909"/>
                  </a:cubicBezTo>
                  <a:lnTo>
                    <a:pt x="241" y="979"/>
                  </a:lnTo>
                  <a:cubicBezTo>
                    <a:pt x="150" y="1008"/>
                    <a:pt x="61" y="1059"/>
                    <a:pt x="31" y="1159"/>
                  </a:cubicBezTo>
                  <a:cubicBezTo>
                    <a:pt x="21" y="1198"/>
                    <a:pt x="11" y="1228"/>
                    <a:pt x="11" y="1268"/>
                  </a:cubicBezTo>
                  <a:cubicBezTo>
                    <a:pt x="11" y="1268"/>
                    <a:pt x="1" y="1558"/>
                    <a:pt x="41" y="1627"/>
                  </a:cubicBezTo>
                  <a:cubicBezTo>
                    <a:pt x="81" y="1707"/>
                    <a:pt x="390" y="1787"/>
                    <a:pt x="510" y="1817"/>
                  </a:cubicBezTo>
                  <a:cubicBezTo>
                    <a:pt x="620" y="1837"/>
                    <a:pt x="1009" y="1877"/>
                    <a:pt x="1259" y="1877"/>
                  </a:cubicBezTo>
                  <a:lnTo>
                    <a:pt x="1368" y="1877"/>
                  </a:lnTo>
                  <a:cubicBezTo>
                    <a:pt x="1458" y="1877"/>
                    <a:pt x="1628" y="1867"/>
                    <a:pt x="1798" y="1857"/>
                  </a:cubicBezTo>
                  <a:cubicBezTo>
                    <a:pt x="1938" y="1857"/>
                    <a:pt x="2077" y="1857"/>
                    <a:pt x="2187" y="1847"/>
                  </a:cubicBezTo>
                  <a:lnTo>
                    <a:pt x="2577" y="1847"/>
                  </a:lnTo>
                  <a:cubicBezTo>
                    <a:pt x="2806" y="1837"/>
                    <a:pt x="3165" y="1837"/>
                    <a:pt x="3315" y="1837"/>
                  </a:cubicBezTo>
                  <a:lnTo>
                    <a:pt x="3365" y="1837"/>
                  </a:lnTo>
                  <a:cubicBezTo>
                    <a:pt x="3644" y="1837"/>
                    <a:pt x="4314" y="1817"/>
                    <a:pt x="4433" y="1627"/>
                  </a:cubicBezTo>
                  <a:cubicBezTo>
                    <a:pt x="4423" y="1598"/>
                    <a:pt x="4413" y="1567"/>
                    <a:pt x="4403" y="1528"/>
                  </a:cubicBezTo>
                  <a:cubicBezTo>
                    <a:pt x="4383" y="1488"/>
                    <a:pt x="4363" y="1448"/>
                    <a:pt x="4353" y="1418"/>
                  </a:cubicBezTo>
                  <a:cubicBezTo>
                    <a:pt x="4343" y="1388"/>
                    <a:pt x="4294" y="460"/>
                    <a:pt x="4084" y="120"/>
                  </a:cubicBezTo>
                  <a:cubicBezTo>
                    <a:pt x="4030" y="40"/>
                    <a:pt x="3941" y="5"/>
                    <a:pt x="3864" y="5"/>
                  </a:cubicBezTo>
                  <a:cubicBezTo>
                    <a:pt x="3826" y="5"/>
                    <a:pt x="3791" y="14"/>
                    <a:pt x="3764" y="30"/>
                  </a:cubicBezTo>
                  <a:cubicBezTo>
                    <a:pt x="3695" y="80"/>
                    <a:pt x="3635" y="330"/>
                    <a:pt x="3575" y="380"/>
                  </a:cubicBezTo>
                  <a:cubicBezTo>
                    <a:pt x="3521" y="433"/>
                    <a:pt x="3332" y="471"/>
                    <a:pt x="3228" y="471"/>
                  </a:cubicBezTo>
                  <a:cubicBezTo>
                    <a:pt x="3216" y="471"/>
                    <a:pt x="3205" y="470"/>
                    <a:pt x="3195" y="469"/>
                  </a:cubicBezTo>
                  <a:cubicBezTo>
                    <a:pt x="3045" y="460"/>
                    <a:pt x="2976" y="429"/>
                    <a:pt x="2916" y="400"/>
                  </a:cubicBezTo>
                  <a:cubicBezTo>
                    <a:pt x="2836" y="360"/>
                    <a:pt x="2866" y="10"/>
                    <a:pt x="2586" y="1"/>
                  </a:cubicBezTo>
                  <a:cubicBezTo>
                    <a:pt x="2584" y="0"/>
                    <a:pt x="2581" y="0"/>
                    <a:pt x="25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2175735" y="6926542"/>
              <a:ext cx="2278" cy="26036"/>
            </a:xfrm>
            <a:custGeom>
              <a:avLst/>
              <a:gdLst/>
              <a:ahLst/>
              <a:cxnLst/>
              <a:rect l="l" t="t" r="r" b="b"/>
              <a:pathLst>
                <a:path w="21" h="240" extrusionOk="0">
                  <a:moveTo>
                    <a:pt x="1" y="0"/>
                  </a:moveTo>
                  <a:cubicBezTo>
                    <a:pt x="10" y="91"/>
                    <a:pt x="20" y="170"/>
                    <a:pt x="20" y="240"/>
                  </a:cubicBezTo>
                  <a:cubicBezTo>
                    <a:pt x="20" y="170"/>
                    <a:pt x="10" y="9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2084718" y="6901700"/>
              <a:ext cx="95465" cy="93186"/>
            </a:xfrm>
            <a:custGeom>
              <a:avLst/>
              <a:gdLst/>
              <a:ahLst/>
              <a:cxnLst/>
              <a:rect l="l" t="t" r="r" b="b"/>
              <a:pathLst>
                <a:path w="880" h="859" extrusionOk="0">
                  <a:moveTo>
                    <a:pt x="800" y="0"/>
                  </a:moveTo>
                  <a:cubicBezTo>
                    <a:pt x="800" y="0"/>
                    <a:pt x="1" y="220"/>
                    <a:pt x="21" y="859"/>
                  </a:cubicBezTo>
                  <a:cubicBezTo>
                    <a:pt x="360" y="828"/>
                    <a:pt x="660" y="768"/>
                    <a:pt x="879" y="619"/>
                  </a:cubicBezTo>
                  <a:cubicBezTo>
                    <a:pt x="879" y="609"/>
                    <a:pt x="869" y="549"/>
                    <a:pt x="859" y="469"/>
                  </a:cubicBezTo>
                  <a:cubicBezTo>
                    <a:pt x="859" y="399"/>
                    <a:pt x="849" y="320"/>
                    <a:pt x="840" y="229"/>
                  </a:cubicBezTo>
                  <a:cubicBezTo>
                    <a:pt x="829" y="150"/>
                    <a:pt x="820" y="80"/>
                    <a:pt x="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1708933" y="6950842"/>
              <a:ext cx="479927" cy="67910"/>
            </a:xfrm>
            <a:custGeom>
              <a:avLst/>
              <a:gdLst/>
              <a:ahLst/>
              <a:cxnLst/>
              <a:rect l="l" t="t" r="r" b="b"/>
              <a:pathLst>
                <a:path w="4424" h="626" extrusionOk="0">
                  <a:moveTo>
                    <a:pt x="77" y="1"/>
                  </a:moveTo>
                  <a:cubicBezTo>
                    <a:pt x="31" y="1"/>
                    <a:pt x="1" y="16"/>
                    <a:pt x="1" y="16"/>
                  </a:cubicBezTo>
                  <a:cubicBezTo>
                    <a:pt x="1" y="16"/>
                    <a:pt x="1" y="306"/>
                    <a:pt x="31" y="375"/>
                  </a:cubicBezTo>
                  <a:cubicBezTo>
                    <a:pt x="80" y="455"/>
                    <a:pt x="380" y="535"/>
                    <a:pt x="500" y="565"/>
                  </a:cubicBezTo>
                  <a:cubicBezTo>
                    <a:pt x="610" y="585"/>
                    <a:pt x="999" y="625"/>
                    <a:pt x="1249" y="625"/>
                  </a:cubicBezTo>
                  <a:lnTo>
                    <a:pt x="1358" y="625"/>
                  </a:lnTo>
                  <a:cubicBezTo>
                    <a:pt x="1448" y="625"/>
                    <a:pt x="1618" y="615"/>
                    <a:pt x="1788" y="605"/>
                  </a:cubicBezTo>
                  <a:cubicBezTo>
                    <a:pt x="1928" y="605"/>
                    <a:pt x="2067" y="605"/>
                    <a:pt x="2177" y="595"/>
                  </a:cubicBezTo>
                  <a:lnTo>
                    <a:pt x="2567" y="595"/>
                  </a:lnTo>
                  <a:cubicBezTo>
                    <a:pt x="2796" y="585"/>
                    <a:pt x="3155" y="585"/>
                    <a:pt x="3305" y="585"/>
                  </a:cubicBezTo>
                  <a:lnTo>
                    <a:pt x="3355" y="585"/>
                  </a:lnTo>
                  <a:cubicBezTo>
                    <a:pt x="3634" y="585"/>
                    <a:pt x="4304" y="565"/>
                    <a:pt x="4423" y="375"/>
                  </a:cubicBezTo>
                  <a:cubicBezTo>
                    <a:pt x="4413" y="346"/>
                    <a:pt x="4403" y="315"/>
                    <a:pt x="4393" y="276"/>
                  </a:cubicBezTo>
                  <a:cubicBezTo>
                    <a:pt x="4373" y="236"/>
                    <a:pt x="4353" y="196"/>
                    <a:pt x="4343" y="166"/>
                  </a:cubicBezTo>
                  <a:cubicBezTo>
                    <a:pt x="4124" y="315"/>
                    <a:pt x="3824" y="375"/>
                    <a:pt x="3485" y="406"/>
                  </a:cubicBezTo>
                  <a:cubicBezTo>
                    <a:pt x="3321" y="415"/>
                    <a:pt x="3147" y="418"/>
                    <a:pt x="2969" y="418"/>
                  </a:cubicBezTo>
                  <a:cubicBezTo>
                    <a:pt x="2821" y="418"/>
                    <a:pt x="2670" y="416"/>
                    <a:pt x="2519" y="416"/>
                  </a:cubicBezTo>
                  <a:cubicBezTo>
                    <a:pt x="2299" y="416"/>
                    <a:pt x="2078" y="419"/>
                    <a:pt x="1868" y="435"/>
                  </a:cubicBezTo>
                  <a:cubicBezTo>
                    <a:pt x="1673" y="451"/>
                    <a:pt x="1489" y="458"/>
                    <a:pt x="1321" y="458"/>
                  </a:cubicBezTo>
                  <a:cubicBezTo>
                    <a:pt x="870" y="458"/>
                    <a:pt x="543" y="409"/>
                    <a:pt x="470" y="366"/>
                  </a:cubicBezTo>
                  <a:cubicBezTo>
                    <a:pt x="380" y="315"/>
                    <a:pt x="320" y="126"/>
                    <a:pt x="211" y="46"/>
                  </a:cubicBezTo>
                  <a:cubicBezTo>
                    <a:pt x="161" y="11"/>
                    <a:pt x="114" y="1"/>
                    <a:pt x="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1797780" y="6855052"/>
              <a:ext cx="155021" cy="79084"/>
            </a:xfrm>
            <a:custGeom>
              <a:avLst/>
              <a:gdLst/>
              <a:ahLst/>
              <a:cxnLst/>
              <a:rect l="l" t="t" r="r" b="b"/>
              <a:pathLst>
                <a:path w="1429" h="729" extrusionOk="0">
                  <a:moveTo>
                    <a:pt x="1238" y="1"/>
                  </a:moveTo>
                  <a:cubicBezTo>
                    <a:pt x="978" y="211"/>
                    <a:pt x="619" y="440"/>
                    <a:pt x="150" y="500"/>
                  </a:cubicBezTo>
                  <a:cubicBezTo>
                    <a:pt x="60" y="520"/>
                    <a:pt x="0" y="540"/>
                    <a:pt x="0" y="540"/>
                  </a:cubicBezTo>
                  <a:cubicBezTo>
                    <a:pt x="22" y="678"/>
                    <a:pt x="131" y="728"/>
                    <a:pt x="281" y="728"/>
                  </a:cubicBezTo>
                  <a:cubicBezTo>
                    <a:pt x="478" y="728"/>
                    <a:pt x="746" y="641"/>
                    <a:pt x="978" y="550"/>
                  </a:cubicBezTo>
                  <a:cubicBezTo>
                    <a:pt x="1368" y="400"/>
                    <a:pt x="1428" y="231"/>
                    <a:pt x="1428" y="171"/>
                  </a:cubicBezTo>
                  <a:cubicBezTo>
                    <a:pt x="1428" y="111"/>
                    <a:pt x="1248" y="11"/>
                    <a:pt x="1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2"/>
            <p:cNvSpPr/>
            <p:nvPr/>
          </p:nvSpPr>
          <p:spPr>
            <a:xfrm>
              <a:off x="1859507" y="6911355"/>
              <a:ext cx="196136" cy="67259"/>
            </a:xfrm>
            <a:custGeom>
              <a:avLst/>
              <a:gdLst/>
              <a:ahLst/>
              <a:cxnLst/>
              <a:rect l="l" t="t" r="r" b="b"/>
              <a:pathLst>
                <a:path w="1808" h="620" extrusionOk="0">
                  <a:moveTo>
                    <a:pt x="1088" y="1"/>
                  </a:moveTo>
                  <a:lnTo>
                    <a:pt x="968" y="51"/>
                  </a:lnTo>
                  <a:cubicBezTo>
                    <a:pt x="799" y="111"/>
                    <a:pt x="639" y="180"/>
                    <a:pt x="480" y="260"/>
                  </a:cubicBezTo>
                  <a:lnTo>
                    <a:pt x="360" y="320"/>
                  </a:lnTo>
                  <a:lnTo>
                    <a:pt x="240" y="380"/>
                  </a:lnTo>
                  <a:cubicBezTo>
                    <a:pt x="160" y="430"/>
                    <a:pt x="80" y="470"/>
                    <a:pt x="1" y="520"/>
                  </a:cubicBezTo>
                  <a:cubicBezTo>
                    <a:pt x="90" y="510"/>
                    <a:pt x="180" y="490"/>
                    <a:pt x="270" y="470"/>
                  </a:cubicBezTo>
                  <a:cubicBezTo>
                    <a:pt x="310" y="460"/>
                    <a:pt x="360" y="440"/>
                    <a:pt x="400" y="430"/>
                  </a:cubicBezTo>
                  <a:cubicBezTo>
                    <a:pt x="440" y="420"/>
                    <a:pt x="489" y="410"/>
                    <a:pt x="529" y="400"/>
                  </a:cubicBezTo>
                  <a:cubicBezTo>
                    <a:pt x="659" y="360"/>
                    <a:pt x="789" y="310"/>
                    <a:pt x="919" y="271"/>
                  </a:cubicBezTo>
                  <a:cubicBezTo>
                    <a:pt x="929" y="350"/>
                    <a:pt x="929" y="430"/>
                    <a:pt x="939" y="510"/>
                  </a:cubicBezTo>
                  <a:lnTo>
                    <a:pt x="959" y="620"/>
                  </a:lnTo>
                  <a:lnTo>
                    <a:pt x="1059" y="580"/>
                  </a:lnTo>
                  <a:cubicBezTo>
                    <a:pt x="1119" y="560"/>
                    <a:pt x="1179" y="540"/>
                    <a:pt x="1248" y="520"/>
                  </a:cubicBezTo>
                  <a:cubicBezTo>
                    <a:pt x="1308" y="490"/>
                    <a:pt x="1368" y="470"/>
                    <a:pt x="1438" y="440"/>
                  </a:cubicBezTo>
                  <a:cubicBezTo>
                    <a:pt x="1498" y="420"/>
                    <a:pt x="1558" y="390"/>
                    <a:pt x="1627" y="360"/>
                  </a:cubicBezTo>
                  <a:cubicBezTo>
                    <a:pt x="1687" y="340"/>
                    <a:pt x="1747" y="300"/>
                    <a:pt x="1807" y="271"/>
                  </a:cubicBezTo>
                  <a:lnTo>
                    <a:pt x="1807" y="271"/>
                  </a:lnTo>
                  <a:cubicBezTo>
                    <a:pt x="1738" y="280"/>
                    <a:pt x="1667" y="291"/>
                    <a:pt x="1607" y="300"/>
                  </a:cubicBezTo>
                  <a:cubicBezTo>
                    <a:pt x="1538" y="300"/>
                    <a:pt x="1468" y="320"/>
                    <a:pt x="1398" y="330"/>
                  </a:cubicBezTo>
                  <a:cubicBezTo>
                    <a:pt x="1338" y="340"/>
                    <a:pt x="1268" y="360"/>
                    <a:pt x="1198" y="370"/>
                  </a:cubicBezTo>
                  <a:cubicBezTo>
                    <a:pt x="1168" y="380"/>
                    <a:pt x="1139" y="380"/>
                    <a:pt x="1108" y="390"/>
                  </a:cubicBezTo>
                  <a:cubicBezTo>
                    <a:pt x="1108" y="300"/>
                    <a:pt x="1108" y="220"/>
                    <a:pt x="1099" y="131"/>
                  </a:cubicBezTo>
                  <a:lnTo>
                    <a:pt x="10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2"/>
            <p:cNvSpPr/>
            <p:nvPr/>
          </p:nvSpPr>
          <p:spPr>
            <a:xfrm>
              <a:off x="1903877" y="6863297"/>
              <a:ext cx="47732" cy="36342"/>
            </a:xfrm>
            <a:custGeom>
              <a:avLst/>
              <a:gdLst/>
              <a:ahLst/>
              <a:cxnLst/>
              <a:rect l="l" t="t" r="r" b="b"/>
              <a:pathLst>
                <a:path w="440" h="335" extrusionOk="0">
                  <a:moveTo>
                    <a:pt x="49" y="1"/>
                  </a:moveTo>
                  <a:cubicBezTo>
                    <a:pt x="28" y="1"/>
                    <a:pt x="11" y="12"/>
                    <a:pt x="11" y="35"/>
                  </a:cubicBezTo>
                  <a:cubicBezTo>
                    <a:pt x="0" y="55"/>
                    <a:pt x="20" y="84"/>
                    <a:pt x="40" y="95"/>
                  </a:cubicBezTo>
                  <a:cubicBezTo>
                    <a:pt x="200" y="135"/>
                    <a:pt x="350" y="314"/>
                    <a:pt x="350" y="314"/>
                  </a:cubicBezTo>
                  <a:cubicBezTo>
                    <a:pt x="360" y="324"/>
                    <a:pt x="370" y="334"/>
                    <a:pt x="380" y="334"/>
                  </a:cubicBezTo>
                  <a:cubicBezTo>
                    <a:pt x="390" y="334"/>
                    <a:pt x="400" y="334"/>
                    <a:pt x="410" y="324"/>
                  </a:cubicBezTo>
                  <a:cubicBezTo>
                    <a:pt x="430" y="304"/>
                    <a:pt x="440" y="284"/>
                    <a:pt x="420" y="254"/>
                  </a:cubicBezTo>
                  <a:cubicBezTo>
                    <a:pt x="420" y="254"/>
                    <a:pt x="260" y="55"/>
                    <a:pt x="71" y="4"/>
                  </a:cubicBezTo>
                  <a:cubicBezTo>
                    <a:pt x="63" y="2"/>
                    <a:pt x="56" y="1"/>
                    <a:pt x="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2"/>
            <p:cNvSpPr/>
            <p:nvPr/>
          </p:nvSpPr>
          <p:spPr>
            <a:xfrm>
              <a:off x="1874695" y="6878918"/>
              <a:ext cx="47732" cy="40139"/>
            </a:xfrm>
            <a:custGeom>
              <a:avLst/>
              <a:gdLst/>
              <a:ahLst/>
              <a:cxnLst/>
              <a:rect l="l" t="t" r="r" b="b"/>
              <a:pathLst>
                <a:path w="440" h="370" extrusionOk="0">
                  <a:moveTo>
                    <a:pt x="70" y="0"/>
                  </a:moveTo>
                  <a:cubicBezTo>
                    <a:pt x="40" y="0"/>
                    <a:pt x="20" y="11"/>
                    <a:pt x="10" y="40"/>
                  </a:cubicBezTo>
                  <a:cubicBezTo>
                    <a:pt x="0" y="60"/>
                    <a:pt x="20" y="90"/>
                    <a:pt x="40" y="100"/>
                  </a:cubicBezTo>
                  <a:cubicBezTo>
                    <a:pt x="200" y="140"/>
                    <a:pt x="349" y="350"/>
                    <a:pt x="349" y="350"/>
                  </a:cubicBezTo>
                  <a:cubicBezTo>
                    <a:pt x="360" y="370"/>
                    <a:pt x="369" y="370"/>
                    <a:pt x="389" y="370"/>
                  </a:cubicBezTo>
                  <a:lnTo>
                    <a:pt x="409" y="370"/>
                  </a:lnTo>
                  <a:cubicBezTo>
                    <a:pt x="429" y="350"/>
                    <a:pt x="440" y="320"/>
                    <a:pt x="429" y="300"/>
                  </a:cubicBezTo>
                  <a:cubicBezTo>
                    <a:pt x="420" y="290"/>
                    <a:pt x="260" y="60"/>
                    <a:pt x="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2"/>
            <p:cNvSpPr/>
            <p:nvPr/>
          </p:nvSpPr>
          <p:spPr>
            <a:xfrm>
              <a:off x="1845404" y="6890526"/>
              <a:ext cx="43393" cy="41549"/>
            </a:xfrm>
            <a:custGeom>
              <a:avLst/>
              <a:gdLst/>
              <a:ahLst/>
              <a:cxnLst/>
              <a:rect l="l" t="t" r="r" b="b"/>
              <a:pathLst>
                <a:path w="400" h="383" extrusionOk="0">
                  <a:moveTo>
                    <a:pt x="55" y="1"/>
                  </a:moveTo>
                  <a:cubicBezTo>
                    <a:pt x="33" y="1"/>
                    <a:pt x="19" y="17"/>
                    <a:pt x="11" y="33"/>
                  </a:cubicBezTo>
                  <a:cubicBezTo>
                    <a:pt x="0" y="63"/>
                    <a:pt x="20" y="83"/>
                    <a:pt x="51" y="93"/>
                  </a:cubicBezTo>
                  <a:cubicBezTo>
                    <a:pt x="200" y="133"/>
                    <a:pt x="300" y="352"/>
                    <a:pt x="310" y="363"/>
                  </a:cubicBezTo>
                  <a:cubicBezTo>
                    <a:pt x="310" y="372"/>
                    <a:pt x="330" y="383"/>
                    <a:pt x="350" y="383"/>
                  </a:cubicBezTo>
                  <a:lnTo>
                    <a:pt x="370" y="383"/>
                  </a:lnTo>
                  <a:cubicBezTo>
                    <a:pt x="390" y="372"/>
                    <a:pt x="400" y="343"/>
                    <a:pt x="390" y="323"/>
                  </a:cubicBezTo>
                  <a:cubicBezTo>
                    <a:pt x="390" y="312"/>
                    <a:pt x="270" y="53"/>
                    <a:pt x="71" y="3"/>
                  </a:cubicBezTo>
                  <a:cubicBezTo>
                    <a:pt x="65" y="1"/>
                    <a:pt x="60"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2"/>
            <p:cNvSpPr/>
            <p:nvPr/>
          </p:nvSpPr>
          <p:spPr>
            <a:xfrm>
              <a:off x="1812859" y="6900506"/>
              <a:ext cx="41332" cy="40247"/>
            </a:xfrm>
            <a:custGeom>
              <a:avLst/>
              <a:gdLst/>
              <a:ahLst/>
              <a:cxnLst/>
              <a:rect l="l" t="t" r="r" b="b"/>
              <a:pathLst>
                <a:path w="381" h="371" extrusionOk="0">
                  <a:moveTo>
                    <a:pt x="61" y="1"/>
                  </a:moveTo>
                  <a:cubicBezTo>
                    <a:pt x="41" y="1"/>
                    <a:pt x="11" y="11"/>
                    <a:pt x="1" y="41"/>
                  </a:cubicBezTo>
                  <a:cubicBezTo>
                    <a:pt x="1" y="61"/>
                    <a:pt x="11" y="91"/>
                    <a:pt x="41" y="101"/>
                  </a:cubicBezTo>
                  <a:cubicBezTo>
                    <a:pt x="191" y="141"/>
                    <a:pt x="280" y="340"/>
                    <a:pt x="280" y="340"/>
                  </a:cubicBezTo>
                  <a:cubicBezTo>
                    <a:pt x="291" y="360"/>
                    <a:pt x="311" y="371"/>
                    <a:pt x="320" y="371"/>
                  </a:cubicBezTo>
                  <a:lnTo>
                    <a:pt x="340" y="371"/>
                  </a:lnTo>
                  <a:cubicBezTo>
                    <a:pt x="371" y="360"/>
                    <a:pt x="380" y="331"/>
                    <a:pt x="371" y="311"/>
                  </a:cubicBezTo>
                  <a:cubicBezTo>
                    <a:pt x="360" y="300"/>
                    <a:pt x="260" y="61"/>
                    <a:pt x="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2"/>
            <p:cNvSpPr/>
            <p:nvPr/>
          </p:nvSpPr>
          <p:spPr>
            <a:xfrm>
              <a:off x="1145797" y="3894226"/>
              <a:ext cx="1566053" cy="1266316"/>
            </a:xfrm>
            <a:custGeom>
              <a:avLst/>
              <a:gdLst/>
              <a:ahLst/>
              <a:cxnLst/>
              <a:rect l="l" t="t" r="r" b="b"/>
              <a:pathLst>
                <a:path w="14436" h="11673" extrusionOk="0">
                  <a:moveTo>
                    <a:pt x="8935" y="1"/>
                  </a:moveTo>
                  <a:lnTo>
                    <a:pt x="7159" y="470"/>
                  </a:lnTo>
                  <a:cubicBezTo>
                    <a:pt x="7159" y="470"/>
                    <a:pt x="7298" y="1259"/>
                    <a:pt x="7238" y="1429"/>
                  </a:cubicBezTo>
                  <a:cubicBezTo>
                    <a:pt x="7179" y="1598"/>
                    <a:pt x="6609" y="1888"/>
                    <a:pt x="6060" y="2028"/>
                  </a:cubicBezTo>
                  <a:cubicBezTo>
                    <a:pt x="5521" y="2157"/>
                    <a:pt x="5172" y="2147"/>
                    <a:pt x="4982" y="2856"/>
                  </a:cubicBezTo>
                  <a:cubicBezTo>
                    <a:pt x="4803" y="3575"/>
                    <a:pt x="4863" y="3634"/>
                    <a:pt x="4703" y="4184"/>
                  </a:cubicBezTo>
                  <a:cubicBezTo>
                    <a:pt x="4533" y="4733"/>
                    <a:pt x="4423" y="4863"/>
                    <a:pt x="4333" y="5322"/>
                  </a:cubicBezTo>
                  <a:cubicBezTo>
                    <a:pt x="4233" y="5771"/>
                    <a:pt x="4164" y="6190"/>
                    <a:pt x="3994" y="6470"/>
                  </a:cubicBezTo>
                  <a:cubicBezTo>
                    <a:pt x="3994" y="6470"/>
                    <a:pt x="3625" y="6200"/>
                    <a:pt x="3086" y="6141"/>
                  </a:cubicBezTo>
                  <a:cubicBezTo>
                    <a:pt x="2547" y="6081"/>
                    <a:pt x="1159" y="5611"/>
                    <a:pt x="849" y="5322"/>
                  </a:cubicBezTo>
                  <a:cubicBezTo>
                    <a:pt x="799" y="5275"/>
                    <a:pt x="742" y="5255"/>
                    <a:pt x="683" y="5255"/>
                  </a:cubicBezTo>
                  <a:cubicBezTo>
                    <a:pt x="374" y="5255"/>
                    <a:pt x="1" y="5809"/>
                    <a:pt x="211" y="6110"/>
                  </a:cubicBezTo>
                  <a:cubicBezTo>
                    <a:pt x="450" y="6470"/>
                    <a:pt x="2327" y="7508"/>
                    <a:pt x="3035" y="7927"/>
                  </a:cubicBezTo>
                  <a:cubicBezTo>
                    <a:pt x="3573" y="8249"/>
                    <a:pt x="3977" y="8497"/>
                    <a:pt x="4268" y="8497"/>
                  </a:cubicBezTo>
                  <a:cubicBezTo>
                    <a:pt x="4365" y="8497"/>
                    <a:pt x="4450" y="8469"/>
                    <a:pt x="4523" y="8406"/>
                  </a:cubicBezTo>
                  <a:cubicBezTo>
                    <a:pt x="4812" y="8157"/>
                    <a:pt x="5262" y="7578"/>
                    <a:pt x="5451" y="7108"/>
                  </a:cubicBezTo>
                  <a:cubicBezTo>
                    <a:pt x="5451" y="7108"/>
                    <a:pt x="5451" y="7348"/>
                    <a:pt x="5541" y="7648"/>
                  </a:cubicBezTo>
                  <a:cubicBezTo>
                    <a:pt x="5621" y="7937"/>
                    <a:pt x="5611" y="8266"/>
                    <a:pt x="5551" y="8816"/>
                  </a:cubicBezTo>
                  <a:cubicBezTo>
                    <a:pt x="5511" y="9245"/>
                    <a:pt x="5451" y="9794"/>
                    <a:pt x="5431" y="10493"/>
                  </a:cubicBezTo>
                  <a:cubicBezTo>
                    <a:pt x="5879" y="10597"/>
                    <a:pt x="6284" y="10641"/>
                    <a:pt x="6649" y="10641"/>
                  </a:cubicBezTo>
                  <a:cubicBezTo>
                    <a:pt x="8664" y="10641"/>
                    <a:pt x="9444" y="9295"/>
                    <a:pt x="9444" y="9295"/>
                  </a:cubicBezTo>
                  <a:cubicBezTo>
                    <a:pt x="9415" y="8945"/>
                    <a:pt x="9355" y="8337"/>
                    <a:pt x="9355" y="8337"/>
                  </a:cubicBezTo>
                  <a:cubicBezTo>
                    <a:pt x="9495" y="7718"/>
                    <a:pt x="9724" y="7358"/>
                    <a:pt x="9724" y="7358"/>
                  </a:cubicBezTo>
                  <a:cubicBezTo>
                    <a:pt x="11081" y="5342"/>
                    <a:pt x="11101" y="4952"/>
                    <a:pt x="11101" y="4952"/>
                  </a:cubicBezTo>
                  <a:cubicBezTo>
                    <a:pt x="11271" y="5252"/>
                    <a:pt x="11751" y="6230"/>
                    <a:pt x="12160" y="6660"/>
                  </a:cubicBezTo>
                  <a:cubicBezTo>
                    <a:pt x="12569" y="7089"/>
                    <a:pt x="12709" y="7328"/>
                    <a:pt x="12709" y="7328"/>
                  </a:cubicBezTo>
                  <a:cubicBezTo>
                    <a:pt x="12080" y="8067"/>
                    <a:pt x="12010" y="8406"/>
                    <a:pt x="11651" y="8976"/>
                  </a:cubicBezTo>
                  <a:cubicBezTo>
                    <a:pt x="11291" y="9544"/>
                    <a:pt x="10613" y="10094"/>
                    <a:pt x="10303" y="10183"/>
                  </a:cubicBezTo>
                  <a:cubicBezTo>
                    <a:pt x="9994" y="10273"/>
                    <a:pt x="9295" y="10194"/>
                    <a:pt x="9095" y="10333"/>
                  </a:cubicBezTo>
                  <a:cubicBezTo>
                    <a:pt x="8896" y="10473"/>
                    <a:pt x="8337" y="11152"/>
                    <a:pt x="8337" y="11312"/>
                  </a:cubicBezTo>
                  <a:cubicBezTo>
                    <a:pt x="8337" y="11464"/>
                    <a:pt x="8666" y="11672"/>
                    <a:pt x="9062" y="11672"/>
                  </a:cubicBezTo>
                  <a:cubicBezTo>
                    <a:pt x="9079" y="11672"/>
                    <a:pt x="9097" y="11672"/>
                    <a:pt x="9115" y="11671"/>
                  </a:cubicBezTo>
                  <a:cubicBezTo>
                    <a:pt x="9544" y="11641"/>
                    <a:pt x="9624" y="11192"/>
                    <a:pt x="9894" y="11161"/>
                  </a:cubicBezTo>
                  <a:cubicBezTo>
                    <a:pt x="10163" y="11141"/>
                    <a:pt x="10772" y="11141"/>
                    <a:pt x="10942" y="11012"/>
                  </a:cubicBezTo>
                  <a:cubicBezTo>
                    <a:pt x="11112" y="10882"/>
                    <a:pt x="11511" y="10403"/>
                    <a:pt x="12659" y="9615"/>
                  </a:cubicBezTo>
                  <a:cubicBezTo>
                    <a:pt x="13817" y="8816"/>
                    <a:pt x="14366" y="7907"/>
                    <a:pt x="14406" y="7767"/>
                  </a:cubicBezTo>
                  <a:cubicBezTo>
                    <a:pt x="14436" y="7618"/>
                    <a:pt x="14436" y="7299"/>
                    <a:pt x="14067" y="6589"/>
                  </a:cubicBezTo>
                  <a:cubicBezTo>
                    <a:pt x="13707" y="5891"/>
                    <a:pt x="12689" y="4304"/>
                    <a:pt x="12439" y="3914"/>
                  </a:cubicBezTo>
                  <a:cubicBezTo>
                    <a:pt x="12179" y="3525"/>
                    <a:pt x="11990" y="2596"/>
                    <a:pt x="11600" y="2237"/>
                  </a:cubicBezTo>
                  <a:cubicBezTo>
                    <a:pt x="11346" y="2015"/>
                    <a:pt x="11113" y="1975"/>
                    <a:pt x="10904" y="1975"/>
                  </a:cubicBezTo>
                  <a:cubicBezTo>
                    <a:pt x="10785" y="1975"/>
                    <a:pt x="10674" y="1988"/>
                    <a:pt x="10573" y="1988"/>
                  </a:cubicBezTo>
                  <a:cubicBezTo>
                    <a:pt x="10570" y="1988"/>
                    <a:pt x="10568" y="1988"/>
                    <a:pt x="10565" y="1988"/>
                  </a:cubicBezTo>
                  <a:cubicBezTo>
                    <a:pt x="10290" y="1988"/>
                    <a:pt x="9553" y="1457"/>
                    <a:pt x="9424" y="1358"/>
                  </a:cubicBezTo>
                  <a:cubicBezTo>
                    <a:pt x="9304" y="1259"/>
                    <a:pt x="8935" y="1"/>
                    <a:pt x="8935" y="1"/>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2"/>
            <p:cNvSpPr/>
            <p:nvPr/>
          </p:nvSpPr>
          <p:spPr>
            <a:xfrm>
              <a:off x="2070615" y="4298216"/>
              <a:ext cx="279559" cy="697542"/>
            </a:xfrm>
            <a:custGeom>
              <a:avLst/>
              <a:gdLst/>
              <a:ahLst/>
              <a:cxnLst/>
              <a:rect l="l" t="t" r="r" b="b"/>
              <a:pathLst>
                <a:path w="2577" h="6430" extrusionOk="0">
                  <a:moveTo>
                    <a:pt x="2057" y="1"/>
                  </a:moveTo>
                  <a:cubicBezTo>
                    <a:pt x="2065" y="49"/>
                    <a:pt x="2074" y="97"/>
                    <a:pt x="2086" y="146"/>
                  </a:cubicBezTo>
                  <a:lnTo>
                    <a:pt x="2086" y="146"/>
                  </a:lnTo>
                  <a:cubicBezTo>
                    <a:pt x="2072" y="57"/>
                    <a:pt x="2057" y="1"/>
                    <a:pt x="2057" y="1"/>
                  </a:cubicBezTo>
                  <a:close/>
                  <a:moveTo>
                    <a:pt x="2086" y="146"/>
                  </a:moveTo>
                  <a:cubicBezTo>
                    <a:pt x="2122" y="386"/>
                    <a:pt x="2144" y="863"/>
                    <a:pt x="1808" y="1088"/>
                  </a:cubicBezTo>
                  <a:cubicBezTo>
                    <a:pt x="1458" y="1328"/>
                    <a:pt x="630" y="3315"/>
                    <a:pt x="440" y="3714"/>
                  </a:cubicBezTo>
                  <a:cubicBezTo>
                    <a:pt x="260" y="4114"/>
                    <a:pt x="600" y="4902"/>
                    <a:pt x="580" y="5491"/>
                  </a:cubicBezTo>
                  <a:cubicBezTo>
                    <a:pt x="570" y="5979"/>
                    <a:pt x="27" y="6409"/>
                    <a:pt x="2" y="6429"/>
                  </a:cubicBezTo>
                  <a:lnTo>
                    <a:pt x="2" y="6429"/>
                  </a:lnTo>
                  <a:cubicBezTo>
                    <a:pt x="31" y="6409"/>
                    <a:pt x="644" y="6072"/>
                    <a:pt x="919" y="5571"/>
                  </a:cubicBezTo>
                  <a:lnTo>
                    <a:pt x="830" y="4613"/>
                  </a:lnTo>
                  <a:cubicBezTo>
                    <a:pt x="959" y="3994"/>
                    <a:pt x="1199" y="3634"/>
                    <a:pt x="1199" y="3634"/>
                  </a:cubicBezTo>
                  <a:cubicBezTo>
                    <a:pt x="2057" y="2346"/>
                    <a:pt x="2387" y="1727"/>
                    <a:pt x="2507" y="1438"/>
                  </a:cubicBezTo>
                  <a:cubicBezTo>
                    <a:pt x="2547" y="1318"/>
                    <a:pt x="2567" y="1248"/>
                    <a:pt x="2576" y="1228"/>
                  </a:cubicBezTo>
                  <a:cubicBezTo>
                    <a:pt x="2576" y="1228"/>
                    <a:pt x="2215" y="690"/>
                    <a:pt x="2086" y="146"/>
                  </a:cubicBezTo>
                  <a:close/>
                  <a:moveTo>
                    <a:pt x="2" y="6429"/>
                  </a:moveTo>
                  <a:cubicBezTo>
                    <a:pt x="1" y="6429"/>
                    <a:pt x="1" y="6429"/>
                    <a:pt x="1" y="6430"/>
                  </a:cubicBezTo>
                  <a:cubicBezTo>
                    <a:pt x="1" y="6430"/>
                    <a:pt x="1" y="6429"/>
                    <a:pt x="2" y="6429"/>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2"/>
            <p:cNvSpPr/>
            <p:nvPr/>
          </p:nvSpPr>
          <p:spPr>
            <a:xfrm>
              <a:off x="1164239" y="4522342"/>
              <a:ext cx="578429" cy="293771"/>
            </a:xfrm>
            <a:custGeom>
              <a:avLst/>
              <a:gdLst/>
              <a:ahLst/>
              <a:cxnLst/>
              <a:rect l="l" t="t" r="r" b="b"/>
              <a:pathLst>
                <a:path w="5332" h="2708" extrusionOk="0">
                  <a:moveTo>
                    <a:pt x="5192" y="1"/>
                  </a:moveTo>
                  <a:cubicBezTo>
                    <a:pt x="5192" y="1"/>
                    <a:pt x="4882" y="1369"/>
                    <a:pt x="4493" y="1818"/>
                  </a:cubicBezTo>
                  <a:cubicBezTo>
                    <a:pt x="4348" y="1988"/>
                    <a:pt x="4178" y="2055"/>
                    <a:pt x="3983" y="2055"/>
                  </a:cubicBezTo>
                  <a:cubicBezTo>
                    <a:pt x="3653" y="2055"/>
                    <a:pt x="3254" y="1862"/>
                    <a:pt x="2796" y="1648"/>
                  </a:cubicBezTo>
                  <a:cubicBezTo>
                    <a:pt x="2326" y="1429"/>
                    <a:pt x="1" y="171"/>
                    <a:pt x="1" y="171"/>
                  </a:cubicBezTo>
                  <a:lnTo>
                    <a:pt x="1" y="171"/>
                  </a:lnTo>
                  <a:lnTo>
                    <a:pt x="170" y="460"/>
                  </a:lnTo>
                  <a:cubicBezTo>
                    <a:pt x="669" y="910"/>
                    <a:pt x="2226" y="1768"/>
                    <a:pt x="2865" y="2147"/>
                  </a:cubicBezTo>
                  <a:cubicBezTo>
                    <a:pt x="3403" y="2461"/>
                    <a:pt x="3806" y="2707"/>
                    <a:pt x="4097" y="2707"/>
                  </a:cubicBezTo>
                  <a:cubicBezTo>
                    <a:pt x="4195" y="2707"/>
                    <a:pt x="4280" y="2679"/>
                    <a:pt x="4353" y="2616"/>
                  </a:cubicBezTo>
                  <a:cubicBezTo>
                    <a:pt x="4642" y="2367"/>
                    <a:pt x="5092" y="1788"/>
                    <a:pt x="5281" y="1318"/>
                  </a:cubicBezTo>
                  <a:cubicBezTo>
                    <a:pt x="5281" y="1109"/>
                    <a:pt x="5331" y="819"/>
                    <a:pt x="5331" y="819"/>
                  </a:cubicBezTo>
                  <a:cubicBezTo>
                    <a:pt x="5321" y="311"/>
                    <a:pt x="5192" y="1"/>
                    <a:pt x="5192"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2"/>
            <p:cNvSpPr/>
            <p:nvPr/>
          </p:nvSpPr>
          <p:spPr>
            <a:xfrm>
              <a:off x="1915918" y="3894226"/>
              <a:ext cx="253415" cy="234105"/>
            </a:xfrm>
            <a:custGeom>
              <a:avLst/>
              <a:gdLst/>
              <a:ahLst/>
              <a:cxnLst/>
              <a:rect l="l" t="t" r="r" b="b"/>
              <a:pathLst>
                <a:path w="2336" h="2158" extrusionOk="0">
                  <a:moveTo>
                    <a:pt x="1836" y="1"/>
                  </a:moveTo>
                  <a:lnTo>
                    <a:pt x="60" y="470"/>
                  </a:lnTo>
                  <a:cubicBezTo>
                    <a:pt x="60" y="470"/>
                    <a:pt x="199" y="1259"/>
                    <a:pt x="139" y="1429"/>
                  </a:cubicBezTo>
                  <a:cubicBezTo>
                    <a:pt x="139" y="1449"/>
                    <a:pt x="109" y="1478"/>
                    <a:pt x="80" y="1509"/>
                  </a:cubicBezTo>
                  <a:cubicBezTo>
                    <a:pt x="80" y="1538"/>
                    <a:pt x="1" y="2157"/>
                    <a:pt x="779" y="2157"/>
                  </a:cubicBezTo>
                  <a:cubicBezTo>
                    <a:pt x="785" y="2157"/>
                    <a:pt x="792" y="2157"/>
                    <a:pt x="798" y="2157"/>
                  </a:cubicBezTo>
                  <a:cubicBezTo>
                    <a:pt x="1597" y="2157"/>
                    <a:pt x="2296" y="1398"/>
                    <a:pt x="2336" y="1358"/>
                  </a:cubicBezTo>
                  <a:lnTo>
                    <a:pt x="2325" y="1358"/>
                  </a:lnTo>
                  <a:cubicBezTo>
                    <a:pt x="2205" y="1259"/>
                    <a:pt x="1836" y="1"/>
                    <a:pt x="1836"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2"/>
            <p:cNvSpPr/>
            <p:nvPr/>
          </p:nvSpPr>
          <p:spPr>
            <a:xfrm>
              <a:off x="2484369" y="4638310"/>
              <a:ext cx="139834" cy="61727"/>
            </a:xfrm>
            <a:custGeom>
              <a:avLst/>
              <a:gdLst/>
              <a:ahLst/>
              <a:cxnLst/>
              <a:rect l="l" t="t" r="r" b="b"/>
              <a:pathLst>
                <a:path w="1289" h="569" extrusionOk="0">
                  <a:moveTo>
                    <a:pt x="0" y="0"/>
                  </a:moveTo>
                  <a:lnTo>
                    <a:pt x="0" y="0"/>
                  </a:lnTo>
                  <a:cubicBezTo>
                    <a:pt x="270" y="309"/>
                    <a:pt x="370" y="469"/>
                    <a:pt x="370" y="469"/>
                  </a:cubicBezTo>
                  <a:cubicBezTo>
                    <a:pt x="340" y="509"/>
                    <a:pt x="310" y="539"/>
                    <a:pt x="290" y="569"/>
                  </a:cubicBezTo>
                  <a:cubicBezTo>
                    <a:pt x="318" y="560"/>
                    <a:pt x="802" y="368"/>
                    <a:pt x="1228" y="368"/>
                  </a:cubicBezTo>
                  <a:cubicBezTo>
                    <a:pt x="1248" y="368"/>
                    <a:pt x="1268" y="368"/>
                    <a:pt x="1288" y="369"/>
                  </a:cubicBezTo>
                  <a:cubicBezTo>
                    <a:pt x="1288" y="369"/>
                    <a:pt x="439" y="240"/>
                    <a:pt x="0"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2"/>
            <p:cNvSpPr/>
            <p:nvPr/>
          </p:nvSpPr>
          <p:spPr>
            <a:xfrm>
              <a:off x="2125941" y="4463870"/>
              <a:ext cx="585914" cy="696458"/>
            </a:xfrm>
            <a:custGeom>
              <a:avLst/>
              <a:gdLst/>
              <a:ahLst/>
              <a:cxnLst/>
              <a:rect l="l" t="t" r="r" b="b"/>
              <a:pathLst>
                <a:path w="5401" h="6420" extrusionOk="0">
                  <a:moveTo>
                    <a:pt x="4253" y="1"/>
                  </a:moveTo>
                  <a:lnTo>
                    <a:pt x="4253" y="1"/>
                  </a:lnTo>
                  <a:cubicBezTo>
                    <a:pt x="4273" y="61"/>
                    <a:pt x="4672" y="999"/>
                    <a:pt x="4921" y="1508"/>
                  </a:cubicBezTo>
                  <a:cubicBezTo>
                    <a:pt x="5131" y="1957"/>
                    <a:pt x="5091" y="2447"/>
                    <a:pt x="4612" y="2996"/>
                  </a:cubicBezTo>
                  <a:cubicBezTo>
                    <a:pt x="3863" y="3854"/>
                    <a:pt x="2925" y="4563"/>
                    <a:pt x="2286" y="5192"/>
                  </a:cubicBezTo>
                  <a:cubicBezTo>
                    <a:pt x="2099" y="5373"/>
                    <a:pt x="1954" y="5410"/>
                    <a:pt x="1865" y="5410"/>
                  </a:cubicBezTo>
                  <a:cubicBezTo>
                    <a:pt x="1801" y="5410"/>
                    <a:pt x="1767" y="5391"/>
                    <a:pt x="1767" y="5391"/>
                  </a:cubicBezTo>
                  <a:cubicBezTo>
                    <a:pt x="1767" y="5391"/>
                    <a:pt x="1757" y="5551"/>
                    <a:pt x="1657" y="5621"/>
                  </a:cubicBezTo>
                  <a:cubicBezTo>
                    <a:pt x="1627" y="5641"/>
                    <a:pt x="1547" y="5661"/>
                    <a:pt x="1447" y="5681"/>
                  </a:cubicBezTo>
                  <a:cubicBezTo>
                    <a:pt x="1228" y="5711"/>
                    <a:pt x="908" y="5741"/>
                    <a:pt x="819" y="5761"/>
                  </a:cubicBezTo>
                  <a:cubicBezTo>
                    <a:pt x="539" y="5831"/>
                    <a:pt x="440" y="6230"/>
                    <a:pt x="0" y="6420"/>
                  </a:cubicBezTo>
                  <a:lnTo>
                    <a:pt x="80" y="6420"/>
                  </a:lnTo>
                  <a:cubicBezTo>
                    <a:pt x="509" y="6390"/>
                    <a:pt x="589" y="5941"/>
                    <a:pt x="859" y="5910"/>
                  </a:cubicBezTo>
                  <a:cubicBezTo>
                    <a:pt x="1028" y="5901"/>
                    <a:pt x="1308" y="5890"/>
                    <a:pt x="1547" y="5861"/>
                  </a:cubicBezTo>
                  <a:cubicBezTo>
                    <a:pt x="1707" y="5841"/>
                    <a:pt x="1837" y="5811"/>
                    <a:pt x="1907" y="5761"/>
                  </a:cubicBezTo>
                  <a:cubicBezTo>
                    <a:pt x="2077" y="5631"/>
                    <a:pt x="2476" y="5152"/>
                    <a:pt x="3624" y="4364"/>
                  </a:cubicBezTo>
                  <a:cubicBezTo>
                    <a:pt x="4782" y="3565"/>
                    <a:pt x="5331" y="2656"/>
                    <a:pt x="5371" y="2516"/>
                  </a:cubicBezTo>
                  <a:cubicBezTo>
                    <a:pt x="5401" y="2367"/>
                    <a:pt x="5401" y="2048"/>
                    <a:pt x="5032" y="1338"/>
                  </a:cubicBezTo>
                  <a:cubicBezTo>
                    <a:pt x="4872" y="1019"/>
                    <a:pt x="4562" y="500"/>
                    <a:pt x="4253"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2"/>
            <p:cNvSpPr/>
            <p:nvPr/>
          </p:nvSpPr>
          <p:spPr>
            <a:xfrm>
              <a:off x="1578970" y="4550548"/>
              <a:ext cx="19635" cy="83532"/>
            </a:xfrm>
            <a:custGeom>
              <a:avLst/>
              <a:gdLst/>
              <a:ahLst/>
              <a:cxnLst/>
              <a:rect l="l" t="t" r="r" b="b"/>
              <a:pathLst>
                <a:path w="181" h="770" extrusionOk="0">
                  <a:moveTo>
                    <a:pt x="180" y="0"/>
                  </a:moveTo>
                  <a:lnTo>
                    <a:pt x="180" y="0"/>
                  </a:lnTo>
                  <a:cubicBezTo>
                    <a:pt x="131" y="160"/>
                    <a:pt x="71" y="310"/>
                    <a:pt x="1" y="420"/>
                  </a:cubicBezTo>
                  <a:lnTo>
                    <a:pt x="180" y="769"/>
                  </a:lnTo>
                  <a:cubicBezTo>
                    <a:pt x="131" y="430"/>
                    <a:pt x="180" y="1"/>
                    <a:pt x="180"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2"/>
            <p:cNvSpPr/>
            <p:nvPr/>
          </p:nvSpPr>
          <p:spPr>
            <a:xfrm>
              <a:off x="1834556" y="4892378"/>
              <a:ext cx="40247" cy="74094"/>
            </a:xfrm>
            <a:custGeom>
              <a:avLst/>
              <a:gdLst/>
              <a:ahLst/>
              <a:cxnLst/>
              <a:rect l="l" t="t" r="r" b="b"/>
              <a:pathLst>
                <a:path w="371" h="683" extrusionOk="0">
                  <a:moveTo>
                    <a:pt x="191" y="174"/>
                  </a:moveTo>
                  <a:cubicBezTo>
                    <a:pt x="200" y="174"/>
                    <a:pt x="192" y="183"/>
                    <a:pt x="182" y="183"/>
                  </a:cubicBezTo>
                  <a:lnTo>
                    <a:pt x="182" y="183"/>
                  </a:lnTo>
                  <a:cubicBezTo>
                    <a:pt x="187" y="177"/>
                    <a:pt x="191" y="174"/>
                    <a:pt x="191" y="174"/>
                  </a:cubicBezTo>
                  <a:close/>
                  <a:moveTo>
                    <a:pt x="179" y="0"/>
                  </a:moveTo>
                  <a:cubicBezTo>
                    <a:pt x="156" y="0"/>
                    <a:pt x="125" y="9"/>
                    <a:pt x="111" y="24"/>
                  </a:cubicBezTo>
                  <a:cubicBezTo>
                    <a:pt x="40" y="64"/>
                    <a:pt x="21" y="134"/>
                    <a:pt x="11" y="184"/>
                  </a:cubicBezTo>
                  <a:cubicBezTo>
                    <a:pt x="1" y="294"/>
                    <a:pt x="31" y="383"/>
                    <a:pt x="71" y="473"/>
                  </a:cubicBezTo>
                  <a:cubicBezTo>
                    <a:pt x="100" y="383"/>
                    <a:pt x="120" y="294"/>
                    <a:pt x="151" y="223"/>
                  </a:cubicBezTo>
                  <a:cubicBezTo>
                    <a:pt x="154" y="218"/>
                    <a:pt x="158" y="213"/>
                    <a:pt x="162" y="208"/>
                  </a:cubicBezTo>
                  <a:lnTo>
                    <a:pt x="162" y="208"/>
                  </a:lnTo>
                  <a:cubicBezTo>
                    <a:pt x="181" y="268"/>
                    <a:pt x="191" y="356"/>
                    <a:pt x="211" y="434"/>
                  </a:cubicBezTo>
                  <a:cubicBezTo>
                    <a:pt x="211" y="473"/>
                    <a:pt x="220" y="513"/>
                    <a:pt x="220" y="553"/>
                  </a:cubicBezTo>
                  <a:cubicBezTo>
                    <a:pt x="220" y="593"/>
                    <a:pt x="231" y="633"/>
                    <a:pt x="200" y="683"/>
                  </a:cubicBezTo>
                  <a:cubicBezTo>
                    <a:pt x="260" y="673"/>
                    <a:pt x="290" y="613"/>
                    <a:pt x="310" y="573"/>
                  </a:cubicBezTo>
                  <a:cubicBezTo>
                    <a:pt x="330" y="523"/>
                    <a:pt x="340" y="483"/>
                    <a:pt x="350" y="434"/>
                  </a:cubicBezTo>
                  <a:cubicBezTo>
                    <a:pt x="360" y="334"/>
                    <a:pt x="370" y="243"/>
                    <a:pt x="330" y="134"/>
                  </a:cubicBezTo>
                  <a:cubicBezTo>
                    <a:pt x="330" y="124"/>
                    <a:pt x="320" y="114"/>
                    <a:pt x="310" y="94"/>
                  </a:cubicBezTo>
                  <a:cubicBezTo>
                    <a:pt x="300" y="84"/>
                    <a:pt x="300" y="64"/>
                    <a:pt x="280" y="44"/>
                  </a:cubicBezTo>
                  <a:cubicBezTo>
                    <a:pt x="270" y="44"/>
                    <a:pt x="260" y="34"/>
                    <a:pt x="251" y="24"/>
                  </a:cubicBezTo>
                  <a:cubicBezTo>
                    <a:pt x="240" y="14"/>
                    <a:pt x="220" y="14"/>
                    <a:pt x="200" y="4"/>
                  </a:cubicBezTo>
                  <a:cubicBezTo>
                    <a:pt x="195" y="1"/>
                    <a:pt x="187" y="0"/>
                    <a:pt x="179"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2"/>
            <p:cNvSpPr/>
            <p:nvPr/>
          </p:nvSpPr>
          <p:spPr>
            <a:xfrm>
              <a:off x="1654800" y="4041545"/>
              <a:ext cx="673676" cy="651003"/>
            </a:xfrm>
            <a:custGeom>
              <a:avLst/>
              <a:gdLst/>
              <a:ahLst/>
              <a:cxnLst/>
              <a:rect l="l" t="t" r="r" b="b"/>
              <a:pathLst>
                <a:path w="6210" h="6001" extrusionOk="0">
                  <a:moveTo>
                    <a:pt x="4743" y="0"/>
                  </a:moveTo>
                  <a:cubicBezTo>
                    <a:pt x="4743" y="0"/>
                    <a:pt x="4024" y="799"/>
                    <a:pt x="3205" y="799"/>
                  </a:cubicBezTo>
                  <a:cubicBezTo>
                    <a:pt x="3199" y="799"/>
                    <a:pt x="3192" y="799"/>
                    <a:pt x="3186" y="799"/>
                  </a:cubicBezTo>
                  <a:cubicBezTo>
                    <a:pt x="2388" y="799"/>
                    <a:pt x="2487" y="160"/>
                    <a:pt x="2487" y="160"/>
                  </a:cubicBezTo>
                  <a:lnTo>
                    <a:pt x="2487" y="160"/>
                  </a:lnTo>
                  <a:cubicBezTo>
                    <a:pt x="2307" y="330"/>
                    <a:pt x="1828" y="559"/>
                    <a:pt x="1368" y="670"/>
                  </a:cubicBezTo>
                  <a:cubicBezTo>
                    <a:pt x="1249" y="699"/>
                    <a:pt x="1138" y="719"/>
                    <a:pt x="1039" y="739"/>
                  </a:cubicBezTo>
                  <a:cubicBezTo>
                    <a:pt x="719" y="1558"/>
                    <a:pt x="320" y="2097"/>
                    <a:pt x="131" y="2536"/>
                  </a:cubicBezTo>
                  <a:cubicBezTo>
                    <a:pt x="40" y="2726"/>
                    <a:pt x="0" y="2895"/>
                    <a:pt x="11" y="3055"/>
                  </a:cubicBezTo>
                  <a:cubicBezTo>
                    <a:pt x="60" y="3754"/>
                    <a:pt x="280" y="3854"/>
                    <a:pt x="639" y="4373"/>
                  </a:cubicBezTo>
                  <a:cubicBezTo>
                    <a:pt x="799" y="4603"/>
                    <a:pt x="819" y="4982"/>
                    <a:pt x="809" y="5291"/>
                  </a:cubicBezTo>
                  <a:cubicBezTo>
                    <a:pt x="809" y="5291"/>
                    <a:pt x="1230" y="5218"/>
                    <a:pt x="1857" y="5218"/>
                  </a:cubicBezTo>
                  <a:cubicBezTo>
                    <a:pt x="2714" y="5218"/>
                    <a:pt x="3958" y="5355"/>
                    <a:pt x="5042" y="6000"/>
                  </a:cubicBezTo>
                  <a:cubicBezTo>
                    <a:pt x="5801" y="4952"/>
                    <a:pt x="6210" y="4113"/>
                    <a:pt x="6210" y="4113"/>
                  </a:cubicBezTo>
                  <a:cubicBezTo>
                    <a:pt x="4763" y="2427"/>
                    <a:pt x="5810" y="619"/>
                    <a:pt x="5810" y="619"/>
                  </a:cubicBezTo>
                  <a:cubicBezTo>
                    <a:pt x="5501" y="550"/>
                    <a:pt x="4852" y="91"/>
                    <a:pt x="47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2"/>
            <p:cNvSpPr/>
            <p:nvPr/>
          </p:nvSpPr>
          <p:spPr>
            <a:xfrm>
              <a:off x="1904961" y="4407567"/>
              <a:ext cx="423516" cy="284984"/>
            </a:xfrm>
            <a:custGeom>
              <a:avLst/>
              <a:gdLst/>
              <a:ahLst/>
              <a:cxnLst/>
              <a:rect l="l" t="t" r="r" b="b"/>
              <a:pathLst>
                <a:path w="3904" h="2627" extrusionOk="0">
                  <a:moveTo>
                    <a:pt x="3425" y="1"/>
                  </a:moveTo>
                  <a:cubicBezTo>
                    <a:pt x="3425" y="1"/>
                    <a:pt x="2766" y="1149"/>
                    <a:pt x="2027" y="1289"/>
                  </a:cubicBezTo>
                  <a:cubicBezTo>
                    <a:pt x="1803" y="1329"/>
                    <a:pt x="1609" y="1346"/>
                    <a:pt x="1439" y="1346"/>
                  </a:cubicBezTo>
                  <a:cubicBezTo>
                    <a:pt x="672" y="1346"/>
                    <a:pt x="393" y="988"/>
                    <a:pt x="1" y="710"/>
                  </a:cubicBezTo>
                  <a:lnTo>
                    <a:pt x="1" y="710"/>
                  </a:lnTo>
                  <a:cubicBezTo>
                    <a:pt x="1" y="710"/>
                    <a:pt x="170" y="1598"/>
                    <a:pt x="1528" y="1877"/>
                  </a:cubicBezTo>
                  <a:cubicBezTo>
                    <a:pt x="1867" y="1948"/>
                    <a:pt x="1887" y="2227"/>
                    <a:pt x="2137" y="2327"/>
                  </a:cubicBezTo>
                  <a:cubicBezTo>
                    <a:pt x="2277" y="2376"/>
                    <a:pt x="2526" y="2496"/>
                    <a:pt x="2736" y="2626"/>
                  </a:cubicBezTo>
                  <a:cubicBezTo>
                    <a:pt x="3495" y="1578"/>
                    <a:pt x="3904" y="739"/>
                    <a:pt x="3904" y="739"/>
                  </a:cubicBezTo>
                  <a:cubicBezTo>
                    <a:pt x="3694" y="500"/>
                    <a:pt x="3544" y="251"/>
                    <a:pt x="34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2"/>
            <p:cNvSpPr/>
            <p:nvPr/>
          </p:nvSpPr>
          <p:spPr>
            <a:xfrm>
              <a:off x="1727375" y="4484482"/>
              <a:ext cx="177694" cy="131155"/>
            </a:xfrm>
            <a:custGeom>
              <a:avLst/>
              <a:gdLst/>
              <a:ahLst/>
              <a:cxnLst/>
              <a:rect l="l" t="t" r="r" b="b"/>
              <a:pathLst>
                <a:path w="1638" h="1209" extrusionOk="0">
                  <a:moveTo>
                    <a:pt x="1638" y="1"/>
                  </a:moveTo>
                  <a:cubicBezTo>
                    <a:pt x="1188" y="41"/>
                    <a:pt x="1088" y="460"/>
                    <a:pt x="500" y="480"/>
                  </a:cubicBezTo>
                  <a:cubicBezTo>
                    <a:pt x="491" y="480"/>
                    <a:pt x="481" y="480"/>
                    <a:pt x="472" y="480"/>
                  </a:cubicBezTo>
                  <a:cubicBezTo>
                    <a:pt x="206" y="480"/>
                    <a:pt x="1" y="350"/>
                    <a:pt x="1" y="350"/>
                  </a:cubicBezTo>
                  <a:lnTo>
                    <a:pt x="1" y="350"/>
                  </a:lnTo>
                  <a:cubicBezTo>
                    <a:pt x="130" y="589"/>
                    <a:pt x="150" y="929"/>
                    <a:pt x="140" y="1208"/>
                  </a:cubicBezTo>
                  <a:cubicBezTo>
                    <a:pt x="140" y="1208"/>
                    <a:pt x="839" y="829"/>
                    <a:pt x="1239" y="430"/>
                  </a:cubicBezTo>
                  <a:cubicBezTo>
                    <a:pt x="1428" y="230"/>
                    <a:pt x="1638" y="1"/>
                    <a:pt x="16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2"/>
            <p:cNvSpPr/>
            <p:nvPr/>
          </p:nvSpPr>
          <p:spPr>
            <a:xfrm>
              <a:off x="854521" y="4283029"/>
              <a:ext cx="212409" cy="287045"/>
            </a:xfrm>
            <a:custGeom>
              <a:avLst/>
              <a:gdLst/>
              <a:ahLst/>
              <a:cxnLst/>
              <a:rect l="l" t="t" r="r" b="b"/>
              <a:pathLst>
                <a:path w="1958" h="2646" extrusionOk="0">
                  <a:moveTo>
                    <a:pt x="999" y="1"/>
                  </a:moveTo>
                  <a:cubicBezTo>
                    <a:pt x="449" y="1"/>
                    <a:pt x="1" y="590"/>
                    <a:pt x="1" y="1319"/>
                  </a:cubicBezTo>
                  <a:cubicBezTo>
                    <a:pt x="1" y="2047"/>
                    <a:pt x="449" y="2646"/>
                    <a:pt x="999" y="2646"/>
                  </a:cubicBezTo>
                  <a:lnTo>
                    <a:pt x="1957" y="2646"/>
                  </a:lnTo>
                  <a:lnTo>
                    <a:pt x="1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2"/>
            <p:cNvSpPr/>
            <p:nvPr/>
          </p:nvSpPr>
          <p:spPr>
            <a:xfrm>
              <a:off x="959532" y="4283029"/>
              <a:ext cx="215663" cy="287045"/>
            </a:xfrm>
            <a:custGeom>
              <a:avLst/>
              <a:gdLst/>
              <a:ahLst/>
              <a:cxnLst/>
              <a:rect l="l" t="t" r="r" b="b"/>
              <a:pathLst>
                <a:path w="1988" h="2646" extrusionOk="0">
                  <a:moveTo>
                    <a:pt x="989" y="1"/>
                  </a:moveTo>
                  <a:cubicBezTo>
                    <a:pt x="440" y="1"/>
                    <a:pt x="1" y="590"/>
                    <a:pt x="1" y="1319"/>
                  </a:cubicBezTo>
                  <a:cubicBezTo>
                    <a:pt x="1" y="2047"/>
                    <a:pt x="440" y="2646"/>
                    <a:pt x="989" y="2646"/>
                  </a:cubicBezTo>
                  <a:cubicBezTo>
                    <a:pt x="1538" y="2646"/>
                    <a:pt x="1987" y="2047"/>
                    <a:pt x="1987" y="1319"/>
                  </a:cubicBezTo>
                  <a:cubicBezTo>
                    <a:pt x="1987" y="590"/>
                    <a:pt x="1538" y="1"/>
                    <a:pt x="9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2"/>
            <p:cNvSpPr/>
            <p:nvPr/>
          </p:nvSpPr>
          <p:spPr>
            <a:xfrm>
              <a:off x="1040786" y="4383701"/>
              <a:ext cx="49902" cy="96549"/>
            </a:xfrm>
            <a:custGeom>
              <a:avLst/>
              <a:gdLst/>
              <a:ahLst/>
              <a:cxnLst/>
              <a:rect l="l" t="t" r="r" b="b"/>
              <a:pathLst>
                <a:path w="460" h="890" extrusionOk="0">
                  <a:moveTo>
                    <a:pt x="330" y="1"/>
                  </a:moveTo>
                  <a:cubicBezTo>
                    <a:pt x="150" y="1"/>
                    <a:pt x="1" y="201"/>
                    <a:pt x="1" y="451"/>
                  </a:cubicBezTo>
                  <a:cubicBezTo>
                    <a:pt x="1" y="690"/>
                    <a:pt x="150" y="890"/>
                    <a:pt x="330" y="890"/>
                  </a:cubicBezTo>
                  <a:lnTo>
                    <a:pt x="460" y="890"/>
                  </a:lnTo>
                  <a:lnTo>
                    <a:pt x="4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2"/>
            <p:cNvSpPr/>
            <p:nvPr/>
          </p:nvSpPr>
          <p:spPr>
            <a:xfrm>
              <a:off x="1054889" y="4383701"/>
              <a:ext cx="72683" cy="96549"/>
            </a:xfrm>
            <a:custGeom>
              <a:avLst/>
              <a:gdLst/>
              <a:ahLst/>
              <a:cxnLst/>
              <a:rect l="l" t="t" r="r" b="b"/>
              <a:pathLst>
                <a:path w="670" h="890" extrusionOk="0">
                  <a:moveTo>
                    <a:pt x="330" y="1"/>
                  </a:moveTo>
                  <a:cubicBezTo>
                    <a:pt x="150" y="1"/>
                    <a:pt x="0" y="201"/>
                    <a:pt x="0" y="451"/>
                  </a:cubicBezTo>
                  <a:cubicBezTo>
                    <a:pt x="0" y="690"/>
                    <a:pt x="150" y="890"/>
                    <a:pt x="330" y="890"/>
                  </a:cubicBezTo>
                  <a:cubicBezTo>
                    <a:pt x="519" y="890"/>
                    <a:pt x="669" y="690"/>
                    <a:pt x="669" y="451"/>
                  </a:cubicBezTo>
                  <a:cubicBezTo>
                    <a:pt x="669" y="201"/>
                    <a:pt x="519" y="1"/>
                    <a:pt x="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2"/>
            <p:cNvSpPr/>
            <p:nvPr/>
          </p:nvSpPr>
          <p:spPr>
            <a:xfrm>
              <a:off x="1084071" y="4299301"/>
              <a:ext cx="212409" cy="287153"/>
            </a:xfrm>
            <a:custGeom>
              <a:avLst/>
              <a:gdLst/>
              <a:ahLst/>
              <a:cxnLst/>
              <a:rect l="l" t="t" r="r" b="b"/>
              <a:pathLst>
                <a:path w="1958" h="2647" extrusionOk="0">
                  <a:moveTo>
                    <a:pt x="989" y="0"/>
                  </a:moveTo>
                  <a:cubicBezTo>
                    <a:pt x="450" y="0"/>
                    <a:pt x="1" y="599"/>
                    <a:pt x="1" y="1328"/>
                  </a:cubicBezTo>
                  <a:cubicBezTo>
                    <a:pt x="1" y="2057"/>
                    <a:pt x="450" y="2646"/>
                    <a:pt x="989" y="2646"/>
                  </a:cubicBezTo>
                  <a:lnTo>
                    <a:pt x="1958" y="2646"/>
                  </a:ln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2"/>
            <p:cNvSpPr/>
            <p:nvPr/>
          </p:nvSpPr>
          <p:spPr>
            <a:xfrm>
              <a:off x="1188106" y="4299301"/>
              <a:ext cx="215555" cy="287153"/>
            </a:xfrm>
            <a:custGeom>
              <a:avLst/>
              <a:gdLst/>
              <a:ahLst/>
              <a:cxnLst/>
              <a:rect l="l" t="t" r="r" b="b"/>
              <a:pathLst>
                <a:path w="1987" h="2647" extrusionOk="0">
                  <a:moveTo>
                    <a:pt x="999" y="0"/>
                  </a:moveTo>
                  <a:cubicBezTo>
                    <a:pt x="449" y="0"/>
                    <a:pt x="0" y="599"/>
                    <a:pt x="0" y="1328"/>
                  </a:cubicBezTo>
                  <a:cubicBezTo>
                    <a:pt x="0" y="2057"/>
                    <a:pt x="449" y="2646"/>
                    <a:pt x="999" y="2646"/>
                  </a:cubicBezTo>
                  <a:cubicBezTo>
                    <a:pt x="1547" y="2646"/>
                    <a:pt x="1986" y="2057"/>
                    <a:pt x="1986" y="1328"/>
                  </a:cubicBezTo>
                  <a:cubicBezTo>
                    <a:pt x="1986" y="599"/>
                    <a:pt x="1547" y="0"/>
                    <a:pt x="9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2"/>
            <p:cNvSpPr/>
            <p:nvPr/>
          </p:nvSpPr>
          <p:spPr>
            <a:xfrm>
              <a:off x="1284439" y="4398888"/>
              <a:ext cx="50987" cy="96549"/>
            </a:xfrm>
            <a:custGeom>
              <a:avLst/>
              <a:gdLst/>
              <a:ahLst/>
              <a:cxnLst/>
              <a:rect l="l" t="t" r="r" b="b"/>
              <a:pathLst>
                <a:path w="470" h="890" extrusionOk="0">
                  <a:moveTo>
                    <a:pt x="340" y="1"/>
                  </a:moveTo>
                  <a:cubicBezTo>
                    <a:pt x="150" y="1"/>
                    <a:pt x="0" y="200"/>
                    <a:pt x="0" y="450"/>
                  </a:cubicBezTo>
                  <a:cubicBezTo>
                    <a:pt x="0" y="690"/>
                    <a:pt x="150" y="890"/>
                    <a:pt x="340" y="890"/>
                  </a:cubicBezTo>
                  <a:lnTo>
                    <a:pt x="470" y="890"/>
                  </a:lnTo>
                  <a:lnTo>
                    <a:pt x="4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2"/>
            <p:cNvSpPr/>
            <p:nvPr/>
          </p:nvSpPr>
          <p:spPr>
            <a:xfrm>
              <a:off x="1299626" y="4398888"/>
              <a:ext cx="71490" cy="96549"/>
            </a:xfrm>
            <a:custGeom>
              <a:avLst/>
              <a:gdLst/>
              <a:ahLst/>
              <a:cxnLst/>
              <a:rect l="l" t="t" r="r" b="b"/>
              <a:pathLst>
                <a:path w="659" h="890" extrusionOk="0">
                  <a:moveTo>
                    <a:pt x="330" y="1"/>
                  </a:moveTo>
                  <a:cubicBezTo>
                    <a:pt x="140" y="1"/>
                    <a:pt x="0" y="200"/>
                    <a:pt x="0" y="450"/>
                  </a:cubicBezTo>
                  <a:cubicBezTo>
                    <a:pt x="0" y="690"/>
                    <a:pt x="140" y="890"/>
                    <a:pt x="330" y="890"/>
                  </a:cubicBezTo>
                  <a:cubicBezTo>
                    <a:pt x="510" y="890"/>
                    <a:pt x="659" y="690"/>
                    <a:pt x="659" y="450"/>
                  </a:cubicBezTo>
                  <a:cubicBezTo>
                    <a:pt x="659" y="200"/>
                    <a:pt x="510" y="1"/>
                    <a:pt x="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2"/>
            <p:cNvSpPr/>
            <p:nvPr/>
          </p:nvSpPr>
          <p:spPr>
            <a:xfrm>
              <a:off x="1955840" y="3356909"/>
              <a:ext cx="420261" cy="500755"/>
            </a:xfrm>
            <a:custGeom>
              <a:avLst/>
              <a:gdLst/>
              <a:ahLst/>
              <a:cxnLst/>
              <a:rect l="l" t="t" r="r" b="b"/>
              <a:pathLst>
                <a:path w="3874" h="4616" extrusionOk="0">
                  <a:moveTo>
                    <a:pt x="1604" y="0"/>
                  </a:moveTo>
                  <a:cubicBezTo>
                    <a:pt x="970" y="0"/>
                    <a:pt x="218" y="306"/>
                    <a:pt x="1" y="1080"/>
                  </a:cubicBezTo>
                  <a:cubicBezTo>
                    <a:pt x="291" y="1271"/>
                    <a:pt x="759" y="1410"/>
                    <a:pt x="819" y="1739"/>
                  </a:cubicBezTo>
                  <a:cubicBezTo>
                    <a:pt x="889" y="2079"/>
                    <a:pt x="879" y="2418"/>
                    <a:pt x="929" y="2758"/>
                  </a:cubicBezTo>
                  <a:cubicBezTo>
                    <a:pt x="1029" y="3456"/>
                    <a:pt x="1409" y="4135"/>
                    <a:pt x="2028" y="4455"/>
                  </a:cubicBezTo>
                  <a:cubicBezTo>
                    <a:pt x="2238" y="4562"/>
                    <a:pt x="2478" y="4615"/>
                    <a:pt x="2715" y="4615"/>
                  </a:cubicBezTo>
                  <a:cubicBezTo>
                    <a:pt x="3185" y="4615"/>
                    <a:pt x="3648" y="4407"/>
                    <a:pt x="3874" y="3995"/>
                  </a:cubicBezTo>
                  <a:lnTo>
                    <a:pt x="3874" y="3995"/>
                  </a:lnTo>
                  <a:cubicBezTo>
                    <a:pt x="3846" y="4000"/>
                    <a:pt x="3818" y="4003"/>
                    <a:pt x="3790" y="4003"/>
                  </a:cubicBezTo>
                  <a:cubicBezTo>
                    <a:pt x="3532" y="4003"/>
                    <a:pt x="3294" y="3800"/>
                    <a:pt x="3186" y="3556"/>
                  </a:cubicBezTo>
                  <a:cubicBezTo>
                    <a:pt x="3066" y="3287"/>
                    <a:pt x="3086" y="2977"/>
                    <a:pt x="3135" y="2688"/>
                  </a:cubicBezTo>
                  <a:cubicBezTo>
                    <a:pt x="3186" y="2398"/>
                    <a:pt x="3275" y="2109"/>
                    <a:pt x="3275" y="1810"/>
                  </a:cubicBezTo>
                  <a:cubicBezTo>
                    <a:pt x="3275" y="1120"/>
                    <a:pt x="2756" y="272"/>
                    <a:pt x="2107" y="73"/>
                  </a:cubicBezTo>
                  <a:cubicBezTo>
                    <a:pt x="1960" y="26"/>
                    <a:pt x="1787" y="0"/>
                    <a:pt x="16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2"/>
            <p:cNvSpPr/>
            <p:nvPr/>
          </p:nvSpPr>
          <p:spPr>
            <a:xfrm>
              <a:off x="1821538" y="3474505"/>
              <a:ext cx="413861" cy="549789"/>
            </a:xfrm>
            <a:custGeom>
              <a:avLst/>
              <a:gdLst/>
              <a:ahLst/>
              <a:cxnLst/>
              <a:rect l="l" t="t" r="r" b="b"/>
              <a:pathLst>
                <a:path w="3815" h="5068" extrusionOk="0">
                  <a:moveTo>
                    <a:pt x="1714" y="1"/>
                  </a:moveTo>
                  <a:cubicBezTo>
                    <a:pt x="855" y="1"/>
                    <a:pt x="384" y="593"/>
                    <a:pt x="171" y="965"/>
                  </a:cubicBezTo>
                  <a:cubicBezTo>
                    <a:pt x="1" y="1265"/>
                    <a:pt x="71" y="1733"/>
                    <a:pt x="151" y="2043"/>
                  </a:cubicBezTo>
                  <a:cubicBezTo>
                    <a:pt x="211" y="2273"/>
                    <a:pt x="231" y="2512"/>
                    <a:pt x="211" y="2752"/>
                  </a:cubicBezTo>
                  <a:cubicBezTo>
                    <a:pt x="191" y="2962"/>
                    <a:pt x="160" y="3211"/>
                    <a:pt x="131" y="3411"/>
                  </a:cubicBezTo>
                  <a:cubicBezTo>
                    <a:pt x="61" y="3810"/>
                    <a:pt x="510" y="5068"/>
                    <a:pt x="1469" y="5068"/>
                  </a:cubicBezTo>
                  <a:cubicBezTo>
                    <a:pt x="2916" y="5068"/>
                    <a:pt x="3725" y="3830"/>
                    <a:pt x="3774" y="2852"/>
                  </a:cubicBezTo>
                  <a:cubicBezTo>
                    <a:pt x="3814" y="1873"/>
                    <a:pt x="3814" y="606"/>
                    <a:pt x="2467" y="136"/>
                  </a:cubicBezTo>
                  <a:cubicBezTo>
                    <a:pt x="2188" y="41"/>
                    <a:pt x="1938" y="1"/>
                    <a:pt x="1714" y="1"/>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2"/>
            <p:cNvSpPr/>
            <p:nvPr/>
          </p:nvSpPr>
          <p:spPr>
            <a:xfrm>
              <a:off x="1817199" y="3468538"/>
              <a:ext cx="419285" cy="484266"/>
            </a:xfrm>
            <a:custGeom>
              <a:avLst/>
              <a:gdLst/>
              <a:ahLst/>
              <a:cxnLst/>
              <a:rect l="l" t="t" r="r" b="b"/>
              <a:pathLst>
                <a:path w="3865" h="4464" extrusionOk="0">
                  <a:moveTo>
                    <a:pt x="1729" y="0"/>
                  </a:moveTo>
                  <a:cubicBezTo>
                    <a:pt x="1698" y="0"/>
                    <a:pt x="1668" y="1"/>
                    <a:pt x="1638" y="2"/>
                  </a:cubicBezTo>
                  <a:lnTo>
                    <a:pt x="1569" y="2"/>
                  </a:lnTo>
                  <a:lnTo>
                    <a:pt x="1389" y="32"/>
                  </a:lnTo>
                  <a:cubicBezTo>
                    <a:pt x="1378" y="32"/>
                    <a:pt x="1358" y="32"/>
                    <a:pt x="1339" y="42"/>
                  </a:cubicBezTo>
                  <a:cubicBezTo>
                    <a:pt x="720" y="182"/>
                    <a:pt x="360" y="650"/>
                    <a:pt x="171" y="970"/>
                  </a:cubicBezTo>
                  <a:cubicBezTo>
                    <a:pt x="1" y="1280"/>
                    <a:pt x="71" y="1759"/>
                    <a:pt x="151" y="2068"/>
                  </a:cubicBezTo>
                  <a:cubicBezTo>
                    <a:pt x="181" y="1979"/>
                    <a:pt x="280" y="1899"/>
                    <a:pt x="560" y="1859"/>
                  </a:cubicBezTo>
                  <a:cubicBezTo>
                    <a:pt x="879" y="1808"/>
                    <a:pt x="1139" y="1400"/>
                    <a:pt x="1229" y="1120"/>
                  </a:cubicBezTo>
                  <a:cubicBezTo>
                    <a:pt x="1369" y="1559"/>
                    <a:pt x="1678" y="1729"/>
                    <a:pt x="2387" y="1848"/>
                  </a:cubicBezTo>
                  <a:cubicBezTo>
                    <a:pt x="2716" y="1899"/>
                    <a:pt x="3215" y="2048"/>
                    <a:pt x="3195" y="2937"/>
                  </a:cubicBezTo>
                  <a:cubicBezTo>
                    <a:pt x="3215" y="3276"/>
                    <a:pt x="3235" y="3736"/>
                    <a:pt x="3186" y="3985"/>
                  </a:cubicBezTo>
                  <a:cubicBezTo>
                    <a:pt x="3106" y="4414"/>
                    <a:pt x="3266" y="4464"/>
                    <a:pt x="3266" y="4464"/>
                  </a:cubicBezTo>
                  <a:cubicBezTo>
                    <a:pt x="3635" y="4025"/>
                    <a:pt x="3794" y="3426"/>
                    <a:pt x="3814" y="2887"/>
                  </a:cubicBezTo>
                  <a:cubicBezTo>
                    <a:pt x="3865" y="1899"/>
                    <a:pt x="3854" y="611"/>
                    <a:pt x="2497" y="142"/>
                  </a:cubicBezTo>
                  <a:cubicBezTo>
                    <a:pt x="2207" y="36"/>
                    <a:pt x="1955" y="0"/>
                    <a:pt x="1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2"/>
            <p:cNvSpPr/>
            <p:nvPr/>
          </p:nvSpPr>
          <p:spPr>
            <a:xfrm>
              <a:off x="2151869" y="3721412"/>
              <a:ext cx="108483" cy="130613"/>
            </a:xfrm>
            <a:custGeom>
              <a:avLst/>
              <a:gdLst/>
              <a:ahLst/>
              <a:cxnLst/>
              <a:rect l="l" t="t" r="r" b="b"/>
              <a:pathLst>
                <a:path w="1000" h="1204" extrusionOk="0">
                  <a:moveTo>
                    <a:pt x="510" y="0"/>
                  </a:moveTo>
                  <a:cubicBezTo>
                    <a:pt x="353" y="0"/>
                    <a:pt x="221" y="127"/>
                    <a:pt x="221" y="127"/>
                  </a:cubicBezTo>
                  <a:cubicBezTo>
                    <a:pt x="221" y="127"/>
                    <a:pt x="1" y="386"/>
                    <a:pt x="141" y="1055"/>
                  </a:cubicBezTo>
                  <a:cubicBezTo>
                    <a:pt x="156" y="1146"/>
                    <a:pt x="258" y="1203"/>
                    <a:pt x="383" y="1203"/>
                  </a:cubicBezTo>
                  <a:cubicBezTo>
                    <a:pt x="506" y="1203"/>
                    <a:pt x="651" y="1148"/>
                    <a:pt x="760" y="1015"/>
                  </a:cubicBezTo>
                  <a:cubicBezTo>
                    <a:pt x="999" y="715"/>
                    <a:pt x="899" y="207"/>
                    <a:pt x="680" y="56"/>
                  </a:cubicBezTo>
                  <a:cubicBezTo>
                    <a:pt x="623" y="15"/>
                    <a:pt x="565" y="0"/>
                    <a:pt x="510" y="0"/>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2"/>
            <p:cNvSpPr/>
            <p:nvPr/>
          </p:nvSpPr>
          <p:spPr>
            <a:xfrm>
              <a:off x="2173565" y="3768602"/>
              <a:ext cx="32653" cy="47841"/>
            </a:xfrm>
            <a:custGeom>
              <a:avLst/>
              <a:gdLst/>
              <a:ahLst/>
              <a:cxnLst/>
              <a:rect l="l" t="t" r="r" b="b"/>
              <a:pathLst>
                <a:path w="301" h="441" extrusionOk="0">
                  <a:moveTo>
                    <a:pt x="10" y="1"/>
                  </a:moveTo>
                  <a:cubicBezTo>
                    <a:pt x="10" y="1"/>
                    <a:pt x="1" y="31"/>
                    <a:pt x="10" y="91"/>
                  </a:cubicBezTo>
                  <a:cubicBezTo>
                    <a:pt x="10" y="141"/>
                    <a:pt x="21" y="211"/>
                    <a:pt x="50" y="280"/>
                  </a:cubicBezTo>
                  <a:cubicBezTo>
                    <a:pt x="60" y="320"/>
                    <a:pt x="80" y="360"/>
                    <a:pt x="100" y="380"/>
                  </a:cubicBezTo>
                  <a:cubicBezTo>
                    <a:pt x="120" y="400"/>
                    <a:pt x="130" y="410"/>
                    <a:pt x="150" y="420"/>
                  </a:cubicBezTo>
                  <a:cubicBezTo>
                    <a:pt x="160" y="430"/>
                    <a:pt x="180" y="430"/>
                    <a:pt x="190" y="440"/>
                  </a:cubicBezTo>
                  <a:lnTo>
                    <a:pt x="260" y="440"/>
                  </a:lnTo>
                  <a:cubicBezTo>
                    <a:pt x="280" y="440"/>
                    <a:pt x="290" y="430"/>
                    <a:pt x="290" y="430"/>
                  </a:cubicBezTo>
                  <a:lnTo>
                    <a:pt x="270" y="410"/>
                  </a:lnTo>
                  <a:cubicBezTo>
                    <a:pt x="260" y="410"/>
                    <a:pt x="250" y="400"/>
                    <a:pt x="250" y="400"/>
                  </a:cubicBezTo>
                  <a:cubicBezTo>
                    <a:pt x="240" y="391"/>
                    <a:pt x="230" y="380"/>
                    <a:pt x="220" y="380"/>
                  </a:cubicBezTo>
                  <a:cubicBezTo>
                    <a:pt x="200" y="360"/>
                    <a:pt x="180" y="351"/>
                    <a:pt x="160" y="331"/>
                  </a:cubicBezTo>
                  <a:cubicBezTo>
                    <a:pt x="150" y="311"/>
                    <a:pt x="140" y="300"/>
                    <a:pt x="120" y="280"/>
                  </a:cubicBezTo>
                  <a:cubicBezTo>
                    <a:pt x="120" y="280"/>
                    <a:pt x="130" y="280"/>
                    <a:pt x="130" y="271"/>
                  </a:cubicBezTo>
                  <a:cubicBezTo>
                    <a:pt x="140" y="260"/>
                    <a:pt x="150" y="251"/>
                    <a:pt x="160" y="231"/>
                  </a:cubicBezTo>
                  <a:cubicBezTo>
                    <a:pt x="170" y="220"/>
                    <a:pt x="170" y="200"/>
                    <a:pt x="180" y="180"/>
                  </a:cubicBezTo>
                  <a:cubicBezTo>
                    <a:pt x="210" y="141"/>
                    <a:pt x="240" y="111"/>
                    <a:pt x="260" y="81"/>
                  </a:cubicBezTo>
                  <a:lnTo>
                    <a:pt x="300" y="41"/>
                  </a:lnTo>
                  <a:lnTo>
                    <a:pt x="290" y="31"/>
                  </a:lnTo>
                  <a:cubicBezTo>
                    <a:pt x="290" y="31"/>
                    <a:pt x="210" y="71"/>
                    <a:pt x="140" y="141"/>
                  </a:cubicBezTo>
                  <a:cubicBezTo>
                    <a:pt x="120" y="151"/>
                    <a:pt x="100" y="171"/>
                    <a:pt x="80" y="191"/>
                  </a:cubicBezTo>
                  <a:lnTo>
                    <a:pt x="80" y="211"/>
                  </a:lnTo>
                  <a:cubicBezTo>
                    <a:pt x="60" y="161"/>
                    <a:pt x="40" y="121"/>
                    <a:pt x="30" y="81"/>
                  </a:cubicBezTo>
                  <a:cubicBezTo>
                    <a:pt x="21" y="31"/>
                    <a:pt x="21" y="1"/>
                    <a:pt x="21"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2"/>
            <p:cNvSpPr/>
            <p:nvPr/>
          </p:nvSpPr>
          <p:spPr>
            <a:xfrm>
              <a:off x="2165971" y="3718809"/>
              <a:ext cx="88847" cy="137664"/>
            </a:xfrm>
            <a:custGeom>
              <a:avLst/>
              <a:gdLst/>
              <a:ahLst/>
              <a:cxnLst/>
              <a:rect l="l" t="t" r="r" b="b"/>
              <a:pathLst>
                <a:path w="819" h="1269" extrusionOk="0">
                  <a:moveTo>
                    <a:pt x="420" y="1"/>
                  </a:moveTo>
                  <a:cubicBezTo>
                    <a:pt x="300" y="1"/>
                    <a:pt x="210" y="51"/>
                    <a:pt x="160" y="80"/>
                  </a:cubicBezTo>
                  <a:cubicBezTo>
                    <a:pt x="110" y="120"/>
                    <a:pt x="80" y="140"/>
                    <a:pt x="80" y="140"/>
                  </a:cubicBezTo>
                  <a:lnTo>
                    <a:pt x="91" y="151"/>
                  </a:lnTo>
                  <a:cubicBezTo>
                    <a:pt x="91" y="151"/>
                    <a:pt x="120" y="131"/>
                    <a:pt x="170" y="100"/>
                  </a:cubicBezTo>
                  <a:cubicBezTo>
                    <a:pt x="211" y="76"/>
                    <a:pt x="278" y="46"/>
                    <a:pt x="355" y="46"/>
                  </a:cubicBezTo>
                  <a:cubicBezTo>
                    <a:pt x="373" y="46"/>
                    <a:pt x="391" y="47"/>
                    <a:pt x="410" y="51"/>
                  </a:cubicBezTo>
                  <a:cubicBezTo>
                    <a:pt x="459" y="51"/>
                    <a:pt x="510" y="80"/>
                    <a:pt x="550" y="120"/>
                  </a:cubicBezTo>
                  <a:cubicBezTo>
                    <a:pt x="579" y="140"/>
                    <a:pt x="590" y="160"/>
                    <a:pt x="610" y="180"/>
                  </a:cubicBezTo>
                  <a:cubicBezTo>
                    <a:pt x="630" y="211"/>
                    <a:pt x="639" y="231"/>
                    <a:pt x="659" y="260"/>
                  </a:cubicBezTo>
                  <a:cubicBezTo>
                    <a:pt x="709" y="380"/>
                    <a:pt x="729" y="520"/>
                    <a:pt x="719" y="650"/>
                  </a:cubicBezTo>
                  <a:cubicBezTo>
                    <a:pt x="709" y="719"/>
                    <a:pt x="699" y="779"/>
                    <a:pt x="670" y="839"/>
                  </a:cubicBezTo>
                  <a:cubicBezTo>
                    <a:pt x="650" y="899"/>
                    <a:pt x="610" y="959"/>
                    <a:pt x="579" y="999"/>
                  </a:cubicBezTo>
                  <a:lnTo>
                    <a:pt x="539" y="1039"/>
                  </a:lnTo>
                  <a:lnTo>
                    <a:pt x="510" y="1069"/>
                  </a:lnTo>
                  <a:cubicBezTo>
                    <a:pt x="510" y="1079"/>
                    <a:pt x="490" y="1079"/>
                    <a:pt x="479" y="1089"/>
                  </a:cubicBezTo>
                  <a:lnTo>
                    <a:pt x="450" y="1119"/>
                  </a:lnTo>
                  <a:cubicBezTo>
                    <a:pt x="400" y="1139"/>
                    <a:pt x="360" y="1159"/>
                    <a:pt x="310" y="1169"/>
                  </a:cubicBezTo>
                  <a:cubicBezTo>
                    <a:pt x="285" y="1175"/>
                    <a:pt x="260" y="1177"/>
                    <a:pt x="236" y="1177"/>
                  </a:cubicBezTo>
                  <a:cubicBezTo>
                    <a:pt x="173" y="1177"/>
                    <a:pt x="116" y="1161"/>
                    <a:pt x="80" y="1139"/>
                  </a:cubicBezTo>
                  <a:cubicBezTo>
                    <a:pt x="60" y="1119"/>
                    <a:pt x="40" y="1109"/>
                    <a:pt x="31" y="1099"/>
                  </a:cubicBezTo>
                  <a:cubicBezTo>
                    <a:pt x="20" y="1079"/>
                    <a:pt x="11" y="1079"/>
                    <a:pt x="11" y="1079"/>
                  </a:cubicBezTo>
                  <a:lnTo>
                    <a:pt x="0" y="1079"/>
                  </a:lnTo>
                  <a:cubicBezTo>
                    <a:pt x="0" y="1079"/>
                    <a:pt x="0" y="1089"/>
                    <a:pt x="11" y="1109"/>
                  </a:cubicBezTo>
                  <a:cubicBezTo>
                    <a:pt x="20" y="1119"/>
                    <a:pt x="31" y="1149"/>
                    <a:pt x="60" y="1169"/>
                  </a:cubicBezTo>
                  <a:cubicBezTo>
                    <a:pt x="80" y="1199"/>
                    <a:pt x="110" y="1218"/>
                    <a:pt x="160" y="1238"/>
                  </a:cubicBezTo>
                  <a:cubicBezTo>
                    <a:pt x="200" y="1258"/>
                    <a:pt x="260" y="1269"/>
                    <a:pt x="320" y="1269"/>
                  </a:cubicBezTo>
                  <a:cubicBezTo>
                    <a:pt x="380" y="1269"/>
                    <a:pt x="450" y="1249"/>
                    <a:pt x="510" y="1218"/>
                  </a:cubicBezTo>
                  <a:lnTo>
                    <a:pt x="599" y="1159"/>
                  </a:lnTo>
                  <a:lnTo>
                    <a:pt x="639" y="1119"/>
                  </a:lnTo>
                  <a:lnTo>
                    <a:pt x="670" y="1079"/>
                  </a:lnTo>
                  <a:cubicBezTo>
                    <a:pt x="719" y="1019"/>
                    <a:pt x="759" y="959"/>
                    <a:pt x="779" y="879"/>
                  </a:cubicBezTo>
                  <a:cubicBezTo>
                    <a:pt x="799" y="810"/>
                    <a:pt x="819" y="730"/>
                    <a:pt x="819" y="659"/>
                  </a:cubicBezTo>
                  <a:cubicBezTo>
                    <a:pt x="819" y="500"/>
                    <a:pt x="789" y="350"/>
                    <a:pt x="719" y="231"/>
                  </a:cubicBezTo>
                  <a:lnTo>
                    <a:pt x="659" y="140"/>
                  </a:lnTo>
                  <a:lnTo>
                    <a:pt x="590" y="71"/>
                  </a:lnTo>
                  <a:cubicBezTo>
                    <a:pt x="530" y="31"/>
                    <a:pt x="470" y="11"/>
                    <a:pt x="420"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2"/>
            <p:cNvSpPr/>
            <p:nvPr/>
          </p:nvSpPr>
          <p:spPr>
            <a:xfrm>
              <a:off x="1768598" y="3535798"/>
              <a:ext cx="144065" cy="265457"/>
            </a:xfrm>
            <a:custGeom>
              <a:avLst/>
              <a:gdLst/>
              <a:ahLst/>
              <a:cxnLst/>
              <a:rect l="l" t="t" r="r" b="b"/>
              <a:pathLst>
                <a:path w="1328" h="2447" extrusionOk="0">
                  <a:moveTo>
                    <a:pt x="1327" y="1"/>
                  </a:moveTo>
                  <a:cubicBezTo>
                    <a:pt x="1327" y="1"/>
                    <a:pt x="120" y="1"/>
                    <a:pt x="60" y="989"/>
                  </a:cubicBezTo>
                  <a:cubicBezTo>
                    <a:pt x="0" y="1967"/>
                    <a:pt x="569" y="2446"/>
                    <a:pt x="569" y="2446"/>
                  </a:cubicBezTo>
                  <a:cubicBezTo>
                    <a:pt x="569" y="2446"/>
                    <a:pt x="289" y="1518"/>
                    <a:pt x="559" y="1228"/>
                  </a:cubicBezTo>
                  <a:cubicBezTo>
                    <a:pt x="828" y="929"/>
                    <a:pt x="1068" y="889"/>
                    <a:pt x="1068" y="889"/>
                  </a:cubicBezTo>
                  <a:lnTo>
                    <a:pt x="1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2"/>
            <p:cNvSpPr/>
            <p:nvPr/>
          </p:nvSpPr>
          <p:spPr>
            <a:xfrm>
              <a:off x="2014312" y="3535798"/>
              <a:ext cx="144173" cy="265457"/>
            </a:xfrm>
            <a:custGeom>
              <a:avLst/>
              <a:gdLst/>
              <a:ahLst/>
              <a:cxnLst/>
              <a:rect l="l" t="t" r="r" b="b"/>
              <a:pathLst>
                <a:path w="1329" h="2447" extrusionOk="0">
                  <a:moveTo>
                    <a:pt x="1" y="1"/>
                  </a:moveTo>
                  <a:lnTo>
                    <a:pt x="260" y="889"/>
                  </a:lnTo>
                  <a:cubicBezTo>
                    <a:pt x="260" y="889"/>
                    <a:pt x="510" y="929"/>
                    <a:pt x="779" y="1228"/>
                  </a:cubicBezTo>
                  <a:cubicBezTo>
                    <a:pt x="1049" y="1518"/>
                    <a:pt x="759" y="2446"/>
                    <a:pt x="759" y="2446"/>
                  </a:cubicBezTo>
                  <a:cubicBezTo>
                    <a:pt x="759" y="2446"/>
                    <a:pt x="1329" y="1967"/>
                    <a:pt x="1269" y="989"/>
                  </a:cubicBezTo>
                  <a:cubicBezTo>
                    <a:pt x="1209" y="1"/>
                    <a:pt x="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2"/>
            <p:cNvSpPr/>
            <p:nvPr/>
          </p:nvSpPr>
          <p:spPr>
            <a:xfrm>
              <a:off x="68344" y="6978506"/>
              <a:ext cx="1132883" cy="125731"/>
            </a:xfrm>
            <a:custGeom>
              <a:avLst/>
              <a:gdLst/>
              <a:ahLst/>
              <a:cxnLst/>
              <a:rect l="l" t="t" r="r" b="b"/>
              <a:pathLst>
                <a:path w="10443" h="1159" extrusionOk="0">
                  <a:moveTo>
                    <a:pt x="5221" y="1"/>
                  </a:moveTo>
                  <a:cubicBezTo>
                    <a:pt x="2336" y="1"/>
                    <a:pt x="0" y="260"/>
                    <a:pt x="0" y="580"/>
                  </a:cubicBezTo>
                  <a:cubicBezTo>
                    <a:pt x="0" y="899"/>
                    <a:pt x="2336" y="1159"/>
                    <a:pt x="5221" y="1159"/>
                  </a:cubicBezTo>
                  <a:cubicBezTo>
                    <a:pt x="8106" y="1159"/>
                    <a:pt x="10442" y="899"/>
                    <a:pt x="10442" y="580"/>
                  </a:cubicBezTo>
                  <a:cubicBezTo>
                    <a:pt x="10442" y="260"/>
                    <a:pt x="8106" y="1"/>
                    <a:pt x="5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2"/>
            <p:cNvSpPr/>
            <p:nvPr/>
          </p:nvSpPr>
          <p:spPr>
            <a:xfrm>
              <a:off x="0" y="5785084"/>
              <a:ext cx="1234748" cy="1233663"/>
            </a:xfrm>
            <a:custGeom>
              <a:avLst/>
              <a:gdLst/>
              <a:ahLst/>
              <a:cxnLst/>
              <a:rect l="l" t="t" r="r" b="b"/>
              <a:pathLst>
                <a:path w="11382" h="11372" extrusionOk="0">
                  <a:moveTo>
                    <a:pt x="5691" y="1"/>
                  </a:moveTo>
                  <a:cubicBezTo>
                    <a:pt x="2547" y="1"/>
                    <a:pt x="1" y="2547"/>
                    <a:pt x="1" y="5691"/>
                  </a:cubicBezTo>
                  <a:cubicBezTo>
                    <a:pt x="1" y="8825"/>
                    <a:pt x="2547" y="11371"/>
                    <a:pt x="5691" y="11371"/>
                  </a:cubicBezTo>
                  <a:cubicBezTo>
                    <a:pt x="8836" y="11371"/>
                    <a:pt x="11381" y="8825"/>
                    <a:pt x="11381" y="5691"/>
                  </a:cubicBezTo>
                  <a:cubicBezTo>
                    <a:pt x="11381" y="2547"/>
                    <a:pt x="8836" y="1"/>
                    <a:pt x="5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2"/>
            <p:cNvSpPr/>
            <p:nvPr/>
          </p:nvSpPr>
          <p:spPr>
            <a:xfrm>
              <a:off x="104035" y="6692110"/>
              <a:ext cx="733233" cy="286502"/>
            </a:xfrm>
            <a:custGeom>
              <a:avLst/>
              <a:gdLst/>
              <a:ahLst/>
              <a:cxnLst/>
              <a:rect l="l" t="t" r="r" b="b"/>
              <a:pathLst>
                <a:path w="6759" h="2641" extrusionOk="0">
                  <a:moveTo>
                    <a:pt x="2027" y="1"/>
                  </a:moveTo>
                  <a:cubicBezTo>
                    <a:pt x="1974" y="1"/>
                    <a:pt x="1921" y="2"/>
                    <a:pt x="1867" y="5"/>
                  </a:cubicBezTo>
                  <a:cubicBezTo>
                    <a:pt x="1218" y="45"/>
                    <a:pt x="579" y="205"/>
                    <a:pt x="0" y="484"/>
                  </a:cubicBezTo>
                  <a:cubicBezTo>
                    <a:pt x="610" y="305"/>
                    <a:pt x="1238" y="215"/>
                    <a:pt x="1867" y="215"/>
                  </a:cubicBezTo>
                  <a:cubicBezTo>
                    <a:pt x="2496" y="215"/>
                    <a:pt x="3125" y="315"/>
                    <a:pt x="3714" y="504"/>
                  </a:cubicBezTo>
                  <a:cubicBezTo>
                    <a:pt x="4013" y="604"/>
                    <a:pt x="4303" y="714"/>
                    <a:pt x="4583" y="854"/>
                  </a:cubicBezTo>
                  <a:cubicBezTo>
                    <a:pt x="4722" y="924"/>
                    <a:pt x="4852" y="1003"/>
                    <a:pt x="4992" y="1083"/>
                  </a:cubicBezTo>
                  <a:cubicBezTo>
                    <a:pt x="5122" y="1163"/>
                    <a:pt x="5261" y="1243"/>
                    <a:pt x="5381" y="1343"/>
                  </a:cubicBezTo>
                  <a:cubicBezTo>
                    <a:pt x="5900" y="1702"/>
                    <a:pt x="6349" y="2141"/>
                    <a:pt x="6759" y="2641"/>
                  </a:cubicBezTo>
                  <a:cubicBezTo>
                    <a:pt x="6449" y="2082"/>
                    <a:pt x="6020" y="1582"/>
                    <a:pt x="5511" y="1174"/>
                  </a:cubicBezTo>
                  <a:cubicBezTo>
                    <a:pt x="5002" y="764"/>
                    <a:pt x="4413" y="455"/>
                    <a:pt x="3794" y="255"/>
                  </a:cubicBezTo>
                  <a:cubicBezTo>
                    <a:pt x="3485" y="155"/>
                    <a:pt x="3165" y="85"/>
                    <a:pt x="2846" y="45"/>
                  </a:cubicBezTo>
                  <a:cubicBezTo>
                    <a:pt x="2676" y="25"/>
                    <a:pt x="2516" y="16"/>
                    <a:pt x="2356" y="5"/>
                  </a:cubicBezTo>
                  <a:cubicBezTo>
                    <a:pt x="2243" y="5"/>
                    <a:pt x="2135" y="1"/>
                    <a:pt x="2027" y="1"/>
                  </a:cubicBezTo>
                  <a:close/>
                </a:path>
              </a:pathLst>
            </a:custGeom>
            <a:solidFill>
              <a:srgbClr val="563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2"/>
            <p:cNvSpPr/>
            <p:nvPr/>
          </p:nvSpPr>
          <p:spPr>
            <a:xfrm>
              <a:off x="9872" y="6346701"/>
              <a:ext cx="1010406" cy="523645"/>
            </a:xfrm>
            <a:custGeom>
              <a:avLst/>
              <a:gdLst/>
              <a:ahLst/>
              <a:cxnLst/>
              <a:rect l="l" t="t" r="r" b="b"/>
              <a:pathLst>
                <a:path w="9314" h="4827" extrusionOk="0">
                  <a:moveTo>
                    <a:pt x="3675" y="1"/>
                  </a:moveTo>
                  <a:cubicBezTo>
                    <a:pt x="3587" y="1"/>
                    <a:pt x="3496" y="8"/>
                    <a:pt x="3404" y="15"/>
                  </a:cubicBezTo>
                  <a:cubicBezTo>
                    <a:pt x="3155" y="25"/>
                    <a:pt x="2895" y="65"/>
                    <a:pt x="2645" y="114"/>
                  </a:cubicBezTo>
                  <a:cubicBezTo>
                    <a:pt x="1647" y="314"/>
                    <a:pt x="719" y="804"/>
                    <a:pt x="0" y="1492"/>
                  </a:cubicBezTo>
                  <a:cubicBezTo>
                    <a:pt x="788" y="884"/>
                    <a:pt x="1717" y="474"/>
                    <a:pt x="2685" y="314"/>
                  </a:cubicBezTo>
                  <a:cubicBezTo>
                    <a:pt x="2991" y="264"/>
                    <a:pt x="3300" y="239"/>
                    <a:pt x="3609" y="239"/>
                  </a:cubicBezTo>
                  <a:cubicBezTo>
                    <a:pt x="4281" y="239"/>
                    <a:pt x="4951" y="355"/>
                    <a:pt x="5580" y="574"/>
                  </a:cubicBezTo>
                  <a:cubicBezTo>
                    <a:pt x="6030" y="744"/>
                    <a:pt x="6478" y="963"/>
                    <a:pt x="6878" y="1243"/>
                  </a:cubicBezTo>
                  <a:cubicBezTo>
                    <a:pt x="7277" y="1512"/>
                    <a:pt x="7647" y="1842"/>
                    <a:pt x="7976" y="2211"/>
                  </a:cubicBezTo>
                  <a:cubicBezTo>
                    <a:pt x="8295" y="2581"/>
                    <a:pt x="8575" y="2989"/>
                    <a:pt x="8805" y="3429"/>
                  </a:cubicBezTo>
                  <a:cubicBezTo>
                    <a:pt x="9024" y="3868"/>
                    <a:pt x="9184" y="4338"/>
                    <a:pt x="9314" y="4826"/>
                  </a:cubicBezTo>
                  <a:cubicBezTo>
                    <a:pt x="9244" y="4327"/>
                    <a:pt x="9104" y="3838"/>
                    <a:pt x="8914" y="3369"/>
                  </a:cubicBezTo>
                  <a:cubicBezTo>
                    <a:pt x="8715" y="2910"/>
                    <a:pt x="8445" y="2470"/>
                    <a:pt x="8136" y="2071"/>
                  </a:cubicBezTo>
                  <a:cubicBezTo>
                    <a:pt x="7816" y="1682"/>
                    <a:pt x="7427" y="1332"/>
                    <a:pt x="7018" y="1033"/>
                  </a:cubicBezTo>
                  <a:cubicBezTo>
                    <a:pt x="6609" y="733"/>
                    <a:pt x="6139" y="504"/>
                    <a:pt x="5660" y="324"/>
                  </a:cubicBezTo>
                  <a:lnTo>
                    <a:pt x="5301" y="214"/>
                  </a:lnTo>
                  <a:cubicBezTo>
                    <a:pt x="5181" y="174"/>
                    <a:pt x="5051" y="154"/>
                    <a:pt x="4932" y="125"/>
                  </a:cubicBezTo>
                  <a:cubicBezTo>
                    <a:pt x="4861" y="114"/>
                    <a:pt x="4801" y="94"/>
                    <a:pt x="4741" y="85"/>
                  </a:cubicBezTo>
                  <a:lnTo>
                    <a:pt x="4552" y="55"/>
                  </a:lnTo>
                  <a:cubicBezTo>
                    <a:pt x="4422" y="45"/>
                    <a:pt x="4293" y="15"/>
                    <a:pt x="4173" y="15"/>
                  </a:cubicBezTo>
                  <a:lnTo>
                    <a:pt x="3783" y="5"/>
                  </a:lnTo>
                  <a:cubicBezTo>
                    <a:pt x="3748" y="2"/>
                    <a:pt x="3712" y="1"/>
                    <a:pt x="3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2"/>
            <p:cNvSpPr/>
            <p:nvPr/>
          </p:nvSpPr>
          <p:spPr>
            <a:xfrm>
              <a:off x="15188" y="6012031"/>
              <a:ext cx="1128543" cy="765127"/>
            </a:xfrm>
            <a:custGeom>
              <a:avLst/>
              <a:gdLst/>
              <a:ahLst/>
              <a:cxnLst/>
              <a:rect l="l" t="t" r="r" b="b"/>
              <a:pathLst>
                <a:path w="10403" h="7053" extrusionOk="0">
                  <a:moveTo>
                    <a:pt x="4512" y="1"/>
                  </a:moveTo>
                  <a:cubicBezTo>
                    <a:pt x="4458" y="1"/>
                    <a:pt x="4403" y="5"/>
                    <a:pt x="4343" y="5"/>
                  </a:cubicBezTo>
                  <a:cubicBezTo>
                    <a:pt x="4264" y="15"/>
                    <a:pt x="4184" y="15"/>
                    <a:pt x="4104" y="25"/>
                  </a:cubicBezTo>
                  <a:cubicBezTo>
                    <a:pt x="3774" y="45"/>
                    <a:pt x="3455" y="105"/>
                    <a:pt x="3135" y="185"/>
                  </a:cubicBezTo>
                  <a:cubicBezTo>
                    <a:pt x="2816" y="265"/>
                    <a:pt x="2516" y="375"/>
                    <a:pt x="2217" y="514"/>
                  </a:cubicBezTo>
                  <a:cubicBezTo>
                    <a:pt x="1917" y="654"/>
                    <a:pt x="1638" y="814"/>
                    <a:pt x="1369" y="994"/>
                  </a:cubicBezTo>
                  <a:cubicBezTo>
                    <a:pt x="1099" y="1183"/>
                    <a:pt x="859" y="1393"/>
                    <a:pt x="620" y="1613"/>
                  </a:cubicBezTo>
                  <a:cubicBezTo>
                    <a:pt x="390" y="1842"/>
                    <a:pt x="191" y="2092"/>
                    <a:pt x="1" y="2351"/>
                  </a:cubicBezTo>
                  <a:cubicBezTo>
                    <a:pt x="819" y="1363"/>
                    <a:pt x="1957" y="664"/>
                    <a:pt x="3185" y="384"/>
                  </a:cubicBezTo>
                  <a:cubicBezTo>
                    <a:pt x="3495" y="315"/>
                    <a:pt x="3804" y="265"/>
                    <a:pt x="4124" y="255"/>
                  </a:cubicBezTo>
                  <a:cubicBezTo>
                    <a:pt x="4193" y="245"/>
                    <a:pt x="4273" y="245"/>
                    <a:pt x="4353" y="245"/>
                  </a:cubicBezTo>
                  <a:cubicBezTo>
                    <a:pt x="4406" y="245"/>
                    <a:pt x="4460" y="240"/>
                    <a:pt x="4513" y="240"/>
                  </a:cubicBezTo>
                  <a:cubicBezTo>
                    <a:pt x="4539" y="240"/>
                    <a:pt x="4566" y="241"/>
                    <a:pt x="4593" y="245"/>
                  </a:cubicBezTo>
                  <a:lnTo>
                    <a:pt x="5062" y="275"/>
                  </a:lnTo>
                  <a:cubicBezTo>
                    <a:pt x="5681" y="344"/>
                    <a:pt x="6300" y="514"/>
                    <a:pt x="6859" y="774"/>
                  </a:cubicBezTo>
                  <a:cubicBezTo>
                    <a:pt x="8007" y="1293"/>
                    <a:pt x="8955" y="2232"/>
                    <a:pt x="9524" y="3350"/>
                  </a:cubicBezTo>
                  <a:cubicBezTo>
                    <a:pt x="9674" y="3619"/>
                    <a:pt x="9784" y="3918"/>
                    <a:pt x="9883" y="4218"/>
                  </a:cubicBezTo>
                  <a:lnTo>
                    <a:pt x="10014" y="4677"/>
                  </a:lnTo>
                  <a:lnTo>
                    <a:pt x="10094" y="5146"/>
                  </a:lnTo>
                  <a:cubicBezTo>
                    <a:pt x="10113" y="5226"/>
                    <a:pt x="10123" y="5306"/>
                    <a:pt x="10123" y="5386"/>
                  </a:cubicBezTo>
                  <a:lnTo>
                    <a:pt x="10143" y="5615"/>
                  </a:lnTo>
                  <a:cubicBezTo>
                    <a:pt x="10163" y="5775"/>
                    <a:pt x="10163" y="5935"/>
                    <a:pt x="10163" y="6094"/>
                  </a:cubicBezTo>
                  <a:cubicBezTo>
                    <a:pt x="10153" y="6414"/>
                    <a:pt x="10123" y="6733"/>
                    <a:pt x="10074" y="7053"/>
                  </a:cubicBezTo>
                  <a:cubicBezTo>
                    <a:pt x="10403" y="5815"/>
                    <a:pt x="10283" y="4437"/>
                    <a:pt x="9704" y="3259"/>
                  </a:cubicBezTo>
                  <a:cubicBezTo>
                    <a:pt x="9435" y="2660"/>
                    <a:pt x="9045" y="2121"/>
                    <a:pt x="8586" y="1662"/>
                  </a:cubicBezTo>
                  <a:cubicBezTo>
                    <a:pt x="8117" y="1193"/>
                    <a:pt x="7568" y="814"/>
                    <a:pt x="6979" y="534"/>
                  </a:cubicBezTo>
                  <a:cubicBezTo>
                    <a:pt x="6380" y="265"/>
                    <a:pt x="5741" y="85"/>
                    <a:pt x="5082" y="25"/>
                  </a:cubicBezTo>
                  <a:lnTo>
                    <a:pt x="4593" y="5"/>
                  </a:lnTo>
                  <a:cubicBezTo>
                    <a:pt x="4566" y="2"/>
                    <a:pt x="4539" y="1"/>
                    <a:pt x="4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2"/>
            <p:cNvSpPr/>
            <p:nvPr/>
          </p:nvSpPr>
          <p:spPr>
            <a:xfrm>
              <a:off x="34715" y="5849523"/>
              <a:ext cx="1173998" cy="833471"/>
            </a:xfrm>
            <a:custGeom>
              <a:avLst/>
              <a:gdLst/>
              <a:ahLst/>
              <a:cxnLst/>
              <a:rect l="l" t="t" r="r" b="b"/>
              <a:pathLst>
                <a:path w="10822" h="7683" extrusionOk="0">
                  <a:moveTo>
                    <a:pt x="5100" y="0"/>
                  </a:moveTo>
                  <a:cubicBezTo>
                    <a:pt x="4416" y="0"/>
                    <a:pt x="3733" y="121"/>
                    <a:pt x="3095" y="365"/>
                  </a:cubicBezTo>
                  <a:cubicBezTo>
                    <a:pt x="2426" y="624"/>
                    <a:pt x="1797" y="1004"/>
                    <a:pt x="1268" y="1493"/>
                  </a:cubicBezTo>
                  <a:cubicBezTo>
                    <a:pt x="739" y="1982"/>
                    <a:pt x="310" y="2572"/>
                    <a:pt x="0" y="3210"/>
                  </a:cubicBezTo>
                  <a:cubicBezTo>
                    <a:pt x="699" y="1973"/>
                    <a:pt x="1847" y="1014"/>
                    <a:pt x="3165" y="555"/>
                  </a:cubicBezTo>
                  <a:cubicBezTo>
                    <a:pt x="3748" y="364"/>
                    <a:pt x="4354" y="248"/>
                    <a:pt x="4963" y="248"/>
                  </a:cubicBezTo>
                  <a:cubicBezTo>
                    <a:pt x="5052" y="248"/>
                    <a:pt x="5142" y="250"/>
                    <a:pt x="5231" y="256"/>
                  </a:cubicBezTo>
                  <a:cubicBezTo>
                    <a:pt x="5920" y="276"/>
                    <a:pt x="6609" y="425"/>
                    <a:pt x="7248" y="704"/>
                  </a:cubicBezTo>
                  <a:cubicBezTo>
                    <a:pt x="8536" y="1243"/>
                    <a:pt x="9594" y="2282"/>
                    <a:pt x="10173" y="3559"/>
                  </a:cubicBezTo>
                  <a:cubicBezTo>
                    <a:pt x="10462" y="4198"/>
                    <a:pt x="10632" y="4888"/>
                    <a:pt x="10672" y="5586"/>
                  </a:cubicBezTo>
                  <a:cubicBezTo>
                    <a:pt x="10742" y="6285"/>
                    <a:pt x="10642" y="7004"/>
                    <a:pt x="10433" y="7683"/>
                  </a:cubicBezTo>
                  <a:cubicBezTo>
                    <a:pt x="10562" y="7353"/>
                    <a:pt x="10662" y="7004"/>
                    <a:pt x="10722" y="6654"/>
                  </a:cubicBezTo>
                  <a:cubicBezTo>
                    <a:pt x="10782" y="6305"/>
                    <a:pt x="10822" y="5946"/>
                    <a:pt x="10802" y="5586"/>
                  </a:cubicBezTo>
                  <a:cubicBezTo>
                    <a:pt x="10792" y="4868"/>
                    <a:pt x="10642" y="4138"/>
                    <a:pt x="10362" y="3470"/>
                  </a:cubicBezTo>
                  <a:cubicBezTo>
                    <a:pt x="10083" y="2811"/>
                    <a:pt x="9664" y="2192"/>
                    <a:pt x="9155" y="1683"/>
                  </a:cubicBezTo>
                  <a:cubicBezTo>
                    <a:pt x="8636" y="1164"/>
                    <a:pt x="8026" y="744"/>
                    <a:pt x="7358" y="455"/>
                  </a:cubicBezTo>
                  <a:cubicBezTo>
                    <a:pt x="6644" y="153"/>
                    <a:pt x="5871" y="0"/>
                    <a:pt x="5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2"/>
            <p:cNvSpPr/>
            <p:nvPr/>
          </p:nvSpPr>
          <p:spPr>
            <a:xfrm>
              <a:off x="106205" y="5850065"/>
              <a:ext cx="536121" cy="246038"/>
            </a:xfrm>
            <a:custGeom>
              <a:avLst/>
              <a:gdLst/>
              <a:ahLst/>
              <a:cxnLst/>
              <a:rect l="l" t="t" r="r" b="b"/>
              <a:pathLst>
                <a:path w="4942" h="2268" extrusionOk="0">
                  <a:moveTo>
                    <a:pt x="4432" y="1"/>
                  </a:moveTo>
                  <a:cubicBezTo>
                    <a:pt x="3754" y="1"/>
                    <a:pt x="3075" y="120"/>
                    <a:pt x="2436" y="360"/>
                  </a:cubicBezTo>
                  <a:cubicBezTo>
                    <a:pt x="1767" y="619"/>
                    <a:pt x="1138" y="999"/>
                    <a:pt x="609" y="1488"/>
                  </a:cubicBezTo>
                  <a:cubicBezTo>
                    <a:pt x="479" y="1608"/>
                    <a:pt x="360" y="1728"/>
                    <a:pt x="250" y="1848"/>
                  </a:cubicBezTo>
                  <a:cubicBezTo>
                    <a:pt x="150" y="1988"/>
                    <a:pt x="70" y="2127"/>
                    <a:pt x="0" y="2267"/>
                  </a:cubicBezTo>
                  <a:cubicBezTo>
                    <a:pt x="679" y="1488"/>
                    <a:pt x="1548" y="889"/>
                    <a:pt x="2506" y="550"/>
                  </a:cubicBezTo>
                  <a:cubicBezTo>
                    <a:pt x="3095" y="360"/>
                    <a:pt x="3694" y="240"/>
                    <a:pt x="4303" y="240"/>
                  </a:cubicBezTo>
                  <a:cubicBezTo>
                    <a:pt x="4393" y="240"/>
                    <a:pt x="4483" y="240"/>
                    <a:pt x="4572" y="251"/>
                  </a:cubicBezTo>
                  <a:cubicBezTo>
                    <a:pt x="4692" y="251"/>
                    <a:pt x="4822" y="260"/>
                    <a:pt x="4942" y="271"/>
                  </a:cubicBezTo>
                  <a:cubicBezTo>
                    <a:pt x="4932" y="251"/>
                    <a:pt x="4922" y="231"/>
                    <a:pt x="4902" y="200"/>
                  </a:cubicBezTo>
                  <a:cubicBezTo>
                    <a:pt x="4852" y="131"/>
                    <a:pt x="4792" y="60"/>
                    <a:pt x="4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2"/>
            <p:cNvSpPr/>
            <p:nvPr/>
          </p:nvSpPr>
          <p:spPr>
            <a:xfrm>
              <a:off x="1167494" y="6205239"/>
              <a:ext cx="67259" cy="477757"/>
            </a:xfrm>
            <a:custGeom>
              <a:avLst/>
              <a:gdLst/>
              <a:ahLst/>
              <a:cxnLst/>
              <a:rect l="l" t="t" r="r" b="b"/>
              <a:pathLst>
                <a:path w="620" h="4404" extrusionOk="0">
                  <a:moveTo>
                    <a:pt x="320" y="1"/>
                  </a:moveTo>
                  <a:cubicBezTo>
                    <a:pt x="230" y="161"/>
                    <a:pt x="130" y="320"/>
                    <a:pt x="31" y="470"/>
                  </a:cubicBezTo>
                  <a:cubicBezTo>
                    <a:pt x="240" y="1059"/>
                    <a:pt x="350" y="1678"/>
                    <a:pt x="360" y="2307"/>
                  </a:cubicBezTo>
                  <a:cubicBezTo>
                    <a:pt x="380" y="2667"/>
                    <a:pt x="340" y="3026"/>
                    <a:pt x="280" y="3375"/>
                  </a:cubicBezTo>
                  <a:cubicBezTo>
                    <a:pt x="220" y="3725"/>
                    <a:pt x="130" y="4064"/>
                    <a:pt x="0" y="4404"/>
                  </a:cubicBezTo>
                  <a:cubicBezTo>
                    <a:pt x="390" y="3625"/>
                    <a:pt x="619" y="2747"/>
                    <a:pt x="619" y="1818"/>
                  </a:cubicBezTo>
                  <a:cubicBezTo>
                    <a:pt x="619" y="1179"/>
                    <a:pt x="510" y="570"/>
                    <a:pt x="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2"/>
            <p:cNvSpPr/>
            <p:nvPr/>
          </p:nvSpPr>
          <p:spPr>
            <a:xfrm>
              <a:off x="44478" y="6277922"/>
              <a:ext cx="1155556" cy="740827"/>
            </a:xfrm>
            <a:custGeom>
              <a:avLst/>
              <a:gdLst/>
              <a:ahLst/>
              <a:cxnLst/>
              <a:rect l="l" t="t" r="r" b="b"/>
              <a:pathLst>
                <a:path w="10652" h="6829" extrusionOk="0">
                  <a:moveTo>
                    <a:pt x="10243" y="0"/>
                  </a:moveTo>
                  <a:cubicBezTo>
                    <a:pt x="10013" y="329"/>
                    <a:pt x="9764" y="639"/>
                    <a:pt x="9504" y="939"/>
                  </a:cubicBezTo>
                  <a:cubicBezTo>
                    <a:pt x="10013" y="2086"/>
                    <a:pt x="10113" y="3404"/>
                    <a:pt x="9804" y="4602"/>
                  </a:cubicBezTo>
                  <a:cubicBezTo>
                    <a:pt x="10003" y="4333"/>
                    <a:pt x="10192" y="4043"/>
                    <a:pt x="10343" y="3734"/>
                  </a:cubicBezTo>
                  <a:cubicBezTo>
                    <a:pt x="10552" y="3055"/>
                    <a:pt x="10652" y="2336"/>
                    <a:pt x="10582" y="1637"/>
                  </a:cubicBezTo>
                  <a:cubicBezTo>
                    <a:pt x="10552" y="1078"/>
                    <a:pt x="10432" y="529"/>
                    <a:pt x="10243" y="0"/>
                  </a:cubicBezTo>
                  <a:close/>
                  <a:moveTo>
                    <a:pt x="9354" y="1088"/>
                  </a:moveTo>
                  <a:cubicBezTo>
                    <a:pt x="8835" y="1627"/>
                    <a:pt x="8256" y="2097"/>
                    <a:pt x="7627" y="2485"/>
                  </a:cubicBezTo>
                  <a:cubicBezTo>
                    <a:pt x="7687" y="2556"/>
                    <a:pt x="7757" y="2636"/>
                    <a:pt x="7817" y="2705"/>
                  </a:cubicBezTo>
                  <a:cubicBezTo>
                    <a:pt x="8126" y="3104"/>
                    <a:pt x="8396" y="3544"/>
                    <a:pt x="8595" y="4003"/>
                  </a:cubicBezTo>
                  <a:cubicBezTo>
                    <a:pt x="8785" y="4472"/>
                    <a:pt x="8925" y="4961"/>
                    <a:pt x="8995" y="5451"/>
                  </a:cubicBezTo>
                  <a:cubicBezTo>
                    <a:pt x="9284" y="5201"/>
                    <a:pt x="9564" y="4912"/>
                    <a:pt x="9804" y="4602"/>
                  </a:cubicBezTo>
                  <a:cubicBezTo>
                    <a:pt x="9853" y="4282"/>
                    <a:pt x="9883" y="3963"/>
                    <a:pt x="9893" y="3643"/>
                  </a:cubicBezTo>
                  <a:cubicBezTo>
                    <a:pt x="9893" y="3484"/>
                    <a:pt x="9893" y="3324"/>
                    <a:pt x="9873" y="3164"/>
                  </a:cubicBezTo>
                  <a:lnTo>
                    <a:pt x="9853" y="2935"/>
                  </a:lnTo>
                  <a:cubicBezTo>
                    <a:pt x="9853" y="2855"/>
                    <a:pt x="9843" y="2775"/>
                    <a:pt x="9824" y="2695"/>
                  </a:cubicBezTo>
                  <a:lnTo>
                    <a:pt x="9744" y="2226"/>
                  </a:lnTo>
                  <a:lnTo>
                    <a:pt x="9613" y="1767"/>
                  </a:lnTo>
                  <a:cubicBezTo>
                    <a:pt x="9534" y="1537"/>
                    <a:pt x="9454" y="1307"/>
                    <a:pt x="9354" y="1088"/>
                  </a:cubicBezTo>
                  <a:close/>
                  <a:moveTo>
                    <a:pt x="7428" y="2605"/>
                  </a:moveTo>
                  <a:cubicBezTo>
                    <a:pt x="6130" y="3364"/>
                    <a:pt x="4613" y="3794"/>
                    <a:pt x="2995" y="3794"/>
                  </a:cubicBezTo>
                  <a:cubicBezTo>
                    <a:pt x="1947" y="3794"/>
                    <a:pt x="939" y="3614"/>
                    <a:pt x="1" y="3274"/>
                  </a:cubicBezTo>
                  <a:lnTo>
                    <a:pt x="1" y="3274"/>
                  </a:lnTo>
                  <a:cubicBezTo>
                    <a:pt x="609" y="4772"/>
                    <a:pt x="1837" y="5959"/>
                    <a:pt x="3375" y="6509"/>
                  </a:cubicBezTo>
                  <a:cubicBezTo>
                    <a:pt x="3963" y="6718"/>
                    <a:pt x="4613" y="6828"/>
                    <a:pt x="5281" y="6828"/>
                  </a:cubicBezTo>
                  <a:cubicBezTo>
                    <a:pt x="5994" y="6828"/>
                    <a:pt x="6678" y="6697"/>
                    <a:pt x="7307" y="6458"/>
                  </a:cubicBezTo>
                  <a:lnTo>
                    <a:pt x="7307" y="6458"/>
                  </a:lnTo>
                  <a:cubicBezTo>
                    <a:pt x="7308" y="6458"/>
                    <a:pt x="7308" y="6458"/>
                    <a:pt x="7308" y="6459"/>
                  </a:cubicBezTo>
                  <a:cubicBezTo>
                    <a:pt x="7308" y="6458"/>
                    <a:pt x="7308" y="6458"/>
                    <a:pt x="7308" y="6458"/>
                  </a:cubicBezTo>
                  <a:lnTo>
                    <a:pt x="7308" y="6458"/>
                  </a:lnTo>
                  <a:cubicBezTo>
                    <a:pt x="7307" y="6458"/>
                    <a:pt x="7307" y="6458"/>
                    <a:pt x="7307" y="6458"/>
                  </a:cubicBezTo>
                  <a:lnTo>
                    <a:pt x="7307" y="6458"/>
                  </a:lnTo>
                  <a:cubicBezTo>
                    <a:pt x="6898" y="5959"/>
                    <a:pt x="6449" y="5520"/>
                    <a:pt x="5930" y="5161"/>
                  </a:cubicBezTo>
                  <a:cubicBezTo>
                    <a:pt x="5810" y="5061"/>
                    <a:pt x="5671" y="4981"/>
                    <a:pt x="5541" y="4901"/>
                  </a:cubicBezTo>
                  <a:cubicBezTo>
                    <a:pt x="5401" y="4821"/>
                    <a:pt x="5271" y="4742"/>
                    <a:pt x="5132" y="4672"/>
                  </a:cubicBezTo>
                  <a:cubicBezTo>
                    <a:pt x="4852" y="4532"/>
                    <a:pt x="4562" y="4422"/>
                    <a:pt x="4263" y="4322"/>
                  </a:cubicBezTo>
                  <a:cubicBezTo>
                    <a:pt x="3674" y="4133"/>
                    <a:pt x="3045" y="4033"/>
                    <a:pt x="2416" y="4033"/>
                  </a:cubicBezTo>
                  <a:lnTo>
                    <a:pt x="2396" y="4033"/>
                  </a:lnTo>
                  <a:cubicBezTo>
                    <a:pt x="1777" y="4033"/>
                    <a:pt x="1159" y="4123"/>
                    <a:pt x="549" y="4302"/>
                  </a:cubicBezTo>
                  <a:cubicBezTo>
                    <a:pt x="1128" y="4023"/>
                    <a:pt x="1767" y="3863"/>
                    <a:pt x="2416" y="3823"/>
                  </a:cubicBezTo>
                  <a:lnTo>
                    <a:pt x="2905" y="3823"/>
                  </a:lnTo>
                  <a:cubicBezTo>
                    <a:pt x="3065" y="3834"/>
                    <a:pt x="3225" y="3843"/>
                    <a:pt x="3395" y="3863"/>
                  </a:cubicBezTo>
                  <a:cubicBezTo>
                    <a:pt x="3714" y="3903"/>
                    <a:pt x="4034" y="3973"/>
                    <a:pt x="4343" y="4073"/>
                  </a:cubicBezTo>
                  <a:cubicBezTo>
                    <a:pt x="4962" y="4273"/>
                    <a:pt x="5551" y="4582"/>
                    <a:pt x="6060" y="4992"/>
                  </a:cubicBezTo>
                  <a:cubicBezTo>
                    <a:pt x="6569" y="5400"/>
                    <a:pt x="6998" y="5899"/>
                    <a:pt x="7308" y="6458"/>
                  </a:cubicBezTo>
                  <a:lnTo>
                    <a:pt x="7308" y="6458"/>
                  </a:lnTo>
                  <a:cubicBezTo>
                    <a:pt x="7929" y="6222"/>
                    <a:pt x="8499" y="5882"/>
                    <a:pt x="8995" y="5460"/>
                  </a:cubicBezTo>
                  <a:cubicBezTo>
                    <a:pt x="8865" y="4972"/>
                    <a:pt x="8705" y="4502"/>
                    <a:pt x="8486" y="4063"/>
                  </a:cubicBezTo>
                  <a:cubicBezTo>
                    <a:pt x="8256" y="3623"/>
                    <a:pt x="7976" y="3215"/>
                    <a:pt x="7657" y="2845"/>
                  </a:cubicBezTo>
                  <a:cubicBezTo>
                    <a:pt x="7587" y="2755"/>
                    <a:pt x="7508" y="2676"/>
                    <a:pt x="7428" y="260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2"/>
            <p:cNvSpPr/>
            <p:nvPr/>
          </p:nvSpPr>
          <p:spPr>
            <a:xfrm>
              <a:off x="104035" y="6692653"/>
              <a:ext cx="733233" cy="285960"/>
            </a:xfrm>
            <a:custGeom>
              <a:avLst/>
              <a:gdLst/>
              <a:ahLst/>
              <a:cxnLst/>
              <a:rect l="l" t="t" r="r" b="b"/>
              <a:pathLst>
                <a:path w="6759" h="2636" extrusionOk="0">
                  <a:moveTo>
                    <a:pt x="1867" y="0"/>
                  </a:moveTo>
                  <a:cubicBezTo>
                    <a:pt x="1218" y="40"/>
                    <a:pt x="579" y="200"/>
                    <a:pt x="0" y="479"/>
                  </a:cubicBezTo>
                  <a:cubicBezTo>
                    <a:pt x="610" y="300"/>
                    <a:pt x="1228" y="210"/>
                    <a:pt x="1847" y="210"/>
                  </a:cubicBezTo>
                  <a:lnTo>
                    <a:pt x="1867" y="210"/>
                  </a:lnTo>
                  <a:cubicBezTo>
                    <a:pt x="2496" y="210"/>
                    <a:pt x="3125" y="310"/>
                    <a:pt x="3714" y="499"/>
                  </a:cubicBezTo>
                  <a:cubicBezTo>
                    <a:pt x="4013" y="599"/>
                    <a:pt x="4303" y="709"/>
                    <a:pt x="4583" y="849"/>
                  </a:cubicBezTo>
                  <a:cubicBezTo>
                    <a:pt x="4722" y="919"/>
                    <a:pt x="4852" y="998"/>
                    <a:pt x="4992" y="1078"/>
                  </a:cubicBezTo>
                  <a:cubicBezTo>
                    <a:pt x="5122" y="1158"/>
                    <a:pt x="5261" y="1238"/>
                    <a:pt x="5381" y="1338"/>
                  </a:cubicBezTo>
                  <a:cubicBezTo>
                    <a:pt x="5900" y="1697"/>
                    <a:pt x="6349" y="2136"/>
                    <a:pt x="6759" y="2636"/>
                  </a:cubicBezTo>
                  <a:cubicBezTo>
                    <a:pt x="6449" y="2077"/>
                    <a:pt x="6020" y="1577"/>
                    <a:pt x="5511" y="1169"/>
                  </a:cubicBezTo>
                  <a:cubicBezTo>
                    <a:pt x="5002" y="759"/>
                    <a:pt x="4413" y="450"/>
                    <a:pt x="3794" y="250"/>
                  </a:cubicBezTo>
                  <a:cubicBezTo>
                    <a:pt x="3485" y="150"/>
                    <a:pt x="3165" y="80"/>
                    <a:pt x="2846" y="40"/>
                  </a:cubicBezTo>
                  <a:cubicBezTo>
                    <a:pt x="2676" y="20"/>
                    <a:pt x="2516" y="11"/>
                    <a:pt x="2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2"/>
            <p:cNvSpPr/>
            <p:nvPr/>
          </p:nvSpPr>
          <p:spPr>
            <a:xfrm>
              <a:off x="850181" y="6547503"/>
              <a:ext cx="170101" cy="322844"/>
            </a:xfrm>
            <a:custGeom>
              <a:avLst/>
              <a:gdLst/>
              <a:ahLst/>
              <a:cxnLst/>
              <a:rect l="l" t="t" r="r" b="b"/>
              <a:pathLst>
                <a:path w="1568" h="2976" extrusionOk="0">
                  <a:moveTo>
                    <a:pt x="200" y="0"/>
                  </a:moveTo>
                  <a:cubicBezTo>
                    <a:pt x="130" y="40"/>
                    <a:pt x="70" y="80"/>
                    <a:pt x="1" y="120"/>
                  </a:cubicBezTo>
                  <a:cubicBezTo>
                    <a:pt x="81" y="191"/>
                    <a:pt x="160" y="270"/>
                    <a:pt x="230" y="360"/>
                  </a:cubicBezTo>
                  <a:cubicBezTo>
                    <a:pt x="549" y="730"/>
                    <a:pt x="829" y="1138"/>
                    <a:pt x="1059" y="1578"/>
                  </a:cubicBezTo>
                  <a:cubicBezTo>
                    <a:pt x="1278" y="2017"/>
                    <a:pt x="1438" y="2487"/>
                    <a:pt x="1568" y="2975"/>
                  </a:cubicBezTo>
                  <a:lnTo>
                    <a:pt x="1568" y="2966"/>
                  </a:lnTo>
                  <a:cubicBezTo>
                    <a:pt x="1498" y="2476"/>
                    <a:pt x="1358" y="1987"/>
                    <a:pt x="1168" y="1518"/>
                  </a:cubicBezTo>
                  <a:cubicBezTo>
                    <a:pt x="969" y="1059"/>
                    <a:pt x="699" y="619"/>
                    <a:pt x="390" y="220"/>
                  </a:cubicBezTo>
                  <a:cubicBezTo>
                    <a:pt x="330" y="151"/>
                    <a:pt x="260" y="71"/>
                    <a:pt x="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2"/>
            <p:cNvSpPr/>
            <p:nvPr/>
          </p:nvSpPr>
          <p:spPr>
            <a:xfrm>
              <a:off x="1059119" y="6379679"/>
              <a:ext cx="82447" cy="397480"/>
            </a:xfrm>
            <a:custGeom>
              <a:avLst/>
              <a:gdLst/>
              <a:ahLst/>
              <a:cxnLst/>
              <a:rect l="l" t="t" r="r" b="b"/>
              <a:pathLst>
                <a:path w="760" h="3664" extrusionOk="0">
                  <a:moveTo>
                    <a:pt x="151" y="1"/>
                  </a:moveTo>
                  <a:lnTo>
                    <a:pt x="1" y="150"/>
                  </a:lnTo>
                  <a:cubicBezTo>
                    <a:pt x="101" y="369"/>
                    <a:pt x="181" y="599"/>
                    <a:pt x="260" y="829"/>
                  </a:cubicBezTo>
                  <a:lnTo>
                    <a:pt x="391" y="1288"/>
                  </a:lnTo>
                  <a:lnTo>
                    <a:pt x="471" y="1757"/>
                  </a:lnTo>
                  <a:cubicBezTo>
                    <a:pt x="490" y="1837"/>
                    <a:pt x="500" y="1917"/>
                    <a:pt x="500" y="1997"/>
                  </a:cubicBezTo>
                  <a:lnTo>
                    <a:pt x="520" y="2226"/>
                  </a:lnTo>
                  <a:cubicBezTo>
                    <a:pt x="540" y="2386"/>
                    <a:pt x="540" y="2546"/>
                    <a:pt x="540" y="2705"/>
                  </a:cubicBezTo>
                  <a:cubicBezTo>
                    <a:pt x="530" y="3025"/>
                    <a:pt x="500" y="3344"/>
                    <a:pt x="451" y="3664"/>
                  </a:cubicBezTo>
                  <a:cubicBezTo>
                    <a:pt x="760" y="2466"/>
                    <a:pt x="660" y="1148"/>
                    <a:pt x="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2"/>
            <p:cNvSpPr/>
            <p:nvPr/>
          </p:nvSpPr>
          <p:spPr>
            <a:xfrm>
              <a:off x="1155561" y="6256226"/>
              <a:ext cx="53156" cy="426770"/>
            </a:xfrm>
            <a:custGeom>
              <a:avLst/>
              <a:gdLst/>
              <a:ahLst/>
              <a:cxnLst/>
              <a:rect l="l" t="t" r="r" b="b"/>
              <a:pathLst>
                <a:path w="490" h="3934" extrusionOk="0">
                  <a:moveTo>
                    <a:pt x="141" y="0"/>
                  </a:moveTo>
                  <a:cubicBezTo>
                    <a:pt x="90" y="70"/>
                    <a:pt x="50" y="140"/>
                    <a:pt x="1" y="200"/>
                  </a:cubicBezTo>
                  <a:cubicBezTo>
                    <a:pt x="190" y="729"/>
                    <a:pt x="310" y="1278"/>
                    <a:pt x="340" y="1837"/>
                  </a:cubicBezTo>
                  <a:cubicBezTo>
                    <a:pt x="410" y="2536"/>
                    <a:pt x="310" y="3255"/>
                    <a:pt x="101" y="3934"/>
                  </a:cubicBezTo>
                  <a:lnTo>
                    <a:pt x="110" y="3934"/>
                  </a:lnTo>
                  <a:cubicBezTo>
                    <a:pt x="240" y="3594"/>
                    <a:pt x="330" y="3255"/>
                    <a:pt x="390" y="2905"/>
                  </a:cubicBezTo>
                  <a:cubicBezTo>
                    <a:pt x="450" y="2556"/>
                    <a:pt x="490" y="2197"/>
                    <a:pt x="470" y="1837"/>
                  </a:cubicBezTo>
                  <a:cubicBezTo>
                    <a:pt x="460" y="1208"/>
                    <a:pt x="350" y="589"/>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24103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C0B893-09DF-25BC-6E86-66980FB4FB26}"/>
              </a:ext>
            </a:extLst>
          </p:cNvPr>
          <p:cNvSpPr>
            <a:spLocks noGrp="1"/>
          </p:cNvSpPr>
          <p:nvPr>
            <p:ph type="title"/>
          </p:nvPr>
        </p:nvSpPr>
        <p:spPr>
          <a:xfrm>
            <a:off x="719999" y="1145754"/>
            <a:ext cx="5669783" cy="2985571"/>
          </a:xfrm>
        </p:spPr>
        <p:txBody>
          <a:bodyPr/>
          <a:lstStyle/>
          <a:p>
            <a:pPr>
              <a:lnSpc>
                <a:spcPct val="150000"/>
              </a:lnSpc>
            </a:pPr>
            <a:r>
              <a:rPr lang="fr-FR" sz="1600" b="0" i="0" dirty="0">
                <a:solidFill>
                  <a:schemeClr val="tx1"/>
                </a:solidFill>
                <a:effectLst/>
                <a:latin typeface="Barlow Medium" panose="00000600000000000000" pitchFamily="2" charset="0"/>
              </a:rPr>
              <a:t>SPARQL est le langage standard pour interroger les données de graphes représentés par des triplets RDF. </a:t>
            </a:r>
            <a:br>
              <a:rPr lang="fr-FR" sz="1600" b="0" i="0" dirty="0">
                <a:solidFill>
                  <a:schemeClr val="tx1"/>
                </a:solidFill>
                <a:effectLst/>
                <a:latin typeface="Barlow Medium" panose="00000600000000000000" pitchFamily="2" charset="0"/>
              </a:rPr>
            </a:br>
            <a:r>
              <a:rPr lang="fr-FR" sz="1600" b="0" i="0" dirty="0">
                <a:solidFill>
                  <a:schemeClr val="tx1"/>
                </a:solidFill>
                <a:effectLst/>
                <a:latin typeface="Barlow Medium" panose="00000600000000000000" pitchFamily="2" charset="0"/>
              </a:rPr>
              <a:t>• L’acronyme signifie “SPARQL Protocol and RDF </a:t>
            </a:r>
            <a:r>
              <a:rPr lang="fr-FR" sz="1600" b="0" i="0" dirty="0" err="1">
                <a:solidFill>
                  <a:schemeClr val="tx1"/>
                </a:solidFill>
                <a:effectLst/>
                <a:latin typeface="Barlow Medium" panose="00000600000000000000" pitchFamily="2" charset="0"/>
              </a:rPr>
              <a:t>Query</a:t>
            </a:r>
            <a:r>
              <a:rPr lang="fr-FR" sz="1600" b="0" i="0" dirty="0">
                <a:solidFill>
                  <a:schemeClr val="tx1"/>
                </a:solidFill>
                <a:effectLst/>
                <a:latin typeface="Barlow Medium" panose="00000600000000000000" pitchFamily="2" charset="0"/>
              </a:rPr>
              <a:t> </a:t>
            </a:r>
            <a:r>
              <a:rPr lang="fr-FR" sz="1600" b="0" i="0" dirty="0" err="1">
                <a:solidFill>
                  <a:schemeClr val="tx1"/>
                </a:solidFill>
                <a:effectLst/>
                <a:latin typeface="Barlow Medium" panose="00000600000000000000" pitchFamily="2" charset="0"/>
              </a:rPr>
              <a:t>Language</a:t>
            </a:r>
            <a:r>
              <a:rPr lang="fr-FR" sz="1600" b="0" i="0" dirty="0">
                <a:solidFill>
                  <a:schemeClr val="tx1"/>
                </a:solidFill>
                <a:effectLst/>
                <a:latin typeface="Barlow Medium" panose="00000600000000000000" pitchFamily="2" charset="0"/>
              </a:rPr>
              <a:t>” </a:t>
            </a:r>
            <a:br>
              <a:rPr lang="fr-FR" sz="1600" b="0" i="0" dirty="0">
                <a:solidFill>
                  <a:schemeClr val="tx1"/>
                </a:solidFill>
                <a:effectLst/>
                <a:latin typeface="Barlow Medium" panose="00000600000000000000" pitchFamily="2" charset="0"/>
              </a:rPr>
            </a:br>
            <a:r>
              <a:rPr lang="fr-FR" sz="1600" b="0" i="0" dirty="0">
                <a:solidFill>
                  <a:schemeClr val="tx1"/>
                </a:solidFill>
                <a:effectLst/>
                <a:latin typeface="Barlow Medium" panose="00000600000000000000" pitchFamily="2" charset="0"/>
              </a:rPr>
              <a:t>• C’est l'une des trois normes fondamentales du Web sémantique, avec RDF et OWL. </a:t>
            </a:r>
            <a:br>
              <a:rPr lang="fr-FR" sz="1600" b="0" i="0" dirty="0">
                <a:solidFill>
                  <a:schemeClr val="tx1"/>
                </a:solidFill>
                <a:effectLst/>
                <a:latin typeface="Barlow Medium" panose="00000600000000000000" pitchFamily="2" charset="0"/>
              </a:rPr>
            </a:br>
            <a:r>
              <a:rPr lang="fr-FR" sz="1600" b="0" i="0" dirty="0">
                <a:solidFill>
                  <a:schemeClr val="tx1"/>
                </a:solidFill>
                <a:effectLst/>
                <a:latin typeface="Barlow Medium" panose="00000600000000000000" pitchFamily="2" charset="0"/>
              </a:rPr>
              <a:t>• C’est devenu un standard du W3C en Janvier 2008. </a:t>
            </a:r>
            <a:br>
              <a:rPr lang="fr-FR" sz="1600" b="0" i="0" dirty="0">
                <a:solidFill>
                  <a:schemeClr val="tx1"/>
                </a:solidFill>
                <a:effectLst/>
                <a:latin typeface="Barlow Medium" panose="00000600000000000000" pitchFamily="2" charset="0"/>
              </a:rPr>
            </a:br>
            <a:r>
              <a:rPr lang="fr-FR" sz="1600" b="0" i="0" dirty="0">
                <a:solidFill>
                  <a:schemeClr val="tx1"/>
                </a:solidFill>
                <a:effectLst/>
                <a:latin typeface="Barlow Medium" panose="00000600000000000000" pitchFamily="2" charset="0"/>
              </a:rPr>
              <a:t>• SPARQL 1.1 est pour l’instant une version de travail et donc au statut de brouillon.</a:t>
            </a:r>
            <a:endParaRPr lang="fr-FR" sz="1600" dirty="0">
              <a:solidFill>
                <a:schemeClr val="tx1"/>
              </a:solidFill>
              <a:latin typeface="Barlow Medium" panose="00000600000000000000" pitchFamily="2" charset="0"/>
            </a:endParaRPr>
          </a:p>
        </p:txBody>
      </p:sp>
      <p:sp>
        <p:nvSpPr>
          <p:cNvPr id="3" name="Titre 2">
            <a:extLst>
              <a:ext uri="{FF2B5EF4-FFF2-40B4-BE49-F238E27FC236}">
                <a16:creationId xmlns:a16="http://schemas.microsoft.com/office/drawing/2014/main" id="{B969FDC1-7FE6-12ED-FDEE-4B4D664A777A}"/>
              </a:ext>
            </a:extLst>
          </p:cNvPr>
          <p:cNvSpPr>
            <a:spLocks noGrp="1"/>
          </p:cNvSpPr>
          <p:nvPr>
            <p:ph type="title" idx="2"/>
          </p:nvPr>
        </p:nvSpPr>
        <p:spPr>
          <a:xfrm>
            <a:off x="1909821" y="102049"/>
            <a:ext cx="4865551" cy="841800"/>
          </a:xfrm>
        </p:spPr>
        <p:txBody>
          <a:bodyPr/>
          <a:lstStyle/>
          <a:p>
            <a:r>
              <a:rPr lang="fr-FR" dirty="0"/>
              <a:t>SPARQL</a:t>
            </a:r>
          </a:p>
        </p:txBody>
      </p:sp>
    </p:spTree>
    <p:extLst>
      <p:ext uri="{BB962C8B-B14F-4D97-AF65-F5344CB8AC3E}">
        <p14:creationId xmlns:p14="http://schemas.microsoft.com/office/powerpoint/2010/main" val="2398335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Une image contenant texte&#10;&#10;Description générée automatiquement">
            <a:extLst>
              <a:ext uri="{FF2B5EF4-FFF2-40B4-BE49-F238E27FC236}">
                <a16:creationId xmlns:a16="http://schemas.microsoft.com/office/drawing/2014/main" id="{BB5F300A-5745-4409-6ED0-7740038C17A7}"/>
              </a:ext>
            </a:extLst>
          </p:cNvPr>
          <p:cNvPicPr>
            <a:picLocks noChangeAspect="1"/>
          </p:cNvPicPr>
          <p:nvPr/>
        </p:nvPicPr>
        <p:blipFill>
          <a:blip r:embed="rId2"/>
          <a:stretch>
            <a:fillRect/>
          </a:stretch>
        </p:blipFill>
        <p:spPr>
          <a:xfrm>
            <a:off x="1281112" y="991518"/>
            <a:ext cx="6581775" cy="2776251"/>
          </a:xfrm>
          <a:prstGeom prst="rect">
            <a:avLst/>
          </a:prstGeom>
        </p:spPr>
      </p:pic>
    </p:spTree>
    <p:extLst>
      <p:ext uri="{BB962C8B-B14F-4D97-AF65-F5344CB8AC3E}">
        <p14:creationId xmlns:p14="http://schemas.microsoft.com/office/powerpoint/2010/main" val="3037557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F9200CE8-0D0D-4BB2-FAC2-E66C7F1C4C55}"/>
              </a:ext>
            </a:extLst>
          </p:cNvPr>
          <p:cNvPicPr>
            <a:picLocks noChangeAspect="1"/>
          </p:cNvPicPr>
          <p:nvPr/>
        </p:nvPicPr>
        <p:blipFill>
          <a:blip r:embed="rId2"/>
          <a:stretch>
            <a:fillRect/>
          </a:stretch>
        </p:blipFill>
        <p:spPr>
          <a:xfrm>
            <a:off x="0" y="447322"/>
            <a:ext cx="9144000" cy="2045482"/>
          </a:xfrm>
          <a:prstGeom prst="rect">
            <a:avLst/>
          </a:prstGeom>
        </p:spPr>
      </p:pic>
      <p:pic>
        <p:nvPicPr>
          <p:cNvPr id="8" name="Image 7">
            <a:extLst>
              <a:ext uri="{FF2B5EF4-FFF2-40B4-BE49-F238E27FC236}">
                <a16:creationId xmlns:a16="http://schemas.microsoft.com/office/drawing/2014/main" id="{1FA1DA6A-D4C0-ED1A-E76E-9B45E0B672FF}"/>
              </a:ext>
            </a:extLst>
          </p:cNvPr>
          <p:cNvPicPr>
            <a:picLocks noChangeAspect="1"/>
          </p:cNvPicPr>
          <p:nvPr/>
        </p:nvPicPr>
        <p:blipFill>
          <a:blip r:embed="rId3"/>
          <a:stretch>
            <a:fillRect/>
          </a:stretch>
        </p:blipFill>
        <p:spPr>
          <a:xfrm>
            <a:off x="0" y="2611449"/>
            <a:ext cx="9144000" cy="2029170"/>
          </a:xfrm>
          <a:prstGeom prst="rect">
            <a:avLst/>
          </a:prstGeom>
        </p:spPr>
      </p:pic>
    </p:spTree>
    <p:extLst>
      <p:ext uri="{BB962C8B-B14F-4D97-AF65-F5344CB8AC3E}">
        <p14:creationId xmlns:p14="http://schemas.microsoft.com/office/powerpoint/2010/main" val="1409987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E5A07F3-66EB-1C64-BFE6-337371BE2C75}"/>
              </a:ext>
            </a:extLst>
          </p:cNvPr>
          <p:cNvPicPr>
            <a:picLocks noChangeAspect="1"/>
          </p:cNvPicPr>
          <p:nvPr/>
        </p:nvPicPr>
        <p:blipFill>
          <a:blip r:embed="rId2"/>
          <a:stretch>
            <a:fillRect/>
          </a:stretch>
        </p:blipFill>
        <p:spPr>
          <a:xfrm>
            <a:off x="1376360" y="276447"/>
            <a:ext cx="6391279" cy="45906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38987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38"/>
          <p:cNvSpPr txBox="1">
            <a:spLocks noGrp="1"/>
          </p:cNvSpPr>
          <p:nvPr>
            <p:ph type="title"/>
          </p:nvPr>
        </p:nvSpPr>
        <p:spPr>
          <a:xfrm>
            <a:off x="1726450" y="1742775"/>
            <a:ext cx="2717100" cy="527700"/>
          </a:xfrm>
          <a:prstGeom prst="rect">
            <a:avLst/>
          </a:prstGeom>
        </p:spPr>
        <p:txBody>
          <a:bodyPr spcFirstLastPara="1" wrap="square" lIns="91425" tIns="91425" rIns="91425" bIns="91425" anchor="ctr" anchorCtr="0">
            <a:noAutofit/>
          </a:bodyPr>
          <a:lstStyle/>
          <a:p>
            <a:pPr lvl="0"/>
            <a:r>
              <a:rPr lang="fr-FR" dirty="0"/>
              <a:t>La thématique choisie</a:t>
            </a:r>
            <a:endParaRPr dirty="0"/>
          </a:p>
        </p:txBody>
      </p:sp>
      <p:sp>
        <p:nvSpPr>
          <p:cNvPr id="1022" name="Google Shape;1022;p38"/>
          <p:cNvSpPr txBox="1">
            <a:spLocks noGrp="1"/>
          </p:cNvSpPr>
          <p:nvPr>
            <p:ph type="title" idx="2"/>
          </p:nvPr>
        </p:nvSpPr>
        <p:spPr>
          <a:xfrm>
            <a:off x="670150" y="1742775"/>
            <a:ext cx="1056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024" name="Google Shape;1024;p38"/>
          <p:cNvSpPr txBox="1">
            <a:spLocks noGrp="1"/>
          </p:cNvSpPr>
          <p:nvPr>
            <p:ph type="title" idx="3"/>
          </p:nvPr>
        </p:nvSpPr>
        <p:spPr>
          <a:xfrm>
            <a:off x="5414550" y="1742775"/>
            <a:ext cx="3156426" cy="527700"/>
          </a:xfrm>
          <a:prstGeom prst="rect">
            <a:avLst/>
          </a:prstGeom>
        </p:spPr>
        <p:txBody>
          <a:bodyPr spcFirstLastPara="1" wrap="square" lIns="91425" tIns="91425" rIns="91425" bIns="91425" anchor="ctr" anchorCtr="0">
            <a:noAutofit/>
          </a:bodyPr>
          <a:lstStyle/>
          <a:p>
            <a:pPr lvl="0"/>
            <a:r>
              <a:rPr lang="fr-FR" dirty="0"/>
              <a:t>L’ontologie modélisée</a:t>
            </a:r>
            <a:endParaRPr dirty="0"/>
          </a:p>
        </p:txBody>
      </p:sp>
      <p:sp>
        <p:nvSpPr>
          <p:cNvPr id="1025" name="Google Shape;1025;p38"/>
          <p:cNvSpPr txBox="1">
            <a:spLocks noGrp="1"/>
          </p:cNvSpPr>
          <p:nvPr>
            <p:ph type="title" idx="4"/>
          </p:nvPr>
        </p:nvSpPr>
        <p:spPr>
          <a:xfrm>
            <a:off x="4358250" y="1742775"/>
            <a:ext cx="1056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027" name="Google Shape;1027;p38"/>
          <p:cNvSpPr txBox="1">
            <a:spLocks noGrp="1"/>
          </p:cNvSpPr>
          <p:nvPr>
            <p:ph type="title" idx="6"/>
          </p:nvPr>
        </p:nvSpPr>
        <p:spPr>
          <a:xfrm>
            <a:off x="5561044" y="3418476"/>
            <a:ext cx="2845550" cy="527700"/>
          </a:xfrm>
          <a:prstGeom prst="rect">
            <a:avLst/>
          </a:prstGeom>
        </p:spPr>
        <p:txBody>
          <a:bodyPr spcFirstLastPara="1" wrap="square" lIns="91425" tIns="91425" rIns="91425" bIns="91425" anchor="ctr" anchorCtr="0">
            <a:noAutofit/>
          </a:bodyPr>
          <a:lstStyle/>
          <a:p>
            <a:pPr lvl="0"/>
            <a:r>
              <a:rPr lang="fr-FR" dirty="0"/>
              <a:t>Requêtes </a:t>
            </a:r>
            <a:br>
              <a:rPr lang="fr-FR" dirty="0"/>
            </a:br>
            <a:r>
              <a:rPr lang="fr-FR" dirty="0"/>
              <a:t>SPARQL</a:t>
            </a:r>
            <a:endParaRPr dirty="0"/>
          </a:p>
        </p:txBody>
      </p:sp>
      <p:sp>
        <p:nvSpPr>
          <p:cNvPr id="1028" name="Google Shape;1028;p38"/>
          <p:cNvSpPr txBox="1">
            <a:spLocks noGrp="1"/>
          </p:cNvSpPr>
          <p:nvPr>
            <p:ph type="title" idx="7"/>
          </p:nvPr>
        </p:nvSpPr>
        <p:spPr>
          <a:xfrm>
            <a:off x="670150" y="3455975"/>
            <a:ext cx="1056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030" name="Google Shape;1030;p38"/>
          <p:cNvSpPr txBox="1">
            <a:spLocks noGrp="1"/>
          </p:cNvSpPr>
          <p:nvPr>
            <p:ph type="title" idx="9"/>
          </p:nvPr>
        </p:nvSpPr>
        <p:spPr>
          <a:xfrm>
            <a:off x="1726450" y="3488825"/>
            <a:ext cx="3424650" cy="527700"/>
          </a:xfrm>
          <a:prstGeom prst="rect">
            <a:avLst/>
          </a:prstGeom>
        </p:spPr>
        <p:txBody>
          <a:bodyPr spcFirstLastPara="1" wrap="square" lIns="91425" tIns="91425" rIns="91425" bIns="91425" anchor="ctr" anchorCtr="0">
            <a:noAutofit/>
          </a:bodyPr>
          <a:lstStyle/>
          <a:p>
            <a:pPr lvl="0"/>
            <a:r>
              <a:rPr lang="fr-FR" dirty="0"/>
              <a:t> Importation de l’ontologie SKOS</a:t>
            </a:r>
            <a:endParaRPr dirty="0"/>
          </a:p>
        </p:txBody>
      </p:sp>
      <p:sp>
        <p:nvSpPr>
          <p:cNvPr id="1031" name="Google Shape;1031;p38"/>
          <p:cNvSpPr txBox="1">
            <a:spLocks noGrp="1"/>
          </p:cNvSpPr>
          <p:nvPr>
            <p:ph type="title" idx="13"/>
          </p:nvPr>
        </p:nvSpPr>
        <p:spPr>
          <a:xfrm>
            <a:off x="4358250" y="3455975"/>
            <a:ext cx="1056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033" name="Google Shape;1033;p38"/>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Plan</a:t>
            </a:r>
            <a:endParaRPr dirty="0"/>
          </a:p>
        </p:txBody>
      </p:sp>
      <p:cxnSp>
        <p:nvCxnSpPr>
          <p:cNvPr id="1034" name="Google Shape;1034;p38"/>
          <p:cNvCxnSpPr/>
          <p:nvPr/>
        </p:nvCxnSpPr>
        <p:spPr>
          <a:xfrm>
            <a:off x="1726450" y="2275200"/>
            <a:ext cx="2336400" cy="0"/>
          </a:xfrm>
          <a:prstGeom prst="straightConnector1">
            <a:avLst/>
          </a:prstGeom>
          <a:noFill/>
          <a:ln w="9525" cap="flat" cmpd="sng">
            <a:solidFill>
              <a:schemeClr val="accent4"/>
            </a:solidFill>
            <a:prstDash val="solid"/>
            <a:round/>
            <a:headEnd type="none" w="med" len="med"/>
            <a:tailEnd type="none" w="med" len="med"/>
          </a:ln>
        </p:spPr>
      </p:cxnSp>
      <p:cxnSp>
        <p:nvCxnSpPr>
          <p:cNvPr id="1035" name="Google Shape;1035;p38"/>
          <p:cNvCxnSpPr/>
          <p:nvPr/>
        </p:nvCxnSpPr>
        <p:spPr>
          <a:xfrm>
            <a:off x="5414550" y="2275200"/>
            <a:ext cx="2336400" cy="0"/>
          </a:xfrm>
          <a:prstGeom prst="straightConnector1">
            <a:avLst/>
          </a:prstGeom>
          <a:noFill/>
          <a:ln w="9525" cap="flat" cmpd="sng">
            <a:solidFill>
              <a:schemeClr val="accent4"/>
            </a:solidFill>
            <a:prstDash val="solid"/>
            <a:round/>
            <a:headEnd type="none" w="med" len="med"/>
            <a:tailEnd type="none" w="med" len="med"/>
          </a:ln>
        </p:spPr>
      </p:cxnSp>
      <p:cxnSp>
        <p:nvCxnSpPr>
          <p:cNvPr id="1036" name="Google Shape;1036;p38"/>
          <p:cNvCxnSpPr/>
          <p:nvPr/>
        </p:nvCxnSpPr>
        <p:spPr>
          <a:xfrm>
            <a:off x="1726450" y="4096942"/>
            <a:ext cx="2336400" cy="0"/>
          </a:xfrm>
          <a:prstGeom prst="straightConnector1">
            <a:avLst/>
          </a:prstGeom>
          <a:noFill/>
          <a:ln w="9525" cap="flat" cmpd="sng">
            <a:solidFill>
              <a:schemeClr val="accent4"/>
            </a:solidFill>
            <a:prstDash val="solid"/>
            <a:round/>
            <a:headEnd type="none" w="med" len="med"/>
            <a:tailEnd type="none" w="med" len="med"/>
          </a:ln>
        </p:spPr>
      </p:cxnSp>
      <p:cxnSp>
        <p:nvCxnSpPr>
          <p:cNvPr id="1037" name="Google Shape;1037;p38"/>
          <p:cNvCxnSpPr/>
          <p:nvPr/>
        </p:nvCxnSpPr>
        <p:spPr>
          <a:xfrm>
            <a:off x="5414550" y="3997775"/>
            <a:ext cx="2336400" cy="0"/>
          </a:xfrm>
          <a:prstGeom prst="straightConnector1">
            <a:avLst/>
          </a:prstGeom>
          <a:noFill/>
          <a:ln w="9525" cap="flat" cmpd="sng">
            <a:solidFill>
              <a:schemeClr val="accent4"/>
            </a:solidFill>
            <a:prstDash val="solid"/>
            <a:round/>
            <a:headEnd type="none" w="med" len="med"/>
            <a:tailEnd type="none" w="med" len="med"/>
          </a:ln>
        </p:spPr>
      </p:cxnSp>
      <p:sp>
        <p:nvSpPr>
          <p:cNvPr id="2" name="Google Shape;1031;p38">
            <a:extLst>
              <a:ext uri="{FF2B5EF4-FFF2-40B4-BE49-F238E27FC236}">
                <a16:creationId xmlns:a16="http://schemas.microsoft.com/office/drawing/2014/main" id="{AF879490-D187-3825-BB2A-609037237C42}"/>
              </a:ext>
            </a:extLst>
          </p:cNvPr>
          <p:cNvSpPr txBox="1">
            <a:spLocks/>
          </p:cNvSpPr>
          <p:nvPr/>
        </p:nvSpPr>
        <p:spPr>
          <a:xfrm>
            <a:off x="3085000" y="4267594"/>
            <a:ext cx="1056300"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4800" b="0" i="0" u="none" strike="noStrike" cap="none">
                <a:solidFill>
                  <a:schemeClr val="accent3"/>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t>05</a:t>
            </a:r>
          </a:p>
        </p:txBody>
      </p:sp>
      <p:sp>
        <p:nvSpPr>
          <p:cNvPr id="3" name="Google Shape;1030;p38">
            <a:extLst>
              <a:ext uri="{FF2B5EF4-FFF2-40B4-BE49-F238E27FC236}">
                <a16:creationId xmlns:a16="http://schemas.microsoft.com/office/drawing/2014/main" id="{5A482D0C-6F34-FC08-B397-BEF6C80B93B1}"/>
              </a:ext>
            </a:extLst>
          </p:cNvPr>
          <p:cNvSpPr txBox="1">
            <a:spLocks/>
          </p:cNvSpPr>
          <p:nvPr/>
        </p:nvSpPr>
        <p:spPr>
          <a:xfrm>
            <a:off x="3936625" y="4254685"/>
            <a:ext cx="342465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2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fr-FR"/>
              <a:t> Interfaces </a:t>
            </a:r>
            <a:br>
              <a:rPr lang="fr-FR"/>
            </a:br>
            <a:r>
              <a:rPr lang="fr-FR"/>
              <a:t>graphiques</a:t>
            </a:r>
            <a:endParaRPr lang="fr-FR" dirty="0"/>
          </a:p>
        </p:txBody>
      </p:sp>
      <p:cxnSp>
        <p:nvCxnSpPr>
          <p:cNvPr id="4" name="Google Shape;1037;p38">
            <a:extLst>
              <a:ext uri="{FF2B5EF4-FFF2-40B4-BE49-F238E27FC236}">
                <a16:creationId xmlns:a16="http://schemas.microsoft.com/office/drawing/2014/main" id="{00C0C248-B61B-0CDB-EA1D-DDAC943BBE96}"/>
              </a:ext>
            </a:extLst>
          </p:cNvPr>
          <p:cNvCxnSpPr/>
          <p:nvPr/>
        </p:nvCxnSpPr>
        <p:spPr>
          <a:xfrm>
            <a:off x="3982900" y="4875104"/>
            <a:ext cx="2336400" cy="0"/>
          </a:xfrm>
          <a:prstGeom prst="straightConnector1">
            <a:avLst/>
          </a:prstGeom>
          <a:noFill/>
          <a:ln w="9525" cap="flat" cmpd="sng">
            <a:solidFill>
              <a:schemeClr val="accent4"/>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A8294C6-5CC5-4769-9C95-6C4C61E63C08}"/>
              </a:ext>
            </a:extLst>
          </p:cNvPr>
          <p:cNvPicPr>
            <a:picLocks noChangeAspect="1"/>
          </p:cNvPicPr>
          <p:nvPr/>
        </p:nvPicPr>
        <p:blipFill>
          <a:blip r:embed="rId2"/>
          <a:stretch>
            <a:fillRect/>
          </a:stretch>
        </p:blipFill>
        <p:spPr>
          <a:xfrm>
            <a:off x="1259561" y="196702"/>
            <a:ext cx="6624877" cy="47500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09756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2"/>
          <p:cNvSpPr txBox="1">
            <a:spLocks noGrp="1"/>
          </p:cNvSpPr>
          <p:nvPr>
            <p:ph type="title"/>
          </p:nvPr>
        </p:nvSpPr>
        <p:spPr>
          <a:xfrm>
            <a:off x="61888" y="1994973"/>
            <a:ext cx="7342698" cy="841800"/>
          </a:xfrm>
          <a:prstGeom prst="rect">
            <a:avLst/>
          </a:prstGeom>
        </p:spPr>
        <p:txBody>
          <a:bodyPr spcFirstLastPara="1" wrap="square" lIns="91425" tIns="91425" rIns="91425" bIns="91425" anchor="ctr" anchorCtr="0">
            <a:noAutofit/>
          </a:bodyPr>
          <a:lstStyle/>
          <a:p>
            <a:pPr lvl="0"/>
            <a:r>
              <a:rPr lang="fr-FR" dirty="0"/>
              <a:t>Interfaces graphiques</a:t>
            </a:r>
          </a:p>
        </p:txBody>
      </p:sp>
      <p:sp>
        <p:nvSpPr>
          <p:cNvPr id="1260" name="Google Shape;1260;p42"/>
          <p:cNvSpPr txBox="1">
            <a:spLocks noGrp="1"/>
          </p:cNvSpPr>
          <p:nvPr>
            <p:ph type="title" idx="2"/>
          </p:nvPr>
        </p:nvSpPr>
        <p:spPr>
          <a:xfrm>
            <a:off x="720000" y="1049500"/>
            <a:ext cx="1671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grpSp>
        <p:nvGrpSpPr>
          <p:cNvPr id="1262" name="Google Shape;1262;p42"/>
          <p:cNvGrpSpPr/>
          <p:nvPr/>
        </p:nvGrpSpPr>
        <p:grpSpPr>
          <a:xfrm>
            <a:off x="5818300" y="1049500"/>
            <a:ext cx="2727283" cy="3606747"/>
            <a:chOff x="0" y="3356909"/>
            <a:chExt cx="2845069" cy="3762515"/>
          </a:xfrm>
        </p:grpSpPr>
        <p:sp>
          <p:nvSpPr>
            <p:cNvPr id="1263" name="Google Shape;1263;p42"/>
            <p:cNvSpPr/>
            <p:nvPr/>
          </p:nvSpPr>
          <p:spPr>
            <a:xfrm>
              <a:off x="1449007" y="6963318"/>
              <a:ext cx="1396061" cy="156106"/>
            </a:xfrm>
            <a:custGeom>
              <a:avLst/>
              <a:gdLst/>
              <a:ahLst/>
              <a:cxnLst/>
              <a:rect l="l" t="t" r="r" b="b"/>
              <a:pathLst>
                <a:path w="12869" h="1439" extrusionOk="0">
                  <a:moveTo>
                    <a:pt x="6440" y="1"/>
                  </a:moveTo>
                  <a:cubicBezTo>
                    <a:pt x="2886" y="1"/>
                    <a:pt x="1" y="320"/>
                    <a:pt x="1" y="720"/>
                  </a:cubicBezTo>
                  <a:cubicBezTo>
                    <a:pt x="1" y="1119"/>
                    <a:pt x="2886" y="1438"/>
                    <a:pt x="6440" y="1438"/>
                  </a:cubicBezTo>
                  <a:cubicBezTo>
                    <a:pt x="9994" y="1438"/>
                    <a:pt x="12869" y="1119"/>
                    <a:pt x="12869" y="720"/>
                  </a:cubicBezTo>
                  <a:cubicBezTo>
                    <a:pt x="12869" y="320"/>
                    <a:pt x="9994" y="1"/>
                    <a:pt x="6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2"/>
            <p:cNvSpPr/>
            <p:nvPr/>
          </p:nvSpPr>
          <p:spPr>
            <a:xfrm>
              <a:off x="1757750" y="5385216"/>
              <a:ext cx="802445" cy="1369266"/>
            </a:xfrm>
            <a:custGeom>
              <a:avLst/>
              <a:gdLst/>
              <a:ahLst/>
              <a:cxnLst/>
              <a:rect l="l" t="t" r="r" b="b"/>
              <a:pathLst>
                <a:path w="7397" h="12622" extrusionOk="0">
                  <a:moveTo>
                    <a:pt x="906" y="0"/>
                  </a:moveTo>
                  <a:cubicBezTo>
                    <a:pt x="399" y="0"/>
                    <a:pt x="55" y="97"/>
                    <a:pt x="0" y="113"/>
                  </a:cubicBezTo>
                  <a:cubicBezTo>
                    <a:pt x="130" y="1361"/>
                    <a:pt x="499" y="5384"/>
                    <a:pt x="1158" y="6452"/>
                  </a:cubicBezTo>
                  <a:cubicBezTo>
                    <a:pt x="2136" y="8019"/>
                    <a:pt x="6729" y="12622"/>
                    <a:pt x="6729" y="12622"/>
                  </a:cubicBezTo>
                  <a:lnTo>
                    <a:pt x="7397" y="12023"/>
                  </a:lnTo>
                  <a:cubicBezTo>
                    <a:pt x="7397" y="12023"/>
                    <a:pt x="5351" y="7850"/>
                    <a:pt x="4073" y="6772"/>
                  </a:cubicBezTo>
                  <a:cubicBezTo>
                    <a:pt x="3454" y="6253"/>
                    <a:pt x="3124" y="6133"/>
                    <a:pt x="3124" y="6133"/>
                  </a:cubicBezTo>
                  <a:lnTo>
                    <a:pt x="3264" y="732"/>
                  </a:lnTo>
                  <a:cubicBezTo>
                    <a:pt x="3264" y="732"/>
                    <a:pt x="2256" y="123"/>
                    <a:pt x="1338" y="23"/>
                  </a:cubicBezTo>
                  <a:cubicBezTo>
                    <a:pt x="1184" y="7"/>
                    <a:pt x="1039" y="0"/>
                    <a:pt x="906"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a:off x="2074954" y="6012465"/>
              <a:ext cx="389995" cy="495114"/>
            </a:xfrm>
            <a:custGeom>
              <a:avLst/>
              <a:gdLst/>
              <a:ahLst/>
              <a:cxnLst/>
              <a:rect l="l" t="t" r="r" b="b"/>
              <a:pathLst>
                <a:path w="3595" h="4564" extrusionOk="0">
                  <a:moveTo>
                    <a:pt x="211" y="1"/>
                  </a:moveTo>
                  <a:lnTo>
                    <a:pt x="211" y="1"/>
                  </a:lnTo>
                  <a:cubicBezTo>
                    <a:pt x="140" y="161"/>
                    <a:pt x="71" y="320"/>
                    <a:pt x="1" y="460"/>
                  </a:cubicBezTo>
                  <a:cubicBezTo>
                    <a:pt x="1" y="460"/>
                    <a:pt x="410" y="1209"/>
                    <a:pt x="480" y="2277"/>
                  </a:cubicBezTo>
                  <a:cubicBezTo>
                    <a:pt x="490" y="2457"/>
                    <a:pt x="480" y="2856"/>
                    <a:pt x="480" y="3366"/>
                  </a:cubicBezTo>
                  <a:cubicBezTo>
                    <a:pt x="520" y="3405"/>
                    <a:pt x="560" y="3455"/>
                    <a:pt x="610" y="3505"/>
                  </a:cubicBezTo>
                  <a:cubicBezTo>
                    <a:pt x="610" y="3485"/>
                    <a:pt x="719" y="3006"/>
                    <a:pt x="779" y="2527"/>
                  </a:cubicBezTo>
                  <a:cubicBezTo>
                    <a:pt x="841" y="1977"/>
                    <a:pt x="742" y="1465"/>
                    <a:pt x="876" y="1465"/>
                  </a:cubicBezTo>
                  <a:cubicBezTo>
                    <a:pt x="895" y="1465"/>
                    <a:pt x="919" y="1476"/>
                    <a:pt x="949" y="1498"/>
                  </a:cubicBezTo>
                  <a:cubicBezTo>
                    <a:pt x="1578" y="1968"/>
                    <a:pt x="2527" y="3036"/>
                    <a:pt x="3595" y="4563"/>
                  </a:cubicBezTo>
                  <a:cubicBezTo>
                    <a:pt x="2886" y="3275"/>
                    <a:pt x="1888" y="1618"/>
                    <a:pt x="1149" y="990"/>
                  </a:cubicBezTo>
                  <a:cubicBezTo>
                    <a:pt x="530" y="471"/>
                    <a:pt x="200" y="351"/>
                    <a:pt x="200" y="351"/>
                  </a:cubicBezTo>
                  <a:lnTo>
                    <a:pt x="211" y="1"/>
                  </a:lnTo>
                  <a:close/>
                </a:path>
              </a:pathLst>
            </a:custGeom>
            <a:solidFill>
              <a:srgbClr val="E1A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a:off x="1818392" y="5385650"/>
              <a:ext cx="85593" cy="538182"/>
            </a:xfrm>
            <a:custGeom>
              <a:avLst/>
              <a:gdLst/>
              <a:ahLst/>
              <a:cxnLst/>
              <a:rect l="l" t="t" r="r" b="b"/>
              <a:pathLst>
                <a:path w="789" h="4961" extrusionOk="0">
                  <a:moveTo>
                    <a:pt x="401" y="0"/>
                  </a:moveTo>
                  <a:cubicBezTo>
                    <a:pt x="252" y="0"/>
                    <a:pt x="115" y="8"/>
                    <a:pt x="0" y="19"/>
                  </a:cubicBezTo>
                  <a:cubicBezTo>
                    <a:pt x="120" y="109"/>
                    <a:pt x="280" y="308"/>
                    <a:pt x="249" y="738"/>
                  </a:cubicBezTo>
                  <a:cubicBezTo>
                    <a:pt x="209" y="1257"/>
                    <a:pt x="249" y="3473"/>
                    <a:pt x="329" y="4960"/>
                  </a:cubicBezTo>
                  <a:cubicBezTo>
                    <a:pt x="320" y="2775"/>
                    <a:pt x="659" y="798"/>
                    <a:pt x="788" y="19"/>
                  </a:cubicBezTo>
                  <a:cubicBezTo>
                    <a:pt x="654" y="6"/>
                    <a:pt x="523" y="0"/>
                    <a:pt x="401" y="0"/>
                  </a:cubicBezTo>
                  <a:close/>
                </a:path>
              </a:pathLst>
            </a:custGeom>
            <a:solidFill>
              <a:srgbClr val="E1A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a:off x="2251565" y="6626153"/>
              <a:ext cx="433279" cy="377302"/>
            </a:xfrm>
            <a:custGeom>
              <a:avLst/>
              <a:gdLst/>
              <a:ahLst/>
              <a:cxnLst/>
              <a:rect l="l" t="t" r="r" b="b"/>
              <a:pathLst>
                <a:path w="3994" h="3478" extrusionOk="0">
                  <a:moveTo>
                    <a:pt x="2774" y="0"/>
                  </a:moveTo>
                  <a:cubicBezTo>
                    <a:pt x="2680" y="0"/>
                    <a:pt x="2594" y="50"/>
                    <a:pt x="2565" y="114"/>
                  </a:cubicBezTo>
                  <a:cubicBezTo>
                    <a:pt x="2536" y="194"/>
                    <a:pt x="2616" y="433"/>
                    <a:pt x="2596" y="513"/>
                  </a:cubicBezTo>
                  <a:cubicBezTo>
                    <a:pt x="2576" y="593"/>
                    <a:pt x="2406" y="753"/>
                    <a:pt x="2326" y="793"/>
                  </a:cubicBezTo>
                  <a:cubicBezTo>
                    <a:pt x="2186" y="873"/>
                    <a:pt x="2117" y="883"/>
                    <a:pt x="2046" y="883"/>
                  </a:cubicBezTo>
                  <a:cubicBezTo>
                    <a:pt x="2006" y="883"/>
                    <a:pt x="1957" y="833"/>
                    <a:pt x="1897" y="783"/>
                  </a:cubicBezTo>
                  <a:cubicBezTo>
                    <a:pt x="1835" y="735"/>
                    <a:pt x="1765" y="688"/>
                    <a:pt x="1682" y="688"/>
                  </a:cubicBezTo>
                  <a:cubicBezTo>
                    <a:pt x="1643" y="688"/>
                    <a:pt x="1602" y="698"/>
                    <a:pt x="1558" y="723"/>
                  </a:cubicBezTo>
                  <a:cubicBezTo>
                    <a:pt x="1388" y="813"/>
                    <a:pt x="1388" y="1722"/>
                    <a:pt x="669" y="2330"/>
                  </a:cubicBezTo>
                  <a:cubicBezTo>
                    <a:pt x="599" y="2390"/>
                    <a:pt x="569" y="2430"/>
                    <a:pt x="569" y="2430"/>
                  </a:cubicBezTo>
                  <a:lnTo>
                    <a:pt x="110" y="2809"/>
                  </a:lnTo>
                  <a:cubicBezTo>
                    <a:pt x="50" y="2889"/>
                    <a:pt x="0" y="2979"/>
                    <a:pt x="30" y="3079"/>
                  </a:cubicBezTo>
                  <a:cubicBezTo>
                    <a:pt x="40" y="3109"/>
                    <a:pt x="50" y="3139"/>
                    <a:pt x="80" y="3179"/>
                  </a:cubicBezTo>
                  <a:cubicBezTo>
                    <a:pt x="80" y="3179"/>
                    <a:pt x="220" y="3428"/>
                    <a:pt x="289" y="3468"/>
                  </a:cubicBezTo>
                  <a:cubicBezTo>
                    <a:pt x="302" y="3475"/>
                    <a:pt x="321" y="3477"/>
                    <a:pt x="344" y="3477"/>
                  </a:cubicBezTo>
                  <a:cubicBezTo>
                    <a:pt x="461" y="3477"/>
                    <a:pt x="688" y="3402"/>
                    <a:pt x="789" y="3368"/>
                  </a:cubicBezTo>
                  <a:cubicBezTo>
                    <a:pt x="899" y="3328"/>
                    <a:pt x="1238" y="3159"/>
                    <a:pt x="1458" y="3019"/>
                  </a:cubicBezTo>
                  <a:cubicBezTo>
                    <a:pt x="1487" y="2999"/>
                    <a:pt x="1518" y="2979"/>
                    <a:pt x="1538" y="2969"/>
                  </a:cubicBezTo>
                  <a:cubicBezTo>
                    <a:pt x="1618" y="2909"/>
                    <a:pt x="1757" y="2820"/>
                    <a:pt x="1897" y="2720"/>
                  </a:cubicBezTo>
                  <a:cubicBezTo>
                    <a:pt x="2006" y="2640"/>
                    <a:pt x="2126" y="2560"/>
                    <a:pt x="2216" y="2500"/>
                  </a:cubicBezTo>
                  <a:cubicBezTo>
                    <a:pt x="2316" y="2430"/>
                    <a:pt x="2376" y="2390"/>
                    <a:pt x="2386" y="2380"/>
                  </a:cubicBezTo>
                  <a:cubicBezTo>
                    <a:pt x="2386" y="2380"/>
                    <a:pt x="2456" y="2341"/>
                    <a:pt x="2545" y="2281"/>
                  </a:cubicBezTo>
                  <a:cubicBezTo>
                    <a:pt x="2736" y="2161"/>
                    <a:pt x="3035" y="1961"/>
                    <a:pt x="3164" y="1881"/>
                  </a:cubicBezTo>
                  <a:cubicBezTo>
                    <a:pt x="3175" y="1871"/>
                    <a:pt x="3195" y="1861"/>
                    <a:pt x="3204" y="1851"/>
                  </a:cubicBezTo>
                  <a:cubicBezTo>
                    <a:pt x="3434" y="1702"/>
                    <a:pt x="3993" y="1322"/>
                    <a:pt x="3993" y="1103"/>
                  </a:cubicBezTo>
                  <a:cubicBezTo>
                    <a:pt x="3963" y="1083"/>
                    <a:pt x="3933" y="1063"/>
                    <a:pt x="3914" y="1043"/>
                  </a:cubicBezTo>
                  <a:cubicBezTo>
                    <a:pt x="3874" y="1012"/>
                    <a:pt x="3834" y="983"/>
                    <a:pt x="3814" y="963"/>
                  </a:cubicBezTo>
                  <a:cubicBezTo>
                    <a:pt x="3783" y="943"/>
                    <a:pt x="3244" y="194"/>
                    <a:pt x="2885" y="25"/>
                  </a:cubicBezTo>
                  <a:cubicBezTo>
                    <a:pt x="2849" y="8"/>
                    <a:pt x="2811" y="0"/>
                    <a:pt x="27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a:off x="2638089" y="6698077"/>
              <a:ext cx="16381" cy="20612"/>
            </a:xfrm>
            <a:custGeom>
              <a:avLst/>
              <a:gdLst/>
              <a:ahLst/>
              <a:cxnLst/>
              <a:rect l="l" t="t" r="r" b="b"/>
              <a:pathLst>
                <a:path w="151" h="190" extrusionOk="0">
                  <a:moveTo>
                    <a:pt x="1" y="0"/>
                  </a:moveTo>
                  <a:cubicBezTo>
                    <a:pt x="61" y="70"/>
                    <a:pt x="111" y="140"/>
                    <a:pt x="151" y="190"/>
                  </a:cubicBezTo>
                  <a:cubicBezTo>
                    <a:pt x="111" y="140"/>
                    <a:pt x="61" y="7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a:off x="2561283" y="6678550"/>
              <a:ext cx="104035" cy="124646"/>
            </a:xfrm>
            <a:custGeom>
              <a:avLst/>
              <a:gdLst/>
              <a:ahLst/>
              <a:cxnLst/>
              <a:rect l="l" t="t" r="r" b="b"/>
              <a:pathLst>
                <a:path w="959" h="1149" extrusionOk="0">
                  <a:moveTo>
                    <a:pt x="549" y="1"/>
                  </a:moveTo>
                  <a:cubicBezTo>
                    <a:pt x="549" y="1"/>
                    <a:pt x="0" y="620"/>
                    <a:pt x="360" y="1148"/>
                  </a:cubicBezTo>
                  <a:cubicBezTo>
                    <a:pt x="629" y="939"/>
                    <a:pt x="848" y="729"/>
                    <a:pt x="959" y="480"/>
                  </a:cubicBezTo>
                  <a:cubicBezTo>
                    <a:pt x="948" y="480"/>
                    <a:pt x="919" y="430"/>
                    <a:pt x="859" y="370"/>
                  </a:cubicBezTo>
                  <a:cubicBezTo>
                    <a:pt x="819" y="320"/>
                    <a:pt x="769" y="250"/>
                    <a:pt x="709" y="180"/>
                  </a:cubicBezTo>
                  <a:cubicBezTo>
                    <a:pt x="659" y="121"/>
                    <a:pt x="609" y="61"/>
                    <a:pt x="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a:off x="2260243" y="6730513"/>
              <a:ext cx="424601" cy="272942"/>
            </a:xfrm>
            <a:custGeom>
              <a:avLst/>
              <a:gdLst/>
              <a:ahLst/>
              <a:cxnLst/>
              <a:rect l="l" t="t" r="r" b="b"/>
              <a:pathLst>
                <a:path w="3914" h="2516" extrusionOk="0">
                  <a:moveTo>
                    <a:pt x="3734" y="1"/>
                  </a:moveTo>
                  <a:cubicBezTo>
                    <a:pt x="3623" y="250"/>
                    <a:pt x="3404" y="460"/>
                    <a:pt x="3135" y="669"/>
                  </a:cubicBezTo>
                  <a:cubicBezTo>
                    <a:pt x="2735" y="969"/>
                    <a:pt x="2216" y="1248"/>
                    <a:pt x="1797" y="1568"/>
                  </a:cubicBezTo>
                  <a:cubicBezTo>
                    <a:pt x="1218" y="2007"/>
                    <a:pt x="689" y="2257"/>
                    <a:pt x="569" y="2267"/>
                  </a:cubicBezTo>
                  <a:cubicBezTo>
                    <a:pt x="469" y="2267"/>
                    <a:pt x="320" y="2147"/>
                    <a:pt x="189" y="2127"/>
                  </a:cubicBezTo>
                  <a:cubicBezTo>
                    <a:pt x="183" y="2126"/>
                    <a:pt x="177" y="2126"/>
                    <a:pt x="171" y="2126"/>
                  </a:cubicBezTo>
                  <a:cubicBezTo>
                    <a:pt x="45" y="2126"/>
                    <a:pt x="0" y="2217"/>
                    <a:pt x="0" y="2217"/>
                  </a:cubicBezTo>
                  <a:cubicBezTo>
                    <a:pt x="0" y="2217"/>
                    <a:pt x="140" y="2466"/>
                    <a:pt x="209" y="2506"/>
                  </a:cubicBezTo>
                  <a:cubicBezTo>
                    <a:pt x="222" y="2513"/>
                    <a:pt x="241" y="2515"/>
                    <a:pt x="264" y="2515"/>
                  </a:cubicBezTo>
                  <a:cubicBezTo>
                    <a:pt x="381" y="2515"/>
                    <a:pt x="608" y="2440"/>
                    <a:pt x="709" y="2406"/>
                  </a:cubicBezTo>
                  <a:cubicBezTo>
                    <a:pt x="819" y="2366"/>
                    <a:pt x="1158" y="2197"/>
                    <a:pt x="1378" y="2057"/>
                  </a:cubicBezTo>
                  <a:cubicBezTo>
                    <a:pt x="1407" y="2037"/>
                    <a:pt x="1438" y="2017"/>
                    <a:pt x="1458" y="2007"/>
                  </a:cubicBezTo>
                  <a:cubicBezTo>
                    <a:pt x="1538" y="1947"/>
                    <a:pt x="1677" y="1858"/>
                    <a:pt x="1817" y="1758"/>
                  </a:cubicBezTo>
                  <a:cubicBezTo>
                    <a:pt x="1926" y="1678"/>
                    <a:pt x="2046" y="1598"/>
                    <a:pt x="2136" y="1538"/>
                  </a:cubicBezTo>
                  <a:cubicBezTo>
                    <a:pt x="2236" y="1468"/>
                    <a:pt x="2296" y="1428"/>
                    <a:pt x="2306" y="1418"/>
                  </a:cubicBezTo>
                  <a:cubicBezTo>
                    <a:pt x="2306" y="1418"/>
                    <a:pt x="2376" y="1379"/>
                    <a:pt x="2465" y="1319"/>
                  </a:cubicBezTo>
                  <a:cubicBezTo>
                    <a:pt x="2656" y="1199"/>
                    <a:pt x="2955" y="999"/>
                    <a:pt x="3084" y="919"/>
                  </a:cubicBezTo>
                  <a:cubicBezTo>
                    <a:pt x="3095" y="909"/>
                    <a:pt x="3115" y="899"/>
                    <a:pt x="3124" y="889"/>
                  </a:cubicBezTo>
                  <a:cubicBezTo>
                    <a:pt x="3354" y="740"/>
                    <a:pt x="3913" y="360"/>
                    <a:pt x="3913" y="141"/>
                  </a:cubicBezTo>
                  <a:cubicBezTo>
                    <a:pt x="3883" y="121"/>
                    <a:pt x="3853" y="101"/>
                    <a:pt x="3834" y="81"/>
                  </a:cubicBezTo>
                  <a:cubicBezTo>
                    <a:pt x="3794" y="50"/>
                    <a:pt x="3754" y="21"/>
                    <a:pt x="37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a:off x="2313183" y="6768374"/>
              <a:ext cx="116076" cy="129745"/>
            </a:xfrm>
            <a:custGeom>
              <a:avLst/>
              <a:gdLst/>
              <a:ahLst/>
              <a:cxnLst/>
              <a:rect l="l" t="t" r="r" b="b"/>
              <a:pathLst>
                <a:path w="1070" h="1196" extrusionOk="0">
                  <a:moveTo>
                    <a:pt x="801" y="0"/>
                  </a:moveTo>
                  <a:cubicBezTo>
                    <a:pt x="775" y="0"/>
                    <a:pt x="756" y="1"/>
                    <a:pt x="750" y="1"/>
                  </a:cubicBezTo>
                  <a:cubicBezTo>
                    <a:pt x="640" y="320"/>
                    <a:pt x="460" y="710"/>
                    <a:pt x="101" y="1019"/>
                  </a:cubicBezTo>
                  <a:cubicBezTo>
                    <a:pt x="31" y="1079"/>
                    <a:pt x="1" y="1119"/>
                    <a:pt x="1" y="1119"/>
                  </a:cubicBezTo>
                  <a:cubicBezTo>
                    <a:pt x="46" y="1173"/>
                    <a:pt x="98" y="1196"/>
                    <a:pt x="154" y="1196"/>
                  </a:cubicBezTo>
                  <a:cubicBezTo>
                    <a:pt x="360" y="1196"/>
                    <a:pt x="626" y="882"/>
                    <a:pt x="830" y="600"/>
                  </a:cubicBezTo>
                  <a:cubicBezTo>
                    <a:pt x="1069" y="271"/>
                    <a:pt x="1039" y="91"/>
                    <a:pt x="1010" y="41"/>
                  </a:cubicBezTo>
                  <a:cubicBezTo>
                    <a:pt x="981" y="5"/>
                    <a:pt x="869" y="0"/>
                    <a:pt x="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a:off x="2394545" y="6774883"/>
              <a:ext cx="150574" cy="127901"/>
            </a:xfrm>
            <a:custGeom>
              <a:avLst/>
              <a:gdLst/>
              <a:ahLst/>
              <a:cxnLst/>
              <a:rect l="l" t="t" r="r" b="b"/>
              <a:pathLst>
                <a:path w="1388" h="1179" extrusionOk="0">
                  <a:moveTo>
                    <a:pt x="1387" y="1"/>
                  </a:moveTo>
                  <a:lnTo>
                    <a:pt x="1387" y="1"/>
                  </a:lnTo>
                  <a:cubicBezTo>
                    <a:pt x="1327" y="41"/>
                    <a:pt x="1278" y="81"/>
                    <a:pt x="1227" y="131"/>
                  </a:cubicBezTo>
                  <a:cubicBezTo>
                    <a:pt x="1178" y="171"/>
                    <a:pt x="1128" y="220"/>
                    <a:pt x="1078" y="260"/>
                  </a:cubicBezTo>
                  <a:cubicBezTo>
                    <a:pt x="1028" y="311"/>
                    <a:pt x="978" y="360"/>
                    <a:pt x="928" y="400"/>
                  </a:cubicBezTo>
                  <a:cubicBezTo>
                    <a:pt x="908" y="430"/>
                    <a:pt x="888" y="450"/>
                    <a:pt x="868" y="470"/>
                  </a:cubicBezTo>
                  <a:cubicBezTo>
                    <a:pt x="819" y="400"/>
                    <a:pt x="759" y="331"/>
                    <a:pt x="708" y="260"/>
                  </a:cubicBezTo>
                  <a:lnTo>
                    <a:pt x="629" y="161"/>
                  </a:lnTo>
                  <a:lnTo>
                    <a:pt x="559" y="260"/>
                  </a:lnTo>
                  <a:cubicBezTo>
                    <a:pt x="459" y="400"/>
                    <a:pt x="349" y="550"/>
                    <a:pt x="260" y="700"/>
                  </a:cubicBezTo>
                  <a:cubicBezTo>
                    <a:pt x="240" y="740"/>
                    <a:pt x="209" y="779"/>
                    <a:pt x="189" y="819"/>
                  </a:cubicBezTo>
                  <a:cubicBezTo>
                    <a:pt x="169" y="859"/>
                    <a:pt x="140" y="899"/>
                    <a:pt x="120" y="939"/>
                  </a:cubicBezTo>
                  <a:lnTo>
                    <a:pt x="0" y="1179"/>
                  </a:lnTo>
                  <a:cubicBezTo>
                    <a:pt x="70" y="1119"/>
                    <a:pt x="129" y="1049"/>
                    <a:pt x="189" y="989"/>
                  </a:cubicBezTo>
                  <a:cubicBezTo>
                    <a:pt x="229" y="959"/>
                    <a:pt x="260" y="919"/>
                    <a:pt x="289" y="890"/>
                  </a:cubicBezTo>
                  <a:cubicBezTo>
                    <a:pt x="319" y="859"/>
                    <a:pt x="349" y="819"/>
                    <a:pt x="379" y="790"/>
                  </a:cubicBezTo>
                  <a:cubicBezTo>
                    <a:pt x="469" y="690"/>
                    <a:pt x="549" y="580"/>
                    <a:pt x="639" y="470"/>
                  </a:cubicBezTo>
                  <a:cubicBezTo>
                    <a:pt x="679" y="530"/>
                    <a:pt x="728" y="600"/>
                    <a:pt x="779" y="660"/>
                  </a:cubicBezTo>
                  <a:lnTo>
                    <a:pt x="848" y="750"/>
                  </a:lnTo>
                  <a:lnTo>
                    <a:pt x="918" y="670"/>
                  </a:lnTo>
                  <a:cubicBezTo>
                    <a:pt x="958" y="610"/>
                    <a:pt x="1008" y="560"/>
                    <a:pt x="1048" y="510"/>
                  </a:cubicBezTo>
                  <a:cubicBezTo>
                    <a:pt x="1088" y="450"/>
                    <a:pt x="1128" y="400"/>
                    <a:pt x="1168" y="340"/>
                  </a:cubicBezTo>
                  <a:cubicBezTo>
                    <a:pt x="1208" y="291"/>
                    <a:pt x="1238" y="231"/>
                    <a:pt x="1278" y="171"/>
                  </a:cubicBezTo>
                  <a:cubicBezTo>
                    <a:pt x="1318" y="111"/>
                    <a:pt x="1358" y="6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a:off x="2377188" y="6784430"/>
              <a:ext cx="55326" cy="15513"/>
            </a:xfrm>
            <a:custGeom>
              <a:avLst/>
              <a:gdLst/>
              <a:ahLst/>
              <a:cxnLst/>
              <a:rect l="l" t="t" r="r" b="b"/>
              <a:pathLst>
                <a:path w="510" h="143" extrusionOk="0">
                  <a:moveTo>
                    <a:pt x="198" y="1"/>
                  </a:moveTo>
                  <a:cubicBezTo>
                    <a:pt x="145" y="1"/>
                    <a:pt x="91" y="7"/>
                    <a:pt x="40" y="23"/>
                  </a:cubicBezTo>
                  <a:cubicBezTo>
                    <a:pt x="10" y="33"/>
                    <a:pt x="0" y="63"/>
                    <a:pt x="10" y="83"/>
                  </a:cubicBezTo>
                  <a:cubicBezTo>
                    <a:pt x="18" y="105"/>
                    <a:pt x="31" y="116"/>
                    <a:pt x="49" y="116"/>
                  </a:cubicBezTo>
                  <a:cubicBezTo>
                    <a:pt x="55" y="116"/>
                    <a:pt x="62" y="115"/>
                    <a:pt x="70" y="112"/>
                  </a:cubicBezTo>
                  <a:cubicBezTo>
                    <a:pt x="108" y="101"/>
                    <a:pt x="148" y="96"/>
                    <a:pt x="188" y="96"/>
                  </a:cubicBezTo>
                  <a:cubicBezTo>
                    <a:pt x="318" y="96"/>
                    <a:pt x="442" y="143"/>
                    <a:pt x="449" y="143"/>
                  </a:cubicBezTo>
                  <a:lnTo>
                    <a:pt x="460" y="143"/>
                  </a:lnTo>
                  <a:cubicBezTo>
                    <a:pt x="479" y="143"/>
                    <a:pt x="499" y="132"/>
                    <a:pt x="509" y="112"/>
                  </a:cubicBezTo>
                  <a:cubicBezTo>
                    <a:pt x="509" y="83"/>
                    <a:pt x="499" y="63"/>
                    <a:pt x="479" y="53"/>
                  </a:cubicBezTo>
                  <a:cubicBezTo>
                    <a:pt x="472" y="46"/>
                    <a:pt x="342"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2"/>
            <p:cNvSpPr/>
            <p:nvPr/>
          </p:nvSpPr>
          <p:spPr>
            <a:xfrm>
              <a:off x="2360915" y="6814154"/>
              <a:ext cx="58581" cy="18334"/>
            </a:xfrm>
            <a:custGeom>
              <a:avLst/>
              <a:gdLst/>
              <a:ahLst/>
              <a:cxnLst/>
              <a:rect l="l" t="t" r="r" b="b"/>
              <a:pathLst>
                <a:path w="540" h="169" extrusionOk="0">
                  <a:moveTo>
                    <a:pt x="171" y="0"/>
                  </a:moveTo>
                  <a:cubicBezTo>
                    <a:pt x="127" y="0"/>
                    <a:pt x="82" y="5"/>
                    <a:pt x="40" y="18"/>
                  </a:cubicBezTo>
                  <a:cubicBezTo>
                    <a:pt x="20" y="29"/>
                    <a:pt x="0" y="58"/>
                    <a:pt x="11" y="78"/>
                  </a:cubicBezTo>
                  <a:cubicBezTo>
                    <a:pt x="18" y="101"/>
                    <a:pt x="37" y="112"/>
                    <a:pt x="54" y="112"/>
                  </a:cubicBezTo>
                  <a:cubicBezTo>
                    <a:pt x="60" y="112"/>
                    <a:pt x="65" y="111"/>
                    <a:pt x="70" y="108"/>
                  </a:cubicBezTo>
                  <a:cubicBezTo>
                    <a:pt x="103" y="98"/>
                    <a:pt x="138" y="94"/>
                    <a:pt x="173" y="94"/>
                  </a:cubicBezTo>
                  <a:cubicBezTo>
                    <a:pt x="314" y="94"/>
                    <a:pt x="461" y="158"/>
                    <a:pt x="470" y="158"/>
                  </a:cubicBezTo>
                  <a:cubicBezTo>
                    <a:pt x="470" y="168"/>
                    <a:pt x="479" y="168"/>
                    <a:pt x="490" y="168"/>
                  </a:cubicBezTo>
                  <a:cubicBezTo>
                    <a:pt x="499" y="168"/>
                    <a:pt x="519" y="158"/>
                    <a:pt x="530" y="138"/>
                  </a:cubicBezTo>
                  <a:cubicBezTo>
                    <a:pt x="539" y="118"/>
                    <a:pt x="530" y="88"/>
                    <a:pt x="499" y="78"/>
                  </a:cubicBezTo>
                  <a:cubicBezTo>
                    <a:pt x="492" y="70"/>
                    <a:pt x="335" y="0"/>
                    <a:pt x="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2"/>
            <p:cNvSpPr/>
            <p:nvPr/>
          </p:nvSpPr>
          <p:spPr>
            <a:xfrm>
              <a:off x="2342473" y="6839539"/>
              <a:ext cx="55326" cy="22130"/>
            </a:xfrm>
            <a:custGeom>
              <a:avLst/>
              <a:gdLst/>
              <a:ahLst/>
              <a:cxnLst/>
              <a:rect l="l" t="t" r="r" b="b"/>
              <a:pathLst>
                <a:path w="510" h="204" extrusionOk="0">
                  <a:moveTo>
                    <a:pt x="142" y="0"/>
                  </a:moveTo>
                  <a:cubicBezTo>
                    <a:pt x="108" y="0"/>
                    <a:pt x="74" y="4"/>
                    <a:pt x="41" y="14"/>
                  </a:cubicBezTo>
                  <a:cubicBezTo>
                    <a:pt x="21" y="24"/>
                    <a:pt x="1" y="54"/>
                    <a:pt x="10" y="74"/>
                  </a:cubicBezTo>
                  <a:cubicBezTo>
                    <a:pt x="18" y="96"/>
                    <a:pt x="37" y="108"/>
                    <a:pt x="54" y="108"/>
                  </a:cubicBezTo>
                  <a:cubicBezTo>
                    <a:pt x="60" y="108"/>
                    <a:pt x="65" y="106"/>
                    <a:pt x="70" y="104"/>
                  </a:cubicBezTo>
                  <a:cubicBezTo>
                    <a:pt x="93" y="96"/>
                    <a:pt x="117" y="93"/>
                    <a:pt x="141" y="93"/>
                  </a:cubicBezTo>
                  <a:cubicBezTo>
                    <a:pt x="279" y="93"/>
                    <a:pt x="430" y="194"/>
                    <a:pt x="430" y="194"/>
                  </a:cubicBezTo>
                  <a:cubicBezTo>
                    <a:pt x="440" y="194"/>
                    <a:pt x="450" y="203"/>
                    <a:pt x="460" y="203"/>
                  </a:cubicBezTo>
                  <a:cubicBezTo>
                    <a:pt x="470" y="203"/>
                    <a:pt x="490" y="194"/>
                    <a:pt x="500" y="174"/>
                  </a:cubicBezTo>
                  <a:cubicBezTo>
                    <a:pt x="510" y="154"/>
                    <a:pt x="510" y="124"/>
                    <a:pt x="490" y="114"/>
                  </a:cubicBezTo>
                  <a:cubicBezTo>
                    <a:pt x="482" y="105"/>
                    <a:pt x="314" y="0"/>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2320885" y="6866443"/>
              <a:ext cx="52072" cy="21154"/>
            </a:xfrm>
            <a:custGeom>
              <a:avLst/>
              <a:gdLst/>
              <a:ahLst/>
              <a:cxnLst/>
              <a:rect l="l" t="t" r="r" b="b"/>
              <a:pathLst>
                <a:path w="480" h="195" extrusionOk="0">
                  <a:moveTo>
                    <a:pt x="141" y="0"/>
                  </a:moveTo>
                  <a:cubicBezTo>
                    <a:pt x="107" y="0"/>
                    <a:pt x="73" y="5"/>
                    <a:pt x="40" y="15"/>
                  </a:cubicBezTo>
                  <a:cubicBezTo>
                    <a:pt x="10" y="26"/>
                    <a:pt x="0" y="55"/>
                    <a:pt x="0" y="75"/>
                  </a:cubicBezTo>
                  <a:cubicBezTo>
                    <a:pt x="8" y="92"/>
                    <a:pt x="30" y="108"/>
                    <a:pt x="49" y="108"/>
                  </a:cubicBezTo>
                  <a:cubicBezTo>
                    <a:pt x="53" y="108"/>
                    <a:pt x="57" y="107"/>
                    <a:pt x="60" y="106"/>
                  </a:cubicBezTo>
                  <a:cubicBezTo>
                    <a:pt x="86" y="97"/>
                    <a:pt x="112" y="94"/>
                    <a:pt x="138" y="94"/>
                  </a:cubicBezTo>
                  <a:cubicBezTo>
                    <a:pt x="273" y="94"/>
                    <a:pt x="400" y="185"/>
                    <a:pt x="400" y="185"/>
                  </a:cubicBezTo>
                  <a:cubicBezTo>
                    <a:pt x="409" y="185"/>
                    <a:pt x="419" y="195"/>
                    <a:pt x="429" y="195"/>
                  </a:cubicBezTo>
                  <a:cubicBezTo>
                    <a:pt x="439" y="195"/>
                    <a:pt x="459" y="185"/>
                    <a:pt x="469" y="175"/>
                  </a:cubicBezTo>
                  <a:cubicBezTo>
                    <a:pt x="479" y="145"/>
                    <a:pt x="479" y="115"/>
                    <a:pt x="459" y="106"/>
                  </a:cubicBezTo>
                  <a:cubicBezTo>
                    <a:pt x="451" y="97"/>
                    <a:pt x="300" y="0"/>
                    <a:pt x="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1733884" y="4902575"/>
              <a:ext cx="652088" cy="584829"/>
            </a:xfrm>
            <a:custGeom>
              <a:avLst/>
              <a:gdLst/>
              <a:ahLst/>
              <a:cxnLst/>
              <a:rect l="l" t="t" r="r" b="b"/>
              <a:pathLst>
                <a:path w="6011" h="5391" extrusionOk="0">
                  <a:moveTo>
                    <a:pt x="4023" y="0"/>
                  </a:moveTo>
                  <a:cubicBezTo>
                    <a:pt x="3998" y="59"/>
                    <a:pt x="3199" y="1347"/>
                    <a:pt x="1229" y="1347"/>
                  </a:cubicBezTo>
                  <a:cubicBezTo>
                    <a:pt x="863" y="1347"/>
                    <a:pt x="458" y="1303"/>
                    <a:pt x="10" y="1198"/>
                  </a:cubicBezTo>
                  <a:cubicBezTo>
                    <a:pt x="1" y="1407"/>
                    <a:pt x="1" y="1637"/>
                    <a:pt x="1" y="1866"/>
                  </a:cubicBezTo>
                  <a:cubicBezTo>
                    <a:pt x="21" y="2885"/>
                    <a:pt x="190" y="3454"/>
                    <a:pt x="200" y="4193"/>
                  </a:cubicBezTo>
                  <a:cubicBezTo>
                    <a:pt x="200" y="4282"/>
                    <a:pt x="210" y="4402"/>
                    <a:pt x="220" y="4562"/>
                  </a:cubicBezTo>
                  <a:cubicBezTo>
                    <a:pt x="275" y="4546"/>
                    <a:pt x="619" y="4449"/>
                    <a:pt x="1126" y="4449"/>
                  </a:cubicBezTo>
                  <a:cubicBezTo>
                    <a:pt x="1259" y="4449"/>
                    <a:pt x="1404" y="4456"/>
                    <a:pt x="1558" y="4472"/>
                  </a:cubicBezTo>
                  <a:cubicBezTo>
                    <a:pt x="1598" y="4242"/>
                    <a:pt x="1647" y="4043"/>
                    <a:pt x="1718" y="3883"/>
                  </a:cubicBezTo>
                  <a:cubicBezTo>
                    <a:pt x="1730" y="3880"/>
                    <a:pt x="1932" y="3832"/>
                    <a:pt x="2242" y="3832"/>
                  </a:cubicBezTo>
                  <a:cubicBezTo>
                    <a:pt x="2902" y="3832"/>
                    <a:pt x="4052" y="4050"/>
                    <a:pt x="4882" y="5391"/>
                  </a:cubicBezTo>
                  <a:cubicBezTo>
                    <a:pt x="5471" y="4892"/>
                    <a:pt x="6010" y="3893"/>
                    <a:pt x="5491" y="2576"/>
                  </a:cubicBezTo>
                  <a:cubicBezTo>
                    <a:pt x="5021" y="1347"/>
                    <a:pt x="4183" y="169"/>
                    <a:pt x="4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2110754" y="4902575"/>
              <a:ext cx="275220" cy="584829"/>
            </a:xfrm>
            <a:custGeom>
              <a:avLst/>
              <a:gdLst/>
              <a:ahLst/>
              <a:cxnLst/>
              <a:rect l="l" t="t" r="r" b="b"/>
              <a:pathLst>
                <a:path w="2537" h="5391" extrusionOk="0">
                  <a:moveTo>
                    <a:pt x="549" y="0"/>
                  </a:moveTo>
                  <a:cubicBezTo>
                    <a:pt x="540" y="30"/>
                    <a:pt x="370" y="309"/>
                    <a:pt x="1" y="609"/>
                  </a:cubicBezTo>
                  <a:cubicBezTo>
                    <a:pt x="120" y="639"/>
                    <a:pt x="400" y="739"/>
                    <a:pt x="540" y="958"/>
                  </a:cubicBezTo>
                  <a:cubicBezTo>
                    <a:pt x="709" y="1228"/>
                    <a:pt x="1847" y="3004"/>
                    <a:pt x="959" y="4792"/>
                  </a:cubicBezTo>
                  <a:cubicBezTo>
                    <a:pt x="1108" y="4961"/>
                    <a:pt x="1258" y="5161"/>
                    <a:pt x="1408" y="5391"/>
                  </a:cubicBezTo>
                  <a:cubicBezTo>
                    <a:pt x="1997" y="4892"/>
                    <a:pt x="2536" y="3893"/>
                    <a:pt x="2017" y="2576"/>
                  </a:cubicBezTo>
                  <a:cubicBezTo>
                    <a:pt x="1547" y="1347"/>
                    <a:pt x="709" y="169"/>
                    <a:pt x="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1757750" y="5247985"/>
              <a:ext cx="206876" cy="149489"/>
            </a:xfrm>
            <a:custGeom>
              <a:avLst/>
              <a:gdLst/>
              <a:ahLst/>
              <a:cxnLst/>
              <a:rect l="l" t="t" r="r" b="b"/>
              <a:pathLst>
                <a:path w="1907" h="1378" extrusionOk="0">
                  <a:moveTo>
                    <a:pt x="1088" y="0"/>
                  </a:moveTo>
                  <a:lnTo>
                    <a:pt x="1088" y="0"/>
                  </a:lnTo>
                  <a:cubicBezTo>
                    <a:pt x="1148" y="110"/>
                    <a:pt x="1347" y="360"/>
                    <a:pt x="1347" y="360"/>
                  </a:cubicBezTo>
                  <a:cubicBezTo>
                    <a:pt x="1347" y="360"/>
                    <a:pt x="1427" y="450"/>
                    <a:pt x="1288" y="729"/>
                  </a:cubicBezTo>
                  <a:cubicBezTo>
                    <a:pt x="1168" y="978"/>
                    <a:pt x="1048" y="1089"/>
                    <a:pt x="679" y="1138"/>
                  </a:cubicBezTo>
                  <a:cubicBezTo>
                    <a:pt x="309" y="1178"/>
                    <a:pt x="0" y="1378"/>
                    <a:pt x="0" y="1378"/>
                  </a:cubicBezTo>
                  <a:cubicBezTo>
                    <a:pt x="55" y="1362"/>
                    <a:pt x="405" y="1265"/>
                    <a:pt x="910" y="1265"/>
                  </a:cubicBezTo>
                  <a:cubicBezTo>
                    <a:pt x="1043" y="1265"/>
                    <a:pt x="1186" y="1272"/>
                    <a:pt x="1338" y="1288"/>
                  </a:cubicBezTo>
                  <a:cubicBezTo>
                    <a:pt x="1378" y="1058"/>
                    <a:pt x="1427" y="859"/>
                    <a:pt x="1498" y="699"/>
                  </a:cubicBezTo>
                  <a:lnTo>
                    <a:pt x="1597" y="330"/>
                  </a:lnTo>
                  <a:cubicBezTo>
                    <a:pt x="1737" y="220"/>
                    <a:pt x="1906" y="0"/>
                    <a:pt x="1906" y="0"/>
                  </a:cubicBezTo>
                  <a:lnTo>
                    <a:pt x="1906" y="0"/>
                  </a:lnTo>
                  <a:cubicBezTo>
                    <a:pt x="1767" y="90"/>
                    <a:pt x="1629" y="120"/>
                    <a:pt x="1508" y="120"/>
                  </a:cubicBezTo>
                  <a:cubicBezTo>
                    <a:pt x="1265" y="120"/>
                    <a:pt x="1088" y="0"/>
                    <a:pt x="10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1838895" y="5317306"/>
              <a:ext cx="423624" cy="1576793"/>
            </a:xfrm>
            <a:custGeom>
              <a:avLst/>
              <a:gdLst/>
              <a:ahLst/>
              <a:cxnLst/>
              <a:rect l="l" t="t" r="r" b="b"/>
              <a:pathLst>
                <a:path w="3905" h="14535" extrusionOk="0">
                  <a:moveTo>
                    <a:pt x="1308" y="1"/>
                  </a:moveTo>
                  <a:cubicBezTo>
                    <a:pt x="980" y="1"/>
                    <a:pt x="763" y="57"/>
                    <a:pt x="750" y="60"/>
                  </a:cubicBezTo>
                  <a:cubicBezTo>
                    <a:pt x="679" y="220"/>
                    <a:pt x="630" y="419"/>
                    <a:pt x="590" y="649"/>
                  </a:cubicBezTo>
                  <a:cubicBezTo>
                    <a:pt x="430" y="1557"/>
                    <a:pt x="0" y="4103"/>
                    <a:pt x="160" y="6688"/>
                  </a:cubicBezTo>
                  <a:cubicBezTo>
                    <a:pt x="160" y="6688"/>
                    <a:pt x="380" y="8985"/>
                    <a:pt x="1618" y="14535"/>
                  </a:cubicBezTo>
                  <a:lnTo>
                    <a:pt x="2516" y="14535"/>
                  </a:lnTo>
                  <a:cubicBezTo>
                    <a:pt x="2516" y="14535"/>
                    <a:pt x="2696" y="9494"/>
                    <a:pt x="2656" y="8685"/>
                  </a:cubicBezTo>
                  <a:cubicBezTo>
                    <a:pt x="2586" y="7617"/>
                    <a:pt x="2177" y="6868"/>
                    <a:pt x="2177" y="6868"/>
                  </a:cubicBezTo>
                  <a:cubicBezTo>
                    <a:pt x="2776" y="5641"/>
                    <a:pt x="3505" y="3534"/>
                    <a:pt x="3654" y="2905"/>
                  </a:cubicBezTo>
                  <a:cubicBezTo>
                    <a:pt x="3804" y="2287"/>
                    <a:pt x="3904" y="1577"/>
                    <a:pt x="3904" y="1577"/>
                  </a:cubicBezTo>
                  <a:cubicBezTo>
                    <a:pt x="3090" y="229"/>
                    <a:pt x="1971" y="1"/>
                    <a:pt x="1308" y="1"/>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2"/>
            <p:cNvSpPr/>
            <p:nvPr/>
          </p:nvSpPr>
          <p:spPr>
            <a:xfrm>
              <a:off x="1999125" y="5423402"/>
              <a:ext cx="263396" cy="1245488"/>
            </a:xfrm>
            <a:custGeom>
              <a:avLst/>
              <a:gdLst/>
              <a:ahLst/>
              <a:cxnLst/>
              <a:rect l="l" t="t" r="r" b="b"/>
              <a:pathLst>
                <a:path w="2428" h="11481" extrusionOk="0">
                  <a:moveTo>
                    <a:pt x="1988" y="0"/>
                  </a:moveTo>
                  <a:cubicBezTo>
                    <a:pt x="1968" y="111"/>
                    <a:pt x="1609" y="2416"/>
                    <a:pt x="1159" y="3714"/>
                  </a:cubicBezTo>
                  <a:cubicBezTo>
                    <a:pt x="700" y="5042"/>
                    <a:pt x="1" y="5571"/>
                    <a:pt x="121" y="6030"/>
                  </a:cubicBezTo>
                  <a:cubicBezTo>
                    <a:pt x="251" y="6489"/>
                    <a:pt x="720" y="6699"/>
                    <a:pt x="1109" y="11481"/>
                  </a:cubicBezTo>
                  <a:cubicBezTo>
                    <a:pt x="1149" y="9983"/>
                    <a:pt x="1199" y="8166"/>
                    <a:pt x="1179" y="7707"/>
                  </a:cubicBezTo>
                  <a:cubicBezTo>
                    <a:pt x="1109" y="6639"/>
                    <a:pt x="700" y="5890"/>
                    <a:pt x="700" y="5890"/>
                  </a:cubicBezTo>
                  <a:cubicBezTo>
                    <a:pt x="1299" y="4663"/>
                    <a:pt x="2028" y="2556"/>
                    <a:pt x="2177" y="1927"/>
                  </a:cubicBezTo>
                  <a:cubicBezTo>
                    <a:pt x="2327" y="1309"/>
                    <a:pt x="2427" y="599"/>
                    <a:pt x="2427" y="599"/>
                  </a:cubicBezTo>
                  <a:cubicBezTo>
                    <a:pt x="2287" y="370"/>
                    <a:pt x="2137" y="170"/>
                    <a:pt x="1988"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2"/>
            <p:cNvSpPr/>
            <p:nvPr/>
          </p:nvSpPr>
          <p:spPr>
            <a:xfrm>
              <a:off x="1707848" y="6815022"/>
              <a:ext cx="481011" cy="203730"/>
            </a:xfrm>
            <a:custGeom>
              <a:avLst/>
              <a:gdLst/>
              <a:ahLst/>
              <a:cxnLst/>
              <a:rect l="l" t="t" r="r" b="b"/>
              <a:pathLst>
                <a:path w="4434" h="1878" extrusionOk="0">
                  <a:moveTo>
                    <a:pt x="2578" y="0"/>
                  </a:moveTo>
                  <a:cubicBezTo>
                    <a:pt x="2374" y="0"/>
                    <a:pt x="1886" y="750"/>
                    <a:pt x="979" y="869"/>
                  </a:cubicBezTo>
                  <a:cubicBezTo>
                    <a:pt x="889" y="879"/>
                    <a:pt x="829" y="909"/>
                    <a:pt x="829" y="909"/>
                  </a:cubicBezTo>
                  <a:lnTo>
                    <a:pt x="241" y="979"/>
                  </a:lnTo>
                  <a:cubicBezTo>
                    <a:pt x="150" y="1008"/>
                    <a:pt x="61" y="1059"/>
                    <a:pt x="31" y="1159"/>
                  </a:cubicBezTo>
                  <a:cubicBezTo>
                    <a:pt x="21" y="1198"/>
                    <a:pt x="11" y="1228"/>
                    <a:pt x="11" y="1268"/>
                  </a:cubicBezTo>
                  <a:cubicBezTo>
                    <a:pt x="11" y="1268"/>
                    <a:pt x="1" y="1558"/>
                    <a:pt x="41" y="1627"/>
                  </a:cubicBezTo>
                  <a:cubicBezTo>
                    <a:pt x="81" y="1707"/>
                    <a:pt x="390" y="1787"/>
                    <a:pt x="510" y="1817"/>
                  </a:cubicBezTo>
                  <a:cubicBezTo>
                    <a:pt x="620" y="1837"/>
                    <a:pt x="1009" y="1877"/>
                    <a:pt x="1259" y="1877"/>
                  </a:cubicBezTo>
                  <a:lnTo>
                    <a:pt x="1368" y="1877"/>
                  </a:lnTo>
                  <a:cubicBezTo>
                    <a:pt x="1458" y="1877"/>
                    <a:pt x="1628" y="1867"/>
                    <a:pt x="1798" y="1857"/>
                  </a:cubicBezTo>
                  <a:cubicBezTo>
                    <a:pt x="1938" y="1857"/>
                    <a:pt x="2077" y="1857"/>
                    <a:pt x="2187" y="1847"/>
                  </a:cubicBezTo>
                  <a:lnTo>
                    <a:pt x="2577" y="1847"/>
                  </a:lnTo>
                  <a:cubicBezTo>
                    <a:pt x="2806" y="1837"/>
                    <a:pt x="3165" y="1837"/>
                    <a:pt x="3315" y="1837"/>
                  </a:cubicBezTo>
                  <a:lnTo>
                    <a:pt x="3365" y="1837"/>
                  </a:lnTo>
                  <a:cubicBezTo>
                    <a:pt x="3644" y="1837"/>
                    <a:pt x="4314" y="1817"/>
                    <a:pt x="4433" y="1627"/>
                  </a:cubicBezTo>
                  <a:cubicBezTo>
                    <a:pt x="4423" y="1598"/>
                    <a:pt x="4413" y="1567"/>
                    <a:pt x="4403" y="1528"/>
                  </a:cubicBezTo>
                  <a:cubicBezTo>
                    <a:pt x="4383" y="1488"/>
                    <a:pt x="4363" y="1448"/>
                    <a:pt x="4353" y="1418"/>
                  </a:cubicBezTo>
                  <a:cubicBezTo>
                    <a:pt x="4343" y="1388"/>
                    <a:pt x="4294" y="460"/>
                    <a:pt x="4084" y="120"/>
                  </a:cubicBezTo>
                  <a:cubicBezTo>
                    <a:pt x="4030" y="40"/>
                    <a:pt x="3941" y="5"/>
                    <a:pt x="3864" y="5"/>
                  </a:cubicBezTo>
                  <a:cubicBezTo>
                    <a:pt x="3826" y="5"/>
                    <a:pt x="3791" y="14"/>
                    <a:pt x="3764" y="30"/>
                  </a:cubicBezTo>
                  <a:cubicBezTo>
                    <a:pt x="3695" y="80"/>
                    <a:pt x="3635" y="330"/>
                    <a:pt x="3575" y="380"/>
                  </a:cubicBezTo>
                  <a:cubicBezTo>
                    <a:pt x="3521" y="433"/>
                    <a:pt x="3332" y="471"/>
                    <a:pt x="3228" y="471"/>
                  </a:cubicBezTo>
                  <a:cubicBezTo>
                    <a:pt x="3216" y="471"/>
                    <a:pt x="3205" y="470"/>
                    <a:pt x="3195" y="469"/>
                  </a:cubicBezTo>
                  <a:cubicBezTo>
                    <a:pt x="3045" y="460"/>
                    <a:pt x="2976" y="429"/>
                    <a:pt x="2916" y="400"/>
                  </a:cubicBezTo>
                  <a:cubicBezTo>
                    <a:pt x="2836" y="360"/>
                    <a:pt x="2866" y="10"/>
                    <a:pt x="2586" y="1"/>
                  </a:cubicBezTo>
                  <a:cubicBezTo>
                    <a:pt x="2584" y="0"/>
                    <a:pt x="2581" y="0"/>
                    <a:pt x="25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2175735" y="6926542"/>
              <a:ext cx="2278" cy="26036"/>
            </a:xfrm>
            <a:custGeom>
              <a:avLst/>
              <a:gdLst/>
              <a:ahLst/>
              <a:cxnLst/>
              <a:rect l="l" t="t" r="r" b="b"/>
              <a:pathLst>
                <a:path w="21" h="240" extrusionOk="0">
                  <a:moveTo>
                    <a:pt x="1" y="0"/>
                  </a:moveTo>
                  <a:cubicBezTo>
                    <a:pt x="10" y="91"/>
                    <a:pt x="20" y="170"/>
                    <a:pt x="20" y="240"/>
                  </a:cubicBezTo>
                  <a:cubicBezTo>
                    <a:pt x="20" y="170"/>
                    <a:pt x="10" y="9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2084718" y="6901700"/>
              <a:ext cx="95465" cy="93186"/>
            </a:xfrm>
            <a:custGeom>
              <a:avLst/>
              <a:gdLst/>
              <a:ahLst/>
              <a:cxnLst/>
              <a:rect l="l" t="t" r="r" b="b"/>
              <a:pathLst>
                <a:path w="880" h="859" extrusionOk="0">
                  <a:moveTo>
                    <a:pt x="800" y="0"/>
                  </a:moveTo>
                  <a:cubicBezTo>
                    <a:pt x="800" y="0"/>
                    <a:pt x="1" y="220"/>
                    <a:pt x="21" y="859"/>
                  </a:cubicBezTo>
                  <a:cubicBezTo>
                    <a:pt x="360" y="828"/>
                    <a:pt x="660" y="768"/>
                    <a:pt x="879" y="619"/>
                  </a:cubicBezTo>
                  <a:cubicBezTo>
                    <a:pt x="879" y="609"/>
                    <a:pt x="869" y="549"/>
                    <a:pt x="859" y="469"/>
                  </a:cubicBezTo>
                  <a:cubicBezTo>
                    <a:pt x="859" y="399"/>
                    <a:pt x="849" y="320"/>
                    <a:pt x="840" y="229"/>
                  </a:cubicBezTo>
                  <a:cubicBezTo>
                    <a:pt x="829" y="150"/>
                    <a:pt x="820" y="80"/>
                    <a:pt x="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1708933" y="6950842"/>
              <a:ext cx="479927" cy="67910"/>
            </a:xfrm>
            <a:custGeom>
              <a:avLst/>
              <a:gdLst/>
              <a:ahLst/>
              <a:cxnLst/>
              <a:rect l="l" t="t" r="r" b="b"/>
              <a:pathLst>
                <a:path w="4424" h="626" extrusionOk="0">
                  <a:moveTo>
                    <a:pt x="77" y="1"/>
                  </a:moveTo>
                  <a:cubicBezTo>
                    <a:pt x="31" y="1"/>
                    <a:pt x="1" y="16"/>
                    <a:pt x="1" y="16"/>
                  </a:cubicBezTo>
                  <a:cubicBezTo>
                    <a:pt x="1" y="16"/>
                    <a:pt x="1" y="306"/>
                    <a:pt x="31" y="375"/>
                  </a:cubicBezTo>
                  <a:cubicBezTo>
                    <a:pt x="80" y="455"/>
                    <a:pt x="380" y="535"/>
                    <a:pt x="500" y="565"/>
                  </a:cubicBezTo>
                  <a:cubicBezTo>
                    <a:pt x="610" y="585"/>
                    <a:pt x="999" y="625"/>
                    <a:pt x="1249" y="625"/>
                  </a:cubicBezTo>
                  <a:lnTo>
                    <a:pt x="1358" y="625"/>
                  </a:lnTo>
                  <a:cubicBezTo>
                    <a:pt x="1448" y="625"/>
                    <a:pt x="1618" y="615"/>
                    <a:pt x="1788" y="605"/>
                  </a:cubicBezTo>
                  <a:cubicBezTo>
                    <a:pt x="1928" y="605"/>
                    <a:pt x="2067" y="605"/>
                    <a:pt x="2177" y="595"/>
                  </a:cubicBezTo>
                  <a:lnTo>
                    <a:pt x="2567" y="595"/>
                  </a:lnTo>
                  <a:cubicBezTo>
                    <a:pt x="2796" y="585"/>
                    <a:pt x="3155" y="585"/>
                    <a:pt x="3305" y="585"/>
                  </a:cubicBezTo>
                  <a:lnTo>
                    <a:pt x="3355" y="585"/>
                  </a:lnTo>
                  <a:cubicBezTo>
                    <a:pt x="3634" y="585"/>
                    <a:pt x="4304" y="565"/>
                    <a:pt x="4423" y="375"/>
                  </a:cubicBezTo>
                  <a:cubicBezTo>
                    <a:pt x="4413" y="346"/>
                    <a:pt x="4403" y="315"/>
                    <a:pt x="4393" y="276"/>
                  </a:cubicBezTo>
                  <a:cubicBezTo>
                    <a:pt x="4373" y="236"/>
                    <a:pt x="4353" y="196"/>
                    <a:pt x="4343" y="166"/>
                  </a:cubicBezTo>
                  <a:cubicBezTo>
                    <a:pt x="4124" y="315"/>
                    <a:pt x="3824" y="375"/>
                    <a:pt x="3485" y="406"/>
                  </a:cubicBezTo>
                  <a:cubicBezTo>
                    <a:pt x="3321" y="415"/>
                    <a:pt x="3147" y="418"/>
                    <a:pt x="2969" y="418"/>
                  </a:cubicBezTo>
                  <a:cubicBezTo>
                    <a:pt x="2821" y="418"/>
                    <a:pt x="2670" y="416"/>
                    <a:pt x="2519" y="416"/>
                  </a:cubicBezTo>
                  <a:cubicBezTo>
                    <a:pt x="2299" y="416"/>
                    <a:pt x="2078" y="419"/>
                    <a:pt x="1868" y="435"/>
                  </a:cubicBezTo>
                  <a:cubicBezTo>
                    <a:pt x="1673" y="451"/>
                    <a:pt x="1489" y="458"/>
                    <a:pt x="1321" y="458"/>
                  </a:cubicBezTo>
                  <a:cubicBezTo>
                    <a:pt x="870" y="458"/>
                    <a:pt x="543" y="409"/>
                    <a:pt x="470" y="366"/>
                  </a:cubicBezTo>
                  <a:cubicBezTo>
                    <a:pt x="380" y="315"/>
                    <a:pt x="320" y="126"/>
                    <a:pt x="211" y="46"/>
                  </a:cubicBezTo>
                  <a:cubicBezTo>
                    <a:pt x="161" y="11"/>
                    <a:pt x="114" y="1"/>
                    <a:pt x="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1797780" y="6855052"/>
              <a:ext cx="155021" cy="79084"/>
            </a:xfrm>
            <a:custGeom>
              <a:avLst/>
              <a:gdLst/>
              <a:ahLst/>
              <a:cxnLst/>
              <a:rect l="l" t="t" r="r" b="b"/>
              <a:pathLst>
                <a:path w="1429" h="729" extrusionOk="0">
                  <a:moveTo>
                    <a:pt x="1238" y="1"/>
                  </a:moveTo>
                  <a:cubicBezTo>
                    <a:pt x="978" y="211"/>
                    <a:pt x="619" y="440"/>
                    <a:pt x="150" y="500"/>
                  </a:cubicBezTo>
                  <a:cubicBezTo>
                    <a:pt x="60" y="520"/>
                    <a:pt x="0" y="540"/>
                    <a:pt x="0" y="540"/>
                  </a:cubicBezTo>
                  <a:cubicBezTo>
                    <a:pt x="22" y="678"/>
                    <a:pt x="131" y="728"/>
                    <a:pt x="281" y="728"/>
                  </a:cubicBezTo>
                  <a:cubicBezTo>
                    <a:pt x="478" y="728"/>
                    <a:pt x="746" y="641"/>
                    <a:pt x="978" y="550"/>
                  </a:cubicBezTo>
                  <a:cubicBezTo>
                    <a:pt x="1368" y="400"/>
                    <a:pt x="1428" y="231"/>
                    <a:pt x="1428" y="171"/>
                  </a:cubicBezTo>
                  <a:cubicBezTo>
                    <a:pt x="1428" y="111"/>
                    <a:pt x="1248" y="11"/>
                    <a:pt x="1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2"/>
            <p:cNvSpPr/>
            <p:nvPr/>
          </p:nvSpPr>
          <p:spPr>
            <a:xfrm>
              <a:off x="1859507" y="6911355"/>
              <a:ext cx="196136" cy="67259"/>
            </a:xfrm>
            <a:custGeom>
              <a:avLst/>
              <a:gdLst/>
              <a:ahLst/>
              <a:cxnLst/>
              <a:rect l="l" t="t" r="r" b="b"/>
              <a:pathLst>
                <a:path w="1808" h="620" extrusionOk="0">
                  <a:moveTo>
                    <a:pt x="1088" y="1"/>
                  </a:moveTo>
                  <a:lnTo>
                    <a:pt x="968" y="51"/>
                  </a:lnTo>
                  <a:cubicBezTo>
                    <a:pt x="799" y="111"/>
                    <a:pt x="639" y="180"/>
                    <a:pt x="480" y="260"/>
                  </a:cubicBezTo>
                  <a:lnTo>
                    <a:pt x="360" y="320"/>
                  </a:lnTo>
                  <a:lnTo>
                    <a:pt x="240" y="380"/>
                  </a:lnTo>
                  <a:cubicBezTo>
                    <a:pt x="160" y="430"/>
                    <a:pt x="80" y="470"/>
                    <a:pt x="1" y="520"/>
                  </a:cubicBezTo>
                  <a:cubicBezTo>
                    <a:pt x="90" y="510"/>
                    <a:pt x="180" y="490"/>
                    <a:pt x="270" y="470"/>
                  </a:cubicBezTo>
                  <a:cubicBezTo>
                    <a:pt x="310" y="460"/>
                    <a:pt x="360" y="440"/>
                    <a:pt x="400" y="430"/>
                  </a:cubicBezTo>
                  <a:cubicBezTo>
                    <a:pt x="440" y="420"/>
                    <a:pt x="489" y="410"/>
                    <a:pt x="529" y="400"/>
                  </a:cubicBezTo>
                  <a:cubicBezTo>
                    <a:pt x="659" y="360"/>
                    <a:pt x="789" y="310"/>
                    <a:pt x="919" y="271"/>
                  </a:cubicBezTo>
                  <a:cubicBezTo>
                    <a:pt x="929" y="350"/>
                    <a:pt x="929" y="430"/>
                    <a:pt x="939" y="510"/>
                  </a:cubicBezTo>
                  <a:lnTo>
                    <a:pt x="959" y="620"/>
                  </a:lnTo>
                  <a:lnTo>
                    <a:pt x="1059" y="580"/>
                  </a:lnTo>
                  <a:cubicBezTo>
                    <a:pt x="1119" y="560"/>
                    <a:pt x="1179" y="540"/>
                    <a:pt x="1248" y="520"/>
                  </a:cubicBezTo>
                  <a:cubicBezTo>
                    <a:pt x="1308" y="490"/>
                    <a:pt x="1368" y="470"/>
                    <a:pt x="1438" y="440"/>
                  </a:cubicBezTo>
                  <a:cubicBezTo>
                    <a:pt x="1498" y="420"/>
                    <a:pt x="1558" y="390"/>
                    <a:pt x="1627" y="360"/>
                  </a:cubicBezTo>
                  <a:cubicBezTo>
                    <a:pt x="1687" y="340"/>
                    <a:pt x="1747" y="300"/>
                    <a:pt x="1807" y="271"/>
                  </a:cubicBezTo>
                  <a:lnTo>
                    <a:pt x="1807" y="271"/>
                  </a:lnTo>
                  <a:cubicBezTo>
                    <a:pt x="1738" y="280"/>
                    <a:pt x="1667" y="291"/>
                    <a:pt x="1607" y="300"/>
                  </a:cubicBezTo>
                  <a:cubicBezTo>
                    <a:pt x="1538" y="300"/>
                    <a:pt x="1468" y="320"/>
                    <a:pt x="1398" y="330"/>
                  </a:cubicBezTo>
                  <a:cubicBezTo>
                    <a:pt x="1338" y="340"/>
                    <a:pt x="1268" y="360"/>
                    <a:pt x="1198" y="370"/>
                  </a:cubicBezTo>
                  <a:cubicBezTo>
                    <a:pt x="1168" y="380"/>
                    <a:pt x="1139" y="380"/>
                    <a:pt x="1108" y="390"/>
                  </a:cubicBezTo>
                  <a:cubicBezTo>
                    <a:pt x="1108" y="300"/>
                    <a:pt x="1108" y="220"/>
                    <a:pt x="1099" y="131"/>
                  </a:cubicBezTo>
                  <a:lnTo>
                    <a:pt x="10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2"/>
            <p:cNvSpPr/>
            <p:nvPr/>
          </p:nvSpPr>
          <p:spPr>
            <a:xfrm>
              <a:off x="1903877" y="6863297"/>
              <a:ext cx="47732" cy="36342"/>
            </a:xfrm>
            <a:custGeom>
              <a:avLst/>
              <a:gdLst/>
              <a:ahLst/>
              <a:cxnLst/>
              <a:rect l="l" t="t" r="r" b="b"/>
              <a:pathLst>
                <a:path w="440" h="335" extrusionOk="0">
                  <a:moveTo>
                    <a:pt x="49" y="1"/>
                  </a:moveTo>
                  <a:cubicBezTo>
                    <a:pt x="28" y="1"/>
                    <a:pt x="11" y="12"/>
                    <a:pt x="11" y="35"/>
                  </a:cubicBezTo>
                  <a:cubicBezTo>
                    <a:pt x="0" y="55"/>
                    <a:pt x="20" y="84"/>
                    <a:pt x="40" y="95"/>
                  </a:cubicBezTo>
                  <a:cubicBezTo>
                    <a:pt x="200" y="135"/>
                    <a:pt x="350" y="314"/>
                    <a:pt x="350" y="314"/>
                  </a:cubicBezTo>
                  <a:cubicBezTo>
                    <a:pt x="360" y="324"/>
                    <a:pt x="370" y="334"/>
                    <a:pt x="380" y="334"/>
                  </a:cubicBezTo>
                  <a:cubicBezTo>
                    <a:pt x="390" y="334"/>
                    <a:pt x="400" y="334"/>
                    <a:pt x="410" y="324"/>
                  </a:cubicBezTo>
                  <a:cubicBezTo>
                    <a:pt x="430" y="304"/>
                    <a:pt x="440" y="284"/>
                    <a:pt x="420" y="254"/>
                  </a:cubicBezTo>
                  <a:cubicBezTo>
                    <a:pt x="420" y="254"/>
                    <a:pt x="260" y="55"/>
                    <a:pt x="71" y="4"/>
                  </a:cubicBezTo>
                  <a:cubicBezTo>
                    <a:pt x="63" y="2"/>
                    <a:pt x="56" y="1"/>
                    <a:pt x="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2"/>
            <p:cNvSpPr/>
            <p:nvPr/>
          </p:nvSpPr>
          <p:spPr>
            <a:xfrm>
              <a:off x="1874695" y="6878918"/>
              <a:ext cx="47732" cy="40139"/>
            </a:xfrm>
            <a:custGeom>
              <a:avLst/>
              <a:gdLst/>
              <a:ahLst/>
              <a:cxnLst/>
              <a:rect l="l" t="t" r="r" b="b"/>
              <a:pathLst>
                <a:path w="440" h="370" extrusionOk="0">
                  <a:moveTo>
                    <a:pt x="70" y="0"/>
                  </a:moveTo>
                  <a:cubicBezTo>
                    <a:pt x="40" y="0"/>
                    <a:pt x="20" y="11"/>
                    <a:pt x="10" y="40"/>
                  </a:cubicBezTo>
                  <a:cubicBezTo>
                    <a:pt x="0" y="60"/>
                    <a:pt x="20" y="90"/>
                    <a:pt x="40" y="100"/>
                  </a:cubicBezTo>
                  <a:cubicBezTo>
                    <a:pt x="200" y="140"/>
                    <a:pt x="349" y="350"/>
                    <a:pt x="349" y="350"/>
                  </a:cubicBezTo>
                  <a:cubicBezTo>
                    <a:pt x="360" y="370"/>
                    <a:pt x="369" y="370"/>
                    <a:pt x="389" y="370"/>
                  </a:cubicBezTo>
                  <a:lnTo>
                    <a:pt x="409" y="370"/>
                  </a:lnTo>
                  <a:cubicBezTo>
                    <a:pt x="429" y="350"/>
                    <a:pt x="440" y="320"/>
                    <a:pt x="429" y="300"/>
                  </a:cubicBezTo>
                  <a:cubicBezTo>
                    <a:pt x="420" y="290"/>
                    <a:pt x="260" y="60"/>
                    <a:pt x="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2"/>
            <p:cNvSpPr/>
            <p:nvPr/>
          </p:nvSpPr>
          <p:spPr>
            <a:xfrm>
              <a:off x="1845404" y="6890526"/>
              <a:ext cx="43393" cy="41549"/>
            </a:xfrm>
            <a:custGeom>
              <a:avLst/>
              <a:gdLst/>
              <a:ahLst/>
              <a:cxnLst/>
              <a:rect l="l" t="t" r="r" b="b"/>
              <a:pathLst>
                <a:path w="400" h="383" extrusionOk="0">
                  <a:moveTo>
                    <a:pt x="55" y="1"/>
                  </a:moveTo>
                  <a:cubicBezTo>
                    <a:pt x="33" y="1"/>
                    <a:pt x="19" y="17"/>
                    <a:pt x="11" y="33"/>
                  </a:cubicBezTo>
                  <a:cubicBezTo>
                    <a:pt x="0" y="63"/>
                    <a:pt x="20" y="83"/>
                    <a:pt x="51" y="93"/>
                  </a:cubicBezTo>
                  <a:cubicBezTo>
                    <a:pt x="200" y="133"/>
                    <a:pt x="300" y="352"/>
                    <a:pt x="310" y="363"/>
                  </a:cubicBezTo>
                  <a:cubicBezTo>
                    <a:pt x="310" y="372"/>
                    <a:pt x="330" y="383"/>
                    <a:pt x="350" y="383"/>
                  </a:cubicBezTo>
                  <a:lnTo>
                    <a:pt x="370" y="383"/>
                  </a:lnTo>
                  <a:cubicBezTo>
                    <a:pt x="390" y="372"/>
                    <a:pt x="400" y="343"/>
                    <a:pt x="390" y="323"/>
                  </a:cubicBezTo>
                  <a:cubicBezTo>
                    <a:pt x="390" y="312"/>
                    <a:pt x="270" y="53"/>
                    <a:pt x="71" y="3"/>
                  </a:cubicBezTo>
                  <a:cubicBezTo>
                    <a:pt x="65" y="1"/>
                    <a:pt x="60"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2"/>
            <p:cNvSpPr/>
            <p:nvPr/>
          </p:nvSpPr>
          <p:spPr>
            <a:xfrm>
              <a:off x="1812859" y="6900506"/>
              <a:ext cx="41332" cy="40247"/>
            </a:xfrm>
            <a:custGeom>
              <a:avLst/>
              <a:gdLst/>
              <a:ahLst/>
              <a:cxnLst/>
              <a:rect l="l" t="t" r="r" b="b"/>
              <a:pathLst>
                <a:path w="381" h="371" extrusionOk="0">
                  <a:moveTo>
                    <a:pt x="61" y="1"/>
                  </a:moveTo>
                  <a:cubicBezTo>
                    <a:pt x="41" y="1"/>
                    <a:pt x="11" y="11"/>
                    <a:pt x="1" y="41"/>
                  </a:cubicBezTo>
                  <a:cubicBezTo>
                    <a:pt x="1" y="61"/>
                    <a:pt x="11" y="91"/>
                    <a:pt x="41" y="101"/>
                  </a:cubicBezTo>
                  <a:cubicBezTo>
                    <a:pt x="191" y="141"/>
                    <a:pt x="280" y="340"/>
                    <a:pt x="280" y="340"/>
                  </a:cubicBezTo>
                  <a:cubicBezTo>
                    <a:pt x="291" y="360"/>
                    <a:pt x="311" y="371"/>
                    <a:pt x="320" y="371"/>
                  </a:cubicBezTo>
                  <a:lnTo>
                    <a:pt x="340" y="371"/>
                  </a:lnTo>
                  <a:cubicBezTo>
                    <a:pt x="371" y="360"/>
                    <a:pt x="380" y="331"/>
                    <a:pt x="371" y="311"/>
                  </a:cubicBezTo>
                  <a:cubicBezTo>
                    <a:pt x="360" y="300"/>
                    <a:pt x="260" y="61"/>
                    <a:pt x="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2"/>
            <p:cNvSpPr/>
            <p:nvPr/>
          </p:nvSpPr>
          <p:spPr>
            <a:xfrm>
              <a:off x="1145797" y="3894226"/>
              <a:ext cx="1566053" cy="1266316"/>
            </a:xfrm>
            <a:custGeom>
              <a:avLst/>
              <a:gdLst/>
              <a:ahLst/>
              <a:cxnLst/>
              <a:rect l="l" t="t" r="r" b="b"/>
              <a:pathLst>
                <a:path w="14436" h="11673" extrusionOk="0">
                  <a:moveTo>
                    <a:pt x="8935" y="1"/>
                  </a:moveTo>
                  <a:lnTo>
                    <a:pt x="7159" y="470"/>
                  </a:lnTo>
                  <a:cubicBezTo>
                    <a:pt x="7159" y="470"/>
                    <a:pt x="7298" y="1259"/>
                    <a:pt x="7238" y="1429"/>
                  </a:cubicBezTo>
                  <a:cubicBezTo>
                    <a:pt x="7179" y="1598"/>
                    <a:pt x="6609" y="1888"/>
                    <a:pt x="6060" y="2028"/>
                  </a:cubicBezTo>
                  <a:cubicBezTo>
                    <a:pt x="5521" y="2157"/>
                    <a:pt x="5172" y="2147"/>
                    <a:pt x="4982" y="2856"/>
                  </a:cubicBezTo>
                  <a:cubicBezTo>
                    <a:pt x="4803" y="3575"/>
                    <a:pt x="4863" y="3634"/>
                    <a:pt x="4703" y="4184"/>
                  </a:cubicBezTo>
                  <a:cubicBezTo>
                    <a:pt x="4533" y="4733"/>
                    <a:pt x="4423" y="4863"/>
                    <a:pt x="4333" y="5322"/>
                  </a:cubicBezTo>
                  <a:cubicBezTo>
                    <a:pt x="4233" y="5771"/>
                    <a:pt x="4164" y="6190"/>
                    <a:pt x="3994" y="6470"/>
                  </a:cubicBezTo>
                  <a:cubicBezTo>
                    <a:pt x="3994" y="6470"/>
                    <a:pt x="3625" y="6200"/>
                    <a:pt x="3086" y="6141"/>
                  </a:cubicBezTo>
                  <a:cubicBezTo>
                    <a:pt x="2547" y="6081"/>
                    <a:pt x="1159" y="5611"/>
                    <a:pt x="849" y="5322"/>
                  </a:cubicBezTo>
                  <a:cubicBezTo>
                    <a:pt x="799" y="5275"/>
                    <a:pt x="742" y="5255"/>
                    <a:pt x="683" y="5255"/>
                  </a:cubicBezTo>
                  <a:cubicBezTo>
                    <a:pt x="374" y="5255"/>
                    <a:pt x="1" y="5809"/>
                    <a:pt x="211" y="6110"/>
                  </a:cubicBezTo>
                  <a:cubicBezTo>
                    <a:pt x="450" y="6470"/>
                    <a:pt x="2327" y="7508"/>
                    <a:pt x="3035" y="7927"/>
                  </a:cubicBezTo>
                  <a:cubicBezTo>
                    <a:pt x="3573" y="8249"/>
                    <a:pt x="3977" y="8497"/>
                    <a:pt x="4268" y="8497"/>
                  </a:cubicBezTo>
                  <a:cubicBezTo>
                    <a:pt x="4365" y="8497"/>
                    <a:pt x="4450" y="8469"/>
                    <a:pt x="4523" y="8406"/>
                  </a:cubicBezTo>
                  <a:cubicBezTo>
                    <a:pt x="4812" y="8157"/>
                    <a:pt x="5262" y="7578"/>
                    <a:pt x="5451" y="7108"/>
                  </a:cubicBezTo>
                  <a:cubicBezTo>
                    <a:pt x="5451" y="7108"/>
                    <a:pt x="5451" y="7348"/>
                    <a:pt x="5541" y="7648"/>
                  </a:cubicBezTo>
                  <a:cubicBezTo>
                    <a:pt x="5621" y="7937"/>
                    <a:pt x="5611" y="8266"/>
                    <a:pt x="5551" y="8816"/>
                  </a:cubicBezTo>
                  <a:cubicBezTo>
                    <a:pt x="5511" y="9245"/>
                    <a:pt x="5451" y="9794"/>
                    <a:pt x="5431" y="10493"/>
                  </a:cubicBezTo>
                  <a:cubicBezTo>
                    <a:pt x="5879" y="10597"/>
                    <a:pt x="6284" y="10641"/>
                    <a:pt x="6649" y="10641"/>
                  </a:cubicBezTo>
                  <a:cubicBezTo>
                    <a:pt x="8664" y="10641"/>
                    <a:pt x="9444" y="9295"/>
                    <a:pt x="9444" y="9295"/>
                  </a:cubicBezTo>
                  <a:cubicBezTo>
                    <a:pt x="9415" y="8945"/>
                    <a:pt x="9355" y="8337"/>
                    <a:pt x="9355" y="8337"/>
                  </a:cubicBezTo>
                  <a:cubicBezTo>
                    <a:pt x="9495" y="7718"/>
                    <a:pt x="9724" y="7358"/>
                    <a:pt x="9724" y="7358"/>
                  </a:cubicBezTo>
                  <a:cubicBezTo>
                    <a:pt x="11081" y="5342"/>
                    <a:pt x="11101" y="4952"/>
                    <a:pt x="11101" y="4952"/>
                  </a:cubicBezTo>
                  <a:cubicBezTo>
                    <a:pt x="11271" y="5252"/>
                    <a:pt x="11751" y="6230"/>
                    <a:pt x="12160" y="6660"/>
                  </a:cubicBezTo>
                  <a:cubicBezTo>
                    <a:pt x="12569" y="7089"/>
                    <a:pt x="12709" y="7328"/>
                    <a:pt x="12709" y="7328"/>
                  </a:cubicBezTo>
                  <a:cubicBezTo>
                    <a:pt x="12080" y="8067"/>
                    <a:pt x="12010" y="8406"/>
                    <a:pt x="11651" y="8976"/>
                  </a:cubicBezTo>
                  <a:cubicBezTo>
                    <a:pt x="11291" y="9544"/>
                    <a:pt x="10613" y="10094"/>
                    <a:pt x="10303" y="10183"/>
                  </a:cubicBezTo>
                  <a:cubicBezTo>
                    <a:pt x="9994" y="10273"/>
                    <a:pt x="9295" y="10194"/>
                    <a:pt x="9095" y="10333"/>
                  </a:cubicBezTo>
                  <a:cubicBezTo>
                    <a:pt x="8896" y="10473"/>
                    <a:pt x="8337" y="11152"/>
                    <a:pt x="8337" y="11312"/>
                  </a:cubicBezTo>
                  <a:cubicBezTo>
                    <a:pt x="8337" y="11464"/>
                    <a:pt x="8666" y="11672"/>
                    <a:pt x="9062" y="11672"/>
                  </a:cubicBezTo>
                  <a:cubicBezTo>
                    <a:pt x="9079" y="11672"/>
                    <a:pt x="9097" y="11672"/>
                    <a:pt x="9115" y="11671"/>
                  </a:cubicBezTo>
                  <a:cubicBezTo>
                    <a:pt x="9544" y="11641"/>
                    <a:pt x="9624" y="11192"/>
                    <a:pt x="9894" y="11161"/>
                  </a:cubicBezTo>
                  <a:cubicBezTo>
                    <a:pt x="10163" y="11141"/>
                    <a:pt x="10772" y="11141"/>
                    <a:pt x="10942" y="11012"/>
                  </a:cubicBezTo>
                  <a:cubicBezTo>
                    <a:pt x="11112" y="10882"/>
                    <a:pt x="11511" y="10403"/>
                    <a:pt x="12659" y="9615"/>
                  </a:cubicBezTo>
                  <a:cubicBezTo>
                    <a:pt x="13817" y="8816"/>
                    <a:pt x="14366" y="7907"/>
                    <a:pt x="14406" y="7767"/>
                  </a:cubicBezTo>
                  <a:cubicBezTo>
                    <a:pt x="14436" y="7618"/>
                    <a:pt x="14436" y="7299"/>
                    <a:pt x="14067" y="6589"/>
                  </a:cubicBezTo>
                  <a:cubicBezTo>
                    <a:pt x="13707" y="5891"/>
                    <a:pt x="12689" y="4304"/>
                    <a:pt x="12439" y="3914"/>
                  </a:cubicBezTo>
                  <a:cubicBezTo>
                    <a:pt x="12179" y="3525"/>
                    <a:pt x="11990" y="2596"/>
                    <a:pt x="11600" y="2237"/>
                  </a:cubicBezTo>
                  <a:cubicBezTo>
                    <a:pt x="11346" y="2015"/>
                    <a:pt x="11113" y="1975"/>
                    <a:pt x="10904" y="1975"/>
                  </a:cubicBezTo>
                  <a:cubicBezTo>
                    <a:pt x="10785" y="1975"/>
                    <a:pt x="10674" y="1988"/>
                    <a:pt x="10573" y="1988"/>
                  </a:cubicBezTo>
                  <a:cubicBezTo>
                    <a:pt x="10570" y="1988"/>
                    <a:pt x="10568" y="1988"/>
                    <a:pt x="10565" y="1988"/>
                  </a:cubicBezTo>
                  <a:cubicBezTo>
                    <a:pt x="10290" y="1988"/>
                    <a:pt x="9553" y="1457"/>
                    <a:pt x="9424" y="1358"/>
                  </a:cubicBezTo>
                  <a:cubicBezTo>
                    <a:pt x="9304" y="1259"/>
                    <a:pt x="8935" y="1"/>
                    <a:pt x="8935" y="1"/>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2"/>
            <p:cNvSpPr/>
            <p:nvPr/>
          </p:nvSpPr>
          <p:spPr>
            <a:xfrm>
              <a:off x="2070615" y="4298216"/>
              <a:ext cx="279559" cy="697542"/>
            </a:xfrm>
            <a:custGeom>
              <a:avLst/>
              <a:gdLst/>
              <a:ahLst/>
              <a:cxnLst/>
              <a:rect l="l" t="t" r="r" b="b"/>
              <a:pathLst>
                <a:path w="2577" h="6430" extrusionOk="0">
                  <a:moveTo>
                    <a:pt x="2057" y="1"/>
                  </a:moveTo>
                  <a:cubicBezTo>
                    <a:pt x="2065" y="49"/>
                    <a:pt x="2074" y="97"/>
                    <a:pt x="2086" y="146"/>
                  </a:cubicBezTo>
                  <a:lnTo>
                    <a:pt x="2086" y="146"/>
                  </a:lnTo>
                  <a:cubicBezTo>
                    <a:pt x="2072" y="57"/>
                    <a:pt x="2057" y="1"/>
                    <a:pt x="2057" y="1"/>
                  </a:cubicBezTo>
                  <a:close/>
                  <a:moveTo>
                    <a:pt x="2086" y="146"/>
                  </a:moveTo>
                  <a:cubicBezTo>
                    <a:pt x="2122" y="386"/>
                    <a:pt x="2144" y="863"/>
                    <a:pt x="1808" y="1088"/>
                  </a:cubicBezTo>
                  <a:cubicBezTo>
                    <a:pt x="1458" y="1328"/>
                    <a:pt x="630" y="3315"/>
                    <a:pt x="440" y="3714"/>
                  </a:cubicBezTo>
                  <a:cubicBezTo>
                    <a:pt x="260" y="4114"/>
                    <a:pt x="600" y="4902"/>
                    <a:pt x="580" y="5491"/>
                  </a:cubicBezTo>
                  <a:cubicBezTo>
                    <a:pt x="570" y="5979"/>
                    <a:pt x="27" y="6409"/>
                    <a:pt x="2" y="6429"/>
                  </a:cubicBezTo>
                  <a:lnTo>
                    <a:pt x="2" y="6429"/>
                  </a:lnTo>
                  <a:cubicBezTo>
                    <a:pt x="31" y="6409"/>
                    <a:pt x="644" y="6072"/>
                    <a:pt x="919" y="5571"/>
                  </a:cubicBezTo>
                  <a:lnTo>
                    <a:pt x="830" y="4613"/>
                  </a:lnTo>
                  <a:cubicBezTo>
                    <a:pt x="959" y="3994"/>
                    <a:pt x="1199" y="3634"/>
                    <a:pt x="1199" y="3634"/>
                  </a:cubicBezTo>
                  <a:cubicBezTo>
                    <a:pt x="2057" y="2346"/>
                    <a:pt x="2387" y="1727"/>
                    <a:pt x="2507" y="1438"/>
                  </a:cubicBezTo>
                  <a:cubicBezTo>
                    <a:pt x="2547" y="1318"/>
                    <a:pt x="2567" y="1248"/>
                    <a:pt x="2576" y="1228"/>
                  </a:cubicBezTo>
                  <a:cubicBezTo>
                    <a:pt x="2576" y="1228"/>
                    <a:pt x="2215" y="690"/>
                    <a:pt x="2086" y="146"/>
                  </a:cubicBezTo>
                  <a:close/>
                  <a:moveTo>
                    <a:pt x="2" y="6429"/>
                  </a:moveTo>
                  <a:cubicBezTo>
                    <a:pt x="1" y="6429"/>
                    <a:pt x="1" y="6429"/>
                    <a:pt x="1" y="6430"/>
                  </a:cubicBezTo>
                  <a:cubicBezTo>
                    <a:pt x="1" y="6430"/>
                    <a:pt x="1" y="6429"/>
                    <a:pt x="2" y="6429"/>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2"/>
            <p:cNvSpPr/>
            <p:nvPr/>
          </p:nvSpPr>
          <p:spPr>
            <a:xfrm>
              <a:off x="1164239" y="4522342"/>
              <a:ext cx="578429" cy="293771"/>
            </a:xfrm>
            <a:custGeom>
              <a:avLst/>
              <a:gdLst/>
              <a:ahLst/>
              <a:cxnLst/>
              <a:rect l="l" t="t" r="r" b="b"/>
              <a:pathLst>
                <a:path w="5332" h="2708" extrusionOk="0">
                  <a:moveTo>
                    <a:pt x="5192" y="1"/>
                  </a:moveTo>
                  <a:cubicBezTo>
                    <a:pt x="5192" y="1"/>
                    <a:pt x="4882" y="1369"/>
                    <a:pt x="4493" y="1818"/>
                  </a:cubicBezTo>
                  <a:cubicBezTo>
                    <a:pt x="4348" y="1988"/>
                    <a:pt x="4178" y="2055"/>
                    <a:pt x="3983" y="2055"/>
                  </a:cubicBezTo>
                  <a:cubicBezTo>
                    <a:pt x="3653" y="2055"/>
                    <a:pt x="3254" y="1862"/>
                    <a:pt x="2796" y="1648"/>
                  </a:cubicBezTo>
                  <a:cubicBezTo>
                    <a:pt x="2326" y="1429"/>
                    <a:pt x="1" y="171"/>
                    <a:pt x="1" y="171"/>
                  </a:cubicBezTo>
                  <a:lnTo>
                    <a:pt x="1" y="171"/>
                  </a:lnTo>
                  <a:lnTo>
                    <a:pt x="170" y="460"/>
                  </a:lnTo>
                  <a:cubicBezTo>
                    <a:pt x="669" y="910"/>
                    <a:pt x="2226" y="1768"/>
                    <a:pt x="2865" y="2147"/>
                  </a:cubicBezTo>
                  <a:cubicBezTo>
                    <a:pt x="3403" y="2461"/>
                    <a:pt x="3806" y="2707"/>
                    <a:pt x="4097" y="2707"/>
                  </a:cubicBezTo>
                  <a:cubicBezTo>
                    <a:pt x="4195" y="2707"/>
                    <a:pt x="4280" y="2679"/>
                    <a:pt x="4353" y="2616"/>
                  </a:cubicBezTo>
                  <a:cubicBezTo>
                    <a:pt x="4642" y="2367"/>
                    <a:pt x="5092" y="1788"/>
                    <a:pt x="5281" y="1318"/>
                  </a:cubicBezTo>
                  <a:cubicBezTo>
                    <a:pt x="5281" y="1109"/>
                    <a:pt x="5331" y="819"/>
                    <a:pt x="5331" y="819"/>
                  </a:cubicBezTo>
                  <a:cubicBezTo>
                    <a:pt x="5321" y="311"/>
                    <a:pt x="5192" y="1"/>
                    <a:pt x="5192"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2"/>
            <p:cNvSpPr/>
            <p:nvPr/>
          </p:nvSpPr>
          <p:spPr>
            <a:xfrm>
              <a:off x="1915918" y="3894226"/>
              <a:ext cx="253415" cy="234105"/>
            </a:xfrm>
            <a:custGeom>
              <a:avLst/>
              <a:gdLst/>
              <a:ahLst/>
              <a:cxnLst/>
              <a:rect l="l" t="t" r="r" b="b"/>
              <a:pathLst>
                <a:path w="2336" h="2158" extrusionOk="0">
                  <a:moveTo>
                    <a:pt x="1836" y="1"/>
                  </a:moveTo>
                  <a:lnTo>
                    <a:pt x="60" y="470"/>
                  </a:lnTo>
                  <a:cubicBezTo>
                    <a:pt x="60" y="470"/>
                    <a:pt x="199" y="1259"/>
                    <a:pt x="139" y="1429"/>
                  </a:cubicBezTo>
                  <a:cubicBezTo>
                    <a:pt x="139" y="1449"/>
                    <a:pt x="109" y="1478"/>
                    <a:pt x="80" y="1509"/>
                  </a:cubicBezTo>
                  <a:cubicBezTo>
                    <a:pt x="80" y="1538"/>
                    <a:pt x="1" y="2157"/>
                    <a:pt x="779" y="2157"/>
                  </a:cubicBezTo>
                  <a:cubicBezTo>
                    <a:pt x="785" y="2157"/>
                    <a:pt x="792" y="2157"/>
                    <a:pt x="798" y="2157"/>
                  </a:cubicBezTo>
                  <a:cubicBezTo>
                    <a:pt x="1597" y="2157"/>
                    <a:pt x="2296" y="1398"/>
                    <a:pt x="2336" y="1358"/>
                  </a:cubicBezTo>
                  <a:lnTo>
                    <a:pt x="2325" y="1358"/>
                  </a:lnTo>
                  <a:cubicBezTo>
                    <a:pt x="2205" y="1259"/>
                    <a:pt x="1836" y="1"/>
                    <a:pt x="1836"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2"/>
            <p:cNvSpPr/>
            <p:nvPr/>
          </p:nvSpPr>
          <p:spPr>
            <a:xfrm>
              <a:off x="2484369" y="4638310"/>
              <a:ext cx="139834" cy="61727"/>
            </a:xfrm>
            <a:custGeom>
              <a:avLst/>
              <a:gdLst/>
              <a:ahLst/>
              <a:cxnLst/>
              <a:rect l="l" t="t" r="r" b="b"/>
              <a:pathLst>
                <a:path w="1289" h="569" extrusionOk="0">
                  <a:moveTo>
                    <a:pt x="0" y="0"/>
                  </a:moveTo>
                  <a:lnTo>
                    <a:pt x="0" y="0"/>
                  </a:lnTo>
                  <a:cubicBezTo>
                    <a:pt x="270" y="309"/>
                    <a:pt x="370" y="469"/>
                    <a:pt x="370" y="469"/>
                  </a:cubicBezTo>
                  <a:cubicBezTo>
                    <a:pt x="340" y="509"/>
                    <a:pt x="310" y="539"/>
                    <a:pt x="290" y="569"/>
                  </a:cubicBezTo>
                  <a:cubicBezTo>
                    <a:pt x="318" y="560"/>
                    <a:pt x="802" y="368"/>
                    <a:pt x="1228" y="368"/>
                  </a:cubicBezTo>
                  <a:cubicBezTo>
                    <a:pt x="1248" y="368"/>
                    <a:pt x="1268" y="368"/>
                    <a:pt x="1288" y="369"/>
                  </a:cubicBezTo>
                  <a:cubicBezTo>
                    <a:pt x="1288" y="369"/>
                    <a:pt x="439" y="240"/>
                    <a:pt x="0"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2"/>
            <p:cNvSpPr/>
            <p:nvPr/>
          </p:nvSpPr>
          <p:spPr>
            <a:xfrm>
              <a:off x="2125941" y="4463870"/>
              <a:ext cx="585914" cy="696458"/>
            </a:xfrm>
            <a:custGeom>
              <a:avLst/>
              <a:gdLst/>
              <a:ahLst/>
              <a:cxnLst/>
              <a:rect l="l" t="t" r="r" b="b"/>
              <a:pathLst>
                <a:path w="5401" h="6420" extrusionOk="0">
                  <a:moveTo>
                    <a:pt x="4253" y="1"/>
                  </a:moveTo>
                  <a:lnTo>
                    <a:pt x="4253" y="1"/>
                  </a:lnTo>
                  <a:cubicBezTo>
                    <a:pt x="4273" y="61"/>
                    <a:pt x="4672" y="999"/>
                    <a:pt x="4921" y="1508"/>
                  </a:cubicBezTo>
                  <a:cubicBezTo>
                    <a:pt x="5131" y="1957"/>
                    <a:pt x="5091" y="2447"/>
                    <a:pt x="4612" y="2996"/>
                  </a:cubicBezTo>
                  <a:cubicBezTo>
                    <a:pt x="3863" y="3854"/>
                    <a:pt x="2925" y="4563"/>
                    <a:pt x="2286" y="5192"/>
                  </a:cubicBezTo>
                  <a:cubicBezTo>
                    <a:pt x="2099" y="5373"/>
                    <a:pt x="1954" y="5410"/>
                    <a:pt x="1865" y="5410"/>
                  </a:cubicBezTo>
                  <a:cubicBezTo>
                    <a:pt x="1801" y="5410"/>
                    <a:pt x="1767" y="5391"/>
                    <a:pt x="1767" y="5391"/>
                  </a:cubicBezTo>
                  <a:cubicBezTo>
                    <a:pt x="1767" y="5391"/>
                    <a:pt x="1757" y="5551"/>
                    <a:pt x="1657" y="5621"/>
                  </a:cubicBezTo>
                  <a:cubicBezTo>
                    <a:pt x="1627" y="5641"/>
                    <a:pt x="1547" y="5661"/>
                    <a:pt x="1447" y="5681"/>
                  </a:cubicBezTo>
                  <a:cubicBezTo>
                    <a:pt x="1228" y="5711"/>
                    <a:pt x="908" y="5741"/>
                    <a:pt x="819" y="5761"/>
                  </a:cubicBezTo>
                  <a:cubicBezTo>
                    <a:pt x="539" y="5831"/>
                    <a:pt x="440" y="6230"/>
                    <a:pt x="0" y="6420"/>
                  </a:cubicBezTo>
                  <a:lnTo>
                    <a:pt x="80" y="6420"/>
                  </a:lnTo>
                  <a:cubicBezTo>
                    <a:pt x="509" y="6390"/>
                    <a:pt x="589" y="5941"/>
                    <a:pt x="859" y="5910"/>
                  </a:cubicBezTo>
                  <a:cubicBezTo>
                    <a:pt x="1028" y="5901"/>
                    <a:pt x="1308" y="5890"/>
                    <a:pt x="1547" y="5861"/>
                  </a:cubicBezTo>
                  <a:cubicBezTo>
                    <a:pt x="1707" y="5841"/>
                    <a:pt x="1837" y="5811"/>
                    <a:pt x="1907" y="5761"/>
                  </a:cubicBezTo>
                  <a:cubicBezTo>
                    <a:pt x="2077" y="5631"/>
                    <a:pt x="2476" y="5152"/>
                    <a:pt x="3624" y="4364"/>
                  </a:cubicBezTo>
                  <a:cubicBezTo>
                    <a:pt x="4782" y="3565"/>
                    <a:pt x="5331" y="2656"/>
                    <a:pt x="5371" y="2516"/>
                  </a:cubicBezTo>
                  <a:cubicBezTo>
                    <a:pt x="5401" y="2367"/>
                    <a:pt x="5401" y="2048"/>
                    <a:pt x="5032" y="1338"/>
                  </a:cubicBezTo>
                  <a:cubicBezTo>
                    <a:pt x="4872" y="1019"/>
                    <a:pt x="4562" y="500"/>
                    <a:pt x="4253"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2"/>
            <p:cNvSpPr/>
            <p:nvPr/>
          </p:nvSpPr>
          <p:spPr>
            <a:xfrm>
              <a:off x="1578970" y="4550548"/>
              <a:ext cx="19635" cy="83532"/>
            </a:xfrm>
            <a:custGeom>
              <a:avLst/>
              <a:gdLst/>
              <a:ahLst/>
              <a:cxnLst/>
              <a:rect l="l" t="t" r="r" b="b"/>
              <a:pathLst>
                <a:path w="181" h="770" extrusionOk="0">
                  <a:moveTo>
                    <a:pt x="180" y="0"/>
                  </a:moveTo>
                  <a:lnTo>
                    <a:pt x="180" y="0"/>
                  </a:lnTo>
                  <a:cubicBezTo>
                    <a:pt x="131" y="160"/>
                    <a:pt x="71" y="310"/>
                    <a:pt x="1" y="420"/>
                  </a:cubicBezTo>
                  <a:lnTo>
                    <a:pt x="180" y="769"/>
                  </a:lnTo>
                  <a:cubicBezTo>
                    <a:pt x="131" y="430"/>
                    <a:pt x="180" y="1"/>
                    <a:pt x="180"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2"/>
            <p:cNvSpPr/>
            <p:nvPr/>
          </p:nvSpPr>
          <p:spPr>
            <a:xfrm>
              <a:off x="1834556" y="4892378"/>
              <a:ext cx="40247" cy="74094"/>
            </a:xfrm>
            <a:custGeom>
              <a:avLst/>
              <a:gdLst/>
              <a:ahLst/>
              <a:cxnLst/>
              <a:rect l="l" t="t" r="r" b="b"/>
              <a:pathLst>
                <a:path w="371" h="683" extrusionOk="0">
                  <a:moveTo>
                    <a:pt x="191" y="174"/>
                  </a:moveTo>
                  <a:cubicBezTo>
                    <a:pt x="200" y="174"/>
                    <a:pt x="192" y="183"/>
                    <a:pt x="182" y="183"/>
                  </a:cubicBezTo>
                  <a:lnTo>
                    <a:pt x="182" y="183"/>
                  </a:lnTo>
                  <a:cubicBezTo>
                    <a:pt x="187" y="177"/>
                    <a:pt x="191" y="174"/>
                    <a:pt x="191" y="174"/>
                  </a:cubicBezTo>
                  <a:close/>
                  <a:moveTo>
                    <a:pt x="179" y="0"/>
                  </a:moveTo>
                  <a:cubicBezTo>
                    <a:pt x="156" y="0"/>
                    <a:pt x="125" y="9"/>
                    <a:pt x="111" y="24"/>
                  </a:cubicBezTo>
                  <a:cubicBezTo>
                    <a:pt x="40" y="64"/>
                    <a:pt x="21" y="134"/>
                    <a:pt x="11" y="184"/>
                  </a:cubicBezTo>
                  <a:cubicBezTo>
                    <a:pt x="1" y="294"/>
                    <a:pt x="31" y="383"/>
                    <a:pt x="71" y="473"/>
                  </a:cubicBezTo>
                  <a:cubicBezTo>
                    <a:pt x="100" y="383"/>
                    <a:pt x="120" y="294"/>
                    <a:pt x="151" y="223"/>
                  </a:cubicBezTo>
                  <a:cubicBezTo>
                    <a:pt x="154" y="218"/>
                    <a:pt x="158" y="213"/>
                    <a:pt x="162" y="208"/>
                  </a:cubicBezTo>
                  <a:lnTo>
                    <a:pt x="162" y="208"/>
                  </a:lnTo>
                  <a:cubicBezTo>
                    <a:pt x="181" y="268"/>
                    <a:pt x="191" y="356"/>
                    <a:pt x="211" y="434"/>
                  </a:cubicBezTo>
                  <a:cubicBezTo>
                    <a:pt x="211" y="473"/>
                    <a:pt x="220" y="513"/>
                    <a:pt x="220" y="553"/>
                  </a:cubicBezTo>
                  <a:cubicBezTo>
                    <a:pt x="220" y="593"/>
                    <a:pt x="231" y="633"/>
                    <a:pt x="200" y="683"/>
                  </a:cubicBezTo>
                  <a:cubicBezTo>
                    <a:pt x="260" y="673"/>
                    <a:pt x="290" y="613"/>
                    <a:pt x="310" y="573"/>
                  </a:cubicBezTo>
                  <a:cubicBezTo>
                    <a:pt x="330" y="523"/>
                    <a:pt x="340" y="483"/>
                    <a:pt x="350" y="434"/>
                  </a:cubicBezTo>
                  <a:cubicBezTo>
                    <a:pt x="360" y="334"/>
                    <a:pt x="370" y="243"/>
                    <a:pt x="330" y="134"/>
                  </a:cubicBezTo>
                  <a:cubicBezTo>
                    <a:pt x="330" y="124"/>
                    <a:pt x="320" y="114"/>
                    <a:pt x="310" y="94"/>
                  </a:cubicBezTo>
                  <a:cubicBezTo>
                    <a:pt x="300" y="84"/>
                    <a:pt x="300" y="64"/>
                    <a:pt x="280" y="44"/>
                  </a:cubicBezTo>
                  <a:cubicBezTo>
                    <a:pt x="270" y="44"/>
                    <a:pt x="260" y="34"/>
                    <a:pt x="251" y="24"/>
                  </a:cubicBezTo>
                  <a:cubicBezTo>
                    <a:pt x="240" y="14"/>
                    <a:pt x="220" y="14"/>
                    <a:pt x="200" y="4"/>
                  </a:cubicBezTo>
                  <a:cubicBezTo>
                    <a:pt x="195" y="1"/>
                    <a:pt x="187" y="0"/>
                    <a:pt x="179"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2"/>
            <p:cNvSpPr/>
            <p:nvPr/>
          </p:nvSpPr>
          <p:spPr>
            <a:xfrm>
              <a:off x="1654800" y="4041545"/>
              <a:ext cx="673676" cy="651003"/>
            </a:xfrm>
            <a:custGeom>
              <a:avLst/>
              <a:gdLst/>
              <a:ahLst/>
              <a:cxnLst/>
              <a:rect l="l" t="t" r="r" b="b"/>
              <a:pathLst>
                <a:path w="6210" h="6001" extrusionOk="0">
                  <a:moveTo>
                    <a:pt x="4743" y="0"/>
                  </a:moveTo>
                  <a:cubicBezTo>
                    <a:pt x="4743" y="0"/>
                    <a:pt x="4024" y="799"/>
                    <a:pt x="3205" y="799"/>
                  </a:cubicBezTo>
                  <a:cubicBezTo>
                    <a:pt x="3199" y="799"/>
                    <a:pt x="3192" y="799"/>
                    <a:pt x="3186" y="799"/>
                  </a:cubicBezTo>
                  <a:cubicBezTo>
                    <a:pt x="2388" y="799"/>
                    <a:pt x="2487" y="160"/>
                    <a:pt x="2487" y="160"/>
                  </a:cubicBezTo>
                  <a:lnTo>
                    <a:pt x="2487" y="160"/>
                  </a:lnTo>
                  <a:cubicBezTo>
                    <a:pt x="2307" y="330"/>
                    <a:pt x="1828" y="559"/>
                    <a:pt x="1368" y="670"/>
                  </a:cubicBezTo>
                  <a:cubicBezTo>
                    <a:pt x="1249" y="699"/>
                    <a:pt x="1138" y="719"/>
                    <a:pt x="1039" y="739"/>
                  </a:cubicBezTo>
                  <a:cubicBezTo>
                    <a:pt x="719" y="1558"/>
                    <a:pt x="320" y="2097"/>
                    <a:pt x="131" y="2536"/>
                  </a:cubicBezTo>
                  <a:cubicBezTo>
                    <a:pt x="40" y="2726"/>
                    <a:pt x="0" y="2895"/>
                    <a:pt x="11" y="3055"/>
                  </a:cubicBezTo>
                  <a:cubicBezTo>
                    <a:pt x="60" y="3754"/>
                    <a:pt x="280" y="3854"/>
                    <a:pt x="639" y="4373"/>
                  </a:cubicBezTo>
                  <a:cubicBezTo>
                    <a:pt x="799" y="4603"/>
                    <a:pt x="819" y="4982"/>
                    <a:pt x="809" y="5291"/>
                  </a:cubicBezTo>
                  <a:cubicBezTo>
                    <a:pt x="809" y="5291"/>
                    <a:pt x="1230" y="5218"/>
                    <a:pt x="1857" y="5218"/>
                  </a:cubicBezTo>
                  <a:cubicBezTo>
                    <a:pt x="2714" y="5218"/>
                    <a:pt x="3958" y="5355"/>
                    <a:pt x="5042" y="6000"/>
                  </a:cubicBezTo>
                  <a:cubicBezTo>
                    <a:pt x="5801" y="4952"/>
                    <a:pt x="6210" y="4113"/>
                    <a:pt x="6210" y="4113"/>
                  </a:cubicBezTo>
                  <a:cubicBezTo>
                    <a:pt x="4763" y="2427"/>
                    <a:pt x="5810" y="619"/>
                    <a:pt x="5810" y="619"/>
                  </a:cubicBezTo>
                  <a:cubicBezTo>
                    <a:pt x="5501" y="550"/>
                    <a:pt x="4852" y="91"/>
                    <a:pt x="47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2"/>
            <p:cNvSpPr/>
            <p:nvPr/>
          </p:nvSpPr>
          <p:spPr>
            <a:xfrm>
              <a:off x="1904961" y="4407567"/>
              <a:ext cx="423516" cy="284984"/>
            </a:xfrm>
            <a:custGeom>
              <a:avLst/>
              <a:gdLst/>
              <a:ahLst/>
              <a:cxnLst/>
              <a:rect l="l" t="t" r="r" b="b"/>
              <a:pathLst>
                <a:path w="3904" h="2627" extrusionOk="0">
                  <a:moveTo>
                    <a:pt x="3425" y="1"/>
                  </a:moveTo>
                  <a:cubicBezTo>
                    <a:pt x="3425" y="1"/>
                    <a:pt x="2766" y="1149"/>
                    <a:pt x="2027" y="1289"/>
                  </a:cubicBezTo>
                  <a:cubicBezTo>
                    <a:pt x="1803" y="1329"/>
                    <a:pt x="1609" y="1346"/>
                    <a:pt x="1439" y="1346"/>
                  </a:cubicBezTo>
                  <a:cubicBezTo>
                    <a:pt x="672" y="1346"/>
                    <a:pt x="393" y="988"/>
                    <a:pt x="1" y="710"/>
                  </a:cubicBezTo>
                  <a:lnTo>
                    <a:pt x="1" y="710"/>
                  </a:lnTo>
                  <a:cubicBezTo>
                    <a:pt x="1" y="710"/>
                    <a:pt x="170" y="1598"/>
                    <a:pt x="1528" y="1877"/>
                  </a:cubicBezTo>
                  <a:cubicBezTo>
                    <a:pt x="1867" y="1948"/>
                    <a:pt x="1887" y="2227"/>
                    <a:pt x="2137" y="2327"/>
                  </a:cubicBezTo>
                  <a:cubicBezTo>
                    <a:pt x="2277" y="2376"/>
                    <a:pt x="2526" y="2496"/>
                    <a:pt x="2736" y="2626"/>
                  </a:cubicBezTo>
                  <a:cubicBezTo>
                    <a:pt x="3495" y="1578"/>
                    <a:pt x="3904" y="739"/>
                    <a:pt x="3904" y="739"/>
                  </a:cubicBezTo>
                  <a:cubicBezTo>
                    <a:pt x="3694" y="500"/>
                    <a:pt x="3544" y="251"/>
                    <a:pt x="34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2"/>
            <p:cNvSpPr/>
            <p:nvPr/>
          </p:nvSpPr>
          <p:spPr>
            <a:xfrm>
              <a:off x="1727375" y="4484482"/>
              <a:ext cx="177694" cy="131155"/>
            </a:xfrm>
            <a:custGeom>
              <a:avLst/>
              <a:gdLst/>
              <a:ahLst/>
              <a:cxnLst/>
              <a:rect l="l" t="t" r="r" b="b"/>
              <a:pathLst>
                <a:path w="1638" h="1209" extrusionOk="0">
                  <a:moveTo>
                    <a:pt x="1638" y="1"/>
                  </a:moveTo>
                  <a:cubicBezTo>
                    <a:pt x="1188" y="41"/>
                    <a:pt x="1088" y="460"/>
                    <a:pt x="500" y="480"/>
                  </a:cubicBezTo>
                  <a:cubicBezTo>
                    <a:pt x="491" y="480"/>
                    <a:pt x="481" y="480"/>
                    <a:pt x="472" y="480"/>
                  </a:cubicBezTo>
                  <a:cubicBezTo>
                    <a:pt x="206" y="480"/>
                    <a:pt x="1" y="350"/>
                    <a:pt x="1" y="350"/>
                  </a:cubicBezTo>
                  <a:lnTo>
                    <a:pt x="1" y="350"/>
                  </a:lnTo>
                  <a:cubicBezTo>
                    <a:pt x="130" y="589"/>
                    <a:pt x="150" y="929"/>
                    <a:pt x="140" y="1208"/>
                  </a:cubicBezTo>
                  <a:cubicBezTo>
                    <a:pt x="140" y="1208"/>
                    <a:pt x="839" y="829"/>
                    <a:pt x="1239" y="430"/>
                  </a:cubicBezTo>
                  <a:cubicBezTo>
                    <a:pt x="1428" y="230"/>
                    <a:pt x="1638" y="1"/>
                    <a:pt x="16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2"/>
            <p:cNvSpPr/>
            <p:nvPr/>
          </p:nvSpPr>
          <p:spPr>
            <a:xfrm>
              <a:off x="854521" y="4283029"/>
              <a:ext cx="212409" cy="287045"/>
            </a:xfrm>
            <a:custGeom>
              <a:avLst/>
              <a:gdLst/>
              <a:ahLst/>
              <a:cxnLst/>
              <a:rect l="l" t="t" r="r" b="b"/>
              <a:pathLst>
                <a:path w="1958" h="2646" extrusionOk="0">
                  <a:moveTo>
                    <a:pt x="999" y="1"/>
                  </a:moveTo>
                  <a:cubicBezTo>
                    <a:pt x="449" y="1"/>
                    <a:pt x="1" y="590"/>
                    <a:pt x="1" y="1319"/>
                  </a:cubicBezTo>
                  <a:cubicBezTo>
                    <a:pt x="1" y="2047"/>
                    <a:pt x="449" y="2646"/>
                    <a:pt x="999" y="2646"/>
                  </a:cubicBezTo>
                  <a:lnTo>
                    <a:pt x="1957" y="2646"/>
                  </a:lnTo>
                  <a:lnTo>
                    <a:pt x="1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2"/>
            <p:cNvSpPr/>
            <p:nvPr/>
          </p:nvSpPr>
          <p:spPr>
            <a:xfrm>
              <a:off x="959532" y="4283029"/>
              <a:ext cx="215663" cy="287045"/>
            </a:xfrm>
            <a:custGeom>
              <a:avLst/>
              <a:gdLst/>
              <a:ahLst/>
              <a:cxnLst/>
              <a:rect l="l" t="t" r="r" b="b"/>
              <a:pathLst>
                <a:path w="1988" h="2646" extrusionOk="0">
                  <a:moveTo>
                    <a:pt x="989" y="1"/>
                  </a:moveTo>
                  <a:cubicBezTo>
                    <a:pt x="440" y="1"/>
                    <a:pt x="1" y="590"/>
                    <a:pt x="1" y="1319"/>
                  </a:cubicBezTo>
                  <a:cubicBezTo>
                    <a:pt x="1" y="2047"/>
                    <a:pt x="440" y="2646"/>
                    <a:pt x="989" y="2646"/>
                  </a:cubicBezTo>
                  <a:cubicBezTo>
                    <a:pt x="1538" y="2646"/>
                    <a:pt x="1987" y="2047"/>
                    <a:pt x="1987" y="1319"/>
                  </a:cubicBezTo>
                  <a:cubicBezTo>
                    <a:pt x="1987" y="590"/>
                    <a:pt x="1538" y="1"/>
                    <a:pt x="9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2"/>
            <p:cNvSpPr/>
            <p:nvPr/>
          </p:nvSpPr>
          <p:spPr>
            <a:xfrm>
              <a:off x="1040786" y="4383701"/>
              <a:ext cx="49902" cy="96549"/>
            </a:xfrm>
            <a:custGeom>
              <a:avLst/>
              <a:gdLst/>
              <a:ahLst/>
              <a:cxnLst/>
              <a:rect l="l" t="t" r="r" b="b"/>
              <a:pathLst>
                <a:path w="460" h="890" extrusionOk="0">
                  <a:moveTo>
                    <a:pt x="330" y="1"/>
                  </a:moveTo>
                  <a:cubicBezTo>
                    <a:pt x="150" y="1"/>
                    <a:pt x="1" y="201"/>
                    <a:pt x="1" y="451"/>
                  </a:cubicBezTo>
                  <a:cubicBezTo>
                    <a:pt x="1" y="690"/>
                    <a:pt x="150" y="890"/>
                    <a:pt x="330" y="890"/>
                  </a:cubicBezTo>
                  <a:lnTo>
                    <a:pt x="460" y="890"/>
                  </a:lnTo>
                  <a:lnTo>
                    <a:pt x="4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2"/>
            <p:cNvSpPr/>
            <p:nvPr/>
          </p:nvSpPr>
          <p:spPr>
            <a:xfrm>
              <a:off x="1054889" y="4383701"/>
              <a:ext cx="72683" cy="96549"/>
            </a:xfrm>
            <a:custGeom>
              <a:avLst/>
              <a:gdLst/>
              <a:ahLst/>
              <a:cxnLst/>
              <a:rect l="l" t="t" r="r" b="b"/>
              <a:pathLst>
                <a:path w="670" h="890" extrusionOk="0">
                  <a:moveTo>
                    <a:pt x="330" y="1"/>
                  </a:moveTo>
                  <a:cubicBezTo>
                    <a:pt x="150" y="1"/>
                    <a:pt x="0" y="201"/>
                    <a:pt x="0" y="451"/>
                  </a:cubicBezTo>
                  <a:cubicBezTo>
                    <a:pt x="0" y="690"/>
                    <a:pt x="150" y="890"/>
                    <a:pt x="330" y="890"/>
                  </a:cubicBezTo>
                  <a:cubicBezTo>
                    <a:pt x="519" y="890"/>
                    <a:pt x="669" y="690"/>
                    <a:pt x="669" y="451"/>
                  </a:cubicBezTo>
                  <a:cubicBezTo>
                    <a:pt x="669" y="201"/>
                    <a:pt x="519" y="1"/>
                    <a:pt x="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2"/>
            <p:cNvSpPr/>
            <p:nvPr/>
          </p:nvSpPr>
          <p:spPr>
            <a:xfrm>
              <a:off x="1084071" y="4299301"/>
              <a:ext cx="212409" cy="287153"/>
            </a:xfrm>
            <a:custGeom>
              <a:avLst/>
              <a:gdLst/>
              <a:ahLst/>
              <a:cxnLst/>
              <a:rect l="l" t="t" r="r" b="b"/>
              <a:pathLst>
                <a:path w="1958" h="2647" extrusionOk="0">
                  <a:moveTo>
                    <a:pt x="989" y="0"/>
                  </a:moveTo>
                  <a:cubicBezTo>
                    <a:pt x="450" y="0"/>
                    <a:pt x="1" y="599"/>
                    <a:pt x="1" y="1328"/>
                  </a:cubicBezTo>
                  <a:cubicBezTo>
                    <a:pt x="1" y="2057"/>
                    <a:pt x="450" y="2646"/>
                    <a:pt x="989" y="2646"/>
                  </a:cubicBezTo>
                  <a:lnTo>
                    <a:pt x="1958" y="2646"/>
                  </a:ln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2"/>
            <p:cNvSpPr/>
            <p:nvPr/>
          </p:nvSpPr>
          <p:spPr>
            <a:xfrm>
              <a:off x="1188106" y="4299301"/>
              <a:ext cx="215555" cy="287153"/>
            </a:xfrm>
            <a:custGeom>
              <a:avLst/>
              <a:gdLst/>
              <a:ahLst/>
              <a:cxnLst/>
              <a:rect l="l" t="t" r="r" b="b"/>
              <a:pathLst>
                <a:path w="1987" h="2647" extrusionOk="0">
                  <a:moveTo>
                    <a:pt x="999" y="0"/>
                  </a:moveTo>
                  <a:cubicBezTo>
                    <a:pt x="449" y="0"/>
                    <a:pt x="0" y="599"/>
                    <a:pt x="0" y="1328"/>
                  </a:cubicBezTo>
                  <a:cubicBezTo>
                    <a:pt x="0" y="2057"/>
                    <a:pt x="449" y="2646"/>
                    <a:pt x="999" y="2646"/>
                  </a:cubicBezTo>
                  <a:cubicBezTo>
                    <a:pt x="1547" y="2646"/>
                    <a:pt x="1986" y="2057"/>
                    <a:pt x="1986" y="1328"/>
                  </a:cubicBezTo>
                  <a:cubicBezTo>
                    <a:pt x="1986" y="599"/>
                    <a:pt x="1547" y="0"/>
                    <a:pt x="9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2"/>
            <p:cNvSpPr/>
            <p:nvPr/>
          </p:nvSpPr>
          <p:spPr>
            <a:xfrm>
              <a:off x="1284439" y="4398888"/>
              <a:ext cx="50987" cy="96549"/>
            </a:xfrm>
            <a:custGeom>
              <a:avLst/>
              <a:gdLst/>
              <a:ahLst/>
              <a:cxnLst/>
              <a:rect l="l" t="t" r="r" b="b"/>
              <a:pathLst>
                <a:path w="470" h="890" extrusionOk="0">
                  <a:moveTo>
                    <a:pt x="340" y="1"/>
                  </a:moveTo>
                  <a:cubicBezTo>
                    <a:pt x="150" y="1"/>
                    <a:pt x="0" y="200"/>
                    <a:pt x="0" y="450"/>
                  </a:cubicBezTo>
                  <a:cubicBezTo>
                    <a:pt x="0" y="690"/>
                    <a:pt x="150" y="890"/>
                    <a:pt x="340" y="890"/>
                  </a:cubicBezTo>
                  <a:lnTo>
                    <a:pt x="470" y="890"/>
                  </a:lnTo>
                  <a:lnTo>
                    <a:pt x="4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2"/>
            <p:cNvSpPr/>
            <p:nvPr/>
          </p:nvSpPr>
          <p:spPr>
            <a:xfrm>
              <a:off x="1299626" y="4398888"/>
              <a:ext cx="71490" cy="96549"/>
            </a:xfrm>
            <a:custGeom>
              <a:avLst/>
              <a:gdLst/>
              <a:ahLst/>
              <a:cxnLst/>
              <a:rect l="l" t="t" r="r" b="b"/>
              <a:pathLst>
                <a:path w="659" h="890" extrusionOk="0">
                  <a:moveTo>
                    <a:pt x="330" y="1"/>
                  </a:moveTo>
                  <a:cubicBezTo>
                    <a:pt x="140" y="1"/>
                    <a:pt x="0" y="200"/>
                    <a:pt x="0" y="450"/>
                  </a:cubicBezTo>
                  <a:cubicBezTo>
                    <a:pt x="0" y="690"/>
                    <a:pt x="140" y="890"/>
                    <a:pt x="330" y="890"/>
                  </a:cubicBezTo>
                  <a:cubicBezTo>
                    <a:pt x="510" y="890"/>
                    <a:pt x="659" y="690"/>
                    <a:pt x="659" y="450"/>
                  </a:cubicBezTo>
                  <a:cubicBezTo>
                    <a:pt x="659" y="200"/>
                    <a:pt x="510" y="1"/>
                    <a:pt x="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2"/>
            <p:cNvSpPr/>
            <p:nvPr/>
          </p:nvSpPr>
          <p:spPr>
            <a:xfrm>
              <a:off x="1955840" y="3356909"/>
              <a:ext cx="420261" cy="500755"/>
            </a:xfrm>
            <a:custGeom>
              <a:avLst/>
              <a:gdLst/>
              <a:ahLst/>
              <a:cxnLst/>
              <a:rect l="l" t="t" r="r" b="b"/>
              <a:pathLst>
                <a:path w="3874" h="4616" extrusionOk="0">
                  <a:moveTo>
                    <a:pt x="1604" y="0"/>
                  </a:moveTo>
                  <a:cubicBezTo>
                    <a:pt x="970" y="0"/>
                    <a:pt x="218" y="306"/>
                    <a:pt x="1" y="1080"/>
                  </a:cubicBezTo>
                  <a:cubicBezTo>
                    <a:pt x="291" y="1271"/>
                    <a:pt x="759" y="1410"/>
                    <a:pt x="819" y="1739"/>
                  </a:cubicBezTo>
                  <a:cubicBezTo>
                    <a:pt x="889" y="2079"/>
                    <a:pt x="879" y="2418"/>
                    <a:pt x="929" y="2758"/>
                  </a:cubicBezTo>
                  <a:cubicBezTo>
                    <a:pt x="1029" y="3456"/>
                    <a:pt x="1409" y="4135"/>
                    <a:pt x="2028" y="4455"/>
                  </a:cubicBezTo>
                  <a:cubicBezTo>
                    <a:pt x="2238" y="4562"/>
                    <a:pt x="2478" y="4615"/>
                    <a:pt x="2715" y="4615"/>
                  </a:cubicBezTo>
                  <a:cubicBezTo>
                    <a:pt x="3185" y="4615"/>
                    <a:pt x="3648" y="4407"/>
                    <a:pt x="3874" y="3995"/>
                  </a:cubicBezTo>
                  <a:lnTo>
                    <a:pt x="3874" y="3995"/>
                  </a:lnTo>
                  <a:cubicBezTo>
                    <a:pt x="3846" y="4000"/>
                    <a:pt x="3818" y="4003"/>
                    <a:pt x="3790" y="4003"/>
                  </a:cubicBezTo>
                  <a:cubicBezTo>
                    <a:pt x="3532" y="4003"/>
                    <a:pt x="3294" y="3800"/>
                    <a:pt x="3186" y="3556"/>
                  </a:cubicBezTo>
                  <a:cubicBezTo>
                    <a:pt x="3066" y="3287"/>
                    <a:pt x="3086" y="2977"/>
                    <a:pt x="3135" y="2688"/>
                  </a:cubicBezTo>
                  <a:cubicBezTo>
                    <a:pt x="3186" y="2398"/>
                    <a:pt x="3275" y="2109"/>
                    <a:pt x="3275" y="1810"/>
                  </a:cubicBezTo>
                  <a:cubicBezTo>
                    <a:pt x="3275" y="1120"/>
                    <a:pt x="2756" y="272"/>
                    <a:pt x="2107" y="73"/>
                  </a:cubicBezTo>
                  <a:cubicBezTo>
                    <a:pt x="1960" y="26"/>
                    <a:pt x="1787" y="0"/>
                    <a:pt x="16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2"/>
            <p:cNvSpPr/>
            <p:nvPr/>
          </p:nvSpPr>
          <p:spPr>
            <a:xfrm>
              <a:off x="1821538" y="3474505"/>
              <a:ext cx="413861" cy="549789"/>
            </a:xfrm>
            <a:custGeom>
              <a:avLst/>
              <a:gdLst/>
              <a:ahLst/>
              <a:cxnLst/>
              <a:rect l="l" t="t" r="r" b="b"/>
              <a:pathLst>
                <a:path w="3815" h="5068" extrusionOk="0">
                  <a:moveTo>
                    <a:pt x="1714" y="1"/>
                  </a:moveTo>
                  <a:cubicBezTo>
                    <a:pt x="855" y="1"/>
                    <a:pt x="384" y="593"/>
                    <a:pt x="171" y="965"/>
                  </a:cubicBezTo>
                  <a:cubicBezTo>
                    <a:pt x="1" y="1265"/>
                    <a:pt x="71" y="1733"/>
                    <a:pt x="151" y="2043"/>
                  </a:cubicBezTo>
                  <a:cubicBezTo>
                    <a:pt x="211" y="2273"/>
                    <a:pt x="231" y="2512"/>
                    <a:pt x="211" y="2752"/>
                  </a:cubicBezTo>
                  <a:cubicBezTo>
                    <a:pt x="191" y="2962"/>
                    <a:pt x="160" y="3211"/>
                    <a:pt x="131" y="3411"/>
                  </a:cubicBezTo>
                  <a:cubicBezTo>
                    <a:pt x="61" y="3810"/>
                    <a:pt x="510" y="5068"/>
                    <a:pt x="1469" y="5068"/>
                  </a:cubicBezTo>
                  <a:cubicBezTo>
                    <a:pt x="2916" y="5068"/>
                    <a:pt x="3725" y="3830"/>
                    <a:pt x="3774" y="2852"/>
                  </a:cubicBezTo>
                  <a:cubicBezTo>
                    <a:pt x="3814" y="1873"/>
                    <a:pt x="3814" y="606"/>
                    <a:pt x="2467" y="136"/>
                  </a:cubicBezTo>
                  <a:cubicBezTo>
                    <a:pt x="2188" y="41"/>
                    <a:pt x="1938" y="1"/>
                    <a:pt x="1714" y="1"/>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2"/>
            <p:cNvSpPr/>
            <p:nvPr/>
          </p:nvSpPr>
          <p:spPr>
            <a:xfrm>
              <a:off x="1817199" y="3468538"/>
              <a:ext cx="419285" cy="484266"/>
            </a:xfrm>
            <a:custGeom>
              <a:avLst/>
              <a:gdLst/>
              <a:ahLst/>
              <a:cxnLst/>
              <a:rect l="l" t="t" r="r" b="b"/>
              <a:pathLst>
                <a:path w="3865" h="4464" extrusionOk="0">
                  <a:moveTo>
                    <a:pt x="1729" y="0"/>
                  </a:moveTo>
                  <a:cubicBezTo>
                    <a:pt x="1698" y="0"/>
                    <a:pt x="1668" y="1"/>
                    <a:pt x="1638" y="2"/>
                  </a:cubicBezTo>
                  <a:lnTo>
                    <a:pt x="1569" y="2"/>
                  </a:lnTo>
                  <a:lnTo>
                    <a:pt x="1389" y="32"/>
                  </a:lnTo>
                  <a:cubicBezTo>
                    <a:pt x="1378" y="32"/>
                    <a:pt x="1358" y="32"/>
                    <a:pt x="1339" y="42"/>
                  </a:cubicBezTo>
                  <a:cubicBezTo>
                    <a:pt x="720" y="182"/>
                    <a:pt x="360" y="650"/>
                    <a:pt x="171" y="970"/>
                  </a:cubicBezTo>
                  <a:cubicBezTo>
                    <a:pt x="1" y="1280"/>
                    <a:pt x="71" y="1759"/>
                    <a:pt x="151" y="2068"/>
                  </a:cubicBezTo>
                  <a:cubicBezTo>
                    <a:pt x="181" y="1979"/>
                    <a:pt x="280" y="1899"/>
                    <a:pt x="560" y="1859"/>
                  </a:cubicBezTo>
                  <a:cubicBezTo>
                    <a:pt x="879" y="1808"/>
                    <a:pt x="1139" y="1400"/>
                    <a:pt x="1229" y="1120"/>
                  </a:cubicBezTo>
                  <a:cubicBezTo>
                    <a:pt x="1369" y="1559"/>
                    <a:pt x="1678" y="1729"/>
                    <a:pt x="2387" y="1848"/>
                  </a:cubicBezTo>
                  <a:cubicBezTo>
                    <a:pt x="2716" y="1899"/>
                    <a:pt x="3215" y="2048"/>
                    <a:pt x="3195" y="2937"/>
                  </a:cubicBezTo>
                  <a:cubicBezTo>
                    <a:pt x="3215" y="3276"/>
                    <a:pt x="3235" y="3736"/>
                    <a:pt x="3186" y="3985"/>
                  </a:cubicBezTo>
                  <a:cubicBezTo>
                    <a:pt x="3106" y="4414"/>
                    <a:pt x="3266" y="4464"/>
                    <a:pt x="3266" y="4464"/>
                  </a:cubicBezTo>
                  <a:cubicBezTo>
                    <a:pt x="3635" y="4025"/>
                    <a:pt x="3794" y="3426"/>
                    <a:pt x="3814" y="2887"/>
                  </a:cubicBezTo>
                  <a:cubicBezTo>
                    <a:pt x="3865" y="1899"/>
                    <a:pt x="3854" y="611"/>
                    <a:pt x="2497" y="142"/>
                  </a:cubicBezTo>
                  <a:cubicBezTo>
                    <a:pt x="2207" y="36"/>
                    <a:pt x="1955" y="0"/>
                    <a:pt x="1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2"/>
            <p:cNvSpPr/>
            <p:nvPr/>
          </p:nvSpPr>
          <p:spPr>
            <a:xfrm>
              <a:off x="2151869" y="3721412"/>
              <a:ext cx="108483" cy="130613"/>
            </a:xfrm>
            <a:custGeom>
              <a:avLst/>
              <a:gdLst/>
              <a:ahLst/>
              <a:cxnLst/>
              <a:rect l="l" t="t" r="r" b="b"/>
              <a:pathLst>
                <a:path w="1000" h="1204" extrusionOk="0">
                  <a:moveTo>
                    <a:pt x="510" y="0"/>
                  </a:moveTo>
                  <a:cubicBezTo>
                    <a:pt x="353" y="0"/>
                    <a:pt x="221" y="127"/>
                    <a:pt x="221" y="127"/>
                  </a:cubicBezTo>
                  <a:cubicBezTo>
                    <a:pt x="221" y="127"/>
                    <a:pt x="1" y="386"/>
                    <a:pt x="141" y="1055"/>
                  </a:cubicBezTo>
                  <a:cubicBezTo>
                    <a:pt x="156" y="1146"/>
                    <a:pt x="258" y="1203"/>
                    <a:pt x="383" y="1203"/>
                  </a:cubicBezTo>
                  <a:cubicBezTo>
                    <a:pt x="506" y="1203"/>
                    <a:pt x="651" y="1148"/>
                    <a:pt x="760" y="1015"/>
                  </a:cubicBezTo>
                  <a:cubicBezTo>
                    <a:pt x="999" y="715"/>
                    <a:pt x="899" y="207"/>
                    <a:pt x="680" y="56"/>
                  </a:cubicBezTo>
                  <a:cubicBezTo>
                    <a:pt x="623" y="15"/>
                    <a:pt x="565" y="0"/>
                    <a:pt x="510" y="0"/>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2"/>
            <p:cNvSpPr/>
            <p:nvPr/>
          </p:nvSpPr>
          <p:spPr>
            <a:xfrm>
              <a:off x="2173565" y="3768602"/>
              <a:ext cx="32653" cy="47841"/>
            </a:xfrm>
            <a:custGeom>
              <a:avLst/>
              <a:gdLst/>
              <a:ahLst/>
              <a:cxnLst/>
              <a:rect l="l" t="t" r="r" b="b"/>
              <a:pathLst>
                <a:path w="301" h="441" extrusionOk="0">
                  <a:moveTo>
                    <a:pt x="10" y="1"/>
                  </a:moveTo>
                  <a:cubicBezTo>
                    <a:pt x="10" y="1"/>
                    <a:pt x="1" y="31"/>
                    <a:pt x="10" y="91"/>
                  </a:cubicBezTo>
                  <a:cubicBezTo>
                    <a:pt x="10" y="141"/>
                    <a:pt x="21" y="211"/>
                    <a:pt x="50" y="280"/>
                  </a:cubicBezTo>
                  <a:cubicBezTo>
                    <a:pt x="60" y="320"/>
                    <a:pt x="80" y="360"/>
                    <a:pt x="100" y="380"/>
                  </a:cubicBezTo>
                  <a:cubicBezTo>
                    <a:pt x="120" y="400"/>
                    <a:pt x="130" y="410"/>
                    <a:pt x="150" y="420"/>
                  </a:cubicBezTo>
                  <a:cubicBezTo>
                    <a:pt x="160" y="430"/>
                    <a:pt x="180" y="430"/>
                    <a:pt x="190" y="440"/>
                  </a:cubicBezTo>
                  <a:lnTo>
                    <a:pt x="260" y="440"/>
                  </a:lnTo>
                  <a:cubicBezTo>
                    <a:pt x="280" y="440"/>
                    <a:pt x="290" y="430"/>
                    <a:pt x="290" y="430"/>
                  </a:cubicBezTo>
                  <a:lnTo>
                    <a:pt x="270" y="410"/>
                  </a:lnTo>
                  <a:cubicBezTo>
                    <a:pt x="260" y="410"/>
                    <a:pt x="250" y="400"/>
                    <a:pt x="250" y="400"/>
                  </a:cubicBezTo>
                  <a:cubicBezTo>
                    <a:pt x="240" y="391"/>
                    <a:pt x="230" y="380"/>
                    <a:pt x="220" y="380"/>
                  </a:cubicBezTo>
                  <a:cubicBezTo>
                    <a:pt x="200" y="360"/>
                    <a:pt x="180" y="351"/>
                    <a:pt x="160" y="331"/>
                  </a:cubicBezTo>
                  <a:cubicBezTo>
                    <a:pt x="150" y="311"/>
                    <a:pt x="140" y="300"/>
                    <a:pt x="120" y="280"/>
                  </a:cubicBezTo>
                  <a:cubicBezTo>
                    <a:pt x="120" y="280"/>
                    <a:pt x="130" y="280"/>
                    <a:pt x="130" y="271"/>
                  </a:cubicBezTo>
                  <a:cubicBezTo>
                    <a:pt x="140" y="260"/>
                    <a:pt x="150" y="251"/>
                    <a:pt x="160" y="231"/>
                  </a:cubicBezTo>
                  <a:cubicBezTo>
                    <a:pt x="170" y="220"/>
                    <a:pt x="170" y="200"/>
                    <a:pt x="180" y="180"/>
                  </a:cubicBezTo>
                  <a:cubicBezTo>
                    <a:pt x="210" y="141"/>
                    <a:pt x="240" y="111"/>
                    <a:pt x="260" y="81"/>
                  </a:cubicBezTo>
                  <a:lnTo>
                    <a:pt x="300" y="41"/>
                  </a:lnTo>
                  <a:lnTo>
                    <a:pt x="290" y="31"/>
                  </a:lnTo>
                  <a:cubicBezTo>
                    <a:pt x="290" y="31"/>
                    <a:pt x="210" y="71"/>
                    <a:pt x="140" y="141"/>
                  </a:cubicBezTo>
                  <a:cubicBezTo>
                    <a:pt x="120" y="151"/>
                    <a:pt x="100" y="171"/>
                    <a:pt x="80" y="191"/>
                  </a:cubicBezTo>
                  <a:lnTo>
                    <a:pt x="80" y="211"/>
                  </a:lnTo>
                  <a:cubicBezTo>
                    <a:pt x="60" y="161"/>
                    <a:pt x="40" y="121"/>
                    <a:pt x="30" y="81"/>
                  </a:cubicBezTo>
                  <a:cubicBezTo>
                    <a:pt x="21" y="31"/>
                    <a:pt x="21" y="1"/>
                    <a:pt x="21"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2"/>
            <p:cNvSpPr/>
            <p:nvPr/>
          </p:nvSpPr>
          <p:spPr>
            <a:xfrm>
              <a:off x="2165971" y="3718809"/>
              <a:ext cx="88847" cy="137664"/>
            </a:xfrm>
            <a:custGeom>
              <a:avLst/>
              <a:gdLst/>
              <a:ahLst/>
              <a:cxnLst/>
              <a:rect l="l" t="t" r="r" b="b"/>
              <a:pathLst>
                <a:path w="819" h="1269" extrusionOk="0">
                  <a:moveTo>
                    <a:pt x="420" y="1"/>
                  </a:moveTo>
                  <a:cubicBezTo>
                    <a:pt x="300" y="1"/>
                    <a:pt x="210" y="51"/>
                    <a:pt x="160" y="80"/>
                  </a:cubicBezTo>
                  <a:cubicBezTo>
                    <a:pt x="110" y="120"/>
                    <a:pt x="80" y="140"/>
                    <a:pt x="80" y="140"/>
                  </a:cubicBezTo>
                  <a:lnTo>
                    <a:pt x="91" y="151"/>
                  </a:lnTo>
                  <a:cubicBezTo>
                    <a:pt x="91" y="151"/>
                    <a:pt x="120" y="131"/>
                    <a:pt x="170" y="100"/>
                  </a:cubicBezTo>
                  <a:cubicBezTo>
                    <a:pt x="211" y="76"/>
                    <a:pt x="278" y="46"/>
                    <a:pt x="355" y="46"/>
                  </a:cubicBezTo>
                  <a:cubicBezTo>
                    <a:pt x="373" y="46"/>
                    <a:pt x="391" y="47"/>
                    <a:pt x="410" y="51"/>
                  </a:cubicBezTo>
                  <a:cubicBezTo>
                    <a:pt x="459" y="51"/>
                    <a:pt x="510" y="80"/>
                    <a:pt x="550" y="120"/>
                  </a:cubicBezTo>
                  <a:cubicBezTo>
                    <a:pt x="579" y="140"/>
                    <a:pt x="590" y="160"/>
                    <a:pt x="610" y="180"/>
                  </a:cubicBezTo>
                  <a:cubicBezTo>
                    <a:pt x="630" y="211"/>
                    <a:pt x="639" y="231"/>
                    <a:pt x="659" y="260"/>
                  </a:cubicBezTo>
                  <a:cubicBezTo>
                    <a:pt x="709" y="380"/>
                    <a:pt x="729" y="520"/>
                    <a:pt x="719" y="650"/>
                  </a:cubicBezTo>
                  <a:cubicBezTo>
                    <a:pt x="709" y="719"/>
                    <a:pt x="699" y="779"/>
                    <a:pt x="670" y="839"/>
                  </a:cubicBezTo>
                  <a:cubicBezTo>
                    <a:pt x="650" y="899"/>
                    <a:pt x="610" y="959"/>
                    <a:pt x="579" y="999"/>
                  </a:cubicBezTo>
                  <a:lnTo>
                    <a:pt x="539" y="1039"/>
                  </a:lnTo>
                  <a:lnTo>
                    <a:pt x="510" y="1069"/>
                  </a:lnTo>
                  <a:cubicBezTo>
                    <a:pt x="510" y="1079"/>
                    <a:pt x="490" y="1079"/>
                    <a:pt x="479" y="1089"/>
                  </a:cubicBezTo>
                  <a:lnTo>
                    <a:pt x="450" y="1119"/>
                  </a:lnTo>
                  <a:cubicBezTo>
                    <a:pt x="400" y="1139"/>
                    <a:pt x="360" y="1159"/>
                    <a:pt x="310" y="1169"/>
                  </a:cubicBezTo>
                  <a:cubicBezTo>
                    <a:pt x="285" y="1175"/>
                    <a:pt x="260" y="1177"/>
                    <a:pt x="236" y="1177"/>
                  </a:cubicBezTo>
                  <a:cubicBezTo>
                    <a:pt x="173" y="1177"/>
                    <a:pt x="116" y="1161"/>
                    <a:pt x="80" y="1139"/>
                  </a:cubicBezTo>
                  <a:cubicBezTo>
                    <a:pt x="60" y="1119"/>
                    <a:pt x="40" y="1109"/>
                    <a:pt x="31" y="1099"/>
                  </a:cubicBezTo>
                  <a:cubicBezTo>
                    <a:pt x="20" y="1079"/>
                    <a:pt x="11" y="1079"/>
                    <a:pt x="11" y="1079"/>
                  </a:cubicBezTo>
                  <a:lnTo>
                    <a:pt x="0" y="1079"/>
                  </a:lnTo>
                  <a:cubicBezTo>
                    <a:pt x="0" y="1079"/>
                    <a:pt x="0" y="1089"/>
                    <a:pt x="11" y="1109"/>
                  </a:cubicBezTo>
                  <a:cubicBezTo>
                    <a:pt x="20" y="1119"/>
                    <a:pt x="31" y="1149"/>
                    <a:pt x="60" y="1169"/>
                  </a:cubicBezTo>
                  <a:cubicBezTo>
                    <a:pt x="80" y="1199"/>
                    <a:pt x="110" y="1218"/>
                    <a:pt x="160" y="1238"/>
                  </a:cubicBezTo>
                  <a:cubicBezTo>
                    <a:pt x="200" y="1258"/>
                    <a:pt x="260" y="1269"/>
                    <a:pt x="320" y="1269"/>
                  </a:cubicBezTo>
                  <a:cubicBezTo>
                    <a:pt x="380" y="1269"/>
                    <a:pt x="450" y="1249"/>
                    <a:pt x="510" y="1218"/>
                  </a:cubicBezTo>
                  <a:lnTo>
                    <a:pt x="599" y="1159"/>
                  </a:lnTo>
                  <a:lnTo>
                    <a:pt x="639" y="1119"/>
                  </a:lnTo>
                  <a:lnTo>
                    <a:pt x="670" y="1079"/>
                  </a:lnTo>
                  <a:cubicBezTo>
                    <a:pt x="719" y="1019"/>
                    <a:pt x="759" y="959"/>
                    <a:pt x="779" y="879"/>
                  </a:cubicBezTo>
                  <a:cubicBezTo>
                    <a:pt x="799" y="810"/>
                    <a:pt x="819" y="730"/>
                    <a:pt x="819" y="659"/>
                  </a:cubicBezTo>
                  <a:cubicBezTo>
                    <a:pt x="819" y="500"/>
                    <a:pt x="789" y="350"/>
                    <a:pt x="719" y="231"/>
                  </a:cubicBezTo>
                  <a:lnTo>
                    <a:pt x="659" y="140"/>
                  </a:lnTo>
                  <a:lnTo>
                    <a:pt x="590" y="71"/>
                  </a:lnTo>
                  <a:cubicBezTo>
                    <a:pt x="530" y="31"/>
                    <a:pt x="470" y="11"/>
                    <a:pt x="420"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2"/>
            <p:cNvSpPr/>
            <p:nvPr/>
          </p:nvSpPr>
          <p:spPr>
            <a:xfrm>
              <a:off x="1768598" y="3535798"/>
              <a:ext cx="144065" cy="265457"/>
            </a:xfrm>
            <a:custGeom>
              <a:avLst/>
              <a:gdLst/>
              <a:ahLst/>
              <a:cxnLst/>
              <a:rect l="l" t="t" r="r" b="b"/>
              <a:pathLst>
                <a:path w="1328" h="2447" extrusionOk="0">
                  <a:moveTo>
                    <a:pt x="1327" y="1"/>
                  </a:moveTo>
                  <a:cubicBezTo>
                    <a:pt x="1327" y="1"/>
                    <a:pt x="120" y="1"/>
                    <a:pt x="60" y="989"/>
                  </a:cubicBezTo>
                  <a:cubicBezTo>
                    <a:pt x="0" y="1967"/>
                    <a:pt x="569" y="2446"/>
                    <a:pt x="569" y="2446"/>
                  </a:cubicBezTo>
                  <a:cubicBezTo>
                    <a:pt x="569" y="2446"/>
                    <a:pt x="289" y="1518"/>
                    <a:pt x="559" y="1228"/>
                  </a:cubicBezTo>
                  <a:cubicBezTo>
                    <a:pt x="828" y="929"/>
                    <a:pt x="1068" y="889"/>
                    <a:pt x="1068" y="889"/>
                  </a:cubicBezTo>
                  <a:lnTo>
                    <a:pt x="1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2"/>
            <p:cNvSpPr/>
            <p:nvPr/>
          </p:nvSpPr>
          <p:spPr>
            <a:xfrm>
              <a:off x="2014312" y="3535798"/>
              <a:ext cx="144173" cy="265457"/>
            </a:xfrm>
            <a:custGeom>
              <a:avLst/>
              <a:gdLst/>
              <a:ahLst/>
              <a:cxnLst/>
              <a:rect l="l" t="t" r="r" b="b"/>
              <a:pathLst>
                <a:path w="1329" h="2447" extrusionOk="0">
                  <a:moveTo>
                    <a:pt x="1" y="1"/>
                  </a:moveTo>
                  <a:lnTo>
                    <a:pt x="260" y="889"/>
                  </a:lnTo>
                  <a:cubicBezTo>
                    <a:pt x="260" y="889"/>
                    <a:pt x="510" y="929"/>
                    <a:pt x="779" y="1228"/>
                  </a:cubicBezTo>
                  <a:cubicBezTo>
                    <a:pt x="1049" y="1518"/>
                    <a:pt x="759" y="2446"/>
                    <a:pt x="759" y="2446"/>
                  </a:cubicBezTo>
                  <a:cubicBezTo>
                    <a:pt x="759" y="2446"/>
                    <a:pt x="1329" y="1967"/>
                    <a:pt x="1269" y="989"/>
                  </a:cubicBezTo>
                  <a:cubicBezTo>
                    <a:pt x="1209" y="1"/>
                    <a:pt x="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2"/>
            <p:cNvSpPr/>
            <p:nvPr/>
          </p:nvSpPr>
          <p:spPr>
            <a:xfrm>
              <a:off x="68344" y="6978506"/>
              <a:ext cx="1132883" cy="125731"/>
            </a:xfrm>
            <a:custGeom>
              <a:avLst/>
              <a:gdLst/>
              <a:ahLst/>
              <a:cxnLst/>
              <a:rect l="l" t="t" r="r" b="b"/>
              <a:pathLst>
                <a:path w="10443" h="1159" extrusionOk="0">
                  <a:moveTo>
                    <a:pt x="5221" y="1"/>
                  </a:moveTo>
                  <a:cubicBezTo>
                    <a:pt x="2336" y="1"/>
                    <a:pt x="0" y="260"/>
                    <a:pt x="0" y="580"/>
                  </a:cubicBezTo>
                  <a:cubicBezTo>
                    <a:pt x="0" y="899"/>
                    <a:pt x="2336" y="1159"/>
                    <a:pt x="5221" y="1159"/>
                  </a:cubicBezTo>
                  <a:cubicBezTo>
                    <a:pt x="8106" y="1159"/>
                    <a:pt x="10442" y="899"/>
                    <a:pt x="10442" y="580"/>
                  </a:cubicBezTo>
                  <a:cubicBezTo>
                    <a:pt x="10442" y="260"/>
                    <a:pt x="8106" y="1"/>
                    <a:pt x="5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2"/>
            <p:cNvSpPr/>
            <p:nvPr/>
          </p:nvSpPr>
          <p:spPr>
            <a:xfrm>
              <a:off x="0" y="5785084"/>
              <a:ext cx="1234748" cy="1233663"/>
            </a:xfrm>
            <a:custGeom>
              <a:avLst/>
              <a:gdLst/>
              <a:ahLst/>
              <a:cxnLst/>
              <a:rect l="l" t="t" r="r" b="b"/>
              <a:pathLst>
                <a:path w="11382" h="11372" extrusionOk="0">
                  <a:moveTo>
                    <a:pt x="5691" y="1"/>
                  </a:moveTo>
                  <a:cubicBezTo>
                    <a:pt x="2547" y="1"/>
                    <a:pt x="1" y="2547"/>
                    <a:pt x="1" y="5691"/>
                  </a:cubicBezTo>
                  <a:cubicBezTo>
                    <a:pt x="1" y="8825"/>
                    <a:pt x="2547" y="11371"/>
                    <a:pt x="5691" y="11371"/>
                  </a:cubicBezTo>
                  <a:cubicBezTo>
                    <a:pt x="8836" y="11371"/>
                    <a:pt x="11381" y="8825"/>
                    <a:pt x="11381" y="5691"/>
                  </a:cubicBezTo>
                  <a:cubicBezTo>
                    <a:pt x="11381" y="2547"/>
                    <a:pt x="8836" y="1"/>
                    <a:pt x="5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2"/>
            <p:cNvSpPr/>
            <p:nvPr/>
          </p:nvSpPr>
          <p:spPr>
            <a:xfrm>
              <a:off x="104035" y="6692110"/>
              <a:ext cx="733233" cy="286502"/>
            </a:xfrm>
            <a:custGeom>
              <a:avLst/>
              <a:gdLst/>
              <a:ahLst/>
              <a:cxnLst/>
              <a:rect l="l" t="t" r="r" b="b"/>
              <a:pathLst>
                <a:path w="6759" h="2641" extrusionOk="0">
                  <a:moveTo>
                    <a:pt x="2027" y="1"/>
                  </a:moveTo>
                  <a:cubicBezTo>
                    <a:pt x="1974" y="1"/>
                    <a:pt x="1921" y="2"/>
                    <a:pt x="1867" y="5"/>
                  </a:cubicBezTo>
                  <a:cubicBezTo>
                    <a:pt x="1218" y="45"/>
                    <a:pt x="579" y="205"/>
                    <a:pt x="0" y="484"/>
                  </a:cubicBezTo>
                  <a:cubicBezTo>
                    <a:pt x="610" y="305"/>
                    <a:pt x="1238" y="215"/>
                    <a:pt x="1867" y="215"/>
                  </a:cubicBezTo>
                  <a:cubicBezTo>
                    <a:pt x="2496" y="215"/>
                    <a:pt x="3125" y="315"/>
                    <a:pt x="3714" y="504"/>
                  </a:cubicBezTo>
                  <a:cubicBezTo>
                    <a:pt x="4013" y="604"/>
                    <a:pt x="4303" y="714"/>
                    <a:pt x="4583" y="854"/>
                  </a:cubicBezTo>
                  <a:cubicBezTo>
                    <a:pt x="4722" y="924"/>
                    <a:pt x="4852" y="1003"/>
                    <a:pt x="4992" y="1083"/>
                  </a:cubicBezTo>
                  <a:cubicBezTo>
                    <a:pt x="5122" y="1163"/>
                    <a:pt x="5261" y="1243"/>
                    <a:pt x="5381" y="1343"/>
                  </a:cubicBezTo>
                  <a:cubicBezTo>
                    <a:pt x="5900" y="1702"/>
                    <a:pt x="6349" y="2141"/>
                    <a:pt x="6759" y="2641"/>
                  </a:cubicBezTo>
                  <a:cubicBezTo>
                    <a:pt x="6449" y="2082"/>
                    <a:pt x="6020" y="1582"/>
                    <a:pt x="5511" y="1174"/>
                  </a:cubicBezTo>
                  <a:cubicBezTo>
                    <a:pt x="5002" y="764"/>
                    <a:pt x="4413" y="455"/>
                    <a:pt x="3794" y="255"/>
                  </a:cubicBezTo>
                  <a:cubicBezTo>
                    <a:pt x="3485" y="155"/>
                    <a:pt x="3165" y="85"/>
                    <a:pt x="2846" y="45"/>
                  </a:cubicBezTo>
                  <a:cubicBezTo>
                    <a:pt x="2676" y="25"/>
                    <a:pt x="2516" y="16"/>
                    <a:pt x="2356" y="5"/>
                  </a:cubicBezTo>
                  <a:cubicBezTo>
                    <a:pt x="2243" y="5"/>
                    <a:pt x="2135" y="1"/>
                    <a:pt x="2027" y="1"/>
                  </a:cubicBezTo>
                  <a:close/>
                </a:path>
              </a:pathLst>
            </a:custGeom>
            <a:solidFill>
              <a:srgbClr val="563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2"/>
            <p:cNvSpPr/>
            <p:nvPr/>
          </p:nvSpPr>
          <p:spPr>
            <a:xfrm>
              <a:off x="9872" y="6346701"/>
              <a:ext cx="1010406" cy="523645"/>
            </a:xfrm>
            <a:custGeom>
              <a:avLst/>
              <a:gdLst/>
              <a:ahLst/>
              <a:cxnLst/>
              <a:rect l="l" t="t" r="r" b="b"/>
              <a:pathLst>
                <a:path w="9314" h="4827" extrusionOk="0">
                  <a:moveTo>
                    <a:pt x="3675" y="1"/>
                  </a:moveTo>
                  <a:cubicBezTo>
                    <a:pt x="3587" y="1"/>
                    <a:pt x="3496" y="8"/>
                    <a:pt x="3404" y="15"/>
                  </a:cubicBezTo>
                  <a:cubicBezTo>
                    <a:pt x="3155" y="25"/>
                    <a:pt x="2895" y="65"/>
                    <a:pt x="2645" y="114"/>
                  </a:cubicBezTo>
                  <a:cubicBezTo>
                    <a:pt x="1647" y="314"/>
                    <a:pt x="719" y="804"/>
                    <a:pt x="0" y="1492"/>
                  </a:cubicBezTo>
                  <a:cubicBezTo>
                    <a:pt x="788" y="884"/>
                    <a:pt x="1717" y="474"/>
                    <a:pt x="2685" y="314"/>
                  </a:cubicBezTo>
                  <a:cubicBezTo>
                    <a:pt x="2991" y="264"/>
                    <a:pt x="3300" y="239"/>
                    <a:pt x="3609" y="239"/>
                  </a:cubicBezTo>
                  <a:cubicBezTo>
                    <a:pt x="4281" y="239"/>
                    <a:pt x="4951" y="355"/>
                    <a:pt x="5580" y="574"/>
                  </a:cubicBezTo>
                  <a:cubicBezTo>
                    <a:pt x="6030" y="744"/>
                    <a:pt x="6478" y="963"/>
                    <a:pt x="6878" y="1243"/>
                  </a:cubicBezTo>
                  <a:cubicBezTo>
                    <a:pt x="7277" y="1512"/>
                    <a:pt x="7647" y="1842"/>
                    <a:pt x="7976" y="2211"/>
                  </a:cubicBezTo>
                  <a:cubicBezTo>
                    <a:pt x="8295" y="2581"/>
                    <a:pt x="8575" y="2989"/>
                    <a:pt x="8805" y="3429"/>
                  </a:cubicBezTo>
                  <a:cubicBezTo>
                    <a:pt x="9024" y="3868"/>
                    <a:pt x="9184" y="4338"/>
                    <a:pt x="9314" y="4826"/>
                  </a:cubicBezTo>
                  <a:cubicBezTo>
                    <a:pt x="9244" y="4327"/>
                    <a:pt x="9104" y="3838"/>
                    <a:pt x="8914" y="3369"/>
                  </a:cubicBezTo>
                  <a:cubicBezTo>
                    <a:pt x="8715" y="2910"/>
                    <a:pt x="8445" y="2470"/>
                    <a:pt x="8136" y="2071"/>
                  </a:cubicBezTo>
                  <a:cubicBezTo>
                    <a:pt x="7816" y="1682"/>
                    <a:pt x="7427" y="1332"/>
                    <a:pt x="7018" y="1033"/>
                  </a:cubicBezTo>
                  <a:cubicBezTo>
                    <a:pt x="6609" y="733"/>
                    <a:pt x="6139" y="504"/>
                    <a:pt x="5660" y="324"/>
                  </a:cubicBezTo>
                  <a:lnTo>
                    <a:pt x="5301" y="214"/>
                  </a:lnTo>
                  <a:cubicBezTo>
                    <a:pt x="5181" y="174"/>
                    <a:pt x="5051" y="154"/>
                    <a:pt x="4932" y="125"/>
                  </a:cubicBezTo>
                  <a:cubicBezTo>
                    <a:pt x="4861" y="114"/>
                    <a:pt x="4801" y="94"/>
                    <a:pt x="4741" y="85"/>
                  </a:cubicBezTo>
                  <a:lnTo>
                    <a:pt x="4552" y="55"/>
                  </a:lnTo>
                  <a:cubicBezTo>
                    <a:pt x="4422" y="45"/>
                    <a:pt x="4293" y="15"/>
                    <a:pt x="4173" y="15"/>
                  </a:cubicBezTo>
                  <a:lnTo>
                    <a:pt x="3783" y="5"/>
                  </a:lnTo>
                  <a:cubicBezTo>
                    <a:pt x="3748" y="2"/>
                    <a:pt x="3712" y="1"/>
                    <a:pt x="3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2"/>
            <p:cNvSpPr/>
            <p:nvPr/>
          </p:nvSpPr>
          <p:spPr>
            <a:xfrm>
              <a:off x="15188" y="6012031"/>
              <a:ext cx="1128543" cy="765127"/>
            </a:xfrm>
            <a:custGeom>
              <a:avLst/>
              <a:gdLst/>
              <a:ahLst/>
              <a:cxnLst/>
              <a:rect l="l" t="t" r="r" b="b"/>
              <a:pathLst>
                <a:path w="10403" h="7053" extrusionOk="0">
                  <a:moveTo>
                    <a:pt x="4512" y="1"/>
                  </a:moveTo>
                  <a:cubicBezTo>
                    <a:pt x="4458" y="1"/>
                    <a:pt x="4403" y="5"/>
                    <a:pt x="4343" y="5"/>
                  </a:cubicBezTo>
                  <a:cubicBezTo>
                    <a:pt x="4264" y="15"/>
                    <a:pt x="4184" y="15"/>
                    <a:pt x="4104" y="25"/>
                  </a:cubicBezTo>
                  <a:cubicBezTo>
                    <a:pt x="3774" y="45"/>
                    <a:pt x="3455" y="105"/>
                    <a:pt x="3135" y="185"/>
                  </a:cubicBezTo>
                  <a:cubicBezTo>
                    <a:pt x="2816" y="265"/>
                    <a:pt x="2516" y="375"/>
                    <a:pt x="2217" y="514"/>
                  </a:cubicBezTo>
                  <a:cubicBezTo>
                    <a:pt x="1917" y="654"/>
                    <a:pt x="1638" y="814"/>
                    <a:pt x="1369" y="994"/>
                  </a:cubicBezTo>
                  <a:cubicBezTo>
                    <a:pt x="1099" y="1183"/>
                    <a:pt x="859" y="1393"/>
                    <a:pt x="620" y="1613"/>
                  </a:cubicBezTo>
                  <a:cubicBezTo>
                    <a:pt x="390" y="1842"/>
                    <a:pt x="191" y="2092"/>
                    <a:pt x="1" y="2351"/>
                  </a:cubicBezTo>
                  <a:cubicBezTo>
                    <a:pt x="819" y="1363"/>
                    <a:pt x="1957" y="664"/>
                    <a:pt x="3185" y="384"/>
                  </a:cubicBezTo>
                  <a:cubicBezTo>
                    <a:pt x="3495" y="315"/>
                    <a:pt x="3804" y="265"/>
                    <a:pt x="4124" y="255"/>
                  </a:cubicBezTo>
                  <a:cubicBezTo>
                    <a:pt x="4193" y="245"/>
                    <a:pt x="4273" y="245"/>
                    <a:pt x="4353" y="245"/>
                  </a:cubicBezTo>
                  <a:cubicBezTo>
                    <a:pt x="4406" y="245"/>
                    <a:pt x="4460" y="240"/>
                    <a:pt x="4513" y="240"/>
                  </a:cubicBezTo>
                  <a:cubicBezTo>
                    <a:pt x="4539" y="240"/>
                    <a:pt x="4566" y="241"/>
                    <a:pt x="4593" y="245"/>
                  </a:cubicBezTo>
                  <a:lnTo>
                    <a:pt x="5062" y="275"/>
                  </a:lnTo>
                  <a:cubicBezTo>
                    <a:pt x="5681" y="344"/>
                    <a:pt x="6300" y="514"/>
                    <a:pt x="6859" y="774"/>
                  </a:cubicBezTo>
                  <a:cubicBezTo>
                    <a:pt x="8007" y="1293"/>
                    <a:pt x="8955" y="2232"/>
                    <a:pt x="9524" y="3350"/>
                  </a:cubicBezTo>
                  <a:cubicBezTo>
                    <a:pt x="9674" y="3619"/>
                    <a:pt x="9784" y="3918"/>
                    <a:pt x="9883" y="4218"/>
                  </a:cubicBezTo>
                  <a:lnTo>
                    <a:pt x="10014" y="4677"/>
                  </a:lnTo>
                  <a:lnTo>
                    <a:pt x="10094" y="5146"/>
                  </a:lnTo>
                  <a:cubicBezTo>
                    <a:pt x="10113" y="5226"/>
                    <a:pt x="10123" y="5306"/>
                    <a:pt x="10123" y="5386"/>
                  </a:cubicBezTo>
                  <a:lnTo>
                    <a:pt x="10143" y="5615"/>
                  </a:lnTo>
                  <a:cubicBezTo>
                    <a:pt x="10163" y="5775"/>
                    <a:pt x="10163" y="5935"/>
                    <a:pt x="10163" y="6094"/>
                  </a:cubicBezTo>
                  <a:cubicBezTo>
                    <a:pt x="10153" y="6414"/>
                    <a:pt x="10123" y="6733"/>
                    <a:pt x="10074" y="7053"/>
                  </a:cubicBezTo>
                  <a:cubicBezTo>
                    <a:pt x="10403" y="5815"/>
                    <a:pt x="10283" y="4437"/>
                    <a:pt x="9704" y="3259"/>
                  </a:cubicBezTo>
                  <a:cubicBezTo>
                    <a:pt x="9435" y="2660"/>
                    <a:pt x="9045" y="2121"/>
                    <a:pt x="8586" y="1662"/>
                  </a:cubicBezTo>
                  <a:cubicBezTo>
                    <a:pt x="8117" y="1193"/>
                    <a:pt x="7568" y="814"/>
                    <a:pt x="6979" y="534"/>
                  </a:cubicBezTo>
                  <a:cubicBezTo>
                    <a:pt x="6380" y="265"/>
                    <a:pt x="5741" y="85"/>
                    <a:pt x="5082" y="25"/>
                  </a:cubicBezTo>
                  <a:lnTo>
                    <a:pt x="4593" y="5"/>
                  </a:lnTo>
                  <a:cubicBezTo>
                    <a:pt x="4566" y="2"/>
                    <a:pt x="4539" y="1"/>
                    <a:pt x="4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2"/>
            <p:cNvSpPr/>
            <p:nvPr/>
          </p:nvSpPr>
          <p:spPr>
            <a:xfrm>
              <a:off x="34715" y="5849523"/>
              <a:ext cx="1173998" cy="833471"/>
            </a:xfrm>
            <a:custGeom>
              <a:avLst/>
              <a:gdLst/>
              <a:ahLst/>
              <a:cxnLst/>
              <a:rect l="l" t="t" r="r" b="b"/>
              <a:pathLst>
                <a:path w="10822" h="7683" extrusionOk="0">
                  <a:moveTo>
                    <a:pt x="5100" y="0"/>
                  </a:moveTo>
                  <a:cubicBezTo>
                    <a:pt x="4416" y="0"/>
                    <a:pt x="3733" y="121"/>
                    <a:pt x="3095" y="365"/>
                  </a:cubicBezTo>
                  <a:cubicBezTo>
                    <a:pt x="2426" y="624"/>
                    <a:pt x="1797" y="1004"/>
                    <a:pt x="1268" y="1493"/>
                  </a:cubicBezTo>
                  <a:cubicBezTo>
                    <a:pt x="739" y="1982"/>
                    <a:pt x="310" y="2572"/>
                    <a:pt x="0" y="3210"/>
                  </a:cubicBezTo>
                  <a:cubicBezTo>
                    <a:pt x="699" y="1973"/>
                    <a:pt x="1847" y="1014"/>
                    <a:pt x="3165" y="555"/>
                  </a:cubicBezTo>
                  <a:cubicBezTo>
                    <a:pt x="3748" y="364"/>
                    <a:pt x="4354" y="248"/>
                    <a:pt x="4963" y="248"/>
                  </a:cubicBezTo>
                  <a:cubicBezTo>
                    <a:pt x="5052" y="248"/>
                    <a:pt x="5142" y="250"/>
                    <a:pt x="5231" y="256"/>
                  </a:cubicBezTo>
                  <a:cubicBezTo>
                    <a:pt x="5920" y="276"/>
                    <a:pt x="6609" y="425"/>
                    <a:pt x="7248" y="704"/>
                  </a:cubicBezTo>
                  <a:cubicBezTo>
                    <a:pt x="8536" y="1243"/>
                    <a:pt x="9594" y="2282"/>
                    <a:pt x="10173" y="3559"/>
                  </a:cubicBezTo>
                  <a:cubicBezTo>
                    <a:pt x="10462" y="4198"/>
                    <a:pt x="10632" y="4888"/>
                    <a:pt x="10672" y="5586"/>
                  </a:cubicBezTo>
                  <a:cubicBezTo>
                    <a:pt x="10742" y="6285"/>
                    <a:pt x="10642" y="7004"/>
                    <a:pt x="10433" y="7683"/>
                  </a:cubicBezTo>
                  <a:cubicBezTo>
                    <a:pt x="10562" y="7353"/>
                    <a:pt x="10662" y="7004"/>
                    <a:pt x="10722" y="6654"/>
                  </a:cubicBezTo>
                  <a:cubicBezTo>
                    <a:pt x="10782" y="6305"/>
                    <a:pt x="10822" y="5946"/>
                    <a:pt x="10802" y="5586"/>
                  </a:cubicBezTo>
                  <a:cubicBezTo>
                    <a:pt x="10792" y="4868"/>
                    <a:pt x="10642" y="4138"/>
                    <a:pt x="10362" y="3470"/>
                  </a:cubicBezTo>
                  <a:cubicBezTo>
                    <a:pt x="10083" y="2811"/>
                    <a:pt x="9664" y="2192"/>
                    <a:pt x="9155" y="1683"/>
                  </a:cubicBezTo>
                  <a:cubicBezTo>
                    <a:pt x="8636" y="1164"/>
                    <a:pt x="8026" y="744"/>
                    <a:pt x="7358" y="455"/>
                  </a:cubicBezTo>
                  <a:cubicBezTo>
                    <a:pt x="6644" y="153"/>
                    <a:pt x="5871" y="0"/>
                    <a:pt x="5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2"/>
            <p:cNvSpPr/>
            <p:nvPr/>
          </p:nvSpPr>
          <p:spPr>
            <a:xfrm>
              <a:off x="106205" y="5850065"/>
              <a:ext cx="536121" cy="246038"/>
            </a:xfrm>
            <a:custGeom>
              <a:avLst/>
              <a:gdLst/>
              <a:ahLst/>
              <a:cxnLst/>
              <a:rect l="l" t="t" r="r" b="b"/>
              <a:pathLst>
                <a:path w="4942" h="2268" extrusionOk="0">
                  <a:moveTo>
                    <a:pt x="4432" y="1"/>
                  </a:moveTo>
                  <a:cubicBezTo>
                    <a:pt x="3754" y="1"/>
                    <a:pt x="3075" y="120"/>
                    <a:pt x="2436" y="360"/>
                  </a:cubicBezTo>
                  <a:cubicBezTo>
                    <a:pt x="1767" y="619"/>
                    <a:pt x="1138" y="999"/>
                    <a:pt x="609" y="1488"/>
                  </a:cubicBezTo>
                  <a:cubicBezTo>
                    <a:pt x="479" y="1608"/>
                    <a:pt x="360" y="1728"/>
                    <a:pt x="250" y="1848"/>
                  </a:cubicBezTo>
                  <a:cubicBezTo>
                    <a:pt x="150" y="1988"/>
                    <a:pt x="70" y="2127"/>
                    <a:pt x="0" y="2267"/>
                  </a:cubicBezTo>
                  <a:cubicBezTo>
                    <a:pt x="679" y="1488"/>
                    <a:pt x="1548" y="889"/>
                    <a:pt x="2506" y="550"/>
                  </a:cubicBezTo>
                  <a:cubicBezTo>
                    <a:pt x="3095" y="360"/>
                    <a:pt x="3694" y="240"/>
                    <a:pt x="4303" y="240"/>
                  </a:cubicBezTo>
                  <a:cubicBezTo>
                    <a:pt x="4393" y="240"/>
                    <a:pt x="4483" y="240"/>
                    <a:pt x="4572" y="251"/>
                  </a:cubicBezTo>
                  <a:cubicBezTo>
                    <a:pt x="4692" y="251"/>
                    <a:pt x="4822" y="260"/>
                    <a:pt x="4942" y="271"/>
                  </a:cubicBezTo>
                  <a:cubicBezTo>
                    <a:pt x="4932" y="251"/>
                    <a:pt x="4922" y="231"/>
                    <a:pt x="4902" y="200"/>
                  </a:cubicBezTo>
                  <a:cubicBezTo>
                    <a:pt x="4852" y="131"/>
                    <a:pt x="4792" y="60"/>
                    <a:pt x="4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2"/>
            <p:cNvSpPr/>
            <p:nvPr/>
          </p:nvSpPr>
          <p:spPr>
            <a:xfrm>
              <a:off x="1167494" y="6205239"/>
              <a:ext cx="67259" cy="477757"/>
            </a:xfrm>
            <a:custGeom>
              <a:avLst/>
              <a:gdLst/>
              <a:ahLst/>
              <a:cxnLst/>
              <a:rect l="l" t="t" r="r" b="b"/>
              <a:pathLst>
                <a:path w="620" h="4404" extrusionOk="0">
                  <a:moveTo>
                    <a:pt x="320" y="1"/>
                  </a:moveTo>
                  <a:cubicBezTo>
                    <a:pt x="230" y="161"/>
                    <a:pt x="130" y="320"/>
                    <a:pt x="31" y="470"/>
                  </a:cubicBezTo>
                  <a:cubicBezTo>
                    <a:pt x="240" y="1059"/>
                    <a:pt x="350" y="1678"/>
                    <a:pt x="360" y="2307"/>
                  </a:cubicBezTo>
                  <a:cubicBezTo>
                    <a:pt x="380" y="2667"/>
                    <a:pt x="340" y="3026"/>
                    <a:pt x="280" y="3375"/>
                  </a:cubicBezTo>
                  <a:cubicBezTo>
                    <a:pt x="220" y="3725"/>
                    <a:pt x="130" y="4064"/>
                    <a:pt x="0" y="4404"/>
                  </a:cubicBezTo>
                  <a:cubicBezTo>
                    <a:pt x="390" y="3625"/>
                    <a:pt x="619" y="2747"/>
                    <a:pt x="619" y="1818"/>
                  </a:cubicBezTo>
                  <a:cubicBezTo>
                    <a:pt x="619" y="1179"/>
                    <a:pt x="510" y="570"/>
                    <a:pt x="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2"/>
            <p:cNvSpPr/>
            <p:nvPr/>
          </p:nvSpPr>
          <p:spPr>
            <a:xfrm>
              <a:off x="44478" y="6277922"/>
              <a:ext cx="1155556" cy="740827"/>
            </a:xfrm>
            <a:custGeom>
              <a:avLst/>
              <a:gdLst/>
              <a:ahLst/>
              <a:cxnLst/>
              <a:rect l="l" t="t" r="r" b="b"/>
              <a:pathLst>
                <a:path w="10652" h="6829" extrusionOk="0">
                  <a:moveTo>
                    <a:pt x="10243" y="0"/>
                  </a:moveTo>
                  <a:cubicBezTo>
                    <a:pt x="10013" y="329"/>
                    <a:pt x="9764" y="639"/>
                    <a:pt x="9504" y="939"/>
                  </a:cubicBezTo>
                  <a:cubicBezTo>
                    <a:pt x="10013" y="2086"/>
                    <a:pt x="10113" y="3404"/>
                    <a:pt x="9804" y="4602"/>
                  </a:cubicBezTo>
                  <a:cubicBezTo>
                    <a:pt x="10003" y="4333"/>
                    <a:pt x="10192" y="4043"/>
                    <a:pt x="10343" y="3734"/>
                  </a:cubicBezTo>
                  <a:cubicBezTo>
                    <a:pt x="10552" y="3055"/>
                    <a:pt x="10652" y="2336"/>
                    <a:pt x="10582" y="1637"/>
                  </a:cubicBezTo>
                  <a:cubicBezTo>
                    <a:pt x="10552" y="1078"/>
                    <a:pt x="10432" y="529"/>
                    <a:pt x="10243" y="0"/>
                  </a:cubicBezTo>
                  <a:close/>
                  <a:moveTo>
                    <a:pt x="9354" y="1088"/>
                  </a:moveTo>
                  <a:cubicBezTo>
                    <a:pt x="8835" y="1627"/>
                    <a:pt x="8256" y="2097"/>
                    <a:pt x="7627" y="2485"/>
                  </a:cubicBezTo>
                  <a:cubicBezTo>
                    <a:pt x="7687" y="2556"/>
                    <a:pt x="7757" y="2636"/>
                    <a:pt x="7817" y="2705"/>
                  </a:cubicBezTo>
                  <a:cubicBezTo>
                    <a:pt x="8126" y="3104"/>
                    <a:pt x="8396" y="3544"/>
                    <a:pt x="8595" y="4003"/>
                  </a:cubicBezTo>
                  <a:cubicBezTo>
                    <a:pt x="8785" y="4472"/>
                    <a:pt x="8925" y="4961"/>
                    <a:pt x="8995" y="5451"/>
                  </a:cubicBezTo>
                  <a:cubicBezTo>
                    <a:pt x="9284" y="5201"/>
                    <a:pt x="9564" y="4912"/>
                    <a:pt x="9804" y="4602"/>
                  </a:cubicBezTo>
                  <a:cubicBezTo>
                    <a:pt x="9853" y="4282"/>
                    <a:pt x="9883" y="3963"/>
                    <a:pt x="9893" y="3643"/>
                  </a:cubicBezTo>
                  <a:cubicBezTo>
                    <a:pt x="9893" y="3484"/>
                    <a:pt x="9893" y="3324"/>
                    <a:pt x="9873" y="3164"/>
                  </a:cubicBezTo>
                  <a:lnTo>
                    <a:pt x="9853" y="2935"/>
                  </a:lnTo>
                  <a:cubicBezTo>
                    <a:pt x="9853" y="2855"/>
                    <a:pt x="9843" y="2775"/>
                    <a:pt x="9824" y="2695"/>
                  </a:cubicBezTo>
                  <a:lnTo>
                    <a:pt x="9744" y="2226"/>
                  </a:lnTo>
                  <a:lnTo>
                    <a:pt x="9613" y="1767"/>
                  </a:lnTo>
                  <a:cubicBezTo>
                    <a:pt x="9534" y="1537"/>
                    <a:pt x="9454" y="1307"/>
                    <a:pt x="9354" y="1088"/>
                  </a:cubicBezTo>
                  <a:close/>
                  <a:moveTo>
                    <a:pt x="7428" y="2605"/>
                  </a:moveTo>
                  <a:cubicBezTo>
                    <a:pt x="6130" y="3364"/>
                    <a:pt x="4613" y="3794"/>
                    <a:pt x="2995" y="3794"/>
                  </a:cubicBezTo>
                  <a:cubicBezTo>
                    <a:pt x="1947" y="3794"/>
                    <a:pt x="939" y="3614"/>
                    <a:pt x="1" y="3274"/>
                  </a:cubicBezTo>
                  <a:lnTo>
                    <a:pt x="1" y="3274"/>
                  </a:lnTo>
                  <a:cubicBezTo>
                    <a:pt x="609" y="4772"/>
                    <a:pt x="1837" y="5959"/>
                    <a:pt x="3375" y="6509"/>
                  </a:cubicBezTo>
                  <a:cubicBezTo>
                    <a:pt x="3963" y="6718"/>
                    <a:pt x="4613" y="6828"/>
                    <a:pt x="5281" y="6828"/>
                  </a:cubicBezTo>
                  <a:cubicBezTo>
                    <a:pt x="5994" y="6828"/>
                    <a:pt x="6678" y="6697"/>
                    <a:pt x="7307" y="6458"/>
                  </a:cubicBezTo>
                  <a:lnTo>
                    <a:pt x="7307" y="6458"/>
                  </a:lnTo>
                  <a:cubicBezTo>
                    <a:pt x="7308" y="6458"/>
                    <a:pt x="7308" y="6458"/>
                    <a:pt x="7308" y="6459"/>
                  </a:cubicBezTo>
                  <a:cubicBezTo>
                    <a:pt x="7308" y="6458"/>
                    <a:pt x="7308" y="6458"/>
                    <a:pt x="7308" y="6458"/>
                  </a:cubicBezTo>
                  <a:lnTo>
                    <a:pt x="7308" y="6458"/>
                  </a:lnTo>
                  <a:cubicBezTo>
                    <a:pt x="7307" y="6458"/>
                    <a:pt x="7307" y="6458"/>
                    <a:pt x="7307" y="6458"/>
                  </a:cubicBezTo>
                  <a:lnTo>
                    <a:pt x="7307" y="6458"/>
                  </a:lnTo>
                  <a:cubicBezTo>
                    <a:pt x="6898" y="5959"/>
                    <a:pt x="6449" y="5520"/>
                    <a:pt x="5930" y="5161"/>
                  </a:cubicBezTo>
                  <a:cubicBezTo>
                    <a:pt x="5810" y="5061"/>
                    <a:pt x="5671" y="4981"/>
                    <a:pt x="5541" y="4901"/>
                  </a:cubicBezTo>
                  <a:cubicBezTo>
                    <a:pt x="5401" y="4821"/>
                    <a:pt x="5271" y="4742"/>
                    <a:pt x="5132" y="4672"/>
                  </a:cubicBezTo>
                  <a:cubicBezTo>
                    <a:pt x="4852" y="4532"/>
                    <a:pt x="4562" y="4422"/>
                    <a:pt x="4263" y="4322"/>
                  </a:cubicBezTo>
                  <a:cubicBezTo>
                    <a:pt x="3674" y="4133"/>
                    <a:pt x="3045" y="4033"/>
                    <a:pt x="2416" y="4033"/>
                  </a:cubicBezTo>
                  <a:lnTo>
                    <a:pt x="2396" y="4033"/>
                  </a:lnTo>
                  <a:cubicBezTo>
                    <a:pt x="1777" y="4033"/>
                    <a:pt x="1159" y="4123"/>
                    <a:pt x="549" y="4302"/>
                  </a:cubicBezTo>
                  <a:cubicBezTo>
                    <a:pt x="1128" y="4023"/>
                    <a:pt x="1767" y="3863"/>
                    <a:pt x="2416" y="3823"/>
                  </a:cubicBezTo>
                  <a:lnTo>
                    <a:pt x="2905" y="3823"/>
                  </a:lnTo>
                  <a:cubicBezTo>
                    <a:pt x="3065" y="3834"/>
                    <a:pt x="3225" y="3843"/>
                    <a:pt x="3395" y="3863"/>
                  </a:cubicBezTo>
                  <a:cubicBezTo>
                    <a:pt x="3714" y="3903"/>
                    <a:pt x="4034" y="3973"/>
                    <a:pt x="4343" y="4073"/>
                  </a:cubicBezTo>
                  <a:cubicBezTo>
                    <a:pt x="4962" y="4273"/>
                    <a:pt x="5551" y="4582"/>
                    <a:pt x="6060" y="4992"/>
                  </a:cubicBezTo>
                  <a:cubicBezTo>
                    <a:pt x="6569" y="5400"/>
                    <a:pt x="6998" y="5899"/>
                    <a:pt x="7308" y="6458"/>
                  </a:cubicBezTo>
                  <a:lnTo>
                    <a:pt x="7308" y="6458"/>
                  </a:lnTo>
                  <a:cubicBezTo>
                    <a:pt x="7929" y="6222"/>
                    <a:pt x="8499" y="5882"/>
                    <a:pt x="8995" y="5460"/>
                  </a:cubicBezTo>
                  <a:cubicBezTo>
                    <a:pt x="8865" y="4972"/>
                    <a:pt x="8705" y="4502"/>
                    <a:pt x="8486" y="4063"/>
                  </a:cubicBezTo>
                  <a:cubicBezTo>
                    <a:pt x="8256" y="3623"/>
                    <a:pt x="7976" y="3215"/>
                    <a:pt x="7657" y="2845"/>
                  </a:cubicBezTo>
                  <a:cubicBezTo>
                    <a:pt x="7587" y="2755"/>
                    <a:pt x="7508" y="2676"/>
                    <a:pt x="7428" y="260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2"/>
            <p:cNvSpPr/>
            <p:nvPr/>
          </p:nvSpPr>
          <p:spPr>
            <a:xfrm>
              <a:off x="104035" y="6692653"/>
              <a:ext cx="733233" cy="285960"/>
            </a:xfrm>
            <a:custGeom>
              <a:avLst/>
              <a:gdLst/>
              <a:ahLst/>
              <a:cxnLst/>
              <a:rect l="l" t="t" r="r" b="b"/>
              <a:pathLst>
                <a:path w="6759" h="2636" extrusionOk="0">
                  <a:moveTo>
                    <a:pt x="1867" y="0"/>
                  </a:moveTo>
                  <a:cubicBezTo>
                    <a:pt x="1218" y="40"/>
                    <a:pt x="579" y="200"/>
                    <a:pt x="0" y="479"/>
                  </a:cubicBezTo>
                  <a:cubicBezTo>
                    <a:pt x="610" y="300"/>
                    <a:pt x="1228" y="210"/>
                    <a:pt x="1847" y="210"/>
                  </a:cubicBezTo>
                  <a:lnTo>
                    <a:pt x="1867" y="210"/>
                  </a:lnTo>
                  <a:cubicBezTo>
                    <a:pt x="2496" y="210"/>
                    <a:pt x="3125" y="310"/>
                    <a:pt x="3714" y="499"/>
                  </a:cubicBezTo>
                  <a:cubicBezTo>
                    <a:pt x="4013" y="599"/>
                    <a:pt x="4303" y="709"/>
                    <a:pt x="4583" y="849"/>
                  </a:cubicBezTo>
                  <a:cubicBezTo>
                    <a:pt x="4722" y="919"/>
                    <a:pt x="4852" y="998"/>
                    <a:pt x="4992" y="1078"/>
                  </a:cubicBezTo>
                  <a:cubicBezTo>
                    <a:pt x="5122" y="1158"/>
                    <a:pt x="5261" y="1238"/>
                    <a:pt x="5381" y="1338"/>
                  </a:cubicBezTo>
                  <a:cubicBezTo>
                    <a:pt x="5900" y="1697"/>
                    <a:pt x="6349" y="2136"/>
                    <a:pt x="6759" y="2636"/>
                  </a:cubicBezTo>
                  <a:cubicBezTo>
                    <a:pt x="6449" y="2077"/>
                    <a:pt x="6020" y="1577"/>
                    <a:pt x="5511" y="1169"/>
                  </a:cubicBezTo>
                  <a:cubicBezTo>
                    <a:pt x="5002" y="759"/>
                    <a:pt x="4413" y="450"/>
                    <a:pt x="3794" y="250"/>
                  </a:cubicBezTo>
                  <a:cubicBezTo>
                    <a:pt x="3485" y="150"/>
                    <a:pt x="3165" y="80"/>
                    <a:pt x="2846" y="40"/>
                  </a:cubicBezTo>
                  <a:cubicBezTo>
                    <a:pt x="2676" y="20"/>
                    <a:pt x="2516" y="11"/>
                    <a:pt x="2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2"/>
            <p:cNvSpPr/>
            <p:nvPr/>
          </p:nvSpPr>
          <p:spPr>
            <a:xfrm>
              <a:off x="850181" y="6547503"/>
              <a:ext cx="170101" cy="322844"/>
            </a:xfrm>
            <a:custGeom>
              <a:avLst/>
              <a:gdLst/>
              <a:ahLst/>
              <a:cxnLst/>
              <a:rect l="l" t="t" r="r" b="b"/>
              <a:pathLst>
                <a:path w="1568" h="2976" extrusionOk="0">
                  <a:moveTo>
                    <a:pt x="200" y="0"/>
                  </a:moveTo>
                  <a:cubicBezTo>
                    <a:pt x="130" y="40"/>
                    <a:pt x="70" y="80"/>
                    <a:pt x="1" y="120"/>
                  </a:cubicBezTo>
                  <a:cubicBezTo>
                    <a:pt x="81" y="191"/>
                    <a:pt x="160" y="270"/>
                    <a:pt x="230" y="360"/>
                  </a:cubicBezTo>
                  <a:cubicBezTo>
                    <a:pt x="549" y="730"/>
                    <a:pt x="829" y="1138"/>
                    <a:pt x="1059" y="1578"/>
                  </a:cubicBezTo>
                  <a:cubicBezTo>
                    <a:pt x="1278" y="2017"/>
                    <a:pt x="1438" y="2487"/>
                    <a:pt x="1568" y="2975"/>
                  </a:cubicBezTo>
                  <a:lnTo>
                    <a:pt x="1568" y="2966"/>
                  </a:lnTo>
                  <a:cubicBezTo>
                    <a:pt x="1498" y="2476"/>
                    <a:pt x="1358" y="1987"/>
                    <a:pt x="1168" y="1518"/>
                  </a:cubicBezTo>
                  <a:cubicBezTo>
                    <a:pt x="969" y="1059"/>
                    <a:pt x="699" y="619"/>
                    <a:pt x="390" y="220"/>
                  </a:cubicBezTo>
                  <a:cubicBezTo>
                    <a:pt x="330" y="151"/>
                    <a:pt x="260" y="71"/>
                    <a:pt x="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2"/>
            <p:cNvSpPr/>
            <p:nvPr/>
          </p:nvSpPr>
          <p:spPr>
            <a:xfrm>
              <a:off x="1059119" y="6379679"/>
              <a:ext cx="82447" cy="397480"/>
            </a:xfrm>
            <a:custGeom>
              <a:avLst/>
              <a:gdLst/>
              <a:ahLst/>
              <a:cxnLst/>
              <a:rect l="l" t="t" r="r" b="b"/>
              <a:pathLst>
                <a:path w="760" h="3664" extrusionOk="0">
                  <a:moveTo>
                    <a:pt x="151" y="1"/>
                  </a:moveTo>
                  <a:lnTo>
                    <a:pt x="1" y="150"/>
                  </a:lnTo>
                  <a:cubicBezTo>
                    <a:pt x="101" y="369"/>
                    <a:pt x="181" y="599"/>
                    <a:pt x="260" y="829"/>
                  </a:cubicBezTo>
                  <a:lnTo>
                    <a:pt x="391" y="1288"/>
                  </a:lnTo>
                  <a:lnTo>
                    <a:pt x="471" y="1757"/>
                  </a:lnTo>
                  <a:cubicBezTo>
                    <a:pt x="490" y="1837"/>
                    <a:pt x="500" y="1917"/>
                    <a:pt x="500" y="1997"/>
                  </a:cubicBezTo>
                  <a:lnTo>
                    <a:pt x="520" y="2226"/>
                  </a:lnTo>
                  <a:cubicBezTo>
                    <a:pt x="540" y="2386"/>
                    <a:pt x="540" y="2546"/>
                    <a:pt x="540" y="2705"/>
                  </a:cubicBezTo>
                  <a:cubicBezTo>
                    <a:pt x="530" y="3025"/>
                    <a:pt x="500" y="3344"/>
                    <a:pt x="451" y="3664"/>
                  </a:cubicBezTo>
                  <a:cubicBezTo>
                    <a:pt x="760" y="2466"/>
                    <a:pt x="660" y="1148"/>
                    <a:pt x="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2"/>
            <p:cNvSpPr/>
            <p:nvPr/>
          </p:nvSpPr>
          <p:spPr>
            <a:xfrm>
              <a:off x="1155561" y="6256226"/>
              <a:ext cx="53156" cy="426770"/>
            </a:xfrm>
            <a:custGeom>
              <a:avLst/>
              <a:gdLst/>
              <a:ahLst/>
              <a:cxnLst/>
              <a:rect l="l" t="t" r="r" b="b"/>
              <a:pathLst>
                <a:path w="490" h="3934" extrusionOk="0">
                  <a:moveTo>
                    <a:pt x="141" y="0"/>
                  </a:moveTo>
                  <a:cubicBezTo>
                    <a:pt x="90" y="70"/>
                    <a:pt x="50" y="140"/>
                    <a:pt x="1" y="200"/>
                  </a:cubicBezTo>
                  <a:cubicBezTo>
                    <a:pt x="190" y="729"/>
                    <a:pt x="310" y="1278"/>
                    <a:pt x="340" y="1837"/>
                  </a:cubicBezTo>
                  <a:cubicBezTo>
                    <a:pt x="410" y="2536"/>
                    <a:pt x="310" y="3255"/>
                    <a:pt x="101" y="3934"/>
                  </a:cubicBezTo>
                  <a:lnTo>
                    <a:pt x="110" y="3934"/>
                  </a:lnTo>
                  <a:cubicBezTo>
                    <a:pt x="240" y="3594"/>
                    <a:pt x="330" y="3255"/>
                    <a:pt x="390" y="2905"/>
                  </a:cubicBezTo>
                  <a:cubicBezTo>
                    <a:pt x="450" y="2556"/>
                    <a:pt x="490" y="2197"/>
                    <a:pt x="470" y="1837"/>
                  </a:cubicBezTo>
                  <a:cubicBezTo>
                    <a:pt x="460" y="1208"/>
                    <a:pt x="350" y="589"/>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2763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586A353C-338A-4A33-B0B5-621374DC3617}"/>
              </a:ext>
            </a:extLst>
          </p:cNvPr>
          <p:cNvPicPr>
            <a:picLocks noChangeAspect="1"/>
          </p:cNvPicPr>
          <p:nvPr/>
        </p:nvPicPr>
        <p:blipFill>
          <a:blip r:embed="rId2"/>
          <a:stretch>
            <a:fillRect/>
          </a:stretch>
        </p:blipFill>
        <p:spPr>
          <a:xfrm>
            <a:off x="0" y="166726"/>
            <a:ext cx="9144000" cy="48100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29029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121F873-F3C9-46E1-93EB-D2700A2CF608}"/>
              </a:ext>
            </a:extLst>
          </p:cNvPr>
          <p:cNvPicPr>
            <a:picLocks noChangeAspect="1"/>
          </p:cNvPicPr>
          <p:nvPr/>
        </p:nvPicPr>
        <p:blipFill>
          <a:blip r:embed="rId2"/>
          <a:stretch>
            <a:fillRect/>
          </a:stretch>
        </p:blipFill>
        <p:spPr>
          <a:xfrm>
            <a:off x="576104" y="508004"/>
            <a:ext cx="7991791" cy="41274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93924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2">
            <a:extLst>
              <a:ext uri="{FF2B5EF4-FFF2-40B4-BE49-F238E27FC236}">
                <a16:creationId xmlns:a16="http://schemas.microsoft.com/office/drawing/2014/main" id="{CDC07C7D-4A33-01B5-9BD8-2A92DC38C839}"/>
              </a:ext>
            </a:extLst>
          </p:cNvPr>
          <p:cNvSpPr txBox="1">
            <a:spLocks/>
          </p:cNvSpPr>
          <p:nvPr/>
        </p:nvSpPr>
        <p:spPr>
          <a:xfrm>
            <a:off x="881349" y="1974917"/>
            <a:ext cx="7381301"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Montserrat"/>
              <a:buNone/>
              <a:defRPr sz="7200" b="0" i="0" u="none" strike="noStrike" cap="none">
                <a:solidFill>
                  <a:schemeClr val="accent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pPr algn="ctr"/>
            <a:r>
              <a:rPr lang="fr-FR" dirty="0"/>
              <a:t>Merci pour votre Attention</a:t>
            </a:r>
          </a:p>
        </p:txBody>
      </p:sp>
    </p:spTree>
    <p:extLst>
      <p:ext uri="{BB962C8B-B14F-4D97-AF65-F5344CB8AC3E}">
        <p14:creationId xmlns:p14="http://schemas.microsoft.com/office/powerpoint/2010/main" val="131659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9"/>
          <p:cNvSpPr txBox="1">
            <a:spLocks noGrp="1"/>
          </p:cNvSpPr>
          <p:nvPr>
            <p:ph type="title"/>
          </p:nvPr>
        </p:nvSpPr>
        <p:spPr>
          <a:xfrm>
            <a:off x="720000" y="1314425"/>
            <a:ext cx="4802700" cy="67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043" name="Google Shape;1043;p39"/>
          <p:cNvSpPr txBox="1">
            <a:spLocks noGrp="1"/>
          </p:cNvSpPr>
          <p:nvPr>
            <p:ph type="subTitle" idx="1"/>
          </p:nvPr>
        </p:nvSpPr>
        <p:spPr>
          <a:xfrm>
            <a:off x="720000" y="2144104"/>
            <a:ext cx="4661100" cy="2318168"/>
          </a:xfrm>
          <a:prstGeom prst="rect">
            <a:avLst/>
          </a:prstGeom>
        </p:spPr>
        <p:txBody>
          <a:bodyPr spcFirstLastPara="1" wrap="square" lIns="91425" tIns="91425" rIns="91425" bIns="91425" anchor="ctr" anchorCtr="0">
            <a:noAutofit/>
          </a:bodyPr>
          <a:lstStyle/>
          <a:p>
            <a:pPr marL="0" lvl="0" indent="0">
              <a:spcAft>
                <a:spcPts val="1600"/>
              </a:spcAft>
            </a:pPr>
            <a:r>
              <a:rPr lang="fr-FR" dirty="0"/>
              <a:t>« Le Web sémantique est une extension du Web, dans lequel l’information reçoit une signification bien définie, améliorant les possibilités de travail collaboratif entre les ordinateurs et les personnes» </a:t>
            </a:r>
          </a:p>
          <a:p>
            <a:pPr marL="0" lvl="0" indent="0">
              <a:spcAft>
                <a:spcPts val="1600"/>
              </a:spcAft>
            </a:pPr>
            <a:r>
              <a:rPr lang="fr-FR" dirty="0"/>
              <a:t> Tim </a:t>
            </a:r>
            <a:r>
              <a:rPr lang="fr-FR" dirty="0" err="1"/>
              <a:t>Berners</a:t>
            </a:r>
            <a:r>
              <a:rPr lang="fr-FR" dirty="0"/>
              <a:t>-Lee</a:t>
            </a:r>
          </a:p>
        </p:txBody>
      </p:sp>
      <p:cxnSp>
        <p:nvCxnSpPr>
          <p:cNvPr id="1044" name="Google Shape;1044;p39"/>
          <p:cNvCxnSpPr/>
          <p:nvPr/>
        </p:nvCxnSpPr>
        <p:spPr>
          <a:xfrm>
            <a:off x="720000" y="2222690"/>
            <a:ext cx="4238700" cy="0"/>
          </a:xfrm>
          <a:prstGeom prst="straightConnector1">
            <a:avLst/>
          </a:prstGeom>
          <a:noFill/>
          <a:ln w="9525" cap="flat" cmpd="sng">
            <a:solidFill>
              <a:srgbClr val="0885FF"/>
            </a:solidFill>
            <a:prstDash val="solid"/>
            <a:round/>
            <a:headEnd type="none" w="med" len="med"/>
            <a:tailEnd type="none" w="med" len="med"/>
          </a:ln>
        </p:spPr>
      </p:cxnSp>
      <p:grpSp>
        <p:nvGrpSpPr>
          <p:cNvPr id="1045" name="Google Shape;1045;p39"/>
          <p:cNvGrpSpPr/>
          <p:nvPr/>
        </p:nvGrpSpPr>
        <p:grpSpPr>
          <a:xfrm flipH="1">
            <a:off x="4958830" y="2919554"/>
            <a:ext cx="3091921" cy="1445802"/>
            <a:chOff x="1114125" y="905050"/>
            <a:chExt cx="614525" cy="287350"/>
          </a:xfrm>
        </p:grpSpPr>
        <p:sp>
          <p:nvSpPr>
            <p:cNvPr id="1046" name="Google Shape;1046;p39"/>
            <p:cNvSpPr/>
            <p:nvPr/>
          </p:nvSpPr>
          <p:spPr>
            <a:xfrm>
              <a:off x="1181250" y="905050"/>
              <a:ext cx="47800" cy="31450"/>
            </a:xfrm>
            <a:custGeom>
              <a:avLst/>
              <a:gdLst/>
              <a:ahLst/>
              <a:cxnLst/>
              <a:rect l="l" t="t" r="r" b="b"/>
              <a:pathLst>
                <a:path w="1912" h="1258" extrusionOk="0">
                  <a:moveTo>
                    <a:pt x="626" y="1"/>
                  </a:moveTo>
                  <a:cubicBezTo>
                    <a:pt x="484" y="1"/>
                    <a:pt x="344" y="52"/>
                    <a:pt x="240" y="134"/>
                  </a:cubicBezTo>
                  <a:cubicBezTo>
                    <a:pt x="0" y="323"/>
                    <a:pt x="215" y="868"/>
                    <a:pt x="215" y="868"/>
                  </a:cubicBezTo>
                  <a:cubicBezTo>
                    <a:pt x="269" y="911"/>
                    <a:pt x="507" y="1258"/>
                    <a:pt x="983" y="1258"/>
                  </a:cubicBezTo>
                  <a:cubicBezTo>
                    <a:pt x="1066" y="1258"/>
                    <a:pt x="1156" y="1247"/>
                    <a:pt x="1253" y="1223"/>
                  </a:cubicBezTo>
                  <a:cubicBezTo>
                    <a:pt x="1912" y="1046"/>
                    <a:pt x="1849" y="210"/>
                    <a:pt x="1849" y="210"/>
                  </a:cubicBezTo>
                  <a:lnTo>
                    <a:pt x="1849" y="210"/>
                  </a:lnTo>
                  <a:cubicBezTo>
                    <a:pt x="1833" y="355"/>
                    <a:pt x="1611" y="526"/>
                    <a:pt x="1407" y="526"/>
                  </a:cubicBezTo>
                  <a:cubicBezTo>
                    <a:pt x="1290" y="526"/>
                    <a:pt x="1179" y="470"/>
                    <a:pt x="1115" y="323"/>
                  </a:cubicBezTo>
                  <a:cubicBezTo>
                    <a:pt x="1006" y="92"/>
                    <a:pt x="815" y="1"/>
                    <a:pt x="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1177100" y="920725"/>
              <a:ext cx="15875" cy="25050"/>
            </a:xfrm>
            <a:custGeom>
              <a:avLst/>
              <a:gdLst/>
              <a:ahLst/>
              <a:cxnLst/>
              <a:rect l="l" t="t" r="r" b="b"/>
              <a:pathLst>
                <a:path w="635" h="1002" extrusionOk="0">
                  <a:moveTo>
                    <a:pt x="330" y="0"/>
                  </a:moveTo>
                  <a:lnTo>
                    <a:pt x="1" y="596"/>
                  </a:lnTo>
                  <a:lnTo>
                    <a:pt x="546" y="1001"/>
                  </a:lnTo>
                  <a:lnTo>
                    <a:pt x="634" y="292"/>
                  </a:lnTo>
                  <a:lnTo>
                    <a:pt x="3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1347150" y="971075"/>
              <a:ext cx="99100" cy="164625"/>
            </a:xfrm>
            <a:custGeom>
              <a:avLst/>
              <a:gdLst/>
              <a:ahLst/>
              <a:cxnLst/>
              <a:rect l="l" t="t" r="r" b="b"/>
              <a:pathLst>
                <a:path w="3964" h="6585" extrusionOk="0">
                  <a:moveTo>
                    <a:pt x="2609" y="0"/>
                  </a:moveTo>
                  <a:lnTo>
                    <a:pt x="1557" y="684"/>
                  </a:lnTo>
                  <a:cubicBezTo>
                    <a:pt x="1557" y="684"/>
                    <a:pt x="0" y="3622"/>
                    <a:pt x="443" y="5863"/>
                  </a:cubicBezTo>
                  <a:cubicBezTo>
                    <a:pt x="443" y="5863"/>
                    <a:pt x="494" y="6421"/>
                    <a:pt x="873" y="6535"/>
                  </a:cubicBezTo>
                  <a:cubicBezTo>
                    <a:pt x="967" y="6566"/>
                    <a:pt x="1114" y="6584"/>
                    <a:pt x="1292" y="6584"/>
                  </a:cubicBezTo>
                  <a:cubicBezTo>
                    <a:pt x="1839" y="6584"/>
                    <a:pt x="2682" y="6414"/>
                    <a:pt x="3178" y="5927"/>
                  </a:cubicBezTo>
                  <a:cubicBezTo>
                    <a:pt x="3356" y="5762"/>
                    <a:pt x="3597" y="5573"/>
                    <a:pt x="3862" y="5382"/>
                  </a:cubicBezTo>
                  <a:cubicBezTo>
                    <a:pt x="3964" y="4711"/>
                    <a:pt x="3736" y="4255"/>
                    <a:pt x="3533" y="3989"/>
                  </a:cubicBezTo>
                  <a:cubicBezTo>
                    <a:pt x="3191" y="4053"/>
                    <a:pt x="2888" y="4154"/>
                    <a:pt x="2697" y="4306"/>
                  </a:cubicBezTo>
                  <a:cubicBezTo>
                    <a:pt x="2697" y="4306"/>
                    <a:pt x="3761" y="3014"/>
                    <a:pt x="3761" y="1735"/>
                  </a:cubicBezTo>
                  <a:cubicBezTo>
                    <a:pt x="3761" y="443"/>
                    <a:pt x="2609" y="0"/>
                    <a:pt x="26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1435450" y="1058450"/>
              <a:ext cx="64625" cy="47200"/>
            </a:xfrm>
            <a:custGeom>
              <a:avLst/>
              <a:gdLst/>
              <a:ahLst/>
              <a:cxnLst/>
              <a:rect l="l" t="t" r="r" b="b"/>
              <a:pathLst>
                <a:path w="2585" h="1888" extrusionOk="0">
                  <a:moveTo>
                    <a:pt x="2179" y="1"/>
                  </a:moveTo>
                  <a:cubicBezTo>
                    <a:pt x="1990" y="139"/>
                    <a:pt x="1736" y="266"/>
                    <a:pt x="1470" y="291"/>
                  </a:cubicBezTo>
                  <a:cubicBezTo>
                    <a:pt x="1115" y="330"/>
                    <a:pt x="521" y="381"/>
                    <a:pt x="1" y="494"/>
                  </a:cubicBezTo>
                  <a:cubicBezTo>
                    <a:pt x="204" y="760"/>
                    <a:pt x="432" y="1216"/>
                    <a:pt x="330" y="1887"/>
                  </a:cubicBezTo>
                  <a:cubicBezTo>
                    <a:pt x="951" y="1470"/>
                    <a:pt x="1730" y="1085"/>
                    <a:pt x="2380" y="1085"/>
                  </a:cubicBezTo>
                  <a:cubicBezTo>
                    <a:pt x="2419" y="1085"/>
                    <a:pt x="2458" y="1087"/>
                    <a:pt x="2496" y="1090"/>
                  </a:cubicBezTo>
                  <a:cubicBezTo>
                    <a:pt x="2496" y="1051"/>
                    <a:pt x="2496" y="1014"/>
                    <a:pt x="2508" y="963"/>
                  </a:cubicBezTo>
                  <a:cubicBezTo>
                    <a:pt x="2584" y="545"/>
                    <a:pt x="2356" y="190"/>
                    <a:pt x="2179" y="1"/>
                  </a:cubicBezTo>
                  <a:close/>
                </a:path>
              </a:pathLst>
            </a:custGeom>
            <a:solidFill>
              <a:srgbClr val="F6B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1511775" y="1070800"/>
              <a:ext cx="15550" cy="18500"/>
            </a:xfrm>
            <a:custGeom>
              <a:avLst/>
              <a:gdLst/>
              <a:ahLst/>
              <a:cxnLst/>
              <a:rect l="l" t="t" r="r" b="b"/>
              <a:pathLst>
                <a:path w="622" h="740" extrusionOk="0">
                  <a:moveTo>
                    <a:pt x="266" y="0"/>
                  </a:moveTo>
                  <a:lnTo>
                    <a:pt x="266" y="0"/>
                  </a:lnTo>
                  <a:cubicBezTo>
                    <a:pt x="317" y="177"/>
                    <a:pt x="355" y="342"/>
                    <a:pt x="342" y="368"/>
                  </a:cubicBezTo>
                  <a:cubicBezTo>
                    <a:pt x="317" y="431"/>
                    <a:pt x="203" y="621"/>
                    <a:pt x="127" y="646"/>
                  </a:cubicBezTo>
                  <a:cubicBezTo>
                    <a:pt x="114" y="659"/>
                    <a:pt x="63" y="684"/>
                    <a:pt x="1" y="709"/>
                  </a:cubicBezTo>
                  <a:cubicBezTo>
                    <a:pt x="108" y="730"/>
                    <a:pt x="196" y="739"/>
                    <a:pt x="267" y="739"/>
                  </a:cubicBezTo>
                  <a:cubicBezTo>
                    <a:pt x="622" y="739"/>
                    <a:pt x="566" y="511"/>
                    <a:pt x="545" y="405"/>
                  </a:cubicBezTo>
                  <a:cubicBezTo>
                    <a:pt x="532" y="355"/>
                    <a:pt x="418" y="190"/>
                    <a:pt x="266" y="0"/>
                  </a:cubicBezTo>
                  <a:close/>
                </a:path>
              </a:pathLst>
            </a:custGeom>
            <a:solidFill>
              <a:srgbClr val="F6B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1489925" y="1049600"/>
              <a:ext cx="30750" cy="38950"/>
            </a:xfrm>
            <a:custGeom>
              <a:avLst/>
              <a:gdLst/>
              <a:ahLst/>
              <a:cxnLst/>
              <a:rect l="l" t="t" r="r" b="b"/>
              <a:pathLst>
                <a:path w="1230" h="1558" extrusionOk="0">
                  <a:moveTo>
                    <a:pt x="431" y="0"/>
                  </a:moveTo>
                  <a:cubicBezTo>
                    <a:pt x="431" y="0"/>
                    <a:pt x="253" y="177"/>
                    <a:pt x="0" y="355"/>
                  </a:cubicBezTo>
                  <a:cubicBezTo>
                    <a:pt x="177" y="544"/>
                    <a:pt x="405" y="899"/>
                    <a:pt x="329" y="1317"/>
                  </a:cubicBezTo>
                  <a:cubicBezTo>
                    <a:pt x="317" y="1368"/>
                    <a:pt x="317" y="1405"/>
                    <a:pt x="317" y="1444"/>
                  </a:cubicBezTo>
                  <a:cubicBezTo>
                    <a:pt x="405" y="1444"/>
                    <a:pt x="495" y="1469"/>
                    <a:pt x="583" y="1494"/>
                  </a:cubicBezTo>
                  <a:cubicBezTo>
                    <a:pt x="684" y="1520"/>
                    <a:pt x="785" y="1545"/>
                    <a:pt x="875" y="1557"/>
                  </a:cubicBezTo>
                  <a:cubicBezTo>
                    <a:pt x="937" y="1532"/>
                    <a:pt x="988" y="1507"/>
                    <a:pt x="1001" y="1494"/>
                  </a:cubicBezTo>
                  <a:cubicBezTo>
                    <a:pt x="1077" y="1469"/>
                    <a:pt x="1191" y="1279"/>
                    <a:pt x="1216" y="1216"/>
                  </a:cubicBezTo>
                  <a:cubicBezTo>
                    <a:pt x="1229" y="1190"/>
                    <a:pt x="1191" y="1025"/>
                    <a:pt x="1140" y="848"/>
                  </a:cubicBezTo>
                  <a:cubicBezTo>
                    <a:pt x="849" y="481"/>
                    <a:pt x="431" y="0"/>
                    <a:pt x="431" y="0"/>
                  </a:cubicBezTo>
                  <a:close/>
                </a:path>
              </a:pathLst>
            </a:custGeom>
            <a:solidFill>
              <a:srgbClr val="D2E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1488650" y="1043900"/>
              <a:ext cx="57025" cy="86300"/>
            </a:xfrm>
            <a:custGeom>
              <a:avLst/>
              <a:gdLst/>
              <a:ahLst/>
              <a:cxnLst/>
              <a:rect l="l" t="t" r="r" b="b"/>
              <a:pathLst>
                <a:path w="2281" h="3452" extrusionOk="0">
                  <a:moveTo>
                    <a:pt x="760" y="0"/>
                  </a:moveTo>
                  <a:cubicBezTo>
                    <a:pt x="723" y="0"/>
                    <a:pt x="318" y="164"/>
                    <a:pt x="318" y="164"/>
                  </a:cubicBezTo>
                  <a:cubicBezTo>
                    <a:pt x="318" y="164"/>
                    <a:pt x="304" y="583"/>
                    <a:pt x="482" y="645"/>
                  </a:cubicBezTo>
                  <a:cubicBezTo>
                    <a:pt x="659" y="709"/>
                    <a:pt x="811" y="887"/>
                    <a:pt x="811" y="1152"/>
                  </a:cubicBezTo>
                  <a:cubicBezTo>
                    <a:pt x="824" y="1418"/>
                    <a:pt x="380" y="1545"/>
                    <a:pt x="380" y="1545"/>
                  </a:cubicBezTo>
                  <a:cubicBezTo>
                    <a:pt x="380" y="1545"/>
                    <a:pt x="1" y="1608"/>
                    <a:pt x="115" y="1836"/>
                  </a:cubicBezTo>
                  <a:cubicBezTo>
                    <a:pt x="242" y="2064"/>
                    <a:pt x="532" y="1976"/>
                    <a:pt x="811" y="2153"/>
                  </a:cubicBezTo>
                  <a:cubicBezTo>
                    <a:pt x="1090" y="2330"/>
                    <a:pt x="1444" y="3254"/>
                    <a:pt x="1457" y="3330"/>
                  </a:cubicBezTo>
                  <a:cubicBezTo>
                    <a:pt x="1464" y="3374"/>
                    <a:pt x="1643" y="3451"/>
                    <a:pt x="1813" y="3451"/>
                  </a:cubicBezTo>
                  <a:cubicBezTo>
                    <a:pt x="1939" y="3451"/>
                    <a:pt x="2060" y="3409"/>
                    <a:pt x="2103" y="3280"/>
                  </a:cubicBezTo>
                  <a:cubicBezTo>
                    <a:pt x="2204" y="2963"/>
                    <a:pt x="2280" y="2482"/>
                    <a:pt x="2141" y="2052"/>
                  </a:cubicBezTo>
                  <a:cubicBezTo>
                    <a:pt x="2001" y="1621"/>
                    <a:pt x="1989" y="1165"/>
                    <a:pt x="2040" y="899"/>
                  </a:cubicBezTo>
                  <a:cubicBezTo>
                    <a:pt x="2091" y="633"/>
                    <a:pt x="1863" y="405"/>
                    <a:pt x="1812" y="380"/>
                  </a:cubicBezTo>
                  <a:cubicBezTo>
                    <a:pt x="1774" y="341"/>
                    <a:pt x="786" y="0"/>
                    <a:pt x="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1133425" y="957975"/>
              <a:ext cx="82025" cy="78650"/>
            </a:xfrm>
            <a:custGeom>
              <a:avLst/>
              <a:gdLst/>
              <a:ahLst/>
              <a:cxnLst/>
              <a:rect l="l" t="t" r="r" b="b"/>
              <a:pathLst>
                <a:path w="3281" h="3146" extrusionOk="0">
                  <a:moveTo>
                    <a:pt x="1712" y="0"/>
                  </a:moveTo>
                  <a:cubicBezTo>
                    <a:pt x="1454" y="0"/>
                    <a:pt x="1164" y="54"/>
                    <a:pt x="1064" y="81"/>
                  </a:cubicBezTo>
                  <a:cubicBezTo>
                    <a:pt x="937" y="106"/>
                    <a:pt x="633" y="170"/>
                    <a:pt x="532" y="308"/>
                  </a:cubicBezTo>
                  <a:cubicBezTo>
                    <a:pt x="419" y="435"/>
                    <a:pt x="0" y="980"/>
                    <a:pt x="0" y="980"/>
                  </a:cubicBezTo>
                  <a:cubicBezTo>
                    <a:pt x="0" y="980"/>
                    <a:pt x="26" y="1575"/>
                    <a:pt x="343" y="1955"/>
                  </a:cubicBezTo>
                  <a:cubicBezTo>
                    <a:pt x="343" y="1955"/>
                    <a:pt x="697" y="2095"/>
                    <a:pt x="557" y="2652"/>
                  </a:cubicBezTo>
                  <a:cubicBezTo>
                    <a:pt x="557" y="2652"/>
                    <a:pt x="596" y="2653"/>
                    <a:pt x="653" y="2653"/>
                  </a:cubicBezTo>
                  <a:cubicBezTo>
                    <a:pt x="772" y="2653"/>
                    <a:pt x="970" y="2648"/>
                    <a:pt x="1064" y="2613"/>
                  </a:cubicBezTo>
                  <a:lnTo>
                    <a:pt x="1103" y="2753"/>
                  </a:lnTo>
                  <a:lnTo>
                    <a:pt x="1292" y="2753"/>
                  </a:lnTo>
                  <a:lnTo>
                    <a:pt x="1393" y="2816"/>
                  </a:lnTo>
                  <a:cubicBezTo>
                    <a:pt x="1393" y="2816"/>
                    <a:pt x="1660" y="2917"/>
                    <a:pt x="1773" y="3145"/>
                  </a:cubicBezTo>
                  <a:cubicBezTo>
                    <a:pt x="1773" y="3145"/>
                    <a:pt x="2077" y="2968"/>
                    <a:pt x="2318" y="2639"/>
                  </a:cubicBezTo>
                  <a:cubicBezTo>
                    <a:pt x="2500" y="2389"/>
                    <a:pt x="2799" y="2336"/>
                    <a:pt x="2966" y="2336"/>
                  </a:cubicBezTo>
                  <a:cubicBezTo>
                    <a:pt x="3020" y="2336"/>
                    <a:pt x="3060" y="2342"/>
                    <a:pt x="3078" y="2348"/>
                  </a:cubicBezTo>
                  <a:cubicBezTo>
                    <a:pt x="3079" y="2348"/>
                    <a:pt x="3079" y="2348"/>
                    <a:pt x="3080" y="2348"/>
                  </a:cubicBezTo>
                  <a:cubicBezTo>
                    <a:pt x="3168" y="2348"/>
                    <a:pt x="3268" y="1448"/>
                    <a:pt x="3268" y="1448"/>
                  </a:cubicBezTo>
                  <a:cubicBezTo>
                    <a:pt x="3268" y="1448"/>
                    <a:pt x="3281" y="1068"/>
                    <a:pt x="3217" y="980"/>
                  </a:cubicBezTo>
                  <a:cubicBezTo>
                    <a:pt x="3166" y="891"/>
                    <a:pt x="2825" y="638"/>
                    <a:pt x="2698" y="511"/>
                  </a:cubicBezTo>
                  <a:cubicBezTo>
                    <a:pt x="2584" y="372"/>
                    <a:pt x="2254" y="94"/>
                    <a:pt x="1989" y="30"/>
                  </a:cubicBezTo>
                  <a:cubicBezTo>
                    <a:pt x="1910" y="8"/>
                    <a:pt x="1814" y="0"/>
                    <a:pt x="1712" y="0"/>
                  </a:cubicBezTo>
                  <a:close/>
                </a:path>
              </a:pathLst>
            </a:custGeom>
            <a:solidFill>
              <a:srgbClr val="F6B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1119500" y="931300"/>
              <a:ext cx="93100" cy="63850"/>
            </a:xfrm>
            <a:custGeom>
              <a:avLst/>
              <a:gdLst/>
              <a:ahLst/>
              <a:cxnLst/>
              <a:rect l="l" t="t" r="r" b="b"/>
              <a:pathLst>
                <a:path w="3724" h="2554" extrusionOk="0">
                  <a:moveTo>
                    <a:pt x="1803" y="0"/>
                  </a:moveTo>
                  <a:cubicBezTo>
                    <a:pt x="330" y="0"/>
                    <a:pt x="165" y="1705"/>
                    <a:pt x="165" y="1705"/>
                  </a:cubicBezTo>
                  <a:cubicBezTo>
                    <a:pt x="165" y="1705"/>
                    <a:pt x="0" y="1755"/>
                    <a:pt x="115" y="2085"/>
                  </a:cubicBezTo>
                  <a:cubicBezTo>
                    <a:pt x="216" y="2414"/>
                    <a:pt x="659" y="2554"/>
                    <a:pt x="659" y="2554"/>
                  </a:cubicBezTo>
                  <a:lnTo>
                    <a:pt x="608" y="2402"/>
                  </a:lnTo>
                  <a:lnTo>
                    <a:pt x="608" y="2402"/>
                  </a:lnTo>
                  <a:cubicBezTo>
                    <a:pt x="642" y="2404"/>
                    <a:pt x="677" y="2405"/>
                    <a:pt x="713" y="2405"/>
                  </a:cubicBezTo>
                  <a:cubicBezTo>
                    <a:pt x="1143" y="2405"/>
                    <a:pt x="1672" y="2275"/>
                    <a:pt x="1672" y="2275"/>
                  </a:cubicBezTo>
                  <a:cubicBezTo>
                    <a:pt x="1913" y="2414"/>
                    <a:pt x="2128" y="2439"/>
                    <a:pt x="2128" y="2439"/>
                  </a:cubicBezTo>
                  <a:cubicBezTo>
                    <a:pt x="1905" y="2123"/>
                    <a:pt x="2138" y="1774"/>
                    <a:pt x="2375" y="1774"/>
                  </a:cubicBezTo>
                  <a:cubicBezTo>
                    <a:pt x="2394" y="1774"/>
                    <a:pt x="2413" y="1776"/>
                    <a:pt x="2432" y="1781"/>
                  </a:cubicBezTo>
                  <a:cubicBezTo>
                    <a:pt x="2685" y="1845"/>
                    <a:pt x="2660" y="2123"/>
                    <a:pt x="2660" y="2123"/>
                  </a:cubicBezTo>
                  <a:cubicBezTo>
                    <a:pt x="2796" y="2206"/>
                    <a:pt x="2990" y="2228"/>
                    <a:pt x="3156" y="2228"/>
                  </a:cubicBezTo>
                  <a:cubicBezTo>
                    <a:pt x="3347" y="2228"/>
                    <a:pt x="3502" y="2199"/>
                    <a:pt x="3495" y="2199"/>
                  </a:cubicBezTo>
                  <a:cubicBezTo>
                    <a:pt x="3470" y="2199"/>
                    <a:pt x="3723" y="1845"/>
                    <a:pt x="3723" y="1845"/>
                  </a:cubicBezTo>
                  <a:cubicBezTo>
                    <a:pt x="3723" y="1845"/>
                    <a:pt x="3673" y="173"/>
                    <a:pt x="1976" y="8"/>
                  </a:cubicBezTo>
                  <a:cubicBezTo>
                    <a:pt x="1916" y="3"/>
                    <a:pt x="1859" y="0"/>
                    <a:pt x="1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1221150" y="1003050"/>
              <a:ext cx="650" cy="1275"/>
            </a:xfrm>
            <a:custGeom>
              <a:avLst/>
              <a:gdLst/>
              <a:ahLst/>
              <a:cxnLst/>
              <a:rect l="l" t="t" r="r" b="b"/>
              <a:pathLst>
                <a:path w="26" h="51" extrusionOk="0">
                  <a:moveTo>
                    <a:pt x="0" y="1"/>
                  </a:moveTo>
                  <a:cubicBezTo>
                    <a:pt x="12" y="25"/>
                    <a:pt x="12" y="38"/>
                    <a:pt x="12" y="38"/>
                  </a:cubicBezTo>
                  <a:cubicBezTo>
                    <a:pt x="12" y="51"/>
                    <a:pt x="12" y="51"/>
                    <a:pt x="25" y="51"/>
                  </a:cubicBezTo>
                  <a:cubicBezTo>
                    <a:pt x="12" y="38"/>
                    <a:pt x="12" y="25"/>
                    <a:pt x="0" y="1"/>
                  </a:cubicBezTo>
                  <a:close/>
                </a:path>
              </a:pathLst>
            </a:custGeom>
            <a:solidFill>
              <a:srgbClr val="F6B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1348700" y="1055600"/>
              <a:ext cx="675" cy="300"/>
            </a:xfrm>
            <a:custGeom>
              <a:avLst/>
              <a:gdLst/>
              <a:ahLst/>
              <a:cxnLst/>
              <a:rect l="l" t="t" r="r" b="b"/>
              <a:pathLst>
                <a:path w="27" h="12" extrusionOk="0">
                  <a:moveTo>
                    <a:pt x="1" y="0"/>
                  </a:moveTo>
                  <a:cubicBezTo>
                    <a:pt x="1" y="0"/>
                    <a:pt x="1" y="11"/>
                    <a:pt x="8" y="11"/>
                  </a:cubicBezTo>
                  <a:cubicBezTo>
                    <a:pt x="12" y="11"/>
                    <a:pt x="18" y="9"/>
                    <a:pt x="26" y="0"/>
                  </a:cubicBezTo>
                  <a:close/>
                </a:path>
              </a:pathLst>
            </a:custGeom>
            <a:solidFill>
              <a:srgbClr val="E04B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296475" y="933700"/>
              <a:ext cx="95025" cy="93425"/>
            </a:xfrm>
            <a:custGeom>
              <a:avLst/>
              <a:gdLst/>
              <a:ahLst/>
              <a:cxnLst/>
              <a:rect l="l" t="t" r="r" b="b"/>
              <a:pathLst>
                <a:path w="3801" h="3737" extrusionOk="0">
                  <a:moveTo>
                    <a:pt x="2900" y="1"/>
                  </a:moveTo>
                  <a:cubicBezTo>
                    <a:pt x="2534" y="165"/>
                    <a:pt x="2065" y="317"/>
                    <a:pt x="1305" y="381"/>
                  </a:cubicBezTo>
                  <a:cubicBezTo>
                    <a:pt x="837" y="406"/>
                    <a:pt x="406" y="418"/>
                    <a:pt x="1" y="431"/>
                  </a:cubicBezTo>
                  <a:cubicBezTo>
                    <a:pt x="545" y="837"/>
                    <a:pt x="1521" y="1875"/>
                    <a:pt x="710" y="3736"/>
                  </a:cubicBezTo>
                  <a:cubicBezTo>
                    <a:pt x="1065" y="3711"/>
                    <a:pt x="1482" y="3648"/>
                    <a:pt x="1698" y="3446"/>
                  </a:cubicBezTo>
                  <a:cubicBezTo>
                    <a:pt x="2039" y="3142"/>
                    <a:pt x="2660" y="2610"/>
                    <a:pt x="3280" y="2483"/>
                  </a:cubicBezTo>
                  <a:cubicBezTo>
                    <a:pt x="3800" y="1052"/>
                    <a:pt x="3294" y="330"/>
                    <a:pt x="2900" y="1"/>
                  </a:cubicBezTo>
                  <a:close/>
                </a:path>
              </a:pathLst>
            </a:custGeom>
            <a:solidFill>
              <a:srgbClr val="F6B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1368975" y="920350"/>
              <a:ext cx="257100" cy="176125"/>
            </a:xfrm>
            <a:custGeom>
              <a:avLst/>
              <a:gdLst/>
              <a:ahLst/>
              <a:cxnLst/>
              <a:rect l="l" t="t" r="r" b="b"/>
              <a:pathLst>
                <a:path w="10284" h="7045" extrusionOk="0">
                  <a:moveTo>
                    <a:pt x="1650" y="1"/>
                  </a:moveTo>
                  <a:cubicBezTo>
                    <a:pt x="885" y="1"/>
                    <a:pt x="562" y="288"/>
                    <a:pt x="0" y="535"/>
                  </a:cubicBezTo>
                  <a:cubicBezTo>
                    <a:pt x="394" y="864"/>
                    <a:pt x="900" y="1586"/>
                    <a:pt x="380" y="3017"/>
                  </a:cubicBezTo>
                  <a:cubicBezTo>
                    <a:pt x="482" y="2999"/>
                    <a:pt x="584" y="2987"/>
                    <a:pt x="681" y="2987"/>
                  </a:cubicBezTo>
                  <a:cubicBezTo>
                    <a:pt x="716" y="2987"/>
                    <a:pt x="751" y="2988"/>
                    <a:pt x="786" y="2992"/>
                  </a:cubicBezTo>
                  <a:cubicBezTo>
                    <a:pt x="1533" y="3093"/>
                    <a:pt x="3293" y="4650"/>
                    <a:pt x="4610" y="5119"/>
                  </a:cubicBezTo>
                  <a:cubicBezTo>
                    <a:pt x="5927" y="5587"/>
                    <a:pt x="7080" y="5879"/>
                    <a:pt x="8207" y="6347"/>
                  </a:cubicBezTo>
                  <a:cubicBezTo>
                    <a:pt x="8587" y="6512"/>
                    <a:pt x="9119" y="6766"/>
                    <a:pt x="9651" y="7044"/>
                  </a:cubicBezTo>
                  <a:cubicBezTo>
                    <a:pt x="9929" y="6854"/>
                    <a:pt x="10246" y="6436"/>
                    <a:pt x="10284" y="5486"/>
                  </a:cubicBezTo>
                  <a:cubicBezTo>
                    <a:pt x="9740" y="5018"/>
                    <a:pt x="9195" y="4600"/>
                    <a:pt x="8967" y="4461"/>
                  </a:cubicBezTo>
                  <a:cubicBezTo>
                    <a:pt x="8499" y="4194"/>
                    <a:pt x="7967" y="4157"/>
                    <a:pt x="7967" y="4157"/>
                  </a:cubicBezTo>
                  <a:cubicBezTo>
                    <a:pt x="7967" y="4157"/>
                    <a:pt x="6802" y="3549"/>
                    <a:pt x="6257" y="3118"/>
                  </a:cubicBezTo>
                  <a:cubicBezTo>
                    <a:pt x="5713" y="2688"/>
                    <a:pt x="4497" y="1751"/>
                    <a:pt x="4497" y="1751"/>
                  </a:cubicBezTo>
                  <a:cubicBezTo>
                    <a:pt x="4497" y="1751"/>
                    <a:pt x="3572" y="142"/>
                    <a:pt x="1964" y="15"/>
                  </a:cubicBezTo>
                  <a:cubicBezTo>
                    <a:pt x="1851" y="5"/>
                    <a:pt x="1747" y="1"/>
                    <a:pt x="1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1220800" y="944475"/>
              <a:ext cx="113700" cy="99450"/>
            </a:xfrm>
            <a:custGeom>
              <a:avLst/>
              <a:gdLst/>
              <a:ahLst/>
              <a:cxnLst/>
              <a:rect l="l" t="t" r="r" b="b"/>
              <a:pathLst>
                <a:path w="4548" h="3978" extrusionOk="0">
                  <a:moveTo>
                    <a:pt x="3028" y="0"/>
                  </a:moveTo>
                  <a:cubicBezTo>
                    <a:pt x="1660" y="51"/>
                    <a:pt x="710" y="76"/>
                    <a:pt x="381" y="747"/>
                  </a:cubicBezTo>
                  <a:cubicBezTo>
                    <a:pt x="1" y="1532"/>
                    <a:pt x="1" y="2179"/>
                    <a:pt x="14" y="2343"/>
                  </a:cubicBezTo>
                  <a:cubicBezTo>
                    <a:pt x="26" y="2368"/>
                    <a:pt x="26" y="2381"/>
                    <a:pt x="39" y="2394"/>
                  </a:cubicBezTo>
                  <a:cubicBezTo>
                    <a:pt x="90" y="2470"/>
                    <a:pt x="622" y="2837"/>
                    <a:pt x="622" y="2837"/>
                  </a:cubicBezTo>
                  <a:cubicBezTo>
                    <a:pt x="622" y="2837"/>
                    <a:pt x="1179" y="3913"/>
                    <a:pt x="2128" y="3977"/>
                  </a:cubicBezTo>
                  <a:cubicBezTo>
                    <a:pt x="2128" y="3977"/>
                    <a:pt x="2787" y="3888"/>
                    <a:pt x="3129" y="3319"/>
                  </a:cubicBezTo>
                  <a:cubicBezTo>
                    <a:pt x="3129" y="3319"/>
                    <a:pt x="3196" y="3321"/>
                    <a:pt x="3303" y="3321"/>
                  </a:cubicBezTo>
                  <a:cubicBezTo>
                    <a:pt x="3414" y="3321"/>
                    <a:pt x="3569" y="3318"/>
                    <a:pt x="3737" y="3305"/>
                  </a:cubicBezTo>
                  <a:cubicBezTo>
                    <a:pt x="4548" y="1444"/>
                    <a:pt x="3572" y="406"/>
                    <a:pt x="3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1610225" y="1057500"/>
              <a:ext cx="74100" cy="72200"/>
            </a:xfrm>
            <a:custGeom>
              <a:avLst/>
              <a:gdLst/>
              <a:ahLst/>
              <a:cxnLst/>
              <a:rect l="l" t="t" r="r" b="b"/>
              <a:pathLst>
                <a:path w="2964" h="2888" extrusionOk="0">
                  <a:moveTo>
                    <a:pt x="634" y="0"/>
                  </a:moveTo>
                  <a:cubicBezTo>
                    <a:pt x="596" y="950"/>
                    <a:pt x="279" y="1368"/>
                    <a:pt x="1" y="1558"/>
                  </a:cubicBezTo>
                  <a:cubicBezTo>
                    <a:pt x="988" y="2077"/>
                    <a:pt x="2027" y="2673"/>
                    <a:pt x="2319" y="2888"/>
                  </a:cubicBezTo>
                  <a:cubicBezTo>
                    <a:pt x="2964" y="2609"/>
                    <a:pt x="2952" y="2077"/>
                    <a:pt x="2888" y="1798"/>
                  </a:cubicBezTo>
                  <a:cubicBezTo>
                    <a:pt x="2648" y="1736"/>
                    <a:pt x="2243" y="1584"/>
                    <a:pt x="1913" y="1204"/>
                  </a:cubicBezTo>
                  <a:cubicBezTo>
                    <a:pt x="1685" y="925"/>
                    <a:pt x="1154" y="444"/>
                    <a:pt x="634" y="0"/>
                  </a:cubicBezTo>
                  <a:close/>
                </a:path>
              </a:pathLst>
            </a:custGeom>
            <a:solidFill>
              <a:srgbClr val="F6B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1668175" y="1102450"/>
              <a:ext cx="29800" cy="39975"/>
            </a:xfrm>
            <a:custGeom>
              <a:avLst/>
              <a:gdLst/>
              <a:ahLst/>
              <a:cxnLst/>
              <a:rect l="l" t="t" r="r" b="b"/>
              <a:pathLst>
                <a:path w="1192" h="1599" extrusionOk="0">
                  <a:moveTo>
                    <a:pt x="570" y="0"/>
                  </a:moveTo>
                  <a:lnTo>
                    <a:pt x="570" y="0"/>
                  </a:lnTo>
                  <a:cubicBezTo>
                    <a:pt x="634" y="279"/>
                    <a:pt x="646" y="811"/>
                    <a:pt x="1" y="1090"/>
                  </a:cubicBezTo>
                  <a:cubicBezTo>
                    <a:pt x="13" y="1103"/>
                    <a:pt x="38" y="1115"/>
                    <a:pt x="51" y="1128"/>
                  </a:cubicBezTo>
                  <a:cubicBezTo>
                    <a:pt x="340" y="1380"/>
                    <a:pt x="662" y="1598"/>
                    <a:pt x="737" y="1598"/>
                  </a:cubicBezTo>
                  <a:cubicBezTo>
                    <a:pt x="741" y="1598"/>
                    <a:pt x="745" y="1597"/>
                    <a:pt x="747" y="1596"/>
                  </a:cubicBezTo>
                  <a:cubicBezTo>
                    <a:pt x="786" y="1571"/>
                    <a:pt x="1127" y="1191"/>
                    <a:pt x="1153" y="1166"/>
                  </a:cubicBezTo>
                  <a:cubicBezTo>
                    <a:pt x="1191" y="1128"/>
                    <a:pt x="1064" y="380"/>
                    <a:pt x="1064" y="380"/>
                  </a:cubicBezTo>
                  <a:lnTo>
                    <a:pt x="773" y="39"/>
                  </a:lnTo>
                  <a:cubicBezTo>
                    <a:pt x="773" y="39"/>
                    <a:pt x="697" y="39"/>
                    <a:pt x="570" y="0"/>
                  </a:cubicBezTo>
                  <a:close/>
                </a:path>
              </a:pathLst>
            </a:custGeom>
            <a:solidFill>
              <a:srgbClr val="D2E4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1114125" y="953650"/>
              <a:ext cx="151350" cy="238750"/>
            </a:xfrm>
            <a:custGeom>
              <a:avLst/>
              <a:gdLst/>
              <a:ahLst/>
              <a:cxnLst/>
              <a:rect l="l" t="t" r="r" b="b"/>
              <a:pathLst>
                <a:path w="6054" h="9550" extrusionOk="0">
                  <a:moveTo>
                    <a:pt x="5001" y="1"/>
                  </a:moveTo>
                  <a:cubicBezTo>
                    <a:pt x="4878" y="1"/>
                    <a:pt x="4748" y="25"/>
                    <a:pt x="4610" y="76"/>
                  </a:cubicBezTo>
                  <a:cubicBezTo>
                    <a:pt x="3812" y="368"/>
                    <a:pt x="3470" y="748"/>
                    <a:pt x="3572" y="1951"/>
                  </a:cubicBezTo>
                  <a:cubicBezTo>
                    <a:pt x="3673" y="3166"/>
                    <a:pt x="3749" y="3787"/>
                    <a:pt x="3609" y="4345"/>
                  </a:cubicBezTo>
                  <a:cubicBezTo>
                    <a:pt x="3457" y="4889"/>
                    <a:pt x="3229" y="5510"/>
                    <a:pt x="3102" y="6231"/>
                  </a:cubicBezTo>
                  <a:cubicBezTo>
                    <a:pt x="2989" y="6953"/>
                    <a:pt x="2748" y="8397"/>
                    <a:pt x="2406" y="8701"/>
                  </a:cubicBezTo>
                  <a:cubicBezTo>
                    <a:pt x="2064" y="9005"/>
                    <a:pt x="912" y="9132"/>
                    <a:pt x="456" y="9194"/>
                  </a:cubicBezTo>
                  <a:cubicBezTo>
                    <a:pt x="0" y="9270"/>
                    <a:pt x="26" y="9549"/>
                    <a:pt x="456" y="9549"/>
                  </a:cubicBezTo>
                  <a:lnTo>
                    <a:pt x="2723" y="9549"/>
                  </a:lnTo>
                  <a:cubicBezTo>
                    <a:pt x="2723" y="9549"/>
                    <a:pt x="3077" y="9220"/>
                    <a:pt x="3204" y="8739"/>
                  </a:cubicBezTo>
                  <a:cubicBezTo>
                    <a:pt x="3204" y="8739"/>
                    <a:pt x="4318" y="6636"/>
                    <a:pt x="4534" y="5611"/>
                  </a:cubicBezTo>
                  <a:cubicBezTo>
                    <a:pt x="4749" y="4598"/>
                    <a:pt x="4977" y="2837"/>
                    <a:pt x="5066" y="2685"/>
                  </a:cubicBezTo>
                  <a:cubicBezTo>
                    <a:pt x="5066" y="2685"/>
                    <a:pt x="6054" y="2533"/>
                    <a:pt x="6015" y="1444"/>
                  </a:cubicBezTo>
                  <a:cubicBezTo>
                    <a:pt x="5973" y="546"/>
                    <a:pt x="5579" y="1"/>
                    <a:pt x="5001" y="1"/>
                  </a:cubicBezTo>
                  <a:close/>
                </a:path>
              </a:pathLst>
            </a:custGeom>
            <a:solidFill>
              <a:srgbClr val="F6B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1660875" y="1098025"/>
              <a:ext cx="67775" cy="88675"/>
            </a:xfrm>
            <a:custGeom>
              <a:avLst/>
              <a:gdLst/>
              <a:ahLst/>
              <a:cxnLst/>
              <a:rect l="l" t="t" r="r" b="b"/>
              <a:pathLst>
                <a:path w="2711" h="3547" extrusionOk="0">
                  <a:moveTo>
                    <a:pt x="1118" y="0"/>
                  </a:moveTo>
                  <a:cubicBezTo>
                    <a:pt x="1068" y="0"/>
                    <a:pt x="1005" y="19"/>
                    <a:pt x="963" y="101"/>
                  </a:cubicBezTo>
                  <a:cubicBezTo>
                    <a:pt x="875" y="241"/>
                    <a:pt x="951" y="495"/>
                    <a:pt x="963" y="545"/>
                  </a:cubicBezTo>
                  <a:cubicBezTo>
                    <a:pt x="963" y="608"/>
                    <a:pt x="1255" y="836"/>
                    <a:pt x="1179" y="1165"/>
                  </a:cubicBezTo>
                  <a:cubicBezTo>
                    <a:pt x="1103" y="1482"/>
                    <a:pt x="698" y="1508"/>
                    <a:pt x="698" y="1508"/>
                  </a:cubicBezTo>
                  <a:cubicBezTo>
                    <a:pt x="698" y="1508"/>
                    <a:pt x="492" y="1266"/>
                    <a:pt x="306" y="1266"/>
                  </a:cubicBezTo>
                  <a:cubicBezTo>
                    <a:pt x="302" y="1266"/>
                    <a:pt x="297" y="1266"/>
                    <a:pt x="293" y="1267"/>
                  </a:cubicBezTo>
                  <a:cubicBezTo>
                    <a:pt x="90" y="1280"/>
                    <a:pt x="1" y="1495"/>
                    <a:pt x="90" y="1621"/>
                  </a:cubicBezTo>
                  <a:cubicBezTo>
                    <a:pt x="178" y="1761"/>
                    <a:pt x="583" y="1888"/>
                    <a:pt x="583" y="1888"/>
                  </a:cubicBezTo>
                  <a:cubicBezTo>
                    <a:pt x="583" y="1888"/>
                    <a:pt x="761" y="2571"/>
                    <a:pt x="659" y="2774"/>
                  </a:cubicBezTo>
                  <a:cubicBezTo>
                    <a:pt x="558" y="2964"/>
                    <a:pt x="39" y="2989"/>
                    <a:pt x="102" y="3318"/>
                  </a:cubicBezTo>
                  <a:cubicBezTo>
                    <a:pt x="132" y="3465"/>
                    <a:pt x="492" y="3546"/>
                    <a:pt x="893" y="3546"/>
                  </a:cubicBezTo>
                  <a:cubicBezTo>
                    <a:pt x="1358" y="3546"/>
                    <a:pt x="1879" y="3437"/>
                    <a:pt x="2002" y="3192"/>
                  </a:cubicBezTo>
                  <a:cubicBezTo>
                    <a:pt x="2230" y="2736"/>
                    <a:pt x="2103" y="2344"/>
                    <a:pt x="2218" y="2052"/>
                  </a:cubicBezTo>
                  <a:cubicBezTo>
                    <a:pt x="2319" y="1748"/>
                    <a:pt x="2711" y="900"/>
                    <a:pt x="2559" y="633"/>
                  </a:cubicBezTo>
                  <a:cubicBezTo>
                    <a:pt x="2559" y="633"/>
                    <a:pt x="2192" y="292"/>
                    <a:pt x="1787" y="279"/>
                  </a:cubicBezTo>
                  <a:cubicBezTo>
                    <a:pt x="1394" y="279"/>
                    <a:pt x="1191" y="13"/>
                    <a:pt x="1191" y="13"/>
                  </a:cubicBezTo>
                  <a:cubicBezTo>
                    <a:pt x="1191" y="13"/>
                    <a:pt x="1160" y="0"/>
                    <a:pt x="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2"/>
          <p:cNvSpPr txBox="1">
            <a:spLocks noGrp="1"/>
          </p:cNvSpPr>
          <p:nvPr>
            <p:ph type="title"/>
          </p:nvPr>
        </p:nvSpPr>
        <p:spPr>
          <a:xfrm>
            <a:off x="61888" y="1994973"/>
            <a:ext cx="6867304"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Thématique Choisie</a:t>
            </a:r>
            <a:endParaRPr dirty="0"/>
          </a:p>
        </p:txBody>
      </p:sp>
      <p:sp>
        <p:nvSpPr>
          <p:cNvPr id="1260" name="Google Shape;1260;p42"/>
          <p:cNvSpPr txBox="1">
            <a:spLocks noGrp="1"/>
          </p:cNvSpPr>
          <p:nvPr>
            <p:ph type="title" idx="2"/>
          </p:nvPr>
        </p:nvSpPr>
        <p:spPr>
          <a:xfrm>
            <a:off x="720000" y="1049500"/>
            <a:ext cx="1671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1262" name="Google Shape;1262;p42"/>
          <p:cNvGrpSpPr/>
          <p:nvPr/>
        </p:nvGrpSpPr>
        <p:grpSpPr>
          <a:xfrm>
            <a:off x="5818300" y="1049500"/>
            <a:ext cx="2727283" cy="3606747"/>
            <a:chOff x="0" y="3356909"/>
            <a:chExt cx="2845069" cy="3762515"/>
          </a:xfrm>
        </p:grpSpPr>
        <p:sp>
          <p:nvSpPr>
            <p:cNvPr id="1263" name="Google Shape;1263;p42"/>
            <p:cNvSpPr/>
            <p:nvPr/>
          </p:nvSpPr>
          <p:spPr>
            <a:xfrm>
              <a:off x="1449007" y="6963318"/>
              <a:ext cx="1396061" cy="156106"/>
            </a:xfrm>
            <a:custGeom>
              <a:avLst/>
              <a:gdLst/>
              <a:ahLst/>
              <a:cxnLst/>
              <a:rect l="l" t="t" r="r" b="b"/>
              <a:pathLst>
                <a:path w="12869" h="1439" extrusionOk="0">
                  <a:moveTo>
                    <a:pt x="6440" y="1"/>
                  </a:moveTo>
                  <a:cubicBezTo>
                    <a:pt x="2886" y="1"/>
                    <a:pt x="1" y="320"/>
                    <a:pt x="1" y="720"/>
                  </a:cubicBezTo>
                  <a:cubicBezTo>
                    <a:pt x="1" y="1119"/>
                    <a:pt x="2886" y="1438"/>
                    <a:pt x="6440" y="1438"/>
                  </a:cubicBezTo>
                  <a:cubicBezTo>
                    <a:pt x="9994" y="1438"/>
                    <a:pt x="12869" y="1119"/>
                    <a:pt x="12869" y="720"/>
                  </a:cubicBezTo>
                  <a:cubicBezTo>
                    <a:pt x="12869" y="320"/>
                    <a:pt x="9994" y="1"/>
                    <a:pt x="6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2"/>
            <p:cNvSpPr/>
            <p:nvPr/>
          </p:nvSpPr>
          <p:spPr>
            <a:xfrm>
              <a:off x="1757750" y="5385216"/>
              <a:ext cx="802445" cy="1369266"/>
            </a:xfrm>
            <a:custGeom>
              <a:avLst/>
              <a:gdLst/>
              <a:ahLst/>
              <a:cxnLst/>
              <a:rect l="l" t="t" r="r" b="b"/>
              <a:pathLst>
                <a:path w="7397" h="12622" extrusionOk="0">
                  <a:moveTo>
                    <a:pt x="906" y="0"/>
                  </a:moveTo>
                  <a:cubicBezTo>
                    <a:pt x="399" y="0"/>
                    <a:pt x="55" y="97"/>
                    <a:pt x="0" y="113"/>
                  </a:cubicBezTo>
                  <a:cubicBezTo>
                    <a:pt x="130" y="1361"/>
                    <a:pt x="499" y="5384"/>
                    <a:pt x="1158" y="6452"/>
                  </a:cubicBezTo>
                  <a:cubicBezTo>
                    <a:pt x="2136" y="8019"/>
                    <a:pt x="6729" y="12622"/>
                    <a:pt x="6729" y="12622"/>
                  </a:cubicBezTo>
                  <a:lnTo>
                    <a:pt x="7397" y="12023"/>
                  </a:lnTo>
                  <a:cubicBezTo>
                    <a:pt x="7397" y="12023"/>
                    <a:pt x="5351" y="7850"/>
                    <a:pt x="4073" y="6772"/>
                  </a:cubicBezTo>
                  <a:cubicBezTo>
                    <a:pt x="3454" y="6253"/>
                    <a:pt x="3124" y="6133"/>
                    <a:pt x="3124" y="6133"/>
                  </a:cubicBezTo>
                  <a:lnTo>
                    <a:pt x="3264" y="732"/>
                  </a:lnTo>
                  <a:cubicBezTo>
                    <a:pt x="3264" y="732"/>
                    <a:pt x="2256" y="123"/>
                    <a:pt x="1338" y="23"/>
                  </a:cubicBezTo>
                  <a:cubicBezTo>
                    <a:pt x="1184" y="7"/>
                    <a:pt x="1039" y="0"/>
                    <a:pt x="906"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a:off x="2074954" y="6012465"/>
              <a:ext cx="389995" cy="495114"/>
            </a:xfrm>
            <a:custGeom>
              <a:avLst/>
              <a:gdLst/>
              <a:ahLst/>
              <a:cxnLst/>
              <a:rect l="l" t="t" r="r" b="b"/>
              <a:pathLst>
                <a:path w="3595" h="4564" extrusionOk="0">
                  <a:moveTo>
                    <a:pt x="211" y="1"/>
                  </a:moveTo>
                  <a:lnTo>
                    <a:pt x="211" y="1"/>
                  </a:lnTo>
                  <a:cubicBezTo>
                    <a:pt x="140" y="161"/>
                    <a:pt x="71" y="320"/>
                    <a:pt x="1" y="460"/>
                  </a:cubicBezTo>
                  <a:cubicBezTo>
                    <a:pt x="1" y="460"/>
                    <a:pt x="410" y="1209"/>
                    <a:pt x="480" y="2277"/>
                  </a:cubicBezTo>
                  <a:cubicBezTo>
                    <a:pt x="490" y="2457"/>
                    <a:pt x="480" y="2856"/>
                    <a:pt x="480" y="3366"/>
                  </a:cubicBezTo>
                  <a:cubicBezTo>
                    <a:pt x="520" y="3405"/>
                    <a:pt x="560" y="3455"/>
                    <a:pt x="610" y="3505"/>
                  </a:cubicBezTo>
                  <a:cubicBezTo>
                    <a:pt x="610" y="3485"/>
                    <a:pt x="719" y="3006"/>
                    <a:pt x="779" y="2527"/>
                  </a:cubicBezTo>
                  <a:cubicBezTo>
                    <a:pt x="841" y="1977"/>
                    <a:pt x="742" y="1465"/>
                    <a:pt x="876" y="1465"/>
                  </a:cubicBezTo>
                  <a:cubicBezTo>
                    <a:pt x="895" y="1465"/>
                    <a:pt x="919" y="1476"/>
                    <a:pt x="949" y="1498"/>
                  </a:cubicBezTo>
                  <a:cubicBezTo>
                    <a:pt x="1578" y="1968"/>
                    <a:pt x="2527" y="3036"/>
                    <a:pt x="3595" y="4563"/>
                  </a:cubicBezTo>
                  <a:cubicBezTo>
                    <a:pt x="2886" y="3275"/>
                    <a:pt x="1888" y="1618"/>
                    <a:pt x="1149" y="990"/>
                  </a:cubicBezTo>
                  <a:cubicBezTo>
                    <a:pt x="530" y="471"/>
                    <a:pt x="200" y="351"/>
                    <a:pt x="200" y="351"/>
                  </a:cubicBezTo>
                  <a:lnTo>
                    <a:pt x="211" y="1"/>
                  </a:lnTo>
                  <a:close/>
                </a:path>
              </a:pathLst>
            </a:custGeom>
            <a:solidFill>
              <a:srgbClr val="E1A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a:off x="1818392" y="5385650"/>
              <a:ext cx="85593" cy="538182"/>
            </a:xfrm>
            <a:custGeom>
              <a:avLst/>
              <a:gdLst/>
              <a:ahLst/>
              <a:cxnLst/>
              <a:rect l="l" t="t" r="r" b="b"/>
              <a:pathLst>
                <a:path w="789" h="4961" extrusionOk="0">
                  <a:moveTo>
                    <a:pt x="401" y="0"/>
                  </a:moveTo>
                  <a:cubicBezTo>
                    <a:pt x="252" y="0"/>
                    <a:pt x="115" y="8"/>
                    <a:pt x="0" y="19"/>
                  </a:cubicBezTo>
                  <a:cubicBezTo>
                    <a:pt x="120" y="109"/>
                    <a:pt x="280" y="308"/>
                    <a:pt x="249" y="738"/>
                  </a:cubicBezTo>
                  <a:cubicBezTo>
                    <a:pt x="209" y="1257"/>
                    <a:pt x="249" y="3473"/>
                    <a:pt x="329" y="4960"/>
                  </a:cubicBezTo>
                  <a:cubicBezTo>
                    <a:pt x="320" y="2775"/>
                    <a:pt x="659" y="798"/>
                    <a:pt x="788" y="19"/>
                  </a:cubicBezTo>
                  <a:cubicBezTo>
                    <a:pt x="654" y="6"/>
                    <a:pt x="523" y="0"/>
                    <a:pt x="401" y="0"/>
                  </a:cubicBezTo>
                  <a:close/>
                </a:path>
              </a:pathLst>
            </a:custGeom>
            <a:solidFill>
              <a:srgbClr val="E1A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a:off x="2251565" y="6626153"/>
              <a:ext cx="433279" cy="377302"/>
            </a:xfrm>
            <a:custGeom>
              <a:avLst/>
              <a:gdLst/>
              <a:ahLst/>
              <a:cxnLst/>
              <a:rect l="l" t="t" r="r" b="b"/>
              <a:pathLst>
                <a:path w="3994" h="3478" extrusionOk="0">
                  <a:moveTo>
                    <a:pt x="2774" y="0"/>
                  </a:moveTo>
                  <a:cubicBezTo>
                    <a:pt x="2680" y="0"/>
                    <a:pt x="2594" y="50"/>
                    <a:pt x="2565" y="114"/>
                  </a:cubicBezTo>
                  <a:cubicBezTo>
                    <a:pt x="2536" y="194"/>
                    <a:pt x="2616" y="433"/>
                    <a:pt x="2596" y="513"/>
                  </a:cubicBezTo>
                  <a:cubicBezTo>
                    <a:pt x="2576" y="593"/>
                    <a:pt x="2406" y="753"/>
                    <a:pt x="2326" y="793"/>
                  </a:cubicBezTo>
                  <a:cubicBezTo>
                    <a:pt x="2186" y="873"/>
                    <a:pt x="2117" y="883"/>
                    <a:pt x="2046" y="883"/>
                  </a:cubicBezTo>
                  <a:cubicBezTo>
                    <a:pt x="2006" y="883"/>
                    <a:pt x="1957" y="833"/>
                    <a:pt x="1897" y="783"/>
                  </a:cubicBezTo>
                  <a:cubicBezTo>
                    <a:pt x="1835" y="735"/>
                    <a:pt x="1765" y="688"/>
                    <a:pt x="1682" y="688"/>
                  </a:cubicBezTo>
                  <a:cubicBezTo>
                    <a:pt x="1643" y="688"/>
                    <a:pt x="1602" y="698"/>
                    <a:pt x="1558" y="723"/>
                  </a:cubicBezTo>
                  <a:cubicBezTo>
                    <a:pt x="1388" y="813"/>
                    <a:pt x="1388" y="1722"/>
                    <a:pt x="669" y="2330"/>
                  </a:cubicBezTo>
                  <a:cubicBezTo>
                    <a:pt x="599" y="2390"/>
                    <a:pt x="569" y="2430"/>
                    <a:pt x="569" y="2430"/>
                  </a:cubicBezTo>
                  <a:lnTo>
                    <a:pt x="110" y="2809"/>
                  </a:lnTo>
                  <a:cubicBezTo>
                    <a:pt x="50" y="2889"/>
                    <a:pt x="0" y="2979"/>
                    <a:pt x="30" y="3079"/>
                  </a:cubicBezTo>
                  <a:cubicBezTo>
                    <a:pt x="40" y="3109"/>
                    <a:pt x="50" y="3139"/>
                    <a:pt x="80" y="3179"/>
                  </a:cubicBezTo>
                  <a:cubicBezTo>
                    <a:pt x="80" y="3179"/>
                    <a:pt x="220" y="3428"/>
                    <a:pt x="289" y="3468"/>
                  </a:cubicBezTo>
                  <a:cubicBezTo>
                    <a:pt x="302" y="3475"/>
                    <a:pt x="321" y="3477"/>
                    <a:pt x="344" y="3477"/>
                  </a:cubicBezTo>
                  <a:cubicBezTo>
                    <a:pt x="461" y="3477"/>
                    <a:pt x="688" y="3402"/>
                    <a:pt x="789" y="3368"/>
                  </a:cubicBezTo>
                  <a:cubicBezTo>
                    <a:pt x="899" y="3328"/>
                    <a:pt x="1238" y="3159"/>
                    <a:pt x="1458" y="3019"/>
                  </a:cubicBezTo>
                  <a:cubicBezTo>
                    <a:pt x="1487" y="2999"/>
                    <a:pt x="1518" y="2979"/>
                    <a:pt x="1538" y="2969"/>
                  </a:cubicBezTo>
                  <a:cubicBezTo>
                    <a:pt x="1618" y="2909"/>
                    <a:pt x="1757" y="2820"/>
                    <a:pt x="1897" y="2720"/>
                  </a:cubicBezTo>
                  <a:cubicBezTo>
                    <a:pt x="2006" y="2640"/>
                    <a:pt x="2126" y="2560"/>
                    <a:pt x="2216" y="2500"/>
                  </a:cubicBezTo>
                  <a:cubicBezTo>
                    <a:pt x="2316" y="2430"/>
                    <a:pt x="2376" y="2390"/>
                    <a:pt x="2386" y="2380"/>
                  </a:cubicBezTo>
                  <a:cubicBezTo>
                    <a:pt x="2386" y="2380"/>
                    <a:pt x="2456" y="2341"/>
                    <a:pt x="2545" y="2281"/>
                  </a:cubicBezTo>
                  <a:cubicBezTo>
                    <a:pt x="2736" y="2161"/>
                    <a:pt x="3035" y="1961"/>
                    <a:pt x="3164" y="1881"/>
                  </a:cubicBezTo>
                  <a:cubicBezTo>
                    <a:pt x="3175" y="1871"/>
                    <a:pt x="3195" y="1861"/>
                    <a:pt x="3204" y="1851"/>
                  </a:cubicBezTo>
                  <a:cubicBezTo>
                    <a:pt x="3434" y="1702"/>
                    <a:pt x="3993" y="1322"/>
                    <a:pt x="3993" y="1103"/>
                  </a:cubicBezTo>
                  <a:cubicBezTo>
                    <a:pt x="3963" y="1083"/>
                    <a:pt x="3933" y="1063"/>
                    <a:pt x="3914" y="1043"/>
                  </a:cubicBezTo>
                  <a:cubicBezTo>
                    <a:pt x="3874" y="1012"/>
                    <a:pt x="3834" y="983"/>
                    <a:pt x="3814" y="963"/>
                  </a:cubicBezTo>
                  <a:cubicBezTo>
                    <a:pt x="3783" y="943"/>
                    <a:pt x="3244" y="194"/>
                    <a:pt x="2885" y="25"/>
                  </a:cubicBezTo>
                  <a:cubicBezTo>
                    <a:pt x="2849" y="8"/>
                    <a:pt x="2811" y="0"/>
                    <a:pt x="27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a:off x="2638089" y="6698077"/>
              <a:ext cx="16381" cy="20612"/>
            </a:xfrm>
            <a:custGeom>
              <a:avLst/>
              <a:gdLst/>
              <a:ahLst/>
              <a:cxnLst/>
              <a:rect l="l" t="t" r="r" b="b"/>
              <a:pathLst>
                <a:path w="151" h="190" extrusionOk="0">
                  <a:moveTo>
                    <a:pt x="1" y="0"/>
                  </a:moveTo>
                  <a:cubicBezTo>
                    <a:pt x="61" y="70"/>
                    <a:pt x="111" y="140"/>
                    <a:pt x="151" y="190"/>
                  </a:cubicBezTo>
                  <a:cubicBezTo>
                    <a:pt x="111" y="140"/>
                    <a:pt x="61" y="7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a:off x="2561283" y="6678550"/>
              <a:ext cx="104035" cy="124646"/>
            </a:xfrm>
            <a:custGeom>
              <a:avLst/>
              <a:gdLst/>
              <a:ahLst/>
              <a:cxnLst/>
              <a:rect l="l" t="t" r="r" b="b"/>
              <a:pathLst>
                <a:path w="959" h="1149" extrusionOk="0">
                  <a:moveTo>
                    <a:pt x="549" y="1"/>
                  </a:moveTo>
                  <a:cubicBezTo>
                    <a:pt x="549" y="1"/>
                    <a:pt x="0" y="620"/>
                    <a:pt x="360" y="1148"/>
                  </a:cubicBezTo>
                  <a:cubicBezTo>
                    <a:pt x="629" y="939"/>
                    <a:pt x="848" y="729"/>
                    <a:pt x="959" y="480"/>
                  </a:cubicBezTo>
                  <a:cubicBezTo>
                    <a:pt x="948" y="480"/>
                    <a:pt x="919" y="430"/>
                    <a:pt x="859" y="370"/>
                  </a:cubicBezTo>
                  <a:cubicBezTo>
                    <a:pt x="819" y="320"/>
                    <a:pt x="769" y="250"/>
                    <a:pt x="709" y="180"/>
                  </a:cubicBezTo>
                  <a:cubicBezTo>
                    <a:pt x="659" y="121"/>
                    <a:pt x="609" y="61"/>
                    <a:pt x="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a:off x="2260243" y="6730513"/>
              <a:ext cx="424601" cy="272942"/>
            </a:xfrm>
            <a:custGeom>
              <a:avLst/>
              <a:gdLst/>
              <a:ahLst/>
              <a:cxnLst/>
              <a:rect l="l" t="t" r="r" b="b"/>
              <a:pathLst>
                <a:path w="3914" h="2516" extrusionOk="0">
                  <a:moveTo>
                    <a:pt x="3734" y="1"/>
                  </a:moveTo>
                  <a:cubicBezTo>
                    <a:pt x="3623" y="250"/>
                    <a:pt x="3404" y="460"/>
                    <a:pt x="3135" y="669"/>
                  </a:cubicBezTo>
                  <a:cubicBezTo>
                    <a:pt x="2735" y="969"/>
                    <a:pt x="2216" y="1248"/>
                    <a:pt x="1797" y="1568"/>
                  </a:cubicBezTo>
                  <a:cubicBezTo>
                    <a:pt x="1218" y="2007"/>
                    <a:pt x="689" y="2257"/>
                    <a:pt x="569" y="2267"/>
                  </a:cubicBezTo>
                  <a:cubicBezTo>
                    <a:pt x="469" y="2267"/>
                    <a:pt x="320" y="2147"/>
                    <a:pt x="189" y="2127"/>
                  </a:cubicBezTo>
                  <a:cubicBezTo>
                    <a:pt x="183" y="2126"/>
                    <a:pt x="177" y="2126"/>
                    <a:pt x="171" y="2126"/>
                  </a:cubicBezTo>
                  <a:cubicBezTo>
                    <a:pt x="45" y="2126"/>
                    <a:pt x="0" y="2217"/>
                    <a:pt x="0" y="2217"/>
                  </a:cubicBezTo>
                  <a:cubicBezTo>
                    <a:pt x="0" y="2217"/>
                    <a:pt x="140" y="2466"/>
                    <a:pt x="209" y="2506"/>
                  </a:cubicBezTo>
                  <a:cubicBezTo>
                    <a:pt x="222" y="2513"/>
                    <a:pt x="241" y="2515"/>
                    <a:pt x="264" y="2515"/>
                  </a:cubicBezTo>
                  <a:cubicBezTo>
                    <a:pt x="381" y="2515"/>
                    <a:pt x="608" y="2440"/>
                    <a:pt x="709" y="2406"/>
                  </a:cubicBezTo>
                  <a:cubicBezTo>
                    <a:pt x="819" y="2366"/>
                    <a:pt x="1158" y="2197"/>
                    <a:pt x="1378" y="2057"/>
                  </a:cubicBezTo>
                  <a:cubicBezTo>
                    <a:pt x="1407" y="2037"/>
                    <a:pt x="1438" y="2017"/>
                    <a:pt x="1458" y="2007"/>
                  </a:cubicBezTo>
                  <a:cubicBezTo>
                    <a:pt x="1538" y="1947"/>
                    <a:pt x="1677" y="1858"/>
                    <a:pt x="1817" y="1758"/>
                  </a:cubicBezTo>
                  <a:cubicBezTo>
                    <a:pt x="1926" y="1678"/>
                    <a:pt x="2046" y="1598"/>
                    <a:pt x="2136" y="1538"/>
                  </a:cubicBezTo>
                  <a:cubicBezTo>
                    <a:pt x="2236" y="1468"/>
                    <a:pt x="2296" y="1428"/>
                    <a:pt x="2306" y="1418"/>
                  </a:cubicBezTo>
                  <a:cubicBezTo>
                    <a:pt x="2306" y="1418"/>
                    <a:pt x="2376" y="1379"/>
                    <a:pt x="2465" y="1319"/>
                  </a:cubicBezTo>
                  <a:cubicBezTo>
                    <a:pt x="2656" y="1199"/>
                    <a:pt x="2955" y="999"/>
                    <a:pt x="3084" y="919"/>
                  </a:cubicBezTo>
                  <a:cubicBezTo>
                    <a:pt x="3095" y="909"/>
                    <a:pt x="3115" y="899"/>
                    <a:pt x="3124" y="889"/>
                  </a:cubicBezTo>
                  <a:cubicBezTo>
                    <a:pt x="3354" y="740"/>
                    <a:pt x="3913" y="360"/>
                    <a:pt x="3913" y="141"/>
                  </a:cubicBezTo>
                  <a:cubicBezTo>
                    <a:pt x="3883" y="121"/>
                    <a:pt x="3853" y="101"/>
                    <a:pt x="3834" y="81"/>
                  </a:cubicBezTo>
                  <a:cubicBezTo>
                    <a:pt x="3794" y="50"/>
                    <a:pt x="3754" y="21"/>
                    <a:pt x="37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a:off x="2313183" y="6768374"/>
              <a:ext cx="116076" cy="129745"/>
            </a:xfrm>
            <a:custGeom>
              <a:avLst/>
              <a:gdLst/>
              <a:ahLst/>
              <a:cxnLst/>
              <a:rect l="l" t="t" r="r" b="b"/>
              <a:pathLst>
                <a:path w="1070" h="1196" extrusionOk="0">
                  <a:moveTo>
                    <a:pt x="801" y="0"/>
                  </a:moveTo>
                  <a:cubicBezTo>
                    <a:pt x="775" y="0"/>
                    <a:pt x="756" y="1"/>
                    <a:pt x="750" y="1"/>
                  </a:cubicBezTo>
                  <a:cubicBezTo>
                    <a:pt x="640" y="320"/>
                    <a:pt x="460" y="710"/>
                    <a:pt x="101" y="1019"/>
                  </a:cubicBezTo>
                  <a:cubicBezTo>
                    <a:pt x="31" y="1079"/>
                    <a:pt x="1" y="1119"/>
                    <a:pt x="1" y="1119"/>
                  </a:cubicBezTo>
                  <a:cubicBezTo>
                    <a:pt x="46" y="1173"/>
                    <a:pt x="98" y="1196"/>
                    <a:pt x="154" y="1196"/>
                  </a:cubicBezTo>
                  <a:cubicBezTo>
                    <a:pt x="360" y="1196"/>
                    <a:pt x="626" y="882"/>
                    <a:pt x="830" y="600"/>
                  </a:cubicBezTo>
                  <a:cubicBezTo>
                    <a:pt x="1069" y="271"/>
                    <a:pt x="1039" y="91"/>
                    <a:pt x="1010" y="41"/>
                  </a:cubicBezTo>
                  <a:cubicBezTo>
                    <a:pt x="981" y="5"/>
                    <a:pt x="869" y="0"/>
                    <a:pt x="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a:off x="2394545" y="6774883"/>
              <a:ext cx="150574" cy="127901"/>
            </a:xfrm>
            <a:custGeom>
              <a:avLst/>
              <a:gdLst/>
              <a:ahLst/>
              <a:cxnLst/>
              <a:rect l="l" t="t" r="r" b="b"/>
              <a:pathLst>
                <a:path w="1388" h="1179" extrusionOk="0">
                  <a:moveTo>
                    <a:pt x="1387" y="1"/>
                  </a:moveTo>
                  <a:lnTo>
                    <a:pt x="1387" y="1"/>
                  </a:lnTo>
                  <a:cubicBezTo>
                    <a:pt x="1327" y="41"/>
                    <a:pt x="1278" y="81"/>
                    <a:pt x="1227" y="131"/>
                  </a:cubicBezTo>
                  <a:cubicBezTo>
                    <a:pt x="1178" y="171"/>
                    <a:pt x="1128" y="220"/>
                    <a:pt x="1078" y="260"/>
                  </a:cubicBezTo>
                  <a:cubicBezTo>
                    <a:pt x="1028" y="311"/>
                    <a:pt x="978" y="360"/>
                    <a:pt x="928" y="400"/>
                  </a:cubicBezTo>
                  <a:cubicBezTo>
                    <a:pt x="908" y="430"/>
                    <a:pt x="888" y="450"/>
                    <a:pt x="868" y="470"/>
                  </a:cubicBezTo>
                  <a:cubicBezTo>
                    <a:pt x="819" y="400"/>
                    <a:pt x="759" y="331"/>
                    <a:pt x="708" y="260"/>
                  </a:cubicBezTo>
                  <a:lnTo>
                    <a:pt x="629" y="161"/>
                  </a:lnTo>
                  <a:lnTo>
                    <a:pt x="559" y="260"/>
                  </a:lnTo>
                  <a:cubicBezTo>
                    <a:pt x="459" y="400"/>
                    <a:pt x="349" y="550"/>
                    <a:pt x="260" y="700"/>
                  </a:cubicBezTo>
                  <a:cubicBezTo>
                    <a:pt x="240" y="740"/>
                    <a:pt x="209" y="779"/>
                    <a:pt x="189" y="819"/>
                  </a:cubicBezTo>
                  <a:cubicBezTo>
                    <a:pt x="169" y="859"/>
                    <a:pt x="140" y="899"/>
                    <a:pt x="120" y="939"/>
                  </a:cubicBezTo>
                  <a:lnTo>
                    <a:pt x="0" y="1179"/>
                  </a:lnTo>
                  <a:cubicBezTo>
                    <a:pt x="70" y="1119"/>
                    <a:pt x="129" y="1049"/>
                    <a:pt x="189" y="989"/>
                  </a:cubicBezTo>
                  <a:cubicBezTo>
                    <a:pt x="229" y="959"/>
                    <a:pt x="260" y="919"/>
                    <a:pt x="289" y="890"/>
                  </a:cubicBezTo>
                  <a:cubicBezTo>
                    <a:pt x="319" y="859"/>
                    <a:pt x="349" y="819"/>
                    <a:pt x="379" y="790"/>
                  </a:cubicBezTo>
                  <a:cubicBezTo>
                    <a:pt x="469" y="690"/>
                    <a:pt x="549" y="580"/>
                    <a:pt x="639" y="470"/>
                  </a:cubicBezTo>
                  <a:cubicBezTo>
                    <a:pt x="679" y="530"/>
                    <a:pt x="728" y="600"/>
                    <a:pt x="779" y="660"/>
                  </a:cubicBezTo>
                  <a:lnTo>
                    <a:pt x="848" y="750"/>
                  </a:lnTo>
                  <a:lnTo>
                    <a:pt x="918" y="670"/>
                  </a:lnTo>
                  <a:cubicBezTo>
                    <a:pt x="958" y="610"/>
                    <a:pt x="1008" y="560"/>
                    <a:pt x="1048" y="510"/>
                  </a:cubicBezTo>
                  <a:cubicBezTo>
                    <a:pt x="1088" y="450"/>
                    <a:pt x="1128" y="400"/>
                    <a:pt x="1168" y="340"/>
                  </a:cubicBezTo>
                  <a:cubicBezTo>
                    <a:pt x="1208" y="291"/>
                    <a:pt x="1238" y="231"/>
                    <a:pt x="1278" y="171"/>
                  </a:cubicBezTo>
                  <a:cubicBezTo>
                    <a:pt x="1318" y="111"/>
                    <a:pt x="1358" y="6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a:off x="2377188" y="6784430"/>
              <a:ext cx="55326" cy="15513"/>
            </a:xfrm>
            <a:custGeom>
              <a:avLst/>
              <a:gdLst/>
              <a:ahLst/>
              <a:cxnLst/>
              <a:rect l="l" t="t" r="r" b="b"/>
              <a:pathLst>
                <a:path w="510" h="143" extrusionOk="0">
                  <a:moveTo>
                    <a:pt x="198" y="1"/>
                  </a:moveTo>
                  <a:cubicBezTo>
                    <a:pt x="145" y="1"/>
                    <a:pt x="91" y="7"/>
                    <a:pt x="40" y="23"/>
                  </a:cubicBezTo>
                  <a:cubicBezTo>
                    <a:pt x="10" y="33"/>
                    <a:pt x="0" y="63"/>
                    <a:pt x="10" y="83"/>
                  </a:cubicBezTo>
                  <a:cubicBezTo>
                    <a:pt x="18" y="105"/>
                    <a:pt x="31" y="116"/>
                    <a:pt x="49" y="116"/>
                  </a:cubicBezTo>
                  <a:cubicBezTo>
                    <a:pt x="55" y="116"/>
                    <a:pt x="62" y="115"/>
                    <a:pt x="70" y="112"/>
                  </a:cubicBezTo>
                  <a:cubicBezTo>
                    <a:pt x="108" y="101"/>
                    <a:pt x="148" y="96"/>
                    <a:pt x="188" y="96"/>
                  </a:cubicBezTo>
                  <a:cubicBezTo>
                    <a:pt x="318" y="96"/>
                    <a:pt x="442" y="143"/>
                    <a:pt x="449" y="143"/>
                  </a:cubicBezTo>
                  <a:lnTo>
                    <a:pt x="460" y="143"/>
                  </a:lnTo>
                  <a:cubicBezTo>
                    <a:pt x="479" y="143"/>
                    <a:pt x="499" y="132"/>
                    <a:pt x="509" y="112"/>
                  </a:cubicBezTo>
                  <a:cubicBezTo>
                    <a:pt x="509" y="83"/>
                    <a:pt x="499" y="63"/>
                    <a:pt x="479" y="53"/>
                  </a:cubicBezTo>
                  <a:cubicBezTo>
                    <a:pt x="472" y="46"/>
                    <a:pt x="342"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2"/>
            <p:cNvSpPr/>
            <p:nvPr/>
          </p:nvSpPr>
          <p:spPr>
            <a:xfrm>
              <a:off x="2360915" y="6814154"/>
              <a:ext cx="58581" cy="18334"/>
            </a:xfrm>
            <a:custGeom>
              <a:avLst/>
              <a:gdLst/>
              <a:ahLst/>
              <a:cxnLst/>
              <a:rect l="l" t="t" r="r" b="b"/>
              <a:pathLst>
                <a:path w="540" h="169" extrusionOk="0">
                  <a:moveTo>
                    <a:pt x="171" y="0"/>
                  </a:moveTo>
                  <a:cubicBezTo>
                    <a:pt x="127" y="0"/>
                    <a:pt x="82" y="5"/>
                    <a:pt x="40" y="18"/>
                  </a:cubicBezTo>
                  <a:cubicBezTo>
                    <a:pt x="20" y="29"/>
                    <a:pt x="0" y="58"/>
                    <a:pt x="11" y="78"/>
                  </a:cubicBezTo>
                  <a:cubicBezTo>
                    <a:pt x="18" y="101"/>
                    <a:pt x="37" y="112"/>
                    <a:pt x="54" y="112"/>
                  </a:cubicBezTo>
                  <a:cubicBezTo>
                    <a:pt x="60" y="112"/>
                    <a:pt x="65" y="111"/>
                    <a:pt x="70" y="108"/>
                  </a:cubicBezTo>
                  <a:cubicBezTo>
                    <a:pt x="103" y="98"/>
                    <a:pt x="138" y="94"/>
                    <a:pt x="173" y="94"/>
                  </a:cubicBezTo>
                  <a:cubicBezTo>
                    <a:pt x="314" y="94"/>
                    <a:pt x="461" y="158"/>
                    <a:pt x="470" y="158"/>
                  </a:cubicBezTo>
                  <a:cubicBezTo>
                    <a:pt x="470" y="168"/>
                    <a:pt x="479" y="168"/>
                    <a:pt x="490" y="168"/>
                  </a:cubicBezTo>
                  <a:cubicBezTo>
                    <a:pt x="499" y="168"/>
                    <a:pt x="519" y="158"/>
                    <a:pt x="530" y="138"/>
                  </a:cubicBezTo>
                  <a:cubicBezTo>
                    <a:pt x="539" y="118"/>
                    <a:pt x="530" y="88"/>
                    <a:pt x="499" y="78"/>
                  </a:cubicBezTo>
                  <a:cubicBezTo>
                    <a:pt x="492" y="70"/>
                    <a:pt x="335" y="0"/>
                    <a:pt x="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2"/>
            <p:cNvSpPr/>
            <p:nvPr/>
          </p:nvSpPr>
          <p:spPr>
            <a:xfrm>
              <a:off x="2342473" y="6839539"/>
              <a:ext cx="55326" cy="22130"/>
            </a:xfrm>
            <a:custGeom>
              <a:avLst/>
              <a:gdLst/>
              <a:ahLst/>
              <a:cxnLst/>
              <a:rect l="l" t="t" r="r" b="b"/>
              <a:pathLst>
                <a:path w="510" h="204" extrusionOk="0">
                  <a:moveTo>
                    <a:pt x="142" y="0"/>
                  </a:moveTo>
                  <a:cubicBezTo>
                    <a:pt x="108" y="0"/>
                    <a:pt x="74" y="4"/>
                    <a:pt x="41" y="14"/>
                  </a:cubicBezTo>
                  <a:cubicBezTo>
                    <a:pt x="21" y="24"/>
                    <a:pt x="1" y="54"/>
                    <a:pt x="10" y="74"/>
                  </a:cubicBezTo>
                  <a:cubicBezTo>
                    <a:pt x="18" y="96"/>
                    <a:pt x="37" y="108"/>
                    <a:pt x="54" y="108"/>
                  </a:cubicBezTo>
                  <a:cubicBezTo>
                    <a:pt x="60" y="108"/>
                    <a:pt x="65" y="106"/>
                    <a:pt x="70" y="104"/>
                  </a:cubicBezTo>
                  <a:cubicBezTo>
                    <a:pt x="93" y="96"/>
                    <a:pt x="117" y="93"/>
                    <a:pt x="141" y="93"/>
                  </a:cubicBezTo>
                  <a:cubicBezTo>
                    <a:pt x="279" y="93"/>
                    <a:pt x="430" y="194"/>
                    <a:pt x="430" y="194"/>
                  </a:cubicBezTo>
                  <a:cubicBezTo>
                    <a:pt x="440" y="194"/>
                    <a:pt x="450" y="203"/>
                    <a:pt x="460" y="203"/>
                  </a:cubicBezTo>
                  <a:cubicBezTo>
                    <a:pt x="470" y="203"/>
                    <a:pt x="490" y="194"/>
                    <a:pt x="500" y="174"/>
                  </a:cubicBezTo>
                  <a:cubicBezTo>
                    <a:pt x="510" y="154"/>
                    <a:pt x="510" y="124"/>
                    <a:pt x="490" y="114"/>
                  </a:cubicBezTo>
                  <a:cubicBezTo>
                    <a:pt x="482" y="105"/>
                    <a:pt x="314" y="0"/>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2320885" y="6866443"/>
              <a:ext cx="52072" cy="21154"/>
            </a:xfrm>
            <a:custGeom>
              <a:avLst/>
              <a:gdLst/>
              <a:ahLst/>
              <a:cxnLst/>
              <a:rect l="l" t="t" r="r" b="b"/>
              <a:pathLst>
                <a:path w="480" h="195" extrusionOk="0">
                  <a:moveTo>
                    <a:pt x="141" y="0"/>
                  </a:moveTo>
                  <a:cubicBezTo>
                    <a:pt x="107" y="0"/>
                    <a:pt x="73" y="5"/>
                    <a:pt x="40" y="15"/>
                  </a:cubicBezTo>
                  <a:cubicBezTo>
                    <a:pt x="10" y="26"/>
                    <a:pt x="0" y="55"/>
                    <a:pt x="0" y="75"/>
                  </a:cubicBezTo>
                  <a:cubicBezTo>
                    <a:pt x="8" y="92"/>
                    <a:pt x="30" y="108"/>
                    <a:pt x="49" y="108"/>
                  </a:cubicBezTo>
                  <a:cubicBezTo>
                    <a:pt x="53" y="108"/>
                    <a:pt x="57" y="107"/>
                    <a:pt x="60" y="106"/>
                  </a:cubicBezTo>
                  <a:cubicBezTo>
                    <a:pt x="86" y="97"/>
                    <a:pt x="112" y="94"/>
                    <a:pt x="138" y="94"/>
                  </a:cubicBezTo>
                  <a:cubicBezTo>
                    <a:pt x="273" y="94"/>
                    <a:pt x="400" y="185"/>
                    <a:pt x="400" y="185"/>
                  </a:cubicBezTo>
                  <a:cubicBezTo>
                    <a:pt x="409" y="185"/>
                    <a:pt x="419" y="195"/>
                    <a:pt x="429" y="195"/>
                  </a:cubicBezTo>
                  <a:cubicBezTo>
                    <a:pt x="439" y="195"/>
                    <a:pt x="459" y="185"/>
                    <a:pt x="469" y="175"/>
                  </a:cubicBezTo>
                  <a:cubicBezTo>
                    <a:pt x="479" y="145"/>
                    <a:pt x="479" y="115"/>
                    <a:pt x="459" y="106"/>
                  </a:cubicBezTo>
                  <a:cubicBezTo>
                    <a:pt x="451" y="97"/>
                    <a:pt x="300" y="0"/>
                    <a:pt x="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1733884" y="4902575"/>
              <a:ext cx="652088" cy="584829"/>
            </a:xfrm>
            <a:custGeom>
              <a:avLst/>
              <a:gdLst/>
              <a:ahLst/>
              <a:cxnLst/>
              <a:rect l="l" t="t" r="r" b="b"/>
              <a:pathLst>
                <a:path w="6011" h="5391" extrusionOk="0">
                  <a:moveTo>
                    <a:pt x="4023" y="0"/>
                  </a:moveTo>
                  <a:cubicBezTo>
                    <a:pt x="3998" y="59"/>
                    <a:pt x="3199" y="1347"/>
                    <a:pt x="1229" y="1347"/>
                  </a:cubicBezTo>
                  <a:cubicBezTo>
                    <a:pt x="863" y="1347"/>
                    <a:pt x="458" y="1303"/>
                    <a:pt x="10" y="1198"/>
                  </a:cubicBezTo>
                  <a:cubicBezTo>
                    <a:pt x="1" y="1407"/>
                    <a:pt x="1" y="1637"/>
                    <a:pt x="1" y="1866"/>
                  </a:cubicBezTo>
                  <a:cubicBezTo>
                    <a:pt x="21" y="2885"/>
                    <a:pt x="190" y="3454"/>
                    <a:pt x="200" y="4193"/>
                  </a:cubicBezTo>
                  <a:cubicBezTo>
                    <a:pt x="200" y="4282"/>
                    <a:pt x="210" y="4402"/>
                    <a:pt x="220" y="4562"/>
                  </a:cubicBezTo>
                  <a:cubicBezTo>
                    <a:pt x="275" y="4546"/>
                    <a:pt x="619" y="4449"/>
                    <a:pt x="1126" y="4449"/>
                  </a:cubicBezTo>
                  <a:cubicBezTo>
                    <a:pt x="1259" y="4449"/>
                    <a:pt x="1404" y="4456"/>
                    <a:pt x="1558" y="4472"/>
                  </a:cubicBezTo>
                  <a:cubicBezTo>
                    <a:pt x="1598" y="4242"/>
                    <a:pt x="1647" y="4043"/>
                    <a:pt x="1718" y="3883"/>
                  </a:cubicBezTo>
                  <a:cubicBezTo>
                    <a:pt x="1730" y="3880"/>
                    <a:pt x="1932" y="3832"/>
                    <a:pt x="2242" y="3832"/>
                  </a:cubicBezTo>
                  <a:cubicBezTo>
                    <a:pt x="2902" y="3832"/>
                    <a:pt x="4052" y="4050"/>
                    <a:pt x="4882" y="5391"/>
                  </a:cubicBezTo>
                  <a:cubicBezTo>
                    <a:pt x="5471" y="4892"/>
                    <a:pt x="6010" y="3893"/>
                    <a:pt x="5491" y="2576"/>
                  </a:cubicBezTo>
                  <a:cubicBezTo>
                    <a:pt x="5021" y="1347"/>
                    <a:pt x="4183" y="169"/>
                    <a:pt x="4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2110754" y="4902575"/>
              <a:ext cx="275220" cy="584829"/>
            </a:xfrm>
            <a:custGeom>
              <a:avLst/>
              <a:gdLst/>
              <a:ahLst/>
              <a:cxnLst/>
              <a:rect l="l" t="t" r="r" b="b"/>
              <a:pathLst>
                <a:path w="2537" h="5391" extrusionOk="0">
                  <a:moveTo>
                    <a:pt x="549" y="0"/>
                  </a:moveTo>
                  <a:cubicBezTo>
                    <a:pt x="540" y="30"/>
                    <a:pt x="370" y="309"/>
                    <a:pt x="1" y="609"/>
                  </a:cubicBezTo>
                  <a:cubicBezTo>
                    <a:pt x="120" y="639"/>
                    <a:pt x="400" y="739"/>
                    <a:pt x="540" y="958"/>
                  </a:cubicBezTo>
                  <a:cubicBezTo>
                    <a:pt x="709" y="1228"/>
                    <a:pt x="1847" y="3004"/>
                    <a:pt x="959" y="4792"/>
                  </a:cubicBezTo>
                  <a:cubicBezTo>
                    <a:pt x="1108" y="4961"/>
                    <a:pt x="1258" y="5161"/>
                    <a:pt x="1408" y="5391"/>
                  </a:cubicBezTo>
                  <a:cubicBezTo>
                    <a:pt x="1997" y="4892"/>
                    <a:pt x="2536" y="3893"/>
                    <a:pt x="2017" y="2576"/>
                  </a:cubicBezTo>
                  <a:cubicBezTo>
                    <a:pt x="1547" y="1347"/>
                    <a:pt x="709" y="169"/>
                    <a:pt x="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1757750" y="5247985"/>
              <a:ext cx="206876" cy="149489"/>
            </a:xfrm>
            <a:custGeom>
              <a:avLst/>
              <a:gdLst/>
              <a:ahLst/>
              <a:cxnLst/>
              <a:rect l="l" t="t" r="r" b="b"/>
              <a:pathLst>
                <a:path w="1907" h="1378" extrusionOk="0">
                  <a:moveTo>
                    <a:pt x="1088" y="0"/>
                  </a:moveTo>
                  <a:lnTo>
                    <a:pt x="1088" y="0"/>
                  </a:lnTo>
                  <a:cubicBezTo>
                    <a:pt x="1148" y="110"/>
                    <a:pt x="1347" y="360"/>
                    <a:pt x="1347" y="360"/>
                  </a:cubicBezTo>
                  <a:cubicBezTo>
                    <a:pt x="1347" y="360"/>
                    <a:pt x="1427" y="450"/>
                    <a:pt x="1288" y="729"/>
                  </a:cubicBezTo>
                  <a:cubicBezTo>
                    <a:pt x="1168" y="978"/>
                    <a:pt x="1048" y="1089"/>
                    <a:pt x="679" y="1138"/>
                  </a:cubicBezTo>
                  <a:cubicBezTo>
                    <a:pt x="309" y="1178"/>
                    <a:pt x="0" y="1378"/>
                    <a:pt x="0" y="1378"/>
                  </a:cubicBezTo>
                  <a:cubicBezTo>
                    <a:pt x="55" y="1362"/>
                    <a:pt x="405" y="1265"/>
                    <a:pt x="910" y="1265"/>
                  </a:cubicBezTo>
                  <a:cubicBezTo>
                    <a:pt x="1043" y="1265"/>
                    <a:pt x="1186" y="1272"/>
                    <a:pt x="1338" y="1288"/>
                  </a:cubicBezTo>
                  <a:cubicBezTo>
                    <a:pt x="1378" y="1058"/>
                    <a:pt x="1427" y="859"/>
                    <a:pt x="1498" y="699"/>
                  </a:cubicBezTo>
                  <a:lnTo>
                    <a:pt x="1597" y="330"/>
                  </a:lnTo>
                  <a:cubicBezTo>
                    <a:pt x="1737" y="220"/>
                    <a:pt x="1906" y="0"/>
                    <a:pt x="1906" y="0"/>
                  </a:cubicBezTo>
                  <a:lnTo>
                    <a:pt x="1906" y="0"/>
                  </a:lnTo>
                  <a:cubicBezTo>
                    <a:pt x="1767" y="90"/>
                    <a:pt x="1629" y="120"/>
                    <a:pt x="1508" y="120"/>
                  </a:cubicBezTo>
                  <a:cubicBezTo>
                    <a:pt x="1265" y="120"/>
                    <a:pt x="1088" y="0"/>
                    <a:pt x="10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1838895" y="5317306"/>
              <a:ext cx="423624" cy="1576793"/>
            </a:xfrm>
            <a:custGeom>
              <a:avLst/>
              <a:gdLst/>
              <a:ahLst/>
              <a:cxnLst/>
              <a:rect l="l" t="t" r="r" b="b"/>
              <a:pathLst>
                <a:path w="3905" h="14535" extrusionOk="0">
                  <a:moveTo>
                    <a:pt x="1308" y="1"/>
                  </a:moveTo>
                  <a:cubicBezTo>
                    <a:pt x="980" y="1"/>
                    <a:pt x="763" y="57"/>
                    <a:pt x="750" y="60"/>
                  </a:cubicBezTo>
                  <a:cubicBezTo>
                    <a:pt x="679" y="220"/>
                    <a:pt x="630" y="419"/>
                    <a:pt x="590" y="649"/>
                  </a:cubicBezTo>
                  <a:cubicBezTo>
                    <a:pt x="430" y="1557"/>
                    <a:pt x="0" y="4103"/>
                    <a:pt x="160" y="6688"/>
                  </a:cubicBezTo>
                  <a:cubicBezTo>
                    <a:pt x="160" y="6688"/>
                    <a:pt x="380" y="8985"/>
                    <a:pt x="1618" y="14535"/>
                  </a:cubicBezTo>
                  <a:lnTo>
                    <a:pt x="2516" y="14535"/>
                  </a:lnTo>
                  <a:cubicBezTo>
                    <a:pt x="2516" y="14535"/>
                    <a:pt x="2696" y="9494"/>
                    <a:pt x="2656" y="8685"/>
                  </a:cubicBezTo>
                  <a:cubicBezTo>
                    <a:pt x="2586" y="7617"/>
                    <a:pt x="2177" y="6868"/>
                    <a:pt x="2177" y="6868"/>
                  </a:cubicBezTo>
                  <a:cubicBezTo>
                    <a:pt x="2776" y="5641"/>
                    <a:pt x="3505" y="3534"/>
                    <a:pt x="3654" y="2905"/>
                  </a:cubicBezTo>
                  <a:cubicBezTo>
                    <a:pt x="3804" y="2287"/>
                    <a:pt x="3904" y="1577"/>
                    <a:pt x="3904" y="1577"/>
                  </a:cubicBezTo>
                  <a:cubicBezTo>
                    <a:pt x="3090" y="229"/>
                    <a:pt x="1971" y="1"/>
                    <a:pt x="1308" y="1"/>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2"/>
            <p:cNvSpPr/>
            <p:nvPr/>
          </p:nvSpPr>
          <p:spPr>
            <a:xfrm>
              <a:off x="1999125" y="5423402"/>
              <a:ext cx="263396" cy="1245488"/>
            </a:xfrm>
            <a:custGeom>
              <a:avLst/>
              <a:gdLst/>
              <a:ahLst/>
              <a:cxnLst/>
              <a:rect l="l" t="t" r="r" b="b"/>
              <a:pathLst>
                <a:path w="2428" h="11481" extrusionOk="0">
                  <a:moveTo>
                    <a:pt x="1988" y="0"/>
                  </a:moveTo>
                  <a:cubicBezTo>
                    <a:pt x="1968" y="111"/>
                    <a:pt x="1609" y="2416"/>
                    <a:pt x="1159" y="3714"/>
                  </a:cubicBezTo>
                  <a:cubicBezTo>
                    <a:pt x="700" y="5042"/>
                    <a:pt x="1" y="5571"/>
                    <a:pt x="121" y="6030"/>
                  </a:cubicBezTo>
                  <a:cubicBezTo>
                    <a:pt x="251" y="6489"/>
                    <a:pt x="720" y="6699"/>
                    <a:pt x="1109" y="11481"/>
                  </a:cubicBezTo>
                  <a:cubicBezTo>
                    <a:pt x="1149" y="9983"/>
                    <a:pt x="1199" y="8166"/>
                    <a:pt x="1179" y="7707"/>
                  </a:cubicBezTo>
                  <a:cubicBezTo>
                    <a:pt x="1109" y="6639"/>
                    <a:pt x="700" y="5890"/>
                    <a:pt x="700" y="5890"/>
                  </a:cubicBezTo>
                  <a:cubicBezTo>
                    <a:pt x="1299" y="4663"/>
                    <a:pt x="2028" y="2556"/>
                    <a:pt x="2177" y="1927"/>
                  </a:cubicBezTo>
                  <a:cubicBezTo>
                    <a:pt x="2327" y="1309"/>
                    <a:pt x="2427" y="599"/>
                    <a:pt x="2427" y="599"/>
                  </a:cubicBezTo>
                  <a:cubicBezTo>
                    <a:pt x="2287" y="370"/>
                    <a:pt x="2137" y="170"/>
                    <a:pt x="1988"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2"/>
            <p:cNvSpPr/>
            <p:nvPr/>
          </p:nvSpPr>
          <p:spPr>
            <a:xfrm>
              <a:off x="1707848" y="6815022"/>
              <a:ext cx="481011" cy="203730"/>
            </a:xfrm>
            <a:custGeom>
              <a:avLst/>
              <a:gdLst/>
              <a:ahLst/>
              <a:cxnLst/>
              <a:rect l="l" t="t" r="r" b="b"/>
              <a:pathLst>
                <a:path w="4434" h="1878" extrusionOk="0">
                  <a:moveTo>
                    <a:pt x="2578" y="0"/>
                  </a:moveTo>
                  <a:cubicBezTo>
                    <a:pt x="2374" y="0"/>
                    <a:pt x="1886" y="750"/>
                    <a:pt x="979" y="869"/>
                  </a:cubicBezTo>
                  <a:cubicBezTo>
                    <a:pt x="889" y="879"/>
                    <a:pt x="829" y="909"/>
                    <a:pt x="829" y="909"/>
                  </a:cubicBezTo>
                  <a:lnTo>
                    <a:pt x="241" y="979"/>
                  </a:lnTo>
                  <a:cubicBezTo>
                    <a:pt x="150" y="1008"/>
                    <a:pt x="61" y="1059"/>
                    <a:pt x="31" y="1159"/>
                  </a:cubicBezTo>
                  <a:cubicBezTo>
                    <a:pt x="21" y="1198"/>
                    <a:pt x="11" y="1228"/>
                    <a:pt x="11" y="1268"/>
                  </a:cubicBezTo>
                  <a:cubicBezTo>
                    <a:pt x="11" y="1268"/>
                    <a:pt x="1" y="1558"/>
                    <a:pt x="41" y="1627"/>
                  </a:cubicBezTo>
                  <a:cubicBezTo>
                    <a:pt x="81" y="1707"/>
                    <a:pt x="390" y="1787"/>
                    <a:pt x="510" y="1817"/>
                  </a:cubicBezTo>
                  <a:cubicBezTo>
                    <a:pt x="620" y="1837"/>
                    <a:pt x="1009" y="1877"/>
                    <a:pt x="1259" y="1877"/>
                  </a:cubicBezTo>
                  <a:lnTo>
                    <a:pt x="1368" y="1877"/>
                  </a:lnTo>
                  <a:cubicBezTo>
                    <a:pt x="1458" y="1877"/>
                    <a:pt x="1628" y="1867"/>
                    <a:pt x="1798" y="1857"/>
                  </a:cubicBezTo>
                  <a:cubicBezTo>
                    <a:pt x="1938" y="1857"/>
                    <a:pt x="2077" y="1857"/>
                    <a:pt x="2187" y="1847"/>
                  </a:cubicBezTo>
                  <a:lnTo>
                    <a:pt x="2577" y="1847"/>
                  </a:lnTo>
                  <a:cubicBezTo>
                    <a:pt x="2806" y="1837"/>
                    <a:pt x="3165" y="1837"/>
                    <a:pt x="3315" y="1837"/>
                  </a:cubicBezTo>
                  <a:lnTo>
                    <a:pt x="3365" y="1837"/>
                  </a:lnTo>
                  <a:cubicBezTo>
                    <a:pt x="3644" y="1837"/>
                    <a:pt x="4314" y="1817"/>
                    <a:pt x="4433" y="1627"/>
                  </a:cubicBezTo>
                  <a:cubicBezTo>
                    <a:pt x="4423" y="1598"/>
                    <a:pt x="4413" y="1567"/>
                    <a:pt x="4403" y="1528"/>
                  </a:cubicBezTo>
                  <a:cubicBezTo>
                    <a:pt x="4383" y="1488"/>
                    <a:pt x="4363" y="1448"/>
                    <a:pt x="4353" y="1418"/>
                  </a:cubicBezTo>
                  <a:cubicBezTo>
                    <a:pt x="4343" y="1388"/>
                    <a:pt x="4294" y="460"/>
                    <a:pt x="4084" y="120"/>
                  </a:cubicBezTo>
                  <a:cubicBezTo>
                    <a:pt x="4030" y="40"/>
                    <a:pt x="3941" y="5"/>
                    <a:pt x="3864" y="5"/>
                  </a:cubicBezTo>
                  <a:cubicBezTo>
                    <a:pt x="3826" y="5"/>
                    <a:pt x="3791" y="14"/>
                    <a:pt x="3764" y="30"/>
                  </a:cubicBezTo>
                  <a:cubicBezTo>
                    <a:pt x="3695" y="80"/>
                    <a:pt x="3635" y="330"/>
                    <a:pt x="3575" y="380"/>
                  </a:cubicBezTo>
                  <a:cubicBezTo>
                    <a:pt x="3521" y="433"/>
                    <a:pt x="3332" y="471"/>
                    <a:pt x="3228" y="471"/>
                  </a:cubicBezTo>
                  <a:cubicBezTo>
                    <a:pt x="3216" y="471"/>
                    <a:pt x="3205" y="470"/>
                    <a:pt x="3195" y="469"/>
                  </a:cubicBezTo>
                  <a:cubicBezTo>
                    <a:pt x="3045" y="460"/>
                    <a:pt x="2976" y="429"/>
                    <a:pt x="2916" y="400"/>
                  </a:cubicBezTo>
                  <a:cubicBezTo>
                    <a:pt x="2836" y="360"/>
                    <a:pt x="2866" y="10"/>
                    <a:pt x="2586" y="1"/>
                  </a:cubicBezTo>
                  <a:cubicBezTo>
                    <a:pt x="2584" y="0"/>
                    <a:pt x="2581" y="0"/>
                    <a:pt x="25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2175735" y="6926542"/>
              <a:ext cx="2278" cy="26036"/>
            </a:xfrm>
            <a:custGeom>
              <a:avLst/>
              <a:gdLst/>
              <a:ahLst/>
              <a:cxnLst/>
              <a:rect l="l" t="t" r="r" b="b"/>
              <a:pathLst>
                <a:path w="21" h="240" extrusionOk="0">
                  <a:moveTo>
                    <a:pt x="1" y="0"/>
                  </a:moveTo>
                  <a:cubicBezTo>
                    <a:pt x="10" y="91"/>
                    <a:pt x="20" y="170"/>
                    <a:pt x="20" y="240"/>
                  </a:cubicBezTo>
                  <a:cubicBezTo>
                    <a:pt x="20" y="170"/>
                    <a:pt x="10" y="9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2084718" y="6901700"/>
              <a:ext cx="95465" cy="93186"/>
            </a:xfrm>
            <a:custGeom>
              <a:avLst/>
              <a:gdLst/>
              <a:ahLst/>
              <a:cxnLst/>
              <a:rect l="l" t="t" r="r" b="b"/>
              <a:pathLst>
                <a:path w="880" h="859" extrusionOk="0">
                  <a:moveTo>
                    <a:pt x="800" y="0"/>
                  </a:moveTo>
                  <a:cubicBezTo>
                    <a:pt x="800" y="0"/>
                    <a:pt x="1" y="220"/>
                    <a:pt x="21" y="859"/>
                  </a:cubicBezTo>
                  <a:cubicBezTo>
                    <a:pt x="360" y="828"/>
                    <a:pt x="660" y="768"/>
                    <a:pt x="879" y="619"/>
                  </a:cubicBezTo>
                  <a:cubicBezTo>
                    <a:pt x="879" y="609"/>
                    <a:pt x="869" y="549"/>
                    <a:pt x="859" y="469"/>
                  </a:cubicBezTo>
                  <a:cubicBezTo>
                    <a:pt x="859" y="399"/>
                    <a:pt x="849" y="320"/>
                    <a:pt x="840" y="229"/>
                  </a:cubicBezTo>
                  <a:cubicBezTo>
                    <a:pt x="829" y="150"/>
                    <a:pt x="820" y="80"/>
                    <a:pt x="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1708933" y="6950842"/>
              <a:ext cx="479927" cy="67910"/>
            </a:xfrm>
            <a:custGeom>
              <a:avLst/>
              <a:gdLst/>
              <a:ahLst/>
              <a:cxnLst/>
              <a:rect l="l" t="t" r="r" b="b"/>
              <a:pathLst>
                <a:path w="4424" h="626" extrusionOk="0">
                  <a:moveTo>
                    <a:pt x="77" y="1"/>
                  </a:moveTo>
                  <a:cubicBezTo>
                    <a:pt x="31" y="1"/>
                    <a:pt x="1" y="16"/>
                    <a:pt x="1" y="16"/>
                  </a:cubicBezTo>
                  <a:cubicBezTo>
                    <a:pt x="1" y="16"/>
                    <a:pt x="1" y="306"/>
                    <a:pt x="31" y="375"/>
                  </a:cubicBezTo>
                  <a:cubicBezTo>
                    <a:pt x="80" y="455"/>
                    <a:pt x="380" y="535"/>
                    <a:pt x="500" y="565"/>
                  </a:cubicBezTo>
                  <a:cubicBezTo>
                    <a:pt x="610" y="585"/>
                    <a:pt x="999" y="625"/>
                    <a:pt x="1249" y="625"/>
                  </a:cubicBezTo>
                  <a:lnTo>
                    <a:pt x="1358" y="625"/>
                  </a:lnTo>
                  <a:cubicBezTo>
                    <a:pt x="1448" y="625"/>
                    <a:pt x="1618" y="615"/>
                    <a:pt x="1788" y="605"/>
                  </a:cubicBezTo>
                  <a:cubicBezTo>
                    <a:pt x="1928" y="605"/>
                    <a:pt x="2067" y="605"/>
                    <a:pt x="2177" y="595"/>
                  </a:cubicBezTo>
                  <a:lnTo>
                    <a:pt x="2567" y="595"/>
                  </a:lnTo>
                  <a:cubicBezTo>
                    <a:pt x="2796" y="585"/>
                    <a:pt x="3155" y="585"/>
                    <a:pt x="3305" y="585"/>
                  </a:cubicBezTo>
                  <a:lnTo>
                    <a:pt x="3355" y="585"/>
                  </a:lnTo>
                  <a:cubicBezTo>
                    <a:pt x="3634" y="585"/>
                    <a:pt x="4304" y="565"/>
                    <a:pt x="4423" y="375"/>
                  </a:cubicBezTo>
                  <a:cubicBezTo>
                    <a:pt x="4413" y="346"/>
                    <a:pt x="4403" y="315"/>
                    <a:pt x="4393" y="276"/>
                  </a:cubicBezTo>
                  <a:cubicBezTo>
                    <a:pt x="4373" y="236"/>
                    <a:pt x="4353" y="196"/>
                    <a:pt x="4343" y="166"/>
                  </a:cubicBezTo>
                  <a:cubicBezTo>
                    <a:pt x="4124" y="315"/>
                    <a:pt x="3824" y="375"/>
                    <a:pt x="3485" y="406"/>
                  </a:cubicBezTo>
                  <a:cubicBezTo>
                    <a:pt x="3321" y="415"/>
                    <a:pt x="3147" y="418"/>
                    <a:pt x="2969" y="418"/>
                  </a:cubicBezTo>
                  <a:cubicBezTo>
                    <a:pt x="2821" y="418"/>
                    <a:pt x="2670" y="416"/>
                    <a:pt x="2519" y="416"/>
                  </a:cubicBezTo>
                  <a:cubicBezTo>
                    <a:pt x="2299" y="416"/>
                    <a:pt x="2078" y="419"/>
                    <a:pt x="1868" y="435"/>
                  </a:cubicBezTo>
                  <a:cubicBezTo>
                    <a:pt x="1673" y="451"/>
                    <a:pt x="1489" y="458"/>
                    <a:pt x="1321" y="458"/>
                  </a:cubicBezTo>
                  <a:cubicBezTo>
                    <a:pt x="870" y="458"/>
                    <a:pt x="543" y="409"/>
                    <a:pt x="470" y="366"/>
                  </a:cubicBezTo>
                  <a:cubicBezTo>
                    <a:pt x="380" y="315"/>
                    <a:pt x="320" y="126"/>
                    <a:pt x="211" y="46"/>
                  </a:cubicBezTo>
                  <a:cubicBezTo>
                    <a:pt x="161" y="11"/>
                    <a:pt x="114" y="1"/>
                    <a:pt x="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1797780" y="6855052"/>
              <a:ext cx="155021" cy="79084"/>
            </a:xfrm>
            <a:custGeom>
              <a:avLst/>
              <a:gdLst/>
              <a:ahLst/>
              <a:cxnLst/>
              <a:rect l="l" t="t" r="r" b="b"/>
              <a:pathLst>
                <a:path w="1429" h="729" extrusionOk="0">
                  <a:moveTo>
                    <a:pt x="1238" y="1"/>
                  </a:moveTo>
                  <a:cubicBezTo>
                    <a:pt x="978" y="211"/>
                    <a:pt x="619" y="440"/>
                    <a:pt x="150" y="500"/>
                  </a:cubicBezTo>
                  <a:cubicBezTo>
                    <a:pt x="60" y="520"/>
                    <a:pt x="0" y="540"/>
                    <a:pt x="0" y="540"/>
                  </a:cubicBezTo>
                  <a:cubicBezTo>
                    <a:pt x="22" y="678"/>
                    <a:pt x="131" y="728"/>
                    <a:pt x="281" y="728"/>
                  </a:cubicBezTo>
                  <a:cubicBezTo>
                    <a:pt x="478" y="728"/>
                    <a:pt x="746" y="641"/>
                    <a:pt x="978" y="550"/>
                  </a:cubicBezTo>
                  <a:cubicBezTo>
                    <a:pt x="1368" y="400"/>
                    <a:pt x="1428" y="231"/>
                    <a:pt x="1428" y="171"/>
                  </a:cubicBezTo>
                  <a:cubicBezTo>
                    <a:pt x="1428" y="111"/>
                    <a:pt x="1248" y="11"/>
                    <a:pt x="1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2"/>
            <p:cNvSpPr/>
            <p:nvPr/>
          </p:nvSpPr>
          <p:spPr>
            <a:xfrm>
              <a:off x="1859507" y="6911355"/>
              <a:ext cx="196136" cy="67259"/>
            </a:xfrm>
            <a:custGeom>
              <a:avLst/>
              <a:gdLst/>
              <a:ahLst/>
              <a:cxnLst/>
              <a:rect l="l" t="t" r="r" b="b"/>
              <a:pathLst>
                <a:path w="1808" h="620" extrusionOk="0">
                  <a:moveTo>
                    <a:pt x="1088" y="1"/>
                  </a:moveTo>
                  <a:lnTo>
                    <a:pt x="968" y="51"/>
                  </a:lnTo>
                  <a:cubicBezTo>
                    <a:pt x="799" y="111"/>
                    <a:pt x="639" y="180"/>
                    <a:pt x="480" y="260"/>
                  </a:cubicBezTo>
                  <a:lnTo>
                    <a:pt x="360" y="320"/>
                  </a:lnTo>
                  <a:lnTo>
                    <a:pt x="240" y="380"/>
                  </a:lnTo>
                  <a:cubicBezTo>
                    <a:pt x="160" y="430"/>
                    <a:pt x="80" y="470"/>
                    <a:pt x="1" y="520"/>
                  </a:cubicBezTo>
                  <a:cubicBezTo>
                    <a:pt x="90" y="510"/>
                    <a:pt x="180" y="490"/>
                    <a:pt x="270" y="470"/>
                  </a:cubicBezTo>
                  <a:cubicBezTo>
                    <a:pt x="310" y="460"/>
                    <a:pt x="360" y="440"/>
                    <a:pt x="400" y="430"/>
                  </a:cubicBezTo>
                  <a:cubicBezTo>
                    <a:pt x="440" y="420"/>
                    <a:pt x="489" y="410"/>
                    <a:pt x="529" y="400"/>
                  </a:cubicBezTo>
                  <a:cubicBezTo>
                    <a:pt x="659" y="360"/>
                    <a:pt x="789" y="310"/>
                    <a:pt x="919" y="271"/>
                  </a:cubicBezTo>
                  <a:cubicBezTo>
                    <a:pt x="929" y="350"/>
                    <a:pt x="929" y="430"/>
                    <a:pt x="939" y="510"/>
                  </a:cubicBezTo>
                  <a:lnTo>
                    <a:pt x="959" y="620"/>
                  </a:lnTo>
                  <a:lnTo>
                    <a:pt x="1059" y="580"/>
                  </a:lnTo>
                  <a:cubicBezTo>
                    <a:pt x="1119" y="560"/>
                    <a:pt x="1179" y="540"/>
                    <a:pt x="1248" y="520"/>
                  </a:cubicBezTo>
                  <a:cubicBezTo>
                    <a:pt x="1308" y="490"/>
                    <a:pt x="1368" y="470"/>
                    <a:pt x="1438" y="440"/>
                  </a:cubicBezTo>
                  <a:cubicBezTo>
                    <a:pt x="1498" y="420"/>
                    <a:pt x="1558" y="390"/>
                    <a:pt x="1627" y="360"/>
                  </a:cubicBezTo>
                  <a:cubicBezTo>
                    <a:pt x="1687" y="340"/>
                    <a:pt x="1747" y="300"/>
                    <a:pt x="1807" y="271"/>
                  </a:cubicBezTo>
                  <a:lnTo>
                    <a:pt x="1807" y="271"/>
                  </a:lnTo>
                  <a:cubicBezTo>
                    <a:pt x="1738" y="280"/>
                    <a:pt x="1667" y="291"/>
                    <a:pt x="1607" y="300"/>
                  </a:cubicBezTo>
                  <a:cubicBezTo>
                    <a:pt x="1538" y="300"/>
                    <a:pt x="1468" y="320"/>
                    <a:pt x="1398" y="330"/>
                  </a:cubicBezTo>
                  <a:cubicBezTo>
                    <a:pt x="1338" y="340"/>
                    <a:pt x="1268" y="360"/>
                    <a:pt x="1198" y="370"/>
                  </a:cubicBezTo>
                  <a:cubicBezTo>
                    <a:pt x="1168" y="380"/>
                    <a:pt x="1139" y="380"/>
                    <a:pt x="1108" y="390"/>
                  </a:cubicBezTo>
                  <a:cubicBezTo>
                    <a:pt x="1108" y="300"/>
                    <a:pt x="1108" y="220"/>
                    <a:pt x="1099" y="131"/>
                  </a:cubicBezTo>
                  <a:lnTo>
                    <a:pt x="10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2"/>
            <p:cNvSpPr/>
            <p:nvPr/>
          </p:nvSpPr>
          <p:spPr>
            <a:xfrm>
              <a:off x="1903877" y="6863297"/>
              <a:ext cx="47732" cy="36342"/>
            </a:xfrm>
            <a:custGeom>
              <a:avLst/>
              <a:gdLst/>
              <a:ahLst/>
              <a:cxnLst/>
              <a:rect l="l" t="t" r="r" b="b"/>
              <a:pathLst>
                <a:path w="440" h="335" extrusionOk="0">
                  <a:moveTo>
                    <a:pt x="49" y="1"/>
                  </a:moveTo>
                  <a:cubicBezTo>
                    <a:pt x="28" y="1"/>
                    <a:pt x="11" y="12"/>
                    <a:pt x="11" y="35"/>
                  </a:cubicBezTo>
                  <a:cubicBezTo>
                    <a:pt x="0" y="55"/>
                    <a:pt x="20" y="84"/>
                    <a:pt x="40" y="95"/>
                  </a:cubicBezTo>
                  <a:cubicBezTo>
                    <a:pt x="200" y="135"/>
                    <a:pt x="350" y="314"/>
                    <a:pt x="350" y="314"/>
                  </a:cubicBezTo>
                  <a:cubicBezTo>
                    <a:pt x="360" y="324"/>
                    <a:pt x="370" y="334"/>
                    <a:pt x="380" y="334"/>
                  </a:cubicBezTo>
                  <a:cubicBezTo>
                    <a:pt x="390" y="334"/>
                    <a:pt x="400" y="334"/>
                    <a:pt x="410" y="324"/>
                  </a:cubicBezTo>
                  <a:cubicBezTo>
                    <a:pt x="430" y="304"/>
                    <a:pt x="440" y="284"/>
                    <a:pt x="420" y="254"/>
                  </a:cubicBezTo>
                  <a:cubicBezTo>
                    <a:pt x="420" y="254"/>
                    <a:pt x="260" y="55"/>
                    <a:pt x="71" y="4"/>
                  </a:cubicBezTo>
                  <a:cubicBezTo>
                    <a:pt x="63" y="2"/>
                    <a:pt x="56" y="1"/>
                    <a:pt x="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2"/>
            <p:cNvSpPr/>
            <p:nvPr/>
          </p:nvSpPr>
          <p:spPr>
            <a:xfrm>
              <a:off x="1874695" y="6878918"/>
              <a:ext cx="47732" cy="40139"/>
            </a:xfrm>
            <a:custGeom>
              <a:avLst/>
              <a:gdLst/>
              <a:ahLst/>
              <a:cxnLst/>
              <a:rect l="l" t="t" r="r" b="b"/>
              <a:pathLst>
                <a:path w="440" h="370" extrusionOk="0">
                  <a:moveTo>
                    <a:pt x="70" y="0"/>
                  </a:moveTo>
                  <a:cubicBezTo>
                    <a:pt x="40" y="0"/>
                    <a:pt x="20" y="11"/>
                    <a:pt x="10" y="40"/>
                  </a:cubicBezTo>
                  <a:cubicBezTo>
                    <a:pt x="0" y="60"/>
                    <a:pt x="20" y="90"/>
                    <a:pt x="40" y="100"/>
                  </a:cubicBezTo>
                  <a:cubicBezTo>
                    <a:pt x="200" y="140"/>
                    <a:pt x="349" y="350"/>
                    <a:pt x="349" y="350"/>
                  </a:cubicBezTo>
                  <a:cubicBezTo>
                    <a:pt x="360" y="370"/>
                    <a:pt x="369" y="370"/>
                    <a:pt x="389" y="370"/>
                  </a:cubicBezTo>
                  <a:lnTo>
                    <a:pt x="409" y="370"/>
                  </a:lnTo>
                  <a:cubicBezTo>
                    <a:pt x="429" y="350"/>
                    <a:pt x="440" y="320"/>
                    <a:pt x="429" y="300"/>
                  </a:cubicBezTo>
                  <a:cubicBezTo>
                    <a:pt x="420" y="290"/>
                    <a:pt x="260" y="60"/>
                    <a:pt x="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2"/>
            <p:cNvSpPr/>
            <p:nvPr/>
          </p:nvSpPr>
          <p:spPr>
            <a:xfrm>
              <a:off x="1845404" y="6890526"/>
              <a:ext cx="43393" cy="41549"/>
            </a:xfrm>
            <a:custGeom>
              <a:avLst/>
              <a:gdLst/>
              <a:ahLst/>
              <a:cxnLst/>
              <a:rect l="l" t="t" r="r" b="b"/>
              <a:pathLst>
                <a:path w="400" h="383" extrusionOk="0">
                  <a:moveTo>
                    <a:pt x="55" y="1"/>
                  </a:moveTo>
                  <a:cubicBezTo>
                    <a:pt x="33" y="1"/>
                    <a:pt x="19" y="17"/>
                    <a:pt x="11" y="33"/>
                  </a:cubicBezTo>
                  <a:cubicBezTo>
                    <a:pt x="0" y="63"/>
                    <a:pt x="20" y="83"/>
                    <a:pt x="51" y="93"/>
                  </a:cubicBezTo>
                  <a:cubicBezTo>
                    <a:pt x="200" y="133"/>
                    <a:pt x="300" y="352"/>
                    <a:pt x="310" y="363"/>
                  </a:cubicBezTo>
                  <a:cubicBezTo>
                    <a:pt x="310" y="372"/>
                    <a:pt x="330" y="383"/>
                    <a:pt x="350" y="383"/>
                  </a:cubicBezTo>
                  <a:lnTo>
                    <a:pt x="370" y="383"/>
                  </a:lnTo>
                  <a:cubicBezTo>
                    <a:pt x="390" y="372"/>
                    <a:pt x="400" y="343"/>
                    <a:pt x="390" y="323"/>
                  </a:cubicBezTo>
                  <a:cubicBezTo>
                    <a:pt x="390" y="312"/>
                    <a:pt x="270" y="53"/>
                    <a:pt x="71" y="3"/>
                  </a:cubicBezTo>
                  <a:cubicBezTo>
                    <a:pt x="65" y="1"/>
                    <a:pt x="60"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2"/>
            <p:cNvSpPr/>
            <p:nvPr/>
          </p:nvSpPr>
          <p:spPr>
            <a:xfrm>
              <a:off x="1812859" y="6900506"/>
              <a:ext cx="41332" cy="40247"/>
            </a:xfrm>
            <a:custGeom>
              <a:avLst/>
              <a:gdLst/>
              <a:ahLst/>
              <a:cxnLst/>
              <a:rect l="l" t="t" r="r" b="b"/>
              <a:pathLst>
                <a:path w="381" h="371" extrusionOk="0">
                  <a:moveTo>
                    <a:pt x="61" y="1"/>
                  </a:moveTo>
                  <a:cubicBezTo>
                    <a:pt x="41" y="1"/>
                    <a:pt x="11" y="11"/>
                    <a:pt x="1" y="41"/>
                  </a:cubicBezTo>
                  <a:cubicBezTo>
                    <a:pt x="1" y="61"/>
                    <a:pt x="11" y="91"/>
                    <a:pt x="41" y="101"/>
                  </a:cubicBezTo>
                  <a:cubicBezTo>
                    <a:pt x="191" y="141"/>
                    <a:pt x="280" y="340"/>
                    <a:pt x="280" y="340"/>
                  </a:cubicBezTo>
                  <a:cubicBezTo>
                    <a:pt x="291" y="360"/>
                    <a:pt x="311" y="371"/>
                    <a:pt x="320" y="371"/>
                  </a:cubicBezTo>
                  <a:lnTo>
                    <a:pt x="340" y="371"/>
                  </a:lnTo>
                  <a:cubicBezTo>
                    <a:pt x="371" y="360"/>
                    <a:pt x="380" y="331"/>
                    <a:pt x="371" y="311"/>
                  </a:cubicBezTo>
                  <a:cubicBezTo>
                    <a:pt x="360" y="300"/>
                    <a:pt x="260" y="61"/>
                    <a:pt x="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2"/>
            <p:cNvSpPr/>
            <p:nvPr/>
          </p:nvSpPr>
          <p:spPr>
            <a:xfrm>
              <a:off x="1145797" y="3894226"/>
              <a:ext cx="1566053" cy="1266316"/>
            </a:xfrm>
            <a:custGeom>
              <a:avLst/>
              <a:gdLst/>
              <a:ahLst/>
              <a:cxnLst/>
              <a:rect l="l" t="t" r="r" b="b"/>
              <a:pathLst>
                <a:path w="14436" h="11673" extrusionOk="0">
                  <a:moveTo>
                    <a:pt x="8935" y="1"/>
                  </a:moveTo>
                  <a:lnTo>
                    <a:pt x="7159" y="470"/>
                  </a:lnTo>
                  <a:cubicBezTo>
                    <a:pt x="7159" y="470"/>
                    <a:pt x="7298" y="1259"/>
                    <a:pt x="7238" y="1429"/>
                  </a:cubicBezTo>
                  <a:cubicBezTo>
                    <a:pt x="7179" y="1598"/>
                    <a:pt x="6609" y="1888"/>
                    <a:pt x="6060" y="2028"/>
                  </a:cubicBezTo>
                  <a:cubicBezTo>
                    <a:pt x="5521" y="2157"/>
                    <a:pt x="5172" y="2147"/>
                    <a:pt x="4982" y="2856"/>
                  </a:cubicBezTo>
                  <a:cubicBezTo>
                    <a:pt x="4803" y="3575"/>
                    <a:pt x="4863" y="3634"/>
                    <a:pt x="4703" y="4184"/>
                  </a:cubicBezTo>
                  <a:cubicBezTo>
                    <a:pt x="4533" y="4733"/>
                    <a:pt x="4423" y="4863"/>
                    <a:pt x="4333" y="5322"/>
                  </a:cubicBezTo>
                  <a:cubicBezTo>
                    <a:pt x="4233" y="5771"/>
                    <a:pt x="4164" y="6190"/>
                    <a:pt x="3994" y="6470"/>
                  </a:cubicBezTo>
                  <a:cubicBezTo>
                    <a:pt x="3994" y="6470"/>
                    <a:pt x="3625" y="6200"/>
                    <a:pt x="3086" y="6141"/>
                  </a:cubicBezTo>
                  <a:cubicBezTo>
                    <a:pt x="2547" y="6081"/>
                    <a:pt x="1159" y="5611"/>
                    <a:pt x="849" y="5322"/>
                  </a:cubicBezTo>
                  <a:cubicBezTo>
                    <a:pt x="799" y="5275"/>
                    <a:pt x="742" y="5255"/>
                    <a:pt x="683" y="5255"/>
                  </a:cubicBezTo>
                  <a:cubicBezTo>
                    <a:pt x="374" y="5255"/>
                    <a:pt x="1" y="5809"/>
                    <a:pt x="211" y="6110"/>
                  </a:cubicBezTo>
                  <a:cubicBezTo>
                    <a:pt x="450" y="6470"/>
                    <a:pt x="2327" y="7508"/>
                    <a:pt x="3035" y="7927"/>
                  </a:cubicBezTo>
                  <a:cubicBezTo>
                    <a:pt x="3573" y="8249"/>
                    <a:pt x="3977" y="8497"/>
                    <a:pt x="4268" y="8497"/>
                  </a:cubicBezTo>
                  <a:cubicBezTo>
                    <a:pt x="4365" y="8497"/>
                    <a:pt x="4450" y="8469"/>
                    <a:pt x="4523" y="8406"/>
                  </a:cubicBezTo>
                  <a:cubicBezTo>
                    <a:pt x="4812" y="8157"/>
                    <a:pt x="5262" y="7578"/>
                    <a:pt x="5451" y="7108"/>
                  </a:cubicBezTo>
                  <a:cubicBezTo>
                    <a:pt x="5451" y="7108"/>
                    <a:pt x="5451" y="7348"/>
                    <a:pt x="5541" y="7648"/>
                  </a:cubicBezTo>
                  <a:cubicBezTo>
                    <a:pt x="5621" y="7937"/>
                    <a:pt x="5611" y="8266"/>
                    <a:pt x="5551" y="8816"/>
                  </a:cubicBezTo>
                  <a:cubicBezTo>
                    <a:pt x="5511" y="9245"/>
                    <a:pt x="5451" y="9794"/>
                    <a:pt x="5431" y="10493"/>
                  </a:cubicBezTo>
                  <a:cubicBezTo>
                    <a:pt x="5879" y="10597"/>
                    <a:pt x="6284" y="10641"/>
                    <a:pt x="6649" y="10641"/>
                  </a:cubicBezTo>
                  <a:cubicBezTo>
                    <a:pt x="8664" y="10641"/>
                    <a:pt x="9444" y="9295"/>
                    <a:pt x="9444" y="9295"/>
                  </a:cubicBezTo>
                  <a:cubicBezTo>
                    <a:pt x="9415" y="8945"/>
                    <a:pt x="9355" y="8337"/>
                    <a:pt x="9355" y="8337"/>
                  </a:cubicBezTo>
                  <a:cubicBezTo>
                    <a:pt x="9495" y="7718"/>
                    <a:pt x="9724" y="7358"/>
                    <a:pt x="9724" y="7358"/>
                  </a:cubicBezTo>
                  <a:cubicBezTo>
                    <a:pt x="11081" y="5342"/>
                    <a:pt x="11101" y="4952"/>
                    <a:pt x="11101" y="4952"/>
                  </a:cubicBezTo>
                  <a:cubicBezTo>
                    <a:pt x="11271" y="5252"/>
                    <a:pt x="11751" y="6230"/>
                    <a:pt x="12160" y="6660"/>
                  </a:cubicBezTo>
                  <a:cubicBezTo>
                    <a:pt x="12569" y="7089"/>
                    <a:pt x="12709" y="7328"/>
                    <a:pt x="12709" y="7328"/>
                  </a:cubicBezTo>
                  <a:cubicBezTo>
                    <a:pt x="12080" y="8067"/>
                    <a:pt x="12010" y="8406"/>
                    <a:pt x="11651" y="8976"/>
                  </a:cubicBezTo>
                  <a:cubicBezTo>
                    <a:pt x="11291" y="9544"/>
                    <a:pt x="10613" y="10094"/>
                    <a:pt x="10303" y="10183"/>
                  </a:cubicBezTo>
                  <a:cubicBezTo>
                    <a:pt x="9994" y="10273"/>
                    <a:pt x="9295" y="10194"/>
                    <a:pt x="9095" y="10333"/>
                  </a:cubicBezTo>
                  <a:cubicBezTo>
                    <a:pt x="8896" y="10473"/>
                    <a:pt x="8337" y="11152"/>
                    <a:pt x="8337" y="11312"/>
                  </a:cubicBezTo>
                  <a:cubicBezTo>
                    <a:pt x="8337" y="11464"/>
                    <a:pt x="8666" y="11672"/>
                    <a:pt x="9062" y="11672"/>
                  </a:cubicBezTo>
                  <a:cubicBezTo>
                    <a:pt x="9079" y="11672"/>
                    <a:pt x="9097" y="11672"/>
                    <a:pt x="9115" y="11671"/>
                  </a:cubicBezTo>
                  <a:cubicBezTo>
                    <a:pt x="9544" y="11641"/>
                    <a:pt x="9624" y="11192"/>
                    <a:pt x="9894" y="11161"/>
                  </a:cubicBezTo>
                  <a:cubicBezTo>
                    <a:pt x="10163" y="11141"/>
                    <a:pt x="10772" y="11141"/>
                    <a:pt x="10942" y="11012"/>
                  </a:cubicBezTo>
                  <a:cubicBezTo>
                    <a:pt x="11112" y="10882"/>
                    <a:pt x="11511" y="10403"/>
                    <a:pt x="12659" y="9615"/>
                  </a:cubicBezTo>
                  <a:cubicBezTo>
                    <a:pt x="13817" y="8816"/>
                    <a:pt x="14366" y="7907"/>
                    <a:pt x="14406" y="7767"/>
                  </a:cubicBezTo>
                  <a:cubicBezTo>
                    <a:pt x="14436" y="7618"/>
                    <a:pt x="14436" y="7299"/>
                    <a:pt x="14067" y="6589"/>
                  </a:cubicBezTo>
                  <a:cubicBezTo>
                    <a:pt x="13707" y="5891"/>
                    <a:pt x="12689" y="4304"/>
                    <a:pt x="12439" y="3914"/>
                  </a:cubicBezTo>
                  <a:cubicBezTo>
                    <a:pt x="12179" y="3525"/>
                    <a:pt x="11990" y="2596"/>
                    <a:pt x="11600" y="2237"/>
                  </a:cubicBezTo>
                  <a:cubicBezTo>
                    <a:pt x="11346" y="2015"/>
                    <a:pt x="11113" y="1975"/>
                    <a:pt x="10904" y="1975"/>
                  </a:cubicBezTo>
                  <a:cubicBezTo>
                    <a:pt x="10785" y="1975"/>
                    <a:pt x="10674" y="1988"/>
                    <a:pt x="10573" y="1988"/>
                  </a:cubicBezTo>
                  <a:cubicBezTo>
                    <a:pt x="10570" y="1988"/>
                    <a:pt x="10568" y="1988"/>
                    <a:pt x="10565" y="1988"/>
                  </a:cubicBezTo>
                  <a:cubicBezTo>
                    <a:pt x="10290" y="1988"/>
                    <a:pt x="9553" y="1457"/>
                    <a:pt x="9424" y="1358"/>
                  </a:cubicBezTo>
                  <a:cubicBezTo>
                    <a:pt x="9304" y="1259"/>
                    <a:pt x="8935" y="1"/>
                    <a:pt x="8935" y="1"/>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2"/>
            <p:cNvSpPr/>
            <p:nvPr/>
          </p:nvSpPr>
          <p:spPr>
            <a:xfrm>
              <a:off x="2070615" y="4298216"/>
              <a:ext cx="279559" cy="697542"/>
            </a:xfrm>
            <a:custGeom>
              <a:avLst/>
              <a:gdLst/>
              <a:ahLst/>
              <a:cxnLst/>
              <a:rect l="l" t="t" r="r" b="b"/>
              <a:pathLst>
                <a:path w="2577" h="6430" extrusionOk="0">
                  <a:moveTo>
                    <a:pt x="2057" y="1"/>
                  </a:moveTo>
                  <a:cubicBezTo>
                    <a:pt x="2065" y="49"/>
                    <a:pt x="2074" y="97"/>
                    <a:pt x="2086" y="146"/>
                  </a:cubicBezTo>
                  <a:lnTo>
                    <a:pt x="2086" y="146"/>
                  </a:lnTo>
                  <a:cubicBezTo>
                    <a:pt x="2072" y="57"/>
                    <a:pt x="2057" y="1"/>
                    <a:pt x="2057" y="1"/>
                  </a:cubicBezTo>
                  <a:close/>
                  <a:moveTo>
                    <a:pt x="2086" y="146"/>
                  </a:moveTo>
                  <a:cubicBezTo>
                    <a:pt x="2122" y="386"/>
                    <a:pt x="2144" y="863"/>
                    <a:pt x="1808" y="1088"/>
                  </a:cubicBezTo>
                  <a:cubicBezTo>
                    <a:pt x="1458" y="1328"/>
                    <a:pt x="630" y="3315"/>
                    <a:pt x="440" y="3714"/>
                  </a:cubicBezTo>
                  <a:cubicBezTo>
                    <a:pt x="260" y="4114"/>
                    <a:pt x="600" y="4902"/>
                    <a:pt x="580" y="5491"/>
                  </a:cubicBezTo>
                  <a:cubicBezTo>
                    <a:pt x="570" y="5979"/>
                    <a:pt x="27" y="6409"/>
                    <a:pt x="2" y="6429"/>
                  </a:cubicBezTo>
                  <a:lnTo>
                    <a:pt x="2" y="6429"/>
                  </a:lnTo>
                  <a:cubicBezTo>
                    <a:pt x="31" y="6409"/>
                    <a:pt x="644" y="6072"/>
                    <a:pt x="919" y="5571"/>
                  </a:cubicBezTo>
                  <a:lnTo>
                    <a:pt x="830" y="4613"/>
                  </a:lnTo>
                  <a:cubicBezTo>
                    <a:pt x="959" y="3994"/>
                    <a:pt x="1199" y="3634"/>
                    <a:pt x="1199" y="3634"/>
                  </a:cubicBezTo>
                  <a:cubicBezTo>
                    <a:pt x="2057" y="2346"/>
                    <a:pt x="2387" y="1727"/>
                    <a:pt x="2507" y="1438"/>
                  </a:cubicBezTo>
                  <a:cubicBezTo>
                    <a:pt x="2547" y="1318"/>
                    <a:pt x="2567" y="1248"/>
                    <a:pt x="2576" y="1228"/>
                  </a:cubicBezTo>
                  <a:cubicBezTo>
                    <a:pt x="2576" y="1228"/>
                    <a:pt x="2215" y="690"/>
                    <a:pt x="2086" y="146"/>
                  </a:cubicBezTo>
                  <a:close/>
                  <a:moveTo>
                    <a:pt x="2" y="6429"/>
                  </a:moveTo>
                  <a:cubicBezTo>
                    <a:pt x="1" y="6429"/>
                    <a:pt x="1" y="6429"/>
                    <a:pt x="1" y="6430"/>
                  </a:cubicBezTo>
                  <a:cubicBezTo>
                    <a:pt x="1" y="6430"/>
                    <a:pt x="1" y="6429"/>
                    <a:pt x="2" y="6429"/>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2"/>
            <p:cNvSpPr/>
            <p:nvPr/>
          </p:nvSpPr>
          <p:spPr>
            <a:xfrm>
              <a:off x="1164239" y="4522342"/>
              <a:ext cx="578429" cy="293771"/>
            </a:xfrm>
            <a:custGeom>
              <a:avLst/>
              <a:gdLst/>
              <a:ahLst/>
              <a:cxnLst/>
              <a:rect l="l" t="t" r="r" b="b"/>
              <a:pathLst>
                <a:path w="5332" h="2708" extrusionOk="0">
                  <a:moveTo>
                    <a:pt x="5192" y="1"/>
                  </a:moveTo>
                  <a:cubicBezTo>
                    <a:pt x="5192" y="1"/>
                    <a:pt x="4882" y="1369"/>
                    <a:pt x="4493" y="1818"/>
                  </a:cubicBezTo>
                  <a:cubicBezTo>
                    <a:pt x="4348" y="1988"/>
                    <a:pt x="4178" y="2055"/>
                    <a:pt x="3983" y="2055"/>
                  </a:cubicBezTo>
                  <a:cubicBezTo>
                    <a:pt x="3653" y="2055"/>
                    <a:pt x="3254" y="1862"/>
                    <a:pt x="2796" y="1648"/>
                  </a:cubicBezTo>
                  <a:cubicBezTo>
                    <a:pt x="2326" y="1429"/>
                    <a:pt x="1" y="171"/>
                    <a:pt x="1" y="171"/>
                  </a:cubicBezTo>
                  <a:lnTo>
                    <a:pt x="1" y="171"/>
                  </a:lnTo>
                  <a:lnTo>
                    <a:pt x="170" y="460"/>
                  </a:lnTo>
                  <a:cubicBezTo>
                    <a:pt x="669" y="910"/>
                    <a:pt x="2226" y="1768"/>
                    <a:pt x="2865" y="2147"/>
                  </a:cubicBezTo>
                  <a:cubicBezTo>
                    <a:pt x="3403" y="2461"/>
                    <a:pt x="3806" y="2707"/>
                    <a:pt x="4097" y="2707"/>
                  </a:cubicBezTo>
                  <a:cubicBezTo>
                    <a:pt x="4195" y="2707"/>
                    <a:pt x="4280" y="2679"/>
                    <a:pt x="4353" y="2616"/>
                  </a:cubicBezTo>
                  <a:cubicBezTo>
                    <a:pt x="4642" y="2367"/>
                    <a:pt x="5092" y="1788"/>
                    <a:pt x="5281" y="1318"/>
                  </a:cubicBezTo>
                  <a:cubicBezTo>
                    <a:pt x="5281" y="1109"/>
                    <a:pt x="5331" y="819"/>
                    <a:pt x="5331" y="819"/>
                  </a:cubicBezTo>
                  <a:cubicBezTo>
                    <a:pt x="5321" y="311"/>
                    <a:pt x="5192" y="1"/>
                    <a:pt x="5192"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2"/>
            <p:cNvSpPr/>
            <p:nvPr/>
          </p:nvSpPr>
          <p:spPr>
            <a:xfrm>
              <a:off x="1915918" y="3894226"/>
              <a:ext cx="253415" cy="234105"/>
            </a:xfrm>
            <a:custGeom>
              <a:avLst/>
              <a:gdLst/>
              <a:ahLst/>
              <a:cxnLst/>
              <a:rect l="l" t="t" r="r" b="b"/>
              <a:pathLst>
                <a:path w="2336" h="2158" extrusionOk="0">
                  <a:moveTo>
                    <a:pt x="1836" y="1"/>
                  </a:moveTo>
                  <a:lnTo>
                    <a:pt x="60" y="470"/>
                  </a:lnTo>
                  <a:cubicBezTo>
                    <a:pt x="60" y="470"/>
                    <a:pt x="199" y="1259"/>
                    <a:pt x="139" y="1429"/>
                  </a:cubicBezTo>
                  <a:cubicBezTo>
                    <a:pt x="139" y="1449"/>
                    <a:pt x="109" y="1478"/>
                    <a:pt x="80" y="1509"/>
                  </a:cubicBezTo>
                  <a:cubicBezTo>
                    <a:pt x="80" y="1538"/>
                    <a:pt x="1" y="2157"/>
                    <a:pt x="779" y="2157"/>
                  </a:cubicBezTo>
                  <a:cubicBezTo>
                    <a:pt x="785" y="2157"/>
                    <a:pt x="792" y="2157"/>
                    <a:pt x="798" y="2157"/>
                  </a:cubicBezTo>
                  <a:cubicBezTo>
                    <a:pt x="1597" y="2157"/>
                    <a:pt x="2296" y="1398"/>
                    <a:pt x="2336" y="1358"/>
                  </a:cubicBezTo>
                  <a:lnTo>
                    <a:pt x="2325" y="1358"/>
                  </a:lnTo>
                  <a:cubicBezTo>
                    <a:pt x="2205" y="1259"/>
                    <a:pt x="1836" y="1"/>
                    <a:pt x="1836"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2"/>
            <p:cNvSpPr/>
            <p:nvPr/>
          </p:nvSpPr>
          <p:spPr>
            <a:xfrm>
              <a:off x="2484369" y="4638310"/>
              <a:ext cx="139834" cy="61727"/>
            </a:xfrm>
            <a:custGeom>
              <a:avLst/>
              <a:gdLst/>
              <a:ahLst/>
              <a:cxnLst/>
              <a:rect l="l" t="t" r="r" b="b"/>
              <a:pathLst>
                <a:path w="1289" h="569" extrusionOk="0">
                  <a:moveTo>
                    <a:pt x="0" y="0"/>
                  </a:moveTo>
                  <a:lnTo>
                    <a:pt x="0" y="0"/>
                  </a:lnTo>
                  <a:cubicBezTo>
                    <a:pt x="270" y="309"/>
                    <a:pt x="370" y="469"/>
                    <a:pt x="370" y="469"/>
                  </a:cubicBezTo>
                  <a:cubicBezTo>
                    <a:pt x="340" y="509"/>
                    <a:pt x="310" y="539"/>
                    <a:pt x="290" y="569"/>
                  </a:cubicBezTo>
                  <a:cubicBezTo>
                    <a:pt x="318" y="560"/>
                    <a:pt x="802" y="368"/>
                    <a:pt x="1228" y="368"/>
                  </a:cubicBezTo>
                  <a:cubicBezTo>
                    <a:pt x="1248" y="368"/>
                    <a:pt x="1268" y="368"/>
                    <a:pt x="1288" y="369"/>
                  </a:cubicBezTo>
                  <a:cubicBezTo>
                    <a:pt x="1288" y="369"/>
                    <a:pt x="439" y="240"/>
                    <a:pt x="0"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2"/>
            <p:cNvSpPr/>
            <p:nvPr/>
          </p:nvSpPr>
          <p:spPr>
            <a:xfrm>
              <a:off x="2125941" y="4463870"/>
              <a:ext cx="585914" cy="696458"/>
            </a:xfrm>
            <a:custGeom>
              <a:avLst/>
              <a:gdLst/>
              <a:ahLst/>
              <a:cxnLst/>
              <a:rect l="l" t="t" r="r" b="b"/>
              <a:pathLst>
                <a:path w="5401" h="6420" extrusionOk="0">
                  <a:moveTo>
                    <a:pt x="4253" y="1"/>
                  </a:moveTo>
                  <a:lnTo>
                    <a:pt x="4253" y="1"/>
                  </a:lnTo>
                  <a:cubicBezTo>
                    <a:pt x="4273" y="61"/>
                    <a:pt x="4672" y="999"/>
                    <a:pt x="4921" y="1508"/>
                  </a:cubicBezTo>
                  <a:cubicBezTo>
                    <a:pt x="5131" y="1957"/>
                    <a:pt x="5091" y="2447"/>
                    <a:pt x="4612" y="2996"/>
                  </a:cubicBezTo>
                  <a:cubicBezTo>
                    <a:pt x="3863" y="3854"/>
                    <a:pt x="2925" y="4563"/>
                    <a:pt x="2286" y="5192"/>
                  </a:cubicBezTo>
                  <a:cubicBezTo>
                    <a:pt x="2099" y="5373"/>
                    <a:pt x="1954" y="5410"/>
                    <a:pt x="1865" y="5410"/>
                  </a:cubicBezTo>
                  <a:cubicBezTo>
                    <a:pt x="1801" y="5410"/>
                    <a:pt x="1767" y="5391"/>
                    <a:pt x="1767" y="5391"/>
                  </a:cubicBezTo>
                  <a:cubicBezTo>
                    <a:pt x="1767" y="5391"/>
                    <a:pt x="1757" y="5551"/>
                    <a:pt x="1657" y="5621"/>
                  </a:cubicBezTo>
                  <a:cubicBezTo>
                    <a:pt x="1627" y="5641"/>
                    <a:pt x="1547" y="5661"/>
                    <a:pt x="1447" y="5681"/>
                  </a:cubicBezTo>
                  <a:cubicBezTo>
                    <a:pt x="1228" y="5711"/>
                    <a:pt x="908" y="5741"/>
                    <a:pt x="819" y="5761"/>
                  </a:cubicBezTo>
                  <a:cubicBezTo>
                    <a:pt x="539" y="5831"/>
                    <a:pt x="440" y="6230"/>
                    <a:pt x="0" y="6420"/>
                  </a:cubicBezTo>
                  <a:lnTo>
                    <a:pt x="80" y="6420"/>
                  </a:lnTo>
                  <a:cubicBezTo>
                    <a:pt x="509" y="6390"/>
                    <a:pt x="589" y="5941"/>
                    <a:pt x="859" y="5910"/>
                  </a:cubicBezTo>
                  <a:cubicBezTo>
                    <a:pt x="1028" y="5901"/>
                    <a:pt x="1308" y="5890"/>
                    <a:pt x="1547" y="5861"/>
                  </a:cubicBezTo>
                  <a:cubicBezTo>
                    <a:pt x="1707" y="5841"/>
                    <a:pt x="1837" y="5811"/>
                    <a:pt x="1907" y="5761"/>
                  </a:cubicBezTo>
                  <a:cubicBezTo>
                    <a:pt x="2077" y="5631"/>
                    <a:pt x="2476" y="5152"/>
                    <a:pt x="3624" y="4364"/>
                  </a:cubicBezTo>
                  <a:cubicBezTo>
                    <a:pt x="4782" y="3565"/>
                    <a:pt x="5331" y="2656"/>
                    <a:pt x="5371" y="2516"/>
                  </a:cubicBezTo>
                  <a:cubicBezTo>
                    <a:pt x="5401" y="2367"/>
                    <a:pt x="5401" y="2048"/>
                    <a:pt x="5032" y="1338"/>
                  </a:cubicBezTo>
                  <a:cubicBezTo>
                    <a:pt x="4872" y="1019"/>
                    <a:pt x="4562" y="500"/>
                    <a:pt x="4253"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2"/>
            <p:cNvSpPr/>
            <p:nvPr/>
          </p:nvSpPr>
          <p:spPr>
            <a:xfrm>
              <a:off x="1578970" y="4550548"/>
              <a:ext cx="19635" cy="83532"/>
            </a:xfrm>
            <a:custGeom>
              <a:avLst/>
              <a:gdLst/>
              <a:ahLst/>
              <a:cxnLst/>
              <a:rect l="l" t="t" r="r" b="b"/>
              <a:pathLst>
                <a:path w="181" h="770" extrusionOk="0">
                  <a:moveTo>
                    <a:pt x="180" y="0"/>
                  </a:moveTo>
                  <a:lnTo>
                    <a:pt x="180" y="0"/>
                  </a:lnTo>
                  <a:cubicBezTo>
                    <a:pt x="131" y="160"/>
                    <a:pt x="71" y="310"/>
                    <a:pt x="1" y="420"/>
                  </a:cubicBezTo>
                  <a:lnTo>
                    <a:pt x="180" y="769"/>
                  </a:lnTo>
                  <a:cubicBezTo>
                    <a:pt x="131" y="430"/>
                    <a:pt x="180" y="1"/>
                    <a:pt x="180"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2"/>
            <p:cNvSpPr/>
            <p:nvPr/>
          </p:nvSpPr>
          <p:spPr>
            <a:xfrm>
              <a:off x="1834556" y="4892378"/>
              <a:ext cx="40247" cy="74094"/>
            </a:xfrm>
            <a:custGeom>
              <a:avLst/>
              <a:gdLst/>
              <a:ahLst/>
              <a:cxnLst/>
              <a:rect l="l" t="t" r="r" b="b"/>
              <a:pathLst>
                <a:path w="371" h="683" extrusionOk="0">
                  <a:moveTo>
                    <a:pt x="191" y="174"/>
                  </a:moveTo>
                  <a:cubicBezTo>
                    <a:pt x="200" y="174"/>
                    <a:pt x="192" y="183"/>
                    <a:pt x="182" y="183"/>
                  </a:cubicBezTo>
                  <a:lnTo>
                    <a:pt x="182" y="183"/>
                  </a:lnTo>
                  <a:cubicBezTo>
                    <a:pt x="187" y="177"/>
                    <a:pt x="191" y="174"/>
                    <a:pt x="191" y="174"/>
                  </a:cubicBezTo>
                  <a:close/>
                  <a:moveTo>
                    <a:pt x="179" y="0"/>
                  </a:moveTo>
                  <a:cubicBezTo>
                    <a:pt x="156" y="0"/>
                    <a:pt x="125" y="9"/>
                    <a:pt x="111" y="24"/>
                  </a:cubicBezTo>
                  <a:cubicBezTo>
                    <a:pt x="40" y="64"/>
                    <a:pt x="21" y="134"/>
                    <a:pt x="11" y="184"/>
                  </a:cubicBezTo>
                  <a:cubicBezTo>
                    <a:pt x="1" y="294"/>
                    <a:pt x="31" y="383"/>
                    <a:pt x="71" y="473"/>
                  </a:cubicBezTo>
                  <a:cubicBezTo>
                    <a:pt x="100" y="383"/>
                    <a:pt x="120" y="294"/>
                    <a:pt x="151" y="223"/>
                  </a:cubicBezTo>
                  <a:cubicBezTo>
                    <a:pt x="154" y="218"/>
                    <a:pt x="158" y="213"/>
                    <a:pt x="162" y="208"/>
                  </a:cubicBezTo>
                  <a:lnTo>
                    <a:pt x="162" y="208"/>
                  </a:lnTo>
                  <a:cubicBezTo>
                    <a:pt x="181" y="268"/>
                    <a:pt x="191" y="356"/>
                    <a:pt x="211" y="434"/>
                  </a:cubicBezTo>
                  <a:cubicBezTo>
                    <a:pt x="211" y="473"/>
                    <a:pt x="220" y="513"/>
                    <a:pt x="220" y="553"/>
                  </a:cubicBezTo>
                  <a:cubicBezTo>
                    <a:pt x="220" y="593"/>
                    <a:pt x="231" y="633"/>
                    <a:pt x="200" y="683"/>
                  </a:cubicBezTo>
                  <a:cubicBezTo>
                    <a:pt x="260" y="673"/>
                    <a:pt x="290" y="613"/>
                    <a:pt x="310" y="573"/>
                  </a:cubicBezTo>
                  <a:cubicBezTo>
                    <a:pt x="330" y="523"/>
                    <a:pt x="340" y="483"/>
                    <a:pt x="350" y="434"/>
                  </a:cubicBezTo>
                  <a:cubicBezTo>
                    <a:pt x="360" y="334"/>
                    <a:pt x="370" y="243"/>
                    <a:pt x="330" y="134"/>
                  </a:cubicBezTo>
                  <a:cubicBezTo>
                    <a:pt x="330" y="124"/>
                    <a:pt x="320" y="114"/>
                    <a:pt x="310" y="94"/>
                  </a:cubicBezTo>
                  <a:cubicBezTo>
                    <a:pt x="300" y="84"/>
                    <a:pt x="300" y="64"/>
                    <a:pt x="280" y="44"/>
                  </a:cubicBezTo>
                  <a:cubicBezTo>
                    <a:pt x="270" y="44"/>
                    <a:pt x="260" y="34"/>
                    <a:pt x="251" y="24"/>
                  </a:cubicBezTo>
                  <a:cubicBezTo>
                    <a:pt x="240" y="14"/>
                    <a:pt x="220" y="14"/>
                    <a:pt x="200" y="4"/>
                  </a:cubicBezTo>
                  <a:cubicBezTo>
                    <a:pt x="195" y="1"/>
                    <a:pt x="187" y="0"/>
                    <a:pt x="179"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2"/>
            <p:cNvSpPr/>
            <p:nvPr/>
          </p:nvSpPr>
          <p:spPr>
            <a:xfrm>
              <a:off x="1654800" y="4041545"/>
              <a:ext cx="673676" cy="651003"/>
            </a:xfrm>
            <a:custGeom>
              <a:avLst/>
              <a:gdLst/>
              <a:ahLst/>
              <a:cxnLst/>
              <a:rect l="l" t="t" r="r" b="b"/>
              <a:pathLst>
                <a:path w="6210" h="6001" extrusionOk="0">
                  <a:moveTo>
                    <a:pt x="4743" y="0"/>
                  </a:moveTo>
                  <a:cubicBezTo>
                    <a:pt x="4743" y="0"/>
                    <a:pt x="4024" y="799"/>
                    <a:pt x="3205" y="799"/>
                  </a:cubicBezTo>
                  <a:cubicBezTo>
                    <a:pt x="3199" y="799"/>
                    <a:pt x="3192" y="799"/>
                    <a:pt x="3186" y="799"/>
                  </a:cubicBezTo>
                  <a:cubicBezTo>
                    <a:pt x="2388" y="799"/>
                    <a:pt x="2487" y="160"/>
                    <a:pt x="2487" y="160"/>
                  </a:cubicBezTo>
                  <a:lnTo>
                    <a:pt x="2487" y="160"/>
                  </a:lnTo>
                  <a:cubicBezTo>
                    <a:pt x="2307" y="330"/>
                    <a:pt x="1828" y="559"/>
                    <a:pt x="1368" y="670"/>
                  </a:cubicBezTo>
                  <a:cubicBezTo>
                    <a:pt x="1249" y="699"/>
                    <a:pt x="1138" y="719"/>
                    <a:pt x="1039" y="739"/>
                  </a:cubicBezTo>
                  <a:cubicBezTo>
                    <a:pt x="719" y="1558"/>
                    <a:pt x="320" y="2097"/>
                    <a:pt x="131" y="2536"/>
                  </a:cubicBezTo>
                  <a:cubicBezTo>
                    <a:pt x="40" y="2726"/>
                    <a:pt x="0" y="2895"/>
                    <a:pt x="11" y="3055"/>
                  </a:cubicBezTo>
                  <a:cubicBezTo>
                    <a:pt x="60" y="3754"/>
                    <a:pt x="280" y="3854"/>
                    <a:pt x="639" y="4373"/>
                  </a:cubicBezTo>
                  <a:cubicBezTo>
                    <a:pt x="799" y="4603"/>
                    <a:pt x="819" y="4982"/>
                    <a:pt x="809" y="5291"/>
                  </a:cubicBezTo>
                  <a:cubicBezTo>
                    <a:pt x="809" y="5291"/>
                    <a:pt x="1230" y="5218"/>
                    <a:pt x="1857" y="5218"/>
                  </a:cubicBezTo>
                  <a:cubicBezTo>
                    <a:pt x="2714" y="5218"/>
                    <a:pt x="3958" y="5355"/>
                    <a:pt x="5042" y="6000"/>
                  </a:cubicBezTo>
                  <a:cubicBezTo>
                    <a:pt x="5801" y="4952"/>
                    <a:pt x="6210" y="4113"/>
                    <a:pt x="6210" y="4113"/>
                  </a:cubicBezTo>
                  <a:cubicBezTo>
                    <a:pt x="4763" y="2427"/>
                    <a:pt x="5810" y="619"/>
                    <a:pt x="5810" y="619"/>
                  </a:cubicBezTo>
                  <a:cubicBezTo>
                    <a:pt x="5501" y="550"/>
                    <a:pt x="4852" y="91"/>
                    <a:pt x="47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2"/>
            <p:cNvSpPr/>
            <p:nvPr/>
          </p:nvSpPr>
          <p:spPr>
            <a:xfrm>
              <a:off x="1904961" y="4407567"/>
              <a:ext cx="423516" cy="284984"/>
            </a:xfrm>
            <a:custGeom>
              <a:avLst/>
              <a:gdLst/>
              <a:ahLst/>
              <a:cxnLst/>
              <a:rect l="l" t="t" r="r" b="b"/>
              <a:pathLst>
                <a:path w="3904" h="2627" extrusionOk="0">
                  <a:moveTo>
                    <a:pt x="3425" y="1"/>
                  </a:moveTo>
                  <a:cubicBezTo>
                    <a:pt x="3425" y="1"/>
                    <a:pt x="2766" y="1149"/>
                    <a:pt x="2027" y="1289"/>
                  </a:cubicBezTo>
                  <a:cubicBezTo>
                    <a:pt x="1803" y="1329"/>
                    <a:pt x="1609" y="1346"/>
                    <a:pt x="1439" y="1346"/>
                  </a:cubicBezTo>
                  <a:cubicBezTo>
                    <a:pt x="672" y="1346"/>
                    <a:pt x="393" y="988"/>
                    <a:pt x="1" y="710"/>
                  </a:cubicBezTo>
                  <a:lnTo>
                    <a:pt x="1" y="710"/>
                  </a:lnTo>
                  <a:cubicBezTo>
                    <a:pt x="1" y="710"/>
                    <a:pt x="170" y="1598"/>
                    <a:pt x="1528" y="1877"/>
                  </a:cubicBezTo>
                  <a:cubicBezTo>
                    <a:pt x="1867" y="1948"/>
                    <a:pt x="1887" y="2227"/>
                    <a:pt x="2137" y="2327"/>
                  </a:cubicBezTo>
                  <a:cubicBezTo>
                    <a:pt x="2277" y="2376"/>
                    <a:pt x="2526" y="2496"/>
                    <a:pt x="2736" y="2626"/>
                  </a:cubicBezTo>
                  <a:cubicBezTo>
                    <a:pt x="3495" y="1578"/>
                    <a:pt x="3904" y="739"/>
                    <a:pt x="3904" y="739"/>
                  </a:cubicBezTo>
                  <a:cubicBezTo>
                    <a:pt x="3694" y="500"/>
                    <a:pt x="3544" y="251"/>
                    <a:pt x="34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2"/>
            <p:cNvSpPr/>
            <p:nvPr/>
          </p:nvSpPr>
          <p:spPr>
            <a:xfrm>
              <a:off x="1727375" y="4484482"/>
              <a:ext cx="177694" cy="131155"/>
            </a:xfrm>
            <a:custGeom>
              <a:avLst/>
              <a:gdLst/>
              <a:ahLst/>
              <a:cxnLst/>
              <a:rect l="l" t="t" r="r" b="b"/>
              <a:pathLst>
                <a:path w="1638" h="1209" extrusionOk="0">
                  <a:moveTo>
                    <a:pt x="1638" y="1"/>
                  </a:moveTo>
                  <a:cubicBezTo>
                    <a:pt x="1188" y="41"/>
                    <a:pt x="1088" y="460"/>
                    <a:pt x="500" y="480"/>
                  </a:cubicBezTo>
                  <a:cubicBezTo>
                    <a:pt x="491" y="480"/>
                    <a:pt x="481" y="480"/>
                    <a:pt x="472" y="480"/>
                  </a:cubicBezTo>
                  <a:cubicBezTo>
                    <a:pt x="206" y="480"/>
                    <a:pt x="1" y="350"/>
                    <a:pt x="1" y="350"/>
                  </a:cubicBezTo>
                  <a:lnTo>
                    <a:pt x="1" y="350"/>
                  </a:lnTo>
                  <a:cubicBezTo>
                    <a:pt x="130" y="589"/>
                    <a:pt x="150" y="929"/>
                    <a:pt x="140" y="1208"/>
                  </a:cubicBezTo>
                  <a:cubicBezTo>
                    <a:pt x="140" y="1208"/>
                    <a:pt x="839" y="829"/>
                    <a:pt x="1239" y="430"/>
                  </a:cubicBezTo>
                  <a:cubicBezTo>
                    <a:pt x="1428" y="230"/>
                    <a:pt x="1638" y="1"/>
                    <a:pt x="16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2"/>
            <p:cNvSpPr/>
            <p:nvPr/>
          </p:nvSpPr>
          <p:spPr>
            <a:xfrm>
              <a:off x="854521" y="4283029"/>
              <a:ext cx="212409" cy="287045"/>
            </a:xfrm>
            <a:custGeom>
              <a:avLst/>
              <a:gdLst/>
              <a:ahLst/>
              <a:cxnLst/>
              <a:rect l="l" t="t" r="r" b="b"/>
              <a:pathLst>
                <a:path w="1958" h="2646" extrusionOk="0">
                  <a:moveTo>
                    <a:pt x="999" y="1"/>
                  </a:moveTo>
                  <a:cubicBezTo>
                    <a:pt x="449" y="1"/>
                    <a:pt x="1" y="590"/>
                    <a:pt x="1" y="1319"/>
                  </a:cubicBezTo>
                  <a:cubicBezTo>
                    <a:pt x="1" y="2047"/>
                    <a:pt x="449" y="2646"/>
                    <a:pt x="999" y="2646"/>
                  </a:cubicBezTo>
                  <a:lnTo>
                    <a:pt x="1957" y="2646"/>
                  </a:lnTo>
                  <a:lnTo>
                    <a:pt x="1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2"/>
            <p:cNvSpPr/>
            <p:nvPr/>
          </p:nvSpPr>
          <p:spPr>
            <a:xfrm>
              <a:off x="959532" y="4283029"/>
              <a:ext cx="215663" cy="287045"/>
            </a:xfrm>
            <a:custGeom>
              <a:avLst/>
              <a:gdLst/>
              <a:ahLst/>
              <a:cxnLst/>
              <a:rect l="l" t="t" r="r" b="b"/>
              <a:pathLst>
                <a:path w="1988" h="2646" extrusionOk="0">
                  <a:moveTo>
                    <a:pt x="989" y="1"/>
                  </a:moveTo>
                  <a:cubicBezTo>
                    <a:pt x="440" y="1"/>
                    <a:pt x="1" y="590"/>
                    <a:pt x="1" y="1319"/>
                  </a:cubicBezTo>
                  <a:cubicBezTo>
                    <a:pt x="1" y="2047"/>
                    <a:pt x="440" y="2646"/>
                    <a:pt x="989" y="2646"/>
                  </a:cubicBezTo>
                  <a:cubicBezTo>
                    <a:pt x="1538" y="2646"/>
                    <a:pt x="1987" y="2047"/>
                    <a:pt x="1987" y="1319"/>
                  </a:cubicBezTo>
                  <a:cubicBezTo>
                    <a:pt x="1987" y="590"/>
                    <a:pt x="1538" y="1"/>
                    <a:pt x="9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2"/>
            <p:cNvSpPr/>
            <p:nvPr/>
          </p:nvSpPr>
          <p:spPr>
            <a:xfrm>
              <a:off x="1040786" y="4383701"/>
              <a:ext cx="49902" cy="96549"/>
            </a:xfrm>
            <a:custGeom>
              <a:avLst/>
              <a:gdLst/>
              <a:ahLst/>
              <a:cxnLst/>
              <a:rect l="l" t="t" r="r" b="b"/>
              <a:pathLst>
                <a:path w="460" h="890" extrusionOk="0">
                  <a:moveTo>
                    <a:pt x="330" y="1"/>
                  </a:moveTo>
                  <a:cubicBezTo>
                    <a:pt x="150" y="1"/>
                    <a:pt x="1" y="201"/>
                    <a:pt x="1" y="451"/>
                  </a:cubicBezTo>
                  <a:cubicBezTo>
                    <a:pt x="1" y="690"/>
                    <a:pt x="150" y="890"/>
                    <a:pt x="330" y="890"/>
                  </a:cubicBezTo>
                  <a:lnTo>
                    <a:pt x="460" y="890"/>
                  </a:lnTo>
                  <a:lnTo>
                    <a:pt x="4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2"/>
            <p:cNvSpPr/>
            <p:nvPr/>
          </p:nvSpPr>
          <p:spPr>
            <a:xfrm>
              <a:off x="1054889" y="4383701"/>
              <a:ext cx="72683" cy="96549"/>
            </a:xfrm>
            <a:custGeom>
              <a:avLst/>
              <a:gdLst/>
              <a:ahLst/>
              <a:cxnLst/>
              <a:rect l="l" t="t" r="r" b="b"/>
              <a:pathLst>
                <a:path w="670" h="890" extrusionOk="0">
                  <a:moveTo>
                    <a:pt x="330" y="1"/>
                  </a:moveTo>
                  <a:cubicBezTo>
                    <a:pt x="150" y="1"/>
                    <a:pt x="0" y="201"/>
                    <a:pt x="0" y="451"/>
                  </a:cubicBezTo>
                  <a:cubicBezTo>
                    <a:pt x="0" y="690"/>
                    <a:pt x="150" y="890"/>
                    <a:pt x="330" y="890"/>
                  </a:cubicBezTo>
                  <a:cubicBezTo>
                    <a:pt x="519" y="890"/>
                    <a:pt x="669" y="690"/>
                    <a:pt x="669" y="451"/>
                  </a:cubicBezTo>
                  <a:cubicBezTo>
                    <a:pt x="669" y="201"/>
                    <a:pt x="519" y="1"/>
                    <a:pt x="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2"/>
            <p:cNvSpPr/>
            <p:nvPr/>
          </p:nvSpPr>
          <p:spPr>
            <a:xfrm>
              <a:off x="1084071" y="4299301"/>
              <a:ext cx="212409" cy="287153"/>
            </a:xfrm>
            <a:custGeom>
              <a:avLst/>
              <a:gdLst/>
              <a:ahLst/>
              <a:cxnLst/>
              <a:rect l="l" t="t" r="r" b="b"/>
              <a:pathLst>
                <a:path w="1958" h="2647" extrusionOk="0">
                  <a:moveTo>
                    <a:pt x="989" y="0"/>
                  </a:moveTo>
                  <a:cubicBezTo>
                    <a:pt x="450" y="0"/>
                    <a:pt x="1" y="599"/>
                    <a:pt x="1" y="1328"/>
                  </a:cubicBezTo>
                  <a:cubicBezTo>
                    <a:pt x="1" y="2057"/>
                    <a:pt x="450" y="2646"/>
                    <a:pt x="989" y="2646"/>
                  </a:cubicBezTo>
                  <a:lnTo>
                    <a:pt x="1958" y="2646"/>
                  </a:ln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2"/>
            <p:cNvSpPr/>
            <p:nvPr/>
          </p:nvSpPr>
          <p:spPr>
            <a:xfrm>
              <a:off x="1188106" y="4299301"/>
              <a:ext cx="215555" cy="287153"/>
            </a:xfrm>
            <a:custGeom>
              <a:avLst/>
              <a:gdLst/>
              <a:ahLst/>
              <a:cxnLst/>
              <a:rect l="l" t="t" r="r" b="b"/>
              <a:pathLst>
                <a:path w="1987" h="2647" extrusionOk="0">
                  <a:moveTo>
                    <a:pt x="999" y="0"/>
                  </a:moveTo>
                  <a:cubicBezTo>
                    <a:pt x="449" y="0"/>
                    <a:pt x="0" y="599"/>
                    <a:pt x="0" y="1328"/>
                  </a:cubicBezTo>
                  <a:cubicBezTo>
                    <a:pt x="0" y="2057"/>
                    <a:pt x="449" y="2646"/>
                    <a:pt x="999" y="2646"/>
                  </a:cubicBezTo>
                  <a:cubicBezTo>
                    <a:pt x="1547" y="2646"/>
                    <a:pt x="1986" y="2057"/>
                    <a:pt x="1986" y="1328"/>
                  </a:cubicBezTo>
                  <a:cubicBezTo>
                    <a:pt x="1986" y="599"/>
                    <a:pt x="1547" y="0"/>
                    <a:pt x="9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2"/>
            <p:cNvSpPr/>
            <p:nvPr/>
          </p:nvSpPr>
          <p:spPr>
            <a:xfrm>
              <a:off x="1284439" y="4398888"/>
              <a:ext cx="50987" cy="96549"/>
            </a:xfrm>
            <a:custGeom>
              <a:avLst/>
              <a:gdLst/>
              <a:ahLst/>
              <a:cxnLst/>
              <a:rect l="l" t="t" r="r" b="b"/>
              <a:pathLst>
                <a:path w="470" h="890" extrusionOk="0">
                  <a:moveTo>
                    <a:pt x="340" y="1"/>
                  </a:moveTo>
                  <a:cubicBezTo>
                    <a:pt x="150" y="1"/>
                    <a:pt x="0" y="200"/>
                    <a:pt x="0" y="450"/>
                  </a:cubicBezTo>
                  <a:cubicBezTo>
                    <a:pt x="0" y="690"/>
                    <a:pt x="150" y="890"/>
                    <a:pt x="340" y="890"/>
                  </a:cubicBezTo>
                  <a:lnTo>
                    <a:pt x="470" y="890"/>
                  </a:lnTo>
                  <a:lnTo>
                    <a:pt x="4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2"/>
            <p:cNvSpPr/>
            <p:nvPr/>
          </p:nvSpPr>
          <p:spPr>
            <a:xfrm>
              <a:off x="1299626" y="4398888"/>
              <a:ext cx="71490" cy="96549"/>
            </a:xfrm>
            <a:custGeom>
              <a:avLst/>
              <a:gdLst/>
              <a:ahLst/>
              <a:cxnLst/>
              <a:rect l="l" t="t" r="r" b="b"/>
              <a:pathLst>
                <a:path w="659" h="890" extrusionOk="0">
                  <a:moveTo>
                    <a:pt x="330" y="1"/>
                  </a:moveTo>
                  <a:cubicBezTo>
                    <a:pt x="140" y="1"/>
                    <a:pt x="0" y="200"/>
                    <a:pt x="0" y="450"/>
                  </a:cubicBezTo>
                  <a:cubicBezTo>
                    <a:pt x="0" y="690"/>
                    <a:pt x="140" y="890"/>
                    <a:pt x="330" y="890"/>
                  </a:cubicBezTo>
                  <a:cubicBezTo>
                    <a:pt x="510" y="890"/>
                    <a:pt x="659" y="690"/>
                    <a:pt x="659" y="450"/>
                  </a:cubicBezTo>
                  <a:cubicBezTo>
                    <a:pt x="659" y="200"/>
                    <a:pt x="510" y="1"/>
                    <a:pt x="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2"/>
            <p:cNvSpPr/>
            <p:nvPr/>
          </p:nvSpPr>
          <p:spPr>
            <a:xfrm>
              <a:off x="1955840" y="3356909"/>
              <a:ext cx="420261" cy="500755"/>
            </a:xfrm>
            <a:custGeom>
              <a:avLst/>
              <a:gdLst/>
              <a:ahLst/>
              <a:cxnLst/>
              <a:rect l="l" t="t" r="r" b="b"/>
              <a:pathLst>
                <a:path w="3874" h="4616" extrusionOk="0">
                  <a:moveTo>
                    <a:pt x="1604" y="0"/>
                  </a:moveTo>
                  <a:cubicBezTo>
                    <a:pt x="970" y="0"/>
                    <a:pt x="218" y="306"/>
                    <a:pt x="1" y="1080"/>
                  </a:cubicBezTo>
                  <a:cubicBezTo>
                    <a:pt x="291" y="1271"/>
                    <a:pt x="759" y="1410"/>
                    <a:pt x="819" y="1739"/>
                  </a:cubicBezTo>
                  <a:cubicBezTo>
                    <a:pt x="889" y="2079"/>
                    <a:pt x="879" y="2418"/>
                    <a:pt x="929" y="2758"/>
                  </a:cubicBezTo>
                  <a:cubicBezTo>
                    <a:pt x="1029" y="3456"/>
                    <a:pt x="1409" y="4135"/>
                    <a:pt x="2028" y="4455"/>
                  </a:cubicBezTo>
                  <a:cubicBezTo>
                    <a:pt x="2238" y="4562"/>
                    <a:pt x="2478" y="4615"/>
                    <a:pt x="2715" y="4615"/>
                  </a:cubicBezTo>
                  <a:cubicBezTo>
                    <a:pt x="3185" y="4615"/>
                    <a:pt x="3648" y="4407"/>
                    <a:pt x="3874" y="3995"/>
                  </a:cubicBezTo>
                  <a:lnTo>
                    <a:pt x="3874" y="3995"/>
                  </a:lnTo>
                  <a:cubicBezTo>
                    <a:pt x="3846" y="4000"/>
                    <a:pt x="3818" y="4003"/>
                    <a:pt x="3790" y="4003"/>
                  </a:cubicBezTo>
                  <a:cubicBezTo>
                    <a:pt x="3532" y="4003"/>
                    <a:pt x="3294" y="3800"/>
                    <a:pt x="3186" y="3556"/>
                  </a:cubicBezTo>
                  <a:cubicBezTo>
                    <a:pt x="3066" y="3287"/>
                    <a:pt x="3086" y="2977"/>
                    <a:pt x="3135" y="2688"/>
                  </a:cubicBezTo>
                  <a:cubicBezTo>
                    <a:pt x="3186" y="2398"/>
                    <a:pt x="3275" y="2109"/>
                    <a:pt x="3275" y="1810"/>
                  </a:cubicBezTo>
                  <a:cubicBezTo>
                    <a:pt x="3275" y="1120"/>
                    <a:pt x="2756" y="272"/>
                    <a:pt x="2107" y="73"/>
                  </a:cubicBezTo>
                  <a:cubicBezTo>
                    <a:pt x="1960" y="26"/>
                    <a:pt x="1787" y="0"/>
                    <a:pt x="16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2"/>
            <p:cNvSpPr/>
            <p:nvPr/>
          </p:nvSpPr>
          <p:spPr>
            <a:xfrm>
              <a:off x="1821538" y="3474505"/>
              <a:ext cx="413861" cy="549789"/>
            </a:xfrm>
            <a:custGeom>
              <a:avLst/>
              <a:gdLst/>
              <a:ahLst/>
              <a:cxnLst/>
              <a:rect l="l" t="t" r="r" b="b"/>
              <a:pathLst>
                <a:path w="3815" h="5068" extrusionOk="0">
                  <a:moveTo>
                    <a:pt x="1714" y="1"/>
                  </a:moveTo>
                  <a:cubicBezTo>
                    <a:pt x="855" y="1"/>
                    <a:pt x="384" y="593"/>
                    <a:pt x="171" y="965"/>
                  </a:cubicBezTo>
                  <a:cubicBezTo>
                    <a:pt x="1" y="1265"/>
                    <a:pt x="71" y="1733"/>
                    <a:pt x="151" y="2043"/>
                  </a:cubicBezTo>
                  <a:cubicBezTo>
                    <a:pt x="211" y="2273"/>
                    <a:pt x="231" y="2512"/>
                    <a:pt x="211" y="2752"/>
                  </a:cubicBezTo>
                  <a:cubicBezTo>
                    <a:pt x="191" y="2962"/>
                    <a:pt x="160" y="3211"/>
                    <a:pt x="131" y="3411"/>
                  </a:cubicBezTo>
                  <a:cubicBezTo>
                    <a:pt x="61" y="3810"/>
                    <a:pt x="510" y="5068"/>
                    <a:pt x="1469" y="5068"/>
                  </a:cubicBezTo>
                  <a:cubicBezTo>
                    <a:pt x="2916" y="5068"/>
                    <a:pt x="3725" y="3830"/>
                    <a:pt x="3774" y="2852"/>
                  </a:cubicBezTo>
                  <a:cubicBezTo>
                    <a:pt x="3814" y="1873"/>
                    <a:pt x="3814" y="606"/>
                    <a:pt x="2467" y="136"/>
                  </a:cubicBezTo>
                  <a:cubicBezTo>
                    <a:pt x="2188" y="41"/>
                    <a:pt x="1938" y="1"/>
                    <a:pt x="1714" y="1"/>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2"/>
            <p:cNvSpPr/>
            <p:nvPr/>
          </p:nvSpPr>
          <p:spPr>
            <a:xfrm>
              <a:off x="1817199" y="3468538"/>
              <a:ext cx="419285" cy="484266"/>
            </a:xfrm>
            <a:custGeom>
              <a:avLst/>
              <a:gdLst/>
              <a:ahLst/>
              <a:cxnLst/>
              <a:rect l="l" t="t" r="r" b="b"/>
              <a:pathLst>
                <a:path w="3865" h="4464" extrusionOk="0">
                  <a:moveTo>
                    <a:pt x="1729" y="0"/>
                  </a:moveTo>
                  <a:cubicBezTo>
                    <a:pt x="1698" y="0"/>
                    <a:pt x="1668" y="1"/>
                    <a:pt x="1638" y="2"/>
                  </a:cubicBezTo>
                  <a:lnTo>
                    <a:pt x="1569" y="2"/>
                  </a:lnTo>
                  <a:lnTo>
                    <a:pt x="1389" y="32"/>
                  </a:lnTo>
                  <a:cubicBezTo>
                    <a:pt x="1378" y="32"/>
                    <a:pt x="1358" y="32"/>
                    <a:pt x="1339" y="42"/>
                  </a:cubicBezTo>
                  <a:cubicBezTo>
                    <a:pt x="720" y="182"/>
                    <a:pt x="360" y="650"/>
                    <a:pt x="171" y="970"/>
                  </a:cubicBezTo>
                  <a:cubicBezTo>
                    <a:pt x="1" y="1280"/>
                    <a:pt x="71" y="1759"/>
                    <a:pt x="151" y="2068"/>
                  </a:cubicBezTo>
                  <a:cubicBezTo>
                    <a:pt x="181" y="1979"/>
                    <a:pt x="280" y="1899"/>
                    <a:pt x="560" y="1859"/>
                  </a:cubicBezTo>
                  <a:cubicBezTo>
                    <a:pt x="879" y="1808"/>
                    <a:pt x="1139" y="1400"/>
                    <a:pt x="1229" y="1120"/>
                  </a:cubicBezTo>
                  <a:cubicBezTo>
                    <a:pt x="1369" y="1559"/>
                    <a:pt x="1678" y="1729"/>
                    <a:pt x="2387" y="1848"/>
                  </a:cubicBezTo>
                  <a:cubicBezTo>
                    <a:pt x="2716" y="1899"/>
                    <a:pt x="3215" y="2048"/>
                    <a:pt x="3195" y="2937"/>
                  </a:cubicBezTo>
                  <a:cubicBezTo>
                    <a:pt x="3215" y="3276"/>
                    <a:pt x="3235" y="3736"/>
                    <a:pt x="3186" y="3985"/>
                  </a:cubicBezTo>
                  <a:cubicBezTo>
                    <a:pt x="3106" y="4414"/>
                    <a:pt x="3266" y="4464"/>
                    <a:pt x="3266" y="4464"/>
                  </a:cubicBezTo>
                  <a:cubicBezTo>
                    <a:pt x="3635" y="4025"/>
                    <a:pt x="3794" y="3426"/>
                    <a:pt x="3814" y="2887"/>
                  </a:cubicBezTo>
                  <a:cubicBezTo>
                    <a:pt x="3865" y="1899"/>
                    <a:pt x="3854" y="611"/>
                    <a:pt x="2497" y="142"/>
                  </a:cubicBezTo>
                  <a:cubicBezTo>
                    <a:pt x="2207" y="36"/>
                    <a:pt x="1955" y="0"/>
                    <a:pt x="1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2"/>
            <p:cNvSpPr/>
            <p:nvPr/>
          </p:nvSpPr>
          <p:spPr>
            <a:xfrm>
              <a:off x="2151869" y="3721412"/>
              <a:ext cx="108483" cy="130613"/>
            </a:xfrm>
            <a:custGeom>
              <a:avLst/>
              <a:gdLst/>
              <a:ahLst/>
              <a:cxnLst/>
              <a:rect l="l" t="t" r="r" b="b"/>
              <a:pathLst>
                <a:path w="1000" h="1204" extrusionOk="0">
                  <a:moveTo>
                    <a:pt x="510" y="0"/>
                  </a:moveTo>
                  <a:cubicBezTo>
                    <a:pt x="353" y="0"/>
                    <a:pt x="221" y="127"/>
                    <a:pt x="221" y="127"/>
                  </a:cubicBezTo>
                  <a:cubicBezTo>
                    <a:pt x="221" y="127"/>
                    <a:pt x="1" y="386"/>
                    <a:pt x="141" y="1055"/>
                  </a:cubicBezTo>
                  <a:cubicBezTo>
                    <a:pt x="156" y="1146"/>
                    <a:pt x="258" y="1203"/>
                    <a:pt x="383" y="1203"/>
                  </a:cubicBezTo>
                  <a:cubicBezTo>
                    <a:pt x="506" y="1203"/>
                    <a:pt x="651" y="1148"/>
                    <a:pt x="760" y="1015"/>
                  </a:cubicBezTo>
                  <a:cubicBezTo>
                    <a:pt x="999" y="715"/>
                    <a:pt x="899" y="207"/>
                    <a:pt x="680" y="56"/>
                  </a:cubicBezTo>
                  <a:cubicBezTo>
                    <a:pt x="623" y="15"/>
                    <a:pt x="565" y="0"/>
                    <a:pt x="510" y="0"/>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2"/>
            <p:cNvSpPr/>
            <p:nvPr/>
          </p:nvSpPr>
          <p:spPr>
            <a:xfrm>
              <a:off x="2173565" y="3768602"/>
              <a:ext cx="32653" cy="47841"/>
            </a:xfrm>
            <a:custGeom>
              <a:avLst/>
              <a:gdLst/>
              <a:ahLst/>
              <a:cxnLst/>
              <a:rect l="l" t="t" r="r" b="b"/>
              <a:pathLst>
                <a:path w="301" h="441" extrusionOk="0">
                  <a:moveTo>
                    <a:pt x="10" y="1"/>
                  </a:moveTo>
                  <a:cubicBezTo>
                    <a:pt x="10" y="1"/>
                    <a:pt x="1" y="31"/>
                    <a:pt x="10" y="91"/>
                  </a:cubicBezTo>
                  <a:cubicBezTo>
                    <a:pt x="10" y="141"/>
                    <a:pt x="21" y="211"/>
                    <a:pt x="50" y="280"/>
                  </a:cubicBezTo>
                  <a:cubicBezTo>
                    <a:pt x="60" y="320"/>
                    <a:pt x="80" y="360"/>
                    <a:pt x="100" y="380"/>
                  </a:cubicBezTo>
                  <a:cubicBezTo>
                    <a:pt x="120" y="400"/>
                    <a:pt x="130" y="410"/>
                    <a:pt x="150" y="420"/>
                  </a:cubicBezTo>
                  <a:cubicBezTo>
                    <a:pt x="160" y="430"/>
                    <a:pt x="180" y="430"/>
                    <a:pt x="190" y="440"/>
                  </a:cubicBezTo>
                  <a:lnTo>
                    <a:pt x="260" y="440"/>
                  </a:lnTo>
                  <a:cubicBezTo>
                    <a:pt x="280" y="440"/>
                    <a:pt x="290" y="430"/>
                    <a:pt x="290" y="430"/>
                  </a:cubicBezTo>
                  <a:lnTo>
                    <a:pt x="270" y="410"/>
                  </a:lnTo>
                  <a:cubicBezTo>
                    <a:pt x="260" y="410"/>
                    <a:pt x="250" y="400"/>
                    <a:pt x="250" y="400"/>
                  </a:cubicBezTo>
                  <a:cubicBezTo>
                    <a:pt x="240" y="391"/>
                    <a:pt x="230" y="380"/>
                    <a:pt x="220" y="380"/>
                  </a:cubicBezTo>
                  <a:cubicBezTo>
                    <a:pt x="200" y="360"/>
                    <a:pt x="180" y="351"/>
                    <a:pt x="160" y="331"/>
                  </a:cubicBezTo>
                  <a:cubicBezTo>
                    <a:pt x="150" y="311"/>
                    <a:pt x="140" y="300"/>
                    <a:pt x="120" y="280"/>
                  </a:cubicBezTo>
                  <a:cubicBezTo>
                    <a:pt x="120" y="280"/>
                    <a:pt x="130" y="280"/>
                    <a:pt x="130" y="271"/>
                  </a:cubicBezTo>
                  <a:cubicBezTo>
                    <a:pt x="140" y="260"/>
                    <a:pt x="150" y="251"/>
                    <a:pt x="160" y="231"/>
                  </a:cubicBezTo>
                  <a:cubicBezTo>
                    <a:pt x="170" y="220"/>
                    <a:pt x="170" y="200"/>
                    <a:pt x="180" y="180"/>
                  </a:cubicBezTo>
                  <a:cubicBezTo>
                    <a:pt x="210" y="141"/>
                    <a:pt x="240" y="111"/>
                    <a:pt x="260" y="81"/>
                  </a:cubicBezTo>
                  <a:lnTo>
                    <a:pt x="300" y="41"/>
                  </a:lnTo>
                  <a:lnTo>
                    <a:pt x="290" y="31"/>
                  </a:lnTo>
                  <a:cubicBezTo>
                    <a:pt x="290" y="31"/>
                    <a:pt x="210" y="71"/>
                    <a:pt x="140" y="141"/>
                  </a:cubicBezTo>
                  <a:cubicBezTo>
                    <a:pt x="120" y="151"/>
                    <a:pt x="100" y="171"/>
                    <a:pt x="80" y="191"/>
                  </a:cubicBezTo>
                  <a:lnTo>
                    <a:pt x="80" y="211"/>
                  </a:lnTo>
                  <a:cubicBezTo>
                    <a:pt x="60" y="161"/>
                    <a:pt x="40" y="121"/>
                    <a:pt x="30" y="81"/>
                  </a:cubicBezTo>
                  <a:cubicBezTo>
                    <a:pt x="21" y="31"/>
                    <a:pt x="21" y="1"/>
                    <a:pt x="21"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2"/>
            <p:cNvSpPr/>
            <p:nvPr/>
          </p:nvSpPr>
          <p:spPr>
            <a:xfrm>
              <a:off x="2165971" y="3718809"/>
              <a:ext cx="88847" cy="137664"/>
            </a:xfrm>
            <a:custGeom>
              <a:avLst/>
              <a:gdLst/>
              <a:ahLst/>
              <a:cxnLst/>
              <a:rect l="l" t="t" r="r" b="b"/>
              <a:pathLst>
                <a:path w="819" h="1269" extrusionOk="0">
                  <a:moveTo>
                    <a:pt x="420" y="1"/>
                  </a:moveTo>
                  <a:cubicBezTo>
                    <a:pt x="300" y="1"/>
                    <a:pt x="210" y="51"/>
                    <a:pt x="160" y="80"/>
                  </a:cubicBezTo>
                  <a:cubicBezTo>
                    <a:pt x="110" y="120"/>
                    <a:pt x="80" y="140"/>
                    <a:pt x="80" y="140"/>
                  </a:cubicBezTo>
                  <a:lnTo>
                    <a:pt x="91" y="151"/>
                  </a:lnTo>
                  <a:cubicBezTo>
                    <a:pt x="91" y="151"/>
                    <a:pt x="120" y="131"/>
                    <a:pt x="170" y="100"/>
                  </a:cubicBezTo>
                  <a:cubicBezTo>
                    <a:pt x="211" y="76"/>
                    <a:pt x="278" y="46"/>
                    <a:pt x="355" y="46"/>
                  </a:cubicBezTo>
                  <a:cubicBezTo>
                    <a:pt x="373" y="46"/>
                    <a:pt x="391" y="47"/>
                    <a:pt x="410" y="51"/>
                  </a:cubicBezTo>
                  <a:cubicBezTo>
                    <a:pt x="459" y="51"/>
                    <a:pt x="510" y="80"/>
                    <a:pt x="550" y="120"/>
                  </a:cubicBezTo>
                  <a:cubicBezTo>
                    <a:pt x="579" y="140"/>
                    <a:pt x="590" y="160"/>
                    <a:pt x="610" y="180"/>
                  </a:cubicBezTo>
                  <a:cubicBezTo>
                    <a:pt x="630" y="211"/>
                    <a:pt x="639" y="231"/>
                    <a:pt x="659" y="260"/>
                  </a:cubicBezTo>
                  <a:cubicBezTo>
                    <a:pt x="709" y="380"/>
                    <a:pt x="729" y="520"/>
                    <a:pt x="719" y="650"/>
                  </a:cubicBezTo>
                  <a:cubicBezTo>
                    <a:pt x="709" y="719"/>
                    <a:pt x="699" y="779"/>
                    <a:pt x="670" y="839"/>
                  </a:cubicBezTo>
                  <a:cubicBezTo>
                    <a:pt x="650" y="899"/>
                    <a:pt x="610" y="959"/>
                    <a:pt x="579" y="999"/>
                  </a:cubicBezTo>
                  <a:lnTo>
                    <a:pt x="539" y="1039"/>
                  </a:lnTo>
                  <a:lnTo>
                    <a:pt x="510" y="1069"/>
                  </a:lnTo>
                  <a:cubicBezTo>
                    <a:pt x="510" y="1079"/>
                    <a:pt x="490" y="1079"/>
                    <a:pt x="479" y="1089"/>
                  </a:cubicBezTo>
                  <a:lnTo>
                    <a:pt x="450" y="1119"/>
                  </a:lnTo>
                  <a:cubicBezTo>
                    <a:pt x="400" y="1139"/>
                    <a:pt x="360" y="1159"/>
                    <a:pt x="310" y="1169"/>
                  </a:cubicBezTo>
                  <a:cubicBezTo>
                    <a:pt x="285" y="1175"/>
                    <a:pt x="260" y="1177"/>
                    <a:pt x="236" y="1177"/>
                  </a:cubicBezTo>
                  <a:cubicBezTo>
                    <a:pt x="173" y="1177"/>
                    <a:pt x="116" y="1161"/>
                    <a:pt x="80" y="1139"/>
                  </a:cubicBezTo>
                  <a:cubicBezTo>
                    <a:pt x="60" y="1119"/>
                    <a:pt x="40" y="1109"/>
                    <a:pt x="31" y="1099"/>
                  </a:cubicBezTo>
                  <a:cubicBezTo>
                    <a:pt x="20" y="1079"/>
                    <a:pt x="11" y="1079"/>
                    <a:pt x="11" y="1079"/>
                  </a:cubicBezTo>
                  <a:lnTo>
                    <a:pt x="0" y="1079"/>
                  </a:lnTo>
                  <a:cubicBezTo>
                    <a:pt x="0" y="1079"/>
                    <a:pt x="0" y="1089"/>
                    <a:pt x="11" y="1109"/>
                  </a:cubicBezTo>
                  <a:cubicBezTo>
                    <a:pt x="20" y="1119"/>
                    <a:pt x="31" y="1149"/>
                    <a:pt x="60" y="1169"/>
                  </a:cubicBezTo>
                  <a:cubicBezTo>
                    <a:pt x="80" y="1199"/>
                    <a:pt x="110" y="1218"/>
                    <a:pt x="160" y="1238"/>
                  </a:cubicBezTo>
                  <a:cubicBezTo>
                    <a:pt x="200" y="1258"/>
                    <a:pt x="260" y="1269"/>
                    <a:pt x="320" y="1269"/>
                  </a:cubicBezTo>
                  <a:cubicBezTo>
                    <a:pt x="380" y="1269"/>
                    <a:pt x="450" y="1249"/>
                    <a:pt x="510" y="1218"/>
                  </a:cubicBezTo>
                  <a:lnTo>
                    <a:pt x="599" y="1159"/>
                  </a:lnTo>
                  <a:lnTo>
                    <a:pt x="639" y="1119"/>
                  </a:lnTo>
                  <a:lnTo>
                    <a:pt x="670" y="1079"/>
                  </a:lnTo>
                  <a:cubicBezTo>
                    <a:pt x="719" y="1019"/>
                    <a:pt x="759" y="959"/>
                    <a:pt x="779" y="879"/>
                  </a:cubicBezTo>
                  <a:cubicBezTo>
                    <a:pt x="799" y="810"/>
                    <a:pt x="819" y="730"/>
                    <a:pt x="819" y="659"/>
                  </a:cubicBezTo>
                  <a:cubicBezTo>
                    <a:pt x="819" y="500"/>
                    <a:pt x="789" y="350"/>
                    <a:pt x="719" y="231"/>
                  </a:cubicBezTo>
                  <a:lnTo>
                    <a:pt x="659" y="140"/>
                  </a:lnTo>
                  <a:lnTo>
                    <a:pt x="590" y="71"/>
                  </a:lnTo>
                  <a:cubicBezTo>
                    <a:pt x="530" y="31"/>
                    <a:pt x="470" y="11"/>
                    <a:pt x="420"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2"/>
            <p:cNvSpPr/>
            <p:nvPr/>
          </p:nvSpPr>
          <p:spPr>
            <a:xfrm>
              <a:off x="1768598" y="3535798"/>
              <a:ext cx="144065" cy="265457"/>
            </a:xfrm>
            <a:custGeom>
              <a:avLst/>
              <a:gdLst/>
              <a:ahLst/>
              <a:cxnLst/>
              <a:rect l="l" t="t" r="r" b="b"/>
              <a:pathLst>
                <a:path w="1328" h="2447" extrusionOk="0">
                  <a:moveTo>
                    <a:pt x="1327" y="1"/>
                  </a:moveTo>
                  <a:cubicBezTo>
                    <a:pt x="1327" y="1"/>
                    <a:pt x="120" y="1"/>
                    <a:pt x="60" y="989"/>
                  </a:cubicBezTo>
                  <a:cubicBezTo>
                    <a:pt x="0" y="1967"/>
                    <a:pt x="569" y="2446"/>
                    <a:pt x="569" y="2446"/>
                  </a:cubicBezTo>
                  <a:cubicBezTo>
                    <a:pt x="569" y="2446"/>
                    <a:pt x="289" y="1518"/>
                    <a:pt x="559" y="1228"/>
                  </a:cubicBezTo>
                  <a:cubicBezTo>
                    <a:pt x="828" y="929"/>
                    <a:pt x="1068" y="889"/>
                    <a:pt x="1068" y="889"/>
                  </a:cubicBezTo>
                  <a:lnTo>
                    <a:pt x="1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2"/>
            <p:cNvSpPr/>
            <p:nvPr/>
          </p:nvSpPr>
          <p:spPr>
            <a:xfrm>
              <a:off x="2014312" y="3535798"/>
              <a:ext cx="144173" cy="265457"/>
            </a:xfrm>
            <a:custGeom>
              <a:avLst/>
              <a:gdLst/>
              <a:ahLst/>
              <a:cxnLst/>
              <a:rect l="l" t="t" r="r" b="b"/>
              <a:pathLst>
                <a:path w="1329" h="2447" extrusionOk="0">
                  <a:moveTo>
                    <a:pt x="1" y="1"/>
                  </a:moveTo>
                  <a:lnTo>
                    <a:pt x="260" y="889"/>
                  </a:lnTo>
                  <a:cubicBezTo>
                    <a:pt x="260" y="889"/>
                    <a:pt x="510" y="929"/>
                    <a:pt x="779" y="1228"/>
                  </a:cubicBezTo>
                  <a:cubicBezTo>
                    <a:pt x="1049" y="1518"/>
                    <a:pt x="759" y="2446"/>
                    <a:pt x="759" y="2446"/>
                  </a:cubicBezTo>
                  <a:cubicBezTo>
                    <a:pt x="759" y="2446"/>
                    <a:pt x="1329" y="1967"/>
                    <a:pt x="1269" y="989"/>
                  </a:cubicBezTo>
                  <a:cubicBezTo>
                    <a:pt x="1209" y="1"/>
                    <a:pt x="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2"/>
            <p:cNvSpPr/>
            <p:nvPr/>
          </p:nvSpPr>
          <p:spPr>
            <a:xfrm>
              <a:off x="68344" y="6978506"/>
              <a:ext cx="1132883" cy="125731"/>
            </a:xfrm>
            <a:custGeom>
              <a:avLst/>
              <a:gdLst/>
              <a:ahLst/>
              <a:cxnLst/>
              <a:rect l="l" t="t" r="r" b="b"/>
              <a:pathLst>
                <a:path w="10443" h="1159" extrusionOk="0">
                  <a:moveTo>
                    <a:pt x="5221" y="1"/>
                  </a:moveTo>
                  <a:cubicBezTo>
                    <a:pt x="2336" y="1"/>
                    <a:pt x="0" y="260"/>
                    <a:pt x="0" y="580"/>
                  </a:cubicBezTo>
                  <a:cubicBezTo>
                    <a:pt x="0" y="899"/>
                    <a:pt x="2336" y="1159"/>
                    <a:pt x="5221" y="1159"/>
                  </a:cubicBezTo>
                  <a:cubicBezTo>
                    <a:pt x="8106" y="1159"/>
                    <a:pt x="10442" y="899"/>
                    <a:pt x="10442" y="580"/>
                  </a:cubicBezTo>
                  <a:cubicBezTo>
                    <a:pt x="10442" y="260"/>
                    <a:pt x="8106" y="1"/>
                    <a:pt x="5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2"/>
            <p:cNvSpPr/>
            <p:nvPr/>
          </p:nvSpPr>
          <p:spPr>
            <a:xfrm>
              <a:off x="0" y="5785084"/>
              <a:ext cx="1234748" cy="1233663"/>
            </a:xfrm>
            <a:custGeom>
              <a:avLst/>
              <a:gdLst/>
              <a:ahLst/>
              <a:cxnLst/>
              <a:rect l="l" t="t" r="r" b="b"/>
              <a:pathLst>
                <a:path w="11382" h="11372" extrusionOk="0">
                  <a:moveTo>
                    <a:pt x="5691" y="1"/>
                  </a:moveTo>
                  <a:cubicBezTo>
                    <a:pt x="2547" y="1"/>
                    <a:pt x="1" y="2547"/>
                    <a:pt x="1" y="5691"/>
                  </a:cubicBezTo>
                  <a:cubicBezTo>
                    <a:pt x="1" y="8825"/>
                    <a:pt x="2547" y="11371"/>
                    <a:pt x="5691" y="11371"/>
                  </a:cubicBezTo>
                  <a:cubicBezTo>
                    <a:pt x="8836" y="11371"/>
                    <a:pt x="11381" y="8825"/>
                    <a:pt x="11381" y="5691"/>
                  </a:cubicBezTo>
                  <a:cubicBezTo>
                    <a:pt x="11381" y="2547"/>
                    <a:pt x="8836" y="1"/>
                    <a:pt x="5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2"/>
            <p:cNvSpPr/>
            <p:nvPr/>
          </p:nvSpPr>
          <p:spPr>
            <a:xfrm>
              <a:off x="104035" y="6692110"/>
              <a:ext cx="733233" cy="286502"/>
            </a:xfrm>
            <a:custGeom>
              <a:avLst/>
              <a:gdLst/>
              <a:ahLst/>
              <a:cxnLst/>
              <a:rect l="l" t="t" r="r" b="b"/>
              <a:pathLst>
                <a:path w="6759" h="2641" extrusionOk="0">
                  <a:moveTo>
                    <a:pt x="2027" y="1"/>
                  </a:moveTo>
                  <a:cubicBezTo>
                    <a:pt x="1974" y="1"/>
                    <a:pt x="1921" y="2"/>
                    <a:pt x="1867" y="5"/>
                  </a:cubicBezTo>
                  <a:cubicBezTo>
                    <a:pt x="1218" y="45"/>
                    <a:pt x="579" y="205"/>
                    <a:pt x="0" y="484"/>
                  </a:cubicBezTo>
                  <a:cubicBezTo>
                    <a:pt x="610" y="305"/>
                    <a:pt x="1238" y="215"/>
                    <a:pt x="1867" y="215"/>
                  </a:cubicBezTo>
                  <a:cubicBezTo>
                    <a:pt x="2496" y="215"/>
                    <a:pt x="3125" y="315"/>
                    <a:pt x="3714" y="504"/>
                  </a:cubicBezTo>
                  <a:cubicBezTo>
                    <a:pt x="4013" y="604"/>
                    <a:pt x="4303" y="714"/>
                    <a:pt x="4583" y="854"/>
                  </a:cubicBezTo>
                  <a:cubicBezTo>
                    <a:pt x="4722" y="924"/>
                    <a:pt x="4852" y="1003"/>
                    <a:pt x="4992" y="1083"/>
                  </a:cubicBezTo>
                  <a:cubicBezTo>
                    <a:pt x="5122" y="1163"/>
                    <a:pt x="5261" y="1243"/>
                    <a:pt x="5381" y="1343"/>
                  </a:cubicBezTo>
                  <a:cubicBezTo>
                    <a:pt x="5900" y="1702"/>
                    <a:pt x="6349" y="2141"/>
                    <a:pt x="6759" y="2641"/>
                  </a:cubicBezTo>
                  <a:cubicBezTo>
                    <a:pt x="6449" y="2082"/>
                    <a:pt x="6020" y="1582"/>
                    <a:pt x="5511" y="1174"/>
                  </a:cubicBezTo>
                  <a:cubicBezTo>
                    <a:pt x="5002" y="764"/>
                    <a:pt x="4413" y="455"/>
                    <a:pt x="3794" y="255"/>
                  </a:cubicBezTo>
                  <a:cubicBezTo>
                    <a:pt x="3485" y="155"/>
                    <a:pt x="3165" y="85"/>
                    <a:pt x="2846" y="45"/>
                  </a:cubicBezTo>
                  <a:cubicBezTo>
                    <a:pt x="2676" y="25"/>
                    <a:pt x="2516" y="16"/>
                    <a:pt x="2356" y="5"/>
                  </a:cubicBezTo>
                  <a:cubicBezTo>
                    <a:pt x="2243" y="5"/>
                    <a:pt x="2135" y="1"/>
                    <a:pt x="2027" y="1"/>
                  </a:cubicBezTo>
                  <a:close/>
                </a:path>
              </a:pathLst>
            </a:custGeom>
            <a:solidFill>
              <a:srgbClr val="563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2"/>
            <p:cNvSpPr/>
            <p:nvPr/>
          </p:nvSpPr>
          <p:spPr>
            <a:xfrm>
              <a:off x="9872" y="6346701"/>
              <a:ext cx="1010406" cy="523645"/>
            </a:xfrm>
            <a:custGeom>
              <a:avLst/>
              <a:gdLst/>
              <a:ahLst/>
              <a:cxnLst/>
              <a:rect l="l" t="t" r="r" b="b"/>
              <a:pathLst>
                <a:path w="9314" h="4827" extrusionOk="0">
                  <a:moveTo>
                    <a:pt x="3675" y="1"/>
                  </a:moveTo>
                  <a:cubicBezTo>
                    <a:pt x="3587" y="1"/>
                    <a:pt x="3496" y="8"/>
                    <a:pt x="3404" y="15"/>
                  </a:cubicBezTo>
                  <a:cubicBezTo>
                    <a:pt x="3155" y="25"/>
                    <a:pt x="2895" y="65"/>
                    <a:pt x="2645" y="114"/>
                  </a:cubicBezTo>
                  <a:cubicBezTo>
                    <a:pt x="1647" y="314"/>
                    <a:pt x="719" y="804"/>
                    <a:pt x="0" y="1492"/>
                  </a:cubicBezTo>
                  <a:cubicBezTo>
                    <a:pt x="788" y="884"/>
                    <a:pt x="1717" y="474"/>
                    <a:pt x="2685" y="314"/>
                  </a:cubicBezTo>
                  <a:cubicBezTo>
                    <a:pt x="2991" y="264"/>
                    <a:pt x="3300" y="239"/>
                    <a:pt x="3609" y="239"/>
                  </a:cubicBezTo>
                  <a:cubicBezTo>
                    <a:pt x="4281" y="239"/>
                    <a:pt x="4951" y="355"/>
                    <a:pt x="5580" y="574"/>
                  </a:cubicBezTo>
                  <a:cubicBezTo>
                    <a:pt x="6030" y="744"/>
                    <a:pt x="6478" y="963"/>
                    <a:pt x="6878" y="1243"/>
                  </a:cubicBezTo>
                  <a:cubicBezTo>
                    <a:pt x="7277" y="1512"/>
                    <a:pt x="7647" y="1842"/>
                    <a:pt x="7976" y="2211"/>
                  </a:cubicBezTo>
                  <a:cubicBezTo>
                    <a:pt x="8295" y="2581"/>
                    <a:pt x="8575" y="2989"/>
                    <a:pt x="8805" y="3429"/>
                  </a:cubicBezTo>
                  <a:cubicBezTo>
                    <a:pt x="9024" y="3868"/>
                    <a:pt x="9184" y="4338"/>
                    <a:pt x="9314" y="4826"/>
                  </a:cubicBezTo>
                  <a:cubicBezTo>
                    <a:pt x="9244" y="4327"/>
                    <a:pt x="9104" y="3838"/>
                    <a:pt x="8914" y="3369"/>
                  </a:cubicBezTo>
                  <a:cubicBezTo>
                    <a:pt x="8715" y="2910"/>
                    <a:pt x="8445" y="2470"/>
                    <a:pt x="8136" y="2071"/>
                  </a:cubicBezTo>
                  <a:cubicBezTo>
                    <a:pt x="7816" y="1682"/>
                    <a:pt x="7427" y="1332"/>
                    <a:pt x="7018" y="1033"/>
                  </a:cubicBezTo>
                  <a:cubicBezTo>
                    <a:pt x="6609" y="733"/>
                    <a:pt x="6139" y="504"/>
                    <a:pt x="5660" y="324"/>
                  </a:cubicBezTo>
                  <a:lnTo>
                    <a:pt x="5301" y="214"/>
                  </a:lnTo>
                  <a:cubicBezTo>
                    <a:pt x="5181" y="174"/>
                    <a:pt x="5051" y="154"/>
                    <a:pt x="4932" y="125"/>
                  </a:cubicBezTo>
                  <a:cubicBezTo>
                    <a:pt x="4861" y="114"/>
                    <a:pt x="4801" y="94"/>
                    <a:pt x="4741" y="85"/>
                  </a:cubicBezTo>
                  <a:lnTo>
                    <a:pt x="4552" y="55"/>
                  </a:lnTo>
                  <a:cubicBezTo>
                    <a:pt x="4422" y="45"/>
                    <a:pt x="4293" y="15"/>
                    <a:pt x="4173" y="15"/>
                  </a:cubicBezTo>
                  <a:lnTo>
                    <a:pt x="3783" y="5"/>
                  </a:lnTo>
                  <a:cubicBezTo>
                    <a:pt x="3748" y="2"/>
                    <a:pt x="3712" y="1"/>
                    <a:pt x="3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2"/>
            <p:cNvSpPr/>
            <p:nvPr/>
          </p:nvSpPr>
          <p:spPr>
            <a:xfrm>
              <a:off x="15188" y="6012031"/>
              <a:ext cx="1128543" cy="765127"/>
            </a:xfrm>
            <a:custGeom>
              <a:avLst/>
              <a:gdLst/>
              <a:ahLst/>
              <a:cxnLst/>
              <a:rect l="l" t="t" r="r" b="b"/>
              <a:pathLst>
                <a:path w="10403" h="7053" extrusionOk="0">
                  <a:moveTo>
                    <a:pt x="4512" y="1"/>
                  </a:moveTo>
                  <a:cubicBezTo>
                    <a:pt x="4458" y="1"/>
                    <a:pt x="4403" y="5"/>
                    <a:pt x="4343" y="5"/>
                  </a:cubicBezTo>
                  <a:cubicBezTo>
                    <a:pt x="4264" y="15"/>
                    <a:pt x="4184" y="15"/>
                    <a:pt x="4104" y="25"/>
                  </a:cubicBezTo>
                  <a:cubicBezTo>
                    <a:pt x="3774" y="45"/>
                    <a:pt x="3455" y="105"/>
                    <a:pt x="3135" y="185"/>
                  </a:cubicBezTo>
                  <a:cubicBezTo>
                    <a:pt x="2816" y="265"/>
                    <a:pt x="2516" y="375"/>
                    <a:pt x="2217" y="514"/>
                  </a:cubicBezTo>
                  <a:cubicBezTo>
                    <a:pt x="1917" y="654"/>
                    <a:pt x="1638" y="814"/>
                    <a:pt x="1369" y="994"/>
                  </a:cubicBezTo>
                  <a:cubicBezTo>
                    <a:pt x="1099" y="1183"/>
                    <a:pt x="859" y="1393"/>
                    <a:pt x="620" y="1613"/>
                  </a:cubicBezTo>
                  <a:cubicBezTo>
                    <a:pt x="390" y="1842"/>
                    <a:pt x="191" y="2092"/>
                    <a:pt x="1" y="2351"/>
                  </a:cubicBezTo>
                  <a:cubicBezTo>
                    <a:pt x="819" y="1363"/>
                    <a:pt x="1957" y="664"/>
                    <a:pt x="3185" y="384"/>
                  </a:cubicBezTo>
                  <a:cubicBezTo>
                    <a:pt x="3495" y="315"/>
                    <a:pt x="3804" y="265"/>
                    <a:pt x="4124" y="255"/>
                  </a:cubicBezTo>
                  <a:cubicBezTo>
                    <a:pt x="4193" y="245"/>
                    <a:pt x="4273" y="245"/>
                    <a:pt x="4353" y="245"/>
                  </a:cubicBezTo>
                  <a:cubicBezTo>
                    <a:pt x="4406" y="245"/>
                    <a:pt x="4460" y="240"/>
                    <a:pt x="4513" y="240"/>
                  </a:cubicBezTo>
                  <a:cubicBezTo>
                    <a:pt x="4539" y="240"/>
                    <a:pt x="4566" y="241"/>
                    <a:pt x="4593" y="245"/>
                  </a:cubicBezTo>
                  <a:lnTo>
                    <a:pt x="5062" y="275"/>
                  </a:lnTo>
                  <a:cubicBezTo>
                    <a:pt x="5681" y="344"/>
                    <a:pt x="6300" y="514"/>
                    <a:pt x="6859" y="774"/>
                  </a:cubicBezTo>
                  <a:cubicBezTo>
                    <a:pt x="8007" y="1293"/>
                    <a:pt x="8955" y="2232"/>
                    <a:pt x="9524" y="3350"/>
                  </a:cubicBezTo>
                  <a:cubicBezTo>
                    <a:pt x="9674" y="3619"/>
                    <a:pt x="9784" y="3918"/>
                    <a:pt x="9883" y="4218"/>
                  </a:cubicBezTo>
                  <a:lnTo>
                    <a:pt x="10014" y="4677"/>
                  </a:lnTo>
                  <a:lnTo>
                    <a:pt x="10094" y="5146"/>
                  </a:lnTo>
                  <a:cubicBezTo>
                    <a:pt x="10113" y="5226"/>
                    <a:pt x="10123" y="5306"/>
                    <a:pt x="10123" y="5386"/>
                  </a:cubicBezTo>
                  <a:lnTo>
                    <a:pt x="10143" y="5615"/>
                  </a:lnTo>
                  <a:cubicBezTo>
                    <a:pt x="10163" y="5775"/>
                    <a:pt x="10163" y="5935"/>
                    <a:pt x="10163" y="6094"/>
                  </a:cubicBezTo>
                  <a:cubicBezTo>
                    <a:pt x="10153" y="6414"/>
                    <a:pt x="10123" y="6733"/>
                    <a:pt x="10074" y="7053"/>
                  </a:cubicBezTo>
                  <a:cubicBezTo>
                    <a:pt x="10403" y="5815"/>
                    <a:pt x="10283" y="4437"/>
                    <a:pt x="9704" y="3259"/>
                  </a:cubicBezTo>
                  <a:cubicBezTo>
                    <a:pt x="9435" y="2660"/>
                    <a:pt x="9045" y="2121"/>
                    <a:pt x="8586" y="1662"/>
                  </a:cubicBezTo>
                  <a:cubicBezTo>
                    <a:pt x="8117" y="1193"/>
                    <a:pt x="7568" y="814"/>
                    <a:pt x="6979" y="534"/>
                  </a:cubicBezTo>
                  <a:cubicBezTo>
                    <a:pt x="6380" y="265"/>
                    <a:pt x="5741" y="85"/>
                    <a:pt x="5082" y="25"/>
                  </a:cubicBezTo>
                  <a:lnTo>
                    <a:pt x="4593" y="5"/>
                  </a:lnTo>
                  <a:cubicBezTo>
                    <a:pt x="4566" y="2"/>
                    <a:pt x="4539" y="1"/>
                    <a:pt x="4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2"/>
            <p:cNvSpPr/>
            <p:nvPr/>
          </p:nvSpPr>
          <p:spPr>
            <a:xfrm>
              <a:off x="34715" y="5849523"/>
              <a:ext cx="1173998" cy="833471"/>
            </a:xfrm>
            <a:custGeom>
              <a:avLst/>
              <a:gdLst/>
              <a:ahLst/>
              <a:cxnLst/>
              <a:rect l="l" t="t" r="r" b="b"/>
              <a:pathLst>
                <a:path w="10822" h="7683" extrusionOk="0">
                  <a:moveTo>
                    <a:pt x="5100" y="0"/>
                  </a:moveTo>
                  <a:cubicBezTo>
                    <a:pt x="4416" y="0"/>
                    <a:pt x="3733" y="121"/>
                    <a:pt x="3095" y="365"/>
                  </a:cubicBezTo>
                  <a:cubicBezTo>
                    <a:pt x="2426" y="624"/>
                    <a:pt x="1797" y="1004"/>
                    <a:pt x="1268" y="1493"/>
                  </a:cubicBezTo>
                  <a:cubicBezTo>
                    <a:pt x="739" y="1982"/>
                    <a:pt x="310" y="2572"/>
                    <a:pt x="0" y="3210"/>
                  </a:cubicBezTo>
                  <a:cubicBezTo>
                    <a:pt x="699" y="1973"/>
                    <a:pt x="1847" y="1014"/>
                    <a:pt x="3165" y="555"/>
                  </a:cubicBezTo>
                  <a:cubicBezTo>
                    <a:pt x="3748" y="364"/>
                    <a:pt x="4354" y="248"/>
                    <a:pt x="4963" y="248"/>
                  </a:cubicBezTo>
                  <a:cubicBezTo>
                    <a:pt x="5052" y="248"/>
                    <a:pt x="5142" y="250"/>
                    <a:pt x="5231" y="256"/>
                  </a:cubicBezTo>
                  <a:cubicBezTo>
                    <a:pt x="5920" y="276"/>
                    <a:pt x="6609" y="425"/>
                    <a:pt x="7248" y="704"/>
                  </a:cubicBezTo>
                  <a:cubicBezTo>
                    <a:pt x="8536" y="1243"/>
                    <a:pt x="9594" y="2282"/>
                    <a:pt x="10173" y="3559"/>
                  </a:cubicBezTo>
                  <a:cubicBezTo>
                    <a:pt x="10462" y="4198"/>
                    <a:pt x="10632" y="4888"/>
                    <a:pt x="10672" y="5586"/>
                  </a:cubicBezTo>
                  <a:cubicBezTo>
                    <a:pt x="10742" y="6285"/>
                    <a:pt x="10642" y="7004"/>
                    <a:pt x="10433" y="7683"/>
                  </a:cubicBezTo>
                  <a:cubicBezTo>
                    <a:pt x="10562" y="7353"/>
                    <a:pt x="10662" y="7004"/>
                    <a:pt x="10722" y="6654"/>
                  </a:cubicBezTo>
                  <a:cubicBezTo>
                    <a:pt x="10782" y="6305"/>
                    <a:pt x="10822" y="5946"/>
                    <a:pt x="10802" y="5586"/>
                  </a:cubicBezTo>
                  <a:cubicBezTo>
                    <a:pt x="10792" y="4868"/>
                    <a:pt x="10642" y="4138"/>
                    <a:pt x="10362" y="3470"/>
                  </a:cubicBezTo>
                  <a:cubicBezTo>
                    <a:pt x="10083" y="2811"/>
                    <a:pt x="9664" y="2192"/>
                    <a:pt x="9155" y="1683"/>
                  </a:cubicBezTo>
                  <a:cubicBezTo>
                    <a:pt x="8636" y="1164"/>
                    <a:pt x="8026" y="744"/>
                    <a:pt x="7358" y="455"/>
                  </a:cubicBezTo>
                  <a:cubicBezTo>
                    <a:pt x="6644" y="153"/>
                    <a:pt x="5871" y="0"/>
                    <a:pt x="5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2"/>
            <p:cNvSpPr/>
            <p:nvPr/>
          </p:nvSpPr>
          <p:spPr>
            <a:xfrm>
              <a:off x="106205" y="5850065"/>
              <a:ext cx="536121" cy="246038"/>
            </a:xfrm>
            <a:custGeom>
              <a:avLst/>
              <a:gdLst/>
              <a:ahLst/>
              <a:cxnLst/>
              <a:rect l="l" t="t" r="r" b="b"/>
              <a:pathLst>
                <a:path w="4942" h="2268" extrusionOk="0">
                  <a:moveTo>
                    <a:pt x="4432" y="1"/>
                  </a:moveTo>
                  <a:cubicBezTo>
                    <a:pt x="3754" y="1"/>
                    <a:pt x="3075" y="120"/>
                    <a:pt x="2436" y="360"/>
                  </a:cubicBezTo>
                  <a:cubicBezTo>
                    <a:pt x="1767" y="619"/>
                    <a:pt x="1138" y="999"/>
                    <a:pt x="609" y="1488"/>
                  </a:cubicBezTo>
                  <a:cubicBezTo>
                    <a:pt x="479" y="1608"/>
                    <a:pt x="360" y="1728"/>
                    <a:pt x="250" y="1848"/>
                  </a:cubicBezTo>
                  <a:cubicBezTo>
                    <a:pt x="150" y="1988"/>
                    <a:pt x="70" y="2127"/>
                    <a:pt x="0" y="2267"/>
                  </a:cubicBezTo>
                  <a:cubicBezTo>
                    <a:pt x="679" y="1488"/>
                    <a:pt x="1548" y="889"/>
                    <a:pt x="2506" y="550"/>
                  </a:cubicBezTo>
                  <a:cubicBezTo>
                    <a:pt x="3095" y="360"/>
                    <a:pt x="3694" y="240"/>
                    <a:pt x="4303" y="240"/>
                  </a:cubicBezTo>
                  <a:cubicBezTo>
                    <a:pt x="4393" y="240"/>
                    <a:pt x="4483" y="240"/>
                    <a:pt x="4572" y="251"/>
                  </a:cubicBezTo>
                  <a:cubicBezTo>
                    <a:pt x="4692" y="251"/>
                    <a:pt x="4822" y="260"/>
                    <a:pt x="4942" y="271"/>
                  </a:cubicBezTo>
                  <a:cubicBezTo>
                    <a:pt x="4932" y="251"/>
                    <a:pt x="4922" y="231"/>
                    <a:pt x="4902" y="200"/>
                  </a:cubicBezTo>
                  <a:cubicBezTo>
                    <a:pt x="4852" y="131"/>
                    <a:pt x="4792" y="60"/>
                    <a:pt x="4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2"/>
            <p:cNvSpPr/>
            <p:nvPr/>
          </p:nvSpPr>
          <p:spPr>
            <a:xfrm>
              <a:off x="1167494" y="6205239"/>
              <a:ext cx="67259" cy="477757"/>
            </a:xfrm>
            <a:custGeom>
              <a:avLst/>
              <a:gdLst/>
              <a:ahLst/>
              <a:cxnLst/>
              <a:rect l="l" t="t" r="r" b="b"/>
              <a:pathLst>
                <a:path w="620" h="4404" extrusionOk="0">
                  <a:moveTo>
                    <a:pt x="320" y="1"/>
                  </a:moveTo>
                  <a:cubicBezTo>
                    <a:pt x="230" y="161"/>
                    <a:pt x="130" y="320"/>
                    <a:pt x="31" y="470"/>
                  </a:cubicBezTo>
                  <a:cubicBezTo>
                    <a:pt x="240" y="1059"/>
                    <a:pt x="350" y="1678"/>
                    <a:pt x="360" y="2307"/>
                  </a:cubicBezTo>
                  <a:cubicBezTo>
                    <a:pt x="380" y="2667"/>
                    <a:pt x="340" y="3026"/>
                    <a:pt x="280" y="3375"/>
                  </a:cubicBezTo>
                  <a:cubicBezTo>
                    <a:pt x="220" y="3725"/>
                    <a:pt x="130" y="4064"/>
                    <a:pt x="0" y="4404"/>
                  </a:cubicBezTo>
                  <a:cubicBezTo>
                    <a:pt x="390" y="3625"/>
                    <a:pt x="619" y="2747"/>
                    <a:pt x="619" y="1818"/>
                  </a:cubicBezTo>
                  <a:cubicBezTo>
                    <a:pt x="619" y="1179"/>
                    <a:pt x="510" y="570"/>
                    <a:pt x="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2"/>
            <p:cNvSpPr/>
            <p:nvPr/>
          </p:nvSpPr>
          <p:spPr>
            <a:xfrm>
              <a:off x="44478" y="6277922"/>
              <a:ext cx="1155556" cy="740827"/>
            </a:xfrm>
            <a:custGeom>
              <a:avLst/>
              <a:gdLst/>
              <a:ahLst/>
              <a:cxnLst/>
              <a:rect l="l" t="t" r="r" b="b"/>
              <a:pathLst>
                <a:path w="10652" h="6829" extrusionOk="0">
                  <a:moveTo>
                    <a:pt x="10243" y="0"/>
                  </a:moveTo>
                  <a:cubicBezTo>
                    <a:pt x="10013" y="329"/>
                    <a:pt x="9764" y="639"/>
                    <a:pt x="9504" y="939"/>
                  </a:cubicBezTo>
                  <a:cubicBezTo>
                    <a:pt x="10013" y="2086"/>
                    <a:pt x="10113" y="3404"/>
                    <a:pt x="9804" y="4602"/>
                  </a:cubicBezTo>
                  <a:cubicBezTo>
                    <a:pt x="10003" y="4333"/>
                    <a:pt x="10192" y="4043"/>
                    <a:pt x="10343" y="3734"/>
                  </a:cubicBezTo>
                  <a:cubicBezTo>
                    <a:pt x="10552" y="3055"/>
                    <a:pt x="10652" y="2336"/>
                    <a:pt x="10582" y="1637"/>
                  </a:cubicBezTo>
                  <a:cubicBezTo>
                    <a:pt x="10552" y="1078"/>
                    <a:pt x="10432" y="529"/>
                    <a:pt x="10243" y="0"/>
                  </a:cubicBezTo>
                  <a:close/>
                  <a:moveTo>
                    <a:pt x="9354" y="1088"/>
                  </a:moveTo>
                  <a:cubicBezTo>
                    <a:pt x="8835" y="1627"/>
                    <a:pt x="8256" y="2097"/>
                    <a:pt x="7627" y="2485"/>
                  </a:cubicBezTo>
                  <a:cubicBezTo>
                    <a:pt x="7687" y="2556"/>
                    <a:pt x="7757" y="2636"/>
                    <a:pt x="7817" y="2705"/>
                  </a:cubicBezTo>
                  <a:cubicBezTo>
                    <a:pt x="8126" y="3104"/>
                    <a:pt x="8396" y="3544"/>
                    <a:pt x="8595" y="4003"/>
                  </a:cubicBezTo>
                  <a:cubicBezTo>
                    <a:pt x="8785" y="4472"/>
                    <a:pt x="8925" y="4961"/>
                    <a:pt x="8995" y="5451"/>
                  </a:cubicBezTo>
                  <a:cubicBezTo>
                    <a:pt x="9284" y="5201"/>
                    <a:pt x="9564" y="4912"/>
                    <a:pt x="9804" y="4602"/>
                  </a:cubicBezTo>
                  <a:cubicBezTo>
                    <a:pt x="9853" y="4282"/>
                    <a:pt x="9883" y="3963"/>
                    <a:pt x="9893" y="3643"/>
                  </a:cubicBezTo>
                  <a:cubicBezTo>
                    <a:pt x="9893" y="3484"/>
                    <a:pt x="9893" y="3324"/>
                    <a:pt x="9873" y="3164"/>
                  </a:cubicBezTo>
                  <a:lnTo>
                    <a:pt x="9853" y="2935"/>
                  </a:lnTo>
                  <a:cubicBezTo>
                    <a:pt x="9853" y="2855"/>
                    <a:pt x="9843" y="2775"/>
                    <a:pt x="9824" y="2695"/>
                  </a:cubicBezTo>
                  <a:lnTo>
                    <a:pt x="9744" y="2226"/>
                  </a:lnTo>
                  <a:lnTo>
                    <a:pt x="9613" y="1767"/>
                  </a:lnTo>
                  <a:cubicBezTo>
                    <a:pt x="9534" y="1537"/>
                    <a:pt x="9454" y="1307"/>
                    <a:pt x="9354" y="1088"/>
                  </a:cubicBezTo>
                  <a:close/>
                  <a:moveTo>
                    <a:pt x="7428" y="2605"/>
                  </a:moveTo>
                  <a:cubicBezTo>
                    <a:pt x="6130" y="3364"/>
                    <a:pt x="4613" y="3794"/>
                    <a:pt x="2995" y="3794"/>
                  </a:cubicBezTo>
                  <a:cubicBezTo>
                    <a:pt x="1947" y="3794"/>
                    <a:pt x="939" y="3614"/>
                    <a:pt x="1" y="3274"/>
                  </a:cubicBezTo>
                  <a:lnTo>
                    <a:pt x="1" y="3274"/>
                  </a:lnTo>
                  <a:cubicBezTo>
                    <a:pt x="609" y="4772"/>
                    <a:pt x="1837" y="5959"/>
                    <a:pt x="3375" y="6509"/>
                  </a:cubicBezTo>
                  <a:cubicBezTo>
                    <a:pt x="3963" y="6718"/>
                    <a:pt x="4613" y="6828"/>
                    <a:pt x="5281" y="6828"/>
                  </a:cubicBezTo>
                  <a:cubicBezTo>
                    <a:pt x="5994" y="6828"/>
                    <a:pt x="6678" y="6697"/>
                    <a:pt x="7307" y="6458"/>
                  </a:cubicBezTo>
                  <a:lnTo>
                    <a:pt x="7307" y="6458"/>
                  </a:lnTo>
                  <a:cubicBezTo>
                    <a:pt x="7308" y="6458"/>
                    <a:pt x="7308" y="6458"/>
                    <a:pt x="7308" y="6459"/>
                  </a:cubicBezTo>
                  <a:cubicBezTo>
                    <a:pt x="7308" y="6458"/>
                    <a:pt x="7308" y="6458"/>
                    <a:pt x="7308" y="6458"/>
                  </a:cubicBezTo>
                  <a:lnTo>
                    <a:pt x="7308" y="6458"/>
                  </a:lnTo>
                  <a:cubicBezTo>
                    <a:pt x="7307" y="6458"/>
                    <a:pt x="7307" y="6458"/>
                    <a:pt x="7307" y="6458"/>
                  </a:cubicBezTo>
                  <a:lnTo>
                    <a:pt x="7307" y="6458"/>
                  </a:lnTo>
                  <a:cubicBezTo>
                    <a:pt x="6898" y="5959"/>
                    <a:pt x="6449" y="5520"/>
                    <a:pt x="5930" y="5161"/>
                  </a:cubicBezTo>
                  <a:cubicBezTo>
                    <a:pt x="5810" y="5061"/>
                    <a:pt x="5671" y="4981"/>
                    <a:pt x="5541" y="4901"/>
                  </a:cubicBezTo>
                  <a:cubicBezTo>
                    <a:pt x="5401" y="4821"/>
                    <a:pt x="5271" y="4742"/>
                    <a:pt x="5132" y="4672"/>
                  </a:cubicBezTo>
                  <a:cubicBezTo>
                    <a:pt x="4852" y="4532"/>
                    <a:pt x="4562" y="4422"/>
                    <a:pt x="4263" y="4322"/>
                  </a:cubicBezTo>
                  <a:cubicBezTo>
                    <a:pt x="3674" y="4133"/>
                    <a:pt x="3045" y="4033"/>
                    <a:pt x="2416" y="4033"/>
                  </a:cubicBezTo>
                  <a:lnTo>
                    <a:pt x="2396" y="4033"/>
                  </a:lnTo>
                  <a:cubicBezTo>
                    <a:pt x="1777" y="4033"/>
                    <a:pt x="1159" y="4123"/>
                    <a:pt x="549" y="4302"/>
                  </a:cubicBezTo>
                  <a:cubicBezTo>
                    <a:pt x="1128" y="4023"/>
                    <a:pt x="1767" y="3863"/>
                    <a:pt x="2416" y="3823"/>
                  </a:cubicBezTo>
                  <a:lnTo>
                    <a:pt x="2905" y="3823"/>
                  </a:lnTo>
                  <a:cubicBezTo>
                    <a:pt x="3065" y="3834"/>
                    <a:pt x="3225" y="3843"/>
                    <a:pt x="3395" y="3863"/>
                  </a:cubicBezTo>
                  <a:cubicBezTo>
                    <a:pt x="3714" y="3903"/>
                    <a:pt x="4034" y="3973"/>
                    <a:pt x="4343" y="4073"/>
                  </a:cubicBezTo>
                  <a:cubicBezTo>
                    <a:pt x="4962" y="4273"/>
                    <a:pt x="5551" y="4582"/>
                    <a:pt x="6060" y="4992"/>
                  </a:cubicBezTo>
                  <a:cubicBezTo>
                    <a:pt x="6569" y="5400"/>
                    <a:pt x="6998" y="5899"/>
                    <a:pt x="7308" y="6458"/>
                  </a:cubicBezTo>
                  <a:lnTo>
                    <a:pt x="7308" y="6458"/>
                  </a:lnTo>
                  <a:cubicBezTo>
                    <a:pt x="7929" y="6222"/>
                    <a:pt x="8499" y="5882"/>
                    <a:pt x="8995" y="5460"/>
                  </a:cubicBezTo>
                  <a:cubicBezTo>
                    <a:pt x="8865" y="4972"/>
                    <a:pt x="8705" y="4502"/>
                    <a:pt x="8486" y="4063"/>
                  </a:cubicBezTo>
                  <a:cubicBezTo>
                    <a:pt x="8256" y="3623"/>
                    <a:pt x="7976" y="3215"/>
                    <a:pt x="7657" y="2845"/>
                  </a:cubicBezTo>
                  <a:cubicBezTo>
                    <a:pt x="7587" y="2755"/>
                    <a:pt x="7508" y="2676"/>
                    <a:pt x="7428" y="260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2"/>
            <p:cNvSpPr/>
            <p:nvPr/>
          </p:nvSpPr>
          <p:spPr>
            <a:xfrm>
              <a:off x="104035" y="6692653"/>
              <a:ext cx="733233" cy="285960"/>
            </a:xfrm>
            <a:custGeom>
              <a:avLst/>
              <a:gdLst/>
              <a:ahLst/>
              <a:cxnLst/>
              <a:rect l="l" t="t" r="r" b="b"/>
              <a:pathLst>
                <a:path w="6759" h="2636" extrusionOk="0">
                  <a:moveTo>
                    <a:pt x="1867" y="0"/>
                  </a:moveTo>
                  <a:cubicBezTo>
                    <a:pt x="1218" y="40"/>
                    <a:pt x="579" y="200"/>
                    <a:pt x="0" y="479"/>
                  </a:cubicBezTo>
                  <a:cubicBezTo>
                    <a:pt x="610" y="300"/>
                    <a:pt x="1228" y="210"/>
                    <a:pt x="1847" y="210"/>
                  </a:cubicBezTo>
                  <a:lnTo>
                    <a:pt x="1867" y="210"/>
                  </a:lnTo>
                  <a:cubicBezTo>
                    <a:pt x="2496" y="210"/>
                    <a:pt x="3125" y="310"/>
                    <a:pt x="3714" y="499"/>
                  </a:cubicBezTo>
                  <a:cubicBezTo>
                    <a:pt x="4013" y="599"/>
                    <a:pt x="4303" y="709"/>
                    <a:pt x="4583" y="849"/>
                  </a:cubicBezTo>
                  <a:cubicBezTo>
                    <a:pt x="4722" y="919"/>
                    <a:pt x="4852" y="998"/>
                    <a:pt x="4992" y="1078"/>
                  </a:cubicBezTo>
                  <a:cubicBezTo>
                    <a:pt x="5122" y="1158"/>
                    <a:pt x="5261" y="1238"/>
                    <a:pt x="5381" y="1338"/>
                  </a:cubicBezTo>
                  <a:cubicBezTo>
                    <a:pt x="5900" y="1697"/>
                    <a:pt x="6349" y="2136"/>
                    <a:pt x="6759" y="2636"/>
                  </a:cubicBezTo>
                  <a:cubicBezTo>
                    <a:pt x="6449" y="2077"/>
                    <a:pt x="6020" y="1577"/>
                    <a:pt x="5511" y="1169"/>
                  </a:cubicBezTo>
                  <a:cubicBezTo>
                    <a:pt x="5002" y="759"/>
                    <a:pt x="4413" y="450"/>
                    <a:pt x="3794" y="250"/>
                  </a:cubicBezTo>
                  <a:cubicBezTo>
                    <a:pt x="3485" y="150"/>
                    <a:pt x="3165" y="80"/>
                    <a:pt x="2846" y="40"/>
                  </a:cubicBezTo>
                  <a:cubicBezTo>
                    <a:pt x="2676" y="20"/>
                    <a:pt x="2516" y="11"/>
                    <a:pt x="2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2"/>
            <p:cNvSpPr/>
            <p:nvPr/>
          </p:nvSpPr>
          <p:spPr>
            <a:xfrm>
              <a:off x="850181" y="6547503"/>
              <a:ext cx="170101" cy="322844"/>
            </a:xfrm>
            <a:custGeom>
              <a:avLst/>
              <a:gdLst/>
              <a:ahLst/>
              <a:cxnLst/>
              <a:rect l="l" t="t" r="r" b="b"/>
              <a:pathLst>
                <a:path w="1568" h="2976" extrusionOk="0">
                  <a:moveTo>
                    <a:pt x="200" y="0"/>
                  </a:moveTo>
                  <a:cubicBezTo>
                    <a:pt x="130" y="40"/>
                    <a:pt x="70" y="80"/>
                    <a:pt x="1" y="120"/>
                  </a:cubicBezTo>
                  <a:cubicBezTo>
                    <a:pt x="81" y="191"/>
                    <a:pt x="160" y="270"/>
                    <a:pt x="230" y="360"/>
                  </a:cubicBezTo>
                  <a:cubicBezTo>
                    <a:pt x="549" y="730"/>
                    <a:pt x="829" y="1138"/>
                    <a:pt x="1059" y="1578"/>
                  </a:cubicBezTo>
                  <a:cubicBezTo>
                    <a:pt x="1278" y="2017"/>
                    <a:pt x="1438" y="2487"/>
                    <a:pt x="1568" y="2975"/>
                  </a:cubicBezTo>
                  <a:lnTo>
                    <a:pt x="1568" y="2966"/>
                  </a:lnTo>
                  <a:cubicBezTo>
                    <a:pt x="1498" y="2476"/>
                    <a:pt x="1358" y="1987"/>
                    <a:pt x="1168" y="1518"/>
                  </a:cubicBezTo>
                  <a:cubicBezTo>
                    <a:pt x="969" y="1059"/>
                    <a:pt x="699" y="619"/>
                    <a:pt x="390" y="220"/>
                  </a:cubicBezTo>
                  <a:cubicBezTo>
                    <a:pt x="330" y="151"/>
                    <a:pt x="260" y="71"/>
                    <a:pt x="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2"/>
            <p:cNvSpPr/>
            <p:nvPr/>
          </p:nvSpPr>
          <p:spPr>
            <a:xfrm>
              <a:off x="1059119" y="6379679"/>
              <a:ext cx="82447" cy="397480"/>
            </a:xfrm>
            <a:custGeom>
              <a:avLst/>
              <a:gdLst/>
              <a:ahLst/>
              <a:cxnLst/>
              <a:rect l="l" t="t" r="r" b="b"/>
              <a:pathLst>
                <a:path w="760" h="3664" extrusionOk="0">
                  <a:moveTo>
                    <a:pt x="151" y="1"/>
                  </a:moveTo>
                  <a:lnTo>
                    <a:pt x="1" y="150"/>
                  </a:lnTo>
                  <a:cubicBezTo>
                    <a:pt x="101" y="369"/>
                    <a:pt x="181" y="599"/>
                    <a:pt x="260" y="829"/>
                  </a:cubicBezTo>
                  <a:lnTo>
                    <a:pt x="391" y="1288"/>
                  </a:lnTo>
                  <a:lnTo>
                    <a:pt x="471" y="1757"/>
                  </a:lnTo>
                  <a:cubicBezTo>
                    <a:pt x="490" y="1837"/>
                    <a:pt x="500" y="1917"/>
                    <a:pt x="500" y="1997"/>
                  </a:cubicBezTo>
                  <a:lnTo>
                    <a:pt x="520" y="2226"/>
                  </a:lnTo>
                  <a:cubicBezTo>
                    <a:pt x="540" y="2386"/>
                    <a:pt x="540" y="2546"/>
                    <a:pt x="540" y="2705"/>
                  </a:cubicBezTo>
                  <a:cubicBezTo>
                    <a:pt x="530" y="3025"/>
                    <a:pt x="500" y="3344"/>
                    <a:pt x="451" y="3664"/>
                  </a:cubicBezTo>
                  <a:cubicBezTo>
                    <a:pt x="760" y="2466"/>
                    <a:pt x="660" y="1148"/>
                    <a:pt x="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2"/>
            <p:cNvSpPr/>
            <p:nvPr/>
          </p:nvSpPr>
          <p:spPr>
            <a:xfrm>
              <a:off x="1155561" y="6256226"/>
              <a:ext cx="53156" cy="426770"/>
            </a:xfrm>
            <a:custGeom>
              <a:avLst/>
              <a:gdLst/>
              <a:ahLst/>
              <a:cxnLst/>
              <a:rect l="l" t="t" r="r" b="b"/>
              <a:pathLst>
                <a:path w="490" h="3934" extrusionOk="0">
                  <a:moveTo>
                    <a:pt x="141" y="0"/>
                  </a:moveTo>
                  <a:cubicBezTo>
                    <a:pt x="90" y="70"/>
                    <a:pt x="50" y="140"/>
                    <a:pt x="1" y="200"/>
                  </a:cubicBezTo>
                  <a:cubicBezTo>
                    <a:pt x="190" y="729"/>
                    <a:pt x="310" y="1278"/>
                    <a:pt x="340" y="1837"/>
                  </a:cubicBezTo>
                  <a:cubicBezTo>
                    <a:pt x="410" y="2536"/>
                    <a:pt x="310" y="3255"/>
                    <a:pt x="101" y="3934"/>
                  </a:cubicBezTo>
                  <a:lnTo>
                    <a:pt x="110" y="3934"/>
                  </a:lnTo>
                  <a:cubicBezTo>
                    <a:pt x="240" y="3594"/>
                    <a:pt x="330" y="3255"/>
                    <a:pt x="390" y="2905"/>
                  </a:cubicBezTo>
                  <a:cubicBezTo>
                    <a:pt x="450" y="2556"/>
                    <a:pt x="490" y="2197"/>
                    <a:pt x="470" y="1837"/>
                  </a:cubicBezTo>
                  <a:cubicBezTo>
                    <a:pt x="460" y="1208"/>
                    <a:pt x="350" y="589"/>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cxnSp>
        <p:nvCxnSpPr>
          <p:cNvPr id="1338" name="Google Shape;1338;p43"/>
          <p:cNvCxnSpPr/>
          <p:nvPr/>
        </p:nvCxnSpPr>
        <p:spPr>
          <a:xfrm>
            <a:off x="3194675" y="4861990"/>
            <a:ext cx="5045700" cy="0"/>
          </a:xfrm>
          <a:prstGeom prst="straightConnector1">
            <a:avLst/>
          </a:prstGeom>
          <a:noFill/>
          <a:ln w="9525" cap="flat" cmpd="sng">
            <a:solidFill>
              <a:schemeClr val="accent4"/>
            </a:solidFill>
            <a:prstDash val="solid"/>
            <a:round/>
            <a:headEnd type="none" w="med" len="med"/>
            <a:tailEnd type="none" w="med" len="med"/>
          </a:ln>
        </p:spPr>
      </p:cxnSp>
      <p:grpSp>
        <p:nvGrpSpPr>
          <p:cNvPr id="1339" name="Google Shape;1339;p43"/>
          <p:cNvGrpSpPr/>
          <p:nvPr/>
        </p:nvGrpSpPr>
        <p:grpSpPr>
          <a:xfrm flipH="1">
            <a:off x="6803134" y="1267077"/>
            <a:ext cx="2325075" cy="2817243"/>
            <a:chOff x="1149150" y="238300"/>
            <a:chExt cx="1651115" cy="2001372"/>
          </a:xfrm>
        </p:grpSpPr>
        <p:sp>
          <p:nvSpPr>
            <p:cNvPr id="1340" name="Google Shape;1340;p43"/>
            <p:cNvSpPr/>
            <p:nvPr/>
          </p:nvSpPr>
          <p:spPr>
            <a:xfrm>
              <a:off x="1149150" y="1525039"/>
              <a:ext cx="1050952" cy="694267"/>
            </a:xfrm>
            <a:custGeom>
              <a:avLst/>
              <a:gdLst/>
              <a:ahLst/>
              <a:cxnLst/>
              <a:rect l="l" t="t" r="r" b="b"/>
              <a:pathLst>
                <a:path w="11200" h="7399" extrusionOk="0">
                  <a:moveTo>
                    <a:pt x="4860" y="0"/>
                  </a:moveTo>
                  <a:cubicBezTo>
                    <a:pt x="634" y="0"/>
                    <a:pt x="0" y="4259"/>
                    <a:pt x="1461" y="6049"/>
                  </a:cubicBezTo>
                  <a:cubicBezTo>
                    <a:pt x="2331" y="7121"/>
                    <a:pt x="4306" y="7398"/>
                    <a:pt x="6072" y="7398"/>
                  </a:cubicBezTo>
                  <a:cubicBezTo>
                    <a:pt x="7394" y="7398"/>
                    <a:pt x="8599" y="7243"/>
                    <a:pt x="9136" y="7151"/>
                  </a:cubicBezTo>
                  <a:cubicBezTo>
                    <a:pt x="10389" y="6936"/>
                    <a:pt x="11200" y="6290"/>
                    <a:pt x="11086" y="4137"/>
                  </a:cubicBezTo>
                  <a:cubicBezTo>
                    <a:pt x="10985" y="1972"/>
                    <a:pt x="8604" y="1249"/>
                    <a:pt x="8604" y="1249"/>
                  </a:cubicBezTo>
                  <a:lnTo>
                    <a:pt x="5387" y="21"/>
                  </a:lnTo>
                  <a:cubicBezTo>
                    <a:pt x="5206" y="7"/>
                    <a:pt x="5030" y="0"/>
                    <a:pt x="4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3"/>
            <p:cNvSpPr/>
            <p:nvPr/>
          </p:nvSpPr>
          <p:spPr>
            <a:xfrm>
              <a:off x="1383641" y="238300"/>
              <a:ext cx="176034" cy="211311"/>
            </a:xfrm>
            <a:custGeom>
              <a:avLst/>
              <a:gdLst/>
              <a:ahLst/>
              <a:cxnLst/>
              <a:rect l="l" t="t" r="r" b="b"/>
              <a:pathLst>
                <a:path w="1876" h="2252" extrusionOk="0">
                  <a:moveTo>
                    <a:pt x="1046" y="0"/>
                  </a:moveTo>
                  <a:cubicBezTo>
                    <a:pt x="547" y="0"/>
                    <a:pt x="386" y="512"/>
                    <a:pt x="431" y="981"/>
                  </a:cubicBezTo>
                  <a:cubicBezTo>
                    <a:pt x="474" y="1422"/>
                    <a:pt x="325" y="1762"/>
                    <a:pt x="117" y="1762"/>
                  </a:cubicBezTo>
                  <a:cubicBezTo>
                    <a:pt x="80" y="1762"/>
                    <a:pt x="41" y="1752"/>
                    <a:pt x="1" y="1729"/>
                  </a:cubicBezTo>
                  <a:lnTo>
                    <a:pt x="1" y="1729"/>
                  </a:lnTo>
                  <a:cubicBezTo>
                    <a:pt x="1" y="1729"/>
                    <a:pt x="366" y="2252"/>
                    <a:pt x="818" y="2252"/>
                  </a:cubicBezTo>
                  <a:cubicBezTo>
                    <a:pt x="877" y="2252"/>
                    <a:pt x="939" y="2243"/>
                    <a:pt x="1001" y="2222"/>
                  </a:cubicBezTo>
                  <a:cubicBezTo>
                    <a:pt x="1533" y="2032"/>
                    <a:pt x="1875" y="1234"/>
                    <a:pt x="1811" y="690"/>
                  </a:cubicBezTo>
                  <a:cubicBezTo>
                    <a:pt x="1811" y="690"/>
                    <a:pt x="1850" y="133"/>
                    <a:pt x="1217" y="18"/>
                  </a:cubicBezTo>
                  <a:cubicBezTo>
                    <a:pt x="1156" y="6"/>
                    <a:pt x="1099"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3"/>
            <p:cNvSpPr/>
            <p:nvPr/>
          </p:nvSpPr>
          <p:spPr>
            <a:xfrm>
              <a:off x="1538185" y="282777"/>
              <a:ext cx="70095" cy="79758"/>
            </a:xfrm>
            <a:custGeom>
              <a:avLst/>
              <a:gdLst/>
              <a:ahLst/>
              <a:cxnLst/>
              <a:rect l="l" t="t" r="r" b="b"/>
              <a:pathLst>
                <a:path w="747" h="850" extrusionOk="0">
                  <a:moveTo>
                    <a:pt x="101" y="0"/>
                  </a:moveTo>
                  <a:lnTo>
                    <a:pt x="0" y="621"/>
                  </a:lnTo>
                  <a:lnTo>
                    <a:pt x="367" y="849"/>
                  </a:lnTo>
                  <a:lnTo>
                    <a:pt x="722" y="368"/>
                  </a:lnTo>
                  <a:cubicBezTo>
                    <a:pt x="747" y="368"/>
                    <a:pt x="101" y="0"/>
                    <a:pt x="1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3"/>
            <p:cNvSpPr/>
            <p:nvPr/>
          </p:nvSpPr>
          <p:spPr>
            <a:xfrm>
              <a:off x="1589231" y="336168"/>
              <a:ext cx="308999" cy="423278"/>
            </a:xfrm>
            <a:custGeom>
              <a:avLst/>
              <a:gdLst/>
              <a:ahLst/>
              <a:cxnLst/>
              <a:rect l="l" t="t" r="r" b="b"/>
              <a:pathLst>
                <a:path w="3293" h="4511" extrusionOk="0">
                  <a:moveTo>
                    <a:pt x="1906" y="0"/>
                  </a:moveTo>
                  <a:cubicBezTo>
                    <a:pt x="1898" y="0"/>
                    <a:pt x="1892" y="1"/>
                    <a:pt x="1888" y="2"/>
                  </a:cubicBezTo>
                  <a:cubicBezTo>
                    <a:pt x="1837" y="14"/>
                    <a:pt x="672" y="292"/>
                    <a:pt x="557" y="407"/>
                  </a:cubicBezTo>
                  <a:cubicBezTo>
                    <a:pt x="456" y="520"/>
                    <a:pt x="254" y="748"/>
                    <a:pt x="152" y="964"/>
                  </a:cubicBezTo>
                  <a:cubicBezTo>
                    <a:pt x="51" y="1167"/>
                    <a:pt x="51" y="1356"/>
                    <a:pt x="26" y="1521"/>
                  </a:cubicBezTo>
                  <a:cubicBezTo>
                    <a:pt x="0" y="1685"/>
                    <a:pt x="419" y="2104"/>
                    <a:pt x="507" y="2749"/>
                  </a:cubicBezTo>
                  <a:cubicBezTo>
                    <a:pt x="608" y="3396"/>
                    <a:pt x="203" y="4510"/>
                    <a:pt x="203" y="4510"/>
                  </a:cubicBezTo>
                  <a:lnTo>
                    <a:pt x="1343" y="4510"/>
                  </a:lnTo>
                  <a:cubicBezTo>
                    <a:pt x="1343" y="4510"/>
                    <a:pt x="1837" y="4307"/>
                    <a:pt x="1736" y="3965"/>
                  </a:cubicBezTo>
                  <a:cubicBezTo>
                    <a:pt x="1634" y="3610"/>
                    <a:pt x="1837" y="3231"/>
                    <a:pt x="1837" y="3231"/>
                  </a:cubicBezTo>
                  <a:lnTo>
                    <a:pt x="2710" y="3307"/>
                  </a:lnTo>
                  <a:cubicBezTo>
                    <a:pt x="2710" y="3307"/>
                    <a:pt x="2913" y="2699"/>
                    <a:pt x="2964" y="2572"/>
                  </a:cubicBezTo>
                  <a:cubicBezTo>
                    <a:pt x="3002" y="2459"/>
                    <a:pt x="2989" y="2243"/>
                    <a:pt x="3090" y="2104"/>
                  </a:cubicBezTo>
                  <a:cubicBezTo>
                    <a:pt x="3179" y="1964"/>
                    <a:pt x="3293" y="1699"/>
                    <a:pt x="3293" y="1699"/>
                  </a:cubicBezTo>
                  <a:cubicBezTo>
                    <a:pt x="2558" y="1559"/>
                    <a:pt x="2876" y="1002"/>
                    <a:pt x="2850" y="926"/>
                  </a:cubicBezTo>
                  <a:cubicBezTo>
                    <a:pt x="2825" y="850"/>
                    <a:pt x="2622" y="90"/>
                    <a:pt x="2622" y="90"/>
                  </a:cubicBezTo>
                  <a:cubicBezTo>
                    <a:pt x="2622" y="90"/>
                    <a:pt x="2030" y="0"/>
                    <a:pt x="1906" y="0"/>
                  </a:cubicBezTo>
                  <a:close/>
                </a:path>
              </a:pathLst>
            </a:custGeom>
            <a:solidFill>
              <a:srgbClr val="F6B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3"/>
            <p:cNvSpPr/>
            <p:nvPr/>
          </p:nvSpPr>
          <p:spPr>
            <a:xfrm>
              <a:off x="1515571" y="259319"/>
              <a:ext cx="335179" cy="384807"/>
            </a:xfrm>
            <a:custGeom>
              <a:avLst/>
              <a:gdLst/>
              <a:ahLst/>
              <a:cxnLst/>
              <a:rect l="l" t="t" r="r" b="b"/>
              <a:pathLst>
                <a:path w="3572" h="4101" extrusionOk="0">
                  <a:moveTo>
                    <a:pt x="2079" y="0"/>
                  </a:moveTo>
                  <a:cubicBezTo>
                    <a:pt x="1576" y="0"/>
                    <a:pt x="1020" y="172"/>
                    <a:pt x="672" y="669"/>
                  </a:cubicBezTo>
                  <a:cubicBezTo>
                    <a:pt x="0" y="1656"/>
                    <a:pt x="532" y="3050"/>
                    <a:pt x="861" y="3290"/>
                  </a:cubicBezTo>
                  <a:cubicBezTo>
                    <a:pt x="1190" y="3531"/>
                    <a:pt x="1292" y="4100"/>
                    <a:pt x="1292" y="4100"/>
                  </a:cubicBezTo>
                  <a:cubicBezTo>
                    <a:pt x="1494" y="3835"/>
                    <a:pt x="1900" y="2999"/>
                    <a:pt x="1900" y="2999"/>
                  </a:cubicBezTo>
                  <a:cubicBezTo>
                    <a:pt x="1900" y="2999"/>
                    <a:pt x="1584" y="2872"/>
                    <a:pt x="1457" y="2568"/>
                  </a:cubicBezTo>
                  <a:cubicBezTo>
                    <a:pt x="1342" y="2291"/>
                    <a:pt x="1468" y="1898"/>
                    <a:pt x="1721" y="1898"/>
                  </a:cubicBezTo>
                  <a:cubicBezTo>
                    <a:pt x="1746" y="1898"/>
                    <a:pt x="1771" y="1902"/>
                    <a:pt x="1798" y="1910"/>
                  </a:cubicBezTo>
                  <a:cubicBezTo>
                    <a:pt x="2102" y="1998"/>
                    <a:pt x="2280" y="2530"/>
                    <a:pt x="2280" y="2530"/>
                  </a:cubicBezTo>
                  <a:lnTo>
                    <a:pt x="2445" y="1935"/>
                  </a:lnTo>
                  <a:lnTo>
                    <a:pt x="2901" y="1618"/>
                  </a:lnTo>
                  <a:lnTo>
                    <a:pt x="2850" y="1758"/>
                  </a:lnTo>
                  <a:cubicBezTo>
                    <a:pt x="3407" y="1479"/>
                    <a:pt x="3571" y="1074"/>
                    <a:pt x="3534" y="770"/>
                  </a:cubicBezTo>
                  <a:cubicBezTo>
                    <a:pt x="3495" y="478"/>
                    <a:pt x="3154" y="339"/>
                    <a:pt x="3154" y="339"/>
                  </a:cubicBezTo>
                  <a:cubicBezTo>
                    <a:pt x="2998" y="159"/>
                    <a:pt x="2563" y="0"/>
                    <a:pt x="2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3"/>
            <p:cNvSpPr/>
            <p:nvPr/>
          </p:nvSpPr>
          <p:spPr>
            <a:xfrm>
              <a:off x="1627233" y="1068257"/>
              <a:ext cx="273435" cy="303548"/>
            </a:xfrm>
            <a:custGeom>
              <a:avLst/>
              <a:gdLst/>
              <a:ahLst/>
              <a:cxnLst/>
              <a:rect l="l" t="t" r="r" b="b"/>
              <a:pathLst>
                <a:path w="2914" h="3235" extrusionOk="0">
                  <a:moveTo>
                    <a:pt x="2863" y="1"/>
                  </a:moveTo>
                  <a:lnTo>
                    <a:pt x="2863" y="1"/>
                  </a:lnTo>
                  <a:cubicBezTo>
                    <a:pt x="2503" y="90"/>
                    <a:pt x="1912" y="206"/>
                    <a:pt x="1219" y="206"/>
                  </a:cubicBezTo>
                  <a:cubicBezTo>
                    <a:pt x="837" y="206"/>
                    <a:pt x="423" y="171"/>
                    <a:pt x="0" y="77"/>
                  </a:cubicBezTo>
                  <a:lnTo>
                    <a:pt x="0" y="77"/>
                  </a:lnTo>
                  <a:cubicBezTo>
                    <a:pt x="216" y="761"/>
                    <a:pt x="444" y="1330"/>
                    <a:pt x="394" y="1951"/>
                  </a:cubicBezTo>
                  <a:cubicBezTo>
                    <a:pt x="343" y="2356"/>
                    <a:pt x="228" y="2711"/>
                    <a:pt x="102" y="3066"/>
                  </a:cubicBezTo>
                  <a:cubicBezTo>
                    <a:pt x="630" y="3191"/>
                    <a:pt x="1112" y="3235"/>
                    <a:pt x="1529" y="3235"/>
                  </a:cubicBezTo>
                  <a:cubicBezTo>
                    <a:pt x="2163" y="3235"/>
                    <a:pt x="2646" y="3134"/>
                    <a:pt x="2913" y="3066"/>
                  </a:cubicBezTo>
                  <a:cubicBezTo>
                    <a:pt x="2749" y="2711"/>
                    <a:pt x="2559" y="2179"/>
                    <a:pt x="2584" y="1761"/>
                  </a:cubicBezTo>
                  <a:cubicBezTo>
                    <a:pt x="2609" y="1267"/>
                    <a:pt x="2787" y="609"/>
                    <a:pt x="2863" y="1"/>
                  </a:cubicBezTo>
                  <a:close/>
                </a:path>
              </a:pathLst>
            </a:custGeom>
            <a:solidFill>
              <a:srgbClr val="F6B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3"/>
            <p:cNvSpPr/>
            <p:nvPr/>
          </p:nvSpPr>
          <p:spPr>
            <a:xfrm>
              <a:off x="1590450" y="1355857"/>
              <a:ext cx="911513" cy="392501"/>
            </a:xfrm>
            <a:custGeom>
              <a:avLst/>
              <a:gdLst/>
              <a:ahLst/>
              <a:cxnLst/>
              <a:rect l="l" t="t" r="r" b="b"/>
              <a:pathLst>
                <a:path w="9714" h="4183" extrusionOk="0">
                  <a:moveTo>
                    <a:pt x="494" y="1"/>
                  </a:moveTo>
                  <a:cubicBezTo>
                    <a:pt x="254" y="646"/>
                    <a:pt x="0" y="1254"/>
                    <a:pt x="279" y="2103"/>
                  </a:cubicBezTo>
                  <a:cubicBezTo>
                    <a:pt x="529" y="2876"/>
                    <a:pt x="1950" y="3282"/>
                    <a:pt x="3704" y="3282"/>
                  </a:cubicBezTo>
                  <a:cubicBezTo>
                    <a:pt x="4881" y="3282"/>
                    <a:pt x="6209" y="3099"/>
                    <a:pt x="7434" y="2723"/>
                  </a:cubicBezTo>
                  <a:cubicBezTo>
                    <a:pt x="7434" y="2723"/>
                    <a:pt x="7447" y="3407"/>
                    <a:pt x="7763" y="4167"/>
                  </a:cubicBezTo>
                  <a:cubicBezTo>
                    <a:pt x="7876" y="4175"/>
                    <a:pt x="8012" y="4182"/>
                    <a:pt x="8161" y="4182"/>
                  </a:cubicBezTo>
                  <a:cubicBezTo>
                    <a:pt x="8667" y="4182"/>
                    <a:pt x="9322" y="4104"/>
                    <a:pt x="9713" y="3761"/>
                  </a:cubicBezTo>
                  <a:cubicBezTo>
                    <a:pt x="9549" y="2331"/>
                    <a:pt x="9333" y="1153"/>
                    <a:pt x="8840" y="494"/>
                  </a:cubicBezTo>
                  <a:cubicBezTo>
                    <a:pt x="8840" y="494"/>
                    <a:pt x="8165" y="123"/>
                    <a:pt x="6439" y="123"/>
                  </a:cubicBezTo>
                  <a:cubicBezTo>
                    <a:pt x="5675" y="123"/>
                    <a:pt x="4705" y="196"/>
                    <a:pt x="3496" y="406"/>
                  </a:cubicBezTo>
                  <a:cubicBezTo>
                    <a:pt x="3496" y="406"/>
                    <a:pt x="3407" y="241"/>
                    <a:pt x="3305" y="1"/>
                  </a:cubicBezTo>
                  <a:cubicBezTo>
                    <a:pt x="3038" y="69"/>
                    <a:pt x="2555" y="170"/>
                    <a:pt x="1921" y="170"/>
                  </a:cubicBezTo>
                  <a:cubicBezTo>
                    <a:pt x="1504" y="170"/>
                    <a:pt x="1022" y="126"/>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3"/>
            <p:cNvSpPr/>
            <p:nvPr/>
          </p:nvSpPr>
          <p:spPr>
            <a:xfrm>
              <a:off x="1586791" y="683634"/>
              <a:ext cx="387539" cy="404043"/>
            </a:xfrm>
            <a:custGeom>
              <a:avLst/>
              <a:gdLst/>
              <a:ahLst/>
              <a:cxnLst/>
              <a:rect l="l" t="t" r="r" b="b"/>
              <a:pathLst>
                <a:path w="4130" h="4306" extrusionOk="0">
                  <a:moveTo>
                    <a:pt x="1506" y="1"/>
                  </a:moveTo>
                  <a:cubicBezTo>
                    <a:pt x="961" y="1"/>
                    <a:pt x="128" y="238"/>
                    <a:pt x="52" y="1668"/>
                  </a:cubicBezTo>
                  <a:cubicBezTo>
                    <a:pt x="1" y="2719"/>
                    <a:pt x="204" y="3504"/>
                    <a:pt x="431" y="4176"/>
                  </a:cubicBezTo>
                  <a:cubicBezTo>
                    <a:pt x="854" y="4270"/>
                    <a:pt x="1268" y="4305"/>
                    <a:pt x="1650" y="4305"/>
                  </a:cubicBezTo>
                  <a:cubicBezTo>
                    <a:pt x="2343" y="4305"/>
                    <a:pt x="2934" y="4189"/>
                    <a:pt x="3294" y="4100"/>
                  </a:cubicBezTo>
                  <a:cubicBezTo>
                    <a:pt x="3319" y="3859"/>
                    <a:pt x="3332" y="3619"/>
                    <a:pt x="3319" y="3403"/>
                  </a:cubicBezTo>
                  <a:cubicBezTo>
                    <a:pt x="3319" y="3403"/>
                    <a:pt x="4129" y="2302"/>
                    <a:pt x="3623" y="1225"/>
                  </a:cubicBezTo>
                  <a:cubicBezTo>
                    <a:pt x="3104" y="149"/>
                    <a:pt x="1977" y="59"/>
                    <a:pt x="1977" y="59"/>
                  </a:cubicBezTo>
                  <a:cubicBezTo>
                    <a:pt x="1977" y="59"/>
                    <a:pt x="1777" y="1"/>
                    <a:pt x="1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3"/>
            <p:cNvSpPr/>
            <p:nvPr/>
          </p:nvSpPr>
          <p:spPr>
            <a:xfrm>
              <a:off x="2318882" y="1708765"/>
              <a:ext cx="212818" cy="286471"/>
            </a:xfrm>
            <a:custGeom>
              <a:avLst/>
              <a:gdLst/>
              <a:ahLst/>
              <a:cxnLst/>
              <a:rect l="l" t="t" r="r" b="b"/>
              <a:pathLst>
                <a:path w="2268" h="3053" extrusionOk="0">
                  <a:moveTo>
                    <a:pt x="1950" y="0"/>
                  </a:moveTo>
                  <a:cubicBezTo>
                    <a:pt x="1559" y="343"/>
                    <a:pt x="904" y="421"/>
                    <a:pt x="398" y="421"/>
                  </a:cubicBezTo>
                  <a:cubicBezTo>
                    <a:pt x="249" y="421"/>
                    <a:pt x="113" y="414"/>
                    <a:pt x="0" y="406"/>
                  </a:cubicBezTo>
                  <a:lnTo>
                    <a:pt x="0" y="406"/>
                  </a:lnTo>
                  <a:cubicBezTo>
                    <a:pt x="51" y="532"/>
                    <a:pt x="101" y="672"/>
                    <a:pt x="177" y="799"/>
                  </a:cubicBezTo>
                  <a:cubicBezTo>
                    <a:pt x="431" y="1292"/>
                    <a:pt x="672" y="2141"/>
                    <a:pt x="798" y="3053"/>
                  </a:cubicBezTo>
                  <a:cubicBezTo>
                    <a:pt x="1393" y="3014"/>
                    <a:pt x="2001" y="2761"/>
                    <a:pt x="2267" y="2635"/>
                  </a:cubicBezTo>
                  <a:cubicBezTo>
                    <a:pt x="2254" y="2584"/>
                    <a:pt x="2242" y="2521"/>
                    <a:pt x="2229" y="2457"/>
                  </a:cubicBezTo>
                  <a:cubicBezTo>
                    <a:pt x="2128" y="1596"/>
                    <a:pt x="2052" y="760"/>
                    <a:pt x="1950" y="0"/>
                  </a:cubicBezTo>
                  <a:close/>
                </a:path>
              </a:pathLst>
            </a:custGeom>
            <a:solidFill>
              <a:srgbClr val="F6B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3"/>
            <p:cNvSpPr/>
            <p:nvPr/>
          </p:nvSpPr>
          <p:spPr>
            <a:xfrm>
              <a:off x="2393762" y="1955922"/>
              <a:ext cx="147415" cy="101151"/>
            </a:xfrm>
            <a:custGeom>
              <a:avLst/>
              <a:gdLst/>
              <a:ahLst/>
              <a:cxnLst/>
              <a:rect l="l" t="t" r="r" b="b"/>
              <a:pathLst>
                <a:path w="1571" h="1078" extrusionOk="0">
                  <a:moveTo>
                    <a:pt x="1469" y="1"/>
                  </a:moveTo>
                  <a:cubicBezTo>
                    <a:pt x="1203" y="127"/>
                    <a:pt x="595" y="380"/>
                    <a:pt x="0" y="419"/>
                  </a:cubicBezTo>
                  <a:cubicBezTo>
                    <a:pt x="13" y="507"/>
                    <a:pt x="26" y="608"/>
                    <a:pt x="26" y="698"/>
                  </a:cubicBezTo>
                  <a:cubicBezTo>
                    <a:pt x="291" y="774"/>
                    <a:pt x="608" y="1077"/>
                    <a:pt x="823" y="1077"/>
                  </a:cubicBezTo>
                  <a:cubicBezTo>
                    <a:pt x="1090" y="1077"/>
                    <a:pt x="1279" y="710"/>
                    <a:pt x="1355" y="546"/>
                  </a:cubicBezTo>
                  <a:cubicBezTo>
                    <a:pt x="1393" y="456"/>
                    <a:pt x="1495" y="431"/>
                    <a:pt x="1571" y="419"/>
                  </a:cubicBezTo>
                  <a:cubicBezTo>
                    <a:pt x="1520" y="292"/>
                    <a:pt x="1495" y="152"/>
                    <a:pt x="14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3"/>
            <p:cNvSpPr/>
            <p:nvPr/>
          </p:nvSpPr>
          <p:spPr>
            <a:xfrm>
              <a:off x="2394888" y="1995145"/>
              <a:ext cx="394670" cy="244527"/>
            </a:xfrm>
            <a:custGeom>
              <a:avLst/>
              <a:gdLst/>
              <a:ahLst/>
              <a:cxnLst/>
              <a:rect l="l" t="t" r="r" b="b"/>
              <a:pathLst>
                <a:path w="4206" h="2606" extrusionOk="0">
                  <a:moveTo>
                    <a:pt x="1559" y="1"/>
                  </a:moveTo>
                  <a:cubicBezTo>
                    <a:pt x="1483" y="13"/>
                    <a:pt x="1381" y="38"/>
                    <a:pt x="1343" y="128"/>
                  </a:cubicBezTo>
                  <a:cubicBezTo>
                    <a:pt x="1267" y="292"/>
                    <a:pt x="1078" y="659"/>
                    <a:pt x="811" y="659"/>
                  </a:cubicBezTo>
                  <a:cubicBezTo>
                    <a:pt x="596" y="659"/>
                    <a:pt x="279" y="356"/>
                    <a:pt x="14" y="280"/>
                  </a:cubicBezTo>
                  <a:lnTo>
                    <a:pt x="14" y="280"/>
                  </a:lnTo>
                  <a:cubicBezTo>
                    <a:pt x="90" y="963"/>
                    <a:pt x="102" y="1659"/>
                    <a:pt x="1" y="2267"/>
                  </a:cubicBezTo>
                  <a:cubicBezTo>
                    <a:pt x="1" y="2267"/>
                    <a:pt x="115" y="2488"/>
                    <a:pt x="1114" y="2488"/>
                  </a:cubicBezTo>
                  <a:cubicBezTo>
                    <a:pt x="1313" y="2488"/>
                    <a:pt x="1548" y="2479"/>
                    <a:pt x="1824" y="2458"/>
                  </a:cubicBezTo>
                  <a:cubicBezTo>
                    <a:pt x="1824" y="2458"/>
                    <a:pt x="2368" y="2606"/>
                    <a:pt x="2942" y="2606"/>
                  </a:cubicBezTo>
                  <a:cubicBezTo>
                    <a:pt x="3469" y="2606"/>
                    <a:pt x="4023" y="2481"/>
                    <a:pt x="4205" y="2002"/>
                  </a:cubicBezTo>
                  <a:cubicBezTo>
                    <a:pt x="4205" y="2002"/>
                    <a:pt x="2141" y="1887"/>
                    <a:pt x="1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3"/>
            <p:cNvSpPr/>
            <p:nvPr/>
          </p:nvSpPr>
          <p:spPr>
            <a:xfrm>
              <a:off x="1620102" y="638312"/>
              <a:ext cx="1180163" cy="273897"/>
            </a:xfrm>
            <a:custGeom>
              <a:avLst/>
              <a:gdLst/>
              <a:ahLst/>
              <a:cxnLst/>
              <a:rect l="l" t="t" r="r" b="b"/>
              <a:pathLst>
                <a:path w="12577" h="2919" extrusionOk="0">
                  <a:moveTo>
                    <a:pt x="12157" y="0"/>
                  </a:moveTo>
                  <a:cubicBezTo>
                    <a:pt x="11275" y="0"/>
                    <a:pt x="10226" y="262"/>
                    <a:pt x="9411" y="328"/>
                  </a:cubicBezTo>
                  <a:cubicBezTo>
                    <a:pt x="8473" y="390"/>
                    <a:pt x="6231" y="834"/>
                    <a:pt x="5750" y="860"/>
                  </a:cubicBezTo>
                  <a:cubicBezTo>
                    <a:pt x="5718" y="861"/>
                    <a:pt x="5679" y="862"/>
                    <a:pt x="5634" y="862"/>
                  </a:cubicBezTo>
                  <a:cubicBezTo>
                    <a:pt x="5001" y="862"/>
                    <a:pt x="3192" y="708"/>
                    <a:pt x="3192" y="708"/>
                  </a:cubicBezTo>
                  <a:cubicBezTo>
                    <a:pt x="3192" y="708"/>
                    <a:pt x="2449" y="544"/>
                    <a:pt x="1728" y="544"/>
                  </a:cubicBezTo>
                  <a:cubicBezTo>
                    <a:pt x="1368" y="544"/>
                    <a:pt x="1014" y="585"/>
                    <a:pt x="760" y="708"/>
                  </a:cubicBezTo>
                  <a:cubicBezTo>
                    <a:pt x="1" y="1087"/>
                    <a:pt x="355" y="2810"/>
                    <a:pt x="1153" y="2911"/>
                  </a:cubicBezTo>
                  <a:cubicBezTo>
                    <a:pt x="1202" y="2916"/>
                    <a:pt x="1248" y="2919"/>
                    <a:pt x="1293" y="2919"/>
                  </a:cubicBezTo>
                  <a:cubicBezTo>
                    <a:pt x="1984" y="2919"/>
                    <a:pt x="2229" y="2315"/>
                    <a:pt x="2229" y="2315"/>
                  </a:cubicBezTo>
                  <a:cubicBezTo>
                    <a:pt x="2635" y="2315"/>
                    <a:pt x="6219" y="1949"/>
                    <a:pt x="6219" y="1949"/>
                  </a:cubicBezTo>
                  <a:cubicBezTo>
                    <a:pt x="6219" y="1949"/>
                    <a:pt x="6548" y="1784"/>
                    <a:pt x="7447" y="1682"/>
                  </a:cubicBezTo>
                  <a:cubicBezTo>
                    <a:pt x="8347" y="1569"/>
                    <a:pt x="9929" y="948"/>
                    <a:pt x="9929" y="948"/>
                  </a:cubicBezTo>
                  <a:cubicBezTo>
                    <a:pt x="9929" y="948"/>
                    <a:pt x="10071" y="962"/>
                    <a:pt x="10241" y="962"/>
                  </a:cubicBezTo>
                  <a:cubicBezTo>
                    <a:pt x="10389" y="962"/>
                    <a:pt x="10559" y="951"/>
                    <a:pt x="10677" y="910"/>
                  </a:cubicBezTo>
                  <a:cubicBezTo>
                    <a:pt x="10930" y="809"/>
                    <a:pt x="10905" y="441"/>
                    <a:pt x="11614" y="378"/>
                  </a:cubicBezTo>
                  <a:cubicBezTo>
                    <a:pt x="12323" y="302"/>
                    <a:pt x="12577" y="24"/>
                    <a:pt x="12577" y="24"/>
                  </a:cubicBezTo>
                  <a:cubicBezTo>
                    <a:pt x="12443" y="8"/>
                    <a:pt x="12302" y="0"/>
                    <a:pt x="12157" y="0"/>
                  </a:cubicBezTo>
                  <a:close/>
                </a:path>
              </a:pathLst>
            </a:custGeom>
            <a:solidFill>
              <a:srgbClr val="F6B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751;p49"/>
          <p:cNvSpPr txBox="1"/>
          <p:nvPr/>
        </p:nvSpPr>
        <p:spPr>
          <a:xfrm>
            <a:off x="740489" y="771086"/>
            <a:ext cx="6005695" cy="3410769"/>
          </a:xfrm>
          <a:prstGeom prst="rect">
            <a:avLst/>
          </a:prstGeom>
          <a:noFill/>
          <a:ln>
            <a:noFill/>
          </a:ln>
        </p:spPr>
        <p:txBody>
          <a:bodyPr spcFirstLastPara="1" wrap="square" lIns="0" tIns="0" rIns="0" bIns="0" anchor="t" anchorCtr="0">
            <a:noAutofit/>
          </a:bodyPr>
          <a:lstStyle/>
          <a:p>
            <a:pPr lvl="0">
              <a:buClr>
                <a:srgbClr val="254789"/>
              </a:buClr>
              <a:buSzPts val="2500"/>
            </a:pPr>
            <a:r>
              <a:rPr lang="fr-FR" sz="2000" dirty="0">
                <a:solidFill>
                  <a:srgbClr val="254789"/>
                </a:solidFill>
                <a:latin typeface="Barlow Medium"/>
                <a:sym typeface="Barlow Medium"/>
              </a:rPr>
              <a:t>L’objectif est de transformer une source de données dans laquelle il y a des informations concernant :</a:t>
            </a:r>
          </a:p>
          <a:p>
            <a:pPr marL="139700" lvl="0" algn="l" rtl="0">
              <a:spcBef>
                <a:spcPts val="0"/>
              </a:spcBef>
              <a:spcAft>
                <a:spcPts val="0"/>
              </a:spcAft>
              <a:buClr>
                <a:schemeClr val="dk1"/>
              </a:buClr>
              <a:buSzPts val="1400"/>
            </a:pPr>
            <a:endParaRPr lang="en" dirty="0">
              <a:solidFill>
                <a:schemeClr val="dk1"/>
              </a:solidFill>
              <a:latin typeface="Barlow Medium"/>
              <a:ea typeface="Barlow Medium"/>
              <a:cs typeface="Barlow Medium"/>
              <a:sym typeface="Barlow Medium"/>
            </a:endParaRPr>
          </a:p>
          <a:p>
            <a:pPr marL="457200" lvl="0" indent="-317500" algn="l" rtl="0">
              <a:spcBef>
                <a:spcPts val="0"/>
              </a:spcBef>
              <a:spcAft>
                <a:spcPts val="0"/>
              </a:spcAft>
              <a:buClr>
                <a:schemeClr val="dk1"/>
              </a:buClr>
              <a:buSzPts val="1400"/>
              <a:buFont typeface="Barlow Medium"/>
              <a:buChar char="●"/>
            </a:pPr>
            <a:r>
              <a:rPr lang="en" sz="2000" dirty="0">
                <a:solidFill>
                  <a:schemeClr val="dk1"/>
                </a:solidFill>
                <a:latin typeface="Barlow Medium"/>
                <a:ea typeface="Barlow Medium"/>
                <a:cs typeface="Barlow Medium"/>
                <a:sym typeface="Barlow Medium"/>
              </a:rPr>
              <a:t>Les Activités Sportives</a:t>
            </a:r>
          </a:p>
          <a:p>
            <a:pPr marL="457200" lvl="0" indent="-317500" algn="l" rtl="0">
              <a:spcBef>
                <a:spcPts val="0"/>
              </a:spcBef>
              <a:spcAft>
                <a:spcPts val="0"/>
              </a:spcAft>
              <a:buClr>
                <a:schemeClr val="dk1"/>
              </a:buClr>
              <a:buSzPts val="1400"/>
              <a:buFont typeface="Barlow Medium"/>
              <a:buChar char="●"/>
            </a:pPr>
            <a:r>
              <a:rPr lang="en" sz="2000" dirty="0">
                <a:solidFill>
                  <a:schemeClr val="dk1"/>
                </a:solidFill>
                <a:latin typeface="Barlow Medium"/>
                <a:ea typeface="Barlow Medium"/>
                <a:cs typeface="Barlow Medium"/>
                <a:sym typeface="Barlow Medium"/>
              </a:rPr>
              <a:t>Les Compétitions </a:t>
            </a:r>
          </a:p>
          <a:p>
            <a:pPr marL="457200" lvl="0" indent="-317500" algn="l" rtl="0">
              <a:spcBef>
                <a:spcPts val="0"/>
              </a:spcBef>
              <a:spcAft>
                <a:spcPts val="0"/>
              </a:spcAft>
              <a:buClr>
                <a:schemeClr val="dk1"/>
              </a:buClr>
              <a:buSzPts val="1400"/>
              <a:buFont typeface="Barlow Medium"/>
              <a:buChar char="●"/>
            </a:pPr>
            <a:r>
              <a:rPr lang="en" sz="2000" dirty="0">
                <a:solidFill>
                  <a:schemeClr val="dk1"/>
                </a:solidFill>
                <a:latin typeface="Barlow Medium"/>
                <a:ea typeface="Barlow Medium"/>
                <a:cs typeface="Barlow Medium"/>
                <a:sym typeface="Barlow Medium"/>
              </a:rPr>
              <a:t>Les Joueurs </a:t>
            </a:r>
          </a:p>
          <a:p>
            <a:pPr marL="457200" lvl="0" indent="-317500" algn="l" rtl="0">
              <a:spcBef>
                <a:spcPts val="0"/>
              </a:spcBef>
              <a:spcAft>
                <a:spcPts val="0"/>
              </a:spcAft>
              <a:buClr>
                <a:schemeClr val="dk1"/>
              </a:buClr>
              <a:buSzPts val="1400"/>
              <a:buFont typeface="Barlow Medium"/>
              <a:buChar char="●"/>
            </a:pPr>
            <a:r>
              <a:rPr lang="en" sz="2000" dirty="0">
                <a:solidFill>
                  <a:schemeClr val="dk1"/>
                </a:solidFill>
                <a:latin typeface="Barlow Medium"/>
                <a:ea typeface="Barlow Medium"/>
                <a:cs typeface="Barlow Medium"/>
                <a:sym typeface="Barlow Medium"/>
              </a:rPr>
              <a:t>Les Equipes</a:t>
            </a:r>
          </a:p>
          <a:p>
            <a:pPr marL="457200" lvl="0" indent="-317500" algn="l" rtl="0">
              <a:spcBef>
                <a:spcPts val="0"/>
              </a:spcBef>
              <a:spcAft>
                <a:spcPts val="0"/>
              </a:spcAft>
              <a:buClr>
                <a:schemeClr val="dk1"/>
              </a:buClr>
              <a:buSzPts val="1400"/>
              <a:buFont typeface="Barlow Medium"/>
              <a:buChar char="●"/>
            </a:pPr>
            <a:r>
              <a:rPr lang="en" sz="2000" dirty="0">
                <a:solidFill>
                  <a:schemeClr val="dk1"/>
                </a:solidFill>
                <a:latin typeface="Barlow Medium"/>
                <a:ea typeface="Barlow Medium"/>
                <a:cs typeface="Barlow Medium"/>
                <a:sym typeface="Barlow Medium"/>
              </a:rPr>
              <a:t>Les Entraineurs </a:t>
            </a:r>
          </a:p>
          <a:p>
            <a:pPr marL="457200" lvl="0" indent="-317500" algn="l" rtl="0">
              <a:spcBef>
                <a:spcPts val="0"/>
              </a:spcBef>
              <a:spcAft>
                <a:spcPts val="0"/>
              </a:spcAft>
              <a:buClr>
                <a:schemeClr val="dk1"/>
              </a:buClr>
              <a:buSzPts val="1400"/>
              <a:buFont typeface="Barlow Medium"/>
              <a:buChar char="●"/>
            </a:pPr>
            <a:endParaRPr lang="en" sz="2000" dirty="0">
              <a:solidFill>
                <a:schemeClr val="dk1"/>
              </a:solidFill>
              <a:latin typeface="Barlow Medium"/>
              <a:ea typeface="Barlow Medium"/>
              <a:cs typeface="Barlow Medium"/>
              <a:sym typeface="Barlow Medium"/>
            </a:endParaRPr>
          </a:p>
          <a:p>
            <a:pPr marL="139700" lvl="0">
              <a:buClr>
                <a:schemeClr val="dk1"/>
              </a:buClr>
              <a:buSzPts val="1400"/>
            </a:pPr>
            <a:r>
              <a:rPr lang="fr-FR" sz="2000" dirty="0">
                <a:solidFill>
                  <a:schemeClr val="dk1"/>
                </a:solidFill>
                <a:latin typeface="Barlow Medium"/>
                <a:ea typeface="Barlow Medium"/>
                <a:cs typeface="Barlow Medium"/>
                <a:sym typeface="Barlow Medium"/>
              </a:rPr>
              <a:t>Il s'agit d'exprimer l'ensemble des relations entre </a:t>
            </a:r>
          </a:p>
          <a:p>
            <a:pPr marL="139700" lvl="0">
              <a:buClr>
                <a:schemeClr val="dk1"/>
              </a:buClr>
              <a:buSzPts val="1400"/>
            </a:pPr>
            <a:r>
              <a:rPr lang="fr-FR" sz="2000" dirty="0">
                <a:solidFill>
                  <a:schemeClr val="dk1"/>
                </a:solidFill>
                <a:latin typeface="Barlow Medium"/>
                <a:ea typeface="Barlow Medium"/>
                <a:cs typeface="Barlow Medium"/>
                <a:sym typeface="Barlow Medium"/>
              </a:rPr>
              <a:t>Ces derniers pour une meilleure accessibilité.</a:t>
            </a:r>
            <a:endParaRPr sz="2000" dirty="0">
              <a:solidFill>
                <a:schemeClr val="dk1"/>
              </a:solidFill>
              <a:latin typeface="Barlow Medium"/>
              <a:ea typeface="Barlow Medium"/>
              <a:cs typeface="Barlow Medium"/>
              <a:sym typeface="Barlow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40"/>
          <p:cNvSpPr/>
          <p:nvPr/>
        </p:nvSpPr>
        <p:spPr>
          <a:xfrm rot="-787561">
            <a:off x="5091586" y="795808"/>
            <a:ext cx="3999439" cy="4803549"/>
          </a:xfrm>
          <a:custGeom>
            <a:avLst/>
            <a:gdLst/>
            <a:ahLst/>
            <a:cxnLst/>
            <a:rect l="l" t="t" r="r" b="b"/>
            <a:pathLst>
              <a:path w="23680" h="28441" extrusionOk="0">
                <a:moveTo>
                  <a:pt x="13414" y="0"/>
                </a:moveTo>
                <a:cubicBezTo>
                  <a:pt x="11797" y="0"/>
                  <a:pt x="9869" y="681"/>
                  <a:pt x="7767" y="2466"/>
                </a:cubicBezTo>
                <a:cubicBezTo>
                  <a:pt x="2146" y="7238"/>
                  <a:pt x="2665" y="9983"/>
                  <a:pt x="3364" y="14974"/>
                </a:cubicBezTo>
                <a:cubicBezTo>
                  <a:pt x="3783" y="17969"/>
                  <a:pt x="0" y="19546"/>
                  <a:pt x="200" y="24388"/>
                </a:cubicBezTo>
                <a:cubicBezTo>
                  <a:pt x="300" y="26904"/>
                  <a:pt x="2416" y="28441"/>
                  <a:pt x="2416" y="28441"/>
                </a:cubicBezTo>
                <a:lnTo>
                  <a:pt x="21922" y="28441"/>
                </a:lnTo>
                <a:cubicBezTo>
                  <a:pt x="21852" y="25905"/>
                  <a:pt x="20445" y="25675"/>
                  <a:pt x="19007" y="23299"/>
                </a:cubicBezTo>
                <a:cubicBezTo>
                  <a:pt x="17559" y="20914"/>
                  <a:pt x="20933" y="20684"/>
                  <a:pt x="22361" y="18029"/>
                </a:cubicBezTo>
                <a:cubicBezTo>
                  <a:pt x="23679" y="15583"/>
                  <a:pt x="22102" y="14565"/>
                  <a:pt x="19656" y="11680"/>
                </a:cubicBezTo>
                <a:cubicBezTo>
                  <a:pt x="17200" y="8795"/>
                  <a:pt x="18788" y="6668"/>
                  <a:pt x="18278" y="3744"/>
                </a:cubicBezTo>
                <a:cubicBezTo>
                  <a:pt x="17965" y="1917"/>
                  <a:pt x="16128" y="0"/>
                  <a:pt x="13414" y="0"/>
                </a:cubicBezTo>
                <a:close/>
              </a:path>
            </a:pathLst>
          </a:custGeom>
          <a:solidFill>
            <a:srgbClr val="CBEFF2">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4654099" y="339948"/>
            <a:ext cx="3999434" cy="4803543"/>
          </a:xfrm>
          <a:custGeom>
            <a:avLst/>
            <a:gdLst/>
            <a:ahLst/>
            <a:cxnLst/>
            <a:rect l="l" t="t" r="r" b="b"/>
            <a:pathLst>
              <a:path w="23680" h="28441" extrusionOk="0">
                <a:moveTo>
                  <a:pt x="13414" y="0"/>
                </a:moveTo>
                <a:cubicBezTo>
                  <a:pt x="11797" y="0"/>
                  <a:pt x="9869" y="681"/>
                  <a:pt x="7767" y="2466"/>
                </a:cubicBezTo>
                <a:cubicBezTo>
                  <a:pt x="2146" y="7238"/>
                  <a:pt x="2665" y="9983"/>
                  <a:pt x="3364" y="14974"/>
                </a:cubicBezTo>
                <a:cubicBezTo>
                  <a:pt x="3783" y="17969"/>
                  <a:pt x="0" y="19546"/>
                  <a:pt x="200" y="24388"/>
                </a:cubicBezTo>
                <a:cubicBezTo>
                  <a:pt x="300" y="26904"/>
                  <a:pt x="2416" y="28441"/>
                  <a:pt x="2416" y="28441"/>
                </a:cubicBezTo>
                <a:lnTo>
                  <a:pt x="21922" y="28441"/>
                </a:lnTo>
                <a:cubicBezTo>
                  <a:pt x="21852" y="25905"/>
                  <a:pt x="20445" y="25675"/>
                  <a:pt x="19007" y="23299"/>
                </a:cubicBezTo>
                <a:cubicBezTo>
                  <a:pt x="17559" y="20914"/>
                  <a:pt x="20933" y="20684"/>
                  <a:pt x="22361" y="18029"/>
                </a:cubicBezTo>
                <a:cubicBezTo>
                  <a:pt x="23679" y="15583"/>
                  <a:pt x="22102" y="14565"/>
                  <a:pt x="19656" y="11680"/>
                </a:cubicBezTo>
                <a:cubicBezTo>
                  <a:pt x="17200" y="8795"/>
                  <a:pt x="18788" y="6668"/>
                  <a:pt x="18278" y="3744"/>
                </a:cubicBezTo>
                <a:cubicBezTo>
                  <a:pt x="17965" y="1917"/>
                  <a:pt x="16128" y="0"/>
                  <a:pt x="13414"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txBox="1">
            <a:spLocks noGrp="1"/>
          </p:cNvSpPr>
          <p:nvPr>
            <p:ph type="title"/>
          </p:nvPr>
        </p:nvSpPr>
        <p:spPr>
          <a:xfrm>
            <a:off x="723842" y="469015"/>
            <a:ext cx="2934040" cy="6712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Pourquoi ?</a:t>
            </a:r>
            <a:endParaRPr dirty="0"/>
          </a:p>
        </p:txBody>
      </p:sp>
      <p:sp>
        <p:nvSpPr>
          <p:cNvPr id="1071" name="Google Shape;1071;p40"/>
          <p:cNvSpPr txBox="1">
            <a:spLocks noGrp="1"/>
          </p:cNvSpPr>
          <p:nvPr>
            <p:ph type="body" idx="1"/>
          </p:nvPr>
        </p:nvSpPr>
        <p:spPr>
          <a:xfrm>
            <a:off x="842353" y="1805463"/>
            <a:ext cx="3470872" cy="751441"/>
          </a:xfrm>
          <a:prstGeom prst="rect">
            <a:avLst/>
          </a:prstGeom>
        </p:spPr>
        <p:txBody>
          <a:bodyPr spcFirstLastPara="1" wrap="square" lIns="91425" tIns="91425" rIns="91425" bIns="91425" anchor="ctr" anchorCtr="0">
            <a:noAutofit/>
          </a:bodyPr>
          <a:lstStyle/>
          <a:p>
            <a:pPr marL="0" lvl="0" indent="0">
              <a:buClr>
                <a:srgbClr val="273D40"/>
              </a:buClr>
              <a:buSzPts val="600"/>
              <a:buNone/>
            </a:pPr>
            <a:r>
              <a:rPr lang="fr-FR" sz="1600" dirty="0"/>
              <a:t>Données ouvertes sur le sport tout en veillant à ce qu'elles puissent être utilisées avec d'autres sources.</a:t>
            </a:r>
            <a:endParaRPr dirty="0"/>
          </a:p>
        </p:txBody>
      </p:sp>
      <p:grpSp>
        <p:nvGrpSpPr>
          <p:cNvPr id="1072" name="Google Shape;1072;p40"/>
          <p:cNvGrpSpPr/>
          <p:nvPr/>
        </p:nvGrpSpPr>
        <p:grpSpPr>
          <a:xfrm>
            <a:off x="4845708" y="1049518"/>
            <a:ext cx="2804823" cy="3606780"/>
            <a:chOff x="4845708" y="1049518"/>
            <a:chExt cx="2804823" cy="3606780"/>
          </a:xfrm>
        </p:grpSpPr>
        <p:sp>
          <p:nvSpPr>
            <p:cNvPr id="1073" name="Google Shape;1073;p40"/>
            <p:cNvSpPr/>
            <p:nvPr/>
          </p:nvSpPr>
          <p:spPr>
            <a:xfrm>
              <a:off x="7457178" y="4122548"/>
              <a:ext cx="29551" cy="39402"/>
            </a:xfrm>
            <a:custGeom>
              <a:avLst/>
              <a:gdLst/>
              <a:ahLst/>
              <a:cxnLst/>
              <a:rect l="l" t="t" r="r" b="b"/>
              <a:pathLst>
                <a:path w="210" h="280" extrusionOk="0">
                  <a:moveTo>
                    <a:pt x="210" y="0"/>
                  </a:moveTo>
                  <a:cubicBezTo>
                    <a:pt x="140" y="100"/>
                    <a:pt x="70" y="190"/>
                    <a:pt x="1" y="280"/>
                  </a:cubicBezTo>
                  <a:cubicBezTo>
                    <a:pt x="81" y="190"/>
                    <a:pt x="140" y="100"/>
                    <a:pt x="210" y="0"/>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6312285" y="1049518"/>
              <a:ext cx="625360" cy="677145"/>
            </a:xfrm>
            <a:custGeom>
              <a:avLst/>
              <a:gdLst/>
              <a:ahLst/>
              <a:cxnLst/>
              <a:rect l="l" t="t" r="r" b="b"/>
              <a:pathLst>
                <a:path w="4444" h="4812" extrusionOk="0">
                  <a:moveTo>
                    <a:pt x="2261" y="1"/>
                  </a:moveTo>
                  <a:cubicBezTo>
                    <a:pt x="2153" y="1"/>
                    <a:pt x="2051" y="24"/>
                    <a:pt x="1967" y="76"/>
                  </a:cubicBezTo>
                  <a:cubicBezTo>
                    <a:pt x="1757" y="216"/>
                    <a:pt x="1777" y="306"/>
                    <a:pt x="1498" y="355"/>
                  </a:cubicBezTo>
                  <a:cubicBezTo>
                    <a:pt x="1169" y="406"/>
                    <a:pt x="1069" y="395"/>
                    <a:pt x="959" y="735"/>
                  </a:cubicBezTo>
                  <a:cubicBezTo>
                    <a:pt x="849" y="1084"/>
                    <a:pt x="769" y="1054"/>
                    <a:pt x="520" y="1314"/>
                  </a:cubicBezTo>
                  <a:cubicBezTo>
                    <a:pt x="171" y="1673"/>
                    <a:pt x="450" y="1853"/>
                    <a:pt x="539" y="2212"/>
                  </a:cubicBezTo>
                  <a:cubicBezTo>
                    <a:pt x="679" y="2742"/>
                    <a:pt x="0" y="2871"/>
                    <a:pt x="450" y="3390"/>
                  </a:cubicBezTo>
                  <a:cubicBezTo>
                    <a:pt x="570" y="3530"/>
                    <a:pt x="879" y="3610"/>
                    <a:pt x="719" y="3909"/>
                  </a:cubicBezTo>
                  <a:cubicBezTo>
                    <a:pt x="500" y="4348"/>
                    <a:pt x="909" y="4618"/>
                    <a:pt x="1178" y="4668"/>
                  </a:cubicBezTo>
                  <a:cubicBezTo>
                    <a:pt x="1300" y="4693"/>
                    <a:pt x="1829" y="4812"/>
                    <a:pt x="2379" y="4812"/>
                  </a:cubicBezTo>
                  <a:cubicBezTo>
                    <a:pt x="2911" y="4812"/>
                    <a:pt x="3463" y="4701"/>
                    <a:pt x="3684" y="4288"/>
                  </a:cubicBezTo>
                  <a:cubicBezTo>
                    <a:pt x="3804" y="4069"/>
                    <a:pt x="3634" y="3909"/>
                    <a:pt x="3734" y="3760"/>
                  </a:cubicBezTo>
                  <a:cubicBezTo>
                    <a:pt x="3794" y="3660"/>
                    <a:pt x="3894" y="3610"/>
                    <a:pt x="3954" y="3530"/>
                  </a:cubicBezTo>
                  <a:cubicBezTo>
                    <a:pt x="4053" y="3410"/>
                    <a:pt x="4064" y="3241"/>
                    <a:pt x="4053" y="3101"/>
                  </a:cubicBezTo>
                  <a:cubicBezTo>
                    <a:pt x="4044" y="2961"/>
                    <a:pt x="4004" y="2831"/>
                    <a:pt x="4113" y="2731"/>
                  </a:cubicBezTo>
                  <a:cubicBezTo>
                    <a:pt x="4443" y="2452"/>
                    <a:pt x="4413" y="2092"/>
                    <a:pt x="4283" y="1933"/>
                  </a:cubicBezTo>
                  <a:cubicBezTo>
                    <a:pt x="4024" y="1633"/>
                    <a:pt x="4323" y="1493"/>
                    <a:pt x="4193" y="1184"/>
                  </a:cubicBezTo>
                  <a:cubicBezTo>
                    <a:pt x="4093" y="965"/>
                    <a:pt x="3914" y="1034"/>
                    <a:pt x="3764" y="834"/>
                  </a:cubicBezTo>
                  <a:cubicBezTo>
                    <a:pt x="3688" y="736"/>
                    <a:pt x="3461" y="462"/>
                    <a:pt x="3246" y="462"/>
                  </a:cubicBezTo>
                  <a:cubicBezTo>
                    <a:pt x="3180" y="462"/>
                    <a:pt x="3114" y="489"/>
                    <a:pt x="3055" y="555"/>
                  </a:cubicBezTo>
                  <a:cubicBezTo>
                    <a:pt x="2980" y="224"/>
                    <a:pt x="2593" y="1"/>
                    <a:pt x="2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6440199" y="1127476"/>
              <a:ext cx="361088" cy="496179"/>
            </a:xfrm>
            <a:custGeom>
              <a:avLst/>
              <a:gdLst/>
              <a:ahLst/>
              <a:cxnLst/>
              <a:rect l="l" t="t" r="r" b="b"/>
              <a:pathLst>
                <a:path w="2566" h="3526" extrusionOk="0">
                  <a:moveTo>
                    <a:pt x="1278" y="1"/>
                  </a:moveTo>
                  <a:cubicBezTo>
                    <a:pt x="569" y="1"/>
                    <a:pt x="0" y="570"/>
                    <a:pt x="0" y="1279"/>
                  </a:cubicBezTo>
                  <a:lnTo>
                    <a:pt x="0" y="2247"/>
                  </a:lnTo>
                  <a:cubicBezTo>
                    <a:pt x="0" y="2956"/>
                    <a:pt x="848" y="3525"/>
                    <a:pt x="1278" y="3525"/>
                  </a:cubicBezTo>
                  <a:cubicBezTo>
                    <a:pt x="1737" y="3525"/>
                    <a:pt x="2565" y="2956"/>
                    <a:pt x="2565" y="2247"/>
                  </a:cubicBezTo>
                  <a:lnTo>
                    <a:pt x="2565" y="1279"/>
                  </a:lnTo>
                  <a:cubicBezTo>
                    <a:pt x="2565" y="570"/>
                    <a:pt x="1986" y="1"/>
                    <a:pt x="1278" y="1"/>
                  </a:cubicBezTo>
                  <a:close/>
                </a:path>
              </a:pathLst>
            </a:custGeom>
            <a:solidFill>
              <a:srgbClr val="EC8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6420499" y="1125084"/>
              <a:ext cx="296497" cy="421175"/>
            </a:xfrm>
            <a:custGeom>
              <a:avLst/>
              <a:gdLst/>
              <a:ahLst/>
              <a:cxnLst/>
              <a:rect l="l" t="t" r="r" b="b"/>
              <a:pathLst>
                <a:path w="2107" h="2993" extrusionOk="0">
                  <a:moveTo>
                    <a:pt x="1462" y="1"/>
                  </a:moveTo>
                  <a:cubicBezTo>
                    <a:pt x="1298" y="1"/>
                    <a:pt x="1133" y="23"/>
                    <a:pt x="959" y="68"/>
                  </a:cubicBezTo>
                  <a:cubicBezTo>
                    <a:pt x="0" y="308"/>
                    <a:pt x="50" y="1027"/>
                    <a:pt x="80" y="1646"/>
                  </a:cubicBezTo>
                  <a:cubicBezTo>
                    <a:pt x="90" y="1945"/>
                    <a:pt x="140" y="2185"/>
                    <a:pt x="110" y="2484"/>
                  </a:cubicBezTo>
                  <a:cubicBezTo>
                    <a:pt x="80" y="2684"/>
                    <a:pt x="140" y="2843"/>
                    <a:pt x="250" y="2993"/>
                  </a:cubicBezTo>
                  <a:cubicBezTo>
                    <a:pt x="150" y="2764"/>
                    <a:pt x="210" y="2514"/>
                    <a:pt x="369" y="2354"/>
                  </a:cubicBezTo>
                  <a:cubicBezTo>
                    <a:pt x="560" y="2145"/>
                    <a:pt x="569" y="2034"/>
                    <a:pt x="569" y="1735"/>
                  </a:cubicBezTo>
                  <a:cubicBezTo>
                    <a:pt x="569" y="1655"/>
                    <a:pt x="560" y="1546"/>
                    <a:pt x="599" y="1466"/>
                  </a:cubicBezTo>
                  <a:cubicBezTo>
                    <a:pt x="649" y="1376"/>
                    <a:pt x="749" y="1356"/>
                    <a:pt x="809" y="1276"/>
                  </a:cubicBezTo>
                  <a:cubicBezTo>
                    <a:pt x="859" y="1196"/>
                    <a:pt x="849" y="1087"/>
                    <a:pt x="899" y="996"/>
                  </a:cubicBezTo>
                  <a:cubicBezTo>
                    <a:pt x="988" y="867"/>
                    <a:pt x="1139" y="797"/>
                    <a:pt x="1278" y="797"/>
                  </a:cubicBezTo>
                  <a:cubicBezTo>
                    <a:pt x="1638" y="767"/>
                    <a:pt x="1997" y="727"/>
                    <a:pt x="2106" y="248"/>
                  </a:cubicBezTo>
                  <a:lnTo>
                    <a:pt x="1957" y="68"/>
                  </a:lnTo>
                  <a:cubicBezTo>
                    <a:pt x="1787" y="23"/>
                    <a:pt x="1625" y="1"/>
                    <a:pt x="1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6674638" y="1140282"/>
              <a:ext cx="175900" cy="370938"/>
            </a:xfrm>
            <a:custGeom>
              <a:avLst/>
              <a:gdLst/>
              <a:ahLst/>
              <a:cxnLst/>
              <a:rect l="l" t="t" r="r" b="b"/>
              <a:pathLst>
                <a:path w="1250" h="2636" extrusionOk="0">
                  <a:moveTo>
                    <a:pt x="331" y="0"/>
                  </a:moveTo>
                  <a:lnTo>
                    <a:pt x="331" y="0"/>
                  </a:lnTo>
                  <a:cubicBezTo>
                    <a:pt x="1" y="249"/>
                    <a:pt x="191" y="709"/>
                    <a:pt x="411" y="959"/>
                  </a:cubicBezTo>
                  <a:cubicBezTo>
                    <a:pt x="560" y="1128"/>
                    <a:pt x="640" y="1178"/>
                    <a:pt x="620" y="1418"/>
                  </a:cubicBezTo>
                  <a:cubicBezTo>
                    <a:pt x="600" y="1637"/>
                    <a:pt x="650" y="1687"/>
                    <a:pt x="780" y="1847"/>
                  </a:cubicBezTo>
                  <a:cubicBezTo>
                    <a:pt x="999" y="2117"/>
                    <a:pt x="870" y="2336"/>
                    <a:pt x="790" y="2636"/>
                  </a:cubicBezTo>
                  <a:cubicBezTo>
                    <a:pt x="950" y="2565"/>
                    <a:pt x="1089" y="2256"/>
                    <a:pt x="1159" y="2077"/>
                  </a:cubicBezTo>
                  <a:cubicBezTo>
                    <a:pt x="1249" y="1837"/>
                    <a:pt x="1249" y="1547"/>
                    <a:pt x="1199" y="1298"/>
                  </a:cubicBezTo>
                  <a:cubicBezTo>
                    <a:pt x="1139" y="968"/>
                    <a:pt x="1030" y="589"/>
                    <a:pt x="810" y="360"/>
                  </a:cubicBezTo>
                  <a:cubicBezTo>
                    <a:pt x="710" y="260"/>
                    <a:pt x="520" y="200"/>
                    <a:pt x="460" y="60"/>
                  </a:cubicBezTo>
                  <a:lnTo>
                    <a:pt x="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6205479" y="2544943"/>
              <a:ext cx="685729" cy="268494"/>
            </a:xfrm>
            <a:custGeom>
              <a:avLst/>
              <a:gdLst/>
              <a:ahLst/>
              <a:cxnLst/>
              <a:rect l="l" t="t" r="r" b="b"/>
              <a:pathLst>
                <a:path w="4873" h="1908" extrusionOk="0">
                  <a:moveTo>
                    <a:pt x="4832" y="1"/>
                  </a:moveTo>
                  <a:cubicBezTo>
                    <a:pt x="4224" y="530"/>
                    <a:pt x="2536" y="1159"/>
                    <a:pt x="71" y="1568"/>
                  </a:cubicBezTo>
                  <a:cubicBezTo>
                    <a:pt x="51" y="1678"/>
                    <a:pt x="21" y="1798"/>
                    <a:pt x="1" y="1907"/>
                  </a:cubicBezTo>
                  <a:cubicBezTo>
                    <a:pt x="2556" y="1488"/>
                    <a:pt x="4293" y="829"/>
                    <a:pt x="4872" y="290"/>
                  </a:cubicBezTo>
                  <a:cubicBezTo>
                    <a:pt x="4863" y="190"/>
                    <a:pt x="4852" y="90"/>
                    <a:pt x="4832" y="1"/>
                  </a:cubicBezTo>
                  <a:close/>
                </a:path>
              </a:pathLst>
            </a:custGeom>
            <a:solidFill>
              <a:srgbClr val="0E3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6084742" y="2469095"/>
              <a:ext cx="1011495" cy="1900846"/>
            </a:xfrm>
            <a:custGeom>
              <a:avLst/>
              <a:gdLst/>
              <a:ahLst/>
              <a:cxnLst/>
              <a:rect l="l" t="t" r="r" b="b"/>
              <a:pathLst>
                <a:path w="7188" h="13508" extrusionOk="0">
                  <a:moveTo>
                    <a:pt x="1508" y="1"/>
                  </a:moveTo>
                  <a:cubicBezTo>
                    <a:pt x="1198" y="989"/>
                    <a:pt x="829" y="2357"/>
                    <a:pt x="639" y="3615"/>
                  </a:cubicBezTo>
                  <a:cubicBezTo>
                    <a:pt x="380" y="5431"/>
                    <a:pt x="330" y="7118"/>
                    <a:pt x="240" y="7628"/>
                  </a:cubicBezTo>
                  <a:cubicBezTo>
                    <a:pt x="0" y="8975"/>
                    <a:pt x="0" y="9145"/>
                    <a:pt x="190" y="10253"/>
                  </a:cubicBezTo>
                  <a:cubicBezTo>
                    <a:pt x="330" y="11042"/>
                    <a:pt x="679" y="13507"/>
                    <a:pt x="679" y="13507"/>
                  </a:cubicBezTo>
                  <a:lnTo>
                    <a:pt x="1438" y="13507"/>
                  </a:lnTo>
                  <a:cubicBezTo>
                    <a:pt x="1438" y="13507"/>
                    <a:pt x="1577" y="10563"/>
                    <a:pt x="1637" y="9544"/>
                  </a:cubicBezTo>
                  <a:cubicBezTo>
                    <a:pt x="1697" y="8536"/>
                    <a:pt x="1448" y="7648"/>
                    <a:pt x="1648" y="6889"/>
                  </a:cubicBezTo>
                  <a:cubicBezTo>
                    <a:pt x="1827" y="6160"/>
                    <a:pt x="2646" y="4423"/>
                    <a:pt x="3135" y="2446"/>
                  </a:cubicBezTo>
                  <a:cubicBezTo>
                    <a:pt x="3135" y="2446"/>
                    <a:pt x="3215" y="2486"/>
                    <a:pt x="3336" y="2486"/>
                  </a:cubicBezTo>
                  <a:cubicBezTo>
                    <a:pt x="3397" y="2486"/>
                    <a:pt x="3468" y="2476"/>
                    <a:pt x="3544" y="2446"/>
                  </a:cubicBezTo>
                  <a:cubicBezTo>
                    <a:pt x="3544" y="2446"/>
                    <a:pt x="3624" y="2826"/>
                    <a:pt x="4073" y="4892"/>
                  </a:cubicBezTo>
                  <a:cubicBezTo>
                    <a:pt x="4273" y="5771"/>
                    <a:pt x="4782" y="7078"/>
                    <a:pt x="4982" y="7857"/>
                  </a:cubicBezTo>
                  <a:cubicBezTo>
                    <a:pt x="5131" y="8436"/>
                    <a:pt x="5231" y="9534"/>
                    <a:pt x="5361" y="9953"/>
                  </a:cubicBezTo>
                  <a:cubicBezTo>
                    <a:pt x="5670" y="10932"/>
                    <a:pt x="6170" y="12229"/>
                    <a:pt x="6419" y="13507"/>
                  </a:cubicBezTo>
                  <a:lnTo>
                    <a:pt x="7188" y="13507"/>
                  </a:lnTo>
                  <a:cubicBezTo>
                    <a:pt x="7188" y="13507"/>
                    <a:pt x="7038" y="10213"/>
                    <a:pt x="6739" y="9025"/>
                  </a:cubicBezTo>
                  <a:cubicBezTo>
                    <a:pt x="6449" y="7847"/>
                    <a:pt x="6160" y="7268"/>
                    <a:pt x="6100" y="6530"/>
                  </a:cubicBezTo>
                  <a:cubicBezTo>
                    <a:pt x="6040" y="5791"/>
                    <a:pt x="5930" y="3664"/>
                    <a:pt x="5840" y="1898"/>
                  </a:cubicBezTo>
                  <a:cubicBezTo>
                    <a:pt x="5801" y="1188"/>
                    <a:pt x="5710" y="569"/>
                    <a:pt x="5610" y="41"/>
                  </a:cubicBezTo>
                  <a:cubicBezTo>
                    <a:pt x="4878" y="228"/>
                    <a:pt x="4196" y="292"/>
                    <a:pt x="3606" y="292"/>
                  </a:cubicBezTo>
                  <a:cubicBezTo>
                    <a:pt x="2346" y="292"/>
                    <a:pt x="1508" y="1"/>
                    <a:pt x="1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6250509" y="2813295"/>
              <a:ext cx="274123" cy="1323331"/>
            </a:xfrm>
            <a:custGeom>
              <a:avLst/>
              <a:gdLst/>
              <a:ahLst/>
              <a:cxnLst/>
              <a:rect l="l" t="t" r="r" b="b"/>
              <a:pathLst>
                <a:path w="1948" h="9404" extrusionOk="0">
                  <a:moveTo>
                    <a:pt x="1947" y="0"/>
                  </a:moveTo>
                  <a:cubicBezTo>
                    <a:pt x="1927" y="40"/>
                    <a:pt x="1398" y="1418"/>
                    <a:pt x="869" y="2826"/>
                  </a:cubicBezTo>
                  <a:cubicBezTo>
                    <a:pt x="340" y="4263"/>
                    <a:pt x="40" y="4363"/>
                    <a:pt x="20" y="5022"/>
                  </a:cubicBezTo>
                  <a:cubicBezTo>
                    <a:pt x="0" y="5601"/>
                    <a:pt x="320" y="7158"/>
                    <a:pt x="330" y="9404"/>
                  </a:cubicBezTo>
                  <a:cubicBezTo>
                    <a:pt x="380" y="8556"/>
                    <a:pt x="419" y="7597"/>
                    <a:pt x="450" y="7098"/>
                  </a:cubicBezTo>
                  <a:cubicBezTo>
                    <a:pt x="510" y="6090"/>
                    <a:pt x="270" y="5202"/>
                    <a:pt x="459" y="4443"/>
                  </a:cubicBezTo>
                  <a:cubicBezTo>
                    <a:pt x="649" y="3714"/>
                    <a:pt x="1458" y="1977"/>
                    <a:pt x="1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6583452" y="2814702"/>
              <a:ext cx="342935" cy="1323472"/>
            </a:xfrm>
            <a:custGeom>
              <a:avLst/>
              <a:gdLst/>
              <a:ahLst/>
              <a:cxnLst/>
              <a:rect l="l" t="t" r="r" b="b"/>
              <a:pathLst>
                <a:path w="2437" h="9405" extrusionOk="0">
                  <a:moveTo>
                    <a:pt x="0" y="1"/>
                  </a:moveTo>
                  <a:cubicBezTo>
                    <a:pt x="20" y="80"/>
                    <a:pt x="120" y="569"/>
                    <a:pt x="529" y="2436"/>
                  </a:cubicBezTo>
                  <a:cubicBezTo>
                    <a:pt x="719" y="3315"/>
                    <a:pt x="1228" y="4622"/>
                    <a:pt x="1438" y="5401"/>
                  </a:cubicBezTo>
                  <a:cubicBezTo>
                    <a:pt x="1578" y="5980"/>
                    <a:pt x="1687" y="7078"/>
                    <a:pt x="1817" y="7497"/>
                  </a:cubicBezTo>
                  <a:cubicBezTo>
                    <a:pt x="1987" y="8047"/>
                    <a:pt x="2226" y="8706"/>
                    <a:pt x="2436" y="9404"/>
                  </a:cubicBezTo>
                  <a:cubicBezTo>
                    <a:pt x="1807" y="6889"/>
                    <a:pt x="1767" y="5481"/>
                    <a:pt x="1787" y="5192"/>
                  </a:cubicBezTo>
                  <a:cubicBezTo>
                    <a:pt x="1797" y="4902"/>
                    <a:pt x="1438" y="4482"/>
                    <a:pt x="1059" y="3415"/>
                  </a:cubicBezTo>
                  <a:cubicBezTo>
                    <a:pt x="779" y="2606"/>
                    <a:pt x="50" y="19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6076299" y="4489544"/>
              <a:ext cx="297904" cy="163376"/>
            </a:xfrm>
            <a:custGeom>
              <a:avLst/>
              <a:gdLst/>
              <a:ahLst/>
              <a:cxnLst/>
              <a:rect l="l" t="t" r="r" b="b"/>
              <a:pathLst>
                <a:path w="2117" h="1161" extrusionOk="0">
                  <a:moveTo>
                    <a:pt x="1489" y="1"/>
                  </a:moveTo>
                  <a:cubicBezTo>
                    <a:pt x="1337" y="1"/>
                    <a:pt x="1176" y="27"/>
                    <a:pt x="1039" y="78"/>
                  </a:cubicBezTo>
                  <a:cubicBezTo>
                    <a:pt x="690" y="198"/>
                    <a:pt x="0" y="1056"/>
                    <a:pt x="0" y="1056"/>
                  </a:cubicBezTo>
                  <a:cubicBezTo>
                    <a:pt x="0" y="1056"/>
                    <a:pt x="330" y="1160"/>
                    <a:pt x="564" y="1160"/>
                  </a:cubicBezTo>
                  <a:cubicBezTo>
                    <a:pt x="590" y="1160"/>
                    <a:pt x="616" y="1159"/>
                    <a:pt x="639" y="1156"/>
                  </a:cubicBezTo>
                  <a:cubicBezTo>
                    <a:pt x="879" y="1136"/>
                    <a:pt x="2117" y="427"/>
                    <a:pt x="2007" y="198"/>
                  </a:cubicBezTo>
                  <a:cubicBezTo>
                    <a:pt x="1940" y="64"/>
                    <a:pt x="1726" y="1"/>
                    <a:pt x="14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6035631" y="4292115"/>
              <a:ext cx="290868" cy="364183"/>
            </a:xfrm>
            <a:custGeom>
              <a:avLst/>
              <a:gdLst/>
              <a:ahLst/>
              <a:cxnLst/>
              <a:rect l="l" t="t" r="r" b="b"/>
              <a:pathLst>
                <a:path w="2067" h="2588" extrusionOk="0">
                  <a:moveTo>
                    <a:pt x="1915" y="0"/>
                  </a:moveTo>
                  <a:cubicBezTo>
                    <a:pt x="1881" y="0"/>
                    <a:pt x="1831" y="32"/>
                    <a:pt x="1817" y="73"/>
                  </a:cubicBezTo>
                  <a:cubicBezTo>
                    <a:pt x="1777" y="183"/>
                    <a:pt x="1817" y="343"/>
                    <a:pt x="1747" y="412"/>
                  </a:cubicBezTo>
                  <a:cubicBezTo>
                    <a:pt x="1697" y="457"/>
                    <a:pt x="1650" y="492"/>
                    <a:pt x="1589" y="492"/>
                  </a:cubicBezTo>
                  <a:cubicBezTo>
                    <a:pt x="1540" y="492"/>
                    <a:pt x="1483" y="470"/>
                    <a:pt x="1407" y="412"/>
                  </a:cubicBezTo>
                  <a:cubicBezTo>
                    <a:pt x="1344" y="360"/>
                    <a:pt x="1250" y="340"/>
                    <a:pt x="1154" y="340"/>
                  </a:cubicBezTo>
                  <a:cubicBezTo>
                    <a:pt x="994" y="340"/>
                    <a:pt x="830" y="396"/>
                    <a:pt x="799" y="452"/>
                  </a:cubicBezTo>
                  <a:cubicBezTo>
                    <a:pt x="739" y="532"/>
                    <a:pt x="719" y="902"/>
                    <a:pt x="649" y="1231"/>
                  </a:cubicBezTo>
                  <a:cubicBezTo>
                    <a:pt x="579" y="1561"/>
                    <a:pt x="229" y="1800"/>
                    <a:pt x="110" y="1950"/>
                  </a:cubicBezTo>
                  <a:cubicBezTo>
                    <a:pt x="0" y="2100"/>
                    <a:pt x="0" y="2309"/>
                    <a:pt x="60" y="2429"/>
                  </a:cubicBezTo>
                  <a:cubicBezTo>
                    <a:pt x="92" y="2506"/>
                    <a:pt x="377" y="2588"/>
                    <a:pt x="667" y="2588"/>
                  </a:cubicBezTo>
                  <a:cubicBezTo>
                    <a:pt x="827" y="2588"/>
                    <a:pt x="987" y="2563"/>
                    <a:pt x="1108" y="2499"/>
                  </a:cubicBezTo>
                  <a:cubicBezTo>
                    <a:pt x="1447" y="2329"/>
                    <a:pt x="1647" y="1890"/>
                    <a:pt x="1717" y="1670"/>
                  </a:cubicBezTo>
                  <a:cubicBezTo>
                    <a:pt x="1777" y="1451"/>
                    <a:pt x="1977" y="1211"/>
                    <a:pt x="2026" y="1042"/>
                  </a:cubicBezTo>
                  <a:cubicBezTo>
                    <a:pt x="2066" y="882"/>
                    <a:pt x="2037" y="752"/>
                    <a:pt x="1986" y="562"/>
                  </a:cubicBezTo>
                  <a:cubicBezTo>
                    <a:pt x="1926" y="343"/>
                    <a:pt x="1966" y="183"/>
                    <a:pt x="1946" y="23"/>
                  </a:cubicBezTo>
                  <a:cubicBezTo>
                    <a:pt x="1943" y="7"/>
                    <a:pt x="1931" y="0"/>
                    <a:pt x="19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0"/>
            <p:cNvSpPr/>
            <p:nvPr/>
          </p:nvSpPr>
          <p:spPr>
            <a:xfrm>
              <a:off x="6038445" y="4409053"/>
              <a:ext cx="285239" cy="247245"/>
            </a:xfrm>
            <a:custGeom>
              <a:avLst/>
              <a:gdLst/>
              <a:ahLst/>
              <a:cxnLst/>
              <a:rect l="l" t="t" r="r" b="b"/>
              <a:pathLst>
                <a:path w="2027" h="1757" extrusionOk="0">
                  <a:moveTo>
                    <a:pt x="2017" y="1"/>
                  </a:moveTo>
                  <a:lnTo>
                    <a:pt x="2017" y="1"/>
                  </a:lnTo>
                  <a:cubicBezTo>
                    <a:pt x="1946" y="251"/>
                    <a:pt x="1737" y="470"/>
                    <a:pt x="1637" y="770"/>
                  </a:cubicBezTo>
                  <a:cubicBezTo>
                    <a:pt x="1557" y="979"/>
                    <a:pt x="1387" y="1298"/>
                    <a:pt x="1048" y="1468"/>
                  </a:cubicBezTo>
                  <a:cubicBezTo>
                    <a:pt x="927" y="1529"/>
                    <a:pt x="768" y="1552"/>
                    <a:pt x="610" y="1552"/>
                  </a:cubicBezTo>
                  <a:cubicBezTo>
                    <a:pt x="326" y="1552"/>
                    <a:pt x="45" y="1475"/>
                    <a:pt x="0" y="1398"/>
                  </a:cubicBezTo>
                  <a:lnTo>
                    <a:pt x="0" y="1398"/>
                  </a:lnTo>
                  <a:cubicBezTo>
                    <a:pt x="0" y="1478"/>
                    <a:pt x="10" y="1548"/>
                    <a:pt x="40" y="1598"/>
                  </a:cubicBezTo>
                  <a:cubicBezTo>
                    <a:pt x="72" y="1675"/>
                    <a:pt x="357" y="1757"/>
                    <a:pt x="647" y="1757"/>
                  </a:cubicBezTo>
                  <a:cubicBezTo>
                    <a:pt x="807" y="1757"/>
                    <a:pt x="967" y="1732"/>
                    <a:pt x="1088" y="1668"/>
                  </a:cubicBezTo>
                  <a:cubicBezTo>
                    <a:pt x="1427" y="1498"/>
                    <a:pt x="1627" y="1059"/>
                    <a:pt x="1697" y="839"/>
                  </a:cubicBezTo>
                  <a:cubicBezTo>
                    <a:pt x="1757" y="620"/>
                    <a:pt x="1957" y="380"/>
                    <a:pt x="2006" y="211"/>
                  </a:cubicBezTo>
                  <a:cubicBezTo>
                    <a:pt x="2026" y="140"/>
                    <a:pt x="2026" y="71"/>
                    <a:pt x="20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6899507" y="4489544"/>
              <a:ext cx="297904" cy="163376"/>
            </a:xfrm>
            <a:custGeom>
              <a:avLst/>
              <a:gdLst/>
              <a:ahLst/>
              <a:cxnLst/>
              <a:rect l="l" t="t" r="r" b="b"/>
              <a:pathLst>
                <a:path w="2117" h="1161" extrusionOk="0">
                  <a:moveTo>
                    <a:pt x="623" y="1"/>
                  </a:moveTo>
                  <a:cubicBezTo>
                    <a:pt x="388" y="1"/>
                    <a:pt x="177" y="64"/>
                    <a:pt x="110" y="198"/>
                  </a:cubicBezTo>
                  <a:cubicBezTo>
                    <a:pt x="0" y="427"/>
                    <a:pt x="1238" y="1136"/>
                    <a:pt x="1468" y="1156"/>
                  </a:cubicBezTo>
                  <a:cubicBezTo>
                    <a:pt x="1493" y="1159"/>
                    <a:pt x="1519" y="1160"/>
                    <a:pt x="1546" y="1160"/>
                  </a:cubicBezTo>
                  <a:cubicBezTo>
                    <a:pt x="1787" y="1160"/>
                    <a:pt x="2117" y="1056"/>
                    <a:pt x="2117" y="1056"/>
                  </a:cubicBezTo>
                  <a:cubicBezTo>
                    <a:pt x="2117" y="1056"/>
                    <a:pt x="1428" y="198"/>
                    <a:pt x="1078" y="78"/>
                  </a:cubicBezTo>
                  <a:cubicBezTo>
                    <a:pt x="938" y="27"/>
                    <a:pt x="775" y="1"/>
                    <a:pt x="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0"/>
            <p:cNvSpPr/>
            <p:nvPr/>
          </p:nvSpPr>
          <p:spPr>
            <a:xfrm>
              <a:off x="6944397" y="4292115"/>
              <a:ext cx="292416" cy="364183"/>
            </a:xfrm>
            <a:custGeom>
              <a:avLst/>
              <a:gdLst/>
              <a:ahLst/>
              <a:cxnLst/>
              <a:rect l="l" t="t" r="r" b="b"/>
              <a:pathLst>
                <a:path w="2078" h="2588" extrusionOk="0">
                  <a:moveTo>
                    <a:pt x="158" y="0"/>
                  </a:moveTo>
                  <a:cubicBezTo>
                    <a:pt x="142" y="0"/>
                    <a:pt x="131" y="7"/>
                    <a:pt x="131" y="23"/>
                  </a:cubicBezTo>
                  <a:cubicBezTo>
                    <a:pt x="111" y="183"/>
                    <a:pt x="151" y="343"/>
                    <a:pt x="91" y="562"/>
                  </a:cubicBezTo>
                  <a:cubicBezTo>
                    <a:pt x="41" y="752"/>
                    <a:pt x="1" y="882"/>
                    <a:pt x="51" y="1042"/>
                  </a:cubicBezTo>
                  <a:cubicBezTo>
                    <a:pt x="100" y="1211"/>
                    <a:pt x="300" y="1451"/>
                    <a:pt x="360" y="1670"/>
                  </a:cubicBezTo>
                  <a:cubicBezTo>
                    <a:pt x="430" y="1890"/>
                    <a:pt x="630" y="2329"/>
                    <a:pt x="969" y="2499"/>
                  </a:cubicBezTo>
                  <a:cubicBezTo>
                    <a:pt x="1090" y="2563"/>
                    <a:pt x="1249" y="2588"/>
                    <a:pt x="1408" y="2588"/>
                  </a:cubicBezTo>
                  <a:cubicBezTo>
                    <a:pt x="1695" y="2588"/>
                    <a:pt x="1979" y="2506"/>
                    <a:pt x="2017" y="2429"/>
                  </a:cubicBezTo>
                  <a:cubicBezTo>
                    <a:pt x="2077" y="2309"/>
                    <a:pt x="2077" y="2100"/>
                    <a:pt x="1957" y="1950"/>
                  </a:cubicBezTo>
                  <a:cubicBezTo>
                    <a:pt x="1848" y="1800"/>
                    <a:pt x="1498" y="1561"/>
                    <a:pt x="1429" y="1231"/>
                  </a:cubicBezTo>
                  <a:cubicBezTo>
                    <a:pt x="1349" y="902"/>
                    <a:pt x="1338" y="532"/>
                    <a:pt x="1278" y="452"/>
                  </a:cubicBezTo>
                  <a:cubicBezTo>
                    <a:pt x="1247" y="396"/>
                    <a:pt x="1083" y="340"/>
                    <a:pt x="923" y="340"/>
                  </a:cubicBezTo>
                  <a:cubicBezTo>
                    <a:pt x="827" y="340"/>
                    <a:pt x="733" y="360"/>
                    <a:pt x="670" y="412"/>
                  </a:cubicBezTo>
                  <a:cubicBezTo>
                    <a:pt x="595" y="470"/>
                    <a:pt x="537" y="492"/>
                    <a:pt x="488" y="492"/>
                  </a:cubicBezTo>
                  <a:cubicBezTo>
                    <a:pt x="427" y="492"/>
                    <a:pt x="380" y="457"/>
                    <a:pt x="330" y="412"/>
                  </a:cubicBezTo>
                  <a:cubicBezTo>
                    <a:pt x="260" y="343"/>
                    <a:pt x="300" y="183"/>
                    <a:pt x="260" y="73"/>
                  </a:cubicBezTo>
                  <a:cubicBezTo>
                    <a:pt x="247" y="32"/>
                    <a:pt x="191" y="0"/>
                    <a:pt x="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6948618" y="4409053"/>
              <a:ext cx="285380" cy="247245"/>
            </a:xfrm>
            <a:custGeom>
              <a:avLst/>
              <a:gdLst/>
              <a:ahLst/>
              <a:cxnLst/>
              <a:rect l="l" t="t" r="r" b="b"/>
              <a:pathLst>
                <a:path w="2028" h="1757" extrusionOk="0">
                  <a:moveTo>
                    <a:pt x="1" y="1"/>
                  </a:moveTo>
                  <a:cubicBezTo>
                    <a:pt x="1" y="71"/>
                    <a:pt x="1" y="140"/>
                    <a:pt x="21" y="211"/>
                  </a:cubicBezTo>
                  <a:cubicBezTo>
                    <a:pt x="70" y="380"/>
                    <a:pt x="270" y="620"/>
                    <a:pt x="330" y="839"/>
                  </a:cubicBezTo>
                  <a:cubicBezTo>
                    <a:pt x="400" y="1059"/>
                    <a:pt x="600" y="1498"/>
                    <a:pt x="939" y="1668"/>
                  </a:cubicBezTo>
                  <a:cubicBezTo>
                    <a:pt x="1060" y="1732"/>
                    <a:pt x="1219" y="1757"/>
                    <a:pt x="1378" y="1757"/>
                  </a:cubicBezTo>
                  <a:cubicBezTo>
                    <a:pt x="1665" y="1757"/>
                    <a:pt x="1949" y="1675"/>
                    <a:pt x="1987" y="1598"/>
                  </a:cubicBezTo>
                  <a:cubicBezTo>
                    <a:pt x="2007" y="1548"/>
                    <a:pt x="2027" y="1478"/>
                    <a:pt x="2027" y="1398"/>
                  </a:cubicBezTo>
                  <a:lnTo>
                    <a:pt x="2027" y="1398"/>
                  </a:lnTo>
                  <a:cubicBezTo>
                    <a:pt x="1982" y="1475"/>
                    <a:pt x="1697" y="1552"/>
                    <a:pt x="1412" y="1552"/>
                  </a:cubicBezTo>
                  <a:cubicBezTo>
                    <a:pt x="1254" y="1552"/>
                    <a:pt x="1097" y="1529"/>
                    <a:pt x="979" y="1468"/>
                  </a:cubicBezTo>
                  <a:cubicBezTo>
                    <a:pt x="640" y="1298"/>
                    <a:pt x="470" y="979"/>
                    <a:pt x="390" y="770"/>
                  </a:cubicBezTo>
                  <a:cubicBezTo>
                    <a:pt x="290" y="470"/>
                    <a:pt x="81" y="25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4845708" y="2414355"/>
              <a:ext cx="2080686" cy="427085"/>
            </a:xfrm>
            <a:custGeom>
              <a:avLst/>
              <a:gdLst/>
              <a:ahLst/>
              <a:cxnLst/>
              <a:rect l="l" t="t" r="r" b="b"/>
              <a:pathLst>
                <a:path w="14786" h="3035" extrusionOk="0">
                  <a:moveTo>
                    <a:pt x="10413" y="0"/>
                  </a:moveTo>
                  <a:cubicBezTo>
                    <a:pt x="9534" y="60"/>
                    <a:pt x="8546" y="140"/>
                    <a:pt x="7498" y="250"/>
                  </a:cubicBezTo>
                  <a:cubicBezTo>
                    <a:pt x="5691" y="419"/>
                    <a:pt x="3824" y="739"/>
                    <a:pt x="2387" y="1098"/>
                  </a:cubicBezTo>
                  <a:cubicBezTo>
                    <a:pt x="1368" y="1348"/>
                    <a:pt x="670" y="1608"/>
                    <a:pt x="310" y="1847"/>
                  </a:cubicBezTo>
                  <a:cubicBezTo>
                    <a:pt x="31" y="2037"/>
                    <a:pt x="0" y="2176"/>
                    <a:pt x="11" y="2296"/>
                  </a:cubicBezTo>
                  <a:cubicBezTo>
                    <a:pt x="20" y="2406"/>
                    <a:pt x="80" y="2506"/>
                    <a:pt x="180" y="2586"/>
                  </a:cubicBezTo>
                  <a:cubicBezTo>
                    <a:pt x="630" y="2955"/>
                    <a:pt x="2077" y="3035"/>
                    <a:pt x="3215" y="3035"/>
                  </a:cubicBezTo>
                  <a:cubicBezTo>
                    <a:pt x="4503" y="3035"/>
                    <a:pt x="6100" y="2935"/>
                    <a:pt x="7847" y="2755"/>
                  </a:cubicBezTo>
                  <a:cubicBezTo>
                    <a:pt x="11580" y="2356"/>
                    <a:pt x="14096" y="1468"/>
                    <a:pt x="14635" y="789"/>
                  </a:cubicBezTo>
                  <a:cubicBezTo>
                    <a:pt x="14735" y="659"/>
                    <a:pt x="14785" y="539"/>
                    <a:pt x="14765" y="410"/>
                  </a:cubicBezTo>
                  <a:cubicBezTo>
                    <a:pt x="14755" y="250"/>
                    <a:pt x="14626" y="140"/>
                    <a:pt x="14376" y="60"/>
                  </a:cubicBezTo>
                  <a:lnTo>
                    <a:pt x="14346" y="50"/>
                  </a:lnTo>
                  <a:lnTo>
                    <a:pt x="14406" y="390"/>
                  </a:lnTo>
                  <a:cubicBezTo>
                    <a:pt x="14396" y="410"/>
                    <a:pt x="14346" y="510"/>
                    <a:pt x="14326" y="539"/>
                  </a:cubicBezTo>
                  <a:cubicBezTo>
                    <a:pt x="13916" y="1049"/>
                    <a:pt x="11620" y="1957"/>
                    <a:pt x="7807" y="2356"/>
                  </a:cubicBezTo>
                  <a:cubicBezTo>
                    <a:pt x="5976" y="2551"/>
                    <a:pt x="4434" y="2633"/>
                    <a:pt x="3237" y="2633"/>
                  </a:cubicBezTo>
                  <a:cubicBezTo>
                    <a:pt x="1668" y="2633"/>
                    <a:pt x="691" y="2491"/>
                    <a:pt x="430" y="2276"/>
                  </a:cubicBezTo>
                  <a:lnTo>
                    <a:pt x="420" y="2267"/>
                  </a:lnTo>
                  <a:cubicBezTo>
                    <a:pt x="480" y="2196"/>
                    <a:pt x="799" y="1907"/>
                    <a:pt x="2487" y="1478"/>
                  </a:cubicBezTo>
                  <a:cubicBezTo>
                    <a:pt x="3904" y="1129"/>
                    <a:pt x="5751" y="819"/>
                    <a:pt x="7538" y="639"/>
                  </a:cubicBezTo>
                  <a:cubicBezTo>
                    <a:pt x="8536" y="539"/>
                    <a:pt x="9464" y="470"/>
                    <a:pt x="10303" y="410"/>
                  </a:cubicBezTo>
                  <a:lnTo>
                    <a:pt x="104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4889331" y="2414355"/>
              <a:ext cx="1424509" cy="260051"/>
            </a:xfrm>
            <a:custGeom>
              <a:avLst/>
              <a:gdLst/>
              <a:ahLst/>
              <a:cxnLst/>
              <a:rect l="l" t="t" r="r" b="b"/>
              <a:pathLst>
                <a:path w="10123" h="1848" extrusionOk="0">
                  <a:moveTo>
                    <a:pt x="10103" y="0"/>
                  </a:moveTo>
                  <a:cubicBezTo>
                    <a:pt x="9224" y="60"/>
                    <a:pt x="8236" y="140"/>
                    <a:pt x="7188" y="250"/>
                  </a:cubicBezTo>
                  <a:cubicBezTo>
                    <a:pt x="5381" y="419"/>
                    <a:pt x="3514" y="739"/>
                    <a:pt x="2077" y="1098"/>
                  </a:cubicBezTo>
                  <a:cubicBezTo>
                    <a:pt x="1058" y="1348"/>
                    <a:pt x="360" y="1608"/>
                    <a:pt x="0" y="1847"/>
                  </a:cubicBezTo>
                  <a:cubicBezTo>
                    <a:pt x="0" y="1847"/>
                    <a:pt x="1467" y="978"/>
                    <a:pt x="7177" y="350"/>
                  </a:cubicBezTo>
                  <a:cubicBezTo>
                    <a:pt x="8226" y="230"/>
                    <a:pt x="9204" y="210"/>
                    <a:pt x="10083" y="150"/>
                  </a:cubicBezTo>
                  <a:lnTo>
                    <a:pt x="101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4904669" y="2421391"/>
              <a:ext cx="1997802" cy="382055"/>
            </a:xfrm>
            <a:custGeom>
              <a:avLst/>
              <a:gdLst/>
              <a:ahLst/>
              <a:cxnLst/>
              <a:rect l="l" t="t" r="r" b="b"/>
              <a:pathLst>
                <a:path w="14197" h="2715" extrusionOk="0">
                  <a:moveTo>
                    <a:pt x="1" y="2217"/>
                  </a:moveTo>
                  <a:cubicBezTo>
                    <a:pt x="1" y="2217"/>
                    <a:pt x="1" y="2217"/>
                    <a:pt x="1" y="2219"/>
                  </a:cubicBezTo>
                  <a:lnTo>
                    <a:pt x="1" y="2219"/>
                  </a:lnTo>
                  <a:cubicBezTo>
                    <a:pt x="1" y="2217"/>
                    <a:pt x="1" y="2217"/>
                    <a:pt x="1" y="2217"/>
                  </a:cubicBezTo>
                  <a:close/>
                  <a:moveTo>
                    <a:pt x="13917" y="0"/>
                  </a:moveTo>
                  <a:lnTo>
                    <a:pt x="13987" y="340"/>
                  </a:lnTo>
                  <a:cubicBezTo>
                    <a:pt x="13977" y="360"/>
                    <a:pt x="13927" y="460"/>
                    <a:pt x="13907" y="489"/>
                  </a:cubicBezTo>
                  <a:cubicBezTo>
                    <a:pt x="13497" y="999"/>
                    <a:pt x="11201" y="1907"/>
                    <a:pt x="7378" y="2306"/>
                  </a:cubicBezTo>
                  <a:cubicBezTo>
                    <a:pt x="5551" y="2501"/>
                    <a:pt x="4012" y="2583"/>
                    <a:pt x="2816" y="2583"/>
                  </a:cubicBezTo>
                  <a:cubicBezTo>
                    <a:pt x="1249" y="2583"/>
                    <a:pt x="272" y="2441"/>
                    <a:pt x="11" y="2226"/>
                  </a:cubicBezTo>
                  <a:cubicBezTo>
                    <a:pt x="4" y="2226"/>
                    <a:pt x="2" y="2222"/>
                    <a:pt x="1" y="2219"/>
                  </a:cubicBezTo>
                  <a:lnTo>
                    <a:pt x="1" y="2219"/>
                  </a:lnTo>
                  <a:cubicBezTo>
                    <a:pt x="7" y="2254"/>
                    <a:pt x="140" y="2715"/>
                    <a:pt x="2858" y="2715"/>
                  </a:cubicBezTo>
                  <a:cubicBezTo>
                    <a:pt x="3910" y="2715"/>
                    <a:pt x="5349" y="2646"/>
                    <a:pt x="7318" y="2456"/>
                  </a:cubicBezTo>
                  <a:cubicBezTo>
                    <a:pt x="11082" y="2097"/>
                    <a:pt x="13568" y="1168"/>
                    <a:pt x="14107" y="489"/>
                  </a:cubicBezTo>
                  <a:cubicBezTo>
                    <a:pt x="14196" y="380"/>
                    <a:pt x="14076" y="50"/>
                    <a:pt x="13957" y="10"/>
                  </a:cubicBezTo>
                  <a:lnTo>
                    <a:pt x="139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4896226" y="2484574"/>
              <a:ext cx="1229471" cy="248793"/>
            </a:xfrm>
            <a:custGeom>
              <a:avLst/>
              <a:gdLst/>
              <a:ahLst/>
              <a:cxnLst/>
              <a:rect l="l" t="t" r="r" b="b"/>
              <a:pathLst>
                <a:path w="8737" h="1768" extrusionOk="0">
                  <a:moveTo>
                    <a:pt x="8736" y="0"/>
                  </a:moveTo>
                  <a:lnTo>
                    <a:pt x="8736" y="0"/>
                  </a:lnTo>
                  <a:cubicBezTo>
                    <a:pt x="8197" y="40"/>
                    <a:pt x="7628" y="80"/>
                    <a:pt x="7039" y="130"/>
                  </a:cubicBezTo>
                  <a:cubicBezTo>
                    <a:pt x="5252" y="290"/>
                    <a:pt x="3395" y="530"/>
                    <a:pt x="1977" y="909"/>
                  </a:cubicBezTo>
                  <a:cubicBezTo>
                    <a:pt x="500" y="1308"/>
                    <a:pt x="181" y="1488"/>
                    <a:pt x="81" y="1597"/>
                  </a:cubicBezTo>
                  <a:cubicBezTo>
                    <a:pt x="31" y="1648"/>
                    <a:pt x="1" y="1737"/>
                    <a:pt x="61" y="1768"/>
                  </a:cubicBezTo>
                  <a:cubicBezTo>
                    <a:pt x="121" y="1688"/>
                    <a:pt x="450" y="1398"/>
                    <a:pt x="2128" y="979"/>
                  </a:cubicBezTo>
                  <a:cubicBezTo>
                    <a:pt x="3545" y="630"/>
                    <a:pt x="5392" y="320"/>
                    <a:pt x="7179" y="140"/>
                  </a:cubicBezTo>
                  <a:cubicBezTo>
                    <a:pt x="7718" y="91"/>
                    <a:pt x="8237" y="40"/>
                    <a:pt x="87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4847115" y="2549165"/>
              <a:ext cx="2034248" cy="292275"/>
            </a:xfrm>
            <a:custGeom>
              <a:avLst/>
              <a:gdLst/>
              <a:ahLst/>
              <a:cxnLst/>
              <a:rect l="l" t="t" r="r" b="b"/>
              <a:pathLst>
                <a:path w="14456" h="2077" extrusionOk="0">
                  <a:moveTo>
                    <a:pt x="14456" y="0"/>
                  </a:moveTo>
                  <a:cubicBezTo>
                    <a:pt x="13657" y="639"/>
                    <a:pt x="11251" y="1398"/>
                    <a:pt x="7827" y="1728"/>
                  </a:cubicBezTo>
                  <a:cubicBezTo>
                    <a:pt x="6181" y="1878"/>
                    <a:pt x="4668" y="1958"/>
                    <a:pt x="3421" y="1958"/>
                  </a:cubicBezTo>
                  <a:cubicBezTo>
                    <a:pt x="3345" y="1958"/>
                    <a:pt x="3270" y="1958"/>
                    <a:pt x="3195" y="1957"/>
                  </a:cubicBezTo>
                  <a:cubicBezTo>
                    <a:pt x="2057" y="1947"/>
                    <a:pt x="609" y="1857"/>
                    <a:pt x="161" y="1488"/>
                  </a:cubicBezTo>
                  <a:cubicBezTo>
                    <a:pt x="81" y="1418"/>
                    <a:pt x="21" y="1338"/>
                    <a:pt x="1" y="1249"/>
                  </a:cubicBezTo>
                  <a:lnTo>
                    <a:pt x="1" y="1338"/>
                  </a:lnTo>
                  <a:cubicBezTo>
                    <a:pt x="10" y="1448"/>
                    <a:pt x="70" y="1548"/>
                    <a:pt x="170" y="1628"/>
                  </a:cubicBezTo>
                  <a:cubicBezTo>
                    <a:pt x="620" y="1997"/>
                    <a:pt x="2067" y="2077"/>
                    <a:pt x="3205" y="2077"/>
                  </a:cubicBezTo>
                  <a:cubicBezTo>
                    <a:pt x="4493" y="2077"/>
                    <a:pt x="6090" y="1977"/>
                    <a:pt x="7837" y="1797"/>
                  </a:cubicBezTo>
                  <a:cubicBezTo>
                    <a:pt x="11271" y="1428"/>
                    <a:pt x="13667" y="650"/>
                    <a:pt x="144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6296947" y="1658551"/>
              <a:ext cx="599889" cy="851778"/>
            </a:xfrm>
            <a:custGeom>
              <a:avLst/>
              <a:gdLst/>
              <a:ahLst/>
              <a:cxnLst/>
              <a:rect l="l" t="t" r="r" b="b"/>
              <a:pathLst>
                <a:path w="4263" h="6053" extrusionOk="0">
                  <a:moveTo>
                    <a:pt x="878" y="0"/>
                  </a:moveTo>
                  <a:cubicBezTo>
                    <a:pt x="908" y="200"/>
                    <a:pt x="1118" y="1697"/>
                    <a:pt x="489" y="2347"/>
                  </a:cubicBezTo>
                  <a:cubicBezTo>
                    <a:pt x="539" y="2526"/>
                    <a:pt x="609" y="2766"/>
                    <a:pt x="688" y="2946"/>
                  </a:cubicBezTo>
                  <a:cubicBezTo>
                    <a:pt x="819" y="3265"/>
                    <a:pt x="748" y="3794"/>
                    <a:pt x="509" y="4343"/>
                  </a:cubicBezTo>
                  <a:cubicBezTo>
                    <a:pt x="409" y="4563"/>
                    <a:pt x="209" y="5082"/>
                    <a:pt x="0" y="5761"/>
                  </a:cubicBezTo>
                  <a:cubicBezTo>
                    <a:pt x="0" y="5761"/>
                    <a:pt x="838" y="6052"/>
                    <a:pt x="2098" y="6052"/>
                  </a:cubicBezTo>
                  <a:cubicBezTo>
                    <a:pt x="2688" y="6052"/>
                    <a:pt x="3370" y="5988"/>
                    <a:pt x="4102" y="5801"/>
                  </a:cubicBezTo>
                  <a:cubicBezTo>
                    <a:pt x="3933" y="4862"/>
                    <a:pt x="3734" y="4184"/>
                    <a:pt x="3754" y="3694"/>
                  </a:cubicBezTo>
                  <a:cubicBezTo>
                    <a:pt x="3773" y="2995"/>
                    <a:pt x="4093" y="3015"/>
                    <a:pt x="4262" y="2257"/>
                  </a:cubicBezTo>
                  <a:cubicBezTo>
                    <a:pt x="3534" y="1717"/>
                    <a:pt x="3663" y="131"/>
                    <a:pt x="3674" y="0"/>
                  </a:cubicBezTo>
                  <a:lnTo>
                    <a:pt x="3674" y="0"/>
                  </a:lnTo>
                  <a:cubicBezTo>
                    <a:pt x="3523" y="11"/>
                    <a:pt x="3364" y="11"/>
                    <a:pt x="3204" y="20"/>
                  </a:cubicBezTo>
                  <a:cubicBezTo>
                    <a:pt x="3144" y="190"/>
                    <a:pt x="2815" y="1069"/>
                    <a:pt x="2256" y="1069"/>
                  </a:cubicBezTo>
                  <a:cubicBezTo>
                    <a:pt x="1697" y="1069"/>
                    <a:pt x="1418" y="160"/>
                    <a:pt x="13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6687443" y="1956314"/>
              <a:ext cx="209391" cy="230499"/>
            </a:xfrm>
            <a:custGeom>
              <a:avLst/>
              <a:gdLst/>
              <a:ahLst/>
              <a:cxnLst/>
              <a:rect l="l" t="t" r="r" b="b"/>
              <a:pathLst>
                <a:path w="1488" h="1638" extrusionOk="0">
                  <a:moveTo>
                    <a:pt x="1338" y="1"/>
                  </a:moveTo>
                  <a:cubicBezTo>
                    <a:pt x="1318" y="71"/>
                    <a:pt x="1298" y="151"/>
                    <a:pt x="1268" y="220"/>
                  </a:cubicBezTo>
                  <a:cubicBezTo>
                    <a:pt x="1167" y="458"/>
                    <a:pt x="573" y="788"/>
                    <a:pt x="121" y="788"/>
                  </a:cubicBezTo>
                  <a:cubicBezTo>
                    <a:pt x="79" y="788"/>
                    <a:pt x="39" y="785"/>
                    <a:pt x="0" y="779"/>
                  </a:cubicBezTo>
                  <a:lnTo>
                    <a:pt x="0" y="779"/>
                  </a:lnTo>
                  <a:cubicBezTo>
                    <a:pt x="0" y="779"/>
                    <a:pt x="908" y="1059"/>
                    <a:pt x="979" y="1638"/>
                  </a:cubicBezTo>
                  <a:lnTo>
                    <a:pt x="979" y="1578"/>
                  </a:lnTo>
                  <a:cubicBezTo>
                    <a:pt x="998" y="879"/>
                    <a:pt x="1318" y="899"/>
                    <a:pt x="1487" y="141"/>
                  </a:cubicBezTo>
                  <a:cubicBezTo>
                    <a:pt x="1467" y="131"/>
                    <a:pt x="1458" y="121"/>
                    <a:pt x="1447" y="111"/>
                  </a:cubicBezTo>
                  <a:cubicBezTo>
                    <a:pt x="1427" y="101"/>
                    <a:pt x="1418" y="91"/>
                    <a:pt x="1407" y="81"/>
                  </a:cubicBezTo>
                  <a:lnTo>
                    <a:pt x="1378" y="51"/>
                  </a:lnTo>
                  <a:lnTo>
                    <a:pt x="1358" y="31"/>
                  </a:lnTo>
                  <a:cubicBezTo>
                    <a:pt x="1347" y="21"/>
                    <a:pt x="1347" y="11"/>
                    <a:pt x="13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6365618" y="1961942"/>
              <a:ext cx="182795" cy="219242"/>
            </a:xfrm>
            <a:custGeom>
              <a:avLst/>
              <a:gdLst/>
              <a:ahLst/>
              <a:cxnLst/>
              <a:rect l="l" t="t" r="r" b="b"/>
              <a:pathLst>
                <a:path w="1299" h="1558" extrusionOk="0">
                  <a:moveTo>
                    <a:pt x="151" y="1"/>
                  </a:moveTo>
                  <a:cubicBezTo>
                    <a:pt x="101" y="71"/>
                    <a:pt x="61" y="131"/>
                    <a:pt x="1" y="191"/>
                  </a:cubicBezTo>
                  <a:cubicBezTo>
                    <a:pt x="51" y="370"/>
                    <a:pt x="121" y="610"/>
                    <a:pt x="200" y="790"/>
                  </a:cubicBezTo>
                  <a:cubicBezTo>
                    <a:pt x="280" y="979"/>
                    <a:pt x="291" y="1249"/>
                    <a:pt x="220" y="1558"/>
                  </a:cubicBezTo>
                  <a:cubicBezTo>
                    <a:pt x="570" y="1059"/>
                    <a:pt x="1298" y="730"/>
                    <a:pt x="1299" y="730"/>
                  </a:cubicBezTo>
                  <a:lnTo>
                    <a:pt x="1299" y="730"/>
                  </a:lnTo>
                  <a:cubicBezTo>
                    <a:pt x="1298" y="730"/>
                    <a:pt x="1269" y="732"/>
                    <a:pt x="1218" y="732"/>
                  </a:cubicBezTo>
                  <a:cubicBezTo>
                    <a:pt x="1070" y="732"/>
                    <a:pt x="747" y="710"/>
                    <a:pt x="450" y="540"/>
                  </a:cubicBezTo>
                  <a:cubicBezTo>
                    <a:pt x="271" y="440"/>
                    <a:pt x="191" y="231"/>
                    <a:pt x="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6579230" y="2235923"/>
              <a:ext cx="295090" cy="274123"/>
            </a:xfrm>
            <a:custGeom>
              <a:avLst/>
              <a:gdLst/>
              <a:ahLst/>
              <a:cxnLst/>
              <a:rect l="l" t="t" r="r" b="b"/>
              <a:pathLst>
                <a:path w="2097" h="1948" extrusionOk="0">
                  <a:moveTo>
                    <a:pt x="1767" y="1"/>
                  </a:moveTo>
                  <a:cubicBezTo>
                    <a:pt x="1767" y="30"/>
                    <a:pt x="1797" y="879"/>
                    <a:pt x="1597" y="1279"/>
                  </a:cubicBezTo>
                  <a:cubicBezTo>
                    <a:pt x="1328" y="1818"/>
                    <a:pt x="120" y="1937"/>
                    <a:pt x="0" y="1947"/>
                  </a:cubicBezTo>
                  <a:cubicBezTo>
                    <a:pt x="39" y="1948"/>
                    <a:pt x="78" y="1948"/>
                    <a:pt x="117" y="1948"/>
                  </a:cubicBezTo>
                  <a:cubicBezTo>
                    <a:pt x="701" y="1948"/>
                    <a:pt x="1377" y="1875"/>
                    <a:pt x="2096" y="1698"/>
                  </a:cubicBezTo>
                  <a:cubicBezTo>
                    <a:pt x="1967" y="999"/>
                    <a:pt x="1827" y="440"/>
                    <a:pt x="17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0"/>
            <p:cNvSpPr/>
            <p:nvPr/>
          </p:nvSpPr>
          <p:spPr>
            <a:xfrm>
              <a:off x="6296947" y="2264067"/>
              <a:ext cx="161547" cy="237535"/>
            </a:xfrm>
            <a:custGeom>
              <a:avLst/>
              <a:gdLst/>
              <a:ahLst/>
              <a:cxnLst/>
              <a:rect l="l" t="t" r="r" b="b"/>
              <a:pathLst>
                <a:path w="1148" h="1688" extrusionOk="0">
                  <a:moveTo>
                    <a:pt x="519" y="0"/>
                  </a:moveTo>
                  <a:lnTo>
                    <a:pt x="519" y="0"/>
                  </a:lnTo>
                  <a:cubicBezTo>
                    <a:pt x="519" y="2"/>
                    <a:pt x="518" y="6"/>
                    <a:pt x="516" y="13"/>
                  </a:cubicBezTo>
                  <a:lnTo>
                    <a:pt x="516" y="13"/>
                  </a:lnTo>
                  <a:cubicBezTo>
                    <a:pt x="518" y="8"/>
                    <a:pt x="519" y="4"/>
                    <a:pt x="519" y="0"/>
                  </a:cubicBezTo>
                  <a:close/>
                  <a:moveTo>
                    <a:pt x="516" y="13"/>
                  </a:moveTo>
                  <a:cubicBezTo>
                    <a:pt x="514" y="22"/>
                    <a:pt x="509" y="32"/>
                    <a:pt x="509" y="39"/>
                  </a:cubicBezTo>
                  <a:lnTo>
                    <a:pt x="509" y="39"/>
                  </a:lnTo>
                  <a:cubicBezTo>
                    <a:pt x="512" y="28"/>
                    <a:pt x="515" y="19"/>
                    <a:pt x="516" y="13"/>
                  </a:cubicBezTo>
                  <a:close/>
                  <a:moveTo>
                    <a:pt x="509" y="39"/>
                  </a:moveTo>
                  <a:cubicBezTo>
                    <a:pt x="508" y="40"/>
                    <a:pt x="508" y="41"/>
                    <a:pt x="508" y="42"/>
                  </a:cubicBezTo>
                  <a:lnTo>
                    <a:pt x="508" y="42"/>
                  </a:lnTo>
                  <a:cubicBezTo>
                    <a:pt x="508" y="42"/>
                    <a:pt x="508" y="41"/>
                    <a:pt x="509" y="40"/>
                  </a:cubicBezTo>
                  <a:cubicBezTo>
                    <a:pt x="509" y="40"/>
                    <a:pt x="509" y="40"/>
                    <a:pt x="509" y="39"/>
                  </a:cubicBezTo>
                  <a:close/>
                  <a:moveTo>
                    <a:pt x="508" y="42"/>
                  </a:moveTo>
                  <a:cubicBezTo>
                    <a:pt x="408" y="263"/>
                    <a:pt x="209" y="781"/>
                    <a:pt x="0" y="1458"/>
                  </a:cubicBezTo>
                  <a:cubicBezTo>
                    <a:pt x="0" y="1458"/>
                    <a:pt x="429" y="1607"/>
                    <a:pt x="1148" y="1687"/>
                  </a:cubicBezTo>
                  <a:cubicBezTo>
                    <a:pt x="918" y="1598"/>
                    <a:pt x="459" y="1418"/>
                    <a:pt x="379" y="1228"/>
                  </a:cubicBezTo>
                  <a:cubicBezTo>
                    <a:pt x="247" y="877"/>
                    <a:pt x="456" y="216"/>
                    <a:pt x="508" y="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0"/>
            <p:cNvSpPr/>
            <p:nvPr/>
          </p:nvSpPr>
          <p:spPr>
            <a:xfrm>
              <a:off x="6489310" y="1588332"/>
              <a:ext cx="258643" cy="220649"/>
            </a:xfrm>
            <a:custGeom>
              <a:avLst/>
              <a:gdLst/>
              <a:ahLst/>
              <a:cxnLst/>
              <a:rect l="l" t="t" r="r" b="b"/>
              <a:pathLst>
                <a:path w="1838" h="1568" extrusionOk="0">
                  <a:moveTo>
                    <a:pt x="350" y="0"/>
                  </a:moveTo>
                  <a:lnTo>
                    <a:pt x="310" y="519"/>
                  </a:lnTo>
                  <a:cubicBezTo>
                    <a:pt x="210" y="510"/>
                    <a:pt x="110" y="510"/>
                    <a:pt x="0" y="499"/>
                  </a:cubicBezTo>
                  <a:lnTo>
                    <a:pt x="0" y="499"/>
                  </a:lnTo>
                  <a:cubicBezTo>
                    <a:pt x="40" y="659"/>
                    <a:pt x="330" y="1568"/>
                    <a:pt x="889" y="1568"/>
                  </a:cubicBezTo>
                  <a:cubicBezTo>
                    <a:pt x="1428" y="1568"/>
                    <a:pt x="1768" y="719"/>
                    <a:pt x="1837" y="530"/>
                  </a:cubicBezTo>
                  <a:lnTo>
                    <a:pt x="1837" y="530"/>
                  </a:lnTo>
                  <a:cubicBezTo>
                    <a:pt x="1737" y="539"/>
                    <a:pt x="1548" y="539"/>
                    <a:pt x="1548" y="539"/>
                  </a:cubicBezTo>
                  <a:lnTo>
                    <a:pt x="1518" y="0"/>
                  </a:lnTo>
                  <a:close/>
                </a:path>
              </a:pathLst>
            </a:custGeom>
            <a:solidFill>
              <a:srgbClr val="EC8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6535748" y="1593961"/>
              <a:ext cx="169990" cy="75989"/>
            </a:xfrm>
            <a:custGeom>
              <a:avLst/>
              <a:gdLst/>
              <a:ahLst/>
              <a:cxnLst/>
              <a:rect l="l" t="t" r="r" b="b"/>
              <a:pathLst>
                <a:path w="1208" h="540" extrusionOk="0">
                  <a:moveTo>
                    <a:pt x="20" y="0"/>
                  </a:moveTo>
                  <a:lnTo>
                    <a:pt x="0" y="310"/>
                  </a:lnTo>
                  <a:cubicBezTo>
                    <a:pt x="209" y="450"/>
                    <a:pt x="439" y="539"/>
                    <a:pt x="599" y="539"/>
                  </a:cubicBezTo>
                  <a:cubicBezTo>
                    <a:pt x="768" y="539"/>
                    <a:pt x="998" y="459"/>
                    <a:pt x="1208" y="320"/>
                  </a:cubicBezTo>
                  <a:lnTo>
                    <a:pt x="1188" y="11"/>
                  </a:lnTo>
                  <a:cubicBezTo>
                    <a:pt x="978" y="140"/>
                    <a:pt x="768" y="210"/>
                    <a:pt x="599" y="210"/>
                  </a:cubicBezTo>
                  <a:cubicBezTo>
                    <a:pt x="439" y="210"/>
                    <a:pt x="229" y="140"/>
                    <a:pt x="20" y="0"/>
                  </a:cubicBezTo>
                  <a:close/>
                </a:path>
              </a:pathLst>
            </a:custGeom>
            <a:solidFill>
              <a:srgbClr val="E47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7552727" y="2353987"/>
              <a:ext cx="67546" cy="82884"/>
            </a:xfrm>
            <a:custGeom>
              <a:avLst/>
              <a:gdLst/>
              <a:ahLst/>
              <a:cxnLst/>
              <a:rect l="l" t="t" r="r" b="b"/>
              <a:pathLst>
                <a:path w="480" h="589" extrusionOk="0">
                  <a:moveTo>
                    <a:pt x="1" y="0"/>
                  </a:moveTo>
                  <a:cubicBezTo>
                    <a:pt x="120" y="150"/>
                    <a:pt x="170" y="349"/>
                    <a:pt x="260" y="469"/>
                  </a:cubicBezTo>
                  <a:cubicBezTo>
                    <a:pt x="260" y="469"/>
                    <a:pt x="260" y="479"/>
                    <a:pt x="270" y="479"/>
                  </a:cubicBezTo>
                  <a:cubicBezTo>
                    <a:pt x="340" y="569"/>
                    <a:pt x="440" y="589"/>
                    <a:pt x="480" y="589"/>
                  </a:cubicBezTo>
                  <a:cubicBezTo>
                    <a:pt x="380" y="469"/>
                    <a:pt x="270" y="280"/>
                    <a:pt x="210" y="180"/>
                  </a:cubicBezTo>
                  <a:cubicBezTo>
                    <a:pt x="170" y="100"/>
                    <a:pt x="90" y="40"/>
                    <a:pt x="1" y="0"/>
                  </a:cubicBezTo>
                  <a:close/>
                </a:path>
              </a:pathLst>
            </a:custGeom>
            <a:solidFill>
              <a:srgbClr val="E47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7533026" y="2346810"/>
              <a:ext cx="57695" cy="74722"/>
            </a:xfrm>
            <a:custGeom>
              <a:avLst/>
              <a:gdLst/>
              <a:ahLst/>
              <a:cxnLst/>
              <a:rect l="l" t="t" r="r" b="b"/>
              <a:pathLst>
                <a:path w="410" h="531" extrusionOk="0">
                  <a:moveTo>
                    <a:pt x="1" y="1"/>
                  </a:moveTo>
                  <a:lnTo>
                    <a:pt x="1" y="1"/>
                  </a:lnTo>
                  <a:cubicBezTo>
                    <a:pt x="90" y="141"/>
                    <a:pt x="150" y="311"/>
                    <a:pt x="220" y="420"/>
                  </a:cubicBezTo>
                  <a:cubicBezTo>
                    <a:pt x="279" y="498"/>
                    <a:pt x="356" y="519"/>
                    <a:pt x="405" y="530"/>
                  </a:cubicBezTo>
                  <a:lnTo>
                    <a:pt x="405" y="530"/>
                  </a:lnTo>
                  <a:cubicBezTo>
                    <a:pt x="400" y="527"/>
                    <a:pt x="400" y="520"/>
                    <a:pt x="400" y="520"/>
                  </a:cubicBezTo>
                  <a:cubicBezTo>
                    <a:pt x="310" y="400"/>
                    <a:pt x="260" y="201"/>
                    <a:pt x="141" y="51"/>
                  </a:cubicBezTo>
                  <a:cubicBezTo>
                    <a:pt x="90" y="31"/>
                    <a:pt x="50" y="11"/>
                    <a:pt x="1" y="1"/>
                  </a:cubicBezTo>
                  <a:close/>
                  <a:moveTo>
                    <a:pt x="405" y="530"/>
                  </a:moveTo>
                  <a:cubicBezTo>
                    <a:pt x="406" y="530"/>
                    <a:pt x="408" y="530"/>
                    <a:pt x="410" y="530"/>
                  </a:cubicBezTo>
                  <a:cubicBezTo>
                    <a:pt x="408" y="530"/>
                    <a:pt x="407" y="530"/>
                    <a:pt x="405" y="530"/>
                  </a:cubicBezTo>
                  <a:close/>
                </a:path>
              </a:pathLst>
            </a:custGeom>
            <a:solidFill>
              <a:srgbClr val="D459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0"/>
            <p:cNvSpPr/>
            <p:nvPr/>
          </p:nvSpPr>
          <p:spPr>
            <a:xfrm>
              <a:off x="6796923" y="1661366"/>
              <a:ext cx="853608" cy="787469"/>
            </a:xfrm>
            <a:custGeom>
              <a:avLst/>
              <a:gdLst/>
              <a:ahLst/>
              <a:cxnLst/>
              <a:rect l="l" t="t" r="r" b="b"/>
              <a:pathLst>
                <a:path w="6066" h="5596" extrusionOk="0">
                  <a:moveTo>
                    <a:pt x="121" y="0"/>
                  </a:moveTo>
                  <a:cubicBezTo>
                    <a:pt x="101" y="210"/>
                    <a:pt x="1" y="1708"/>
                    <a:pt x="709" y="2237"/>
                  </a:cubicBezTo>
                  <a:cubicBezTo>
                    <a:pt x="720" y="2167"/>
                    <a:pt x="740" y="2097"/>
                    <a:pt x="749" y="2017"/>
                  </a:cubicBezTo>
                  <a:cubicBezTo>
                    <a:pt x="749" y="2017"/>
                    <a:pt x="1089" y="3884"/>
                    <a:pt x="1299" y="4153"/>
                  </a:cubicBezTo>
                  <a:cubicBezTo>
                    <a:pt x="1508" y="4423"/>
                    <a:pt x="1977" y="4623"/>
                    <a:pt x="2876" y="4623"/>
                  </a:cubicBezTo>
                  <a:cubicBezTo>
                    <a:pt x="3315" y="4623"/>
                    <a:pt x="3808" y="4600"/>
                    <a:pt x="4123" y="4600"/>
                  </a:cubicBezTo>
                  <a:cubicBezTo>
                    <a:pt x="4280" y="4600"/>
                    <a:pt x="4393" y="4606"/>
                    <a:pt x="4433" y="4623"/>
                  </a:cubicBezTo>
                  <a:cubicBezTo>
                    <a:pt x="4553" y="4683"/>
                    <a:pt x="4773" y="4982"/>
                    <a:pt x="4842" y="5122"/>
                  </a:cubicBezTo>
                  <a:cubicBezTo>
                    <a:pt x="4912" y="5262"/>
                    <a:pt x="4992" y="5391"/>
                    <a:pt x="5062" y="5401"/>
                  </a:cubicBezTo>
                  <a:cubicBezTo>
                    <a:pt x="5066" y="5403"/>
                    <a:pt x="5070" y="5403"/>
                    <a:pt x="5073" y="5403"/>
                  </a:cubicBezTo>
                  <a:cubicBezTo>
                    <a:pt x="5129" y="5403"/>
                    <a:pt x="5178" y="5276"/>
                    <a:pt x="5132" y="5202"/>
                  </a:cubicBezTo>
                  <a:cubicBezTo>
                    <a:pt x="5082" y="5122"/>
                    <a:pt x="5032" y="5052"/>
                    <a:pt x="5022" y="4932"/>
                  </a:cubicBezTo>
                  <a:lnTo>
                    <a:pt x="5022" y="4932"/>
                  </a:lnTo>
                  <a:cubicBezTo>
                    <a:pt x="5022" y="4932"/>
                    <a:pt x="5441" y="4932"/>
                    <a:pt x="5541" y="5062"/>
                  </a:cubicBezTo>
                  <a:cubicBezTo>
                    <a:pt x="5641" y="5191"/>
                    <a:pt x="5840" y="5581"/>
                    <a:pt x="5940" y="5591"/>
                  </a:cubicBezTo>
                  <a:cubicBezTo>
                    <a:pt x="5955" y="5594"/>
                    <a:pt x="5968" y="5595"/>
                    <a:pt x="5980" y="5595"/>
                  </a:cubicBezTo>
                  <a:cubicBezTo>
                    <a:pt x="6048" y="5595"/>
                    <a:pt x="6066" y="5548"/>
                    <a:pt x="6040" y="5471"/>
                  </a:cubicBezTo>
                  <a:cubicBezTo>
                    <a:pt x="6010" y="5381"/>
                    <a:pt x="5840" y="4912"/>
                    <a:pt x="5760" y="4812"/>
                  </a:cubicBezTo>
                  <a:cubicBezTo>
                    <a:pt x="5681" y="4712"/>
                    <a:pt x="5301" y="4313"/>
                    <a:pt x="5132" y="4263"/>
                  </a:cubicBezTo>
                  <a:cubicBezTo>
                    <a:pt x="4962" y="4213"/>
                    <a:pt x="4503" y="4164"/>
                    <a:pt x="4353" y="4133"/>
                  </a:cubicBezTo>
                  <a:cubicBezTo>
                    <a:pt x="4203" y="4104"/>
                    <a:pt x="3065" y="3625"/>
                    <a:pt x="2127" y="3545"/>
                  </a:cubicBezTo>
                  <a:cubicBezTo>
                    <a:pt x="2127" y="3545"/>
                    <a:pt x="1967" y="2367"/>
                    <a:pt x="1747" y="1578"/>
                  </a:cubicBezTo>
                  <a:cubicBezTo>
                    <a:pt x="1628" y="1129"/>
                    <a:pt x="1608" y="690"/>
                    <a:pt x="1418" y="400"/>
                  </a:cubicBezTo>
                  <a:cubicBezTo>
                    <a:pt x="1219" y="71"/>
                    <a:pt x="709" y="0"/>
                    <a:pt x="121" y="0"/>
                  </a:cubicBezTo>
                  <a:close/>
                </a:path>
              </a:pathLst>
            </a:custGeom>
            <a:solidFill>
              <a:srgbClr val="EC8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6875585" y="1845427"/>
              <a:ext cx="26878" cy="130729"/>
            </a:xfrm>
            <a:custGeom>
              <a:avLst/>
              <a:gdLst/>
              <a:ahLst/>
              <a:cxnLst/>
              <a:rect l="l" t="t" r="r" b="b"/>
              <a:pathLst>
                <a:path w="191" h="929" extrusionOk="0">
                  <a:moveTo>
                    <a:pt x="21" y="1"/>
                  </a:moveTo>
                  <a:cubicBezTo>
                    <a:pt x="21" y="30"/>
                    <a:pt x="81" y="420"/>
                    <a:pt x="1" y="789"/>
                  </a:cubicBezTo>
                  <a:cubicBezTo>
                    <a:pt x="10" y="799"/>
                    <a:pt x="10" y="809"/>
                    <a:pt x="21" y="819"/>
                  </a:cubicBezTo>
                  <a:lnTo>
                    <a:pt x="41" y="839"/>
                  </a:lnTo>
                  <a:lnTo>
                    <a:pt x="70" y="869"/>
                  </a:lnTo>
                  <a:cubicBezTo>
                    <a:pt x="81" y="879"/>
                    <a:pt x="90" y="889"/>
                    <a:pt x="110" y="899"/>
                  </a:cubicBezTo>
                  <a:cubicBezTo>
                    <a:pt x="121" y="909"/>
                    <a:pt x="130" y="919"/>
                    <a:pt x="150" y="929"/>
                  </a:cubicBezTo>
                  <a:cubicBezTo>
                    <a:pt x="161" y="859"/>
                    <a:pt x="181" y="789"/>
                    <a:pt x="190" y="709"/>
                  </a:cubicBezTo>
                  <a:cubicBezTo>
                    <a:pt x="190" y="709"/>
                    <a:pt x="130" y="300"/>
                    <a:pt x="21" y="1"/>
                  </a:cubicBezTo>
                  <a:close/>
                </a:path>
              </a:pathLst>
            </a:custGeom>
            <a:solidFill>
              <a:srgbClr val="E47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0"/>
            <p:cNvSpPr/>
            <p:nvPr/>
          </p:nvSpPr>
          <p:spPr>
            <a:xfrm>
              <a:off x="6916253" y="2019637"/>
              <a:ext cx="602844" cy="402178"/>
            </a:xfrm>
            <a:custGeom>
              <a:avLst/>
              <a:gdLst/>
              <a:ahLst/>
              <a:cxnLst/>
              <a:rect l="l" t="t" r="r" b="b"/>
              <a:pathLst>
                <a:path w="4284" h="2858" extrusionOk="0">
                  <a:moveTo>
                    <a:pt x="1" y="0"/>
                  </a:moveTo>
                  <a:cubicBezTo>
                    <a:pt x="121" y="569"/>
                    <a:pt x="320" y="1428"/>
                    <a:pt x="451" y="1607"/>
                  </a:cubicBezTo>
                  <a:cubicBezTo>
                    <a:pt x="660" y="1877"/>
                    <a:pt x="1129" y="2077"/>
                    <a:pt x="2028" y="2077"/>
                  </a:cubicBezTo>
                  <a:cubicBezTo>
                    <a:pt x="2467" y="2077"/>
                    <a:pt x="2960" y="2054"/>
                    <a:pt x="3275" y="2054"/>
                  </a:cubicBezTo>
                  <a:cubicBezTo>
                    <a:pt x="3432" y="2054"/>
                    <a:pt x="3545" y="2060"/>
                    <a:pt x="3585" y="2077"/>
                  </a:cubicBezTo>
                  <a:cubicBezTo>
                    <a:pt x="3705" y="2137"/>
                    <a:pt x="3925" y="2436"/>
                    <a:pt x="3994" y="2576"/>
                  </a:cubicBezTo>
                  <a:cubicBezTo>
                    <a:pt x="4064" y="2716"/>
                    <a:pt x="4154" y="2845"/>
                    <a:pt x="4214" y="2855"/>
                  </a:cubicBezTo>
                  <a:cubicBezTo>
                    <a:pt x="4218" y="2857"/>
                    <a:pt x="4221" y="2857"/>
                    <a:pt x="4225" y="2857"/>
                  </a:cubicBezTo>
                  <a:cubicBezTo>
                    <a:pt x="4251" y="2857"/>
                    <a:pt x="4275" y="2830"/>
                    <a:pt x="4284" y="2796"/>
                  </a:cubicBezTo>
                  <a:lnTo>
                    <a:pt x="4284" y="2796"/>
                  </a:lnTo>
                  <a:cubicBezTo>
                    <a:pt x="4270" y="2803"/>
                    <a:pt x="4256" y="2806"/>
                    <a:pt x="4243" y="2806"/>
                  </a:cubicBezTo>
                  <a:cubicBezTo>
                    <a:pt x="4144" y="2806"/>
                    <a:pt x="4068" y="2624"/>
                    <a:pt x="4024" y="2536"/>
                  </a:cubicBezTo>
                  <a:cubicBezTo>
                    <a:pt x="3974" y="2436"/>
                    <a:pt x="3834" y="2177"/>
                    <a:pt x="3754" y="2117"/>
                  </a:cubicBezTo>
                  <a:cubicBezTo>
                    <a:pt x="3665" y="2066"/>
                    <a:pt x="3635" y="1927"/>
                    <a:pt x="3635" y="1927"/>
                  </a:cubicBezTo>
                  <a:cubicBezTo>
                    <a:pt x="3635" y="1927"/>
                    <a:pt x="3585" y="1967"/>
                    <a:pt x="3485" y="1987"/>
                  </a:cubicBezTo>
                  <a:cubicBezTo>
                    <a:pt x="3461" y="1991"/>
                    <a:pt x="3437" y="1993"/>
                    <a:pt x="3403" y="1993"/>
                  </a:cubicBezTo>
                  <a:cubicBezTo>
                    <a:pt x="3298" y="1993"/>
                    <a:pt x="3099" y="1974"/>
                    <a:pt x="2517" y="1967"/>
                  </a:cubicBezTo>
                  <a:cubicBezTo>
                    <a:pt x="1758" y="1957"/>
                    <a:pt x="939" y="1757"/>
                    <a:pt x="650" y="1498"/>
                  </a:cubicBezTo>
                  <a:cubicBezTo>
                    <a:pt x="351" y="1238"/>
                    <a:pt x="1" y="1"/>
                    <a:pt x="1" y="0"/>
                  </a:cubicBezTo>
                  <a:close/>
                </a:path>
              </a:pathLst>
            </a:custGeom>
            <a:solidFill>
              <a:srgbClr val="E47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0"/>
            <p:cNvSpPr/>
            <p:nvPr/>
          </p:nvSpPr>
          <p:spPr>
            <a:xfrm>
              <a:off x="7032909" y="2138967"/>
              <a:ext cx="63324" cy="26878"/>
            </a:xfrm>
            <a:custGeom>
              <a:avLst/>
              <a:gdLst/>
              <a:ahLst/>
              <a:cxnLst/>
              <a:rect l="l" t="t" r="r" b="b"/>
              <a:pathLst>
                <a:path w="450" h="191" extrusionOk="0">
                  <a:moveTo>
                    <a:pt x="430" y="1"/>
                  </a:moveTo>
                  <a:cubicBezTo>
                    <a:pt x="300" y="31"/>
                    <a:pt x="1" y="191"/>
                    <a:pt x="1" y="191"/>
                  </a:cubicBezTo>
                  <a:cubicBezTo>
                    <a:pt x="210" y="151"/>
                    <a:pt x="450" y="151"/>
                    <a:pt x="450" y="151"/>
                  </a:cubicBezTo>
                  <a:lnTo>
                    <a:pt x="430" y="1"/>
                  </a:lnTo>
                  <a:close/>
                </a:path>
              </a:pathLst>
            </a:custGeom>
            <a:solidFill>
              <a:srgbClr val="E47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0"/>
            <p:cNvSpPr/>
            <p:nvPr/>
          </p:nvSpPr>
          <p:spPr>
            <a:xfrm>
              <a:off x="5553667" y="1658551"/>
              <a:ext cx="900749" cy="805059"/>
            </a:xfrm>
            <a:custGeom>
              <a:avLst/>
              <a:gdLst/>
              <a:ahLst/>
              <a:cxnLst/>
              <a:rect l="l" t="t" r="r" b="b"/>
              <a:pathLst>
                <a:path w="6401" h="5721" extrusionOk="0">
                  <a:moveTo>
                    <a:pt x="6160" y="0"/>
                  </a:moveTo>
                  <a:cubicBezTo>
                    <a:pt x="5950" y="11"/>
                    <a:pt x="5771" y="31"/>
                    <a:pt x="5651" y="71"/>
                  </a:cubicBezTo>
                  <a:cubicBezTo>
                    <a:pt x="5142" y="240"/>
                    <a:pt x="4883" y="610"/>
                    <a:pt x="4832" y="1178"/>
                  </a:cubicBezTo>
                  <a:cubicBezTo>
                    <a:pt x="4783" y="1828"/>
                    <a:pt x="4573" y="1947"/>
                    <a:pt x="4333" y="3565"/>
                  </a:cubicBezTo>
                  <a:cubicBezTo>
                    <a:pt x="4333" y="3565"/>
                    <a:pt x="3714" y="3605"/>
                    <a:pt x="2946" y="3824"/>
                  </a:cubicBezTo>
                  <a:cubicBezTo>
                    <a:pt x="2177" y="4044"/>
                    <a:pt x="1838" y="4173"/>
                    <a:pt x="1568" y="4213"/>
                  </a:cubicBezTo>
                  <a:cubicBezTo>
                    <a:pt x="1298" y="4253"/>
                    <a:pt x="1009" y="4333"/>
                    <a:pt x="859" y="4433"/>
                  </a:cubicBezTo>
                  <a:cubicBezTo>
                    <a:pt x="700" y="4533"/>
                    <a:pt x="490" y="4703"/>
                    <a:pt x="360" y="4962"/>
                  </a:cubicBezTo>
                  <a:cubicBezTo>
                    <a:pt x="220" y="5251"/>
                    <a:pt x="1" y="5721"/>
                    <a:pt x="81" y="5721"/>
                  </a:cubicBezTo>
                  <a:cubicBezTo>
                    <a:pt x="121" y="5721"/>
                    <a:pt x="171" y="5681"/>
                    <a:pt x="220" y="5611"/>
                  </a:cubicBezTo>
                  <a:lnTo>
                    <a:pt x="240" y="5591"/>
                  </a:lnTo>
                  <a:lnTo>
                    <a:pt x="271" y="5561"/>
                  </a:lnTo>
                  <a:cubicBezTo>
                    <a:pt x="280" y="5541"/>
                    <a:pt x="280" y="5531"/>
                    <a:pt x="291" y="5521"/>
                  </a:cubicBezTo>
                  <a:cubicBezTo>
                    <a:pt x="300" y="5511"/>
                    <a:pt x="300" y="5501"/>
                    <a:pt x="311" y="5491"/>
                  </a:cubicBezTo>
                  <a:cubicBezTo>
                    <a:pt x="311" y="5491"/>
                    <a:pt x="320" y="5481"/>
                    <a:pt x="320" y="5471"/>
                  </a:cubicBezTo>
                  <a:cubicBezTo>
                    <a:pt x="380" y="5382"/>
                    <a:pt x="440" y="5282"/>
                    <a:pt x="480" y="5211"/>
                  </a:cubicBezTo>
                  <a:lnTo>
                    <a:pt x="480" y="5202"/>
                  </a:lnTo>
                  <a:cubicBezTo>
                    <a:pt x="490" y="5182"/>
                    <a:pt x="510" y="5162"/>
                    <a:pt x="520" y="5142"/>
                  </a:cubicBezTo>
                  <a:lnTo>
                    <a:pt x="550" y="5112"/>
                  </a:lnTo>
                  <a:cubicBezTo>
                    <a:pt x="560" y="5112"/>
                    <a:pt x="560" y="5102"/>
                    <a:pt x="570" y="5102"/>
                  </a:cubicBezTo>
                  <a:cubicBezTo>
                    <a:pt x="610" y="5072"/>
                    <a:pt x="650" y="5042"/>
                    <a:pt x="700" y="5022"/>
                  </a:cubicBezTo>
                  <a:cubicBezTo>
                    <a:pt x="720" y="5012"/>
                    <a:pt x="750" y="5002"/>
                    <a:pt x="770" y="4992"/>
                  </a:cubicBezTo>
                  <a:cubicBezTo>
                    <a:pt x="779" y="4992"/>
                    <a:pt x="790" y="4982"/>
                    <a:pt x="799" y="4982"/>
                  </a:cubicBezTo>
                  <a:cubicBezTo>
                    <a:pt x="810" y="4982"/>
                    <a:pt x="819" y="4982"/>
                    <a:pt x="830" y="4972"/>
                  </a:cubicBezTo>
                  <a:cubicBezTo>
                    <a:pt x="872" y="4965"/>
                    <a:pt x="909" y="4958"/>
                    <a:pt x="945" y="4958"/>
                  </a:cubicBezTo>
                  <a:cubicBezTo>
                    <a:pt x="960" y="4958"/>
                    <a:pt x="975" y="4959"/>
                    <a:pt x="989" y="4962"/>
                  </a:cubicBezTo>
                  <a:cubicBezTo>
                    <a:pt x="1159" y="4962"/>
                    <a:pt x="1089" y="5142"/>
                    <a:pt x="1039" y="5211"/>
                  </a:cubicBezTo>
                  <a:cubicBezTo>
                    <a:pt x="989" y="5282"/>
                    <a:pt x="999" y="5461"/>
                    <a:pt x="1029" y="5491"/>
                  </a:cubicBezTo>
                  <a:cubicBezTo>
                    <a:pt x="1030" y="5491"/>
                    <a:pt x="1032" y="5492"/>
                    <a:pt x="1033" y="5492"/>
                  </a:cubicBezTo>
                  <a:cubicBezTo>
                    <a:pt x="1081" y="5492"/>
                    <a:pt x="1301" y="5139"/>
                    <a:pt x="1378" y="5012"/>
                  </a:cubicBezTo>
                  <a:cubicBezTo>
                    <a:pt x="1529" y="4752"/>
                    <a:pt x="1688" y="4672"/>
                    <a:pt x="1897" y="4643"/>
                  </a:cubicBezTo>
                  <a:cubicBezTo>
                    <a:pt x="1926" y="4639"/>
                    <a:pt x="1971" y="4637"/>
                    <a:pt x="2029" y="4637"/>
                  </a:cubicBezTo>
                  <a:cubicBezTo>
                    <a:pt x="2346" y="4637"/>
                    <a:pt x="3053" y="4688"/>
                    <a:pt x="3550" y="4688"/>
                  </a:cubicBezTo>
                  <a:cubicBezTo>
                    <a:pt x="3640" y="4688"/>
                    <a:pt x="3722" y="4687"/>
                    <a:pt x="3794" y="4683"/>
                  </a:cubicBezTo>
                  <a:cubicBezTo>
                    <a:pt x="4333" y="4652"/>
                    <a:pt x="5012" y="4423"/>
                    <a:pt x="5182" y="4113"/>
                  </a:cubicBezTo>
                  <a:cubicBezTo>
                    <a:pt x="5351" y="3794"/>
                    <a:pt x="5601" y="3085"/>
                    <a:pt x="5721" y="2127"/>
                  </a:cubicBezTo>
                  <a:cubicBezTo>
                    <a:pt x="5721" y="2127"/>
                    <a:pt x="5741" y="2217"/>
                    <a:pt x="5771" y="2347"/>
                  </a:cubicBezTo>
                  <a:cubicBezTo>
                    <a:pt x="6400" y="1697"/>
                    <a:pt x="6190" y="200"/>
                    <a:pt x="6160" y="0"/>
                  </a:cubicBezTo>
                  <a:close/>
                </a:path>
              </a:pathLst>
            </a:custGeom>
            <a:solidFill>
              <a:srgbClr val="EC8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0"/>
            <p:cNvSpPr/>
            <p:nvPr/>
          </p:nvSpPr>
          <p:spPr>
            <a:xfrm>
              <a:off x="6358723" y="1863580"/>
              <a:ext cx="28144" cy="125241"/>
            </a:xfrm>
            <a:custGeom>
              <a:avLst/>
              <a:gdLst/>
              <a:ahLst/>
              <a:cxnLst/>
              <a:rect l="l" t="t" r="r" b="b"/>
              <a:pathLst>
                <a:path w="200" h="890" extrusionOk="0">
                  <a:moveTo>
                    <a:pt x="170" y="1"/>
                  </a:moveTo>
                  <a:lnTo>
                    <a:pt x="170" y="1"/>
                  </a:lnTo>
                  <a:cubicBezTo>
                    <a:pt x="100" y="291"/>
                    <a:pt x="0" y="670"/>
                    <a:pt x="0" y="670"/>
                  </a:cubicBezTo>
                  <a:cubicBezTo>
                    <a:pt x="0" y="670"/>
                    <a:pt x="20" y="760"/>
                    <a:pt x="50" y="890"/>
                  </a:cubicBezTo>
                  <a:cubicBezTo>
                    <a:pt x="110" y="830"/>
                    <a:pt x="150" y="770"/>
                    <a:pt x="200" y="700"/>
                  </a:cubicBezTo>
                  <a:cubicBezTo>
                    <a:pt x="130" y="360"/>
                    <a:pt x="170" y="1"/>
                    <a:pt x="170" y="1"/>
                  </a:cubicBezTo>
                  <a:close/>
                </a:path>
              </a:pathLst>
            </a:custGeom>
            <a:solidFill>
              <a:srgbClr val="E47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5695653" y="2044967"/>
              <a:ext cx="649141" cy="386417"/>
            </a:xfrm>
            <a:custGeom>
              <a:avLst/>
              <a:gdLst/>
              <a:ahLst/>
              <a:cxnLst/>
              <a:rect l="l" t="t" r="r" b="b"/>
              <a:pathLst>
                <a:path w="4613" h="2746" extrusionOk="0">
                  <a:moveTo>
                    <a:pt x="4612" y="0"/>
                  </a:moveTo>
                  <a:cubicBezTo>
                    <a:pt x="4582" y="80"/>
                    <a:pt x="4163" y="1287"/>
                    <a:pt x="3694" y="1517"/>
                  </a:cubicBezTo>
                  <a:cubicBezTo>
                    <a:pt x="3195" y="1758"/>
                    <a:pt x="1583" y="1818"/>
                    <a:pt x="1125" y="1818"/>
                  </a:cubicBezTo>
                  <a:cubicBezTo>
                    <a:pt x="1089" y="1818"/>
                    <a:pt x="1059" y="1818"/>
                    <a:pt x="1039" y="1817"/>
                  </a:cubicBezTo>
                  <a:cubicBezTo>
                    <a:pt x="769" y="1797"/>
                    <a:pt x="699" y="1757"/>
                    <a:pt x="699" y="1757"/>
                  </a:cubicBezTo>
                  <a:cubicBezTo>
                    <a:pt x="699" y="1757"/>
                    <a:pt x="679" y="1857"/>
                    <a:pt x="539" y="1937"/>
                  </a:cubicBezTo>
                  <a:cubicBezTo>
                    <a:pt x="409" y="2026"/>
                    <a:pt x="309" y="2226"/>
                    <a:pt x="210" y="2406"/>
                  </a:cubicBezTo>
                  <a:cubicBezTo>
                    <a:pt x="119" y="2551"/>
                    <a:pt x="70" y="2679"/>
                    <a:pt x="17" y="2679"/>
                  </a:cubicBezTo>
                  <a:cubicBezTo>
                    <a:pt x="11" y="2679"/>
                    <a:pt x="6" y="2678"/>
                    <a:pt x="0" y="2675"/>
                  </a:cubicBezTo>
                  <a:lnTo>
                    <a:pt x="0" y="2675"/>
                  </a:lnTo>
                  <a:cubicBezTo>
                    <a:pt x="0" y="2705"/>
                    <a:pt x="10" y="2735"/>
                    <a:pt x="20" y="2745"/>
                  </a:cubicBezTo>
                  <a:cubicBezTo>
                    <a:pt x="21" y="2745"/>
                    <a:pt x="23" y="2746"/>
                    <a:pt x="24" y="2746"/>
                  </a:cubicBezTo>
                  <a:cubicBezTo>
                    <a:pt x="72" y="2746"/>
                    <a:pt x="292" y="2393"/>
                    <a:pt x="369" y="2266"/>
                  </a:cubicBezTo>
                  <a:cubicBezTo>
                    <a:pt x="520" y="2006"/>
                    <a:pt x="679" y="1926"/>
                    <a:pt x="888" y="1897"/>
                  </a:cubicBezTo>
                  <a:cubicBezTo>
                    <a:pt x="917" y="1893"/>
                    <a:pt x="962" y="1891"/>
                    <a:pt x="1020" y="1891"/>
                  </a:cubicBezTo>
                  <a:cubicBezTo>
                    <a:pt x="1337" y="1891"/>
                    <a:pt x="2044" y="1942"/>
                    <a:pt x="2541" y="1942"/>
                  </a:cubicBezTo>
                  <a:cubicBezTo>
                    <a:pt x="2631" y="1942"/>
                    <a:pt x="2713" y="1941"/>
                    <a:pt x="2785" y="1937"/>
                  </a:cubicBezTo>
                  <a:cubicBezTo>
                    <a:pt x="3324" y="1906"/>
                    <a:pt x="4003" y="1677"/>
                    <a:pt x="4173" y="1367"/>
                  </a:cubicBezTo>
                  <a:cubicBezTo>
                    <a:pt x="4303" y="1128"/>
                    <a:pt x="4482" y="649"/>
                    <a:pt x="4612" y="0"/>
                  </a:cubicBezTo>
                  <a:close/>
                </a:path>
              </a:pathLst>
            </a:custGeom>
            <a:solidFill>
              <a:srgbClr val="E47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6163404" y="2137560"/>
              <a:ext cx="63324" cy="25470"/>
            </a:xfrm>
            <a:custGeom>
              <a:avLst/>
              <a:gdLst/>
              <a:ahLst/>
              <a:cxnLst/>
              <a:rect l="l" t="t" r="r" b="b"/>
              <a:pathLst>
                <a:path w="450" h="181" extrusionOk="0">
                  <a:moveTo>
                    <a:pt x="20" y="1"/>
                  </a:moveTo>
                  <a:lnTo>
                    <a:pt x="0" y="161"/>
                  </a:lnTo>
                  <a:cubicBezTo>
                    <a:pt x="0" y="161"/>
                    <a:pt x="51" y="152"/>
                    <a:pt x="143" y="152"/>
                  </a:cubicBezTo>
                  <a:cubicBezTo>
                    <a:pt x="219" y="152"/>
                    <a:pt x="323" y="158"/>
                    <a:pt x="450" y="181"/>
                  </a:cubicBezTo>
                  <a:cubicBezTo>
                    <a:pt x="450" y="181"/>
                    <a:pt x="270" y="50"/>
                    <a:pt x="20" y="1"/>
                  </a:cubicBezTo>
                  <a:close/>
                </a:path>
              </a:pathLst>
            </a:custGeom>
            <a:solidFill>
              <a:srgbClr val="E47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0"/>
            <p:cNvSpPr/>
            <p:nvPr/>
          </p:nvSpPr>
          <p:spPr>
            <a:xfrm>
              <a:off x="5584625" y="2365244"/>
              <a:ext cx="67546" cy="82884"/>
            </a:xfrm>
            <a:custGeom>
              <a:avLst/>
              <a:gdLst/>
              <a:ahLst/>
              <a:cxnLst/>
              <a:rect l="l" t="t" r="r" b="b"/>
              <a:pathLst>
                <a:path w="480" h="589" extrusionOk="0">
                  <a:moveTo>
                    <a:pt x="480" y="0"/>
                  </a:moveTo>
                  <a:lnTo>
                    <a:pt x="480" y="0"/>
                  </a:lnTo>
                  <a:cubicBezTo>
                    <a:pt x="390" y="40"/>
                    <a:pt x="310" y="100"/>
                    <a:pt x="260" y="180"/>
                  </a:cubicBezTo>
                  <a:cubicBezTo>
                    <a:pt x="210" y="280"/>
                    <a:pt x="100" y="469"/>
                    <a:pt x="0" y="589"/>
                  </a:cubicBezTo>
                  <a:cubicBezTo>
                    <a:pt x="40" y="589"/>
                    <a:pt x="140" y="569"/>
                    <a:pt x="210" y="479"/>
                  </a:cubicBezTo>
                  <a:lnTo>
                    <a:pt x="220" y="469"/>
                  </a:lnTo>
                  <a:cubicBezTo>
                    <a:pt x="310" y="349"/>
                    <a:pt x="360" y="149"/>
                    <a:pt x="480" y="0"/>
                  </a:cubicBezTo>
                  <a:close/>
                </a:path>
              </a:pathLst>
            </a:custGeom>
            <a:solidFill>
              <a:srgbClr val="E470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0"/>
            <p:cNvSpPr/>
            <p:nvPr/>
          </p:nvSpPr>
          <p:spPr>
            <a:xfrm>
              <a:off x="5614176" y="2358068"/>
              <a:ext cx="56288" cy="74722"/>
            </a:xfrm>
            <a:custGeom>
              <a:avLst/>
              <a:gdLst/>
              <a:ahLst/>
              <a:cxnLst/>
              <a:rect l="l" t="t" r="r" b="b"/>
              <a:pathLst>
                <a:path w="400" h="531" extrusionOk="0">
                  <a:moveTo>
                    <a:pt x="400" y="1"/>
                  </a:moveTo>
                  <a:cubicBezTo>
                    <a:pt x="360" y="11"/>
                    <a:pt x="309" y="31"/>
                    <a:pt x="270" y="51"/>
                  </a:cubicBezTo>
                  <a:cubicBezTo>
                    <a:pt x="150" y="200"/>
                    <a:pt x="100" y="400"/>
                    <a:pt x="10" y="520"/>
                  </a:cubicBezTo>
                  <a:lnTo>
                    <a:pt x="0" y="530"/>
                  </a:lnTo>
                  <a:cubicBezTo>
                    <a:pt x="50" y="520"/>
                    <a:pt x="130" y="500"/>
                    <a:pt x="190" y="420"/>
                  </a:cubicBezTo>
                  <a:cubicBezTo>
                    <a:pt x="260" y="311"/>
                    <a:pt x="309" y="141"/>
                    <a:pt x="400" y="1"/>
                  </a:cubicBezTo>
                  <a:close/>
                </a:path>
              </a:pathLst>
            </a:custGeom>
            <a:solidFill>
              <a:srgbClr val="D459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40"/>
          <p:cNvGrpSpPr/>
          <p:nvPr/>
        </p:nvGrpSpPr>
        <p:grpSpPr>
          <a:xfrm>
            <a:off x="4906081" y="3791013"/>
            <a:ext cx="813500" cy="754540"/>
            <a:chOff x="4279594" y="3791013"/>
            <a:chExt cx="813500" cy="754540"/>
          </a:xfrm>
        </p:grpSpPr>
        <p:sp>
          <p:nvSpPr>
            <p:cNvPr id="1113" name="Google Shape;1113;p40"/>
            <p:cNvSpPr/>
            <p:nvPr/>
          </p:nvSpPr>
          <p:spPr>
            <a:xfrm>
              <a:off x="4279594" y="3791013"/>
              <a:ext cx="535299" cy="262865"/>
            </a:xfrm>
            <a:custGeom>
              <a:avLst/>
              <a:gdLst/>
              <a:ahLst/>
              <a:cxnLst/>
              <a:rect l="l" t="t" r="r" b="b"/>
              <a:pathLst>
                <a:path w="3804" h="1868" extrusionOk="0">
                  <a:moveTo>
                    <a:pt x="1898" y="0"/>
                  </a:moveTo>
                  <a:cubicBezTo>
                    <a:pt x="1518" y="0"/>
                    <a:pt x="859" y="11"/>
                    <a:pt x="460" y="450"/>
                  </a:cubicBezTo>
                  <a:cubicBezTo>
                    <a:pt x="70" y="869"/>
                    <a:pt x="1" y="1438"/>
                    <a:pt x="141" y="1867"/>
                  </a:cubicBezTo>
                  <a:lnTo>
                    <a:pt x="899" y="1867"/>
                  </a:lnTo>
                  <a:cubicBezTo>
                    <a:pt x="740" y="1668"/>
                    <a:pt x="709" y="1388"/>
                    <a:pt x="839" y="1089"/>
                  </a:cubicBezTo>
                  <a:cubicBezTo>
                    <a:pt x="1019" y="699"/>
                    <a:pt x="1618" y="679"/>
                    <a:pt x="1898" y="679"/>
                  </a:cubicBezTo>
                  <a:cubicBezTo>
                    <a:pt x="2187" y="679"/>
                    <a:pt x="2796" y="699"/>
                    <a:pt x="2976" y="1089"/>
                  </a:cubicBezTo>
                  <a:cubicBezTo>
                    <a:pt x="3105" y="1388"/>
                    <a:pt x="3075" y="1668"/>
                    <a:pt x="2916" y="1867"/>
                  </a:cubicBezTo>
                  <a:lnTo>
                    <a:pt x="3674" y="1867"/>
                  </a:lnTo>
                  <a:cubicBezTo>
                    <a:pt x="3804" y="1438"/>
                    <a:pt x="3744" y="869"/>
                    <a:pt x="3355" y="450"/>
                  </a:cubicBezTo>
                  <a:cubicBezTo>
                    <a:pt x="2956" y="11"/>
                    <a:pt x="2277" y="0"/>
                    <a:pt x="18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0"/>
            <p:cNvSpPr/>
            <p:nvPr/>
          </p:nvSpPr>
          <p:spPr>
            <a:xfrm>
              <a:off x="4281001" y="4053736"/>
              <a:ext cx="533892" cy="491816"/>
            </a:xfrm>
            <a:custGeom>
              <a:avLst/>
              <a:gdLst/>
              <a:ahLst/>
              <a:cxnLst/>
              <a:rect l="l" t="t" r="r" b="b"/>
              <a:pathLst>
                <a:path w="3794" h="3495" extrusionOk="0">
                  <a:moveTo>
                    <a:pt x="131" y="0"/>
                  </a:moveTo>
                  <a:cubicBezTo>
                    <a:pt x="151" y="80"/>
                    <a:pt x="180" y="150"/>
                    <a:pt x="210" y="210"/>
                  </a:cubicBezTo>
                  <a:cubicBezTo>
                    <a:pt x="450" y="639"/>
                    <a:pt x="610" y="888"/>
                    <a:pt x="500" y="1128"/>
                  </a:cubicBezTo>
                  <a:cubicBezTo>
                    <a:pt x="400" y="1358"/>
                    <a:pt x="0" y="2186"/>
                    <a:pt x="370" y="2835"/>
                  </a:cubicBezTo>
                  <a:cubicBezTo>
                    <a:pt x="719" y="3434"/>
                    <a:pt x="1309" y="3494"/>
                    <a:pt x="1888" y="3494"/>
                  </a:cubicBezTo>
                  <a:lnTo>
                    <a:pt x="1897" y="3494"/>
                  </a:lnTo>
                  <a:cubicBezTo>
                    <a:pt x="2476" y="3494"/>
                    <a:pt x="3075" y="3444"/>
                    <a:pt x="3425" y="2835"/>
                  </a:cubicBezTo>
                  <a:cubicBezTo>
                    <a:pt x="3794" y="2186"/>
                    <a:pt x="3395" y="1358"/>
                    <a:pt x="3295" y="1128"/>
                  </a:cubicBezTo>
                  <a:cubicBezTo>
                    <a:pt x="3185" y="888"/>
                    <a:pt x="3345" y="639"/>
                    <a:pt x="3574" y="210"/>
                  </a:cubicBezTo>
                  <a:cubicBezTo>
                    <a:pt x="3614" y="150"/>
                    <a:pt x="3644" y="80"/>
                    <a:pt x="3664" y="0"/>
                  </a:cubicBezTo>
                  <a:lnTo>
                    <a:pt x="2906" y="0"/>
                  </a:lnTo>
                  <a:cubicBezTo>
                    <a:pt x="2826" y="90"/>
                    <a:pt x="2716" y="160"/>
                    <a:pt x="2586" y="210"/>
                  </a:cubicBezTo>
                  <a:cubicBezTo>
                    <a:pt x="2501" y="239"/>
                    <a:pt x="2421" y="249"/>
                    <a:pt x="2346" y="249"/>
                  </a:cubicBezTo>
                  <a:cubicBezTo>
                    <a:pt x="2166" y="249"/>
                    <a:pt x="2014" y="190"/>
                    <a:pt x="1888" y="190"/>
                  </a:cubicBezTo>
                  <a:cubicBezTo>
                    <a:pt x="1761" y="190"/>
                    <a:pt x="1619" y="249"/>
                    <a:pt x="1445" y="249"/>
                  </a:cubicBezTo>
                  <a:cubicBezTo>
                    <a:pt x="1372" y="249"/>
                    <a:pt x="1294" y="239"/>
                    <a:pt x="1209" y="210"/>
                  </a:cubicBezTo>
                  <a:cubicBezTo>
                    <a:pt x="1079" y="160"/>
                    <a:pt x="969" y="90"/>
                    <a:pt x="8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4851337" y="3822957"/>
              <a:ext cx="241757" cy="705711"/>
            </a:xfrm>
            <a:custGeom>
              <a:avLst/>
              <a:gdLst/>
              <a:ahLst/>
              <a:cxnLst/>
              <a:rect l="l" t="t" r="r" b="b"/>
              <a:pathLst>
                <a:path w="1718" h="5015" extrusionOk="0">
                  <a:moveTo>
                    <a:pt x="656" y="0"/>
                  </a:moveTo>
                  <a:cubicBezTo>
                    <a:pt x="644" y="0"/>
                    <a:pt x="632" y="1"/>
                    <a:pt x="619" y="3"/>
                  </a:cubicBezTo>
                  <a:lnTo>
                    <a:pt x="0" y="113"/>
                  </a:lnTo>
                  <a:lnTo>
                    <a:pt x="869" y="5015"/>
                  </a:lnTo>
                  <a:lnTo>
                    <a:pt x="1508" y="4895"/>
                  </a:lnTo>
                  <a:cubicBezTo>
                    <a:pt x="1638" y="4875"/>
                    <a:pt x="1717" y="4755"/>
                    <a:pt x="1697" y="4625"/>
                  </a:cubicBezTo>
                  <a:lnTo>
                    <a:pt x="1538" y="3786"/>
                  </a:lnTo>
                  <a:cubicBezTo>
                    <a:pt x="1520" y="3670"/>
                    <a:pt x="1422" y="3594"/>
                    <a:pt x="1308" y="3594"/>
                  </a:cubicBezTo>
                  <a:cubicBezTo>
                    <a:pt x="1295" y="3594"/>
                    <a:pt x="1282" y="3595"/>
                    <a:pt x="1269" y="3597"/>
                  </a:cubicBezTo>
                  <a:lnTo>
                    <a:pt x="1069" y="3637"/>
                  </a:lnTo>
                  <a:cubicBezTo>
                    <a:pt x="1064" y="3637"/>
                    <a:pt x="1059" y="3638"/>
                    <a:pt x="1054" y="3638"/>
                  </a:cubicBezTo>
                  <a:cubicBezTo>
                    <a:pt x="970" y="3638"/>
                    <a:pt x="897" y="3560"/>
                    <a:pt x="869" y="3437"/>
                  </a:cubicBezTo>
                  <a:cubicBezTo>
                    <a:pt x="869" y="3437"/>
                    <a:pt x="789" y="2758"/>
                    <a:pt x="749" y="2528"/>
                  </a:cubicBezTo>
                  <a:cubicBezTo>
                    <a:pt x="730" y="2379"/>
                    <a:pt x="539" y="1610"/>
                    <a:pt x="539" y="1590"/>
                  </a:cubicBezTo>
                  <a:cubicBezTo>
                    <a:pt x="519" y="1461"/>
                    <a:pt x="559" y="1361"/>
                    <a:pt x="659" y="1341"/>
                  </a:cubicBezTo>
                  <a:cubicBezTo>
                    <a:pt x="710" y="1330"/>
                    <a:pt x="849" y="1301"/>
                    <a:pt x="849" y="1301"/>
                  </a:cubicBezTo>
                  <a:cubicBezTo>
                    <a:pt x="979" y="1281"/>
                    <a:pt x="1069" y="1161"/>
                    <a:pt x="1039" y="1031"/>
                  </a:cubicBezTo>
                  <a:lnTo>
                    <a:pt x="889" y="192"/>
                  </a:lnTo>
                  <a:cubicBezTo>
                    <a:pt x="871" y="76"/>
                    <a:pt x="765" y="0"/>
                    <a:pt x="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0"/>
            <p:cNvSpPr/>
            <p:nvPr/>
          </p:nvSpPr>
          <p:spPr>
            <a:xfrm>
              <a:off x="4730459" y="3838717"/>
              <a:ext cx="243305" cy="706133"/>
            </a:xfrm>
            <a:custGeom>
              <a:avLst/>
              <a:gdLst/>
              <a:ahLst/>
              <a:cxnLst/>
              <a:rect l="l" t="t" r="r" b="b"/>
              <a:pathLst>
                <a:path w="1729" h="5018" extrusionOk="0">
                  <a:moveTo>
                    <a:pt x="859" y="1"/>
                  </a:moveTo>
                  <a:lnTo>
                    <a:pt x="211" y="120"/>
                  </a:lnTo>
                  <a:cubicBezTo>
                    <a:pt x="91" y="140"/>
                    <a:pt x="1" y="271"/>
                    <a:pt x="21" y="390"/>
                  </a:cubicBezTo>
                  <a:lnTo>
                    <a:pt x="181" y="1238"/>
                  </a:lnTo>
                  <a:cubicBezTo>
                    <a:pt x="198" y="1342"/>
                    <a:pt x="290" y="1424"/>
                    <a:pt x="400" y="1424"/>
                  </a:cubicBezTo>
                  <a:cubicBezTo>
                    <a:pt x="416" y="1424"/>
                    <a:pt x="433" y="1422"/>
                    <a:pt x="450" y="1418"/>
                  </a:cubicBezTo>
                  <a:cubicBezTo>
                    <a:pt x="450" y="1418"/>
                    <a:pt x="570" y="1398"/>
                    <a:pt x="610" y="1398"/>
                  </a:cubicBezTo>
                  <a:cubicBezTo>
                    <a:pt x="625" y="1393"/>
                    <a:pt x="641" y="1391"/>
                    <a:pt x="656" y="1391"/>
                  </a:cubicBezTo>
                  <a:cubicBezTo>
                    <a:pt x="737" y="1391"/>
                    <a:pt x="824" y="1453"/>
                    <a:pt x="850" y="1578"/>
                  </a:cubicBezTo>
                  <a:cubicBezTo>
                    <a:pt x="859" y="1668"/>
                    <a:pt x="950" y="2307"/>
                    <a:pt x="990" y="2527"/>
                  </a:cubicBezTo>
                  <a:cubicBezTo>
                    <a:pt x="1029" y="2746"/>
                    <a:pt x="1189" y="3425"/>
                    <a:pt x="1189" y="3425"/>
                  </a:cubicBezTo>
                  <a:cubicBezTo>
                    <a:pt x="1209" y="3574"/>
                    <a:pt x="1119" y="3674"/>
                    <a:pt x="1029" y="3685"/>
                  </a:cubicBezTo>
                  <a:cubicBezTo>
                    <a:pt x="990" y="3694"/>
                    <a:pt x="870" y="3714"/>
                    <a:pt x="870" y="3714"/>
                  </a:cubicBezTo>
                  <a:cubicBezTo>
                    <a:pt x="740" y="3734"/>
                    <a:pt x="660" y="3854"/>
                    <a:pt x="680" y="3984"/>
                  </a:cubicBezTo>
                  <a:lnTo>
                    <a:pt x="830" y="4823"/>
                  </a:lnTo>
                  <a:cubicBezTo>
                    <a:pt x="855" y="4935"/>
                    <a:pt x="949" y="5018"/>
                    <a:pt x="1059" y="5018"/>
                  </a:cubicBezTo>
                  <a:cubicBezTo>
                    <a:pt x="1075" y="5018"/>
                    <a:pt x="1092" y="5016"/>
                    <a:pt x="1109" y="5012"/>
                  </a:cubicBezTo>
                  <a:lnTo>
                    <a:pt x="1728" y="4903"/>
                  </a:lnTo>
                  <a:lnTo>
                    <a:pt x="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40"/>
          <p:cNvGrpSpPr/>
          <p:nvPr/>
        </p:nvGrpSpPr>
        <p:grpSpPr>
          <a:xfrm>
            <a:off x="7436072" y="3788199"/>
            <a:ext cx="251607" cy="757354"/>
            <a:chOff x="7950259" y="3788199"/>
            <a:chExt cx="251607" cy="757354"/>
          </a:xfrm>
        </p:grpSpPr>
        <p:sp>
          <p:nvSpPr>
            <p:cNvPr id="1118" name="Google Shape;1118;p40"/>
            <p:cNvSpPr/>
            <p:nvPr/>
          </p:nvSpPr>
          <p:spPr>
            <a:xfrm>
              <a:off x="8031736" y="3788199"/>
              <a:ext cx="88654" cy="19701"/>
            </a:xfrm>
            <a:custGeom>
              <a:avLst/>
              <a:gdLst/>
              <a:ahLst/>
              <a:cxnLst/>
              <a:rect l="l" t="t" r="r" b="b"/>
              <a:pathLst>
                <a:path w="630" h="140" extrusionOk="0">
                  <a:moveTo>
                    <a:pt x="60" y="0"/>
                  </a:moveTo>
                  <a:cubicBezTo>
                    <a:pt x="31" y="0"/>
                    <a:pt x="0" y="31"/>
                    <a:pt x="0" y="70"/>
                  </a:cubicBezTo>
                  <a:cubicBezTo>
                    <a:pt x="0" y="110"/>
                    <a:pt x="31" y="140"/>
                    <a:pt x="60" y="140"/>
                  </a:cubicBezTo>
                  <a:lnTo>
                    <a:pt x="71" y="140"/>
                  </a:lnTo>
                  <a:lnTo>
                    <a:pt x="71" y="120"/>
                  </a:lnTo>
                  <a:lnTo>
                    <a:pt x="550" y="120"/>
                  </a:lnTo>
                  <a:lnTo>
                    <a:pt x="550" y="140"/>
                  </a:lnTo>
                  <a:lnTo>
                    <a:pt x="559" y="140"/>
                  </a:lnTo>
                  <a:cubicBezTo>
                    <a:pt x="599" y="140"/>
                    <a:pt x="630" y="110"/>
                    <a:pt x="630" y="70"/>
                  </a:cubicBezTo>
                  <a:cubicBezTo>
                    <a:pt x="630" y="31"/>
                    <a:pt x="599" y="0"/>
                    <a:pt x="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0"/>
            <p:cNvSpPr/>
            <p:nvPr/>
          </p:nvSpPr>
          <p:spPr>
            <a:xfrm>
              <a:off x="7950259" y="4015742"/>
              <a:ext cx="251607" cy="529811"/>
            </a:xfrm>
            <a:custGeom>
              <a:avLst/>
              <a:gdLst/>
              <a:ahLst/>
              <a:cxnLst/>
              <a:rect l="l" t="t" r="r" b="b"/>
              <a:pathLst>
                <a:path w="1788" h="3765" extrusionOk="0">
                  <a:moveTo>
                    <a:pt x="200" y="0"/>
                  </a:moveTo>
                  <a:lnTo>
                    <a:pt x="200" y="20"/>
                  </a:lnTo>
                  <a:cubicBezTo>
                    <a:pt x="190" y="131"/>
                    <a:pt x="120" y="280"/>
                    <a:pt x="0" y="440"/>
                  </a:cubicBezTo>
                  <a:lnTo>
                    <a:pt x="0" y="579"/>
                  </a:lnTo>
                  <a:lnTo>
                    <a:pt x="0" y="599"/>
                  </a:lnTo>
                  <a:lnTo>
                    <a:pt x="0" y="3385"/>
                  </a:lnTo>
                  <a:cubicBezTo>
                    <a:pt x="0" y="3514"/>
                    <a:pt x="80" y="3625"/>
                    <a:pt x="190" y="3664"/>
                  </a:cubicBezTo>
                  <a:cubicBezTo>
                    <a:pt x="210" y="3674"/>
                    <a:pt x="230" y="3684"/>
                    <a:pt x="250" y="3684"/>
                  </a:cubicBezTo>
                  <a:cubicBezTo>
                    <a:pt x="390" y="3724"/>
                    <a:pt x="539" y="3744"/>
                    <a:pt x="689" y="3754"/>
                  </a:cubicBezTo>
                  <a:cubicBezTo>
                    <a:pt x="759" y="3754"/>
                    <a:pt x="819" y="3764"/>
                    <a:pt x="889" y="3764"/>
                  </a:cubicBezTo>
                  <a:cubicBezTo>
                    <a:pt x="1118" y="3764"/>
                    <a:pt x="1338" y="3734"/>
                    <a:pt x="1528" y="3684"/>
                  </a:cubicBezTo>
                  <a:cubicBezTo>
                    <a:pt x="1548" y="3684"/>
                    <a:pt x="1568" y="3674"/>
                    <a:pt x="1588" y="3664"/>
                  </a:cubicBezTo>
                  <a:cubicBezTo>
                    <a:pt x="1708" y="3625"/>
                    <a:pt x="1788" y="3514"/>
                    <a:pt x="1788" y="3385"/>
                  </a:cubicBezTo>
                  <a:lnTo>
                    <a:pt x="1788" y="579"/>
                  </a:lnTo>
                  <a:lnTo>
                    <a:pt x="1777" y="450"/>
                  </a:lnTo>
                  <a:cubicBezTo>
                    <a:pt x="1648" y="290"/>
                    <a:pt x="1578" y="131"/>
                    <a:pt x="1568" y="20"/>
                  </a:cubicBezTo>
                  <a:lnTo>
                    <a:pt x="1568" y="11"/>
                  </a:lnTo>
                  <a:lnTo>
                    <a:pt x="1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0"/>
            <p:cNvSpPr/>
            <p:nvPr/>
          </p:nvSpPr>
          <p:spPr>
            <a:xfrm>
              <a:off x="7991068" y="3805085"/>
              <a:ext cx="171538" cy="56288"/>
            </a:xfrm>
            <a:custGeom>
              <a:avLst/>
              <a:gdLst/>
              <a:ahLst/>
              <a:cxnLst/>
              <a:rect l="l" t="t" r="r" b="b"/>
              <a:pathLst>
                <a:path w="1219" h="400" extrusionOk="0">
                  <a:moveTo>
                    <a:pt x="360" y="0"/>
                  </a:moveTo>
                  <a:lnTo>
                    <a:pt x="360" y="20"/>
                  </a:lnTo>
                  <a:lnTo>
                    <a:pt x="360" y="299"/>
                  </a:lnTo>
                  <a:lnTo>
                    <a:pt x="0" y="399"/>
                  </a:lnTo>
                  <a:lnTo>
                    <a:pt x="1218" y="399"/>
                  </a:lnTo>
                  <a:lnTo>
                    <a:pt x="839" y="299"/>
                  </a:lnTo>
                  <a:lnTo>
                    <a:pt x="839" y="20"/>
                  </a:lnTo>
                  <a:lnTo>
                    <a:pt x="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0"/>
            <p:cNvSpPr/>
            <p:nvPr/>
          </p:nvSpPr>
          <p:spPr>
            <a:xfrm>
              <a:off x="7954481" y="3861232"/>
              <a:ext cx="243164" cy="116798"/>
            </a:xfrm>
            <a:custGeom>
              <a:avLst/>
              <a:gdLst/>
              <a:ahLst/>
              <a:cxnLst/>
              <a:rect l="l" t="t" r="r" b="b"/>
              <a:pathLst>
                <a:path w="1728" h="830" extrusionOk="0">
                  <a:moveTo>
                    <a:pt x="250" y="0"/>
                  </a:moveTo>
                  <a:cubicBezTo>
                    <a:pt x="130" y="0"/>
                    <a:pt x="21" y="100"/>
                    <a:pt x="21" y="230"/>
                  </a:cubicBezTo>
                  <a:lnTo>
                    <a:pt x="10" y="499"/>
                  </a:lnTo>
                  <a:lnTo>
                    <a:pt x="1718" y="499"/>
                  </a:lnTo>
                  <a:lnTo>
                    <a:pt x="1718" y="610"/>
                  </a:lnTo>
                  <a:lnTo>
                    <a:pt x="10" y="610"/>
                  </a:lnTo>
                  <a:lnTo>
                    <a:pt x="10" y="579"/>
                  </a:lnTo>
                  <a:lnTo>
                    <a:pt x="1" y="829"/>
                  </a:lnTo>
                  <a:lnTo>
                    <a:pt x="1727" y="829"/>
                  </a:lnTo>
                  <a:lnTo>
                    <a:pt x="1718" y="230"/>
                  </a:lnTo>
                  <a:cubicBezTo>
                    <a:pt x="1718" y="100"/>
                    <a:pt x="1607" y="0"/>
                    <a:pt x="1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0"/>
            <p:cNvSpPr/>
            <p:nvPr/>
          </p:nvSpPr>
          <p:spPr>
            <a:xfrm>
              <a:off x="7955888" y="3931451"/>
              <a:ext cx="141" cy="11398"/>
            </a:xfrm>
            <a:custGeom>
              <a:avLst/>
              <a:gdLst/>
              <a:ahLst/>
              <a:cxnLst/>
              <a:rect l="l" t="t" r="r" b="b"/>
              <a:pathLst>
                <a:path w="1" h="81" extrusionOk="0">
                  <a:moveTo>
                    <a:pt x="0" y="0"/>
                  </a:moveTo>
                  <a:lnTo>
                    <a:pt x="0" y="80"/>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0"/>
            <p:cNvSpPr/>
            <p:nvPr/>
          </p:nvSpPr>
          <p:spPr>
            <a:xfrm>
              <a:off x="7955888" y="3931451"/>
              <a:ext cx="240350" cy="15620"/>
            </a:xfrm>
            <a:custGeom>
              <a:avLst/>
              <a:gdLst/>
              <a:ahLst/>
              <a:cxnLst/>
              <a:rect l="l" t="t" r="r" b="b"/>
              <a:pathLst>
                <a:path w="1708" h="111" extrusionOk="0">
                  <a:moveTo>
                    <a:pt x="0" y="0"/>
                  </a:moveTo>
                  <a:lnTo>
                    <a:pt x="0" y="80"/>
                  </a:lnTo>
                  <a:lnTo>
                    <a:pt x="0" y="111"/>
                  </a:lnTo>
                  <a:lnTo>
                    <a:pt x="1708" y="111"/>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7954481" y="3977889"/>
              <a:ext cx="243164" cy="37994"/>
            </a:xfrm>
            <a:custGeom>
              <a:avLst/>
              <a:gdLst/>
              <a:ahLst/>
              <a:cxnLst/>
              <a:rect l="l" t="t" r="r" b="b"/>
              <a:pathLst>
                <a:path w="1728" h="270" extrusionOk="0">
                  <a:moveTo>
                    <a:pt x="1" y="0"/>
                  </a:moveTo>
                  <a:lnTo>
                    <a:pt x="1" y="50"/>
                  </a:lnTo>
                  <a:cubicBezTo>
                    <a:pt x="50" y="80"/>
                    <a:pt x="100" y="120"/>
                    <a:pt x="130" y="150"/>
                  </a:cubicBezTo>
                  <a:lnTo>
                    <a:pt x="130" y="160"/>
                  </a:lnTo>
                  <a:cubicBezTo>
                    <a:pt x="150" y="180"/>
                    <a:pt x="160" y="200"/>
                    <a:pt x="160" y="229"/>
                  </a:cubicBezTo>
                  <a:cubicBezTo>
                    <a:pt x="170" y="249"/>
                    <a:pt x="170" y="260"/>
                    <a:pt x="170" y="269"/>
                  </a:cubicBezTo>
                  <a:lnTo>
                    <a:pt x="1538" y="269"/>
                  </a:lnTo>
                  <a:cubicBezTo>
                    <a:pt x="1538" y="260"/>
                    <a:pt x="1538" y="249"/>
                    <a:pt x="1548" y="229"/>
                  </a:cubicBezTo>
                  <a:cubicBezTo>
                    <a:pt x="1548" y="200"/>
                    <a:pt x="1567" y="180"/>
                    <a:pt x="1587" y="160"/>
                  </a:cubicBezTo>
                  <a:lnTo>
                    <a:pt x="1587" y="150"/>
                  </a:lnTo>
                  <a:cubicBezTo>
                    <a:pt x="1618" y="110"/>
                    <a:pt x="1667" y="70"/>
                    <a:pt x="1727" y="30"/>
                  </a:cubicBezTo>
                  <a:lnTo>
                    <a:pt x="1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4152;p65"/>
          <p:cNvGrpSpPr/>
          <p:nvPr/>
        </p:nvGrpSpPr>
        <p:grpSpPr>
          <a:xfrm>
            <a:off x="144844" y="1877089"/>
            <a:ext cx="526255" cy="488155"/>
            <a:chOff x="1543464" y="3817332"/>
            <a:chExt cx="387653" cy="393719"/>
          </a:xfrm>
        </p:grpSpPr>
        <p:sp>
          <p:nvSpPr>
            <p:cNvPr id="60" name="Google Shape;4153;p65"/>
            <p:cNvSpPr/>
            <p:nvPr/>
          </p:nvSpPr>
          <p:spPr>
            <a:xfrm>
              <a:off x="1553270" y="3817332"/>
              <a:ext cx="163364" cy="197147"/>
            </a:xfrm>
            <a:custGeom>
              <a:avLst/>
              <a:gdLst/>
              <a:ahLst/>
              <a:cxnLst/>
              <a:rect l="l" t="t" r="r" b="b"/>
              <a:pathLst>
                <a:path w="6064" h="7318" extrusionOk="0">
                  <a:moveTo>
                    <a:pt x="5824" y="1"/>
                  </a:moveTo>
                  <a:cubicBezTo>
                    <a:pt x="5762" y="1"/>
                    <a:pt x="5696" y="29"/>
                    <a:pt x="5652" y="83"/>
                  </a:cubicBezTo>
                  <a:lnTo>
                    <a:pt x="80" y="6970"/>
                  </a:lnTo>
                  <a:cubicBezTo>
                    <a:pt x="0" y="7048"/>
                    <a:pt x="17" y="7191"/>
                    <a:pt x="112" y="7270"/>
                  </a:cubicBezTo>
                  <a:cubicBezTo>
                    <a:pt x="158" y="7301"/>
                    <a:pt x="207" y="7318"/>
                    <a:pt x="253" y="7318"/>
                  </a:cubicBezTo>
                  <a:cubicBezTo>
                    <a:pt x="317" y="7318"/>
                    <a:pt x="365" y="7286"/>
                    <a:pt x="412" y="7238"/>
                  </a:cubicBezTo>
                  <a:lnTo>
                    <a:pt x="5984" y="353"/>
                  </a:lnTo>
                  <a:cubicBezTo>
                    <a:pt x="6064" y="258"/>
                    <a:pt x="6047" y="131"/>
                    <a:pt x="5952" y="51"/>
                  </a:cubicBezTo>
                  <a:cubicBezTo>
                    <a:pt x="5918" y="17"/>
                    <a:pt x="5872" y="1"/>
                    <a:pt x="5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54;p65"/>
            <p:cNvSpPr/>
            <p:nvPr/>
          </p:nvSpPr>
          <p:spPr>
            <a:xfrm>
              <a:off x="1750273" y="4014362"/>
              <a:ext cx="163364" cy="196689"/>
            </a:xfrm>
            <a:custGeom>
              <a:avLst/>
              <a:gdLst/>
              <a:ahLst/>
              <a:cxnLst/>
              <a:rect l="l" t="t" r="r" b="b"/>
              <a:pathLst>
                <a:path w="6064" h="7301" extrusionOk="0">
                  <a:moveTo>
                    <a:pt x="5818" y="0"/>
                  </a:moveTo>
                  <a:cubicBezTo>
                    <a:pt x="5757" y="0"/>
                    <a:pt x="5697" y="28"/>
                    <a:pt x="5652" y="82"/>
                  </a:cubicBezTo>
                  <a:lnTo>
                    <a:pt x="80" y="6952"/>
                  </a:lnTo>
                  <a:cubicBezTo>
                    <a:pt x="0" y="7047"/>
                    <a:pt x="17" y="7191"/>
                    <a:pt x="112" y="7254"/>
                  </a:cubicBezTo>
                  <a:cubicBezTo>
                    <a:pt x="144" y="7285"/>
                    <a:pt x="190" y="7301"/>
                    <a:pt x="239" y="7301"/>
                  </a:cubicBezTo>
                  <a:cubicBezTo>
                    <a:pt x="302" y="7301"/>
                    <a:pt x="365" y="7285"/>
                    <a:pt x="412" y="7222"/>
                  </a:cubicBezTo>
                  <a:lnTo>
                    <a:pt x="5984" y="352"/>
                  </a:lnTo>
                  <a:cubicBezTo>
                    <a:pt x="6064" y="257"/>
                    <a:pt x="6047" y="114"/>
                    <a:pt x="5952" y="51"/>
                  </a:cubicBezTo>
                  <a:cubicBezTo>
                    <a:pt x="5911" y="17"/>
                    <a:pt x="5864" y="0"/>
                    <a:pt x="58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55;p65"/>
            <p:cNvSpPr/>
            <p:nvPr/>
          </p:nvSpPr>
          <p:spPr>
            <a:xfrm>
              <a:off x="1844532" y="4080442"/>
              <a:ext cx="86585" cy="102453"/>
            </a:xfrm>
            <a:custGeom>
              <a:avLst/>
              <a:gdLst/>
              <a:ahLst/>
              <a:cxnLst/>
              <a:rect l="l" t="t" r="r" b="b"/>
              <a:pathLst>
                <a:path w="3214" h="3803" extrusionOk="0">
                  <a:moveTo>
                    <a:pt x="2969" y="1"/>
                  </a:moveTo>
                  <a:cubicBezTo>
                    <a:pt x="2908" y="1"/>
                    <a:pt x="2847" y="30"/>
                    <a:pt x="2802" y="84"/>
                  </a:cubicBezTo>
                  <a:lnTo>
                    <a:pt x="79" y="3455"/>
                  </a:lnTo>
                  <a:cubicBezTo>
                    <a:pt x="0" y="3534"/>
                    <a:pt x="16" y="3676"/>
                    <a:pt x="111" y="3756"/>
                  </a:cubicBezTo>
                  <a:cubicBezTo>
                    <a:pt x="159" y="3788"/>
                    <a:pt x="206" y="3803"/>
                    <a:pt x="254" y="3803"/>
                  </a:cubicBezTo>
                  <a:cubicBezTo>
                    <a:pt x="317" y="3803"/>
                    <a:pt x="364" y="3771"/>
                    <a:pt x="412" y="3724"/>
                  </a:cubicBezTo>
                  <a:lnTo>
                    <a:pt x="3135" y="352"/>
                  </a:lnTo>
                  <a:cubicBezTo>
                    <a:pt x="3213" y="257"/>
                    <a:pt x="3198" y="115"/>
                    <a:pt x="3103" y="52"/>
                  </a:cubicBezTo>
                  <a:cubicBezTo>
                    <a:pt x="3062" y="17"/>
                    <a:pt x="3015" y="1"/>
                    <a:pt x="2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56;p65"/>
            <p:cNvSpPr/>
            <p:nvPr/>
          </p:nvSpPr>
          <p:spPr>
            <a:xfrm>
              <a:off x="1543464" y="3845914"/>
              <a:ext cx="86181" cy="102453"/>
            </a:xfrm>
            <a:custGeom>
              <a:avLst/>
              <a:gdLst/>
              <a:ahLst/>
              <a:cxnLst/>
              <a:rect l="l" t="t" r="r" b="b"/>
              <a:pathLst>
                <a:path w="3199" h="3803" extrusionOk="0">
                  <a:moveTo>
                    <a:pt x="2959" y="1"/>
                  </a:moveTo>
                  <a:cubicBezTo>
                    <a:pt x="2897" y="1"/>
                    <a:pt x="2831" y="29"/>
                    <a:pt x="2787" y="83"/>
                  </a:cubicBezTo>
                  <a:lnTo>
                    <a:pt x="79" y="3454"/>
                  </a:lnTo>
                  <a:cubicBezTo>
                    <a:pt x="1" y="3534"/>
                    <a:pt x="16" y="3676"/>
                    <a:pt x="111" y="3756"/>
                  </a:cubicBezTo>
                  <a:cubicBezTo>
                    <a:pt x="142" y="3787"/>
                    <a:pt x="191" y="3803"/>
                    <a:pt x="237" y="3803"/>
                  </a:cubicBezTo>
                  <a:cubicBezTo>
                    <a:pt x="301" y="3803"/>
                    <a:pt x="364" y="3771"/>
                    <a:pt x="412" y="3724"/>
                  </a:cubicBezTo>
                  <a:lnTo>
                    <a:pt x="3118" y="352"/>
                  </a:lnTo>
                  <a:cubicBezTo>
                    <a:pt x="3198" y="257"/>
                    <a:pt x="3182" y="130"/>
                    <a:pt x="3087" y="52"/>
                  </a:cubicBezTo>
                  <a:cubicBezTo>
                    <a:pt x="3053" y="17"/>
                    <a:pt x="3007" y="1"/>
                    <a:pt x="29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57;p65"/>
            <p:cNvSpPr/>
            <p:nvPr/>
          </p:nvSpPr>
          <p:spPr>
            <a:xfrm>
              <a:off x="1604022" y="3842331"/>
              <a:ext cx="276782" cy="341572"/>
            </a:xfrm>
            <a:custGeom>
              <a:avLst/>
              <a:gdLst/>
              <a:ahLst/>
              <a:cxnLst/>
              <a:rect l="l" t="t" r="r" b="b"/>
              <a:pathLst>
                <a:path w="10274" h="12679" extrusionOk="0">
                  <a:moveTo>
                    <a:pt x="5752" y="0"/>
                  </a:moveTo>
                  <a:cubicBezTo>
                    <a:pt x="5675" y="0"/>
                    <a:pt x="5598" y="32"/>
                    <a:pt x="5541" y="105"/>
                  </a:cubicBezTo>
                  <a:lnTo>
                    <a:pt x="159" y="6801"/>
                  </a:lnTo>
                  <a:cubicBezTo>
                    <a:pt x="0" y="6991"/>
                    <a:pt x="142" y="7276"/>
                    <a:pt x="380" y="7276"/>
                  </a:cubicBezTo>
                  <a:lnTo>
                    <a:pt x="4543" y="7260"/>
                  </a:lnTo>
                  <a:lnTo>
                    <a:pt x="3435" y="12325"/>
                  </a:lnTo>
                  <a:cubicBezTo>
                    <a:pt x="3391" y="12532"/>
                    <a:pt x="3550" y="12679"/>
                    <a:pt x="3714" y="12679"/>
                  </a:cubicBezTo>
                  <a:cubicBezTo>
                    <a:pt x="3790" y="12679"/>
                    <a:pt x="3867" y="12648"/>
                    <a:pt x="3926" y="12579"/>
                  </a:cubicBezTo>
                  <a:lnTo>
                    <a:pt x="10115" y="5123"/>
                  </a:lnTo>
                  <a:cubicBezTo>
                    <a:pt x="10273" y="4949"/>
                    <a:pt x="10147" y="4664"/>
                    <a:pt x="9910" y="4664"/>
                  </a:cubicBezTo>
                  <a:lnTo>
                    <a:pt x="5429" y="4632"/>
                  </a:lnTo>
                  <a:lnTo>
                    <a:pt x="6047" y="326"/>
                  </a:lnTo>
                  <a:cubicBezTo>
                    <a:pt x="6069" y="135"/>
                    <a:pt x="5911" y="0"/>
                    <a:pt x="5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58;p65"/>
            <p:cNvSpPr/>
            <p:nvPr/>
          </p:nvSpPr>
          <p:spPr>
            <a:xfrm>
              <a:off x="1695372" y="3842331"/>
              <a:ext cx="185428" cy="341572"/>
            </a:xfrm>
            <a:custGeom>
              <a:avLst/>
              <a:gdLst/>
              <a:ahLst/>
              <a:cxnLst/>
              <a:rect l="l" t="t" r="r" b="b"/>
              <a:pathLst>
                <a:path w="6883" h="12679" extrusionOk="0">
                  <a:moveTo>
                    <a:pt x="2361" y="0"/>
                  </a:moveTo>
                  <a:cubicBezTo>
                    <a:pt x="2284" y="0"/>
                    <a:pt x="2207" y="32"/>
                    <a:pt x="2150" y="105"/>
                  </a:cubicBezTo>
                  <a:lnTo>
                    <a:pt x="1659" y="723"/>
                  </a:lnTo>
                  <a:lnTo>
                    <a:pt x="1105" y="4632"/>
                  </a:lnTo>
                  <a:lnTo>
                    <a:pt x="5569" y="4664"/>
                  </a:lnTo>
                  <a:cubicBezTo>
                    <a:pt x="5806" y="4664"/>
                    <a:pt x="5949" y="4949"/>
                    <a:pt x="5791" y="5123"/>
                  </a:cubicBezTo>
                  <a:lnTo>
                    <a:pt x="124" y="11930"/>
                  </a:lnTo>
                  <a:lnTo>
                    <a:pt x="44" y="12325"/>
                  </a:lnTo>
                  <a:cubicBezTo>
                    <a:pt x="0" y="12532"/>
                    <a:pt x="159" y="12679"/>
                    <a:pt x="323" y="12679"/>
                  </a:cubicBezTo>
                  <a:cubicBezTo>
                    <a:pt x="399" y="12679"/>
                    <a:pt x="476" y="12648"/>
                    <a:pt x="535" y="12579"/>
                  </a:cubicBezTo>
                  <a:lnTo>
                    <a:pt x="6724" y="5123"/>
                  </a:lnTo>
                  <a:cubicBezTo>
                    <a:pt x="6882" y="4949"/>
                    <a:pt x="6756" y="4664"/>
                    <a:pt x="6519" y="4664"/>
                  </a:cubicBezTo>
                  <a:lnTo>
                    <a:pt x="2038" y="4632"/>
                  </a:lnTo>
                  <a:lnTo>
                    <a:pt x="2656" y="326"/>
                  </a:lnTo>
                  <a:cubicBezTo>
                    <a:pt x="2678" y="135"/>
                    <a:pt x="2520" y="0"/>
                    <a:pt x="2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59;p65"/>
            <p:cNvSpPr/>
            <p:nvPr/>
          </p:nvSpPr>
          <p:spPr>
            <a:xfrm>
              <a:off x="1613397" y="4037879"/>
              <a:ext cx="87878" cy="485"/>
            </a:xfrm>
            <a:custGeom>
              <a:avLst/>
              <a:gdLst/>
              <a:ahLst/>
              <a:cxnLst/>
              <a:rect l="l" t="t" r="r" b="b"/>
              <a:pathLst>
                <a:path w="3262" h="18" extrusionOk="0">
                  <a:moveTo>
                    <a:pt x="1" y="1"/>
                  </a:moveTo>
                  <a:cubicBezTo>
                    <a:pt x="16" y="17"/>
                    <a:pt x="16" y="17"/>
                    <a:pt x="32" y="17"/>
                  </a:cubicBezTo>
                  <a:lnTo>
                    <a:pt x="3262" y="1"/>
                  </a:lnTo>
                  <a:close/>
                </a:path>
              </a:pathLst>
            </a:custGeom>
            <a:solidFill>
              <a:srgbClr val="F9C0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1071;p40"/>
          <p:cNvSpPr txBox="1">
            <a:spLocks/>
          </p:cNvSpPr>
          <p:nvPr/>
        </p:nvSpPr>
        <p:spPr>
          <a:xfrm>
            <a:off x="886218" y="2675276"/>
            <a:ext cx="3470872" cy="7514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1"/>
              </a:buClr>
              <a:buSzPts val="1000"/>
              <a:buFont typeface="Anaheim"/>
              <a:buAutoNum type="arabicPeriod"/>
              <a:defRPr sz="1400" b="0" i="0" u="none" strike="noStrike" cap="none">
                <a:solidFill>
                  <a:schemeClr val="dk1"/>
                </a:solidFill>
                <a:latin typeface="Barlow Medium"/>
                <a:ea typeface="Barlow Medium"/>
                <a:cs typeface="Barlow Medium"/>
                <a:sym typeface="Barlow Medium"/>
              </a:defRPr>
            </a:lvl1pPr>
            <a:lvl2pPr marL="914400" marR="0" lvl="1" indent="-317500" algn="l" rtl="0">
              <a:lnSpc>
                <a:spcPct val="115000"/>
              </a:lnSpc>
              <a:spcBef>
                <a:spcPts val="0"/>
              </a:spcBef>
              <a:spcAft>
                <a:spcPts val="0"/>
              </a:spcAft>
              <a:buClr>
                <a:schemeClr val="dk1"/>
              </a:buClr>
              <a:buSzPts val="1400"/>
              <a:buFont typeface="Anaheim"/>
              <a:buAutoNum type="alphaLcPeriod"/>
              <a:defRPr sz="1400" b="0" i="0" u="none" strike="noStrike" cap="none">
                <a:solidFill>
                  <a:schemeClr val="dk1"/>
                </a:solidFill>
                <a:latin typeface="Barlow Medium"/>
                <a:ea typeface="Barlow Medium"/>
                <a:cs typeface="Barlow Medium"/>
                <a:sym typeface="Barlow Medium"/>
              </a:defRPr>
            </a:lvl2pPr>
            <a:lvl3pPr marL="1371600" marR="0" lvl="2" indent="-317500" algn="l" rtl="0">
              <a:lnSpc>
                <a:spcPct val="115000"/>
              </a:lnSpc>
              <a:spcBef>
                <a:spcPts val="0"/>
              </a:spcBef>
              <a:spcAft>
                <a:spcPts val="0"/>
              </a:spcAft>
              <a:buClr>
                <a:schemeClr val="dk1"/>
              </a:buClr>
              <a:buSzPts val="1400"/>
              <a:buFont typeface="Anaheim"/>
              <a:buAutoNum type="romanLcPeriod"/>
              <a:defRPr sz="1400" b="0" i="0" u="none" strike="noStrike" cap="none">
                <a:solidFill>
                  <a:schemeClr val="dk1"/>
                </a:solidFill>
                <a:latin typeface="Barlow Medium"/>
                <a:ea typeface="Barlow Medium"/>
                <a:cs typeface="Barlow Medium"/>
                <a:sym typeface="Barlow Medium"/>
              </a:defRPr>
            </a:lvl3pPr>
            <a:lvl4pPr marL="1828800" marR="0" lvl="3" indent="-317500" algn="l" rtl="0">
              <a:lnSpc>
                <a:spcPct val="115000"/>
              </a:lnSpc>
              <a:spcBef>
                <a:spcPts val="0"/>
              </a:spcBef>
              <a:spcAft>
                <a:spcPts val="0"/>
              </a:spcAft>
              <a:buClr>
                <a:schemeClr val="dk1"/>
              </a:buClr>
              <a:buSzPts val="1400"/>
              <a:buFont typeface="Anaheim"/>
              <a:buAutoNum type="arabicPeriod"/>
              <a:defRPr sz="1400" b="0" i="0" u="none" strike="noStrike" cap="none">
                <a:solidFill>
                  <a:schemeClr val="dk1"/>
                </a:solidFill>
                <a:latin typeface="Barlow Medium"/>
                <a:ea typeface="Barlow Medium"/>
                <a:cs typeface="Barlow Medium"/>
                <a:sym typeface="Barlow Medium"/>
              </a:defRPr>
            </a:lvl4pPr>
            <a:lvl5pPr marL="2286000" marR="0" lvl="4" indent="-317500" algn="l" rtl="0">
              <a:lnSpc>
                <a:spcPct val="115000"/>
              </a:lnSpc>
              <a:spcBef>
                <a:spcPts val="0"/>
              </a:spcBef>
              <a:spcAft>
                <a:spcPts val="0"/>
              </a:spcAft>
              <a:buClr>
                <a:schemeClr val="dk1"/>
              </a:buClr>
              <a:buSzPts val="1400"/>
              <a:buFont typeface="Anaheim"/>
              <a:buAutoNum type="alphaLcPeriod"/>
              <a:defRPr sz="1400" b="0" i="0" u="none" strike="noStrike" cap="none">
                <a:solidFill>
                  <a:schemeClr val="dk1"/>
                </a:solidFill>
                <a:latin typeface="Barlow Medium"/>
                <a:ea typeface="Barlow Medium"/>
                <a:cs typeface="Barlow Medium"/>
                <a:sym typeface="Barlow Medium"/>
              </a:defRPr>
            </a:lvl5pPr>
            <a:lvl6pPr marL="2743200" marR="0" lvl="5" indent="-317500" algn="l" rtl="0">
              <a:lnSpc>
                <a:spcPct val="115000"/>
              </a:lnSpc>
              <a:spcBef>
                <a:spcPts val="0"/>
              </a:spcBef>
              <a:spcAft>
                <a:spcPts val="0"/>
              </a:spcAft>
              <a:buClr>
                <a:schemeClr val="dk1"/>
              </a:buClr>
              <a:buSzPts val="1400"/>
              <a:buFont typeface="Anaheim"/>
              <a:buAutoNum type="romanLcPeriod"/>
              <a:defRPr sz="1400" b="0" i="0" u="none" strike="noStrike" cap="none">
                <a:solidFill>
                  <a:schemeClr val="dk1"/>
                </a:solidFill>
                <a:latin typeface="Barlow Medium"/>
                <a:ea typeface="Barlow Medium"/>
                <a:cs typeface="Barlow Medium"/>
                <a:sym typeface="Barlow Medium"/>
              </a:defRPr>
            </a:lvl6pPr>
            <a:lvl7pPr marL="3200400" marR="0" lvl="6" indent="-317500" algn="l" rtl="0">
              <a:lnSpc>
                <a:spcPct val="115000"/>
              </a:lnSpc>
              <a:spcBef>
                <a:spcPts val="0"/>
              </a:spcBef>
              <a:spcAft>
                <a:spcPts val="0"/>
              </a:spcAft>
              <a:buClr>
                <a:schemeClr val="dk1"/>
              </a:buClr>
              <a:buSzPts val="1400"/>
              <a:buFont typeface="Anaheim"/>
              <a:buAutoNum type="arabicPeriod"/>
              <a:defRPr sz="1400" b="0" i="0" u="none" strike="noStrike" cap="none">
                <a:solidFill>
                  <a:schemeClr val="dk1"/>
                </a:solidFill>
                <a:latin typeface="Barlow Medium"/>
                <a:ea typeface="Barlow Medium"/>
                <a:cs typeface="Barlow Medium"/>
                <a:sym typeface="Barlow Medium"/>
              </a:defRPr>
            </a:lvl7pPr>
            <a:lvl8pPr marL="3657600" marR="0" lvl="7" indent="-317500" algn="l" rtl="0">
              <a:lnSpc>
                <a:spcPct val="115000"/>
              </a:lnSpc>
              <a:spcBef>
                <a:spcPts val="0"/>
              </a:spcBef>
              <a:spcAft>
                <a:spcPts val="0"/>
              </a:spcAft>
              <a:buClr>
                <a:schemeClr val="dk1"/>
              </a:buClr>
              <a:buSzPts val="1400"/>
              <a:buFont typeface="Anaheim"/>
              <a:buAutoNum type="alphaLcPeriod"/>
              <a:defRPr sz="1400" b="0" i="0" u="none" strike="noStrike" cap="none">
                <a:solidFill>
                  <a:schemeClr val="dk1"/>
                </a:solidFill>
                <a:latin typeface="Barlow Medium"/>
                <a:ea typeface="Barlow Medium"/>
                <a:cs typeface="Barlow Medium"/>
                <a:sym typeface="Barlow Medium"/>
              </a:defRPr>
            </a:lvl8pPr>
            <a:lvl9pPr marL="4114800" marR="0" lvl="8" indent="-317500" algn="l" rtl="0">
              <a:lnSpc>
                <a:spcPct val="115000"/>
              </a:lnSpc>
              <a:spcBef>
                <a:spcPts val="0"/>
              </a:spcBef>
              <a:spcAft>
                <a:spcPts val="0"/>
              </a:spcAft>
              <a:buClr>
                <a:schemeClr val="dk1"/>
              </a:buClr>
              <a:buSzPts val="1400"/>
              <a:buFont typeface="Anaheim"/>
              <a:buAutoNum type="romanLcPeriod"/>
              <a:defRPr sz="1400" b="0" i="0" u="none" strike="noStrike" cap="none">
                <a:solidFill>
                  <a:schemeClr val="dk1"/>
                </a:solidFill>
                <a:latin typeface="Barlow Medium"/>
                <a:ea typeface="Barlow Medium"/>
                <a:cs typeface="Barlow Medium"/>
                <a:sym typeface="Barlow Medium"/>
              </a:defRPr>
            </a:lvl9pPr>
          </a:lstStyle>
          <a:p>
            <a:pPr marL="0" lvl="0" indent="0" algn="just">
              <a:buNone/>
            </a:pPr>
            <a:r>
              <a:rPr lang="fr-FR" sz="1600" dirty="0"/>
              <a:t>Intégration de données sportives provenant de sources multiples.</a:t>
            </a:r>
            <a:endParaRPr lang="fr-FR" dirty="0"/>
          </a:p>
        </p:txBody>
      </p:sp>
      <p:grpSp>
        <p:nvGrpSpPr>
          <p:cNvPr id="68" name="Google Shape;4152;p65"/>
          <p:cNvGrpSpPr/>
          <p:nvPr/>
        </p:nvGrpSpPr>
        <p:grpSpPr>
          <a:xfrm>
            <a:off x="188709" y="2746902"/>
            <a:ext cx="526255" cy="488155"/>
            <a:chOff x="1543464" y="3817332"/>
            <a:chExt cx="387653" cy="393719"/>
          </a:xfrm>
        </p:grpSpPr>
        <p:sp>
          <p:nvSpPr>
            <p:cNvPr id="69" name="Google Shape;4153;p65"/>
            <p:cNvSpPr/>
            <p:nvPr/>
          </p:nvSpPr>
          <p:spPr>
            <a:xfrm>
              <a:off x="1553270" y="3817332"/>
              <a:ext cx="163364" cy="197147"/>
            </a:xfrm>
            <a:custGeom>
              <a:avLst/>
              <a:gdLst/>
              <a:ahLst/>
              <a:cxnLst/>
              <a:rect l="l" t="t" r="r" b="b"/>
              <a:pathLst>
                <a:path w="6064" h="7318" extrusionOk="0">
                  <a:moveTo>
                    <a:pt x="5824" y="1"/>
                  </a:moveTo>
                  <a:cubicBezTo>
                    <a:pt x="5762" y="1"/>
                    <a:pt x="5696" y="29"/>
                    <a:pt x="5652" y="83"/>
                  </a:cubicBezTo>
                  <a:lnTo>
                    <a:pt x="80" y="6970"/>
                  </a:lnTo>
                  <a:cubicBezTo>
                    <a:pt x="0" y="7048"/>
                    <a:pt x="17" y="7191"/>
                    <a:pt x="112" y="7270"/>
                  </a:cubicBezTo>
                  <a:cubicBezTo>
                    <a:pt x="158" y="7301"/>
                    <a:pt x="207" y="7318"/>
                    <a:pt x="253" y="7318"/>
                  </a:cubicBezTo>
                  <a:cubicBezTo>
                    <a:pt x="317" y="7318"/>
                    <a:pt x="365" y="7286"/>
                    <a:pt x="412" y="7238"/>
                  </a:cubicBezTo>
                  <a:lnTo>
                    <a:pt x="5984" y="353"/>
                  </a:lnTo>
                  <a:cubicBezTo>
                    <a:pt x="6064" y="258"/>
                    <a:pt x="6047" y="131"/>
                    <a:pt x="5952" y="51"/>
                  </a:cubicBezTo>
                  <a:cubicBezTo>
                    <a:pt x="5918" y="17"/>
                    <a:pt x="5872" y="1"/>
                    <a:pt x="5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154;p65"/>
            <p:cNvSpPr/>
            <p:nvPr/>
          </p:nvSpPr>
          <p:spPr>
            <a:xfrm>
              <a:off x="1750273" y="4014362"/>
              <a:ext cx="163364" cy="196689"/>
            </a:xfrm>
            <a:custGeom>
              <a:avLst/>
              <a:gdLst/>
              <a:ahLst/>
              <a:cxnLst/>
              <a:rect l="l" t="t" r="r" b="b"/>
              <a:pathLst>
                <a:path w="6064" h="7301" extrusionOk="0">
                  <a:moveTo>
                    <a:pt x="5818" y="0"/>
                  </a:moveTo>
                  <a:cubicBezTo>
                    <a:pt x="5757" y="0"/>
                    <a:pt x="5697" y="28"/>
                    <a:pt x="5652" y="82"/>
                  </a:cubicBezTo>
                  <a:lnTo>
                    <a:pt x="80" y="6952"/>
                  </a:lnTo>
                  <a:cubicBezTo>
                    <a:pt x="0" y="7047"/>
                    <a:pt x="17" y="7191"/>
                    <a:pt x="112" y="7254"/>
                  </a:cubicBezTo>
                  <a:cubicBezTo>
                    <a:pt x="144" y="7285"/>
                    <a:pt x="190" y="7301"/>
                    <a:pt x="239" y="7301"/>
                  </a:cubicBezTo>
                  <a:cubicBezTo>
                    <a:pt x="302" y="7301"/>
                    <a:pt x="365" y="7285"/>
                    <a:pt x="412" y="7222"/>
                  </a:cubicBezTo>
                  <a:lnTo>
                    <a:pt x="5984" y="352"/>
                  </a:lnTo>
                  <a:cubicBezTo>
                    <a:pt x="6064" y="257"/>
                    <a:pt x="6047" y="114"/>
                    <a:pt x="5952" y="51"/>
                  </a:cubicBezTo>
                  <a:cubicBezTo>
                    <a:pt x="5911" y="17"/>
                    <a:pt x="5864" y="0"/>
                    <a:pt x="58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55;p65"/>
            <p:cNvSpPr/>
            <p:nvPr/>
          </p:nvSpPr>
          <p:spPr>
            <a:xfrm>
              <a:off x="1844532" y="4080442"/>
              <a:ext cx="86585" cy="102453"/>
            </a:xfrm>
            <a:custGeom>
              <a:avLst/>
              <a:gdLst/>
              <a:ahLst/>
              <a:cxnLst/>
              <a:rect l="l" t="t" r="r" b="b"/>
              <a:pathLst>
                <a:path w="3214" h="3803" extrusionOk="0">
                  <a:moveTo>
                    <a:pt x="2969" y="1"/>
                  </a:moveTo>
                  <a:cubicBezTo>
                    <a:pt x="2908" y="1"/>
                    <a:pt x="2847" y="30"/>
                    <a:pt x="2802" y="84"/>
                  </a:cubicBezTo>
                  <a:lnTo>
                    <a:pt x="79" y="3455"/>
                  </a:lnTo>
                  <a:cubicBezTo>
                    <a:pt x="0" y="3534"/>
                    <a:pt x="16" y="3676"/>
                    <a:pt x="111" y="3756"/>
                  </a:cubicBezTo>
                  <a:cubicBezTo>
                    <a:pt x="159" y="3788"/>
                    <a:pt x="206" y="3803"/>
                    <a:pt x="254" y="3803"/>
                  </a:cubicBezTo>
                  <a:cubicBezTo>
                    <a:pt x="317" y="3803"/>
                    <a:pt x="364" y="3771"/>
                    <a:pt x="412" y="3724"/>
                  </a:cubicBezTo>
                  <a:lnTo>
                    <a:pt x="3135" y="352"/>
                  </a:lnTo>
                  <a:cubicBezTo>
                    <a:pt x="3213" y="257"/>
                    <a:pt x="3198" y="115"/>
                    <a:pt x="3103" y="52"/>
                  </a:cubicBezTo>
                  <a:cubicBezTo>
                    <a:pt x="3062" y="17"/>
                    <a:pt x="3015" y="1"/>
                    <a:pt x="2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56;p65"/>
            <p:cNvSpPr/>
            <p:nvPr/>
          </p:nvSpPr>
          <p:spPr>
            <a:xfrm>
              <a:off x="1543464" y="3845914"/>
              <a:ext cx="86181" cy="102453"/>
            </a:xfrm>
            <a:custGeom>
              <a:avLst/>
              <a:gdLst/>
              <a:ahLst/>
              <a:cxnLst/>
              <a:rect l="l" t="t" r="r" b="b"/>
              <a:pathLst>
                <a:path w="3199" h="3803" extrusionOk="0">
                  <a:moveTo>
                    <a:pt x="2959" y="1"/>
                  </a:moveTo>
                  <a:cubicBezTo>
                    <a:pt x="2897" y="1"/>
                    <a:pt x="2831" y="29"/>
                    <a:pt x="2787" y="83"/>
                  </a:cubicBezTo>
                  <a:lnTo>
                    <a:pt x="79" y="3454"/>
                  </a:lnTo>
                  <a:cubicBezTo>
                    <a:pt x="1" y="3534"/>
                    <a:pt x="16" y="3676"/>
                    <a:pt x="111" y="3756"/>
                  </a:cubicBezTo>
                  <a:cubicBezTo>
                    <a:pt x="142" y="3787"/>
                    <a:pt x="191" y="3803"/>
                    <a:pt x="237" y="3803"/>
                  </a:cubicBezTo>
                  <a:cubicBezTo>
                    <a:pt x="301" y="3803"/>
                    <a:pt x="364" y="3771"/>
                    <a:pt x="412" y="3724"/>
                  </a:cubicBezTo>
                  <a:lnTo>
                    <a:pt x="3118" y="352"/>
                  </a:lnTo>
                  <a:cubicBezTo>
                    <a:pt x="3198" y="257"/>
                    <a:pt x="3182" y="130"/>
                    <a:pt x="3087" y="52"/>
                  </a:cubicBezTo>
                  <a:cubicBezTo>
                    <a:pt x="3053" y="17"/>
                    <a:pt x="3007" y="1"/>
                    <a:pt x="29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57;p65"/>
            <p:cNvSpPr/>
            <p:nvPr/>
          </p:nvSpPr>
          <p:spPr>
            <a:xfrm>
              <a:off x="1604022" y="3842331"/>
              <a:ext cx="276782" cy="341572"/>
            </a:xfrm>
            <a:custGeom>
              <a:avLst/>
              <a:gdLst/>
              <a:ahLst/>
              <a:cxnLst/>
              <a:rect l="l" t="t" r="r" b="b"/>
              <a:pathLst>
                <a:path w="10274" h="12679" extrusionOk="0">
                  <a:moveTo>
                    <a:pt x="5752" y="0"/>
                  </a:moveTo>
                  <a:cubicBezTo>
                    <a:pt x="5675" y="0"/>
                    <a:pt x="5598" y="32"/>
                    <a:pt x="5541" y="105"/>
                  </a:cubicBezTo>
                  <a:lnTo>
                    <a:pt x="159" y="6801"/>
                  </a:lnTo>
                  <a:cubicBezTo>
                    <a:pt x="0" y="6991"/>
                    <a:pt x="142" y="7276"/>
                    <a:pt x="380" y="7276"/>
                  </a:cubicBezTo>
                  <a:lnTo>
                    <a:pt x="4543" y="7260"/>
                  </a:lnTo>
                  <a:lnTo>
                    <a:pt x="3435" y="12325"/>
                  </a:lnTo>
                  <a:cubicBezTo>
                    <a:pt x="3391" y="12532"/>
                    <a:pt x="3550" y="12679"/>
                    <a:pt x="3714" y="12679"/>
                  </a:cubicBezTo>
                  <a:cubicBezTo>
                    <a:pt x="3790" y="12679"/>
                    <a:pt x="3867" y="12648"/>
                    <a:pt x="3926" y="12579"/>
                  </a:cubicBezTo>
                  <a:lnTo>
                    <a:pt x="10115" y="5123"/>
                  </a:lnTo>
                  <a:cubicBezTo>
                    <a:pt x="10273" y="4949"/>
                    <a:pt x="10147" y="4664"/>
                    <a:pt x="9910" y="4664"/>
                  </a:cubicBezTo>
                  <a:lnTo>
                    <a:pt x="5429" y="4632"/>
                  </a:lnTo>
                  <a:lnTo>
                    <a:pt x="6047" y="326"/>
                  </a:lnTo>
                  <a:cubicBezTo>
                    <a:pt x="6069" y="135"/>
                    <a:pt x="5911" y="0"/>
                    <a:pt x="5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58;p65"/>
            <p:cNvSpPr/>
            <p:nvPr/>
          </p:nvSpPr>
          <p:spPr>
            <a:xfrm>
              <a:off x="1695372" y="3842331"/>
              <a:ext cx="185428" cy="341572"/>
            </a:xfrm>
            <a:custGeom>
              <a:avLst/>
              <a:gdLst/>
              <a:ahLst/>
              <a:cxnLst/>
              <a:rect l="l" t="t" r="r" b="b"/>
              <a:pathLst>
                <a:path w="6883" h="12679" extrusionOk="0">
                  <a:moveTo>
                    <a:pt x="2361" y="0"/>
                  </a:moveTo>
                  <a:cubicBezTo>
                    <a:pt x="2284" y="0"/>
                    <a:pt x="2207" y="32"/>
                    <a:pt x="2150" y="105"/>
                  </a:cubicBezTo>
                  <a:lnTo>
                    <a:pt x="1659" y="723"/>
                  </a:lnTo>
                  <a:lnTo>
                    <a:pt x="1105" y="4632"/>
                  </a:lnTo>
                  <a:lnTo>
                    <a:pt x="5569" y="4664"/>
                  </a:lnTo>
                  <a:cubicBezTo>
                    <a:pt x="5806" y="4664"/>
                    <a:pt x="5949" y="4949"/>
                    <a:pt x="5791" y="5123"/>
                  </a:cubicBezTo>
                  <a:lnTo>
                    <a:pt x="124" y="11930"/>
                  </a:lnTo>
                  <a:lnTo>
                    <a:pt x="44" y="12325"/>
                  </a:lnTo>
                  <a:cubicBezTo>
                    <a:pt x="0" y="12532"/>
                    <a:pt x="159" y="12679"/>
                    <a:pt x="323" y="12679"/>
                  </a:cubicBezTo>
                  <a:cubicBezTo>
                    <a:pt x="399" y="12679"/>
                    <a:pt x="476" y="12648"/>
                    <a:pt x="535" y="12579"/>
                  </a:cubicBezTo>
                  <a:lnTo>
                    <a:pt x="6724" y="5123"/>
                  </a:lnTo>
                  <a:cubicBezTo>
                    <a:pt x="6882" y="4949"/>
                    <a:pt x="6756" y="4664"/>
                    <a:pt x="6519" y="4664"/>
                  </a:cubicBezTo>
                  <a:lnTo>
                    <a:pt x="2038" y="4632"/>
                  </a:lnTo>
                  <a:lnTo>
                    <a:pt x="2656" y="326"/>
                  </a:lnTo>
                  <a:cubicBezTo>
                    <a:pt x="2678" y="135"/>
                    <a:pt x="2520" y="0"/>
                    <a:pt x="2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59;p65"/>
            <p:cNvSpPr/>
            <p:nvPr/>
          </p:nvSpPr>
          <p:spPr>
            <a:xfrm>
              <a:off x="1613397" y="4037879"/>
              <a:ext cx="87878" cy="485"/>
            </a:xfrm>
            <a:custGeom>
              <a:avLst/>
              <a:gdLst/>
              <a:ahLst/>
              <a:cxnLst/>
              <a:rect l="l" t="t" r="r" b="b"/>
              <a:pathLst>
                <a:path w="3262" h="18" extrusionOk="0">
                  <a:moveTo>
                    <a:pt x="1" y="1"/>
                  </a:moveTo>
                  <a:cubicBezTo>
                    <a:pt x="16" y="17"/>
                    <a:pt x="16" y="17"/>
                    <a:pt x="32" y="17"/>
                  </a:cubicBezTo>
                  <a:lnTo>
                    <a:pt x="3262" y="1"/>
                  </a:lnTo>
                  <a:close/>
                </a:path>
              </a:pathLst>
            </a:custGeom>
            <a:solidFill>
              <a:srgbClr val="F9C0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1071;p40"/>
          <p:cNvSpPr txBox="1">
            <a:spLocks/>
          </p:cNvSpPr>
          <p:nvPr/>
        </p:nvSpPr>
        <p:spPr>
          <a:xfrm>
            <a:off x="868765" y="3602168"/>
            <a:ext cx="3470872" cy="75144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1"/>
              </a:buClr>
              <a:buSzPts val="1000"/>
              <a:buFont typeface="Anaheim"/>
              <a:buAutoNum type="arabicPeriod"/>
              <a:defRPr sz="1400" b="0" i="0" u="none" strike="noStrike" cap="none">
                <a:solidFill>
                  <a:schemeClr val="dk1"/>
                </a:solidFill>
                <a:latin typeface="Barlow Medium"/>
                <a:ea typeface="Barlow Medium"/>
                <a:cs typeface="Barlow Medium"/>
                <a:sym typeface="Barlow Medium"/>
              </a:defRPr>
            </a:lvl1pPr>
            <a:lvl2pPr marL="914400" marR="0" lvl="1" indent="-317500" algn="l" rtl="0">
              <a:lnSpc>
                <a:spcPct val="115000"/>
              </a:lnSpc>
              <a:spcBef>
                <a:spcPts val="0"/>
              </a:spcBef>
              <a:spcAft>
                <a:spcPts val="0"/>
              </a:spcAft>
              <a:buClr>
                <a:schemeClr val="dk1"/>
              </a:buClr>
              <a:buSzPts val="1400"/>
              <a:buFont typeface="Anaheim"/>
              <a:buAutoNum type="alphaLcPeriod"/>
              <a:defRPr sz="1400" b="0" i="0" u="none" strike="noStrike" cap="none">
                <a:solidFill>
                  <a:schemeClr val="dk1"/>
                </a:solidFill>
                <a:latin typeface="Barlow Medium"/>
                <a:ea typeface="Barlow Medium"/>
                <a:cs typeface="Barlow Medium"/>
                <a:sym typeface="Barlow Medium"/>
              </a:defRPr>
            </a:lvl2pPr>
            <a:lvl3pPr marL="1371600" marR="0" lvl="2" indent="-317500" algn="l" rtl="0">
              <a:lnSpc>
                <a:spcPct val="115000"/>
              </a:lnSpc>
              <a:spcBef>
                <a:spcPts val="0"/>
              </a:spcBef>
              <a:spcAft>
                <a:spcPts val="0"/>
              </a:spcAft>
              <a:buClr>
                <a:schemeClr val="dk1"/>
              </a:buClr>
              <a:buSzPts val="1400"/>
              <a:buFont typeface="Anaheim"/>
              <a:buAutoNum type="romanLcPeriod"/>
              <a:defRPr sz="1400" b="0" i="0" u="none" strike="noStrike" cap="none">
                <a:solidFill>
                  <a:schemeClr val="dk1"/>
                </a:solidFill>
                <a:latin typeface="Barlow Medium"/>
                <a:ea typeface="Barlow Medium"/>
                <a:cs typeface="Barlow Medium"/>
                <a:sym typeface="Barlow Medium"/>
              </a:defRPr>
            </a:lvl3pPr>
            <a:lvl4pPr marL="1828800" marR="0" lvl="3" indent="-317500" algn="l" rtl="0">
              <a:lnSpc>
                <a:spcPct val="115000"/>
              </a:lnSpc>
              <a:spcBef>
                <a:spcPts val="0"/>
              </a:spcBef>
              <a:spcAft>
                <a:spcPts val="0"/>
              </a:spcAft>
              <a:buClr>
                <a:schemeClr val="dk1"/>
              </a:buClr>
              <a:buSzPts val="1400"/>
              <a:buFont typeface="Anaheim"/>
              <a:buAutoNum type="arabicPeriod"/>
              <a:defRPr sz="1400" b="0" i="0" u="none" strike="noStrike" cap="none">
                <a:solidFill>
                  <a:schemeClr val="dk1"/>
                </a:solidFill>
                <a:latin typeface="Barlow Medium"/>
                <a:ea typeface="Barlow Medium"/>
                <a:cs typeface="Barlow Medium"/>
                <a:sym typeface="Barlow Medium"/>
              </a:defRPr>
            </a:lvl4pPr>
            <a:lvl5pPr marL="2286000" marR="0" lvl="4" indent="-317500" algn="l" rtl="0">
              <a:lnSpc>
                <a:spcPct val="115000"/>
              </a:lnSpc>
              <a:spcBef>
                <a:spcPts val="0"/>
              </a:spcBef>
              <a:spcAft>
                <a:spcPts val="0"/>
              </a:spcAft>
              <a:buClr>
                <a:schemeClr val="dk1"/>
              </a:buClr>
              <a:buSzPts val="1400"/>
              <a:buFont typeface="Anaheim"/>
              <a:buAutoNum type="alphaLcPeriod"/>
              <a:defRPr sz="1400" b="0" i="0" u="none" strike="noStrike" cap="none">
                <a:solidFill>
                  <a:schemeClr val="dk1"/>
                </a:solidFill>
                <a:latin typeface="Barlow Medium"/>
                <a:ea typeface="Barlow Medium"/>
                <a:cs typeface="Barlow Medium"/>
                <a:sym typeface="Barlow Medium"/>
              </a:defRPr>
            </a:lvl5pPr>
            <a:lvl6pPr marL="2743200" marR="0" lvl="5" indent="-317500" algn="l" rtl="0">
              <a:lnSpc>
                <a:spcPct val="115000"/>
              </a:lnSpc>
              <a:spcBef>
                <a:spcPts val="0"/>
              </a:spcBef>
              <a:spcAft>
                <a:spcPts val="0"/>
              </a:spcAft>
              <a:buClr>
                <a:schemeClr val="dk1"/>
              </a:buClr>
              <a:buSzPts val="1400"/>
              <a:buFont typeface="Anaheim"/>
              <a:buAutoNum type="romanLcPeriod"/>
              <a:defRPr sz="1400" b="0" i="0" u="none" strike="noStrike" cap="none">
                <a:solidFill>
                  <a:schemeClr val="dk1"/>
                </a:solidFill>
                <a:latin typeface="Barlow Medium"/>
                <a:ea typeface="Barlow Medium"/>
                <a:cs typeface="Barlow Medium"/>
                <a:sym typeface="Barlow Medium"/>
              </a:defRPr>
            </a:lvl6pPr>
            <a:lvl7pPr marL="3200400" marR="0" lvl="6" indent="-317500" algn="l" rtl="0">
              <a:lnSpc>
                <a:spcPct val="115000"/>
              </a:lnSpc>
              <a:spcBef>
                <a:spcPts val="0"/>
              </a:spcBef>
              <a:spcAft>
                <a:spcPts val="0"/>
              </a:spcAft>
              <a:buClr>
                <a:schemeClr val="dk1"/>
              </a:buClr>
              <a:buSzPts val="1400"/>
              <a:buFont typeface="Anaheim"/>
              <a:buAutoNum type="arabicPeriod"/>
              <a:defRPr sz="1400" b="0" i="0" u="none" strike="noStrike" cap="none">
                <a:solidFill>
                  <a:schemeClr val="dk1"/>
                </a:solidFill>
                <a:latin typeface="Barlow Medium"/>
                <a:ea typeface="Barlow Medium"/>
                <a:cs typeface="Barlow Medium"/>
                <a:sym typeface="Barlow Medium"/>
              </a:defRPr>
            </a:lvl7pPr>
            <a:lvl8pPr marL="3657600" marR="0" lvl="7" indent="-317500" algn="l" rtl="0">
              <a:lnSpc>
                <a:spcPct val="115000"/>
              </a:lnSpc>
              <a:spcBef>
                <a:spcPts val="0"/>
              </a:spcBef>
              <a:spcAft>
                <a:spcPts val="0"/>
              </a:spcAft>
              <a:buClr>
                <a:schemeClr val="dk1"/>
              </a:buClr>
              <a:buSzPts val="1400"/>
              <a:buFont typeface="Anaheim"/>
              <a:buAutoNum type="alphaLcPeriod"/>
              <a:defRPr sz="1400" b="0" i="0" u="none" strike="noStrike" cap="none">
                <a:solidFill>
                  <a:schemeClr val="dk1"/>
                </a:solidFill>
                <a:latin typeface="Barlow Medium"/>
                <a:ea typeface="Barlow Medium"/>
                <a:cs typeface="Barlow Medium"/>
                <a:sym typeface="Barlow Medium"/>
              </a:defRPr>
            </a:lvl8pPr>
            <a:lvl9pPr marL="4114800" marR="0" lvl="8" indent="-317500" algn="l" rtl="0">
              <a:lnSpc>
                <a:spcPct val="115000"/>
              </a:lnSpc>
              <a:spcBef>
                <a:spcPts val="0"/>
              </a:spcBef>
              <a:spcAft>
                <a:spcPts val="0"/>
              </a:spcAft>
              <a:buClr>
                <a:schemeClr val="dk1"/>
              </a:buClr>
              <a:buSzPts val="1400"/>
              <a:buFont typeface="Anaheim"/>
              <a:buAutoNum type="romanLcPeriod"/>
              <a:defRPr sz="1400" b="0" i="0" u="none" strike="noStrike" cap="none">
                <a:solidFill>
                  <a:schemeClr val="dk1"/>
                </a:solidFill>
                <a:latin typeface="Barlow Medium"/>
                <a:ea typeface="Barlow Medium"/>
                <a:cs typeface="Barlow Medium"/>
                <a:sym typeface="Barlow Medium"/>
              </a:defRPr>
            </a:lvl9pPr>
          </a:lstStyle>
          <a:p>
            <a:pPr marL="0" lvl="0" indent="0" algn="just">
              <a:buNone/>
            </a:pPr>
            <a:r>
              <a:rPr lang="fr-FR" sz="1600" dirty="0"/>
              <a:t>Construire un site de sport qui est également une API.</a:t>
            </a:r>
            <a:endParaRPr lang="fr-FR" dirty="0"/>
          </a:p>
        </p:txBody>
      </p:sp>
      <p:grpSp>
        <p:nvGrpSpPr>
          <p:cNvPr id="78" name="Google Shape;4152;p65"/>
          <p:cNvGrpSpPr/>
          <p:nvPr/>
        </p:nvGrpSpPr>
        <p:grpSpPr>
          <a:xfrm>
            <a:off x="171256" y="3673794"/>
            <a:ext cx="526255" cy="488155"/>
            <a:chOff x="1543464" y="3817332"/>
            <a:chExt cx="387653" cy="393719"/>
          </a:xfrm>
        </p:grpSpPr>
        <p:sp>
          <p:nvSpPr>
            <p:cNvPr id="79" name="Google Shape;4153;p65"/>
            <p:cNvSpPr/>
            <p:nvPr/>
          </p:nvSpPr>
          <p:spPr>
            <a:xfrm>
              <a:off x="1553270" y="3817332"/>
              <a:ext cx="163364" cy="197147"/>
            </a:xfrm>
            <a:custGeom>
              <a:avLst/>
              <a:gdLst/>
              <a:ahLst/>
              <a:cxnLst/>
              <a:rect l="l" t="t" r="r" b="b"/>
              <a:pathLst>
                <a:path w="6064" h="7318" extrusionOk="0">
                  <a:moveTo>
                    <a:pt x="5824" y="1"/>
                  </a:moveTo>
                  <a:cubicBezTo>
                    <a:pt x="5762" y="1"/>
                    <a:pt x="5696" y="29"/>
                    <a:pt x="5652" y="83"/>
                  </a:cubicBezTo>
                  <a:lnTo>
                    <a:pt x="80" y="6970"/>
                  </a:lnTo>
                  <a:cubicBezTo>
                    <a:pt x="0" y="7048"/>
                    <a:pt x="17" y="7191"/>
                    <a:pt x="112" y="7270"/>
                  </a:cubicBezTo>
                  <a:cubicBezTo>
                    <a:pt x="158" y="7301"/>
                    <a:pt x="207" y="7318"/>
                    <a:pt x="253" y="7318"/>
                  </a:cubicBezTo>
                  <a:cubicBezTo>
                    <a:pt x="317" y="7318"/>
                    <a:pt x="365" y="7286"/>
                    <a:pt x="412" y="7238"/>
                  </a:cubicBezTo>
                  <a:lnTo>
                    <a:pt x="5984" y="353"/>
                  </a:lnTo>
                  <a:cubicBezTo>
                    <a:pt x="6064" y="258"/>
                    <a:pt x="6047" y="131"/>
                    <a:pt x="5952" y="51"/>
                  </a:cubicBezTo>
                  <a:cubicBezTo>
                    <a:pt x="5918" y="17"/>
                    <a:pt x="5872" y="1"/>
                    <a:pt x="5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54;p65"/>
            <p:cNvSpPr/>
            <p:nvPr/>
          </p:nvSpPr>
          <p:spPr>
            <a:xfrm>
              <a:off x="1750273" y="4014362"/>
              <a:ext cx="163364" cy="196689"/>
            </a:xfrm>
            <a:custGeom>
              <a:avLst/>
              <a:gdLst/>
              <a:ahLst/>
              <a:cxnLst/>
              <a:rect l="l" t="t" r="r" b="b"/>
              <a:pathLst>
                <a:path w="6064" h="7301" extrusionOk="0">
                  <a:moveTo>
                    <a:pt x="5818" y="0"/>
                  </a:moveTo>
                  <a:cubicBezTo>
                    <a:pt x="5757" y="0"/>
                    <a:pt x="5697" y="28"/>
                    <a:pt x="5652" y="82"/>
                  </a:cubicBezTo>
                  <a:lnTo>
                    <a:pt x="80" y="6952"/>
                  </a:lnTo>
                  <a:cubicBezTo>
                    <a:pt x="0" y="7047"/>
                    <a:pt x="17" y="7191"/>
                    <a:pt x="112" y="7254"/>
                  </a:cubicBezTo>
                  <a:cubicBezTo>
                    <a:pt x="144" y="7285"/>
                    <a:pt x="190" y="7301"/>
                    <a:pt x="239" y="7301"/>
                  </a:cubicBezTo>
                  <a:cubicBezTo>
                    <a:pt x="302" y="7301"/>
                    <a:pt x="365" y="7285"/>
                    <a:pt x="412" y="7222"/>
                  </a:cubicBezTo>
                  <a:lnTo>
                    <a:pt x="5984" y="352"/>
                  </a:lnTo>
                  <a:cubicBezTo>
                    <a:pt x="6064" y="257"/>
                    <a:pt x="6047" y="114"/>
                    <a:pt x="5952" y="51"/>
                  </a:cubicBezTo>
                  <a:cubicBezTo>
                    <a:pt x="5911" y="17"/>
                    <a:pt x="5864" y="0"/>
                    <a:pt x="58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55;p65"/>
            <p:cNvSpPr/>
            <p:nvPr/>
          </p:nvSpPr>
          <p:spPr>
            <a:xfrm>
              <a:off x="1844532" y="4080442"/>
              <a:ext cx="86585" cy="102453"/>
            </a:xfrm>
            <a:custGeom>
              <a:avLst/>
              <a:gdLst/>
              <a:ahLst/>
              <a:cxnLst/>
              <a:rect l="l" t="t" r="r" b="b"/>
              <a:pathLst>
                <a:path w="3214" h="3803" extrusionOk="0">
                  <a:moveTo>
                    <a:pt x="2969" y="1"/>
                  </a:moveTo>
                  <a:cubicBezTo>
                    <a:pt x="2908" y="1"/>
                    <a:pt x="2847" y="30"/>
                    <a:pt x="2802" y="84"/>
                  </a:cubicBezTo>
                  <a:lnTo>
                    <a:pt x="79" y="3455"/>
                  </a:lnTo>
                  <a:cubicBezTo>
                    <a:pt x="0" y="3534"/>
                    <a:pt x="16" y="3676"/>
                    <a:pt x="111" y="3756"/>
                  </a:cubicBezTo>
                  <a:cubicBezTo>
                    <a:pt x="159" y="3788"/>
                    <a:pt x="206" y="3803"/>
                    <a:pt x="254" y="3803"/>
                  </a:cubicBezTo>
                  <a:cubicBezTo>
                    <a:pt x="317" y="3803"/>
                    <a:pt x="364" y="3771"/>
                    <a:pt x="412" y="3724"/>
                  </a:cubicBezTo>
                  <a:lnTo>
                    <a:pt x="3135" y="352"/>
                  </a:lnTo>
                  <a:cubicBezTo>
                    <a:pt x="3213" y="257"/>
                    <a:pt x="3198" y="115"/>
                    <a:pt x="3103" y="52"/>
                  </a:cubicBezTo>
                  <a:cubicBezTo>
                    <a:pt x="3062" y="17"/>
                    <a:pt x="3015" y="1"/>
                    <a:pt x="2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56;p65"/>
            <p:cNvSpPr/>
            <p:nvPr/>
          </p:nvSpPr>
          <p:spPr>
            <a:xfrm>
              <a:off x="1543464" y="3845914"/>
              <a:ext cx="86181" cy="102453"/>
            </a:xfrm>
            <a:custGeom>
              <a:avLst/>
              <a:gdLst/>
              <a:ahLst/>
              <a:cxnLst/>
              <a:rect l="l" t="t" r="r" b="b"/>
              <a:pathLst>
                <a:path w="3199" h="3803" extrusionOk="0">
                  <a:moveTo>
                    <a:pt x="2959" y="1"/>
                  </a:moveTo>
                  <a:cubicBezTo>
                    <a:pt x="2897" y="1"/>
                    <a:pt x="2831" y="29"/>
                    <a:pt x="2787" y="83"/>
                  </a:cubicBezTo>
                  <a:lnTo>
                    <a:pt x="79" y="3454"/>
                  </a:lnTo>
                  <a:cubicBezTo>
                    <a:pt x="1" y="3534"/>
                    <a:pt x="16" y="3676"/>
                    <a:pt x="111" y="3756"/>
                  </a:cubicBezTo>
                  <a:cubicBezTo>
                    <a:pt x="142" y="3787"/>
                    <a:pt x="191" y="3803"/>
                    <a:pt x="237" y="3803"/>
                  </a:cubicBezTo>
                  <a:cubicBezTo>
                    <a:pt x="301" y="3803"/>
                    <a:pt x="364" y="3771"/>
                    <a:pt x="412" y="3724"/>
                  </a:cubicBezTo>
                  <a:lnTo>
                    <a:pt x="3118" y="352"/>
                  </a:lnTo>
                  <a:cubicBezTo>
                    <a:pt x="3198" y="257"/>
                    <a:pt x="3182" y="130"/>
                    <a:pt x="3087" y="52"/>
                  </a:cubicBezTo>
                  <a:cubicBezTo>
                    <a:pt x="3053" y="17"/>
                    <a:pt x="3007" y="1"/>
                    <a:pt x="29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57;p65"/>
            <p:cNvSpPr/>
            <p:nvPr/>
          </p:nvSpPr>
          <p:spPr>
            <a:xfrm>
              <a:off x="1604022" y="3842331"/>
              <a:ext cx="276782" cy="341572"/>
            </a:xfrm>
            <a:custGeom>
              <a:avLst/>
              <a:gdLst/>
              <a:ahLst/>
              <a:cxnLst/>
              <a:rect l="l" t="t" r="r" b="b"/>
              <a:pathLst>
                <a:path w="10274" h="12679" extrusionOk="0">
                  <a:moveTo>
                    <a:pt x="5752" y="0"/>
                  </a:moveTo>
                  <a:cubicBezTo>
                    <a:pt x="5675" y="0"/>
                    <a:pt x="5598" y="32"/>
                    <a:pt x="5541" y="105"/>
                  </a:cubicBezTo>
                  <a:lnTo>
                    <a:pt x="159" y="6801"/>
                  </a:lnTo>
                  <a:cubicBezTo>
                    <a:pt x="0" y="6991"/>
                    <a:pt x="142" y="7276"/>
                    <a:pt x="380" y="7276"/>
                  </a:cubicBezTo>
                  <a:lnTo>
                    <a:pt x="4543" y="7260"/>
                  </a:lnTo>
                  <a:lnTo>
                    <a:pt x="3435" y="12325"/>
                  </a:lnTo>
                  <a:cubicBezTo>
                    <a:pt x="3391" y="12532"/>
                    <a:pt x="3550" y="12679"/>
                    <a:pt x="3714" y="12679"/>
                  </a:cubicBezTo>
                  <a:cubicBezTo>
                    <a:pt x="3790" y="12679"/>
                    <a:pt x="3867" y="12648"/>
                    <a:pt x="3926" y="12579"/>
                  </a:cubicBezTo>
                  <a:lnTo>
                    <a:pt x="10115" y="5123"/>
                  </a:lnTo>
                  <a:cubicBezTo>
                    <a:pt x="10273" y="4949"/>
                    <a:pt x="10147" y="4664"/>
                    <a:pt x="9910" y="4664"/>
                  </a:cubicBezTo>
                  <a:lnTo>
                    <a:pt x="5429" y="4632"/>
                  </a:lnTo>
                  <a:lnTo>
                    <a:pt x="6047" y="326"/>
                  </a:lnTo>
                  <a:cubicBezTo>
                    <a:pt x="6069" y="135"/>
                    <a:pt x="5911" y="0"/>
                    <a:pt x="5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58;p65"/>
            <p:cNvSpPr/>
            <p:nvPr/>
          </p:nvSpPr>
          <p:spPr>
            <a:xfrm>
              <a:off x="1695372" y="3842331"/>
              <a:ext cx="185428" cy="341572"/>
            </a:xfrm>
            <a:custGeom>
              <a:avLst/>
              <a:gdLst/>
              <a:ahLst/>
              <a:cxnLst/>
              <a:rect l="l" t="t" r="r" b="b"/>
              <a:pathLst>
                <a:path w="6883" h="12679" extrusionOk="0">
                  <a:moveTo>
                    <a:pt x="2361" y="0"/>
                  </a:moveTo>
                  <a:cubicBezTo>
                    <a:pt x="2284" y="0"/>
                    <a:pt x="2207" y="32"/>
                    <a:pt x="2150" y="105"/>
                  </a:cubicBezTo>
                  <a:lnTo>
                    <a:pt x="1659" y="723"/>
                  </a:lnTo>
                  <a:lnTo>
                    <a:pt x="1105" y="4632"/>
                  </a:lnTo>
                  <a:lnTo>
                    <a:pt x="5569" y="4664"/>
                  </a:lnTo>
                  <a:cubicBezTo>
                    <a:pt x="5806" y="4664"/>
                    <a:pt x="5949" y="4949"/>
                    <a:pt x="5791" y="5123"/>
                  </a:cubicBezTo>
                  <a:lnTo>
                    <a:pt x="124" y="11930"/>
                  </a:lnTo>
                  <a:lnTo>
                    <a:pt x="44" y="12325"/>
                  </a:lnTo>
                  <a:cubicBezTo>
                    <a:pt x="0" y="12532"/>
                    <a:pt x="159" y="12679"/>
                    <a:pt x="323" y="12679"/>
                  </a:cubicBezTo>
                  <a:cubicBezTo>
                    <a:pt x="399" y="12679"/>
                    <a:pt x="476" y="12648"/>
                    <a:pt x="535" y="12579"/>
                  </a:cubicBezTo>
                  <a:lnTo>
                    <a:pt x="6724" y="5123"/>
                  </a:lnTo>
                  <a:cubicBezTo>
                    <a:pt x="6882" y="4949"/>
                    <a:pt x="6756" y="4664"/>
                    <a:pt x="6519" y="4664"/>
                  </a:cubicBezTo>
                  <a:lnTo>
                    <a:pt x="2038" y="4632"/>
                  </a:lnTo>
                  <a:lnTo>
                    <a:pt x="2656" y="326"/>
                  </a:lnTo>
                  <a:cubicBezTo>
                    <a:pt x="2678" y="135"/>
                    <a:pt x="2520" y="0"/>
                    <a:pt x="2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59;p65"/>
            <p:cNvSpPr/>
            <p:nvPr/>
          </p:nvSpPr>
          <p:spPr>
            <a:xfrm>
              <a:off x="1613397" y="4037879"/>
              <a:ext cx="87878" cy="485"/>
            </a:xfrm>
            <a:custGeom>
              <a:avLst/>
              <a:gdLst/>
              <a:ahLst/>
              <a:cxnLst/>
              <a:rect l="l" t="t" r="r" b="b"/>
              <a:pathLst>
                <a:path w="3262" h="18" extrusionOk="0">
                  <a:moveTo>
                    <a:pt x="1" y="1"/>
                  </a:moveTo>
                  <a:cubicBezTo>
                    <a:pt x="16" y="17"/>
                    <a:pt x="16" y="17"/>
                    <a:pt x="32" y="17"/>
                  </a:cubicBezTo>
                  <a:lnTo>
                    <a:pt x="3262" y="1"/>
                  </a:lnTo>
                  <a:close/>
                </a:path>
              </a:pathLst>
            </a:custGeom>
            <a:solidFill>
              <a:srgbClr val="F9C0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2"/>
          <p:cNvSpPr txBox="1">
            <a:spLocks noGrp="1"/>
          </p:cNvSpPr>
          <p:nvPr>
            <p:ph type="title"/>
          </p:nvPr>
        </p:nvSpPr>
        <p:spPr>
          <a:xfrm>
            <a:off x="61888" y="1994973"/>
            <a:ext cx="7342698" cy="841800"/>
          </a:xfrm>
          <a:prstGeom prst="rect">
            <a:avLst/>
          </a:prstGeom>
        </p:spPr>
        <p:txBody>
          <a:bodyPr spcFirstLastPara="1" wrap="square" lIns="91425" tIns="91425" rIns="91425" bIns="91425" anchor="ctr" anchorCtr="0">
            <a:noAutofit/>
          </a:bodyPr>
          <a:lstStyle/>
          <a:p>
            <a:pPr lvl="0"/>
            <a:r>
              <a:rPr lang="fr-FR" dirty="0"/>
              <a:t>L’ontologie modélisée</a:t>
            </a:r>
          </a:p>
        </p:txBody>
      </p:sp>
      <p:sp>
        <p:nvSpPr>
          <p:cNvPr id="1260" name="Google Shape;1260;p42"/>
          <p:cNvSpPr txBox="1">
            <a:spLocks noGrp="1"/>
          </p:cNvSpPr>
          <p:nvPr>
            <p:ph type="title" idx="2"/>
          </p:nvPr>
        </p:nvSpPr>
        <p:spPr>
          <a:xfrm>
            <a:off x="720000" y="1049500"/>
            <a:ext cx="1671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1262" name="Google Shape;1262;p42"/>
          <p:cNvGrpSpPr/>
          <p:nvPr/>
        </p:nvGrpSpPr>
        <p:grpSpPr>
          <a:xfrm>
            <a:off x="5818300" y="1049500"/>
            <a:ext cx="2727283" cy="3606747"/>
            <a:chOff x="0" y="3356909"/>
            <a:chExt cx="2845069" cy="3762515"/>
          </a:xfrm>
        </p:grpSpPr>
        <p:sp>
          <p:nvSpPr>
            <p:cNvPr id="1263" name="Google Shape;1263;p42"/>
            <p:cNvSpPr/>
            <p:nvPr/>
          </p:nvSpPr>
          <p:spPr>
            <a:xfrm>
              <a:off x="1449007" y="6963318"/>
              <a:ext cx="1396061" cy="156106"/>
            </a:xfrm>
            <a:custGeom>
              <a:avLst/>
              <a:gdLst/>
              <a:ahLst/>
              <a:cxnLst/>
              <a:rect l="l" t="t" r="r" b="b"/>
              <a:pathLst>
                <a:path w="12869" h="1439" extrusionOk="0">
                  <a:moveTo>
                    <a:pt x="6440" y="1"/>
                  </a:moveTo>
                  <a:cubicBezTo>
                    <a:pt x="2886" y="1"/>
                    <a:pt x="1" y="320"/>
                    <a:pt x="1" y="720"/>
                  </a:cubicBezTo>
                  <a:cubicBezTo>
                    <a:pt x="1" y="1119"/>
                    <a:pt x="2886" y="1438"/>
                    <a:pt x="6440" y="1438"/>
                  </a:cubicBezTo>
                  <a:cubicBezTo>
                    <a:pt x="9994" y="1438"/>
                    <a:pt x="12869" y="1119"/>
                    <a:pt x="12869" y="720"/>
                  </a:cubicBezTo>
                  <a:cubicBezTo>
                    <a:pt x="12869" y="320"/>
                    <a:pt x="9994" y="1"/>
                    <a:pt x="6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2"/>
            <p:cNvSpPr/>
            <p:nvPr/>
          </p:nvSpPr>
          <p:spPr>
            <a:xfrm>
              <a:off x="1757750" y="5385216"/>
              <a:ext cx="802445" cy="1369266"/>
            </a:xfrm>
            <a:custGeom>
              <a:avLst/>
              <a:gdLst/>
              <a:ahLst/>
              <a:cxnLst/>
              <a:rect l="l" t="t" r="r" b="b"/>
              <a:pathLst>
                <a:path w="7397" h="12622" extrusionOk="0">
                  <a:moveTo>
                    <a:pt x="906" y="0"/>
                  </a:moveTo>
                  <a:cubicBezTo>
                    <a:pt x="399" y="0"/>
                    <a:pt x="55" y="97"/>
                    <a:pt x="0" y="113"/>
                  </a:cubicBezTo>
                  <a:cubicBezTo>
                    <a:pt x="130" y="1361"/>
                    <a:pt x="499" y="5384"/>
                    <a:pt x="1158" y="6452"/>
                  </a:cubicBezTo>
                  <a:cubicBezTo>
                    <a:pt x="2136" y="8019"/>
                    <a:pt x="6729" y="12622"/>
                    <a:pt x="6729" y="12622"/>
                  </a:cubicBezTo>
                  <a:lnTo>
                    <a:pt x="7397" y="12023"/>
                  </a:lnTo>
                  <a:cubicBezTo>
                    <a:pt x="7397" y="12023"/>
                    <a:pt x="5351" y="7850"/>
                    <a:pt x="4073" y="6772"/>
                  </a:cubicBezTo>
                  <a:cubicBezTo>
                    <a:pt x="3454" y="6253"/>
                    <a:pt x="3124" y="6133"/>
                    <a:pt x="3124" y="6133"/>
                  </a:cubicBezTo>
                  <a:lnTo>
                    <a:pt x="3264" y="732"/>
                  </a:lnTo>
                  <a:cubicBezTo>
                    <a:pt x="3264" y="732"/>
                    <a:pt x="2256" y="123"/>
                    <a:pt x="1338" y="23"/>
                  </a:cubicBezTo>
                  <a:cubicBezTo>
                    <a:pt x="1184" y="7"/>
                    <a:pt x="1039" y="0"/>
                    <a:pt x="906"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a:off x="2074954" y="6012465"/>
              <a:ext cx="389995" cy="495114"/>
            </a:xfrm>
            <a:custGeom>
              <a:avLst/>
              <a:gdLst/>
              <a:ahLst/>
              <a:cxnLst/>
              <a:rect l="l" t="t" r="r" b="b"/>
              <a:pathLst>
                <a:path w="3595" h="4564" extrusionOk="0">
                  <a:moveTo>
                    <a:pt x="211" y="1"/>
                  </a:moveTo>
                  <a:lnTo>
                    <a:pt x="211" y="1"/>
                  </a:lnTo>
                  <a:cubicBezTo>
                    <a:pt x="140" y="161"/>
                    <a:pt x="71" y="320"/>
                    <a:pt x="1" y="460"/>
                  </a:cubicBezTo>
                  <a:cubicBezTo>
                    <a:pt x="1" y="460"/>
                    <a:pt x="410" y="1209"/>
                    <a:pt x="480" y="2277"/>
                  </a:cubicBezTo>
                  <a:cubicBezTo>
                    <a:pt x="490" y="2457"/>
                    <a:pt x="480" y="2856"/>
                    <a:pt x="480" y="3366"/>
                  </a:cubicBezTo>
                  <a:cubicBezTo>
                    <a:pt x="520" y="3405"/>
                    <a:pt x="560" y="3455"/>
                    <a:pt x="610" y="3505"/>
                  </a:cubicBezTo>
                  <a:cubicBezTo>
                    <a:pt x="610" y="3485"/>
                    <a:pt x="719" y="3006"/>
                    <a:pt x="779" y="2527"/>
                  </a:cubicBezTo>
                  <a:cubicBezTo>
                    <a:pt x="841" y="1977"/>
                    <a:pt x="742" y="1465"/>
                    <a:pt x="876" y="1465"/>
                  </a:cubicBezTo>
                  <a:cubicBezTo>
                    <a:pt x="895" y="1465"/>
                    <a:pt x="919" y="1476"/>
                    <a:pt x="949" y="1498"/>
                  </a:cubicBezTo>
                  <a:cubicBezTo>
                    <a:pt x="1578" y="1968"/>
                    <a:pt x="2527" y="3036"/>
                    <a:pt x="3595" y="4563"/>
                  </a:cubicBezTo>
                  <a:cubicBezTo>
                    <a:pt x="2886" y="3275"/>
                    <a:pt x="1888" y="1618"/>
                    <a:pt x="1149" y="990"/>
                  </a:cubicBezTo>
                  <a:cubicBezTo>
                    <a:pt x="530" y="471"/>
                    <a:pt x="200" y="351"/>
                    <a:pt x="200" y="351"/>
                  </a:cubicBezTo>
                  <a:lnTo>
                    <a:pt x="211" y="1"/>
                  </a:lnTo>
                  <a:close/>
                </a:path>
              </a:pathLst>
            </a:custGeom>
            <a:solidFill>
              <a:srgbClr val="E1A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a:off x="1818392" y="5385650"/>
              <a:ext cx="85593" cy="538182"/>
            </a:xfrm>
            <a:custGeom>
              <a:avLst/>
              <a:gdLst/>
              <a:ahLst/>
              <a:cxnLst/>
              <a:rect l="l" t="t" r="r" b="b"/>
              <a:pathLst>
                <a:path w="789" h="4961" extrusionOk="0">
                  <a:moveTo>
                    <a:pt x="401" y="0"/>
                  </a:moveTo>
                  <a:cubicBezTo>
                    <a:pt x="252" y="0"/>
                    <a:pt x="115" y="8"/>
                    <a:pt x="0" y="19"/>
                  </a:cubicBezTo>
                  <a:cubicBezTo>
                    <a:pt x="120" y="109"/>
                    <a:pt x="280" y="308"/>
                    <a:pt x="249" y="738"/>
                  </a:cubicBezTo>
                  <a:cubicBezTo>
                    <a:pt x="209" y="1257"/>
                    <a:pt x="249" y="3473"/>
                    <a:pt x="329" y="4960"/>
                  </a:cubicBezTo>
                  <a:cubicBezTo>
                    <a:pt x="320" y="2775"/>
                    <a:pt x="659" y="798"/>
                    <a:pt x="788" y="19"/>
                  </a:cubicBezTo>
                  <a:cubicBezTo>
                    <a:pt x="654" y="6"/>
                    <a:pt x="523" y="0"/>
                    <a:pt x="401" y="0"/>
                  </a:cubicBezTo>
                  <a:close/>
                </a:path>
              </a:pathLst>
            </a:custGeom>
            <a:solidFill>
              <a:srgbClr val="E1A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a:off x="2251565" y="6626153"/>
              <a:ext cx="433279" cy="377302"/>
            </a:xfrm>
            <a:custGeom>
              <a:avLst/>
              <a:gdLst/>
              <a:ahLst/>
              <a:cxnLst/>
              <a:rect l="l" t="t" r="r" b="b"/>
              <a:pathLst>
                <a:path w="3994" h="3478" extrusionOk="0">
                  <a:moveTo>
                    <a:pt x="2774" y="0"/>
                  </a:moveTo>
                  <a:cubicBezTo>
                    <a:pt x="2680" y="0"/>
                    <a:pt x="2594" y="50"/>
                    <a:pt x="2565" y="114"/>
                  </a:cubicBezTo>
                  <a:cubicBezTo>
                    <a:pt x="2536" y="194"/>
                    <a:pt x="2616" y="433"/>
                    <a:pt x="2596" y="513"/>
                  </a:cubicBezTo>
                  <a:cubicBezTo>
                    <a:pt x="2576" y="593"/>
                    <a:pt x="2406" y="753"/>
                    <a:pt x="2326" y="793"/>
                  </a:cubicBezTo>
                  <a:cubicBezTo>
                    <a:pt x="2186" y="873"/>
                    <a:pt x="2117" y="883"/>
                    <a:pt x="2046" y="883"/>
                  </a:cubicBezTo>
                  <a:cubicBezTo>
                    <a:pt x="2006" y="883"/>
                    <a:pt x="1957" y="833"/>
                    <a:pt x="1897" y="783"/>
                  </a:cubicBezTo>
                  <a:cubicBezTo>
                    <a:pt x="1835" y="735"/>
                    <a:pt x="1765" y="688"/>
                    <a:pt x="1682" y="688"/>
                  </a:cubicBezTo>
                  <a:cubicBezTo>
                    <a:pt x="1643" y="688"/>
                    <a:pt x="1602" y="698"/>
                    <a:pt x="1558" y="723"/>
                  </a:cubicBezTo>
                  <a:cubicBezTo>
                    <a:pt x="1388" y="813"/>
                    <a:pt x="1388" y="1722"/>
                    <a:pt x="669" y="2330"/>
                  </a:cubicBezTo>
                  <a:cubicBezTo>
                    <a:pt x="599" y="2390"/>
                    <a:pt x="569" y="2430"/>
                    <a:pt x="569" y="2430"/>
                  </a:cubicBezTo>
                  <a:lnTo>
                    <a:pt x="110" y="2809"/>
                  </a:lnTo>
                  <a:cubicBezTo>
                    <a:pt x="50" y="2889"/>
                    <a:pt x="0" y="2979"/>
                    <a:pt x="30" y="3079"/>
                  </a:cubicBezTo>
                  <a:cubicBezTo>
                    <a:pt x="40" y="3109"/>
                    <a:pt x="50" y="3139"/>
                    <a:pt x="80" y="3179"/>
                  </a:cubicBezTo>
                  <a:cubicBezTo>
                    <a:pt x="80" y="3179"/>
                    <a:pt x="220" y="3428"/>
                    <a:pt x="289" y="3468"/>
                  </a:cubicBezTo>
                  <a:cubicBezTo>
                    <a:pt x="302" y="3475"/>
                    <a:pt x="321" y="3477"/>
                    <a:pt x="344" y="3477"/>
                  </a:cubicBezTo>
                  <a:cubicBezTo>
                    <a:pt x="461" y="3477"/>
                    <a:pt x="688" y="3402"/>
                    <a:pt x="789" y="3368"/>
                  </a:cubicBezTo>
                  <a:cubicBezTo>
                    <a:pt x="899" y="3328"/>
                    <a:pt x="1238" y="3159"/>
                    <a:pt x="1458" y="3019"/>
                  </a:cubicBezTo>
                  <a:cubicBezTo>
                    <a:pt x="1487" y="2999"/>
                    <a:pt x="1518" y="2979"/>
                    <a:pt x="1538" y="2969"/>
                  </a:cubicBezTo>
                  <a:cubicBezTo>
                    <a:pt x="1618" y="2909"/>
                    <a:pt x="1757" y="2820"/>
                    <a:pt x="1897" y="2720"/>
                  </a:cubicBezTo>
                  <a:cubicBezTo>
                    <a:pt x="2006" y="2640"/>
                    <a:pt x="2126" y="2560"/>
                    <a:pt x="2216" y="2500"/>
                  </a:cubicBezTo>
                  <a:cubicBezTo>
                    <a:pt x="2316" y="2430"/>
                    <a:pt x="2376" y="2390"/>
                    <a:pt x="2386" y="2380"/>
                  </a:cubicBezTo>
                  <a:cubicBezTo>
                    <a:pt x="2386" y="2380"/>
                    <a:pt x="2456" y="2341"/>
                    <a:pt x="2545" y="2281"/>
                  </a:cubicBezTo>
                  <a:cubicBezTo>
                    <a:pt x="2736" y="2161"/>
                    <a:pt x="3035" y="1961"/>
                    <a:pt x="3164" y="1881"/>
                  </a:cubicBezTo>
                  <a:cubicBezTo>
                    <a:pt x="3175" y="1871"/>
                    <a:pt x="3195" y="1861"/>
                    <a:pt x="3204" y="1851"/>
                  </a:cubicBezTo>
                  <a:cubicBezTo>
                    <a:pt x="3434" y="1702"/>
                    <a:pt x="3993" y="1322"/>
                    <a:pt x="3993" y="1103"/>
                  </a:cubicBezTo>
                  <a:cubicBezTo>
                    <a:pt x="3963" y="1083"/>
                    <a:pt x="3933" y="1063"/>
                    <a:pt x="3914" y="1043"/>
                  </a:cubicBezTo>
                  <a:cubicBezTo>
                    <a:pt x="3874" y="1012"/>
                    <a:pt x="3834" y="983"/>
                    <a:pt x="3814" y="963"/>
                  </a:cubicBezTo>
                  <a:cubicBezTo>
                    <a:pt x="3783" y="943"/>
                    <a:pt x="3244" y="194"/>
                    <a:pt x="2885" y="25"/>
                  </a:cubicBezTo>
                  <a:cubicBezTo>
                    <a:pt x="2849" y="8"/>
                    <a:pt x="2811" y="0"/>
                    <a:pt x="27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a:off x="2638089" y="6698077"/>
              <a:ext cx="16381" cy="20612"/>
            </a:xfrm>
            <a:custGeom>
              <a:avLst/>
              <a:gdLst/>
              <a:ahLst/>
              <a:cxnLst/>
              <a:rect l="l" t="t" r="r" b="b"/>
              <a:pathLst>
                <a:path w="151" h="190" extrusionOk="0">
                  <a:moveTo>
                    <a:pt x="1" y="0"/>
                  </a:moveTo>
                  <a:cubicBezTo>
                    <a:pt x="61" y="70"/>
                    <a:pt x="111" y="140"/>
                    <a:pt x="151" y="190"/>
                  </a:cubicBezTo>
                  <a:cubicBezTo>
                    <a:pt x="111" y="140"/>
                    <a:pt x="61" y="7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a:off x="2561283" y="6678550"/>
              <a:ext cx="104035" cy="124646"/>
            </a:xfrm>
            <a:custGeom>
              <a:avLst/>
              <a:gdLst/>
              <a:ahLst/>
              <a:cxnLst/>
              <a:rect l="l" t="t" r="r" b="b"/>
              <a:pathLst>
                <a:path w="959" h="1149" extrusionOk="0">
                  <a:moveTo>
                    <a:pt x="549" y="1"/>
                  </a:moveTo>
                  <a:cubicBezTo>
                    <a:pt x="549" y="1"/>
                    <a:pt x="0" y="620"/>
                    <a:pt x="360" y="1148"/>
                  </a:cubicBezTo>
                  <a:cubicBezTo>
                    <a:pt x="629" y="939"/>
                    <a:pt x="848" y="729"/>
                    <a:pt x="959" y="480"/>
                  </a:cubicBezTo>
                  <a:cubicBezTo>
                    <a:pt x="948" y="480"/>
                    <a:pt x="919" y="430"/>
                    <a:pt x="859" y="370"/>
                  </a:cubicBezTo>
                  <a:cubicBezTo>
                    <a:pt x="819" y="320"/>
                    <a:pt x="769" y="250"/>
                    <a:pt x="709" y="180"/>
                  </a:cubicBezTo>
                  <a:cubicBezTo>
                    <a:pt x="659" y="121"/>
                    <a:pt x="609" y="61"/>
                    <a:pt x="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a:off x="2260243" y="6730513"/>
              <a:ext cx="424601" cy="272942"/>
            </a:xfrm>
            <a:custGeom>
              <a:avLst/>
              <a:gdLst/>
              <a:ahLst/>
              <a:cxnLst/>
              <a:rect l="l" t="t" r="r" b="b"/>
              <a:pathLst>
                <a:path w="3914" h="2516" extrusionOk="0">
                  <a:moveTo>
                    <a:pt x="3734" y="1"/>
                  </a:moveTo>
                  <a:cubicBezTo>
                    <a:pt x="3623" y="250"/>
                    <a:pt x="3404" y="460"/>
                    <a:pt x="3135" y="669"/>
                  </a:cubicBezTo>
                  <a:cubicBezTo>
                    <a:pt x="2735" y="969"/>
                    <a:pt x="2216" y="1248"/>
                    <a:pt x="1797" y="1568"/>
                  </a:cubicBezTo>
                  <a:cubicBezTo>
                    <a:pt x="1218" y="2007"/>
                    <a:pt x="689" y="2257"/>
                    <a:pt x="569" y="2267"/>
                  </a:cubicBezTo>
                  <a:cubicBezTo>
                    <a:pt x="469" y="2267"/>
                    <a:pt x="320" y="2147"/>
                    <a:pt x="189" y="2127"/>
                  </a:cubicBezTo>
                  <a:cubicBezTo>
                    <a:pt x="183" y="2126"/>
                    <a:pt x="177" y="2126"/>
                    <a:pt x="171" y="2126"/>
                  </a:cubicBezTo>
                  <a:cubicBezTo>
                    <a:pt x="45" y="2126"/>
                    <a:pt x="0" y="2217"/>
                    <a:pt x="0" y="2217"/>
                  </a:cubicBezTo>
                  <a:cubicBezTo>
                    <a:pt x="0" y="2217"/>
                    <a:pt x="140" y="2466"/>
                    <a:pt x="209" y="2506"/>
                  </a:cubicBezTo>
                  <a:cubicBezTo>
                    <a:pt x="222" y="2513"/>
                    <a:pt x="241" y="2515"/>
                    <a:pt x="264" y="2515"/>
                  </a:cubicBezTo>
                  <a:cubicBezTo>
                    <a:pt x="381" y="2515"/>
                    <a:pt x="608" y="2440"/>
                    <a:pt x="709" y="2406"/>
                  </a:cubicBezTo>
                  <a:cubicBezTo>
                    <a:pt x="819" y="2366"/>
                    <a:pt x="1158" y="2197"/>
                    <a:pt x="1378" y="2057"/>
                  </a:cubicBezTo>
                  <a:cubicBezTo>
                    <a:pt x="1407" y="2037"/>
                    <a:pt x="1438" y="2017"/>
                    <a:pt x="1458" y="2007"/>
                  </a:cubicBezTo>
                  <a:cubicBezTo>
                    <a:pt x="1538" y="1947"/>
                    <a:pt x="1677" y="1858"/>
                    <a:pt x="1817" y="1758"/>
                  </a:cubicBezTo>
                  <a:cubicBezTo>
                    <a:pt x="1926" y="1678"/>
                    <a:pt x="2046" y="1598"/>
                    <a:pt x="2136" y="1538"/>
                  </a:cubicBezTo>
                  <a:cubicBezTo>
                    <a:pt x="2236" y="1468"/>
                    <a:pt x="2296" y="1428"/>
                    <a:pt x="2306" y="1418"/>
                  </a:cubicBezTo>
                  <a:cubicBezTo>
                    <a:pt x="2306" y="1418"/>
                    <a:pt x="2376" y="1379"/>
                    <a:pt x="2465" y="1319"/>
                  </a:cubicBezTo>
                  <a:cubicBezTo>
                    <a:pt x="2656" y="1199"/>
                    <a:pt x="2955" y="999"/>
                    <a:pt x="3084" y="919"/>
                  </a:cubicBezTo>
                  <a:cubicBezTo>
                    <a:pt x="3095" y="909"/>
                    <a:pt x="3115" y="899"/>
                    <a:pt x="3124" y="889"/>
                  </a:cubicBezTo>
                  <a:cubicBezTo>
                    <a:pt x="3354" y="740"/>
                    <a:pt x="3913" y="360"/>
                    <a:pt x="3913" y="141"/>
                  </a:cubicBezTo>
                  <a:cubicBezTo>
                    <a:pt x="3883" y="121"/>
                    <a:pt x="3853" y="101"/>
                    <a:pt x="3834" y="81"/>
                  </a:cubicBezTo>
                  <a:cubicBezTo>
                    <a:pt x="3794" y="50"/>
                    <a:pt x="3754" y="21"/>
                    <a:pt x="37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a:off x="2313183" y="6768374"/>
              <a:ext cx="116076" cy="129745"/>
            </a:xfrm>
            <a:custGeom>
              <a:avLst/>
              <a:gdLst/>
              <a:ahLst/>
              <a:cxnLst/>
              <a:rect l="l" t="t" r="r" b="b"/>
              <a:pathLst>
                <a:path w="1070" h="1196" extrusionOk="0">
                  <a:moveTo>
                    <a:pt x="801" y="0"/>
                  </a:moveTo>
                  <a:cubicBezTo>
                    <a:pt x="775" y="0"/>
                    <a:pt x="756" y="1"/>
                    <a:pt x="750" y="1"/>
                  </a:cubicBezTo>
                  <a:cubicBezTo>
                    <a:pt x="640" y="320"/>
                    <a:pt x="460" y="710"/>
                    <a:pt x="101" y="1019"/>
                  </a:cubicBezTo>
                  <a:cubicBezTo>
                    <a:pt x="31" y="1079"/>
                    <a:pt x="1" y="1119"/>
                    <a:pt x="1" y="1119"/>
                  </a:cubicBezTo>
                  <a:cubicBezTo>
                    <a:pt x="46" y="1173"/>
                    <a:pt x="98" y="1196"/>
                    <a:pt x="154" y="1196"/>
                  </a:cubicBezTo>
                  <a:cubicBezTo>
                    <a:pt x="360" y="1196"/>
                    <a:pt x="626" y="882"/>
                    <a:pt x="830" y="600"/>
                  </a:cubicBezTo>
                  <a:cubicBezTo>
                    <a:pt x="1069" y="271"/>
                    <a:pt x="1039" y="91"/>
                    <a:pt x="1010" y="41"/>
                  </a:cubicBezTo>
                  <a:cubicBezTo>
                    <a:pt x="981" y="5"/>
                    <a:pt x="869" y="0"/>
                    <a:pt x="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a:off x="2394545" y="6774883"/>
              <a:ext cx="150574" cy="127901"/>
            </a:xfrm>
            <a:custGeom>
              <a:avLst/>
              <a:gdLst/>
              <a:ahLst/>
              <a:cxnLst/>
              <a:rect l="l" t="t" r="r" b="b"/>
              <a:pathLst>
                <a:path w="1388" h="1179" extrusionOk="0">
                  <a:moveTo>
                    <a:pt x="1387" y="1"/>
                  </a:moveTo>
                  <a:lnTo>
                    <a:pt x="1387" y="1"/>
                  </a:lnTo>
                  <a:cubicBezTo>
                    <a:pt x="1327" y="41"/>
                    <a:pt x="1278" y="81"/>
                    <a:pt x="1227" y="131"/>
                  </a:cubicBezTo>
                  <a:cubicBezTo>
                    <a:pt x="1178" y="171"/>
                    <a:pt x="1128" y="220"/>
                    <a:pt x="1078" y="260"/>
                  </a:cubicBezTo>
                  <a:cubicBezTo>
                    <a:pt x="1028" y="311"/>
                    <a:pt x="978" y="360"/>
                    <a:pt x="928" y="400"/>
                  </a:cubicBezTo>
                  <a:cubicBezTo>
                    <a:pt x="908" y="430"/>
                    <a:pt x="888" y="450"/>
                    <a:pt x="868" y="470"/>
                  </a:cubicBezTo>
                  <a:cubicBezTo>
                    <a:pt x="819" y="400"/>
                    <a:pt x="759" y="331"/>
                    <a:pt x="708" y="260"/>
                  </a:cubicBezTo>
                  <a:lnTo>
                    <a:pt x="629" y="161"/>
                  </a:lnTo>
                  <a:lnTo>
                    <a:pt x="559" y="260"/>
                  </a:lnTo>
                  <a:cubicBezTo>
                    <a:pt x="459" y="400"/>
                    <a:pt x="349" y="550"/>
                    <a:pt x="260" y="700"/>
                  </a:cubicBezTo>
                  <a:cubicBezTo>
                    <a:pt x="240" y="740"/>
                    <a:pt x="209" y="779"/>
                    <a:pt x="189" y="819"/>
                  </a:cubicBezTo>
                  <a:cubicBezTo>
                    <a:pt x="169" y="859"/>
                    <a:pt x="140" y="899"/>
                    <a:pt x="120" y="939"/>
                  </a:cubicBezTo>
                  <a:lnTo>
                    <a:pt x="0" y="1179"/>
                  </a:lnTo>
                  <a:cubicBezTo>
                    <a:pt x="70" y="1119"/>
                    <a:pt x="129" y="1049"/>
                    <a:pt x="189" y="989"/>
                  </a:cubicBezTo>
                  <a:cubicBezTo>
                    <a:pt x="229" y="959"/>
                    <a:pt x="260" y="919"/>
                    <a:pt x="289" y="890"/>
                  </a:cubicBezTo>
                  <a:cubicBezTo>
                    <a:pt x="319" y="859"/>
                    <a:pt x="349" y="819"/>
                    <a:pt x="379" y="790"/>
                  </a:cubicBezTo>
                  <a:cubicBezTo>
                    <a:pt x="469" y="690"/>
                    <a:pt x="549" y="580"/>
                    <a:pt x="639" y="470"/>
                  </a:cubicBezTo>
                  <a:cubicBezTo>
                    <a:pt x="679" y="530"/>
                    <a:pt x="728" y="600"/>
                    <a:pt x="779" y="660"/>
                  </a:cubicBezTo>
                  <a:lnTo>
                    <a:pt x="848" y="750"/>
                  </a:lnTo>
                  <a:lnTo>
                    <a:pt x="918" y="670"/>
                  </a:lnTo>
                  <a:cubicBezTo>
                    <a:pt x="958" y="610"/>
                    <a:pt x="1008" y="560"/>
                    <a:pt x="1048" y="510"/>
                  </a:cubicBezTo>
                  <a:cubicBezTo>
                    <a:pt x="1088" y="450"/>
                    <a:pt x="1128" y="400"/>
                    <a:pt x="1168" y="340"/>
                  </a:cubicBezTo>
                  <a:cubicBezTo>
                    <a:pt x="1208" y="291"/>
                    <a:pt x="1238" y="231"/>
                    <a:pt x="1278" y="171"/>
                  </a:cubicBezTo>
                  <a:cubicBezTo>
                    <a:pt x="1318" y="111"/>
                    <a:pt x="1358" y="6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a:off x="2377188" y="6784430"/>
              <a:ext cx="55326" cy="15513"/>
            </a:xfrm>
            <a:custGeom>
              <a:avLst/>
              <a:gdLst/>
              <a:ahLst/>
              <a:cxnLst/>
              <a:rect l="l" t="t" r="r" b="b"/>
              <a:pathLst>
                <a:path w="510" h="143" extrusionOk="0">
                  <a:moveTo>
                    <a:pt x="198" y="1"/>
                  </a:moveTo>
                  <a:cubicBezTo>
                    <a:pt x="145" y="1"/>
                    <a:pt x="91" y="7"/>
                    <a:pt x="40" y="23"/>
                  </a:cubicBezTo>
                  <a:cubicBezTo>
                    <a:pt x="10" y="33"/>
                    <a:pt x="0" y="63"/>
                    <a:pt x="10" y="83"/>
                  </a:cubicBezTo>
                  <a:cubicBezTo>
                    <a:pt x="18" y="105"/>
                    <a:pt x="31" y="116"/>
                    <a:pt x="49" y="116"/>
                  </a:cubicBezTo>
                  <a:cubicBezTo>
                    <a:pt x="55" y="116"/>
                    <a:pt x="62" y="115"/>
                    <a:pt x="70" y="112"/>
                  </a:cubicBezTo>
                  <a:cubicBezTo>
                    <a:pt x="108" y="101"/>
                    <a:pt x="148" y="96"/>
                    <a:pt x="188" y="96"/>
                  </a:cubicBezTo>
                  <a:cubicBezTo>
                    <a:pt x="318" y="96"/>
                    <a:pt x="442" y="143"/>
                    <a:pt x="449" y="143"/>
                  </a:cubicBezTo>
                  <a:lnTo>
                    <a:pt x="460" y="143"/>
                  </a:lnTo>
                  <a:cubicBezTo>
                    <a:pt x="479" y="143"/>
                    <a:pt x="499" y="132"/>
                    <a:pt x="509" y="112"/>
                  </a:cubicBezTo>
                  <a:cubicBezTo>
                    <a:pt x="509" y="83"/>
                    <a:pt x="499" y="63"/>
                    <a:pt x="479" y="53"/>
                  </a:cubicBezTo>
                  <a:cubicBezTo>
                    <a:pt x="472" y="46"/>
                    <a:pt x="342" y="1"/>
                    <a:pt x="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2"/>
            <p:cNvSpPr/>
            <p:nvPr/>
          </p:nvSpPr>
          <p:spPr>
            <a:xfrm>
              <a:off x="2360915" y="6814154"/>
              <a:ext cx="58581" cy="18334"/>
            </a:xfrm>
            <a:custGeom>
              <a:avLst/>
              <a:gdLst/>
              <a:ahLst/>
              <a:cxnLst/>
              <a:rect l="l" t="t" r="r" b="b"/>
              <a:pathLst>
                <a:path w="540" h="169" extrusionOk="0">
                  <a:moveTo>
                    <a:pt x="171" y="0"/>
                  </a:moveTo>
                  <a:cubicBezTo>
                    <a:pt x="127" y="0"/>
                    <a:pt x="82" y="5"/>
                    <a:pt x="40" y="18"/>
                  </a:cubicBezTo>
                  <a:cubicBezTo>
                    <a:pt x="20" y="29"/>
                    <a:pt x="0" y="58"/>
                    <a:pt x="11" y="78"/>
                  </a:cubicBezTo>
                  <a:cubicBezTo>
                    <a:pt x="18" y="101"/>
                    <a:pt x="37" y="112"/>
                    <a:pt x="54" y="112"/>
                  </a:cubicBezTo>
                  <a:cubicBezTo>
                    <a:pt x="60" y="112"/>
                    <a:pt x="65" y="111"/>
                    <a:pt x="70" y="108"/>
                  </a:cubicBezTo>
                  <a:cubicBezTo>
                    <a:pt x="103" y="98"/>
                    <a:pt x="138" y="94"/>
                    <a:pt x="173" y="94"/>
                  </a:cubicBezTo>
                  <a:cubicBezTo>
                    <a:pt x="314" y="94"/>
                    <a:pt x="461" y="158"/>
                    <a:pt x="470" y="158"/>
                  </a:cubicBezTo>
                  <a:cubicBezTo>
                    <a:pt x="470" y="168"/>
                    <a:pt x="479" y="168"/>
                    <a:pt x="490" y="168"/>
                  </a:cubicBezTo>
                  <a:cubicBezTo>
                    <a:pt x="499" y="168"/>
                    <a:pt x="519" y="158"/>
                    <a:pt x="530" y="138"/>
                  </a:cubicBezTo>
                  <a:cubicBezTo>
                    <a:pt x="539" y="118"/>
                    <a:pt x="530" y="88"/>
                    <a:pt x="499" y="78"/>
                  </a:cubicBezTo>
                  <a:cubicBezTo>
                    <a:pt x="492" y="70"/>
                    <a:pt x="335" y="0"/>
                    <a:pt x="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2"/>
            <p:cNvSpPr/>
            <p:nvPr/>
          </p:nvSpPr>
          <p:spPr>
            <a:xfrm>
              <a:off x="2342473" y="6839539"/>
              <a:ext cx="55326" cy="22130"/>
            </a:xfrm>
            <a:custGeom>
              <a:avLst/>
              <a:gdLst/>
              <a:ahLst/>
              <a:cxnLst/>
              <a:rect l="l" t="t" r="r" b="b"/>
              <a:pathLst>
                <a:path w="510" h="204" extrusionOk="0">
                  <a:moveTo>
                    <a:pt x="142" y="0"/>
                  </a:moveTo>
                  <a:cubicBezTo>
                    <a:pt x="108" y="0"/>
                    <a:pt x="74" y="4"/>
                    <a:pt x="41" y="14"/>
                  </a:cubicBezTo>
                  <a:cubicBezTo>
                    <a:pt x="21" y="24"/>
                    <a:pt x="1" y="54"/>
                    <a:pt x="10" y="74"/>
                  </a:cubicBezTo>
                  <a:cubicBezTo>
                    <a:pt x="18" y="96"/>
                    <a:pt x="37" y="108"/>
                    <a:pt x="54" y="108"/>
                  </a:cubicBezTo>
                  <a:cubicBezTo>
                    <a:pt x="60" y="108"/>
                    <a:pt x="65" y="106"/>
                    <a:pt x="70" y="104"/>
                  </a:cubicBezTo>
                  <a:cubicBezTo>
                    <a:pt x="93" y="96"/>
                    <a:pt x="117" y="93"/>
                    <a:pt x="141" y="93"/>
                  </a:cubicBezTo>
                  <a:cubicBezTo>
                    <a:pt x="279" y="93"/>
                    <a:pt x="430" y="194"/>
                    <a:pt x="430" y="194"/>
                  </a:cubicBezTo>
                  <a:cubicBezTo>
                    <a:pt x="440" y="194"/>
                    <a:pt x="450" y="203"/>
                    <a:pt x="460" y="203"/>
                  </a:cubicBezTo>
                  <a:cubicBezTo>
                    <a:pt x="470" y="203"/>
                    <a:pt x="490" y="194"/>
                    <a:pt x="500" y="174"/>
                  </a:cubicBezTo>
                  <a:cubicBezTo>
                    <a:pt x="510" y="154"/>
                    <a:pt x="510" y="124"/>
                    <a:pt x="490" y="114"/>
                  </a:cubicBezTo>
                  <a:cubicBezTo>
                    <a:pt x="482" y="105"/>
                    <a:pt x="314" y="0"/>
                    <a:pt x="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2320885" y="6866443"/>
              <a:ext cx="52072" cy="21154"/>
            </a:xfrm>
            <a:custGeom>
              <a:avLst/>
              <a:gdLst/>
              <a:ahLst/>
              <a:cxnLst/>
              <a:rect l="l" t="t" r="r" b="b"/>
              <a:pathLst>
                <a:path w="480" h="195" extrusionOk="0">
                  <a:moveTo>
                    <a:pt x="141" y="0"/>
                  </a:moveTo>
                  <a:cubicBezTo>
                    <a:pt x="107" y="0"/>
                    <a:pt x="73" y="5"/>
                    <a:pt x="40" y="15"/>
                  </a:cubicBezTo>
                  <a:cubicBezTo>
                    <a:pt x="10" y="26"/>
                    <a:pt x="0" y="55"/>
                    <a:pt x="0" y="75"/>
                  </a:cubicBezTo>
                  <a:cubicBezTo>
                    <a:pt x="8" y="92"/>
                    <a:pt x="30" y="108"/>
                    <a:pt x="49" y="108"/>
                  </a:cubicBezTo>
                  <a:cubicBezTo>
                    <a:pt x="53" y="108"/>
                    <a:pt x="57" y="107"/>
                    <a:pt x="60" y="106"/>
                  </a:cubicBezTo>
                  <a:cubicBezTo>
                    <a:pt x="86" y="97"/>
                    <a:pt x="112" y="94"/>
                    <a:pt x="138" y="94"/>
                  </a:cubicBezTo>
                  <a:cubicBezTo>
                    <a:pt x="273" y="94"/>
                    <a:pt x="400" y="185"/>
                    <a:pt x="400" y="185"/>
                  </a:cubicBezTo>
                  <a:cubicBezTo>
                    <a:pt x="409" y="185"/>
                    <a:pt x="419" y="195"/>
                    <a:pt x="429" y="195"/>
                  </a:cubicBezTo>
                  <a:cubicBezTo>
                    <a:pt x="439" y="195"/>
                    <a:pt x="459" y="185"/>
                    <a:pt x="469" y="175"/>
                  </a:cubicBezTo>
                  <a:cubicBezTo>
                    <a:pt x="479" y="145"/>
                    <a:pt x="479" y="115"/>
                    <a:pt x="459" y="106"/>
                  </a:cubicBezTo>
                  <a:cubicBezTo>
                    <a:pt x="451" y="97"/>
                    <a:pt x="300" y="0"/>
                    <a:pt x="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1733884" y="4902575"/>
              <a:ext cx="652088" cy="584829"/>
            </a:xfrm>
            <a:custGeom>
              <a:avLst/>
              <a:gdLst/>
              <a:ahLst/>
              <a:cxnLst/>
              <a:rect l="l" t="t" r="r" b="b"/>
              <a:pathLst>
                <a:path w="6011" h="5391" extrusionOk="0">
                  <a:moveTo>
                    <a:pt x="4023" y="0"/>
                  </a:moveTo>
                  <a:cubicBezTo>
                    <a:pt x="3998" y="59"/>
                    <a:pt x="3199" y="1347"/>
                    <a:pt x="1229" y="1347"/>
                  </a:cubicBezTo>
                  <a:cubicBezTo>
                    <a:pt x="863" y="1347"/>
                    <a:pt x="458" y="1303"/>
                    <a:pt x="10" y="1198"/>
                  </a:cubicBezTo>
                  <a:cubicBezTo>
                    <a:pt x="1" y="1407"/>
                    <a:pt x="1" y="1637"/>
                    <a:pt x="1" y="1866"/>
                  </a:cubicBezTo>
                  <a:cubicBezTo>
                    <a:pt x="21" y="2885"/>
                    <a:pt x="190" y="3454"/>
                    <a:pt x="200" y="4193"/>
                  </a:cubicBezTo>
                  <a:cubicBezTo>
                    <a:pt x="200" y="4282"/>
                    <a:pt x="210" y="4402"/>
                    <a:pt x="220" y="4562"/>
                  </a:cubicBezTo>
                  <a:cubicBezTo>
                    <a:pt x="275" y="4546"/>
                    <a:pt x="619" y="4449"/>
                    <a:pt x="1126" y="4449"/>
                  </a:cubicBezTo>
                  <a:cubicBezTo>
                    <a:pt x="1259" y="4449"/>
                    <a:pt x="1404" y="4456"/>
                    <a:pt x="1558" y="4472"/>
                  </a:cubicBezTo>
                  <a:cubicBezTo>
                    <a:pt x="1598" y="4242"/>
                    <a:pt x="1647" y="4043"/>
                    <a:pt x="1718" y="3883"/>
                  </a:cubicBezTo>
                  <a:cubicBezTo>
                    <a:pt x="1730" y="3880"/>
                    <a:pt x="1932" y="3832"/>
                    <a:pt x="2242" y="3832"/>
                  </a:cubicBezTo>
                  <a:cubicBezTo>
                    <a:pt x="2902" y="3832"/>
                    <a:pt x="4052" y="4050"/>
                    <a:pt x="4882" y="5391"/>
                  </a:cubicBezTo>
                  <a:cubicBezTo>
                    <a:pt x="5471" y="4892"/>
                    <a:pt x="6010" y="3893"/>
                    <a:pt x="5491" y="2576"/>
                  </a:cubicBezTo>
                  <a:cubicBezTo>
                    <a:pt x="5021" y="1347"/>
                    <a:pt x="4183" y="169"/>
                    <a:pt x="4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2110754" y="4902575"/>
              <a:ext cx="275220" cy="584829"/>
            </a:xfrm>
            <a:custGeom>
              <a:avLst/>
              <a:gdLst/>
              <a:ahLst/>
              <a:cxnLst/>
              <a:rect l="l" t="t" r="r" b="b"/>
              <a:pathLst>
                <a:path w="2537" h="5391" extrusionOk="0">
                  <a:moveTo>
                    <a:pt x="549" y="0"/>
                  </a:moveTo>
                  <a:cubicBezTo>
                    <a:pt x="540" y="30"/>
                    <a:pt x="370" y="309"/>
                    <a:pt x="1" y="609"/>
                  </a:cubicBezTo>
                  <a:cubicBezTo>
                    <a:pt x="120" y="639"/>
                    <a:pt x="400" y="739"/>
                    <a:pt x="540" y="958"/>
                  </a:cubicBezTo>
                  <a:cubicBezTo>
                    <a:pt x="709" y="1228"/>
                    <a:pt x="1847" y="3004"/>
                    <a:pt x="959" y="4792"/>
                  </a:cubicBezTo>
                  <a:cubicBezTo>
                    <a:pt x="1108" y="4961"/>
                    <a:pt x="1258" y="5161"/>
                    <a:pt x="1408" y="5391"/>
                  </a:cubicBezTo>
                  <a:cubicBezTo>
                    <a:pt x="1997" y="4892"/>
                    <a:pt x="2536" y="3893"/>
                    <a:pt x="2017" y="2576"/>
                  </a:cubicBezTo>
                  <a:cubicBezTo>
                    <a:pt x="1547" y="1347"/>
                    <a:pt x="709" y="169"/>
                    <a:pt x="5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1757750" y="5247985"/>
              <a:ext cx="206876" cy="149489"/>
            </a:xfrm>
            <a:custGeom>
              <a:avLst/>
              <a:gdLst/>
              <a:ahLst/>
              <a:cxnLst/>
              <a:rect l="l" t="t" r="r" b="b"/>
              <a:pathLst>
                <a:path w="1907" h="1378" extrusionOk="0">
                  <a:moveTo>
                    <a:pt x="1088" y="0"/>
                  </a:moveTo>
                  <a:lnTo>
                    <a:pt x="1088" y="0"/>
                  </a:lnTo>
                  <a:cubicBezTo>
                    <a:pt x="1148" y="110"/>
                    <a:pt x="1347" y="360"/>
                    <a:pt x="1347" y="360"/>
                  </a:cubicBezTo>
                  <a:cubicBezTo>
                    <a:pt x="1347" y="360"/>
                    <a:pt x="1427" y="450"/>
                    <a:pt x="1288" y="729"/>
                  </a:cubicBezTo>
                  <a:cubicBezTo>
                    <a:pt x="1168" y="978"/>
                    <a:pt x="1048" y="1089"/>
                    <a:pt x="679" y="1138"/>
                  </a:cubicBezTo>
                  <a:cubicBezTo>
                    <a:pt x="309" y="1178"/>
                    <a:pt x="0" y="1378"/>
                    <a:pt x="0" y="1378"/>
                  </a:cubicBezTo>
                  <a:cubicBezTo>
                    <a:pt x="55" y="1362"/>
                    <a:pt x="405" y="1265"/>
                    <a:pt x="910" y="1265"/>
                  </a:cubicBezTo>
                  <a:cubicBezTo>
                    <a:pt x="1043" y="1265"/>
                    <a:pt x="1186" y="1272"/>
                    <a:pt x="1338" y="1288"/>
                  </a:cubicBezTo>
                  <a:cubicBezTo>
                    <a:pt x="1378" y="1058"/>
                    <a:pt x="1427" y="859"/>
                    <a:pt x="1498" y="699"/>
                  </a:cubicBezTo>
                  <a:lnTo>
                    <a:pt x="1597" y="330"/>
                  </a:lnTo>
                  <a:cubicBezTo>
                    <a:pt x="1737" y="220"/>
                    <a:pt x="1906" y="0"/>
                    <a:pt x="1906" y="0"/>
                  </a:cubicBezTo>
                  <a:lnTo>
                    <a:pt x="1906" y="0"/>
                  </a:lnTo>
                  <a:cubicBezTo>
                    <a:pt x="1767" y="90"/>
                    <a:pt x="1629" y="120"/>
                    <a:pt x="1508" y="120"/>
                  </a:cubicBezTo>
                  <a:cubicBezTo>
                    <a:pt x="1265" y="120"/>
                    <a:pt x="1088" y="0"/>
                    <a:pt x="10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1838895" y="5317306"/>
              <a:ext cx="423624" cy="1576793"/>
            </a:xfrm>
            <a:custGeom>
              <a:avLst/>
              <a:gdLst/>
              <a:ahLst/>
              <a:cxnLst/>
              <a:rect l="l" t="t" r="r" b="b"/>
              <a:pathLst>
                <a:path w="3905" h="14535" extrusionOk="0">
                  <a:moveTo>
                    <a:pt x="1308" y="1"/>
                  </a:moveTo>
                  <a:cubicBezTo>
                    <a:pt x="980" y="1"/>
                    <a:pt x="763" y="57"/>
                    <a:pt x="750" y="60"/>
                  </a:cubicBezTo>
                  <a:cubicBezTo>
                    <a:pt x="679" y="220"/>
                    <a:pt x="630" y="419"/>
                    <a:pt x="590" y="649"/>
                  </a:cubicBezTo>
                  <a:cubicBezTo>
                    <a:pt x="430" y="1557"/>
                    <a:pt x="0" y="4103"/>
                    <a:pt x="160" y="6688"/>
                  </a:cubicBezTo>
                  <a:cubicBezTo>
                    <a:pt x="160" y="6688"/>
                    <a:pt x="380" y="8985"/>
                    <a:pt x="1618" y="14535"/>
                  </a:cubicBezTo>
                  <a:lnTo>
                    <a:pt x="2516" y="14535"/>
                  </a:lnTo>
                  <a:cubicBezTo>
                    <a:pt x="2516" y="14535"/>
                    <a:pt x="2696" y="9494"/>
                    <a:pt x="2656" y="8685"/>
                  </a:cubicBezTo>
                  <a:cubicBezTo>
                    <a:pt x="2586" y="7617"/>
                    <a:pt x="2177" y="6868"/>
                    <a:pt x="2177" y="6868"/>
                  </a:cubicBezTo>
                  <a:cubicBezTo>
                    <a:pt x="2776" y="5641"/>
                    <a:pt x="3505" y="3534"/>
                    <a:pt x="3654" y="2905"/>
                  </a:cubicBezTo>
                  <a:cubicBezTo>
                    <a:pt x="3804" y="2287"/>
                    <a:pt x="3904" y="1577"/>
                    <a:pt x="3904" y="1577"/>
                  </a:cubicBezTo>
                  <a:cubicBezTo>
                    <a:pt x="3090" y="229"/>
                    <a:pt x="1971" y="1"/>
                    <a:pt x="1308" y="1"/>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2"/>
            <p:cNvSpPr/>
            <p:nvPr/>
          </p:nvSpPr>
          <p:spPr>
            <a:xfrm>
              <a:off x="1999125" y="5423402"/>
              <a:ext cx="263396" cy="1245488"/>
            </a:xfrm>
            <a:custGeom>
              <a:avLst/>
              <a:gdLst/>
              <a:ahLst/>
              <a:cxnLst/>
              <a:rect l="l" t="t" r="r" b="b"/>
              <a:pathLst>
                <a:path w="2428" h="11481" extrusionOk="0">
                  <a:moveTo>
                    <a:pt x="1988" y="0"/>
                  </a:moveTo>
                  <a:cubicBezTo>
                    <a:pt x="1968" y="111"/>
                    <a:pt x="1609" y="2416"/>
                    <a:pt x="1159" y="3714"/>
                  </a:cubicBezTo>
                  <a:cubicBezTo>
                    <a:pt x="700" y="5042"/>
                    <a:pt x="1" y="5571"/>
                    <a:pt x="121" y="6030"/>
                  </a:cubicBezTo>
                  <a:cubicBezTo>
                    <a:pt x="251" y="6489"/>
                    <a:pt x="720" y="6699"/>
                    <a:pt x="1109" y="11481"/>
                  </a:cubicBezTo>
                  <a:cubicBezTo>
                    <a:pt x="1149" y="9983"/>
                    <a:pt x="1199" y="8166"/>
                    <a:pt x="1179" y="7707"/>
                  </a:cubicBezTo>
                  <a:cubicBezTo>
                    <a:pt x="1109" y="6639"/>
                    <a:pt x="700" y="5890"/>
                    <a:pt x="700" y="5890"/>
                  </a:cubicBezTo>
                  <a:cubicBezTo>
                    <a:pt x="1299" y="4663"/>
                    <a:pt x="2028" y="2556"/>
                    <a:pt x="2177" y="1927"/>
                  </a:cubicBezTo>
                  <a:cubicBezTo>
                    <a:pt x="2327" y="1309"/>
                    <a:pt x="2427" y="599"/>
                    <a:pt x="2427" y="599"/>
                  </a:cubicBezTo>
                  <a:cubicBezTo>
                    <a:pt x="2287" y="370"/>
                    <a:pt x="2137" y="170"/>
                    <a:pt x="1988"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2"/>
            <p:cNvSpPr/>
            <p:nvPr/>
          </p:nvSpPr>
          <p:spPr>
            <a:xfrm>
              <a:off x="1707848" y="6815022"/>
              <a:ext cx="481011" cy="203730"/>
            </a:xfrm>
            <a:custGeom>
              <a:avLst/>
              <a:gdLst/>
              <a:ahLst/>
              <a:cxnLst/>
              <a:rect l="l" t="t" r="r" b="b"/>
              <a:pathLst>
                <a:path w="4434" h="1878" extrusionOk="0">
                  <a:moveTo>
                    <a:pt x="2578" y="0"/>
                  </a:moveTo>
                  <a:cubicBezTo>
                    <a:pt x="2374" y="0"/>
                    <a:pt x="1886" y="750"/>
                    <a:pt x="979" y="869"/>
                  </a:cubicBezTo>
                  <a:cubicBezTo>
                    <a:pt x="889" y="879"/>
                    <a:pt x="829" y="909"/>
                    <a:pt x="829" y="909"/>
                  </a:cubicBezTo>
                  <a:lnTo>
                    <a:pt x="241" y="979"/>
                  </a:lnTo>
                  <a:cubicBezTo>
                    <a:pt x="150" y="1008"/>
                    <a:pt x="61" y="1059"/>
                    <a:pt x="31" y="1159"/>
                  </a:cubicBezTo>
                  <a:cubicBezTo>
                    <a:pt x="21" y="1198"/>
                    <a:pt x="11" y="1228"/>
                    <a:pt x="11" y="1268"/>
                  </a:cubicBezTo>
                  <a:cubicBezTo>
                    <a:pt x="11" y="1268"/>
                    <a:pt x="1" y="1558"/>
                    <a:pt x="41" y="1627"/>
                  </a:cubicBezTo>
                  <a:cubicBezTo>
                    <a:pt x="81" y="1707"/>
                    <a:pt x="390" y="1787"/>
                    <a:pt x="510" y="1817"/>
                  </a:cubicBezTo>
                  <a:cubicBezTo>
                    <a:pt x="620" y="1837"/>
                    <a:pt x="1009" y="1877"/>
                    <a:pt x="1259" y="1877"/>
                  </a:cubicBezTo>
                  <a:lnTo>
                    <a:pt x="1368" y="1877"/>
                  </a:lnTo>
                  <a:cubicBezTo>
                    <a:pt x="1458" y="1877"/>
                    <a:pt x="1628" y="1867"/>
                    <a:pt x="1798" y="1857"/>
                  </a:cubicBezTo>
                  <a:cubicBezTo>
                    <a:pt x="1938" y="1857"/>
                    <a:pt x="2077" y="1857"/>
                    <a:pt x="2187" y="1847"/>
                  </a:cubicBezTo>
                  <a:lnTo>
                    <a:pt x="2577" y="1847"/>
                  </a:lnTo>
                  <a:cubicBezTo>
                    <a:pt x="2806" y="1837"/>
                    <a:pt x="3165" y="1837"/>
                    <a:pt x="3315" y="1837"/>
                  </a:cubicBezTo>
                  <a:lnTo>
                    <a:pt x="3365" y="1837"/>
                  </a:lnTo>
                  <a:cubicBezTo>
                    <a:pt x="3644" y="1837"/>
                    <a:pt x="4314" y="1817"/>
                    <a:pt x="4433" y="1627"/>
                  </a:cubicBezTo>
                  <a:cubicBezTo>
                    <a:pt x="4423" y="1598"/>
                    <a:pt x="4413" y="1567"/>
                    <a:pt x="4403" y="1528"/>
                  </a:cubicBezTo>
                  <a:cubicBezTo>
                    <a:pt x="4383" y="1488"/>
                    <a:pt x="4363" y="1448"/>
                    <a:pt x="4353" y="1418"/>
                  </a:cubicBezTo>
                  <a:cubicBezTo>
                    <a:pt x="4343" y="1388"/>
                    <a:pt x="4294" y="460"/>
                    <a:pt x="4084" y="120"/>
                  </a:cubicBezTo>
                  <a:cubicBezTo>
                    <a:pt x="4030" y="40"/>
                    <a:pt x="3941" y="5"/>
                    <a:pt x="3864" y="5"/>
                  </a:cubicBezTo>
                  <a:cubicBezTo>
                    <a:pt x="3826" y="5"/>
                    <a:pt x="3791" y="14"/>
                    <a:pt x="3764" y="30"/>
                  </a:cubicBezTo>
                  <a:cubicBezTo>
                    <a:pt x="3695" y="80"/>
                    <a:pt x="3635" y="330"/>
                    <a:pt x="3575" y="380"/>
                  </a:cubicBezTo>
                  <a:cubicBezTo>
                    <a:pt x="3521" y="433"/>
                    <a:pt x="3332" y="471"/>
                    <a:pt x="3228" y="471"/>
                  </a:cubicBezTo>
                  <a:cubicBezTo>
                    <a:pt x="3216" y="471"/>
                    <a:pt x="3205" y="470"/>
                    <a:pt x="3195" y="469"/>
                  </a:cubicBezTo>
                  <a:cubicBezTo>
                    <a:pt x="3045" y="460"/>
                    <a:pt x="2976" y="429"/>
                    <a:pt x="2916" y="400"/>
                  </a:cubicBezTo>
                  <a:cubicBezTo>
                    <a:pt x="2836" y="360"/>
                    <a:pt x="2866" y="10"/>
                    <a:pt x="2586" y="1"/>
                  </a:cubicBezTo>
                  <a:cubicBezTo>
                    <a:pt x="2584" y="0"/>
                    <a:pt x="2581" y="0"/>
                    <a:pt x="25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2175735" y="6926542"/>
              <a:ext cx="2278" cy="26036"/>
            </a:xfrm>
            <a:custGeom>
              <a:avLst/>
              <a:gdLst/>
              <a:ahLst/>
              <a:cxnLst/>
              <a:rect l="l" t="t" r="r" b="b"/>
              <a:pathLst>
                <a:path w="21" h="240" extrusionOk="0">
                  <a:moveTo>
                    <a:pt x="1" y="0"/>
                  </a:moveTo>
                  <a:cubicBezTo>
                    <a:pt x="10" y="91"/>
                    <a:pt x="20" y="170"/>
                    <a:pt x="20" y="240"/>
                  </a:cubicBezTo>
                  <a:cubicBezTo>
                    <a:pt x="20" y="170"/>
                    <a:pt x="10" y="9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2084718" y="6901700"/>
              <a:ext cx="95465" cy="93186"/>
            </a:xfrm>
            <a:custGeom>
              <a:avLst/>
              <a:gdLst/>
              <a:ahLst/>
              <a:cxnLst/>
              <a:rect l="l" t="t" r="r" b="b"/>
              <a:pathLst>
                <a:path w="880" h="859" extrusionOk="0">
                  <a:moveTo>
                    <a:pt x="800" y="0"/>
                  </a:moveTo>
                  <a:cubicBezTo>
                    <a:pt x="800" y="0"/>
                    <a:pt x="1" y="220"/>
                    <a:pt x="21" y="859"/>
                  </a:cubicBezTo>
                  <a:cubicBezTo>
                    <a:pt x="360" y="828"/>
                    <a:pt x="660" y="768"/>
                    <a:pt x="879" y="619"/>
                  </a:cubicBezTo>
                  <a:cubicBezTo>
                    <a:pt x="879" y="609"/>
                    <a:pt x="869" y="549"/>
                    <a:pt x="859" y="469"/>
                  </a:cubicBezTo>
                  <a:cubicBezTo>
                    <a:pt x="859" y="399"/>
                    <a:pt x="849" y="320"/>
                    <a:pt x="840" y="229"/>
                  </a:cubicBezTo>
                  <a:cubicBezTo>
                    <a:pt x="829" y="150"/>
                    <a:pt x="820" y="80"/>
                    <a:pt x="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1708933" y="6950842"/>
              <a:ext cx="479927" cy="67910"/>
            </a:xfrm>
            <a:custGeom>
              <a:avLst/>
              <a:gdLst/>
              <a:ahLst/>
              <a:cxnLst/>
              <a:rect l="l" t="t" r="r" b="b"/>
              <a:pathLst>
                <a:path w="4424" h="626" extrusionOk="0">
                  <a:moveTo>
                    <a:pt x="77" y="1"/>
                  </a:moveTo>
                  <a:cubicBezTo>
                    <a:pt x="31" y="1"/>
                    <a:pt x="1" y="16"/>
                    <a:pt x="1" y="16"/>
                  </a:cubicBezTo>
                  <a:cubicBezTo>
                    <a:pt x="1" y="16"/>
                    <a:pt x="1" y="306"/>
                    <a:pt x="31" y="375"/>
                  </a:cubicBezTo>
                  <a:cubicBezTo>
                    <a:pt x="80" y="455"/>
                    <a:pt x="380" y="535"/>
                    <a:pt x="500" y="565"/>
                  </a:cubicBezTo>
                  <a:cubicBezTo>
                    <a:pt x="610" y="585"/>
                    <a:pt x="999" y="625"/>
                    <a:pt x="1249" y="625"/>
                  </a:cubicBezTo>
                  <a:lnTo>
                    <a:pt x="1358" y="625"/>
                  </a:lnTo>
                  <a:cubicBezTo>
                    <a:pt x="1448" y="625"/>
                    <a:pt x="1618" y="615"/>
                    <a:pt x="1788" y="605"/>
                  </a:cubicBezTo>
                  <a:cubicBezTo>
                    <a:pt x="1928" y="605"/>
                    <a:pt x="2067" y="605"/>
                    <a:pt x="2177" y="595"/>
                  </a:cubicBezTo>
                  <a:lnTo>
                    <a:pt x="2567" y="595"/>
                  </a:lnTo>
                  <a:cubicBezTo>
                    <a:pt x="2796" y="585"/>
                    <a:pt x="3155" y="585"/>
                    <a:pt x="3305" y="585"/>
                  </a:cubicBezTo>
                  <a:lnTo>
                    <a:pt x="3355" y="585"/>
                  </a:lnTo>
                  <a:cubicBezTo>
                    <a:pt x="3634" y="585"/>
                    <a:pt x="4304" y="565"/>
                    <a:pt x="4423" y="375"/>
                  </a:cubicBezTo>
                  <a:cubicBezTo>
                    <a:pt x="4413" y="346"/>
                    <a:pt x="4403" y="315"/>
                    <a:pt x="4393" y="276"/>
                  </a:cubicBezTo>
                  <a:cubicBezTo>
                    <a:pt x="4373" y="236"/>
                    <a:pt x="4353" y="196"/>
                    <a:pt x="4343" y="166"/>
                  </a:cubicBezTo>
                  <a:cubicBezTo>
                    <a:pt x="4124" y="315"/>
                    <a:pt x="3824" y="375"/>
                    <a:pt x="3485" y="406"/>
                  </a:cubicBezTo>
                  <a:cubicBezTo>
                    <a:pt x="3321" y="415"/>
                    <a:pt x="3147" y="418"/>
                    <a:pt x="2969" y="418"/>
                  </a:cubicBezTo>
                  <a:cubicBezTo>
                    <a:pt x="2821" y="418"/>
                    <a:pt x="2670" y="416"/>
                    <a:pt x="2519" y="416"/>
                  </a:cubicBezTo>
                  <a:cubicBezTo>
                    <a:pt x="2299" y="416"/>
                    <a:pt x="2078" y="419"/>
                    <a:pt x="1868" y="435"/>
                  </a:cubicBezTo>
                  <a:cubicBezTo>
                    <a:pt x="1673" y="451"/>
                    <a:pt x="1489" y="458"/>
                    <a:pt x="1321" y="458"/>
                  </a:cubicBezTo>
                  <a:cubicBezTo>
                    <a:pt x="870" y="458"/>
                    <a:pt x="543" y="409"/>
                    <a:pt x="470" y="366"/>
                  </a:cubicBezTo>
                  <a:cubicBezTo>
                    <a:pt x="380" y="315"/>
                    <a:pt x="320" y="126"/>
                    <a:pt x="211" y="46"/>
                  </a:cubicBezTo>
                  <a:cubicBezTo>
                    <a:pt x="161" y="11"/>
                    <a:pt x="114" y="1"/>
                    <a:pt x="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1797780" y="6855052"/>
              <a:ext cx="155021" cy="79084"/>
            </a:xfrm>
            <a:custGeom>
              <a:avLst/>
              <a:gdLst/>
              <a:ahLst/>
              <a:cxnLst/>
              <a:rect l="l" t="t" r="r" b="b"/>
              <a:pathLst>
                <a:path w="1429" h="729" extrusionOk="0">
                  <a:moveTo>
                    <a:pt x="1238" y="1"/>
                  </a:moveTo>
                  <a:cubicBezTo>
                    <a:pt x="978" y="211"/>
                    <a:pt x="619" y="440"/>
                    <a:pt x="150" y="500"/>
                  </a:cubicBezTo>
                  <a:cubicBezTo>
                    <a:pt x="60" y="520"/>
                    <a:pt x="0" y="540"/>
                    <a:pt x="0" y="540"/>
                  </a:cubicBezTo>
                  <a:cubicBezTo>
                    <a:pt x="22" y="678"/>
                    <a:pt x="131" y="728"/>
                    <a:pt x="281" y="728"/>
                  </a:cubicBezTo>
                  <a:cubicBezTo>
                    <a:pt x="478" y="728"/>
                    <a:pt x="746" y="641"/>
                    <a:pt x="978" y="550"/>
                  </a:cubicBezTo>
                  <a:cubicBezTo>
                    <a:pt x="1368" y="400"/>
                    <a:pt x="1428" y="231"/>
                    <a:pt x="1428" y="171"/>
                  </a:cubicBezTo>
                  <a:cubicBezTo>
                    <a:pt x="1428" y="111"/>
                    <a:pt x="1248" y="11"/>
                    <a:pt x="1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2"/>
            <p:cNvSpPr/>
            <p:nvPr/>
          </p:nvSpPr>
          <p:spPr>
            <a:xfrm>
              <a:off x="1859507" y="6911355"/>
              <a:ext cx="196136" cy="67259"/>
            </a:xfrm>
            <a:custGeom>
              <a:avLst/>
              <a:gdLst/>
              <a:ahLst/>
              <a:cxnLst/>
              <a:rect l="l" t="t" r="r" b="b"/>
              <a:pathLst>
                <a:path w="1808" h="620" extrusionOk="0">
                  <a:moveTo>
                    <a:pt x="1088" y="1"/>
                  </a:moveTo>
                  <a:lnTo>
                    <a:pt x="968" y="51"/>
                  </a:lnTo>
                  <a:cubicBezTo>
                    <a:pt x="799" y="111"/>
                    <a:pt x="639" y="180"/>
                    <a:pt x="480" y="260"/>
                  </a:cubicBezTo>
                  <a:lnTo>
                    <a:pt x="360" y="320"/>
                  </a:lnTo>
                  <a:lnTo>
                    <a:pt x="240" y="380"/>
                  </a:lnTo>
                  <a:cubicBezTo>
                    <a:pt x="160" y="430"/>
                    <a:pt x="80" y="470"/>
                    <a:pt x="1" y="520"/>
                  </a:cubicBezTo>
                  <a:cubicBezTo>
                    <a:pt x="90" y="510"/>
                    <a:pt x="180" y="490"/>
                    <a:pt x="270" y="470"/>
                  </a:cubicBezTo>
                  <a:cubicBezTo>
                    <a:pt x="310" y="460"/>
                    <a:pt x="360" y="440"/>
                    <a:pt x="400" y="430"/>
                  </a:cubicBezTo>
                  <a:cubicBezTo>
                    <a:pt x="440" y="420"/>
                    <a:pt x="489" y="410"/>
                    <a:pt x="529" y="400"/>
                  </a:cubicBezTo>
                  <a:cubicBezTo>
                    <a:pt x="659" y="360"/>
                    <a:pt x="789" y="310"/>
                    <a:pt x="919" y="271"/>
                  </a:cubicBezTo>
                  <a:cubicBezTo>
                    <a:pt x="929" y="350"/>
                    <a:pt x="929" y="430"/>
                    <a:pt x="939" y="510"/>
                  </a:cubicBezTo>
                  <a:lnTo>
                    <a:pt x="959" y="620"/>
                  </a:lnTo>
                  <a:lnTo>
                    <a:pt x="1059" y="580"/>
                  </a:lnTo>
                  <a:cubicBezTo>
                    <a:pt x="1119" y="560"/>
                    <a:pt x="1179" y="540"/>
                    <a:pt x="1248" y="520"/>
                  </a:cubicBezTo>
                  <a:cubicBezTo>
                    <a:pt x="1308" y="490"/>
                    <a:pt x="1368" y="470"/>
                    <a:pt x="1438" y="440"/>
                  </a:cubicBezTo>
                  <a:cubicBezTo>
                    <a:pt x="1498" y="420"/>
                    <a:pt x="1558" y="390"/>
                    <a:pt x="1627" y="360"/>
                  </a:cubicBezTo>
                  <a:cubicBezTo>
                    <a:pt x="1687" y="340"/>
                    <a:pt x="1747" y="300"/>
                    <a:pt x="1807" y="271"/>
                  </a:cubicBezTo>
                  <a:lnTo>
                    <a:pt x="1807" y="271"/>
                  </a:lnTo>
                  <a:cubicBezTo>
                    <a:pt x="1738" y="280"/>
                    <a:pt x="1667" y="291"/>
                    <a:pt x="1607" y="300"/>
                  </a:cubicBezTo>
                  <a:cubicBezTo>
                    <a:pt x="1538" y="300"/>
                    <a:pt x="1468" y="320"/>
                    <a:pt x="1398" y="330"/>
                  </a:cubicBezTo>
                  <a:cubicBezTo>
                    <a:pt x="1338" y="340"/>
                    <a:pt x="1268" y="360"/>
                    <a:pt x="1198" y="370"/>
                  </a:cubicBezTo>
                  <a:cubicBezTo>
                    <a:pt x="1168" y="380"/>
                    <a:pt x="1139" y="380"/>
                    <a:pt x="1108" y="390"/>
                  </a:cubicBezTo>
                  <a:cubicBezTo>
                    <a:pt x="1108" y="300"/>
                    <a:pt x="1108" y="220"/>
                    <a:pt x="1099" y="131"/>
                  </a:cubicBezTo>
                  <a:lnTo>
                    <a:pt x="10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2"/>
            <p:cNvSpPr/>
            <p:nvPr/>
          </p:nvSpPr>
          <p:spPr>
            <a:xfrm>
              <a:off x="1903877" y="6863297"/>
              <a:ext cx="47732" cy="36342"/>
            </a:xfrm>
            <a:custGeom>
              <a:avLst/>
              <a:gdLst/>
              <a:ahLst/>
              <a:cxnLst/>
              <a:rect l="l" t="t" r="r" b="b"/>
              <a:pathLst>
                <a:path w="440" h="335" extrusionOk="0">
                  <a:moveTo>
                    <a:pt x="49" y="1"/>
                  </a:moveTo>
                  <a:cubicBezTo>
                    <a:pt x="28" y="1"/>
                    <a:pt x="11" y="12"/>
                    <a:pt x="11" y="35"/>
                  </a:cubicBezTo>
                  <a:cubicBezTo>
                    <a:pt x="0" y="55"/>
                    <a:pt x="20" y="84"/>
                    <a:pt x="40" y="95"/>
                  </a:cubicBezTo>
                  <a:cubicBezTo>
                    <a:pt x="200" y="135"/>
                    <a:pt x="350" y="314"/>
                    <a:pt x="350" y="314"/>
                  </a:cubicBezTo>
                  <a:cubicBezTo>
                    <a:pt x="360" y="324"/>
                    <a:pt x="370" y="334"/>
                    <a:pt x="380" y="334"/>
                  </a:cubicBezTo>
                  <a:cubicBezTo>
                    <a:pt x="390" y="334"/>
                    <a:pt x="400" y="334"/>
                    <a:pt x="410" y="324"/>
                  </a:cubicBezTo>
                  <a:cubicBezTo>
                    <a:pt x="430" y="304"/>
                    <a:pt x="440" y="284"/>
                    <a:pt x="420" y="254"/>
                  </a:cubicBezTo>
                  <a:cubicBezTo>
                    <a:pt x="420" y="254"/>
                    <a:pt x="260" y="55"/>
                    <a:pt x="71" y="4"/>
                  </a:cubicBezTo>
                  <a:cubicBezTo>
                    <a:pt x="63" y="2"/>
                    <a:pt x="56" y="1"/>
                    <a:pt x="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2"/>
            <p:cNvSpPr/>
            <p:nvPr/>
          </p:nvSpPr>
          <p:spPr>
            <a:xfrm>
              <a:off x="1874695" y="6878918"/>
              <a:ext cx="47732" cy="40139"/>
            </a:xfrm>
            <a:custGeom>
              <a:avLst/>
              <a:gdLst/>
              <a:ahLst/>
              <a:cxnLst/>
              <a:rect l="l" t="t" r="r" b="b"/>
              <a:pathLst>
                <a:path w="440" h="370" extrusionOk="0">
                  <a:moveTo>
                    <a:pt x="70" y="0"/>
                  </a:moveTo>
                  <a:cubicBezTo>
                    <a:pt x="40" y="0"/>
                    <a:pt x="20" y="11"/>
                    <a:pt x="10" y="40"/>
                  </a:cubicBezTo>
                  <a:cubicBezTo>
                    <a:pt x="0" y="60"/>
                    <a:pt x="20" y="90"/>
                    <a:pt x="40" y="100"/>
                  </a:cubicBezTo>
                  <a:cubicBezTo>
                    <a:pt x="200" y="140"/>
                    <a:pt x="349" y="350"/>
                    <a:pt x="349" y="350"/>
                  </a:cubicBezTo>
                  <a:cubicBezTo>
                    <a:pt x="360" y="370"/>
                    <a:pt x="369" y="370"/>
                    <a:pt x="389" y="370"/>
                  </a:cubicBezTo>
                  <a:lnTo>
                    <a:pt x="409" y="370"/>
                  </a:lnTo>
                  <a:cubicBezTo>
                    <a:pt x="429" y="350"/>
                    <a:pt x="440" y="320"/>
                    <a:pt x="429" y="300"/>
                  </a:cubicBezTo>
                  <a:cubicBezTo>
                    <a:pt x="420" y="290"/>
                    <a:pt x="260" y="60"/>
                    <a:pt x="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2"/>
            <p:cNvSpPr/>
            <p:nvPr/>
          </p:nvSpPr>
          <p:spPr>
            <a:xfrm>
              <a:off x="1845404" y="6890526"/>
              <a:ext cx="43393" cy="41549"/>
            </a:xfrm>
            <a:custGeom>
              <a:avLst/>
              <a:gdLst/>
              <a:ahLst/>
              <a:cxnLst/>
              <a:rect l="l" t="t" r="r" b="b"/>
              <a:pathLst>
                <a:path w="400" h="383" extrusionOk="0">
                  <a:moveTo>
                    <a:pt x="55" y="1"/>
                  </a:moveTo>
                  <a:cubicBezTo>
                    <a:pt x="33" y="1"/>
                    <a:pt x="19" y="17"/>
                    <a:pt x="11" y="33"/>
                  </a:cubicBezTo>
                  <a:cubicBezTo>
                    <a:pt x="0" y="63"/>
                    <a:pt x="20" y="83"/>
                    <a:pt x="51" y="93"/>
                  </a:cubicBezTo>
                  <a:cubicBezTo>
                    <a:pt x="200" y="133"/>
                    <a:pt x="300" y="352"/>
                    <a:pt x="310" y="363"/>
                  </a:cubicBezTo>
                  <a:cubicBezTo>
                    <a:pt x="310" y="372"/>
                    <a:pt x="330" y="383"/>
                    <a:pt x="350" y="383"/>
                  </a:cubicBezTo>
                  <a:lnTo>
                    <a:pt x="370" y="383"/>
                  </a:lnTo>
                  <a:cubicBezTo>
                    <a:pt x="390" y="372"/>
                    <a:pt x="400" y="343"/>
                    <a:pt x="390" y="323"/>
                  </a:cubicBezTo>
                  <a:cubicBezTo>
                    <a:pt x="390" y="312"/>
                    <a:pt x="270" y="53"/>
                    <a:pt x="71" y="3"/>
                  </a:cubicBezTo>
                  <a:cubicBezTo>
                    <a:pt x="65" y="1"/>
                    <a:pt x="60"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2"/>
            <p:cNvSpPr/>
            <p:nvPr/>
          </p:nvSpPr>
          <p:spPr>
            <a:xfrm>
              <a:off x="1812859" y="6900506"/>
              <a:ext cx="41332" cy="40247"/>
            </a:xfrm>
            <a:custGeom>
              <a:avLst/>
              <a:gdLst/>
              <a:ahLst/>
              <a:cxnLst/>
              <a:rect l="l" t="t" r="r" b="b"/>
              <a:pathLst>
                <a:path w="381" h="371" extrusionOk="0">
                  <a:moveTo>
                    <a:pt x="61" y="1"/>
                  </a:moveTo>
                  <a:cubicBezTo>
                    <a:pt x="41" y="1"/>
                    <a:pt x="11" y="11"/>
                    <a:pt x="1" y="41"/>
                  </a:cubicBezTo>
                  <a:cubicBezTo>
                    <a:pt x="1" y="61"/>
                    <a:pt x="11" y="91"/>
                    <a:pt x="41" y="101"/>
                  </a:cubicBezTo>
                  <a:cubicBezTo>
                    <a:pt x="191" y="141"/>
                    <a:pt x="280" y="340"/>
                    <a:pt x="280" y="340"/>
                  </a:cubicBezTo>
                  <a:cubicBezTo>
                    <a:pt x="291" y="360"/>
                    <a:pt x="311" y="371"/>
                    <a:pt x="320" y="371"/>
                  </a:cubicBezTo>
                  <a:lnTo>
                    <a:pt x="340" y="371"/>
                  </a:lnTo>
                  <a:cubicBezTo>
                    <a:pt x="371" y="360"/>
                    <a:pt x="380" y="331"/>
                    <a:pt x="371" y="311"/>
                  </a:cubicBezTo>
                  <a:cubicBezTo>
                    <a:pt x="360" y="300"/>
                    <a:pt x="260" y="61"/>
                    <a:pt x="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2"/>
            <p:cNvSpPr/>
            <p:nvPr/>
          </p:nvSpPr>
          <p:spPr>
            <a:xfrm>
              <a:off x="1145797" y="3894226"/>
              <a:ext cx="1566053" cy="1266316"/>
            </a:xfrm>
            <a:custGeom>
              <a:avLst/>
              <a:gdLst/>
              <a:ahLst/>
              <a:cxnLst/>
              <a:rect l="l" t="t" r="r" b="b"/>
              <a:pathLst>
                <a:path w="14436" h="11673" extrusionOk="0">
                  <a:moveTo>
                    <a:pt x="8935" y="1"/>
                  </a:moveTo>
                  <a:lnTo>
                    <a:pt x="7159" y="470"/>
                  </a:lnTo>
                  <a:cubicBezTo>
                    <a:pt x="7159" y="470"/>
                    <a:pt x="7298" y="1259"/>
                    <a:pt x="7238" y="1429"/>
                  </a:cubicBezTo>
                  <a:cubicBezTo>
                    <a:pt x="7179" y="1598"/>
                    <a:pt x="6609" y="1888"/>
                    <a:pt x="6060" y="2028"/>
                  </a:cubicBezTo>
                  <a:cubicBezTo>
                    <a:pt x="5521" y="2157"/>
                    <a:pt x="5172" y="2147"/>
                    <a:pt x="4982" y="2856"/>
                  </a:cubicBezTo>
                  <a:cubicBezTo>
                    <a:pt x="4803" y="3575"/>
                    <a:pt x="4863" y="3634"/>
                    <a:pt x="4703" y="4184"/>
                  </a:cubicBezTo>
                  <a:cubicBezTo>
                    <a:pt x="4533" y="4733"/>
                    <a:pt x="4423" y="4863"/>
                    <a:pt x="4333" y="5322"/>
                  </a:cubicBezTo>
                  <a:cubicBezTo>
                    <a:pt x="4233" y="5771"/>
                    <a:pt x="4164" y="6190"/>
                    <a:pt x="3994" y="6470"/>
                  </a:cubicBezTo>
                  <a:cubicBezTo>
                    <a:pt x="3994" y="6470"/>
                    <a:pt x="3625" y="6200"/>
                    <a:pt x="3086" y="6141"/>
                  </a:cubicBezTo>
                  <a:cubicBezTo>
                    <a:pt x="2547" y="6081"/>
                    <a:pt x="1159" y="5611"/>
                    <a:pt x="849" y="5322"/>
                  </a:cubicBezTo>
                  <a:cubicBezTo>
                    <a:pt x="799" y="5275"/>
                    <a:pt x="742" y="5255"/>
                    <a:pt x="683" y="5255"/>
                  </a:cubicBezTo>
                  <a:cubicBezTo>
                    <a:pt x="374" y="5255"/>
                    <a:pt x="1" y="5809"/>
                    <a:pt x="211" y="6110"/>
                  </a:cubicBezTo>
                  <a:cubicBezTo>
                    <a:pt x="450" y="6470"/>
                    <a:pt x="2327" y="7508"/>
                    <a:pt x="3035" y="7927"/>
                  </a:cubicBezTo>
                  <a:cubicBezTo>
                    <a:pt x="3573" y="8249"/>
                    <a:pt x="3977" y="8497"/>
                    <a:pt x="4268" y="8497"/>
                  </a:cubicBezTo>
                  <a:cubicBezTo>
                    <a:pt x="4365" y="8497"/>
                    <a:pt x="4450" y="8469"/>
                    <a:pt x="4523" y="8406"/>
                  </a:cubicBezTo>
                  <a:cubicBezTo>
                    <a:pt x="4812" y="8157"/>
                    <a:pt x="5262" y="7578"/>
                    <a:pt x="5451" y="7108"/>
                  </a:cubicBezTo>
                  <a:cubicBezTo>
                    <a:pt x="5451" y="7108"/>
                    <a:pt x="5451" y="7348"/>
                    <a:pt x="5541" y="7648"/>
                  </a:cubicBezTo>
                  <a:cubicBezTo>
                    <a:pt x="5621" y="7937"/>
                    <a:pt x="5611" y="8266"/>
                    <a:pt x="5551" y="8816"/>
                  </a:cubicBezTo>
                  <a:cubicBezTo>
                    <a:pt x="5511" y="9245"/>
                    <a:pt x="5451" y="9794"/>
                    <a:pt x="5431" y="10493"/>
                  </a:cubicBezTo>
                  <a:cubicBezTo>
                    <a:pt x="5879" y="10597"/>
                    <a:pt x="6284" y="10641"/>
                    <a:pt x="6649" y="10641"/>
                  </a:cubicBezTo>
                  <a:cubicBezTo>
                    <a:pt x="8664" y="10641"/>
                    <a:pt x="9444" y="9295"/>
                    <a:pt x="9444" y="9295"/>
                  </a:cubicBezTo>
                  <a:cubicBezTo>
                    <a:pt x="9415" y="8945"/>
                    <a:pt x="9355" y="8337"/>
                    <a:pt x="9355" y="8337"/>
                  </a:cubicBezTo>
                  <a:cubicBezTo>
                    <a:pt x="9495" y="7718"/>
                    <a:pt x="9724" y="7358"/>
                    <a:pt x="9724" y="7358"/>
                  </a:cubicBezTo>
                  <a:cubicBezTo>
                    <a:pt x="11081" y="5342"/>
                    <a:pt x="11101" y="4952"/>
                    <a:pt x="11101" y="4952"/>
                  </a:cubicBezTo>
                  <a:cubicBezTo>
                    <a:pt x="11271" y="5252"/>
                    <a:pt x="11751" y="6230"/>
                    <a:pt x="12160" y="6660"/>
                  </a:cubicBezTo>
                  <a:cubicBezTo>
                    <a:pt x="12569" y="7089"/>
                    <a:pt x="12709" y="7328"/>
                    <a:pt x="12709" y="7328"/>
                  </a:cubicBezTo>
                  <a:cubicBezTo>
                    <a:pt x="12080" y="8067"/>
                    <a:pt x="12010" y="8406"/>
                    <a:pt x="11651" y="8976"/>
                  </a:cubicBezTo>
                  <a:cubicBezTo>
                    <a:pt x="11291" y="9544"/>
                    <a:pt x="10613" y="10094"/>
                    <a:pt x="10303" y="10183"/>
                  </a:cubicBezTo>
                  <a:cubicBezTo>
                    <a:pt x="9994" y="10273"/>
                    <a:pt x="9295" y="10194"/>
                    <a:pt x="9095" y="10333"/>
                  </a:cubicBezTo>
                  <a:cubicBezTo>
                    <a:pt x="8896" y="10473"/>
                    <a:pt x="8337" y="11152"/>
                    <a:pt x="8337" y="11312"/>
                  </a:cubicBezTo>
                  <a:cubicBezTo>
                    <a:pt x="8337" y="11464"/>
                    <a:pt x="8666" y="11672"/>
                    <a:pt x="9062" y="11672"/>
                  </a:cubicBezTo>
                  <a:cubicBezTo>
                    <a:pt x="9079" y="11672"/>
                    <a:pt x="9097" y="11672"/>
                    <a:pt x="9115" y="11671"/>
                  </a:cubicBezTo>
                  <a:cubicBezTo>
                    <a:pt x="9544" y="11641"/>
                    <a:pt x="9624" y="11192"/>
                    <a:pt x="9894" y="11161"/>
                  </a:cubicBezTo>
                  <a:cubicBezTo>
                    <a:pt x="10163" y="11141"/>
                    <a:pt x="10772" y="11141"/>
                    <a:pt x="10942" y="11012"/>
                  </a:cubicBezTo>
                  <a:cubicBezTo>
                    <a:pt x="11112" y="10882"/>
                    <a:pt x="11511" y="10403"/>
                    <a:pt x="12659" y="9615"/>
                  </a:cubicBezTo>
                  <a:cubicBezTo>
                    <a:pt x="13817" y="8816"/>
                    <a:pt x="14366" y="7907"/>
                    <a:pt x="14406" y="7767"/>
                  </a:cubicBezTo>
                  <a:cubicBezTo>
                    <a:pt x="14436" y="7618"/>
                    <a:pt x="14436" y="7299"/>
                    <a:pt x="14067" y="6589"/>
                  </a:cubicBezTo>
                  <a:cubicBezTo>
                    <a:pt x="13707" y="5891"/>
                    <a:pt x="12689" y="4304"/>
                    <a:pt x="12439" y="3914"/>
                  </a:cubicBezTo>
                  <a:cubicBezTo>
                    <a:pt x="12179" y="3525"/>
                    <a:pt x="11990" y="2596"/>
                    <a:pt x="11600" y="2237"/>
                  </a:cubicBezTo>
                  <a:cubicBezTo>
                    <a:pt x="11346" y="2015"/>
                    <a:pt x="11113" y="1975"/>
                    <a:pt x="10904" y="1975"/>
                  </a:cubicBezTo>
                  <a:cubicBezTo>
                    <a:pt x="10785" y="1975"/>
                    <a:pt x="10674" y="1988"/>
                    <a:pt x="10573" y="1988"/>
                  </a:cubicBezTo>
                  <a:cubicBezTo>
                    <a:pt x="10570" y="1988"/>
                    <a:pt x="10568" y="1988"/>
                    <a:pt x="10565" y="1988"/>
                  </a:cubicBezTo>
                  <a:cubicBezTo>
                    <a:pt x="10290" y="1988"/>
                    <a:pt x="9553" y="1457"/>
                    <a:pt x="9424" y="1358"/>
                  </a:cubicBezTo>
                  <a:cubicBezTo>
                    <a:pt x="9304" y="1259"/>
                    <a:pt x="8935" y="1"/>
                    <a:pt x="8935" y="1"/>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2"/>
            <p:cNvSpPr/>
            <p:nvPr/>
          </p:nvSpPr>
          <p:spPr>
            <a:xfrm>
              <a:off x="2070615" y="4298216"/>
              <a:ext cx="279559" cy="697542"/>
            </a:xfrm>
            <a:custGeom>
              <a:avLst/>
              <a:gdLst/>
              <a:ahLst/>
              <a:cxnLst/>
              <a:rect l="l" t="t" r="r" b="b"/>
              <a:pathLst>
                <a:path w="2577" h="6430" extrusionOk="0">
                  <a:moveTo>
                    <a:pt x="2057" y="1"/>
                  </a:moveTo>
                  <a:cubicBezTo>
                    <a:pt x="2065" y="49"/>
                    <a:pt x="2074" y="97"/>
                    <a:pt x="2086" y="146"/>
                  </a:cubicBezTo>
                  <a:lnTo>
                    <a:pt x="2086" y="146"/>
                  </a:lnTo>
                  <a:cubicBezTo>
                    <a:pt x="2072" y="57"/>
                    <a:pt x="2057" y="1"/>
                    <a:pt x="2057" y="1"/>
                  </a:cubicBezTo>
                  <a:close/>
                  <a:moveTo>
                    <a:pt x="2086" y="146"/>
                  </a:moveTo>
                  <a:cubicBezTo>
                    <a:pt x="2122" y="386"/>
                    <a:pt x="2144" y="863"/>
                    <a:pt x="1808" y="1088"/>
                  </a:cubicBezTo>
                  <a:cubicBezTo>
                    <a:pt x="1458" y="1328"/>
                    <a:pt x="630" y="3315"/>
                    <a:pt x="440" y="3714"/>
                  </a:cubicBezTo>
                  <a:cubicBezTo>
                    <a:pt x="260" y="4114"/>
                    <a:pt x="600" y="4902"/>
                    <a:pt x="580" y="5491"/>
                  </a:cubicBezTo>
                  <a:cubicBezTo>
                    <a:pt x="570" y="5979"/>
                    <a:pt x="27" y="6409"/>
                    <a:pt x="2" y="6429"/>
                  </a:cubicBezTo>
                  <a:lnTo>
                    <a:pt x="2" y="6429"/>
                  </a:lnTo>
                  <a:cubicBezTo>
                    <a:pt x="31" y="6409"/>
                    <a:pt x="644" y="6072"/>
                    <a:pt x="919" y="5571"/>
                  </a:cubicBezTo>
                  <a:lnTo>
                    <a:pt x="830" y="4613"/>
                  </a:lnTo>
                  <a:cubicBezTo>
                    <a:pt x="959" y="3994"/>
                    <a:pt x="1199" y="3634"/>
                    <a:pt x="1199" y="3634"/>
                  </a:cubicBezTo>
                  <a:cubicBezTo>
                    <a:pt x="2057" y="2346"/>
                    <a:pt x="2387" y="1727"/>
                    <a:pt x="2507" y="1438"/>
                  </a:cubicBezTo>
                  <a:cubicBezTo>
                    <a:pt x="2547" y="1318"/>
                    <a:pt x="2567" y="1248"/>
                    <a:pt x="2576" y="1228"/>
                  </a:cubicBezTo>
                  <a:cubicBezTo>
                    <a:pt x="2576" y="1228"/>
                    <a:pt x="2215" y="690"/>
                    <a:pt x="2086" y="146"/>
                  </a:cubicBezTo>
                  <a:close/>
                  <a:moveTo>
                    <a:pt x="2" y="6429"/>
                  </a:moveTo>
                  <a:cubicBezTo>
                    <a:pt x="1" y="6429"/>
                    <a:pt x="1" y="6429"/>
                    <a:pt x="1" y="6430"/>
                  </a:cubicBezTo>
                  <a:cubicBezTo>
                    <a:pt x="1" y="6430"/>
                    <a:pt x="1" y="6429"/>
                    <a:pt x="2" y="6429"/>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2"/>
            <p:cNvSpPr/>
            <p:nvPr/>
          </p:nvSpPr>
          <p:spPr>
            <a:xfrm>
              <a:off x="1164239" y="4522342"/>
              <a:ext cx="578429" cy="293771"/>
            </a:xfrm>
            <a:custGeom>
              <a:avLst/>
              <a:gdLst/>
              <a:ahLst/>
              <a:cxnLst/>
              <a:rect l="l" t="t" r="r" b="b"/>
              <a:pathLst>
                <a:path w="5332" h="2708" extrusionOk="0">
                  <a:moveTo>
                    <a:pt x="5192" y="1"/>
                  </a:moveTo>
                  <a:cubicBezTo>
                    <a:pt x="5192" y="1"/>
                    <a:pt x="4882" y="1369"/>
                    <a:pt x="4493" y="1818"/>
                  </a:cubicBezTo>
                  <a:cubicBezTo>
                    <a:pt x="4348" y="1988"/>
                    <a:pt x="4178" y="2055"/>
                    <a:pt x="3983" y="2055"/>
                  </a:cubicBezTo>
                  <a:cubicBezTo>
                    <a:pt x="3653" y="2055"/>
                    <a:pt x="3254" y="1862"/>
                    <a:pt x="2796" y="1648"/>
                  </a:cubicBezTo>
                  <a:cubicBezTo>
                    <a:pt x="2326" y="1429"/>
                    <a:pt x="1" y="171"/>
                    <a:pt x="1" y="171"/>
                  </a:cubicBezTo>
                  <a:lnTo>
                    <a:pt x="1" y="171"/>
                  </a:lnTo>
                  <a:lnTo>
                    <a:pt x="170" y="460"/>
                  </a:lnTo>
                  <a:cubicBezTo>
                    <a:pt x="669" y="910"/>
                    <a:pt x="2226" y="1768"/>
                    <a:pt x="2865" y="2147"/>
                  </a:cubicBezTo>
                  <a:cubicBezTo>
                    <a:pt x="3403" y="2461"/>
                    <a:pt x="3806" y="2707"/>
                    <a:pt x="4097" y="2707"/>
                  </a:cubicBezTo>
                  <a:cubicBezTo>
                    <a:pt x="4195" y="2707"/>
                    <a:pt x="4280" y="2679"/>
                    <a:pt x="4353" y="2616"/>
                  </a:cubicBezTo>
                  <a:cubicBezTo>
                    <a:pt x="4642" y="2367"/>
                    <a:pt x="5092" y="1788"/>
                    <a:pt x="5281" y="1318"/>
                  </a:cubicBezTo>
                  <a:cubicBezTo>
                    <a:pt x="5281" y="1109"/>
                    <a:pt x="5331" y="819"/>
                    <a:pt x="5331" y="819"/>
                  </a:cubicBezTo>
                  <a:cubicBezTo>
                    <a:pt x="5321" y="311"/>
                    <a:pt x="5192" y="1"/>
                    <a:pt x="5192"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2"/>
            <p:cNvSpPr/>
            <p:nvPr/>
          </p:nvSpPr>
          <p:spPr>
            <a:xfrm>
              <a:off x="1915918" y="3894226"/>
              <a:ext cx="253415" cy="234105"/>
            </a:xfrm>
            <a:custGeom>
              <a:avLst/>
              <a:gdLst/>
              <a:ahLst/>
              <a:cxnLst/>
              <a:rect l="l" t="t" r="r" b="b"/>
              <a:pathLst>
                <a:path w="2336" h="2158" extrusionOk="0">
                  <a:moveTo>
                    <a:pt x="1836" y="1"/>
                  </a:moveTo>
                  <a:lnTo>
                    <a:pt x="60" y="470"/>
                  </a:lnTo>
                  <a:cubicBezTo>
                    <a:pt x="60" y="470"/>
                    <a:pt x="199" y="1259"/>
                    <a:pt x="139" y="1429"/>
                  </a:cubicBezTo>
                  <a:cubicBezTo>
                    <a:pt x="139" y="1449"/>
                    <a:pt x="109" y="1478"/>
                    <a:pt x="80" y="1509"/>
                  </a:cubicBezTo>
                  <a:cubicBezTo>
                    <a:pt x="80" y="1538"/>
                    <a:pt x="1" y="2157"/>
                    <a:pt x="779" y="2157"/>
                  </a:cubicBezTo>
                  <a:cubicBezTo>
                    <a:pt x="785" y="2157"/>
                    <a:pt x="792" y="2157"/>
                    <a:pt x="798" y="2157"/>
                  </a:cubicBezTo>
                  <a:cubicBezTo>
                    <a:pt x="1597" y="2157"/>
                    <a:pt x="2296" y="1398"/>
                    <a:pt x="2336" y="1358"/>
                  </a:cubicBezTo>
                  <a:lnTo>
                    <a:pt x="2325" y="1358"/>
                  </a:lnTo>
                  <a:cubicBezTo>
                    <a:pt x="2205" y="1259"/>
                    <a:pt x="1836" y="1"/>
                    <a:pt x="1836"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2"/>
            <p:cNvSpPr/>
            <p:nvPr/>
          </p:nvSpPr>
          <p:spPr>
            <a:xfrm>
              <a:off x="2484369" y="4638310"/>
              <a:ext cx="139834" cy="61727"/>
            </a:xfrm>
            <a:custGeom>
              <a:avLst/>
              <a:gdLst/>
              <a:ahLst/>
              <a:cxnLst/>
              <a:rect l="l" t="t" r="r" b="b"/>
              <a:pathLst>
                <a:path w="1289" h="569" extrusionOk="0">
                  <a:moveTo>
                    <a:pt x="0" y="0"/>
                  </a:moveTo>
                  <a:lnTo>
                    <a:pt x="0" y="0"/>
                  </a:lnTo>
                  <a:cubicBezTo>
                    <a:pt x="270" y="309"/>
                    <a:pt x="370" y="469"/>
                    <a:pt x="370" y="469"/>
                  </a:cubicBezTo>
                  <a:cubicBezTo>
                    <a:pt x="340" y="509"/>
                    <a:pt x="310" y="539"/>
                    <a:pt x="290" y="569"/>
                  </a:cubicBezTo>
                  <a:cubicBezTo>
                    <a:pt x="318" y="560"/>
                    <a:pt x="802" y="368"/>
                    <a:pt x="1228" y="368"/>
                  </a:cubicBezTo>
                  <a:cubicBezTo>
                    <a:pt x="1248" y="368"/>
                    <a:pt x="1268" y="368"/>
                    <a:pt x="1288" y="369"/>
                  </a:cubicBezTo>
                  <a:cubicBezTo>
                    <a:pt x="1288" y="369"/>
                    <a:pt x="439" y="240"/>
                    <a:pt x="0"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2"/>
            <p:cNvSpPr/>
            <p:nvPr/>
          </p:nvSpPr>
          <p:spPr>
            <a:xfrm>
              <a:off x="2125941" y="4463870"/>
              <a:ext cx="585914" cy="696458"/>
            </a:xfrm>
            <a:custGeom>
              <a:avLst/>
              <a:gdLst/>
              <a:ahLst/>
              <a:cxnLst/>
              <a:rect l="l" t="t" r="r" b="b"/>
              <a:pathLst>
                <a:path w="5401" h="6420" extrusionOk="0">
                  <a:moveTo>
                    <a:pt x="4253" y="1"/>
                  </a:moveTo>
                  <a:lnTo>
                    <a:pt x="4253" y="1"/>
                  </a:lnTo>
                  <a:cubicBezTo>
                    <a:pt x="4273" y="61"/>
                    <a:pt x="4672" y="999"/>
                    <a:pt x="4921" y="1508"/>
                  </a:cubicBezTo>
                  <a:cubicBezTo>
                    <a:pt x="5131" y="1957"/>
                    <a:pt x="5091" y="2447"/>
                    <a:pt x="4612" y="2996"/>
                  </a:cubicBezTo>
                  <a:cubicBezTo>
                    <a:pt x="3863" y="3854"/>
                    <a:pt x="2925" y="4563"/>
                    <a:pt x="2286" y="5192"/>
                  </a:cubicBezTo>
                  <a:cubicBezTo>
                    <a:pt x="2099" y="5373"/>
                    <a:pt x="1954" y="5410"/>
                    <a:pt x="1865" y="5410"/>
                  </a:cubicBezTo>
                  <a:cubicBezTo>
                    <a:pt x="1801" y="5410"/>
                    <a:pt x="1767" y="5391"/>
                    <a:pt x="1767" y="5391"/>
                  </a:cubicBezTo>
                  <a:cubicBezTo>
                    <a:pt x="1767" y="5391"/>
                    <a:pt x="1757" y="5551"/>
                    <a:pt x="1657" y="5621"/>
                  </a:cubicBezTo>
                  <a:cubicBezTo>
                    <a:pt x="1627" y="5641"/>
                    <a:pt x="1547" y="5661"/>
                    <a:pt x="1447" y="5681"/>
                  </a:cubicBezTo>
                  <a:cubicBezTo>
                    <a:pt x="1228" y="5711"/>
                    <a:pt x="908" y="5741"/>
                    <a:pt x="819" y="5761"/>
                  </a:cubicBezTo>
                  <a:cubicBezTo>
                    <a:pt x="539" y="5831"/>
                    <a:pt x="440" y="6230"/>
                    <a:pt x="0" y="6420"/>
                  </a:cubicBezTo>
                  <a:lnTo>
                    <a:pt x="80" y="6420"/>
                  </a:lnTo>
                  <a:cubicBezTo>
                    <a:pt x="509" y="6390"/>
                    <a:pt x="589" y="5941"/>
                    <a:pt x="859" y="5910"/>
                  </a:cubicBezTo>
                  <a:cubicBezTo>
                    <a:pt x="1028" y="5901"/>
                    <a:pt x="1308" y="5890"/>
                    <a:pt x="1547" y="5861"/>
                  </a:cubicBezTo>
                  <a:cubicBezTo>
                    <a:pt x="1707" y="5841"/>
                    <a:pt x="1837" y="5811"/>
                    <a:pt x="1907" y="5761"/>
                  </a:cubicBezTo>
                  <a:cubicBezTo>
                    <a:pt x="2077" y="5631"/>
                    <a:pt x="2476" y="5152"/>
                    <a:pt x="3624" y="4364"/>
                  </a:cubicBezTo>
                  <a:cubicBezTo>
                    <a:pt x="4782" y="3565"/>
                    <a:pt x="5331" y="2656"/>
                    <a:pt x="5371" y="2516"/>
                  </a:cubicBezTo>
                  <a:cubicBezTo>
                    <a:pt x="5401" y="2367"/>
                    <a:pt x="5401" y="2048"/>
                    <a:pt x="5032" y="1338"/>
                  </a:cubicBezTo>
                  <a:cubicBezTo>
                    <a:pt x="4872" y="1019"/>
                    <a:pt x="4562" y="500"/>
                    <a:pt x="4253"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2"/>
            <p:cNvSpPr/>
            <p:nvPr/>
          </p:nvSpPr>
          <p:spPr>
            <a:xfrm>
              <a:off x="1578970" y="4550548"/>
              <a:ext cx="19635" cy="83532"/>
            </a:xfrm>
            <a:custGeom>
              <a:avLst/>
              <a:gdLst/>
              <a:ahLst/>
              <a:cxnLst/>
              <a:rect l="l" t="t" r="r" b="b"/>
              <a:pathLst>
                <a:path w="181" h="770" extrusionOk="0">
                  <a:moveTo>
                    <a:pt x="180" y="0"/>
                  </a:moveTo>
                  <a:lnTo>
                    <a:pt x="180" y="0"/>
                  </a:lnTo>
                  <a:cubicBezTo>
                    <a:pt x="131" y="160"/>
                    <a:pt x="71" y="310"/>
                    <a:pt x="1" y="420"/>
                  </a:cubicBezTo>
                  <a:lnTo>
                    <a:pt x="180" y="769"/>
                  </a:lnTo>
                  <a:cubicBezTo>
                    <a:pt x="131" y="430"/>
                    <a:pt x="180" y="1"/>
                    <a:pt x="180"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2"/>
            <p:cNvSpPr/>
            <p:nvPr/>
          </p:nvSpPr>
          <p:spPr>
            <a:xfrm>
              <a:off x="1834556" y="4892378"/>
              <a:ext cx="40247" cy="74094"/>
            </a:xfrm>
            <a:custGeom>
              <a:avLst/>
              <a:gdLst/>
              <a:ahLst/>
              <a:cxnLst/>
              <a:rect l="l" t="t" r="r" b="b"/>
              <a:pathLst>
                <a:path w="371" h="683" extrusionOk="0">
                  <a:moveTo>
                    <a:pt x="191" y="174"/>
                  </a:moveTo>
                  <a:cubicBezTo>
                    <a:pt x="200" y="174"/>
                    <a:pt x="192" y="183"/>
                    <a:pt x="182" y="183"/>
                  </a:cubicBezTo>
                  <a:lnTo>
                    <a:pt x="182" y="183"/>
                  </a:lnTo>
                  <a:cubicBezTo>
                    <a:pt x="187" y="177"/>
                    <a:pt x="191" y="174"/>
                    <a:pt x="191" y="174"/>
                  </a:cubicBezTo>
                  <a:close/>
                  <a:moveTo>
                    <a:pt x="179" y="0"/>
                  </a:moveTo>
                  <a:cubicBezTo>
                    <a:pt x="156" y="0"/>
                    <a:pt x="125" y="9"/>
                    <a:pt x="111" y="24"/>
                  </a:cubicBezTo>
                  <a:cubicBezTo>
                    <a:pt x="40" y="64"/>
                    <a:pt x="21" y="134"/>
                    <a:pt x="11" y="184"/>
                  </a:cubicBezTo>
                  <a:cubicBezTo>
                    <a:pt x="1" y="294"/>
                    <a:pt x="31" y="383"/>
                    <a:pt x="71" y="473"/>
                  </a:cubicBezTo>
                  <a:cubicBezTo>
                    <a:pt x="100" y="383"/>
                    <a:pt x="120" y="294"/>
                    <a:pt x="151" y="223"/>
                  </a:cubicBezTo>
                  <a:cubicBezTo>
                    <a:pt x="154" y="218"/>
                    <a:pt x="158" y="213"/>
                    <a:pt x="162" y="208"/>
                  </a:cubicBezTo>
                  <a:lnTo>
                    <a:pt x="162" y="208"/>
                  </a:lnTo>
                  <a:cubicBezTo>
                    <a:pt x="181" y="268"/>
                    <a:pt x="191" y="356"/>
                    <a:pt x="211" y="434"/>
                  </a:cubicBezTo>
                  <a:cubicBezTo>
                    <a:pt x="211" y="473"/>
                    <a:pt x="220" y="513"/>
                    <a:pt x="220" y="553"/>
                  </a:cubicBezTo>
                  <a:cubicBezTo>
                    <a:pt x="220" y="593"/>
                    <a:pt x="231" y="633"/>
                    <a:pt x="200" y="683"/>
                  </a:cubicBezTo>
                  <a:cubicBezTo>
                    <a:pt x="260" y="673"/>
                    <a:pt x="290" y="613"/>
                    <a:pt x="310" y="573"/>
                  </a:cubicBezTo>
                  <a:cubicBezTo>
                    <a:pt x="330" y="523"/>
                    <a:pt x="340" y="483"/>
                    <a:pt x="350" y="434"/>
                  </a:cubicBezTo>
                  <a:cubicBezTo>
                    <a:pt x="360" y="334"/>
                    <a:pt x="370" y="243"/>
                    <a:pt x="330" y="134"/>
                  </a:cubicBezTo>
                  <a:cubicBezTo>
                    <a:pt x="330" y="124"/>
                    <a:pt x="320" y="114"/>
                    <a:pt x="310" y="94"/>
                  </a:cubicBezTo>
                  <a:cubicBezTo>
                    <a:pt x="300" y="84"/>
                    <a:pt x="300" y="64"/>
                    <a:pt x="280" y="44"/>
                  </a:cubicBezTo>
                  <a:cubicBezTo>
                    <a:pt x="270" y="44"/>
                    <a:pt x="260" y="34"/>
                    <a:pt x="251" y="24"/>
                  </a:cubicBezTo>
                  <a:cubicBezTo>
                    <a:pt x="240" y="14"/>
                    <a:pt x="220" y="14"/>
                    <a:pt x="200" y="4"/>
                  </a:cubicBezTo>
                  <a:cubicBezTo>
                    <a:pt x="195" y="1"/>
                    <a:pt x="187" y="0"/>
                    <a:pt x="179" y="0"/>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2"/>
            <p:cNvSpPr/>
            <p:nvPr/>
          </p:nvSpPr>
          <p:spPr>
            <a:xfrm>
              <a:off x="1654800" y="4041545"/>
              <a:ext cx="673676" cy="651003"/>
            </a:xfrm>
            <a:custGeom>
              <a:avLst/>
              <a:gdLst/>
              <a:ahLst/>
              <a:cxnLst/>
              <a:rect l="l" t="t" r="r" b="b"/>
              <a:pathLst>
                <a:path w="6210" h="6001" extrusionOk="0">
                  <a:moveTo>
                    <a:pt x="4743" y="0"/>
                  </a:moveTo>
                  <a:cubicBezTo>
                    <a:pt x="4743" y="0"/>
                    <a:pt x="4024" y="799"/>
                    <a:pt x="3205" y="799"/>
                  </a:cubicBezTo>
                  <a:cubicBezTo>
                    <a:pt x="3199" y="799"/>
                    <a:pt x="3192" y="799"/>
                    <a:pt x="3186" y="799"/>
                  </a:cubicBezTo>
                  <a:cubicBezTo>
                    <a:pt x="2388" y="799"/>
                    <a:pt x="2487" y="160"/>
                    <a:pt x="2487" y="160"/>
                  </a:cubicBezTo>
                  <a:lnTo>
                    <a:pt x="2487" y="160"/>
                  </a:lnTo>
                  <a:cubicBezTo>
                    <a:pt x="2307" y="330"/>
                    <a:pt x="1828" y="559"/>
                    <a:pt x="1368" y="670"/>
                  </a:cubicBezTo>
                  <a:cubicBezTo>
                    <a:pt x="1249" y="699"/>
                    <a:pt x="1138" y="719"/>
                    <a:pt x="1039" y="739"/>
                  </a:cubicBezTo>
                  <a:cubicBezTo>
                    <a:pt x="719" y="1558"/>
                    <a:pt x="320" y="2097"/>
                    <a:pt x="131" y="2536"/>
                  </a:cubicBezTo>
                  <a:cubicBezTo>
                    <a:pt x="40" y="2726"/>
                    <a:pt x="0" y="2895"/>
                    <a:pt x="11" y="3055"/>
                  </a:cubicBezTo>
                  <a:cubicBezTo>
                    <a:pt x="60" y="3754"/>
                    <a:pt x="280" y="3854"/>
                    <a:pt x="639" y="4373"/>
                  </a:cubicBezTo>
                  <a:cubicBezTo>
                    <a:pt x="799" y="4603"/>
                    <a:pt x="819" y="4982"/>
                    <a:pt x="809" y="5291"/>
                  </a:cubicBezTo>
                  <a:cubicBezTo>
                    <a:pt x="809" y="5291"/>
                    <a:pt x="1230" y="5218"/>
                    <a:pt x="1857" y="5218"/>
                  </a:cubicBezTo>
                  <a:cubicBezTo>
                    <a:pt x="2714" y="5218"/>
                    <a:pt x="3958" y="5355"/>
                    <a:pt x="5042" y="6000"/>
                  </a:cubicBezTo>
                  <a:cubicBezTo>
                    <a:pt x="5801" y="4952"/>
                    <a:pt x="6210" y="4113"/>
                    <a:pt x="6210" y="4113"/>
                  </a:cubicBezTo>
                  <a:cubicBezTo>
                    <a:pt x="4763" y="2427"/>
                    <a:pt x="5810" y="619"/>
                    <a:pt x="5810" y="619"/>
                  </a:cubicBezTo>
                  <a:cubicBezTo>
                    <a:pt x="5501" y="550"/>
                    <a:pt x="4852" y="91"/>
                    <a:pt x="47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2"/>
            <p:cNvSpPr/>
            <p:nvPr/>
          </p:nvSpPr>
          <p:spPr>
            <a:xfrm>
              <a:off x="1904961" y="4407567"/>
              <a:ext cx="423516" cy="284984"/>
            </a:xfrm>
            <a:custGeom>
              <a:avLst/>
              <a:gdLst/>
              <a:ahLst/>
              <a:cxnLst/>
              <a:rect l="l" t="t" r="r" b="b"/>
              <a:pathLst>
                <a:path w="3904" h="2627" extrusionOk="0">
                  <a:moveTo>
                    <a:pt x="3425" y="1"/>
                  </a:moveTo>
                  <a:cubicBezTo>
                    <a:pt x="3425" y="1"/>
                    <a:pt x="2766" y="1149"/>
                    <a:pt x="2027" y="1289"/>
                  </a:cubicBezTo>
                  <a:cubicBezTo>
                    <a:pt x="1803" y="1329"/>
                    <a:pt x="1609" y="1346"/>
                    <a:pt x="1439" y="1346"/>
                  </a:cubicBezTo>
                  <a:cubicBezTo>
                    <a:pt x="672" y="1346"/>
                    <a:pt x="393" y="988"/>
                    <a:pt x="1" y="710"/>
                  </a:cubicBezTo>
                  <a:lnTo>
                    <a:pt x="1" y="710"/>
                  </a:lnTo>
                  <a:cubicBezTo>
                    <a:pt x="1" y="710"/>
                    <a:pt x="170" y="1598"/>
                    <a:pt x="1528" y="1877"/>
                  </a:cubicBezTo>
                  <a:cubicBezTo>
                    <a:pt x="1867" y="1948"/>
                    <a:pt x="1887" y="2227"/>
                    <a:pt x="2137" y="2327"/>
                  </a:cubicBezTo>
                  <a:cubicBezTo>
                    <a:pt x="2277" y="2376"/>
                    <a:pt x="2526" y="2496"/>
                    <a:pt x="2736" y="2626"/>
                  </a:cubicBezTo>
                  <a:cubicBezTo>
                    <a:pt x="3495" y="1578"/>
                    <a:pt x="3904" y="739"/>
                    <a:pt x="3904" y="739"/>
                  </a:cubicBezTo>
                  <a:cubicBezTo>
                    <a:pt x="3694" y="500"/>
                    <a:pt x="3544" y="251"/>
                    <a:pt x="34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2"/>
            <p:cNvSpPr/>
            <p:nvPr/>
          </p:nvSpPr>
          <p:spPr>
            <a:xfrm>
              <a:off x="1727375" y="4484482"/>
              <a:ext cx="177694" cy="131155"/>
            </a:xfrm>
            <a:custGeom>
              <a:avLst/>
              <a:gdLst/>
              <a:ahLst/>
              <a:cxnLst/>
              <a:rect l="l" t="t" r="r" b="b"/>
              <a:pathLst>
                <a:path w="1638" h="1209" extrusionOk="0">
                  <a:moveTo>
                    <a:pt x="1638" y="1"/>
                  </a:moveTo>
                  <a:cubicBezTo>
                    <a:pt x="1188" y="41"/>
                    <a:pt x="1088" y="460"/>
                    <a:pt x="500" y="480"/>
                  </a:cubicBezTo>
                  <a:cubicBezTo>
                    <a:pt x="491" y="480"/>
                    <a:pt x="481" y="480"/>
                    <a:pt x="472" y="480"/>
                  </a:cubicBezTo>
                  <a:cubicBezTo>
                    <a:pt x="206" y="480"/>
                    <a:pt x="1" y="350"/>
                    <a:pt x="1" y="350"/>
                  </a:cubicBezTo>
                  <a:lnTo>
                    <a:pt x="1" y="350"/>
                  </a:lnTo>
                  <a:cubicBezTo>
                    <a:pt x="130" y="589"/>
                    <a:pt x="150" y="929"/>
                    <a:pt x="140" y="1208"/>
                  </a:cubicBezTo>
                  <a:cubicBezTo>
                    <a:pt x="140" y="1208"/>
                    <a:pt x="839" y="829"/>
                    <a:pt x="1239" y="430"/>
                  </a:cubicBezTo>
                  <a:cubicBezTo>
                    <a:pt x="1428" y="230"/>
                    <a:pt x="1638" y="1"/>
                    <a:pt x="16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2"/>
            <p:cNvSpPr/>
            <p:nvPr/>
          </p:nvSpPr>
          <p:spPr>
            <a:xfrm>
              <a:off x="854521" y="4283029"/>
              <a:ext cx="212409" cy="287045"/>
            </a:xfrm>
            <a:custGeom>
              <a:avLst/>
              <a:gdLst/>
              <a:ahLst/>
              <a:cxnLst/>
              <a:rect l="l" t="t" r="r" b="b"/>
              <a:pathLst>
                <a:path w="1958" h="2646" extrusionOk="0">
                  <a:moveTo>
                    <a:pt x="999" y="1"/>
                  </a:moveTo>
                  <a:cubicBezTo>
                    <a:pt x="449" y="1"/>
                    <a:pt x="1" y="590"/>
                    <a:pt x="1" y="1319"/>
                  </a:cubicBezTo>
                  <a:cubicBezTo>
                    <a:pt x="1" y="2047"/>
                    <a:pt x="449" y="2646"/>
                    <a:pt x="999" y="2646"/>
                  </a:cubicBezTo>
                  <a:lnTo>
                    <a:pt x="1957" y="2646"/>
                  </a:lnTo>
                  <a:lnTo>
                    <a:pt x="1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2"/>
            <p:cNvSpPr/>
            <p:nvPr/>
          </p:nvSpPr>
          <p:spPr>
            <a:xfrm>
              <a:off x="959532" y="4283029"/>
              <a:ext cx="215663" cy="287045"/>
            </a:xfrm>
            <a:custGeom>
              <a:avLst/>
              <a:gdLst/>
              <a:ahLst/>
              <a:cxnLst/>
              <a:rect l="l" t="t" r="r" b="b"/>
              <a:pathLst>
                <a:path w="1988" h="2646" extrusionOk="0">
                  <a:moveTo>
                    <a:pt x="989" y="1"/>
                  </a:moveTo>
                  <a:cubicBezTo>
                    <a:pt x="440" y="1"/>
                    <a:pt x="1" y="590"/>
                    <a:pt x="1" y="1319"/>
                  </a:cubicBezTo>
                  <a:cubicBezTo>
                    <a:pt x="1" y="2047"/>
                    <a:pt x="440" y="2646"/>
                    <a:pt x="989" y="2646"/>
                  </a:cubicBezTo>
                  <a:cubicBezTo>
                    <a:pt x="1538" y="2646"/>
                    <a:pt x="1987" y="2047"/>
                    <a:pt x="1987" y="1319"/>
                  </a:cubicBezTo>
                  <a:cubicBezTo>
                    <a:pt x="1987" y="590"/>
                    <a:pt x="1538" y="1"/>
                    <a:pt x="9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2"/>
            <p:cNvSpPr/>
            <p:nvPr/>
          </p:nvSpPr>
          <p:spPr>
            <a:xfrm>
              <a:off x="1040786" y="4383701"/>
              <a:ext cx="49902" cy="96549"/>
            </a:xfrm>
            <a:custGeom>
              <a:avLst/>
              <a:gdLst/>
              <a:ahLst/>
              <a:cxnLst/>
              <a:rect l="l" t="t" r="r" b="b"/>
              <a:pathLst>
                <a:path w="460" h="890" extrusionOk="0">
                  <a:moveTo>
                    <a:pt x="330" y="1"/>
                  </a:moveTo>
                  <a:cubicBezTo>
                    <a:pt x="150" y="1"/>
                    <a:pt x="1" y="201"/>
                    <a:pt x="1" y="451"/>
                  </a:cubicBezTo>
                  <a:cubicBezTo>
                    <a:pt x="1" y="690"/>
                    <a:pt x="150" y="890"/>
                    <a:pt x="330" y="890"/>
                  </a:cubicBezTo>
                  <a:lnTo>
                    <a:pt x="460" y="890"/>
                  </a:lnTo>
                  <a:lnTo>
                    <a:pt x="4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2"/>
            <p:cNvSpPr/>
            <p:nvPr/>
          </p:nvSpPr>
          <p:spPr>
            <a:xfrm>
              <a:off x="1054889" y="4383701"/>
              <a:ext cx="72683" cy="96549"/>
            </a:xfrm>
            <a:custGeom>
              <a:avLst/>
              <a:gdLst/>
              <a:ahLst/>
              <a:cxnLst/>
              <a:rect l="l" t="t" r="r" b="b"/>
              <a:pathLst>
                <a:path w="670" h="890" extrusionOk="0">
                  <a:moveTo>
                    <a:pt x="330" y="1"/>
                  </a:moveTo>
                  <a:cubicBezTo>
                    <a:pt x="150" y="1"/>
                    <a:pt x="0" y="201"/>
                    <a:pt x="0" y="451"/>
                  </a:cubicBezTo>
                  <a:cubicBezTo>
                    <a:pt x="0" y="690"/>
                    <a:pt x="150" y="890"/>
                    <a:pt x="330" y="890"/>
                  </a:cubicBezTo>
                  <a:cubicBezTo>
                    <a:pt x="519" y="890"/>
                    <a:pt x="669" y="690"/>
                    <a:pt x="669" y="451"/>
                  </a:cubicBezTo>
                  <a:cubicBezTo>
                    <a:pt x="669" y="201"/>
                    <a:pt x="519" y="1"/>
                    <a:pt x="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2"/>
            <p:cNvSpPr/>
            <p:nvPr/>
          </p:nvSpPr>
          <p:spPr>
            <a:xfrm>
              <a:off x="1084071" y="4299301"/>
              <a:ext cx="212409" cy="287153"/>
            </a:xfrm>
            <a:custGeom>
              <a:avLst/>
              <a:gdLst/>
              <a:ahLst/>
              <a:cxnLst/>
              <a:rect l="l" t="t" r="r" b="b"/>
              <a:pathLst>
                <a:path w="1958" h="2647" extrusionOk="0">
                  <a:moveTo>
                    <a:pt x="989" y="0"/>
                  </a:moveTo>
                  <a:cubicBezTo>
                    <a:pt x="450" y="0"/>
                    <a:pt x="1" y="599"/>
                    <a:pt x="1" y="1328"/>
                  </a:cubicBezTo>
                  <a:cubicBezTo>
                    <a:pt x="1" y="2057"/>
                    <a:pt x="450" y="2646"/>
                    <a:pt x="989" y="2646"/>
                  </a:cubicBezTo>
                  <a:lnTo>
                    <a:pt x="1958" y="2646"/>
                  </a:ln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2"/>
            <p:cNvSpPr/>
            <p:nvPr/>
          </p:nvSpPr>
          <p:spPr>
            <a:xfrm>
              <a:off x="1188106" y="4299301"/>
              <a:ext cx="215555" cy="287153"/>
            </a:xfrm>
            <a:custGeom>
              <a:avLst/>
              <a:gdLst/>
              <a:ahLst/>
              <a:cxnLst/>
              <a:rect l="l" t="t" r="r" b="b"/>
              <a:pathLst>
                <a:path w="1987" h="2647" extrusionOk="0">
                  <a:moveTo>
                    <a:pt x="999" y="0"/>
                  </a:moveTo>
                  <a:cubicBezTo>
                    <a:pt x="449" y="0"/>
                    <a:pt x="0" y="599"/>
                    <a:pt x="0" y="1328"/>
                  </a:cubicBezTo>
                  <a:cubicBezTo>
                    <a:pt x="0" y="2057"/>
                    <a:pt x="449" y="2646"/>
                    <a:pt x="999" y="2646"/>
                  </a:cubicBezTo>
                  <a:cubicBezTo>
                    <a:pt x="1547" y="2646"/>
                    <a:pt x="1986" y="2057"/>
                    <a:pt x="1986" y="1328"/>
                  </a:cubicBezTo>
                  <a:cubicBezTo>
                    <a:pt x="1986" y="599"/>
                    <a:pt x="1547" y="0"/>
                    <a:pt x="9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2"/>
            <p:cNvSpPr/>
            <p:nvPr/>
          </p:nvSpPr>
          <p:spPr>
            <a:xfrm>
              <a:off x="1284439" y="4398888"/>
              <a:ext cx="50987" cy="96549"/>
            </a:xfrm>
            <a:custGeom>
              <a:avLst/>
              <a:gdLst/>
              <a:ahLst/>
              <a:cxnLst/>
              <a:rect l="l" t="t" r="r" b="b"/>
              <a:pathLst>
                <a:path w="470" h="890" extrusionOk="0">
                  <a:moveTo>
                    <a:pt x="340" y="1"/>
                  </a:moveTo>
                  <a:cubicBezTo>
                    <a:pt x="150" y="1"/>
                    <a:pt x="0" y="200"/>
                    <a:pt x="0" y="450"/>
                  </a:cubicBezTo>
                  <a:cubicBezTo>
                    <a:pt x="0" y="690"/>
                    <a:pt x="150" y="890"/>
                    <a:pt x="340" y="890"/>
                  </a:cubicBezTo>
                  <a:lnTo>
                    <a:pt x="470" y="890"/>
                  </a:lnTo>
                  <a:lnTo>
                    <a:pt x="4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2"/>
            <p:cNvSpPr/>
            <p:nvPr/>
          </p:nvSpPr>
          <p:spPr>
            <a:xfrm>
              <a:off x="1299626" y="4398888"/>
              <a:ext cx="71490" cy="96549"/>
            </a:xfrm>
            <a:custGeom>
              <a:avLst/>
              <a:gdLst/>
              <a:ahLst/>
              <a:cxnLst/>
              <a:rect l="l" t="t" r="r" b="b"/>
              <a:pathLst>
                <a:path w="659" h="890" extrusionOk="0">
                  <a:moveTo>
                    <a:pt x="330" y="1"/>
                  </a:moveTo>
                  <a:cubicBezTo>
                    <a:pt x="140" y="1"/>
                    <a:pt x="0" y="200"/>
                    <a:pt x="0" y="450"/>
                  </a:cubicBezTo>
                  <a:cubicBezTo>
                    <a:pt x="0" y="690"/>
                    <a:pt x="140" y="890"/>
                    <a:pt x="330" y="890"/>
                  </a:cubicBezTo>
                  <a:cubicBezTo>
                    <a:pt x="510" y="890"/>
                    <a:pt x="659" y="690"/>
                    <a:pt x="659" y="450"/>
                  </a:cubicBezTo>
                  <a:cubicBezTo>
                    <a:pt x="659" y="200"/>
                    <a:pt x="510" y="1"/>
                    <a:pt x="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2"/>
            <p:cNvSpPr/>
            <p:nvPr/>
          </p:nvSpPr>
          <p:spPr>
            <a:xfrm>
              <a:off x="1955840" y="3356909"/>
              <a:ext cx="420261" cy="500755"/>
            </a:xfrm>
            <a:custGeom>
              <a:avLst/>
              <a:gdLst/>
              <a:ahLst/>
              <a:cxnLst/>
              <a:rect l="l" t="t" r="r" b="b"/>
              <a:pathLst>
                <a:path w="3874" h="4616" extrusionOk="0">
                  <a:moveTo>
                    <a:pt x="1604" y="0"/>
                  </a:moveTo>
                  <a:cubicBezTo>
                    <a:pt x="970" y="0"/>
                    <a:pt x="218" y="306"/>
                    <a:pt x="1" y="1080"/>
                  </a:cubicBezTo>
                  <a:cubicBezTo>
                    <a:pt x="291" y="1271"/>
                    <a:pt x="759" y="1410"/>
                    <a:pt x="819" y="1739"/>
                  </a:cubicBezTo>
                  <a:cubicBezTo>
                    <a:pt x="889" y="2079"/>
                    <a:pt x="879" y="2418"/>
                    <a:pt x="929" y="2758"/>
                  </a:cubicBezTo>
                  <a:cubicBezTo>
                    <a:pt x="1029" y="3456"/>
                    <a:pt x="1409" y="4135"/>
                    <a:pt x="2028" y="4455"/>
                  </a:cubicBezTo>
                  <a:cubicBezTo>
                    <a:pt x="2238" y="4562"/>
                    <a:pt x="2478" y="4615"/>
                    <a:pt x="2715" y="4615"/>
                  </a:cubicBezTo>
                  <a:cubicBezTo>
                    <a:pt x="3185" y="4615"/>
                    <a:pt x="3648" y="4407"/>
                    <a:pt x="3874" y="3995"/>
                  </a:cubicBezTo>
                  <a:lnTo>
                    <a:pt x="3874" y="3995"/>
                  </a:lnTo>
                  <a:cubicBezTo>
                    <a:pt x="3846" y="4000"/>
                    <a:pt x="3818" y="4003"/>
                    <a:pt x="3790" y="4003"/>
                  </a:cubicBezTo>
                  <a:cubicBezTo>
                    <a:pt x="3532" y="4003"/>
                    <a:pt x="3294" y="3800"/>
                    <a:pt x="3186" y="3556"/>
                  </a:cubicBezTo>
                  <a:cubicBezTo>
                    <a:pt x="3066" y="3287"/>
                    <a:pt x="3086" y="2977"/>
                    <a:pt x="3135" y="2688"/>
                  </a:cubicBezTo>
                  <a:cubicBezTo>
                    <a:pt x="3186" y="2398"/>
                    <a:pt x="3275" y="2109"/>
                    <a:pt x="3275" y="1810"/>
                  </a:cubicBezTo>
                  <a:cubicBezTo>
                    <a:pt x="3275" y="1120"/>
                    <a:pt x="2756" y="272"/>
                    <a:pt x="2107" y="73"/>
                  </a:cubicBezTo>
                  <a:cubicBezTo>
                    <a:pt x="1960" y="26"/>
                    <a:pt x="1787" y="0"/>
                    <a:pt x="16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2"/>
            <p:cNvSpPr/>
            <p:nvPr/>
          </p:nvSpPr>
          <p:spPr>
            <a:xfrm>
              <a:off x="1821538" y="3474505"/>
              <a:ext cx="413861" cy="549789"/>
            </a:xfrm>
            <a:custGeom>
              <a:avLst/>
              <a:gdLst/>
              <a:ahLst/>
              <a:cxnLst/>
              <a:rect l="l" t="t" r="r" b="b"/>
              <a:pathLst>
                <a:path w="3815" h="5068" extrusionOk="0">
                  <a:moveTo>
                    <a:pt x="1714" y="1"/>
                  </a:moveTo>
                  <a:cubicBezTo>
                    <a:pt x="855" y="1"/>
                    <a:pt x="384" y="593"/>
                    <a:pt x="171" y="965"/>
                  </a:cubicBezTo>
                  <a:cubicBezTo>
                    <a:pt x="1" y="1265"/>
                    <a:pt x="71" y="1733"/>
                    <a:pt x="151" y="2043"/>
                  </a:cubicBezTo>
                  <a:cubicBezTo>
                    <a:pt x="211" y="2273"/>
                    <a:pt x="231" y="2512"/>
                    <a:pt x="211" y="2752"/>
                  </a:cubicBezTo>
                  <a:cubicBezTo>
                    <a:pt x="191" y="2962"/>
                    <a:pt x="160" y="3211"/>
                    <a:pt x="131" y="3411"/>
                  </a:cubicBezTo>
                  <a:cubicBezTo>
                    <a:pt x="61" y="3810"/>
                    <a:pt x="510" y="5068"/>
                    <a:pt x="1469" y="5068"/>
                  </a:cubicBezTo>
                  <a:cubicBezTo>
                    <a:pt x="2916" y="5068"/>
                    <a:pt x="3725" y="3830"/>
                    <a:pt x="3774" y="2852"/>
                  </a:cubicBezTo>
                  <a:cubicBezTo>
                    <a:pt x="3814" y="1873"/>
                    <a:pt x="3814" y="606"/>
                    <a:pt x="2467" y="136"/>
                  </a:cubicBezTo>
                  <a:cubicBezTo>
                    <a:pt x="2188" y="41"/>
                    <a:pt x="1938" y="1"/>
                    <a:pt x="1714" y="1"/>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2"/>
            <p:cNvSpPr/>
            <p:nvPr/>
          </p:nvSpPr>
          <p:spPr>
            <a:xfrm>
              <a:off x="1817199" y="3468538"/>
              <a:ext cx="419285" cy="484266"/>
            </a:xfrm>
            <a:custGeom>
              <a:avLst/>
              <a:gdLst/>
              <a:ahLst/>
              <a:cxnLst/>
              <a:rect l="l" t="t" r="r" b="b"/>
              <a:pathLst>
                <a:path w="3865" h="4464" extrusionOk="0">
                  <a:moveTo>
                    <a:pt x="1729" y="0"/>
                  </a:moveTo>
                  <a:cubicBezTo>
                    <a:pt x="1698" y="0"/>
                    <a:pt x="1668" y="1"/>
                    <a:pt x="1638" y="2"/>
                  </a:cubicBezTo>
                  <a:lnTo>
                    <a:pt x="1569" y="2"/>
                  </a:lnTo>
                  <a:lnTo>
                    <a:pt x="1389" y="32"/>
                  </a:lnTo>
                  <a:cubicBezTo>
                    <a:pt x="1378" y="32"/>
                    <a:pt x="1358" y="32"/>
                    <a:pt x="1339" y="42"/>
                  </a:cubicBezTo>
                  <a:cubicBezTo>
                    <a:pt x="720" y="182"/>
                    <a:pt x="360" y="650"/>
                    <a:pt x="171" y="970"/>
                  </a:cubicBezTo>
                  <a:cubicBezTo>
                    <a:pt x="1" y="1280"/>
                    <a:pt x="71" y="1759"/>
                    <a:pt x="151" y="2068"/>
                  </a:cubicBezTo>
                  <a:cubicBezTo>
                    <a:pt x="181" y="1979"/>
                    <a:pt x="280" y="1899"/>
                    <a:pt x="560" y="1859"/>
                  </a:cubicBezTo>
                  <a:cubicBezTo>
                    <a:pt x="879" y="1808"/>
                    <a:pt x="1139" y="1400"/>
                    <a:pt x="1229" y="1120"/>
                  </a:cubicBezTo>
                  <a:cubicBezTo>
                    <a:pt x="1369" y="1559"/>
                    <a:pt x="1678" y="1729"/>
                    <a:pt x="2387" y="1848"/>
                  </a:cubicBezTo>
                  <a:cubicBezTo>
                    <a:pt x="2716" y="1899"/>
                    <a:pt x="3215" y="2048"/>
                    <a:pt x="3195" y="2937"/>
                  </a:cubicBezTo>
                  <a:cubicBezTo>
                    <a:pt x="3215" y="3276"/>
                    <a:pt x="3235" y="3736"/>
                    <a:pt x="3186" y="3985"/>
                  </a:cubicBezTo>
                  <a:cubicBezTo>
                    <a:pt x="3106" y="4414"/>
                    <a:pt x="3266" y="4464"/>
                    <a:pt x="3266" y="4464"/>
                  </a:cubicBezTo>
                  <a:cubicBezTo>
                    <a:pt x="3635" y="4025"/>
                    <a:pt x="3794" y="3426"/>
                    <a:pt x="3814" y="2887"/>
                  </a:cubicBezTo>
                  <a:cubicBezTo>
                    <a:pt x="3865" y="1899"/>
                    <a:pt x="3854" y="611"/>
                    <a:pt x="2497" y="142"/>
                  </a:cubicBezTo>
                  <a:cubicBezTo>
                    <a:pt x="2207" y="36"/>
                    <a:pt x="1955" y="0"/>
                    <a:pt x="1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2"/>
            <p:cNvSpPr/>
            <p:nvPr/>
          </p:nvSpPr>
          <p:spPr>
            <a:xfrm>
              <a:off x="2151869" y="3721412"/>
              <a:ext cx="108483" cy="130613"/>
            </a:xfrm>
            <a:custGeom>
              <a:avLst/>
              <a:gdLst/>
              <a:ahLst/>
              <a:cxnLst/>
              <a:rect l="l" t="t" r="r" b="b"/>
              <a:pathLst>
                <a:path w="1000" h="1204" extrusionOk="0">
                  <a:moveTo>
                    <a:pt x="510" y="0"/>
                  </a:moveTo>
                  <a:cubicBezTo>
                    <a:pt x="353" y="0"/>
                    <a:pt x="221" y="127"/>
                    <a:pt x="221" y="127"/>
                  </a:cubicBezTo>
                  <a:cubicBezTo>
                    <a:pt x="221" y="127"/>
                    <a:pt x="1" y="386"/>
                    <a:pt x="141" y="1055"/>
                  </a:cubicBezTo>
                  <a:cubicBezTo>
                    <a:pt x="156" y="1146"/>
                    <a:pt x="258" y="1203"/>
                    <a:pt x="383" y="1203"/>
                  </a:cubicBezTo>
                  <a:cubicBezTo>
                    <a:pt x="506" y="1203"/>
                    <a:pt x="651" y="1148"/>
                    <a:pt x="760" y="1015"/>
                  </a:cubicBezTo>
                  <a:cubicBezTo>
                    <a:pt x="999" y="715"/>
                    <a:pt x="899" y="207"/>
                    <a:pt x="680" y="56"/>
                  </a:cubicBezTo>
                  <a:cubicBezTo>
                    <a:pt x="623" y="15"/>
                    <a:pt x="565" y="0"/>
                    <a:pt x="510" y="0"/>
                  </a:cubicBezTo>
                  <a:close/>
                </a:path>
              </a:pathLst>
            </a:custGeom>
            <a:solidFill>
              <a:srgbClr val="EECA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2"/>
            <p:cNvSpPr/>
            <p:nvPr/>
          </p:nvSpPr>
          <p:spPr>
            <a:xfrm>
              <a:off x="2173565" y="3768602"/>
              <a:ext cx="32653" cy="47841"/>
            </a:xfrm>
            <a:custGeom>
              <a:avLst/>
              <a:gdLst/>
              <a:ahLst/>
              <a:cxnLst/>
              <a:rect l="l" t="t" r="r" b="b"/>
              <a:pathLst>
                <a:path w="301" h="441" extrusionOk="0">
                  <a:moveTo>
                    <a:pt x="10" y="1"/>
                  </a:moveTo>
                  <a:cubicBezTo>
                    <a:pt x="10" y="1"/>
                    <a:pt x="1" y="31"/>
                    <a:pt x="10" y="91"/>
                  </a:cubicBezTo>
                  <a:cubicBezTo>
                    <a:pt x="10" y="141"/>
                    <a:pt x="21" y="211"/>
                    <a:pt x="50" y="280"/>
                  </a:cubicBezTo>
                  <a:cubicBezTo>
                    <a:pt x="60" y="320"/>
                    <a:pt x="80" y="360"/>
                    <a:pt x="100" y="380"/>
                  </a:cubicBezTo>
                  <a:cubicBezTo>
                    <a:pt x="120" y="400"/>
                    <a:pt x="130" y="410"/>
                    <a:pt x="150" y="420"/>
                  </a:cubicBezTo>
                  <a:cubicBezTo>
                    <a:pt x="160" y="430"/>
                    <a:pt x="180" y="430"/>
                    <a:pt x="190" y="440"/>
                  </a:cubicBezTo>
                  <a:lnTo>
                    <a:pt x="260" y="440"/>
                  </a:lnTo>
                  <a:cubicBezTo>
                    <a:pt x="280" y="440"/>
                    <a:pt x="290" y="430"/>
                    <a:pt x="290" y="430"/>
                  </a:cubicBezTo>
                  <a:lnTo>
                    <a:pt x="270" y="410"/>
                  </a:lnTo>
                  <a:cubicBezTo>
                    <a:pt x="260" y="410"/>
                    <a:pt x="250" y="400"/>
                    <a:pt x="250" y="400"/>
                  </a:cubicBezTo>
                  <a:cubicBezTo>
                    <a:pt x="240" y="391"/>
                    <a:pt x="230" y="380"/>
                    <a:pt x="220" y="380"/>
                  </a:cubicBezTo>
                  <a:cubicBezTo>
                    <a:pt x="200" y="360"/>
                    <a:pt x="180" y="351"/>
                    <a:pt x="160" y="331"/>
                  </a:cubicBezTo>
                  <a:cubicBezTo>
                    <a:pt x="150" y="311"/>
                    <a:pt x="140" y="300"/>
                    <a:pt x="120" y="280"/>
                  </a:cubicBezTo>
                  <a:cubicBezTo>
                    <a:pt x="120" y="280"/>
                    <a:pt x="130" y="280"/>
                    <a:pt x="130" y="271"/>
                  </a:cubicBezTo>
                  <a:cubicBezTo>
                    <a:pt x="140" y="260"/>
                    <a:pt x="150" y="251"/>
                    <a:pt x="160" y="231"/>
                  </a:cubicBezTo>
                  <a:cubicBezTo>
                    <a:pt x="170" y="220"/>
                    <a:pt x="170" y="200"/>
                    <a:pt x="180" y="180"/>
                  </a:cubicBezTo>
                  <a:cubicBezTo>
                    <a:pt x="210" y="141"/>
                    <a:pt x="240" y="111"/>
                    <a:pt x="260" y="81"/>
                  </a:cubicBezTo>
                  <a:lnTo>
                    <a:pt x="300" y="41"/>
                  </a:lnTo>
                  <a:lnTo>
                    <a:pt x="290" y="31"/>
                  </a:lnTo>
                  <a:cubicBezTo>
                    <a:pt x="290" y="31"/>
                    <a:pt x="210" y="71"/>
                    <a:pt x="140" y="141"/>
                  </a:cubicBezTo>
                  <a:cubicBezTo>
                    <a:pt x="120" y="151"/>
                    <a:pt x="100" y="171"/>
                    <a:pt x="80" y="191"/>
                  </a:cubicBezTo>
                  <a:lnTo>
                    <a:pt x="80" y="211"/>
                  </a:lnTo>
                  <a:cubicBezTo>
                    <a:pt x="60" y="161"/>
                    <a:pt x="40" y="121"/>
                    <a:pt x="30" y="81"/>
                  </a:cubicBezTo>
                  <a:cubicBezTo>
                    <a:pt x="21" y="31"/>
                    <a:pt x="21" y="1"/>
                    <a:pt x="21"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2"/>
            <p:cNvSpPr/>
            <p:nvPr/>
          </p:nvSpPr>
          <p:spPr>
            <a:xfrm>
              <a:off x="2165971" y="3718809"/>
              <a:ext cx="88847" cy="137664"/>
            </a:xfrm>
            <a:custGeom>
              <a:avLst/>
              <a:gdLst/>
              <a:ahLst/>
              <a:cxnLst/>
              <a:rect l="l" t="t" r="r" b="b"/>
              <a:pathLst>
                <a:path w="819" h="1269" extrusionOk="0">
                  <a:moveTo>
                    <a:pt x="420" y="1"/>
                  </a:moveTo>
                  <a:cubicBezTo>
                    <a:pt x="300" y="1"/>
                    <a:pt x="210" y="51"/>
                    <a:pt x="160" y="80"/>
                  </a:cubicBezTo>
                  <a:cubicBezTo>
                    <a:pt x="110" y="120"/>
                    <a:pt x="80" y="140"/>
                    <a:pt x="80" y="140"/>
                  </a:cubicBezTo>
                  <a:lnTo>
                    <a:pt x="91" y="151"/>
                  </a:lnTo>
                  <a:cubicBezTo>
                    <a:pt x="91" y="151"/>
                    <a:pt x="120" y="131"/>
                    <a:pt x="170" y="100"/>
                  </a:cubicBezTo>
                  <a:cubicBezTo>
                    <a:pt x="211" y="76"/>
                    <a:pt x="278" y="46"/>
                    <a:pt x="355" y="46"/>
                  </a:cubicBezTo>
                  <a:cubicBezTo>
                    <a:pt x="373" y="46"/>
                    <a:pt x="391" y="47"/>
                    <a:pt x="410" y="51"/>
                  </a:cubicBezTo>
                  <a:cubicBezTo>
                    <a:pt x="459" y="51"/>
                    <a:pt x="510" y="80"/>
                    <a:pt x="550" y="120"/>
                  </a:cubicBezTo>
                  <a:cubicBezTo>
                    <a:pt x="579" y="140"/>
                    <a:pt x="590" y="160"/>
                    <a:pt x="610" y="180"/>
                  </a:cubicBezTo>
                  <a:cubicBezTo>
                    <a:pt x="630" y="211"/>
                    <a:pt x="639" y="231"/>
                    <a:pt x="659" y="260"/>
                  </a:cubicBezTo>
                  <a:cubicBezTo>
                    <a:pt x="709" y="380"/>
                    <a:pt x="729" y="520"/>
                    <a:pt x="719" y="650"/>
                  </a:cubicBezTo>
                  <a:cubicBezTo>
                    <a:pt x="709" y="719"/>
                    <a:pt x="699" y="779"/>
                    <a:pt x="670" y="839"/>
                  </a:cubicBezTo>
                  <a:cubicBezTo>
                    <a:pt x="650" y="899"/>
                    <a:pt x="610" y="959"/>
                    <a:pt x="579" y="999"/>
                  </a:cubicBezTo>
                  <a:lnTo>
                    <a:pt x="539" y="1039"/>
                  </a:lnTo>
                  <a:lnTo>
                    <a:pt x="510" y="1069"/>
                  </a:lnTo>
                  <a:cubicBezTo>
                    <a:pt x="510" y="1079"/>
                    <a:pt x="490" y="1079"/>
                    <a:pt x="479" y="1089"/>
                  </a:cubicBezTo>
                  <a:lnTo>
                    <a:pt x="450" y="1119"/>
                  </a:lnTo>
                  <a:cubicBezTo>
                    <a:pt x="400" y="1139"/>
                    <a:pt x="360" y="1159"/>
                    <a:pt x="310" y="1169"/>
                  </a:cubicBezTo>
                  <a:cubicBezTo>
                    <a:pt x="285" y="1175"/>
                    <a:pt x="260" y="1177"/>
                    <a:pt x="236" y="1177"/>
                  </a:cubicBezTo>
                  <a:cubicBezTo>
                    <a:pt x="173" y="1177"/>
                    <a:pt x="116" y="1161"/>
                    <a:pt x="80" y="1139"/>
                  </a:cubicBezTo>
                  <a:cubicBezTo>
                    <a:pt x="60" y="1119"/>
                    <a:pt x="40" y="1109"/>
                    <a:pt x="31" y="1099"/>
                  </a:cubicBezTo>
                  <a:cubicBezTo>
                    <a:pt x="20" y="1079"/>
                    <a:pt x="11" y="1079"/>
                    <a:pt x="11" y="1079"/>
                  </a:cubicBezTo>
                  <a:lnTo>
                    <a:pt x="0" y="1079"/>
                  </a:lnTo>
                  <a:cubicBezTo>
                    <a:pt x="0" y="1079"/>
                    <a:pt x="0" y="1089"/>
                    <a:pt x="11" y="1109"/>
                  </a:cubicBezTo>
                  <a:cubicBezTo>
                    <a:pt x="20" y="1119"/>
                    <a:pt x="31" y="1149"/>
                    <a:pt x="60" y="1169"/>
                  </a:cubicBezTo>
                  <a:cubicBezTo>
                    <a:pt x="80" y="1199"/>
                    <a:pt x="110" y="1218"/>
                    <a:pt x="160" y="1238"/>
                  </a:cubicBezTo>
                  <a:cubicBezTo>
                    <a:pt x="200" y="1258"/>
                    <a:pt x="260" y="1269"/>
                    <a:pt x="320" y="1269"/>
                  </a:cubicBezTo>
                  <a:cubicBezTo>
                    <a:pt x="380" y="1269"/>
                    <a:pt x="450" y="1249"/>
                    <a:pt x="510" y="1218"/>
                  </a:cubicBezTo>
                  <a:lnTo>
                    <a:pt x="599" y="1159"/>
                  </a:lnTo>
                  <a:lnTo>
                    <a:pt x="639" y="1119"/>
                  </a:lnTo>
                  <a:lnTo>
                    <a:pt x="670" y="1079"/>
                  </a:lnTo>
                  <a:cubicBezTo>
                    <a:pt x="719" y="1019"/>
                    <a:pt x="759" y="959"/>
                    <a:pt x="779" y="879"/>
                  </a:cubicBezTo>
                  <a:cubicBezTo>
                    <a:pt x="799" y="810"/>
                    <a:pt x="819" y="730"/>
                    <a:pt x="819" y="659"/>
                  </a:cubicBezTo>
                  <a:cubicBezTo>
                    <a:pt x="819" y="500"/>
                    <a:pt x="789" y="350"/>
                    <a:pt x="719" y="231"/>
                  </a:cubicBezTo>
                  <a:lnTo>
                    <a:pt x="659" y="140"/>
                  </a:lnTo>
                  <a:lnTo>
                    <a:pt x="590" y="71"/>
                  </a:lnTo>
                  <a:cubicBezTo>
                    <a:pt x="530" y="31"/>
                    <a:pt x="470" y="11"/>
                    <a:pt x="420" y="1"/>
                  </a:cubicBezTo>
                  <a:close/>
                </a:path>
              </a:pathLst>
            </a:custGeom>
            <a:solidFill>
              <a:srgbClr val="EBB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2"/>
            <p:cNvSpPr/>
            <p:nvPr/>
          </p:nvSpPr>
          <p:spPr>
            <a:xfrm>
              <a:off x="1768598" y="3535798"/>
              <a:ext cx="144065" cy="265457"/>
            </a:xfrm>
            <a:custGeom>
              <a:avLst/>
              <a:gdLst/>
              <a:ahLst/>
              <a:cxnLst/>
              <a:rect l="l" t="t" r="r" b="b"/>
              <a:pathLst>
                <a:path w="1328" h="2447" extrusionOk="0">
                  <a:moveTo>
                    <a:pt x="1327" y="1"/>
                  </a:moveTo>
                  <a:cubicBezTo>
                    <a:pt x="1327" y="1"/>
                    <a:pt x="120" y="1"/>
                    <a:pt x="60" y="989"/>
                  </a:cubicBezTo>
                  <a:cubicBezTo>
                    <a:pt x="0" y="1967"/>
                    <a:pt x="569" y="2446"/>
                    <a:pt x="569" y="2446"/>
                  </a:cubicBezTo>
                  <a:cubicBezTo>
                    <a:pt x="569" y="2446"/>
                    <a:pt x="289" y="1518"/>
                    <a:pt x="559" y="1228"/>
                  </a:cubicBezTo>
                  <a:cubicBezTo>
                    <a:pt x="828" y="929"/>
                    <a:pt x="1068" y="889"/>
                    <a:pt x="1068" y="889"/>
                  </a:cubicBezTo>
                  <a:lnTo>
                    <a:pt x="1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2"/>
            <p:cNvSpPr/>
            <p:nvPr/>
          </p:nvSpPr>
          <p:spPr>
            <a:xfrm>
              <a:off x="2014312" y="3535798"/>
              <a:ext cx="144173" cy="265457"/>
            </a:xfrm>
            <a:custGeom>
              <a:avLst/>
              <a:gdLst/>
              <a:ahLst/>
              <a:cxnLst/>
              <a:rect l="l" t="t" r="r" b="b"/>
              <a:pathLst>
                <a:path w="1329" h="2447" extrusionOk="0">
                  <a:moveTo>
                    <a:pt x="1" y="1"/>
                  </a:moveTo>
                  <a:lnTo>
                    <a:pt x="260" y="889"/>
                  </a:lnTo>
                  <a:cubicBezTo>
                    <a:pt x="260" y="889"/>
                    <a:pt x="510" y="929"/>
                    <a:pt x="779" y="1228"/>
                  </a:cubicBezTo>
                  <a:cubicBezTo>
                    <a:pt x="1049" y="1518"/>
                    <a:pt x="759" y="2446"/>
                    <a:pt x="759" y="2446"/>
                  </a:cubicBezTo>
                  <a:cubicBezTo>
                    <a:pt x="759" y="2446"/>
                    <a:pt x="1329" y="1967"/>
                    <a:pt x="1269" y="989"/>
                  </a:cubicBezTo>
                  <a:cubicBezTo>
                    <a:pt x="1209" y="1"/>
                    <a:pt x="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2"/>
            <p:cNvSpPr/>
            <p:nvPr/>
          </p:nvSpPr>
          <p:spPr>
            <a:xfrm>
              <a:off x="68344" y="6978506"/>
              <a:ext cx="1132883" cy="125731"/>
            </a:xfrm>
            <a:custGeom>
              <a:avLst/>
              <a:gdLst/>
              <a:ahLst/>
              <a:cxnLst/>
              <a:rect l="l" t="t" r="r" b="b"/>
              <a:pathLst>
                <a:path w="10443" h="1159" extrusionOk="0">
                  <a:moveTo>
                    <a:pt x="5221" y="1"/>
                  </a:moveTo>
                  <a:cubicBezTo>
                    <a:pt x="2336" y="1"/>
                    <a:pt x="0" y="260"/>
                    <a:pt x="0" y="580"/>
                  </a:cubicBezTo>
                  <a:cubicBezTo>
                    <a:pt x="0" y="899"/>
                    <a:pt x="2336" y="1159"/>
                    <a:pt x="5221" y="1159"/>
                  </a:cubicBezTo>
                  <a:cubicBezTo>
                    <a:pt x="8106" y="1159"/>
                    <a:pt x="10442" y="899"/>
                    <a:pt x="10442" y="580"/>
                  </a:cubicBezTo>
                  <a:cubicBezTo>
                    <a:pt x="10442" y="260"/>
                    <a:pt x="8106" y="1"/>
                    <a:pt x="5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2"/>
            <p:cNvSpPr/>
            <p:nvPr/>
          </p:nvSpPr>
          <p:spPr>
            <a:xfrm>
              <a:off x="0" y="5785084"/>
              <a:ext cx="1234748" cy="1233663"/>
            </a:xfrm>
            <a:custGeom>
              <a:avLst/>
              <a:gdLst/>
              <a:ahLst/>
              <a:cxnLst/>
              <a:rect l="l" t="t" r="r" b="b"/>
              <a:pathLst>
                <a:path w="11382" h="11372" extrusionOk="0">
                  <a:moveTo>
                    <a:pt x="5691" y="1"/>
                  </a:moveTo>
                  <a:cubicBezTo>
                    <a:pt x="2547" y="1"/>
                    <a:pt x="1" y="2547"/>
                    <a:pt x="1" y="5691"/>
                  </a:cubicBezTo>
                  <a:cubicBezTo>
                    <a:pt x="1" y="8825"/>
                    <a:pt x="2547" y="11371"/>
                    <a:pt x="5691" y="11371"/>
                  </a:cubicBezTo>
                  <a:cubicBezTo>
                    <a:pt x="8836" y="11371"/>
                    <a:pt x="11381" y="8825"/>
                    <a:pt x="11381" y="5691"/>
                  </a:cubicBezTo>
                  <a:cubicBezTo>
                    <a:pt x="11381" y="2547"/>
                    <a:pt x="8836" y="1"/>
                    <a:pt x="5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2"/>
            <p:cNvSpPr/>
            <p:nvPr/>
          </p:nvSpPr>
          <p:spPr>
            <a:xfrm>
              <a:off x="104035" y="6692110"/>
              <a:ext cx="733233" cy="286502"/>
            </a:xfrm>
            <a:custGeom>
              <a:avLst/>
              <a:gdLst/>
              <a:ahLst/>
              <a:cxnLst/>
              <a:rect l="l" t="t" r="r" b="b"/>
              <a:pathLst>
                <a:path w="6759" h="2641" extrusionOk="0">
                  <a:moveTo>
                    <a:pt x="2027" y="1"/>
                  </a:moveTo>
                  <a:cubicBezTo>
                    <a:pt x="1974" y="1"/>
                    <a:pt x="1921" y="2"/>
                    <a:pt x="1867" y="5"/>
                  </a:cubicBezTo>
                  <a:cubicBezTo>
                    <a:pt x="1218" y="45"/>
                    <a:pt x="579" y="205"/>
                    <a:pt x="0" y="484"/>
                  </a:cubicBezTo>
                  <a:cubicBezTo>
                    <a:pt x="610" y="305"/>
                    <a:pt x="1238" y="215"/>
                    <a:pt x="1867" y="215"/>
                  </a:cubicBezTo>
                  <a:cubicBezTo>
                    <a:pt x="2496" y="215"/>
                    <a:pt x="3125" y="315"/>
                    <a:pt x="3714" y="504"/>
                  </a:cubicBezTo>
                  <a:cubicBezTo>
                    <a:pt x="4013" y="604"/>
                    <a:pt x="4303" y="714"/>
                    <a:pt x="4583" y="854"/>
                  </a:cubicBezTo>
                  <a:cubicBezTo>
                    <a:pt x="4722" y="924"/>
                    <a:pt x="4852" y="1003"/>
                    <a:pt x="4992" y="1083"/>
                  </a:cubicBezTo>
                  <a:cubicBezTo>
                    <a:pt x="5122" y="1163"/>
                    <a:pt x="5261" y="1243"/>
                    <a:pt x="5381" y="1343"/>
                  </a:cubicBezTo>
                  <a:cubicBezTo>
                    <a:pt x="5900" y="1702"/>
                    <a:pt x="6349" y="2141"/>
                    <a:pt x="6759" y="2641"/>
                  </a:cubicBezTo>
                  <a:cubicBezTo>
                    <a:pt x="6449" y="2082"/>
                    <a:pt x="6020" y="1582"/>
                    <a:pt x="5511" y="1174"/>
                  </a:cubicBezTo>
                  <a:cubicBezTo>
                    <a:pt x="5002" y="764"/>
                    <a:pt x="4413" y="455"/>
                    <a:pt x="3794" y="255"/>
                  </a:cubicBezTo>
                  <a:cubicBezTo>
                    <a:pt x="3485" y="155"/>
                    <a:pt x="3165" y="85"/>
                    <a:pt x="2846" y="45"/>
                  </a:cubicBezTo>
                  <a:cubicBezTo>
                    <a:pt x="2676" y="25"/>
                    <a:pt x="2516" y="16"/>
                    <a:pt x="2356" y="5"/>
                  </a:cubicBezTo>
                  <a:cubicBezTo>
                    <a:pt x="2243" y="5"/>
                    <a:pt x="2135" y="1"/>
                    <a:pt x="2027" y="1"/>
                  </a:cubicBezTo>
                  <a:close/>
                </a:path>
              </a:pathLst>
            </a:custGeom>
            <a:solidFill>
              <a:srgbClr val="5633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2"/>
            <p:cNvSpPr/>
            <p:nvPr/>
          </p:nvSpPr>
          <p:spPr>
            <a:xfrm>
              <a:off x="9872" y="6346701"/>
              <a:ext cx="1010406" cy="523645"/>
            </a:xfrm>
            <a:custGeom>
              <a:avLst/>
              <a:gdLst/>
              <a:ahLst/>
              <a:cxnLst/>
              <a:rect l="l" t="t" r="r" b="b"/>
              <a:pathLst>
                <a:path w="9314" h="4827" extrusionOk="0">
                  <a:moveTo>
                    <a:pt x="3675" y="1"/>
                  </a:moveTo>
                  <a:cubicBezTo>
                    <a:pt x="3587" y="1"/>
                    <a:pt x="3496" y="8"/>
                    <a:pt x="3404" y="15"/>
                  </a:cubicBezTo>
                  <a:cubicBezTo>
                    <a:pt x="3155" y="25"/>
                    <a:pt x="2895" y="65"/>
                    <a:pt x="2645" y="114"/>
                  </a:cubicBezTo>
                  <a:cubicBezTo>
                    <a:pt x="1647" y="314"/>
                    <a:pt x="719" y="804"/>
                    <a:pt x="0" y="1492"/>
                  </a:cubicBezTo>
                  <a:cubicBezTo>
                    <a:pt x="788" y="884"/>
                    <a:pt x="1717" y="474"/>
                    <a:pt x="2685" y="314"/>
                  </a:cubicBezTo>
                  <a:cubicBezTo>
                    <a:pt x="2991" y="264"/>
                    <a:pt x="3300" y="239"/>
                    <a:pt x="3609" y="239"/>
                  </a:cubicBezTo>
                  <a:cubicBezTo>
                    <a:pt x="4281" y="239"/>
                    <a:pt x="4951" y="355"/>
                    <a:pt x="5580" y="574"/>
                  </a:cubicBezTo>
                  <a:cubicBezTo>
                    <a:pt x="6030" y="744"/>
                    <a:pt x="6478" y="963"/>
                    <a:pt x="6878" y="1243"/>
                  </a:cubicBezTo>
                  <a:cubicBezTo>
                    <a:pt x="7277" y="1512"/>
                    <a:pt x="7647" y="1842"/>
                    <a:pt x="7976" y="2211"/>
                  </a:cubicBezTo>
                  <a:cubicBezTo>
                    <a:pt x="8295" y="2581"/>
                    <a:pt x="8575" y="2989"/>
                    <a:pt x="8805" y="3429"/>
                  </a:cubicBezTo>
                  <a:cubicBezTo>
                    <a:pt x="9024" y="3868"/>
                    <a:pt x="9184" y="4338"/>
                    <a:pt x="9314" y="4826"/>
                  </a:cubicBezTo>
                  <a:cubicBezTo>
                    <a:pt x="9244" y="4327"/>
                    <a:pt x="9104" y="3838"/>
                    <a:pt x="8914" y="3369"/>
                  </a:cubicBezTo>
                  <a:cubicBezTo>
                    <a:pt x="8715" y="2910"/>
                    <a:pt x="8445" y="2470"/>
                    <a:pt x="8136" y="2071"/>
                  </a:cubicBezTo>
                  <a:cubicBezTo>
                    <a:pt x="7816" y="1682"/>
                    <a:pt x="7427" y="1332"/>
                    <a:pt x="7018" y="1033"/>
                  </a:cubicBezTo>
                  <a:cubicBezTo>
                    <a:pt x="6609" y="733"/>
                    <a:pt x="6139" y="504"/>
                    <a:pt x="5660" y="324"/>
                  </a:cubicBezTo>
                  <a:lnTo>
                    <a:pt x="5301" y="214"/>
                  </a:lnTo>
                  <a:cubicBezTo>
                    <a:pt x="5181" y="174"/>
                    <a:pt x="5051" y="154"/>
                    <a:pt x="4932" y="125"/>
                  </a:cubicBezTo>
                  <a:cubicBezTo>
                    <a:pt x="4861" y="114"/>
                    <a:pt x="4801" y="94"/>
                    <a:pt x="4741" y="85"/>
                  </a:cubicBezTo>
                  <a:lnTo>
                    <a:pt x="4552" y="55"/>
                  </a:lnTo>
                  <a:cubicBezTo>
                    <a:pt x="4422" y="45"/>
                    <a:pt x="4293" y="15"/>
                    <a:pt x="4173" y="15"/>
                  </a:cubicBezTo>
                  <a:lnTo>
                    <a:pt x="3783" y="5"/>
                  </a:lnTo>
                  <a:cubicBezTo>
                    <a:pt x="3748" y="2"/>
                    <a:pt x="3712" y="1"/>
                    <a:pt x="3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2"/>
            <p:cNvSpPr/>
            <p:nvPr/>
          </p:nvSpPr>
          <p:spPr>
            <a:xfrm>
              <a:off x="15188" y="6012031"/>
              <a:ext cx="1128543" cy="765127"/>
            </a:xfrm>
            <a:custGeom>
              <a:avLst/>
              <a:gdLst/>
              <a:ahLst/>
              <a:cxnLst/>
              <a:rect l="l" t="t" r="r" b="b"/>
              <a:pathLst>
                <a:path w="10403" h="7053" extrusionOk="0">
                  <a:moveTo>
                    <a:pt x="4512" y="1"/>
                  </a:moveTo>
                  <a:cubicBezTo>
                    <a:pt x="4458" y="1"/>
                    <a:pt x="4403" y="5"/>
                    <a:pt x="4343" y="5"/>
                  </a:cubicBezTo>
                  <a:cubicBezTo>
                    <a:pt x="4264" y="15"/>
                    <a:pt x="4184" y="15"/>
                    <a:pt x="4104" y="25"/>
                  </a:cubicBezTo>
                  <a:cubicBezTo>
                    <a:pt x="3774" y="45"/>
                    <a:pt x="3455" y="105"/>
                    <a:pt x="3135" y="185"/>
                  </a:cubicBezTo>
                  <a:cubicBezTo>
                    <a:pt x="2816" y="265"/>
                    <a:pt x="2516" y="375"/>
                    <a:pt x="2217" y="514"/>
                  </a:cubicBezTo>
                  <a:cubicBezTo>
                    <a:pt x="1917" y="654"/>
                    <a:pt x="1638" y="814"/>
                    <a:pt x="1369" y="994"/>
                  </a:cubicBezTo>
                  <a:cubicBezTo>
                    <a:pt x="1099" y="1183"/>
                    <a:pt x="859" y="1393"/>
                    <a:pt x="620" y="1613"/>
                  </a:cubicBezTo>
                  <a:cubicBezTo>
                    <a:pt x="390" y="1842"/>
                    <a:pt x="191" y="2092"/>
                    <a:pt x="1" y="2351"/>
                  </a:cubicBezTo>
                  <a:cubicBezTo>
                    <a:pt x="819" y="1363"/>
                    <a:pt x="1957" y="664"/>
                    <a:pt x="3185" y="384"/>
                  </a:cubicBezTo>
                  <a:cubicBezTo>
                    <a:pt x="3495" y="315"/>
                    <a:pt x="3804" y="265"/>
                    <a:pt x="4124" y="255"/>
                  </a:cubicBezTo>
                  <a:cubicBezTo>
                    <a:pt x="4193" y="245"/>
                    <a:pt x="4273" y="245"/>
                    <a:pt x="4353" y="245"/>
                  </a:cubicBezTo>
                  <a:cubicBezTo>
                    <a:pt x="4406" y="245"/>
                    <a:pt x="4460" y="240"/>
                    <a:pt x="4513" y="240"/>
                  </a:cubicBezTo>
                  <a:cubicBezTo>
                    <a:pt x="4539" y="240"/>
                    <a:pt x="4566" y="241"/>
                    <a:pt x="4593" y="245"/>
                  </a:cubicBezTo>
                  <a:lnTo>
                    <a:pt x="5062" y="275"/>
                  </a:lnTo>
                  <a:cubicBezTo>
                    <a:pt x="5681" y="344"/>
                    <a:pt x="6300" y="514"/>
                    <a:pt x="6859" y="774"/>
                  </a:cubicBezTo>
                  <a:cubicBezTo>
                    <a:pt x="8007" y="1293"/>
                    <a:pt x="8955" y="2232"/>
                    <a:pt x="9524" y="3350"/>
                  </a:cubicBezTo>
                  <a:cubicBezTo>
                    <a:pt x="9674" y="3619"/>
                    <a:pt x="9784" y="3918"/>
                    <a:pt x="9883" y="4218"/>
                  </a:cubicBezTo>
                  <a:lnTo>
                    <a:pt x="10014" y="4677"/>
                  </a:lnTo>
                  <a:lnTo>
                    <a:pt x="10094" y="5146"/>
                  </a:lnTo>
                  <a:cubicBezTo>
                    <a:pt x="10113" y="5226"/>
                    <a:pt x="10123" y="5306"/>
                    <a:pt x="10123" y="5386"/>
                  </a:cubicBezTo>
                  <a:lnTo>
                    <a:pt x="10143" y="5615"/>
                  </a:lnTo>
                  <a:cubicBezTo>
                    <a:pt x="10163" y="5775"/>
                    <a:pt x="10163" y="5935"/>
                    <a:pt x="10163" y="6094"/>
                  </a:cubicBezTo>
                  <a:cubicBezTo>
                    <a:pt x="10153" y="6414"/>
                    <a:pt x="10123" y="6733"/>
                    <a:pt x="10074" y="7053"/>
                  </a:cubicBezTo>
                  <a:cubicBezTo>
                    <a:pt x="10403" y="5815"/>
                    <a:pt x="10283" y="4437"/>
                    <a:pt x="9704" y="3259"/>
                  </a:cubicBezTo>
                  <a:cubicBezTo>
                    <a:pt x="9435" y="2660"/>
                    <a:pt x="9045" y="2121"/>
                    <a:pt x="8586" y="1662"/>
                  </a:cubicBezTo>
                  <a:cubicBezTo>
                    <a:pt x="8117" y="1193"/>
                    <a:pt x="7568" y="814"/>
                    <a:pt x="6979" y="534"/>
                  </a:cubicBezTo>
                  <a:cubicBezTo>
                    <a:pt x="6380" y="265"/>
                    <a:pt x="5741" y="85"/>
                    <a:pt x="5082" y="25"/>
                  </a:cubicBezTo>
                  <a:lnTo>
                    <a:pt x="4593" y="5"/>
                  </a:lnTo>
                  <a:cubicBezTo>
                    <a:pt x="4566" y="2"/>
                    <a:pt x="4539" y="1"/>
                    <a:pt x="4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2"/>
            <p:cNvSpPr/>
            <p:nvPr/>
          </p:nvSpPr>
          <p:spPr>
            <a:xfrm>
              <a:off x="34715" y="5849523"/>
              <a:ext cx="1173998" cy="833471"/>
            </a:xfrm>
            <a:custGeom>
              <a:avLst/>
              <a:gdLst/>
              <a:ahLst/>
              <a:cxnLst/>
              <a:rect l="l" t="t" r="r" b="b"/>
              <a:pathLst>
                <a:path w="10822" h="7683" extrusionOk="0">
                  <a:moveTo>
                    <a:pt x="5100" y="0"/>
                  </a:moveTo>
                  <a:cubicBezTo>
                    <a:pt x="4416" y="0"/>
                    <a:pt x="3733" y="121"/>
                    <a:pt x="3095" y="365"/>
                  </a:cubicBezTo>
                  <a:cubicBezTo>
                    <a:pt x="2426" y="624"/>
                    <a:pt x="1797" y="1004"/>
                    <a:pt x="1268" y="1493"/>
                  </a:cubicBezTo>
                  <a:cubicBezTo>
                    <a:pt x="739" y="1982"/>
                    <a:pt x="310" y="2572"/>
                    <a:pt x="0" y="3210"/>
                  </a:cubicBezTo>
                  <a:cubicBezTo>
                    <a:pt x="699" y="1973"/>
                    <a:pt x="1847" y="1014"/>
                    <a:pt x="3165" y="555"/>
                  </a:cubicBezTo>
                  <a:cubicBezTo>
                    <a:pt x="3748" y="364"/>
                    <a:pt x="4354" y="248"/>
                    <a:pt x="4963" y="248"/>
                  </a:cubicBezTo>
                  <a:cubicBezTo>
                    <a:pt x="5052" y="248"/>
                    <a:pt x="5142" y="250"/>
                    <a:pt x="5231" y="256"/>
                  </a:cubicBezTo>
                  <a:cubicBezTo>
                    <a:pt x="5920" y="276"/>
                    <a:pt x="6609" y="425"/>
                    <a:pt x="7248" y="704"/>
                  </a:cubicBezTo>
                  <a:cubicBezTo>
                    <a:pt x="8536" y="1243"/>
                    <a:pt x="9594" y="2282"/>
                    <a:pt x="10173" y="3559"/>
                  </a:cubicBezTo>
                  <a:cubicBezTo>
                    <a:pt x="10462" y="4198"/>
                    <a:pt x="10632" y="4888"/>
                    <a:pt x="10672" y="5586"/>
                  </a:cubicBezTo>
                  <a:cubicBezTo>
                    <a:pt x="10742" y="6285"/>
                    <a:pt x="10642" y="7004"/>
                    <a:pt x="10433" y="7683"/>
                  </a:cubicBezTo>
                  <a:cubicBezTo>
                    <a:pt x="10562" y="7353"/>
                    <a:pt x="10662" y="7004"/>
                    <a:pt x="10722" y="6654"/>
                  </a:cubicBezTo>
                  <a:cubicBezTo>
                    <a:pt x="10782" y="6305"/>
                    <a:pt x="10822" y="5946"/>
                    <a:pt x="10802" y="5586"/>
                  </a:cubicBezTo>
                  <a:cubicBezTo>
                    <a:pt x="10792" y="4868"/>
                    <a:pt x="10642" y="4138"/>
                    <a:pt x="10362" y="3470"/>
                  </a:cubicBezTo>
                  <a:cubicBezTo>
                    <a:pt x="10083" y="2811"/>
                    <a:pt x="9664" y="2192"/>
                    <a:pt x="9155" y="1683"/>
                  </a:cubicBezTo>
                  <a:cubicBezTo>
                    <a:pt x="8636" y="1164"/>
                    <a:pt x="8026" y="744"/>
                    <a:pt x="7358" y="455"/>
                  </a:cubicBezTo>
                  <a:cubicBezTo>
                    <a:pt x="6644" y="153"/>
                    <a:pt x="5871" y="0"/>
                    <a:pt x="5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2"/>
            <p:cNvSpPr/>
            <p:nvPr/>
          </p:nvSpPr>
          <p:spPr>
            <a:xfrm>
              <a:off x="106205" y="5850065"/>
              <a:ext cx="536121" cy="246038"/>
            </a:xfrm>
            <a:custGeom>
              <a:avLst/>
              <a:gdLst/>
              <a:ahLst/>
              <a:cxnLst/>
              <a:rect l="l" t="t" r="r" b="b"/>
              <a:pathLst>
                <a:path w="4942" h="2268" extrusionOk="0">
                  <a:moveTo>
                    <a:pt x="4432" y="1"/>
                  </a:moveTo>
                  <a:cubicBezTo>
                    <a:pt x="3754" y="1"/>
                    <a:pt x="3075" y="120"/>
                    <a:pt x="2436" y="360"/>
                  </a:cubicBezTo>
                  <a:cubicBezTo>
                    <a:pt x="1767" y="619"/>
                    <a:pt x="1138" y="999"/>
                    <a:pt x="609" y="1488"/>
                  </a:cubicBezTo>
                  <a:cubicBezTo>
                    <a:pt x="479" y="1608"/>
                    <a:pt x="360" y="1728"/>
                    <a:pt x="250" y="1848"/>
                  </a:cubicBezTo>
                  <a:cubicBezTo>
                    <a:pt x="150" y="1988"/>
                    <a:pt x="70" y="2127"/>
                    <a:pt x="0" y="2267"/>
                  </a:cubicBezTo>
                  <a:cubicBezTo>
                    <a:pt x="679" y="1488"/>
                    <a:pt x="1548" y="889"/>
                    <a:pt x="2506" y="550"/>
                  </a:cubicBezTo>
                  <a:cubicBezTo>
                    <a:pt x="3095" y="360"/>
                    <a:pt x="3694" y="240"/>
                    <a:pt x="4303" y="240"/>
                  </a:cubicBezTo>
                  <a:cubicBezTo>
                    <a:pt x="4393" y="240"/>
                    <a:pt x="4483" y="240"/>
                    <a:pt x="4572" y="251"/>
                  </a:cubicBezTo>
                  <a:cubicBezTo>
                    <a:pt x="4692" y="251"/>
                    <a:pt x="4822" y="260"/>
                    <a:pt x="4942" y="271"/>
                  </a:cubicBezTo>
                  <a:cubicBezTo>
                    <a:pt x="4932" y="251"/>
                    <a:pt x="4922" y="231"/>
                    <a:pt x="4902" y="200"/>
                  </a:cubicBezTo>
                  <a:cubicBezTo>
                    <a:pt x="4852" y="131"/>
                    <a:pt x="4792" y="60"/>
                    <a:pt x="4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2"/>
            <p:cNvSpPr/>
            <p:nvPr/>
          </p:nvSpPr>
          <p:spPr>
            <a:xfrm>
              <a:off x="1167494" y="6205239"/>
              <a:ext cx="67259" cy="477757"/>
            </a:xfrm>
            <a:custGeom>
              <a:avLst/>
              <a:gdLst/>
              <a:ahLst/>
              <a:cxnLst/>
              <a:rect l="l" t="t" r="r" b="b"/>
              <a:pathLst>
                <a:path w="620" h="4404" extrusionOk="0">
                  <a:moveTo>
                    <a:pt x="320" y="1"/>
                  </a:moveTo>
                  <a:cubicBezTo>
                    <a:pt x="230" y="161"/>
                    <a:pt x="130" y="320"/>
                    <a:pt x="31" y="470"/>
                  </a:cubicBezTo>
                  <a:cubicBezTo>
                    <a:pt x="240" y="1059"/>
                    <a:pt x="350" y="1678"/>
                    <a:pt x="360" y="2307"/>
                  </a:cubicBezTo>
                  <a:cubicBezTo>
                    <a:pt x="380" y="2667"/>
                    <a:pt x="340" y="3026"/>
                    <a:pt x="280" y="3375"/>
                  </a:cubicBezTo>
                  <a:cubicBezTo>
                    <a:pt x="220" y="3725"/>
                    <a:pt x="130" y="4064"/>
                    <a:pt x="0" y="4404"/>
                  </a:cubicBezTo>
                  <a:cubicBezTo>
                    <a:pt x="390" y="3625"/>
                    <a:pt x="619" y="2747"/>
                    <a:pt x="619" y="1818"/>
                  </a:cubicBezTo>
                  <a:cubicBezTo>
                    <a:pt x="619" y="1179"/>
                    <a:pt x="510" y="570"/>
                    <a:pt x="3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2"/>
            <p:cNvSpPr/>
            <p:nvPr/>
          </p:nvSpPr>
          <p:spPr>
            <a:xfrm>
              <a:off x="44478" y="6277922"/>
              <a:ext cx="1155556" cy="740827"/>
            </a:xfrm>
            <a:custGeom>
              <a:avLst/>
              <a:gdLst/>
              <a:ahLst/>
              <a:cxnLst/>
              <a:rect l="l" t="t" r="r" b="b"/>
              <a:pathLst>
                <a:path w="10652" h="6829" extrusionOk="0">
                  <a:moveTo>
                    <a:pt x="10243" y="0"/>
                  </a:moveTo>
                  <a:cubicBezTo>
                    <a:pt x="10013" y="329"/>
                    <a:pt x="9764" y="639"/>
                    <a:pt x="9504" y="939"/>
                  </a:cubicBezTo>
                  <a:cubicBezTo>
                    <a:pt x="10013" y="2086"/>
                    <a:pt x="10113" y="3404"/>
                    <a:pt x="9804" y="4602"/>
                  </a:cubicBezTo>
                  <a:cubicBezTo>
                    <a:pt x="10003" y="4333"/>
                    <a:pt x="10192" y="4043"/>
                    <a:pt x="10343" y="3734"/>
                  </a:cubicBezTo>
                  <a:cubicBezTo>
                    <a:pt x="10552" y="3055"/>
                    <a:pt x="10652" y="2336"/>
                    <a:pt x="10582" y="1637"/>
                  </a:cubicBezTo>
                  <a:cubicBezTo>
                    <a:pt x="10552" y="1078"/>
                    <a:pt x="10432" y="529"/>
                    <a:pt x="10243" y="0"/>
                  </a:cubicBezTo>
                  <a:close/>
                  <a:moveTo>
                    <a:pt x="9354" y="1088"/>
                  </a:moveTo>
                  <a:cubicBezTo>
                    <a:pt x="8835" y="1627"/>
                    <a:pt x="8256" y="2097"/>
                    <a:pt x="7627" y="2485"/>
                  </a:cubicBezTo>
                  <a:cubicBezTo>
                    <a:pt x="7687" y="2556"/>
                    <a:pt x="7757" y="2636"/>
                    <a:pt x="7817" y="2705"/>
                  </a:cubicBezTo>
                  <a:cubicBezTo>
                    <a:pt x="8126" y="3104"/>
                    <a:pt x="8396" y="3544"/>
                    <a:pt x="8595" y="4003"/>
                  </a:cubicBezTo>
                  <a:cubicBezTo>
                    <a:pt x="8785" y="4472"/>
                    <a:pt x="8925" y="4961"/>
                    <a:pt x="8995" y="5451"/>
                  </a:cubicBezTo>
                  <a:cubicBezTo>
                    <a:pt x="9284" y="5201"/>
                    <a:pt x="9564" y="4912"/>
                    <a:pt x="9804" y="4602"/>
                  </a:cubicBezTo>
                  <a:cubicBezTo>
                    <a:pt x="9853" y="4282"/>
                    <a:pt x="9883" y="3963"/>
                    <a:pt x="9893" y="3643"/>
                  </a:cubicBezTo>
                  <a:cubicBezTo>
                    <a:pt x="9893" y="3484"/>
                    <a:pt x="9893" y="3324"/>
                    <a:pt x="9873" y="3164"/>
                  </a:cubicBezTo>
                  <a:lnTo>
                    <a:pt x="9853" y="2935"/>
                  </a:lnTo>
                  <a:cubicBezTo>
                    <a:pt x="9853" y="2855"/>
                    <a:pt x="9843" y="2775"/>
                    <a:pt x="9824" y="2695"/>
                  </a:cubicBezTo>
                  <a:lnTo>
                    <a:pt x="9744" y="2226"/>
                  </a:lnTo>
                  <a:lnTo>
                    <a:pt x="9613" y="1767"/>
                  </a:lnTo>
                  <a:cubicBezTo>
                    <a:pt x="9534" y="1537"/>
                    <a:pt x="9454" y="1307"/>
                    <a:pt x="9354" y="1088"/>
                  </a:cubicBezTo>
                  <a:close/>
                  <a:moveTo>
                    <a:pt x="7428" y="2605"/>
                  </a:moveTo>
                  <a:cubicBezTo>
                    <a:pt x="6130" y="3364"/>
                    <a:pt x="4613" y="3794"/>
                    <a:pt x="2995" y="3794"/>
                  </a:cubicBezTo>
                  <a:cubicBezTo>
                    <a:pt x="1947" y="3794"/>
                    <a:pt x="939" y="3614"/>
                    <a:pt x="1" y="3274"/>
                  </a:cubicBezTo>
                  <a:lnTo>
                    <a:pt x="1" y="3274"/>
                  </a:lnTo>
                  <a:cubicBezTo>
                    <a:pt x="609" y="4772"/>
                    <a:pt x="1837" y="5959"/>
                    <a:pt x="3375" y="6509"/>
                  </a:cubicBezTo>
                  <a:cubicBezTo>
                    <a:pt x="3963" y="6718"/>
                    <a:pt x="4613" y="6828"/>
                    <a:pt x="5281" y="6828"/>
                  </a:cubicBezTo>
                  <a:cubicBezTo>
                    <a:pt x="5994" y="6828"/>
                    <a:pt x="6678" y="6697"/>
                    <a:pt x="7307" y="6458"/>
                  </a:cubicBezTo>
                  <a:lnTo>
                    <a:pt x="7307" y="6458"/>
                  </a:lnTo>
                  <a:cubicBezTo>
                    <a:pt x="7308" y="6458"/>
                    <a:pt x="7308" y="6458"/>
                    <a:pt x="7308" y="6459"/>
                  </a:cubicBezTo>
                  <a:cubicBezTo>
                    <a:pt x="7308" y="6458"/>
                    <a:pt x="7308" y="6458"/>
                    <a:pt x="7308" y="6458"/>
                  </a:cubicBezTo>
                  <a:lnTo>
                    <a:pt x="7308" y="6458"/>
                  </a:lnTo>
                  <a:cubicBezTo>
                    <a:pt x="7307" y="6458"/>
                    <a:pt x="7307" y="6458"/>
                    <a:pt x="7307" y="6458"/>
                  </a:cubicBezTo>
                  <a:lnTo>
                    <a:pt x="7307" y="6458"/>
                  </a:lnTo>
                  <a:cubicBezTo>
                    <a:pt x="6898" y="5959"/>
                    <a:pt x="6449" y="5520"/>
                    <a:pt x="5930" y="5161"/>
                  </a:cubicBezTo>
                  <a:cubicBezTo>
                    <a:pt x="5810" y="5061"/>
                    <a:pt x="5671" y="4981"/>
                    <a:pt x="5541" y="4901"/>
                  </a:cubicBezTo>
                  <a:cubicBezTo>
                    <a:pt x="5401" y="4821"/>
                    <a:pt x="5271" y="4742"/>
                    <a:pt x="5132" y="4672"/>
                  </a:cubicBezTo>
                  <a:cubicBezTo>
                    <a:pt x="4852" y="4532"/>
                    <a:pt x="4562" y="4422"/>
                    <a:pt x="4263" y="4322"/>
                  </a:cubicBezTo>
                  <a:cubicBezTo>
                    <a:pt x="3674" y="4133"/>
                    <a:pt x="3045" y="4033"/>
                    <a:pt x="2416" y="4033"/>
                  </a:cubicBezTo>
                  <a:lnTo>
                    <a:pt x="2396" y="4033"/>
                  </a:lnTo>
                  <a:cubicBezTo>
                    <a:pt x="1777" y="4033"/>
                    <a:pt x="1159" y="4123"/>
                    <a:pt x="549" y="4302"/>
                  </a:cubicBezTo>
                  <a:cubicBezTo>
                    <a:pt x="1128" y="4023"/>
                    <a:pt x="1767" y="3863"/>
                    <a:pt x="2416" y="3823"/>
                  </a:cubicBezTo>
                  <a:lnTo>
                    <a:pt x="2905" y="3823"/>
                  </a:lnTo>
                  <a:cubicBezTo>
                    <a:pt x="3065" y="3834"/>
                    <a:pt x="3225" y="3843"/>
                    <a:pt x="3395" y="3863"/>
                  </a:cubicBezTo>
                  <a:cubicBezTo>
                    <a:pt x="3714" y="3903"/>
                    <a:pt x="4034" y="3973"/>
                    <a:pt x="4343" y="4073"/>
                  </a:cubicBezTo>
                  <a:cubicBezTo>
                    <a:pt x="4962" y="4273"/>
                    <a:pt x="5551" y="4582"/>
                    <a:pt x="6060" y="4992"/>
                  </a:cubicBezTo>
                  <a:cubicBezTo>
                    <a:pt x="6569" y="5400"/>
                    <a:pt x="6998" y="5899"/>
                    <a:pt x="7308" y="6458"/>
                  </a:cubicBezTo>
                  <a:lnTo>
                    <a:pt x="7308" y="6458"/>
                  </a:lnTo>
                  <a:cubicBezTo>
                    <a:pt x="7929" y="6222"/>
                    <a:pt x="8499" y="5882"/>
                    <a:pt x="8995" y="5460"/>
                  </a:cubicBezTo>
                  <a:cubicBezTo>
                    <a:pt x="8865" y="4972"/>
                    <a:pt x="8705" y="4502"/>
                    <a:pt x="8486" y="4063"/>
                  </a:cubicBezTo>
                  <a:cubicBezTo>
                    <a:pt x="8256" y="3623"/>
                    <a:pt x="7976" y="3215"/>
                    <a:pt x="7657" y="2845"/>
                  </a:cubicBezTo>
                  <a:cubicBezTo>
                    <a:pt x="7587" y="2755"/>
                    <a:pt x="7508" y="2676"/>
                    <a:pt x="7428" y="260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2"/>
            <p:cNvSpPr/>
            <p:nvPr/>
          </p:nvSpPr>
          <p:spPr>
            <a:xfrm>
              <a:off x="104035" y="6692653"/>
              <a:ext cx="733233" cy="285960"/>
            </a:xfrm>
            <a:custGeom>
              <a:avLst/>
              <a:gdLst/>
              <a:ahLst/>
              <a:cxnLst/>
              <a:rect l="l" t="t" r="r" b="b"/>
              <a:pathLst>
                <a:path w="6759" h="2636" extrusionOk="0">
                  <a:moveTo>
                    <a:pt x="1867" y="0"/>
                  </a:moveTo>
                  <a:cubicBezTo>
                    <a:pt x="1218" y="40"/>
                    <a:pt x="579" y="200"/>
                    <a:pt x="0" y="479"/>
                  </a:cubicBezTo>
                  <a:cubicBezTo>
                    <a:pt x="610" y="300"/>
                    <a:pt x="1228" y="210"/>
                    <a:pt x="1847" y="210"/>
                  </a:cubicBezTo>
                  <a:lnTo>
                    <a:pt x="1867" y="210"/>
                  </a:lnTo>
                  <a:cubicBezTo>
                    <a:pt x="2496" y="210"/>
                    <a:pt x="3125" y="310"/>
                    <a:pt x="3714" y="499"/>
                  </a:cubicBezTo>
                  <a:cubicBezTo>
                    <a:pt x="4013" y="599"/>
                    <a:pt x="4303" y="709"/>
                    <a:pt x="4583" y="849"/>
                  </a:cubicBezTo>
                  <a:cubicBezTo>
                    <a:pt x="4722" y="919"/>
                    <a:pt x="4852" y="998"/>
                    <a:pt x="4992" y="1078"/>
                  </a:cubicBezTo>
                  <a:cubicBezTo>
                    <a:pt x="5122" y="1158"/>
                    <a:pt x="5261" y="1238"/>
                    <a:pt x="5381" y="1338"/>
                  </a:cubicBezTo>
                  <a:cubicBezTo>
                    <a:pt x="5900" y="1697"/>
                    <a:pt x="6349" y="2136"/>
                    <a:pt x="6759" y="2636"/>
                  </a:cubicBezTo>
                  <a:cubicBezTo>
                    <a:pt x="6449" y="2077"/>
                    <a:pt x="6020" y="1577"/>
                    <a:pt x="5511" y="1169"/>
                  </a:cubicBezTo>
                  <a:cubicBezTo>
                    <a:pt x="5002" y="759"/>
                    <a:pt x="4413" y="450"/>
                    <a:pt x="3794" y="250"/>
                  </a:cubicBezTo>
                  <a:cubicBezTo>
                    <a:pt x="3485" y="150"/>
                    <a:pt x="3165" y="80"/>
                    <a:pt x="2846" y="40"/>
                  </a:cubicBezTo>
                  <a:cubicBezTo>
                    <a:pt x="2676" y="20"/>
                    <a:pt x="2516" y="11"/>
                    <a:pt x="2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2"/>
            <p:cNvSpPr/>
            <p:nvPr/>
          </p:nvSpPr>
          <p:spPr>
            <a:xfrm>
              <a:off x="850181" y="6547503"/>
              <a:ext cx="170101" cy="322844"/>
            </a:xfrm>
            <a:custGeom>
              <a:avLst/>
              <a:gdLst/>
              <a:ahLst/>
              <a:cxnLst/>
              <a:rect l="l" t="t" r="r" b="b"/>
              <a:pathLst>
                <a:path w="1568" h="2976" extrusionOk="0">
                  <a:moveTo>
                    <a:pt x="200" y="0"/>
                  </a:moveTo>
                  <a:cubicBezTo>
                    <a:pt x="130" y="40"/>
                    <a:pt x="70" y="80"/>
                    <a:pt x="1" y="120"/>
                  </a:cubicBezTo>
                  <a:cubicBezTo>
                    <a:pt x="81" y="191"/>
                    <a:pt x="160" y="270"/>
                    <a:pt x="230" y="360"/>
                  </a:cubicBezTo>
                  <a:cubicBezTo>
                    <a:pt x="549" y="730"/>
                    <a:pt x="829" y="1138"/>
                    <a:pt x="1059" y="1578"/>
                  </a:cubicBezTo>
                  <a:cubicBezTo>
                    <a:pt x="1278" y="2017"/>
                    <a:pt x="1438" y="2487"/>
                    <a:pt x="1568" y="2975"/>
                  </a:cubicBezTo>
                  <a:lnTo>
                    <a:pt x="1568" y="2966"/>
                  </a:lnTo>
                  <a:cubicBezTo>
                    <a:pt x="1498" y="2476"/>
                    <a:pt x="1358" y="1987"/>
                    <a:pt x="1168" y="1518"/>
                  </a:cubicBezTo>
                  <a:cubicBezTo>
                    <a:pt x="969" y="1059"/>
                    <a:pt x="699" y="619"/>
                    <a:pt x="390" y="220"/>
                  </a:cubicBezTo>
                  <a:cubicBezTo>
                    <a:pt x="330" y="151"/>
                    <a:pt x="260" y="71"/>
                    <a:pt x="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2"/>
            <p:cNvSpPr/>
            <p:nvPr/>
          </p:nvSpPr>
          <p:spPr>
            <a:xfrm>
              <a:off x="1059119" y="6379679"/>
              <a:ext cx="82447" cy="397480"/>
            </a:xfrm>
            <a:custGeom>
              <a:avLst/>
              <a:gdLst/>
              <a:ahLst/>
              <a:cxnLst/>
              <a:rect l="l" t="t" r="r" b="b"/>
              <a:pathLst>
                <a:path w="760" h="3664" extrusionOk="0">
                  <a:moveTo>
                    <a:pt x="151" y="1"/>
                  </a:moveTo>
                  <a:lnTo>
                    <a:pt x="1" y="150"/>
                  </a:lnTo>
                  <a:cubicBezTo>
                    <a:pt x="101" y="369"/>
                    <a:pt x="181" y="599"/>
                    <a:pt x="260" y="829"/>
                  </a:cubicBezTo>
                  <a:lnTo>
                    <a:pt x="391" y="1288"/>
                  </a:lnTo>
                  <a:lnTo>
                    <a:pt x="471" y="1757"/>
                  </a:lnTo>
                  <a:cubicBezTo>
                    <a:pt x="490" y="1837"/>
                    <a:pt x="500" y="1917"/>
                    <a:pt x="500" y="1997"/>
                  </a:cubicBezTo>
                  <a:lnTo>
                    <a:pt x="520" y="2226"/>
                  </a:lnTo>
                  <a:cubicBezTo>
                    <a:pt x="540" y="2386"/>
                    <a:pt x="540" y="2546"/>
                    <a:pt x="540" y="2705"/>
                  </a:cubicBezTo>
                  <a:cubicBezTo>
                    <a:pt x="530" y="3025"/>
                    <a:pt x="500" y="3344"/>
                    <a:pt x="451" y="3664"/>
                  </a:cubicBezTo>
                  <a:cubicBezTo>
                    <a:pt x="760" y="2466"/>
                    <a:pt x="660" y="1148"/>
                    <a:pt x="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2"/>
            <p:cNvSpPr/>
            <p:nvPr/>
          </p:nvSpPr>
          <p:spPr>
            <a:xfrm>
              <a:off x="1155561" y="6256226"/>
              <a:ext cx="53156" cy="426770"/>
            </a:xfrm>
            <a:custGeom>
              <a:avLst/>
              <a:gdLst/>
              <a:ahLst/>
              <a:cxnLst/>
              <a:rect l="l" t="t" r="r" b="b"/>
              <a:pathLst>
                <a:path w="490" h="3934" extrusionOk="0">
                  <a:moveTo>
                    <a:pt x="141" y="0"/>
                  </a:moveTo>
                  <a:cubicBezTo>
                    <a:pt x="90" y="70"/>
                    <a:pt x="50" y="140"/>
                    <a:pt x="1" y="200"/>
                  </a:cubicBezTo>
                  <a:cubicBezTo>
                    <a:pt x="190" y="729"/>
                    <a:pt x="310" y="1278"/>
                    <a:pt x="340" y="1837"/>
                  </a:cubicBezTo>
                  <a:cubicBezTo>
                    <a:pt x="410" y="2536"/>
                    <a:pt x="310" y="3255"/>
                    <a:pt x="101" y="3934"/>
                  </a:cubicBezTo>
                  <a:lnTo>
                    <a:pt x="110" y="3934"/>
                  </a:lnTo>
                  <a:cubicBezTo>
                    <a:pt x="240" y="3594"/>
                    <a:pt x="330" y="3255"/>
                    <a:pt x="390" y="2905"/>
                  </a:cubicBezTo>
                  <a:cubicBezTo>
                    <a:pt x="450" y="2556"/>
                    <a:pt x="490" y="2197"/>
                    <a:pt x="470" y="1837"/>
                  </a:cubicBezTo>
                  <a:cubicBezTo>
                    <a:pt x="460" y="1208"/>
                    <a:pt x="350" y="589"/>
                    <a:pt x="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4014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50" name="Google Shape;1550;p46"/>
          <p:cNvSpPr txBox="1">
            <a:spLocks noGrp="1"/>
          </p:cNvSpPr>
          <p:nvPr>
            <p:ph type="title"/>
          </p:nvPr>
        </p:nvSpPr>
        <p:spPr>
          <a:xfrm>
            <a:off x="167360" y="1083028"/>
            <a:ext cx="3696600" cy="135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Concepts</a:t>
            </a:r>
            <a:endParaRPr dirty="0"/>
          </a:p>
        </p:txBody>
      </p:sp>
      <p:cxnSp>
        <p:nvCxnSpPr>
          <p:cNvPr id="1552" name="Google Shape;1552;p46"/>
          <p:cNvCxnSpPr/>
          <p:nvPr/>
        </p:nvCxnSpPr>
        <p:spPr>
          <a:xfrm flipV="1">
            <a:off x="167360" y="2072640"/>
            <a:ext cx="2283232" cy="19056"/>
          </a:xfrm>
          <a:prstGeom prst="straightConnector1">
            <a:avLst/>
          </a:prstGeom>
          <a:noFill/>
          <a:ln w="9525" cap="flat" cmpd="sng">
            <a:solidFill>
              <a:schemeClr val="accent4"/>
            </a:solidFill>
            <a:prstDash val="solid"/>
            <a:round/>
            <a:headEnd type="none" w="med" len="med"/>
            <a:tailEnd type="none" w="med" len="med"/>
          </a:ln>
        </p:spPr>
      </p:cxnSp>
      <p:sp>
        <p:nvSpPr>
          <p:cNvPr id="1553" name="Google Shape;1553;p46"/>
          <p:cNvSpPr/>
          <p:nvPr/>
        </p:nvSpPr>
        <p:spPr>
          <a:xfrm>
            <a:off x="4572000" y="1002805"/>
            <a:ext cx="4121562" cy="3229268"/>
          </a:xfrm>
          <a:custGeom>
            <a:avLst/>
            <a:gdLst/>
            <a:ahLst/>
            <a:cxnLst/>
            <a:rect l="l" t="t" r="r" b="b"/>
            <a:pathLst>
              <a:path w="32345" h="25342" extrusionOk="0">
                <a:moveTo>
                  <a:pt x="11057" y="1049"/>
                </a:moveTo>
                <a:cubicBezTo>
                  <a:pt x="11117" y="1049"/>
                  <a:pt x="11176" y="1050"/>
                  <a:pt x="11234" y="1051"/>
                </a:cubicBezTo>
                <a:cubicBezTo>
                  <a:pt x="16996" y="1127"/>
                  <a:pt x="18338" y="5762"/>
                  <a:pt x="20656" y="10107"/>
                </a:cubicBezTo>
                <a:cubicBezTo>
                  <a:pt x="22011" y="12576"/>
                  <a:pt x="23505" y="13551"/>
                  <a:pt x="26051" y="14374"/>
                </a:cubicBezTo>
                <a:cubicBezTo>
                  <a:pt x="28888" y="15350"/>
                  <a:pt x="31737" y="17148"/>
                  <a:pt x="30091" y="20517"/>
                </a:cubicBezTo>
                <a:cubicBezTo>
                  <a:pt x="29030" y="22670"/>
                  <a:pt x="27114" y="23284"/>
                  <a:pt x="25034" y="23284"/>
                </a:cubicBezTo>
                <a:cubicBezTo>
                  <a:pt x="23139" y="23284"/>
                  <a:pt x="21108" y="22774"/>
                  <a:pt x="19466" y="22454"/>
                </a:cubicBezTo>
                <a:cubicBezTo>
                  <a:pt x="15046" y="21707"/>
                  <a:pt x="10562" y="23125"/>
                  <a:pt x="8308" y="18122"/>
                </a:cubicBezTo>
                <a:cubicBezTo>
                  <a:pt x="7334" y="16096"/>
                  <a:pt x="6586" y="15122"/>
                  <a:pt x="4801" y="13779"/>
                </a:cubicBezTo>
                <a:cubicBezTo>
                  <a:pt x="3002" y="12500"/>
                  <a:pt x="1723" y="11081"/>
                  <a:pt x="1508" y="8840"/>
                </a:cubicBezTo>
                <a:cubicBezTo>
                  <a:pt x="1432" y="8118"/>
                  <a:pt x="1470" y="7459"/>
                  <a:pt x="1609" y="6851"/>
                </a:cubicBezTo>
                <a:lnTo>
                  <a:pt x="1609" y="6851"/>
                </a:lnTo>
                <a:lnTo>
                  <a:pt x="1571" y="6877"/>
                </a:lnTo>
                <a:cubicBezTo>
                  <a:pt x="2155" y="2988"/>
                  <a:pt x="7932" y="1049"/>
                  <a:pt x="11057" y="1049"/>
                </a:cubicBezTo>
                <a:close/>
                <a:moveTo>
                  <a:pt x="0" y="0"/>
                </a:moveTo>
                <a:lnTo>
                  <a:pt x="0" y="25341"/>
                </a:lnTo>
                <a:lnTo>
                  <a:pt x="32345" y="25341"/>
                </a:lnTo>
                <a:lnTo>
                  <a:pt x="323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6"/>
          <p:cNvSpPr/>
          <p:nvPr/>
        </p:nvSpPr>
        <p:spPr>
          <a:xfrm>
            <a:off x="6801211" y="4220675"/>
            <a:ext cx="4512563" cy="3311984"/>
          </a:xfrm>
          <a:custGeom>
            <a:avLst/>
            <a:gdLst/>
            <a:ahLst/>
            <a:cxnLst/>
            <a:rect l="l" t="t" r="r" b="b"/>
            <a:pathLst>
              <a:path w="37564" h="27570" extrusionOk="0">
                <a:moveTo>
                  <a:pt x="12920" y="2204"/>
                </a:moveTo>
                <a:cubicBezTo>
                  <a:pt x="12980" y="2204"/>
                  <a:pt x="13039" y="2205"/>
                  <a:pt x="13096" y="2206"/>
                </a:cubicBezTo>
                <a:cubicBezTo>
                  <a:pt x="19099" y="2294"/>
                  <a:pt x="20504" y="7120"/>
                  <a:pt x="22924" y="11640"/>
                </a:cubicBezTo>
                <a:cubicBezTo>
                  <a:pt x="24317" y="14212"/>
                  <a:pt x="25874" y="15225"/>
                  <a:pt x="28533" y="16086"/>
                </a:cubicBezTo>
                <a:cubicBezTo>
                  <a:pt x="31497" y="17099"/>
                  <a:pt x="34460" y="18974"/>
                  <a:pt x="32738" y="22481"/>
                </a:cubicBezTo>
                <a:cubicBezTo>
                  <a:pt x="31636" y="24726"/>
                  <a:pt x="29632" y="25365"/>
                  <a:pt x="27458" y="25365"/>
                </a:cubicBezTo>
                <a:cubicBezTo>
                  <a:pt x="25486" y="25365"/>
                  <a:pt x="23374" y="24839"/>
                  <a:pt x="21669" y="24507"/>
                </a:cubicBezTo>
                <a:cubicBezTo>
                  <a:pt x="17073" y="23722"/>
                  <a:pt x="12399" y="25204"/>
                  <a:pt x="10057" y="19987"/>
                </a:cubicBezTo>
                <a:cubicBezTo>
                  <a:pt x="9044" y="17884"/>
                  <a:pt x="8259" y="16871"/>
                  <a:pt x="6396" y="15465"/>
                </a:cubicBezTo>
                <a:cubicBezTo>
                  <a:pt x="4522" y="14136"/>
                  <a:pt x="3193" y="12654"/>
                  <a:pt x="2965" y="10323"/>
                </a:cubicBezTo>
                <a:cubicBezTo>
                  <a:pt x="2889" y="9564"/>
                  <a:pt x="2926" y="8880"/>
                  <a:pt x="3078" y="8246"/>
                </a:cubicBezTo>
                <a:lnTo>
                  <a:pt x="3078" y="8246"/>
                </a:lnTo>
                <a:lnTo>
                  <a:pt x="3041" y="8285"/>
                </a:lnTo>
                <a:cubicBezTo>
                  <a:pt x="3650" y="4231"/>
                  <a:pt x="9681" y="2204"/>
                  <a:pt x="12920" y="2204"/>
                </a:cubicBezTo>
                <a:close/>
                <a:moveTo>
                  <a:pt x="11939" y="0"/>
                </a:moveTo>
                <a:cubicBezTo>
                  <a:pt x="8083" y="0"/>
                  <a:pt x="900" y="2407"/>
                  <a:pt x="179" y="7233"/>
                </a:cubicBezTo>
                <a:lnTo>
                  <a:pt x="216" y="7196"/>
                </a:lnTo>
                <a:lnTo>
                  <a:pt x="216" y="7196"/>
                </a:lnTo>
                <a:cubicBezTo>
                  <a:pt x="39" y="7943"/>
                  <a:pt x="1" y="8766"/>
                  <a:pt x="90" y="9653"/>
                </a:cubicBezTo>
                <a:cubicBezTo>
                  <a:pt x="368" y="12439"/>
                  <a:pt x="1939" y="14199"/>
                  <a:pt x="4168" y="15782"/>
                </a:cubicBezTo>
                <a:cubicBezTo>
                  <a:pt x="6396" y="17454"/>
                  <a:pt x="7321" y="18656"/>
                  <a:pt x="8524" y="21164"/>
                </a:cubicBezTo>
                <a:cubicBezTo>
                  <a:pt x="11310" y="27383"/>
                  <a:pt x="16882" y="25622"/>
                  <a:pt x="22353" y="26547"/>
                </a:cubicBezTo>
                <a:cubicBezTo>
                  <a:pt x="24382" y="26944"/>
                  <a:pt x="26890" y="27570"/>
                  <a:pt x="29233" y="27570"/>
                </a:cubicBezTo>
                <a:cubicBezTo>
                  <a:pt x="31821" y="27570"/>
                  <a:pt x="34208" y="26806"/>
                  <a:pt x="35524" y="24127"/>
                </a:cubicBezTo>
                <a:cubicBezTo>
                  <a:pt x="37564" y="19961"/>
                  <a:pt x="34043" y="17732"/>
                  <a:pt x="30522" y="16529"/>
                </a:cubicBezTo>
                <a:cubicBezTo>
                  <a:pt x="27368" y="15504"/>
                  <a:pt x="25507" y="14300"/>
                  <a:pt x="23836" y="11235"/>
                </a:cubicBezTo>
                <a:cubicBezTo>
                  <a:pt x="20960" y="5853"/>
                  <a:pt x="19289" y="104"/>
                  <a:pt x="12146" y="3"/>
                </a:cubicBezTo>
                <a:cubicBezTo>
                  <a:pt x="12078" y="1"/>
                  <a:pt x="12009" y="0"/>
                  <a:pt x="11939"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5" name="Google Shape;1555;p46"/>
          <p:cNvGrpSpPr/>
          <p:nvPr/>
        </p:nvGrpSpPr>
        <p:grpSpPr>
          <a:xfrm rot="-6040879">
            <a:off x="5772490" y="-2102937"/>
            <a:ext cx="6570008" cy="6351188"/>
            <a:chOff x="3696981" y="-2381546"/>
            <a:chExt cx="7673130" cy="7417570"/>
          </a:xfrm>
        </p:grpSpPr>
        <p:sp>
          <p:nvSpPr>
            <p:cNvPr id="1556" name="Google Shape;1556;p46"/>
            <p:cNvSpPr/>
            <p:nvPr/>
          </p:nvSpPr>
          <p:spPr>
            <a:xfrm rot="2818100">
              <a:off x="6179769" y="-2657502"/>
              <a:ext cx="2707554" cy="7969481"/>
            </a:xfrm>
            <a:custGeom>
              <a:avLst/>
              <a:gdLst/>
              <a:ahLst/>
              <a:cxnLst/>
              <a:rect l="l" t="t" r="r" b="b"/>
              <a:pathLst>
                <a:path w="8207" h="19417" extrusionOk="0">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6"/>
            <p:cNvSpPr/>
            <p:nvPr/>
          </p:nvSpPr>
          <p:spPr>
            <a:xfrm rot="3076623">
              <a:off x="7086087" y="-2430600"/>
              <a:ext cx="1450233" cy="5531843"/>
            </a:xfrm>
            <a:custGeom>
              <a:avLst/>
              <a:gdLst/>
              <a:ahLst/>
              <a:cxnLst/>
              <a:rect l="l" t="t" r="r" b="b"/>
              <a:pathLst>
                <a:path w="5221" h="19916" extrusionOk="0">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Google Shape;588;p9"/>
          <p:cNvPicPr preferRelativeResize="0"/>
          <p:nvPr/>
        </p:nvPicPr>
        <p:blipFill>
          <a:blip r:embed="rId3">
            <a:alphaModFix/>
          </a:blip>
          <a:stretch>
            <a:fillRect/>
          </a:stretch>
        </p:blipFill>
        <p:spPr>
          <a:xfrm>
            <a:off x="3360144" y="353568"/>
            <a:ext cx="5162063" cy="47899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3AF79E43-6125-D2FF-DC03-29EB59EE6680}"/>
              </a:ext>
            </a:extLst>
          </p:cNvPr>
          <p:cNvSpPr>
            <a:spLocks noGrp="1"/>
          </p:cNvSpPr>
          <p:nvPr>
            <p:ph type="title"/>
          </p:nvPr>
        </p:nvSpPr>
        <p:spPr/>
        <p:txBody>
          <a:bodyPr/>
          <a:lstStyle/>
          <a:p>
            <a:r>
              <a:rPr lang="fr-FR" dirty="0"/>
              <a:t>Les instances</a:t>
            </a:r>
          </a:p>
        </p:txBody>
      </p:sp>
      <p:cxnSp>
        <p:nvCxnSpPr>
          <p:cNvPr id="4" name="Google Shape;1552;p46">
            <a:extLst>
              <a:ext uri="{FF2B5EF4-FFF2-40B4-BE49-F238E27FC236}">
                <a16:creationId xmlns:a16="http://schemas.microsoft.com/office/drawing/2014/main" id="{13DAB7E9-0854-7B53-C386-CD4A05D8DD3E}"/>
              </a:ext>
            </a:extLst>
          </p:cNvPr>
          <p:cNvCxnSpPr/>
          <p:nvPr/>
        </p:nvCxnSpPr>
        <p:spPr>
          <a:xfrm flipV="1">
            <a:off x="964802" y="2327822"/>
            <a:ext cx="2283232" cy="19056"/>
          </a:xfrm>
          <a:prstGeom prst="straightConnector1">
            <a:avLst/>
          </a:prstGeom>
          <a:noFill/>
          <a:ln w="9525" cap="flat" cmpd="sng">
            <a:solidFill>
              <a:schemeClr val="accent4"/>
            </a:solidFill>
            <a:prstDash val="solid"/>
            <a:round/>
            <a:headEnd type="none" w="med" len="med"/>
            <a:tailEnd type="none" w="med" len="med"/>
          </a:ln>
        </p:spPr>
      </p:cxnSp>
      <p:pic>
        <p:nvPicPr>
          <p:cNvPr id="6" name="Image 5">
            <a:extLst>
              <a:ext uri="{FF2B5EF4-FFF2-40B4-BE49-F238E27FC236}">
                <a16:creationId xmlns:a16="http://schemas.microsoft.com/office/drawing/2014/main" id="{3FDDF936-B795-E637-3C89-173C6355FFB4}"/>
              </a:ext>
            </a:extLst>
          </p:cNvPr>
          <p:cNvPicPr>
            <a:picLocks noChangeAspect="1"/>
          </p:cNvPicPr>
          <p:nvPr/>
        </p:nvPicPr>
        <p:blipFill>
          <a:blip r:embed="rId2"/>
          <a:stretch>
            <a:fillRect/>
          </a:stretch>
        </p:blipFill>
        <p:spPr>
          <a:xfrm>
            <a:off x="4121134" y="0"/>
            <a:ext cx="4863378" cy="5143500"/>
          </a:xfrm>
          <a:prstGeom prst="rect">
            <a:avLst/>
          </a:prstGeom>
        </p:spPr>
      </p:pic>
    </p:spTree>
    <p:extLst>
      <p:ext uri="{BB962C8B-B14F-4D97-AF65-F5344CB8AC3E}">
        <p14:creationId xmlns:p14="http://schemas.microsoft.com/office/powerpoint/2010/main" val="1261606065"/>
      </p:ext>
    </p:extLst>
  </p:cSld>
  <p:clrMapOvr>
    <a:masterClrMapping/>
  </p:clrMapOvr>
</p:sld>
</file>

<file path=ppt/theme/theme1.xml><?xml version="1.0" encoding="utf-8"?>
<a:theme xmlns:a="http://schemas.openxmlformats.org/drawingml/2006/main" name="Sports Injuries Breakthrough by Slidesgo">
  <a:themeElements>
    <a:clrScheme name="Simple Light">
      <a:dk1>
        <a:srgbClr val="254789"/>
      </a:dk1>
      <a:lt1>
        <a:srgbClr val="FFFFFF"/>
      </a:lt1>
      <a:dk2>
        <a:srgbClr val="E5ECEF"/>
      </a:dk2>
      <a:lt2>
        <a:srgbClr val="CBEFF2"/>
      </a:lt2>
      <a:accent1>
        <a:srgbClr val="BBE2FF"/>
      </a:accent1>
      <a:accent2>
        <a:srgbClr val="77B8F7"/>
      </a:accent2>
      <a:accent3>
        <a:srgbClr val="4BB2FF"/>
      </a:accent3>
      <a:accent4>
        <a:srgbClr val="0885FF"/>
      </a:accent4>
      <a:accent5>
        <a:srgbClr val="203C7B"/>
      </a:accent5>
      <a:accent6>
        <a:srgbClr val="CBF2E1"/>
      </a:accent6>
      <a:hlink>
        <a:srgbClr val="2547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313</Words>
  <Application>Microsoft Office PowerPoint</Application>
  <PresentationFormat>Affichage à l'écran (16:9)</PresentationFormat>
  <Paragraphs>57</Paragraphs>
  <Slides>24</Slides>
  <Notes>14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Montserrat ExtraBold</vt:lpstr>
      <vt:lpstr>Montserrat</vt:lpstr>
      <vt:lpstr>Arial</vt:lpstr>
      <vt:lpstr>Barlow Medium</vt:lpstr>
      <vt:lpstr>Anaheim</vt:lpstr>
      <vt:lpstr>Sports Injuries Breakthrough by Slidesgo</vt:lpstr>
      <vt:lpstr>Projet Web Sémantique</vt:lpstr>
      <vt:lpstr>La thématique choisie</vt:lpstr>
      <vt:lpstr>Introduction</vt:lpstr>
      <vt:lpstr>Thématique Choisie</vt:lpstr>
      <vt:lpstr>Présentation PowerPoint</vt:lpstr>
      <vt:lpstr>Pourquoi ?</vt:lpstr>
      <vt:lpstr>L’ontologie modélisée</vt:lpstr>
      <vt:lpstr>Concepts</vt:lpstr>
      <vt:lpstr>Les instances</vt:lpstr>
      <vt:lpstr>Relations</vt:lpstr>
      <vt:lpstr>Dataproperty</vt:lpstr>
      <vt:lpstr>Ontologie Modélisée</vt:lpstr>
      <vt:lpstr> Importation de l’ontologie SKOS</vt:lpstr>
      <vt:lpstr>Présentation PowerPoint</vt:lpstr>
      <vt:lpstr>Requêtes SPARQL</vt:lpstr>
      <vt:lpstr>SPARQL est le langage standard pour interroger les données de graphes représentés par des triplets RDF.  • L’acronyme signifie “SPARQL Protocol and RDF Query Language”  • C’est l'une des trois normes fondamentales du Web sémantique, avec RDF et OWL.  • C’est devenu un standard du W3C en Janvier 2008.  • SPARQL 1.1 est pour l’instant une version de travail et donc au statut de brouillon.</vt:lpstr>
      <vt:lpstr>Présentation PowerPoint</vt:lpstr>
      <vt:lpstr>Présentation PowerPoint</vt:lpstr>
      <vt:lpstr>Présentation PowerPoint</vt:lpstr>
      <vt:lpstr>Présentation PowerPoint</vt:lpstr>
      <vt:lpstr>Interfaces graphiques</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UltraDev</dc:title>
  <dc:creator>Youssef Ouali</dc:creator>
  <cp:lastModifiedBy>ibtihel kalthoum</cp:lastModifiedBy>
  <cp:revision>17</cp:revision>
  <dcterms:modified xsi:type="dcterms:W3CDTF">2022-12-17T21:07:15Z</dcterms:modified>
</cp:coreProperties>
</file>