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80"/>
  </p:notesMasterIdLst>
  <p:sldIdLst>
    <p:sldId id="259" r:id="rId2"/>
    <p:sldId id="283" r:id="rId3"/>
    <p:sldId id="297" r:id="rId4"/>
    <p:sldId id="298" r:id="rId5"/>
    <p:sldId id="360" r:id="rId6"/>
    <p:sldId id="362" r:id="rId7"/>
    <p:sldId id="257" r:id="rId8"/>
    <p:sldId id="300" r:id="rId9"/>
    <p:sldId id="272" r:id="rId10"/>
    <p:sldId id="301" r:id="rId11"/>
    <p:sldId id="260" r:id="rId12"/>
    <p:sldId id="307" r:id="rId13"/>
    <p:sldId id="302" r:id="rId14"/>
    <p:sldId id="273" r:id="rId15"/>
    <p:sldId id="274" r:id="rId16"/>
    <p:sldId id="275" r:id="rId17"/>
    <p:sldId id="276" r:id="rId18"/>
    <p:sldId id="303" r:id="rId19"/>
    <p:sldId id="304" r:id="rId20"/>
    <p:sldId id="278" r:id="rId21"/>
    <p:sldId id="262" r:id="rId22"/>
    <p:sldId id="308" r:id="rId23"/>
    <p:sldId id="363" r:id="rId24"/>
    <p:sldId id="284" r:id="rId25"/>
    <p:sldId id="258" r:id="rId26"/>
    <p:sldId id="313" r:id="rId27"/>
    <p:sldId id="358" r:id="rId28"/>
    <p:sldId id="286" r:id="rId29"/>
    <p:sldId id="287" r:id="rId30"/>
    <p:sldId id="292" r:id="rId31"/>
    <p:sldId id="293" r:id="rId32"/>
    <p:sldId id="277" r:id="rId33"/>
    <p:sldId id="314" r:id="rId34"/>
    <p:sldId id="315" r:id="rId35"/>
    <p:sldId id="288" r:id="rId36"/>
    <p:sldId id="261" r:id="rId37"/>
    <p:sldId id="309" r:id="rId38"/>
    <p:sldId id="310" r:id="rId39"/>
    <p:sldId id="290" r:id="rId40"/>
    <p:sldId id="263" r:id="rId41"/>
    <p:sldId id="311" r:id="rId42"/>
    <p:sldId id="312" r:id="rId43"/>
    <p:sldId id="316" r:id="rId44"/>
    <p:sldId id="317" r:id="rId45"/>
    <p:sldId id="318" r:id="rId46"/>
    <p:sldId id="320" r:id="rId47"/>
    <p:sldId id="321" r:id="rId48"/>
    <p:sldId id="322" r:id="rId49"/>
    <p:sldId id="323" r:id="rId50"/>
    <p:sldId id="364" r:id="rId51"/>
    <p:sldId id="265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279" r:id="rId60"/>
    <p:sldId id="280" r:id="rId61"/>
    <p:sldId id="281" r:id="rId62"/>
    <p:sldId id="331" r:id="rId63"/>
    <p:sldId id="332" r:id="rId64"/>
    <p:sldId id="282" r:id="rId65"/>
    <p:sldId id="333" r:id="rId66"/>
    <p:sldId id="334" r:id="rId67"/>
    <p:sldId id="285" r:id="rId68"/>
    <p:sldId id="335" r:id="rId69"/>
    <p:sldId id="319" r:id="rId70"/>
    <p:sldId id="339" r:id="rId71"/>
    <p:sldId id="340" r:id="rId72"/>
    <p:sldId id="341" r:id="rId73"/>
    <p:sldId id="342" r:id="rId74"/>
    <p:sldId id="343" r:id="rId75"/>
    <p:sldId id="295" r:id="rId76"/>
    <p:sldId id="352" r:id="rId77"/>
    <p:sldId id="353" r:id="rId78"/>
    <p:sldId id="305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Zubair Shah" userId="c6492983-8ddd-4135-b34f-0085e0bad6c6" providerId="ADAL" clId="{7C769EF0-2248-4D85-A7E1-67A2A405C401}"/>
    <pc:docChg chg="modSld">
      <pc:chgData name="Dr. Zubair Shah" userId="c6492983-8ddd-4135-b34f-0085e0bad6c6" providerId="ADAL" clId="{7C769EF0-2248-4D85-A7E1-67A2A405C401}" dt="2020-09-18T12:47:44.616" v="0" actId="6549"/>
      <pc:docMkLst>
        <pc:docMk/>
      </pc:docMkLst>
      <pc:sldChg chg="modSp mod">
        <pc:chgData name="Dr. Zubair Shah" userId="c6492983-8ddd-4135-b34f-0085e0bad6c6" providerId="ADAL" clId="{7C769EF0-2248-4D85-A7E1-67A2A405C401}" dt="2020-09-18T12:47:44.616" v="0" actId="6549"/>
        <pc:sldMkLst>
          <pc:docMk/>
          <pc:sldMk cId="2838853161" sldId="365"/>
        </pc:sldMkLst>
        <pc:spChg chg="mod">
          <ac:chgData name="Dr. Zubair Shah" userId="c6492983-8ddd-4135-b34f-0085e0bad6c6" providerId="ADAL" clId="{7C769EF0-2248-4D85-A7E1-67A2A405C401}" dt="2020-09-18T12:47:44.616" v="0" actId="6549"/>
          <ac:spMkLst>
            <pc:docMk/>
            <pc:sldMk cId="2838853161" sldId="365"/>
            <ac:spMk id="3" creationId="{75AC9A9C-B7B3-4D15-A9D3-C8C511DE0DA1}"/>
          </ac:spMkLst>
        </pc:spChg>
      </pc:sldChg>
    </pc:docChg>
  </pc:docChgLst>
  <pc:docChgLst>
    <pc:chgData name="Dr. Zubair Shah" userId="c6492983-8ddd-4135-b34f-0085e0bad6c6" providerId="ADAL" clId="{14FE2F80-3EAA-4475-ABAE-86F0BB9FB022}"/>
    <pc:docChg chg="undo redo custSel mod addSld delSld modSld sldOrd">
      <pc:chgData name="Dr. Zubair Shah" userId="c6492983-8ddd-4135-b34f-0085e0bad6c6" providerId="ADAL" clId="{14FE2F80-3EAA-4475-ABAE-86F0BB9FB022}" dt="2020-08-24T11:41:49.956" v="7446" actId="20577"/>
      <pc:docMkLst>
        <pc:docMk/>
      </pc:docMkLst>
      <pc:sldChg chg="del">
        <pc:chgData name="Dr. Zubair Shah" userId="c6492983-8ddd-4135-b34f-0085e0bad6c6" providerId="ADAL" clId="{14FE2F80-3EAA-4475-ABAE-86F0BB9FB022}" dt="2020-08-16T13:58:59.065" v="9" actId="47"/>
        <pc:sldMkLst>
          <pc:docMk/>
          <pc:sldMk cId="3544724669" sldId="256"/>
        </pc:sldMkLst>
      </pc:sldChg>
      <pc:sldChg chg="delSp modSp add del modTransition">
        <pc:chgData name="Dr. Zubair Shah" userId="c6492983-8ddd-4135-b34f-0085e0bad6c6" providerId="ADAL" clId="{14FE2F80-3EAA-4475-ABAE-86F0BB9FB022}" dt="2020-08-17T10:39:42.815" v="2556" actId="1076"/>
        <pc:sldMkLst>
          <pc:docMk/>
          <pc:sldMk cId="0" sldId="257"/>
        </pc:sldMkLst>
        <pc:spChg chg="mod">
          <ac:chgData name="Dr. Zubair Shah" userId="c6492983-8ddd-4135-b34f-0085e0bad6c6" providerId="ADAL" clId="{14FE2F80-3EAA-4475-ABAE-86F0BB9FB022}" dt="2020-08-16T14:23:52.263" v="349"/>
          <ac:spMkLst>
            <pc:docMk/>
            <pc:sldMk cId="0" sldId="257"/>
            <ac:spMk id="1026" creationId="{37965D45-B0B0-47A5-9567-BDC32E43A28E}"/>
          </ac:spMkLst>
        </pc:spChg>
        <pc:spChg chg="del">
          <ac:chgData name="Dr. Zubair Shah" userId="c6492983-8ddd-4135-b34f-0085e0bad6c6" providerId="ADAL" clId="{14FE2F80-3EAA-4475-ABAE-86F0BB9FB022}" dt="2020-08-17T10:39:20.412" v="2552" actId="478"/>
          <ac:spMkLst>
            <pc:docMk/>
            <pc:sldMk cId="0" sldId="257"/>
            <ac:spMk id="16387" creationId="{D1D741B7-9220-AD48-8444-D9675CB7F6CE}"/>
          </ac:spMkLst>
        </pc:spChg>
        <pc:spChg chg="mod">
          <ac:chgData name="Dr. Zubair Shah" userId="c6492983-8ddd-4135-b34f-0085e0bad6c6" providerId="ADAL" clId="{14FE2F80-3EAA-4475-ABAE-86F0BB9FB022}" dt="2020-08-17T10:39:40.068" v="2555" actId="1076"/>
          <ac:spMkLst>
            <pc:docMk/>
            <pc:sldMk cId="0" sldId="257"/>
            <ac:spMk id="16390" creationId="{069E3B6B-25EF-2B44-A500-209E160BEB45}"/>
          </ac:spMkLst>
        </pc:spChg>
        <pc:spChg chg="del mod">
          <ac:chgData name="Dr. Zubair Shah" userId="c6492983-8ddd-4135-b34f-0085e0bad6c6" providerId="ADAL" clId="{14FE2F80-3EAA-4475-ABAE-86F0BB9FB022}" dt="2020-08-17T10:39:36.151" v="2554" actId="478"/>
          <ac:spMkLst>
            <pc:docMk/>
            <pc:sldMk cId="0" sldId="257"/>
            <ac:spMk id="16395" creationId="{67C3F4C9-04AA-6F4C-A766-F034F304B615}"/>
          </ac:spMkLst>
        </pc:spChg>
        <pc:picChg chg="mod">
          <ac:chgData name="Dr. Zubair Shah" userId="c6492983-8ddd-4135-b34f-0085e0bad6c6" providerId="ADAL" clId="{14FE2F80-3EAA-4475-ABAE-86F0BB9FB022}" dt="2020-08-17T10:39:42.815" v="2556" actId="1076"/>
          <ac:picMkLst>
            <pc:docMk/>
            <pc:sldMk cId="0" sldId="257"/>
            <ac:picMk id="16394" creationId="{F352E1D3-9B62-4649-A54D-F6E9ED5F644C}"/>
          </ac:picMkLst>
        </pc:picChg>
      </pc:sldChg>
      <pc:sldChg chg="addSp modSp new del mod setBg">
        <pc:chgData name="Dr. Zubair Shah" userId="c6492983-8ddd-4135-b34f-0085e0bad6c6" providerId="ADAL" clId="{14FE2F80-3EAA-4475-ABAE-86F0BB9FB022}" dt="2020-08-16T13:58:01.765" v="4" actId="47"/>
        <pc:sldMkLst>
          <pc:docMk/>
          <pc:sldMk cId="3969787426" sldId="257"/>
        </pc:sldMkLst>
        <pc:spChg chg="mod">
          <ac:chgData name="Dr. Zubair Shah" userId="c6492983-8ddd-4135-b34f-0085e0bad6c6" providerId="ADAL" clId="{14FE2F80-3EAA-4475-ABAE-86F0BB9FB022}" dt="2020-08-16T13:57:50.078" v="2" actId="26606"/>
          <ac:spMkLst>
            <pc:docMk/>
            <pc:sldMk cId="3969787426" sldId="257"/>
            <ac:spMk id="2" creationId="{541A6CFF-16EC-4BD8-B1A1-3731A4C6C129}"/>
          </ac:spMkLst>
        </pc:spChg>
        <pc:spChg chg="mod">
          <ac:chgData name="Dr. Zubair Shah" userId="c6492983-8ddd-4135-b34f-0085e0bad6c6" providerId="ADAL" clId="{14FE2F80-3EAA-4475-ABAE-86F0BB9FB022}" dt="2020-08-16T13:57:50.078" v="2" actId="26606"/>
          <ac:spMkLst>
            <pc:docMk/>
            <pc:sldMk cId="3969787426" sldId="257"/>
            <ac:spMk id="3" creationId="{21BA01D3-421F-491E-B049-7AF5E8D86F9E}"/>
          </ac:spMkLst>
        </pc:spChg>
        <pc:spChg chg="add">
          <ac:chgData name="Dr. Zubair Shah" userId="c6492983-8ddd-4135-b34f-0085e0bad6c6" providerId="ADAL" clId="{14FE2F80-3EAA-4475-ABAE-86F0BB9FB022}" dt="2020-08-16T13:57:50.078" v="2" actId="26606"/>
          <ac:spMkLst>
            <pc:docMk/>
            <pc:sldMk cId="3969787426" sldId="257"/>
            <ac:spMk id="8" creationId="{B1CCD5EF-766D-43B9-A25D-19122E5FB181}"/>
          </ac:spMkLst>
        </pc:spChg>
        <pc:spChg chg="add">
          <ac:chgData name="Dr. Zubair Shah" userId="c6492983-8ddd-4135-b34f-0085e0bad6c6" providerId="ADAL" clId="{14FE2F80-3EAA-4475-ABAE-86F0BB9FB022}" dt="2020-08-16T13:57:50.078" v="2" actId="26606"/>
          <ac:spMkLst>
            <pc:docMk/>
            <pc:sldMk cId="3969787426" sldId="257"/>
            <ac:spMk id="10" creationId="{FD9699C9-77F1-4E33-A750-CB78C7EA29E6}"/>
          </ac:spMkLst>
        </pc:spChg>
      </pc:sldChg>
      <pc:sldChg chg="add modTransition">
        <pc:chgData name="Dr. Zubair Shah" userId="c6492983-8ddd-4135-b34f-0085e0bad6c6" providerId="ADAL" clId="{14FE2F80-3EAA-4475-ABAE-86F0BB9FB022}" dt="2020-08-16T14:36:49.694" v="370"/>
        <pc:sldMkLst>
          <pc:docMk/>
          <pc:sldMk cId="0" sldId="258"/>
        </pc:sldMkLst>
      </pc:sldChg>
      <pc:sldChg chg="new del">
        <pc:chgData name="Dr. Zubair Shah" userId="c6492983-8ddd-4135-b34f-0085e0bad6c6" providerId="ADAL" clId="{14FE2F80-3EAA-4475-ABAE-86F0BB9FB022}" dt="2020-08-16T13:58:55.670" v="8" actId="47"/>
        <pc:sldMkLst>
          <pc:docMk/>
          <pc:sldMk cId="2415494288" sldId="258"/>
        </pc:sldMkLst>
      </pc:sldChg>
      <pc:sldChg chg="addSp delSp modSp add mod modTransition setBg">
        <pc:chgData name="Dr. Zubair Shah" userId="c6492983-8ddd-4135-b34f-0085e0bad6c6" providerId="ADAL" clId="{14FE2F80-3EAA-4475-ABAE-86F0BB9FB022}" dt="2020-08-17T12:49:28.266" v="2721" actId="255"/>
        <pc:sldMkLst>
          <pc:docMk/>
          <pc:sldMk cId="0" sldId="259"/>
        </pc:sldMkLst>
        <pc:spChg chg="add del mod">
          <ac:chgData name="Dr. Zubair Shah" userId="c6492983-8ddd-4135-b34f-0085e0bad6c6" providerId="ADAL" clId="{14FE2F80-3EAA-4475-ABAE-86F0BB9FB022}" dt="2020-08-17T09:17:41.175" v="995" actId="478"/>
          <ac:spMkLst>
            <pc:docMk/>
            <pc:sldMk cId="0" sldId="259"/>
            <ac:spMk id="7" creationId="{C183FDF8-45C6-4E1F-ADE0-F8D08B091EBF}"/>
          </ac:spMkLst>
        </pc:spChg>
        <pc:spChg chg="add del">
          <ac:chgData name="Dr. Zubair Shah" userId="c6492983-8ddd-4135-b34f-0085e0bad6c6" providerId="ADAL" clId="{14FE2F80-3EAA-4475-ABAE-86F0BB9FB022}" dt="2020-08-16T14:35:48.584" v="368" actId="26606"/>
          <ac:spMkLst>
            <pc:docMk/>
            <pc:sldMk cId="0" sldId="259"/>
            <ac:spMk id="71" creationId="{FFD48BC7-DC40-47DE-87EE-9F4B6ECB9ABB}"/>
          </ac:spMkLst>
        </pc:spChg>
        <pc:spChg chg="add del">
          <ac:chgData name="Dr. Zubair Shah" userId="c6492983-8ddd-4135-b34f-0085e0bad6c6" providerId="ADAL" clId="{14FE2F80-3EAA-4475-ABAE-86F0BB9FB022}" dt="2020-08-16T14:35:48.584" v="368" actId="26606"/>
          <ac:spMkLst>
            <pc:docMk/>
            <pc:sldMk cId="0" sldId="259"/>
            <ac:spMk id="73" creationId="{E502BBC7-2C76-46F3-BC24-5985BC13DB88}"/>
          </ac:spMkLst>
        </pc:spChg>
        <pc:spChg chg="add del">
          <ac:chgData name="Dr. Zubair Shah" userId="c6492983-8ddd-4135-b34f-0085e0bad6c6" providerId="ADAL" clId="{14FE2F80-3EAA-4475-ABAE-86F0BB9FB022}" dt="2020-08-16T14:35:48.584" v="368" actId="26606"/>
          <ac:spMkLst>
            <pc:docMk/>
            <pc:sldMk cId="0" sldId="259"/>
            <ac:spMk id="75" creationId="{C7F28D52-2A5F-4D23-81AE-7CB8B591C7AF}"/>
          </ac:spMkLst>
        </pc:spChg>
        <pc:spChg chg="add del">
          <ac:chgData name="Dr. Zubair Shah" userId="c6492983-8ddd-4135-b34f-0085e0bad6c6" providerId="ADAL" clId="{14FE2F80-3EAA-4475-ABAE-86F0BB9FB022}" dt="2020-08-16T14:35:48.584" v="368" actId="26606"/>
          <ac:spMkLst>
            <pc:docMk/>
            <pc:sldMk cId="0" sldId="259"/>
            <ac:spMk id="77" creationId="{3629484E-3792-4B3D-89AD-7C8A1ED0E0D4}"/>
          </ac:spMkLst>
        </pc:spChg>
        <pc:spChg chg="mod">
          <ac:chgData name="Dr. Zubair Shah" userId="c6492983-8ddd-4135-b34f-0085e0bad6c6" providerId="ADAL" clId="{14FE2F80-3EAA-4475-ABAE-86F0BB9FB022}" dt="2020-08-17T12:49:28.266" v="2721" actId="255"/>
          <ac:spMkLst>
            <pc:docMk/>
            <pc:sldMk cId="0" sldId="259"/>
            <ac:spMk id="2050" creationId="{776B0F29-E19D-4183-9233-1075FDB17F23}"/>
          </ac:spMkLst>
        </pc:spChg>
      </pc:sldChg>
      <pc:sldChg chg="del">
        <pc:chgData name="Dr. Zubair Shah" userId="c6492983-8ddd-4135-b34f-0085e0bad6c6" providerId="ADAL" clId="{14FE2F80-3EAA-4475-ABAE-86F0BB9FB022}" dt="2020-08-16T13:57:38.326" v="0" actId="47"/>
        <pc:sldMkLst>
          <pc:docMk/>
          <pc:sldMk cId="3842507462" sldId="259"/>
        </pc:sldMkLst>
      </pc:sldChg>
      <pc:sldChg chg="addSp delSp modSp add del mod modTransition">
        <pc:chgData name="Dr. Zubair Shah" userId="c6492983-8ddd-4135-b34f-0085e0bad6c6" providerId="ADAL" clId="{14FE2F80-3EAA-4475-ABAE-86F0BB9FB022}" dt="2020-08-17T10:44:41.779" v="2618" actId="14100"/>
        <pc:sldMkLst>
          <pc:docMk/>
          <pc:sldMk cId="0" sldId="260"/>
        </pc:sldMkLst>
        <pc:spChg chg="add mod">
          <ac:chgData name="Dr. Zubair Shah" userId="c6492983-8ddd-4135-b34f-0085e0bad6c6" providerId="ADAL" clId="{14FE2F80-3EAA-4475-ABAE-86F0BB9FB022}" dt="2020-08-17T10:41:52.108" v="2589" actId="1076"/>
          <ac:spMkLst>
            <pc:docMk/>
            <pc:sldMk cId="0" sldId="260"/>
            <ac:spMk id="2" creationId="{9F4B5771-66E7-4386-B8F1-3AD374C3DD65}"/>
          </ac:spMkLst>
        </pc:spChg>
        <pc:spChg chg="mod">
          <ac:chgData name="Dr. Zubair Shah" userId="c6492983-8ddd-4135-b34f-0085e0bad6c6" providerId="ADAL" clId="{14FE2F80-3EAA-4475-ABAE-86F0BB9FB022}" dt="2020-08-16T14:23:52.263" v="349"/>
          <ac:spMkLst>
            <pc:docMk/>
            <pc:sldMk cId="0" sldId="260"/>
            <ac:spMk id="7170" creationId="{03A2F0EB-38AC-4C63-85C2-D52C75EFE7A3}"/>
          </ac:spMkLst>
        </pc:spChg>
        <pc:spChg chg="mod">
          <ac:chgData name="Dr. Zubair Shah" userId="c6492983-8ddd-4135-b34f-0085e0bad6c6" providerId="ADAL" clId="{14FE2F80-3EAA-4475-ABAE-86F0BB9FB022}" dt="2020-08-16T14:23:52.424" v="350" actId="27636"/>
          <ac:spMkLst>
            <pc:docMk/>
            <pc:sldMk cId="0" sldId="260"/>
            <ac:spMk id="7171" creationId="{3122927E-572C-4411-BA12-4EC2AFC9DF61}"/>
          </ac:spMkLst>
        </pc:spChg>
        <pc:spChg chg="del">
          <ac:chgData name="Dr. Zubair Shah" userId="c6492983-8ddd-4135-b34f-0085e0bad6c6" providerId="ADAL" clId="{14FE2F80-3EAA-4475-ABAE-86F0BB9FB022}" dt="2020-08-17T10:41:12.497" v="2567" actId="478"/>
          <ac:spMkLst>
            <pc:docMk/>
            <pc:sldMk cId="0" sldId="260"/>
            <ac:spMk id="49154" creationId="{2CE185D5-3F32-8C47-AC4B-B7310BF887CD}"/>
          </ac:spMkLst>
        </pc:spChg>
        <pc:spChg chg="del mod">
          <ac:chgData name="Dr. Zubair Shah" userId="c6492983-8ddd-4135-b34f-0085e0bad6c6" providerId="ADAL" clId="{14FE2F80-3EAA-4475-ABAE-86F0BB9FB022}" dt="2020-08-17T10:41:32.996" v="2585" actId="478"/>
          <ac:spMkLst>
            <pc:docMk/>
            <pc:sldMk cId="0" sldId="260"/>
            <ac:spMk id="49156" creationId="{097F72CE-9374-F24E-B64A-E4BD18226A4C}"/>
          </ac:spMkLst>
        </pc:spChg>
        <pc:spChg chg="del">
          <ac:chgData name="Dr. Zubair Shah" userId="c6492983-8ddd-4135-b34f-0085e0bad6c6" providerId="ADAL" clId="{14FE2F80-3EAA-4475-ABAE-86F0BB9FB022}" dt="2020-08-17T10:41:06.869" v="2566" actId="478"/>
          <ac:spMkLst>
            <pc:docMk/>
            <pc:sldMk cId="0" sldId="260"/>
            <ac:spMk id="49162" creationId="{1B760A10-2031-5342-97D9-8A9BEB878BE9}"/>
          </ac:spMkLst>
        </pc:spChg>
        <pc:picChg chg="mod">
          <ac:chgData name="Dr. Zubair Shah" userId="c6492983-8ddd-4135-b34f-0085e0bad6c6" providerId="ADAL" clId="{14FE2F80-3EAA-4475-ABAE-86F0BB9FB022}" dt="2020-08-17T10:44:41.779" v="2618" actId="14100"/>
          <ac:picMkLst>
            <pc:docMk/>
            <pc:sldMk cId="0" sldId="260"/>
            <ac:picMk id="49161" creationId="{F4383BF5-96B6-45F7-9E13-409EC3B10EFB}"/>
          </ac:picMkLst>
        </pc:picChg>
      </pc:sldChg>
      <pc:sldChg chg="addSp delSp modSp add del mod modTransition">
        <pc:chgData name="Dr. Zubair Shah" userId="c6492983-8ddd-4135-b34f-0085e0bad6c6" providerId="ADAL" clId="{14FE2F80-3EAA-4475-ABAE-86F0BB9FB022}" dt="2020-08-20T09:52:54.987" v="4142" actId="20577"/>
        <pc:sldMkLst>
          <pc:docMk/>
          <pc:sldMk cId="3457043000" sldId="261"/>
        </pc:sldMkLst>
        <pc:spChg chg="add mod">
          <ac:chgData name="Dr. Zubair Shah" userId="c6492983-8ddd-4135-b34f-0085e0bad6c6" providerId="ADAL" clId="{14FE2F80-3EAA-4475-ABAE-86F0BB9FB022}" dt="2020-08-18T14:02:22.164" v="2885" actId="14100"/>
          <ac:spMkLst>
            <pc:docMk/>
            <pc:sldMk cId="3457043000" sldId="261"/>
            <ac:spMk id="2" creationId="{0598F9B5-9A28-469A-9526-1A4CD1563B2E}"/>
          </ac:spMkLst>
        </pc:spChg>
        <pc:spChg chg="mod">
          <ac:chgData name="Dr. Zubair Shah" userId="c6492983-8ddd-4135-b34f-0085e0bad6c6" providerId="ADAL" clId="{14FE2F80-3EAA-4475-ABAE-86F0BB9FB022}" dt="2020-08-20T09:52:54.987" v="4142" actId="20577"/>
          <ac:spMkLst>
            <pc:docMk/>
            <pc:sldMk cId="3457043000" sldId="261"/>
            <ac:spMk id="10242" creationId="{43AA8E03-8E1D-4E1B-83EF-B744FE86ABFE}"/>
          </ac:spMkLst>
        </pc:spChg>
        <pc:spChg chg="mod">
          <ac:chgData name="Dr. Zubair Shah" userId="c6492983-8ddd-4135-b34f-0085e0bad6c6" providerId="ADAL" clId="{14FE2F80-3EAA-4475-ABAE-86F0BB9FB022}" dt="2020-08-18T14:16:35.558" v="3073" actId="20577"/>
          <ac:spMkLst>
            <pc:docMk/>
            <pc:sldMk cId="3457043000" sldId="261"/>
            <ac:spMk id="10243" creationId="{6F72D450-E069-4282-BA88-5B3CFD99D890}"/>
          </ac:spMkLst>
        </pc:spChg>
        <pc:spChg chg="mod">
          <ac:chgData name="Dr. Zubair Shah" userId="c6492983-8ddd-4135-b34f-0085e0bad6c6" providerId="ADAL" clId="{14FE2F80-3EAA-4475-ABAE-86F0BB9FB022}" dt="2020-08-18T14:02:12.716" v="2882" actId="14100"/>
          <ac:spMkLst>
            <pc:docMk/>
            <pc:sldMk cId="3457043000" sldId="261"/>
            <ac:spMk id="10266" creationId="{4F3CFED1-A37A-4E6B-B1AA-EA7468A5CA60}"/>
          </ac:spMkLst>
        </pc:spChg>
        <pc:spChg chg="mod">
          <ac:chgData name="Dr. Zubair Shah" userId="c6492983-8ddd-4135-b34f-0085e0bad6c6" providerId="ADAL" clId="{14FE2F80-3EAA-4475-ABAE-86F0BB9FB022}" dt="2020-08-18T14:02:07.148" v="2880" actId="14100"/>
          <ac:spMkLst>
            <pc:docMk/>
            <pc:sldMk cId="3457043000" sldId="261"/>
            <ac:spMk id="10267" creationId="{167541F4-B6C4-48C9-B0C6-EFFA3995F75F}"/>
          </ac:spMkLst>
        </pc:spChg>
        <pc:spChg chg="del mod">
          <ac:chgData name="Dr. Zubair Shah" userId="c6492983-8ddd-4135-b34f-0085e0bad6c6" providerId="ADAL" clId="{14FE2F80-3EAA-4475-ABAE-86F0BB9FB022}" dt="2020-08-16T14:13:57.340" v="167" actId="478"/>
          <ac:spMkLst>
            <pc:docMk/>
            <pc:sldMk cId="3457043000" sldId="261"/>
            <ac:spMk id="10268" creationId="{1E8F2F67-90C5-455F-A794-2B5A44F6FC36}"/>
          </ac:spMkLst>
        </pc:spChg>
        <pc:spChg chg="mod">
          <ac:chgData name="Dr. Zubair Shah" userId="c6492983-8ddd-4135-b34f-0085e0bad6c6" providerId="ADAL" clId="{14FE2F80-3EAA-4475-ABAE-86F0BB9FB022}" dt="2020-08-18T14:02:31.403" v="2888" actId="14100"/>
          <ac:spMkLst>
            <pc:docMk/>
            <pc:sldMk cId="3457043000" sldId="261"/>
            <ac:spMk id="10277" creationId="{302A0590-8E37-4A16-AC59-2459C6EBAE80}"/>
          </ac:spMkLst>
        </pc:spChg>
        <pc:spChg chg="mod">
          <ac:chgData name="Dr. Zubair Shah" userId="c6492983-8ddd-4135-b34f-0085e0bad6c6" providerId="ADAL" clId="{14FE2F80-3EAA-4475-ABAE-86F0BB9FB022}" dt="2020-08-18T14:02:53.044" v="2895" actId="14100"/>
          <ac:spMkLst>
            <pc:docMk/>
            <pc:sldMk cId="3457043000" sldId="261"/>
            <ac:spMk id="10279" creationId="{186EE4FC-9B2F-4230-B86E-32F3600D012D}"/>
          </ac:spMkLst>
        </pc:spChg>
        <pc:spChg chg="mod">
          <ac:chgData name="Dr. Zubair Shah" userId="c6492983-8ddd-4135-b34f-0085e0bad6c6" providerId="ADAL" clId="{14FE2F80-3EAA-4475-ABAE-86F0BB9FB022}" dt="2020-08-18T14:02:59.755" v="2897" actId="14100"/>
          <ac:spMkLst>
            <pc:docMk/>
            <pc:sldMk cId="3457043000" sldId="261"/>
            <ac:spMk id="10282" creationId="{B3F9E97A-70E7-4098-AACA-2E81A64CB846}"/>
          </ac:spMkLst>
        </pc:spChg>
        <pc:spChg chg="mod">
          <ac:chgData name="Dr. Zubair Shah" userId="c6492983-8ddd-4135-b34f-0085e0bad6c6" providerId="ADAL" clId="{14FE2F80-3EAA-4475-ABAE-86F0BB9FB022}" dt="2020-08-18T13:54:16.381" v="2818" actId="14100"/>
          <ac:spMkLst>
            <pc:docMk/>
            <pc:sldMk cId="3457043000" sldId="261"/>
            <ac:spMk id="10284" creationId="{FFF94FC4-54E4-44AE-AD2E-2C776FADEB9C}"/>
          </ac:spMkLst>
        </pc:spChg>
        <pc:spChg chg="mod">
          <ac:chgData name="Dr. Zubair Shah" userId="c6492983-8ddd-4135-b34f-0085e0bad6c6" providerId="ADAL" clId="{14FE2F80-3EAA-4475-ABAE-86F0BB9FB022}" dt="2020-08-18T13:54:08.304" v="2816" actId="1076"/>
          <ac:spMkLst>
            <pc:docMk/>
            <pc:sldMk cId="3457043000" sldId="261"/>
            <ac:spMk id="10285" creationId="{BF0B6E1C-FAE4-4CD5-9F72-B8E4B4B7C149}"/>
          </ac:spMkLst>
        </pc:spChg>
        <pc:spChg chg="del mod">
          <ac:chgData name="Dr. Zubair Shah" userId="c6492983-8ddd-4135-b34f-0085e0bad6c6" providerId="ADAL" clId="{14FE2F80-3EAA-4475-ABAE-86F0BB9FB022}" dt="2020-08-18T14:01:46.152" v="2878" actId="478"/>
          <ac:spMkLst>
            <pc:docMk/>
            <pc:sldMk cId="3457043000" sldId="261"/>
            <ac:spMk id="10286" creationId="{1125667E-137E-4621-A6D6-91C41662838C}"/>
          </ac:spMkLst>
        </pc:spChg>
      </pc:sldChg>
      <pc:sldChg chg="delSp modSp add del modTransition">
        <pc:chgData name="Dr. Zubair Shah" userId="c6492983-8ddd-4135-b34f-0085e0bad6c6" providerId="ADAL" clId="{14FE2F80-3EAA-4475-ABAE-86F0BB9FB022}" dt="2020-08-17T10:52:12.267" v="2700" actId="1076"/>
        <pc:sldMkLst>
          <pc:docMk/>
          <pc:sldMk cId="0" sldId="262"/>
        </pc:sldMkLst>
        <pc:spChg chg="mod">
          <ac:chgData name="Dr. Zubair Shah" userId="c6492983-8ddd-4135-b34f-0085e0bad6c6" providerId="ADAL" clId="{14FE2F80-3EAA-4475-ABAE-86F0BB9FB022}" dt="2020-08-16T14:23:52.263" v="349"/>
          <ac:spMkLst>
            <pc:docMk/>
            <pc:sldMk cId="0" sldId="262"/>
            <ac:spMk id="11266" creationId="{4352C184-60BD-41E9-8DF2-0BA0D08FE51B}"/>
          </ac:spMkLst>
        </pc:spChg>
        <pc:spChg chg="mod">
          <ac:chgData name="Dr. Zubair Shah" userId="c6492983-8ddd-4135-b34f-0085e0bad6c6" providerId="ADAL" clId="{14FE2F80-3EAA-4475-ABAE-86F0BB9FB022}" dt="2020-08-16T14:23:52.263" v="349"/>
          <ac:spMkLst>
            <pc:docMk/>
            <pc:sldMk cId="0" sldId="262"/>
            <ac:spMk id="11267" creationId="{068CC4A3-CE25-416B-B3E0-6D3F17F50E08}"/>
          </ac:spMkLst>
        </pc:spChg>
        <pc:spChg chg="del">
          <ac:chgData name="Dr. Zubair Shah" userId="c6492983-8ddd-4135-b34f-0085e0bad6c6" providerId="ADAL" clId="{14FE2F80-3EAA-4475-ABAE-86F0BB9FB022}" dt="2020-08-17T10:51:59.376" v="2696" actId="478"/>
          <ac:spMkLst>
            <pc:docMk/>
            <pc:sldMk cId="0" sldId="262"/>
            <ac:spMk id="51202" creationId="{29BEF22F-B67E-3A40-9987-1A05E8E816C7}"/>
          </ac:spMkLst>
        </pc:spChg>
        <pc:spChg chg="mod">
          <ac:chgData name="Dr. Zubair Shah" userId="c6492983-8ddd-4135-b34f-0085e0bad6c6" providerId="ADAL" clId="{14FE2F80-3EAA-4475-ABAE-86F0BB9FB022}" dt="2020-08-17T10:52:12.267" v="2700" actId="1076"/>
          <ac:spMkLst>
            <pc:docMk/>
            <pc:sldMk cId="0" sldId="262"/>
            <ac:spMk id="51204" creationId="{559712D2-A606-F44A-86F2-A15D1D3FE805}"/>
          </ac:spMkLst>
        </pc:spChg>
        <pc:spChg chg="del">
          <ac:chgData name="Dr. Zubair Shah" userId="c6492983-8ddd-4135-b34f-0085e0bad6c6" providerId="ADAL" clId="{14FE2F80-3EAA-4475-ABAE-86F0BB9FB022}" dt="2020-08-17T10:52:07.483" v="2698" actId="478"/>
          <ac:spMkLst>
            <pc:docMk/>
            <pc:sldMk cId="0" sldId="262"/>
            <ac:spMk id="51208" creationId="{BBB09712-C5A4-1D49-9D39-D682F6644A10}"/>
          </ac:spMkLst>
        </pc:spChg>
        <pc:picChg chg="mod">
          <ac:chgData name="Dr. Zubair Shah" userId="c6492983-8ddd-4135-b34f-0085e0bad6c6" providerId="ADAL" clId="{14FE2F80-3EAA-4475-ABAE-86F0BB9FB022}" dt="2020-08-17T10:52:09.395" v="2699" actId="1076"/>
          <ac:picMkLst>
            <pc:docMk/>
            <pc:sldMk cId="0" sldId="262"/>
            <ac:picMk id="51207" creationId="{C936F9C5-F307-3D4A-8EB1-BD35D5088EC7}"/>
          </ac:picMkLst>
        </pc:picChg>
      </pc:sldChg>
      <pc:sldChg chg="addSp delSp modSp add del mod modTransition">
        <pc:chgData name="Dr. Zubair Shah" userId="c6492983-8ddd-4135-b34f-0085e0bad6c6" providerId="ADAL" clId="{14FE2F80-3EAA-4475-ABAE-86F0BB9FB022}" dt="2020-08-20T09:56:17.940" v="4292" actId="20577"/>
        <pc:sldMkLst>
          <pc:docMk/>
          <pc:sldMk cId="418654231" sldId="263"/>
        </pc:sldMkLst>
        <pc:spChg chg="add mod">
          <ac:chgData name="Dr. Zubair Shah" userId="c6492983-8ddd-4135-b34f-0085e0bad6c6" providerId="ADAL" clId="{14FE2F80-3EAA-4475-ABAE-86F0BB9FB022}" dt="2020-08-18T14:30:51.287" v="3260" actId="20577"/>
          <ac:spMkLst>
            <pc:docMk/>
            <pc:sldMk cId="418654231" sldId="263"/>
            <ac:spMk id="2" creationId="{29163278-F78F-4FD9-9258-79F47E46E85A}"/>
          </ac:spMkLst>
        </pc:spChg>
        <pc:spChg chg="mod">
          <ac:chgData name="Dr. Zubair Shah" userId="c6492983-8ddd-4135-b34f-0085e0bad6c6" providerId="ADAL" clId="{14FE2F80-3EAA-4475-ABAE-86F0BB9FB022}" dt="2020-08-20T09:56:17.940" v="4292" actId="20577"/>
          <ac:spMkLst>
            <pc:docMk/>
            <pc:sldMk cId="418654231" sldId="263"/>
            <ac:spMk id="12290" creationId="{1AF2585A-C49B-48A6-9E49-2BA10ED7F10A}"/>
          </ac:spMkLst>
        </pc:spChg>
        <pc:spChg chg="mod">
          <ac:chgData name="Dr. Zubair Shah" userId="c6492983-8ddd-4135-b34f-0085e0bad6c6" providerId="ADAL" clId="{14FE2F80-3EAA-4475-ABAE-86F0BB9FB022}" dt="2020-08-18T14:20:53.480" v="3101" actId="20577"/>
          <ac:spMkLst>
            <pc:docMk/>
            <pc:sldMk cId="418654231" sldId="263"/>
            <ac:spMk id="12291" creationId="{955D6720-49C1-4FD3-B36F-D17F617098B7}"/>
          </ac:spMkLst>
        </pc:spChg>
        <pc:spChg chg="mod">
          <ac:chgData name="Dr. Zubair Shah" userId="c6492983-8ddd-4135-b34f-0085e0bad6c6" providerId="ADAL" clId="{14FE2F80-3EAA-4475-ABAE-86F0BB9FB022}" dt="2020-08-18T14:23:06.520" v="3125" actId="14100"/>
          <ac:spMkLst>
            <pc:docMk/>
            <pc:sldMk cId="418654231" sldId="263"/>
            <ac:spMk id="12301" creationId="{E55F59CE-F8D0-44FA-B3B5-AA5AD58A88E8}"/>
          </ac:spMkLst>
        </pc:spChg>
        <pc:spChg chg="mod">
          <ac:chgData name="Dr. Zubair Shah" userId="c6492983-8ddd-4135-b34f-0085e0bad6c6" providerId="ADAL" clId="{14FE2F80-3EAA-4475-ABAE-86F0BB9FB022}" dt="2020-08-18T14:18:36.697" v="3074" actId="1076"/>
          <ac:spMkLst>
            <pc:docMk/>
            <pc:sldMk cId="418654231" sldId="263"/>
            <ac:spMk id="12302" creationId="{78A662D4-85BD-4ECC-8C3A-A237DD776496}"/>
          </ac:spMkLst>
        </pc:spChg>
        <pc:spChg chg="mod">
          <ac:chgData name="Dr. Zubair Shah" userId="c6492983-8ddd-4135-b34f-0085e0bad6c6" providerId="ADAL" clId="{14FE2F80-3EAA-4475-ABAE-86F0BB9FB022}" dt="2020-08-18T14:18:36.697" v="3074" actId="1076"/>
          <ac:spMkLst>
            <pc:docMk/>
            <pc:sldMk cId="418654231" sldId="263"/>
            <ac:spMk id="12303" creationId="{E5B98147-4ACF-4F5C-8CF6-98B800ABB1E2}"/>
          </ac:spMkLst>
        </pc:spChg>
        <pc:spChg chg="mod">
          <ac:chgData name="Dr. Zubair Shah" userId="c6492983-8ddd-4135-b34f-0085e0bad6c6" providerId="ADAL" clId="{14FE2F80-3EAA-4475-ABAE-86F0BB9FB022}" dt="2020-08-18T14:18:36.697" v="3074" actId="1076"/>
          <ac:spMkLst>
            <pc:docMk/>
            <pc:sldMk cId="418654231" sldId="263"/>
            <ac:spMk id="12304" creationId="{4DFCF7E1-D92A-42E1-85DE-3619C20A7747}"/>
          </ac:spMkLst>
        </pc:spChg>
        <pc:spChg chg="mod">
          <ac:chgData name="Dr. Zubair Shah" userId="c6492983-8ddd-4135-b34f-0085e0bad6c6" providerId="ADAL" clId="{14FE2F80-3EAA-4475-ABAE-86F0BB9FB022}" dt="2020-08-18T14:18:36.697" v="3074" actId="1076"/>
          <ac:spMkLst>
            <pc:docMk/>
            <pc:sldMk cId="418654231" sldId="263"/>
            <ac:spMk id="12305" creationId="{74AEE423-E66F-4466-A4B1-B76621905DD9}"/>
          </ac:spMkLst>
        </pc:spChg>
        <pc:spChg chg="mod">
          <ac:chgData name="Dr. Zubair Shah" userId="c6492983-8ddd-4135-b34f-0085e0bad6c6" providerId="ADAL" clId="{14FE2F80-3EAA-4475-ABAE-86F0BB9FB022}" dt="2020-08-18T14:18:36.697" v="3074" actId="1076"/>
          <ac:spMkLst>
            <pc:docMk/>
            <pc:sldMk cId="418654231" sldId="263"/>
            <ac:spMk id="12306" creationId="{326358AE-72BB-423B-BE93-F5DAA6890433}"/>
          </ac:spMkLst>
        </pc:spChg>
        <pc:spChg chg="mod">
          <ac:chgData name="Dr. Zubair Shah" userId="c6492983-8ddd-4135-b34f-0085e0bad6c6" providerId="ADAL" clId="{14FE2F80-3EAA-4475-ABAE-86F0BB9FB022}" dt="2020-08-18T14:18:36.697" v="3074" actId="1076"/>
          <ac:spMkLst>
            <pc:docMk/>
            <pc:sldMk cId="418654231" sldId="263"/>
            <ac:spMk id="12307" creationId="{1434FDA7-1008-4BE6-89BF-8D79D8D4462B}"/>
          </ac:spMkLst>
        </pc:spChg>
        <pc:spChg chg="del mod">
          <ac:chgData name="Dr. Zubair Shah" userId="c6492983-8ddd-4135-b34f-0085e0bad6c6" providerId="ADAL" clId="{14FE2F80-3EAA-4475-ABAE-86F0BB9FB022}" dt="2020-08-18T14:21:00.511" v="3102" actId="478"/>
          <ac:spMkLst>
            <pc:docMk/>
            <pc:sldMk cId="418654231" sldId="263"/>
            <ac:spMk id="12308" creationId="{D700D5B0-9F74-4985-AA8B-253DE2CE144C}"/>
          </ac:spMkLst>
        </pc:spChg>
        <pc:spChg chg="del mod">
          <ac:chgData name="Dr. Zubair Shah" userId="c6492983-8ddd-4135-b34f-0085e0bad6c6" providerId="ADAL" clId="{14FE2F80-3EAA-4475-ABAE-86F0BB9FB022}" dt="2020-08-18T14:21:00.511" v="3102" actId="478"/>
          <ac:spMkLst>
            <pc:docMk/>
            <pc:sldMk cId="418654231" sldId="263"/>
            <ac:spMk id="12309" creationId="{CAB3E524-E3F2-448A-BF1E-7CF6D0A75A1E}"/>
          </ac:spMkLst>
        </pc:spChg>
        <pc:spChg chg="mod">
          <ac:chgData name="Dr. Zubair Shah" userId="c6492983-8ddd-4135-b34f-0085e0bad6c6" providerId="ADAL" clId="{14FE2F80-3EAA-4475-ABAE-86F0BB9FB022}" dt="2020-08-18T14:18:58.473" v="3075" actId="1076"/>
          <ac:spMkLst>
            <pc:docMk/>
            <pc:sldMk cId="418654231" sldId="263"/>
            <ac:spMk id="12310" creationId="{8F40FCB0-4F9F-4334-BA2B-FD0DAABA6088}"/>
          </ac:spMkLst>
        </pc:spChg>
        <pc:spChg chg="mod">
          <ac:chgData name="Dr. Zubair Shah" userId="c6492983-8ddd-4135-b34f-0085e0bad6c6" providerId="ADAL" clId="{14FE2F80-3EAA-4475-ABAE-86F0BB9FB022}" dt="2020-08-18T14:18:58.473" v="3075" actId="1076"/>
          <ac:spMkLst>
            <pc:docMk/>
            <pc:sldMk cId="418654231" sldId="263"/>
            <ac:spMk id="12311" creationId="{98936FCD-4E45-4662-8789-42570B5D1ED4}"/>
          </ac:spMkLst>
        </pc:spChg>
        <pc:spChg chg="mod">
          <ac:chgData name="Dr. Zubair Shah" userId="c6492983-8ddd-4135-b34f-0085e0bad6c6" providerId="ADAL" clId="{14FE2F80-3EAA-4475-ABAE-86F0BB9FB022}" dt="2020-08-18T14:18:58.473" v="3075" actId="1076"/>
          <ac:spMkLst>
            <pc:docMk/>
            <pc:sldMk cId="418654231" sldId="263"/>
            <ac:spMk id="12312" creationId="{2E6B3AB6-80ED-4241-928C-5B6E0CC76688}"/>
          </ac:spMkLst>
        </pc:spChg>
        <pc:spChg chg="mod">
          <ac:chgData name="Dr. Zubair Shah" userId="c6492983-8ddd-4135-b34f-0085e0bad6c6" providerId="ADAL" clId="{14FE2F80-3EAA-4475-ABAE-86F0BB9FB022}" dt="2020-08-18T14:18:58.473" v="3075" actId="1076"/>
          <ac:spMkLst>
            <pc:docMk/>
            <pc:sldMk cId="418654231" sldId="263"/>
            <ac:spMk id="12313" creationId="{E779360D-8306-4286-A3F6-1F7EF7ADC2E7}"/>
          </ac:spMkLst>
        </pc:spChg>
        <pc:spChg chg="mod">
          <ac:chgData name="Dr. Zubair Shah" userId="c6492983-8ddd-4135-b34f-0085e0bad6c6" providerId="ADAL" clId="{14FE2F80-3EAA-4475-ABAE-86F0BB9FB022}" dt="2020-08-18T14:18:58.473" v="3075" actId="1076"/>
          <ac:spMkLst>
            <pc:docMk/>
            <pc:sldMk cId="418654231" sldId="263"/>
            <ac:spMk id="12314" creationId="{137B7613-30F2-4469-A780-C00A4FF4A0E5}"/>
          </ac:spMkLst>
        </pc:spChg>
        <pc:spChg chg="mod">
          <ac:chgData name="Dr. Zubair Shah" userId="c6492983-8ddd-4135-b34f-0085e0bad6c6" providerId="ADAL" clId="{14FE2F80-3EAA-4475-ABAE-86F0BB9FB022}" dt="2020-08-18T14:18:58.473" v="3075" actId="1076"/>
          <ac:spMkLst>
            <pc:docMk/>
            <pc:sldMk cId="418654231" sldId="263"/>
            <ac:spMk id="12315" creationId="{12E2C60B-DF26-40D2-8DD4-DB54C84FD236}"/>
          </ac:spMkLst>
        </pc:spChg>
        <pc:spChg chg="del mod">
          <ac:chgData name="Dr. Zubair Shah" userId="c6492983-8ddd-4135-b34f-0085e0bad6c6" providerId="ADAL" clId="{14FE2F80-3EAA-4475-ABAE-86F0BB9FB022}" dt="2020-08-18T14:21:03.286" v="3103" actId="478"/>
          <ac:spMkLst>
            <pc:docMk/>
            <pc:sldMk cId="418654231" sldId="263"/>
            <ac:spMk id="12316" creationId="{0FD2E6FB-E9C4-4CB8-9EAC-ADC8CD9BD7FE}"/>
          </ac:spMkLst>
        </pc:spChg>
        <pc:spChg chg="del mod">
          <ac:chgData name="Dr. Zubair Shah" userId="c6492983-8ddd-4135-b34f-0085e0bad6c6" providerId="ADAL" clId="{14FE2F80-3EAA-4475-ABAE-86F0BB9FB022}" dt="2020-08-18T14:21:00.511" v="3102" actId="478"/>
          <ac:spMkLst>
            <pc:docMk/>
            <pc:sldMk cId="418654231" sldId="263"/>
            <ac:spMk id="12317" creationId="{412145D4-5C37-4718-A109-0CFC5542CA6E}"/>
          </ac:spMkLst>
        </pc:spChg>
        <pc:spChg chg="mod">
          <ac:chgData name="Dr. Zubair Shah" userId="c6492983-8ddd-4135-b34f-0085e0bad6c6" providerId="ADAL" clId="{14FE2F80-3EAA-4475-ABAE-86F0BB9FB022}" dt="2020-08-18T14:22:59.336" v="3123" actId="14100"/>
          <ac:spMkLst>
            <pc:docMk/>
            <pc:sldMk cId="418654231" sldId="263"/>
            <ac:spMk id="12319" creationId="{94905090-C955-4B73-92F9-83B76A0AFA0A}"/>
          </ac:spMkLst>
        </pc:spChg>
        <pc:spChg chg="mod">
          <ac:chgData name="Dr. Zubair Shah" userId="c6492983-8ddd-4135-b34f-0085e0bad6c6" providerId="ADAL" clId="{14FE2F80-3EAA-4475-ABAE-86F0BB9FB022}" dt="2020-08-18T14:22:49.057" v="3120" actId="14100"/>
          <ac:spMkLst>
            <pc:docMk/>
            <pc:sldMk cId="418654231" sldId="263"/>
            <ac:spMk id="12320" creationId="{253D5DDC-2993-4A53-99FA-6DDE8E107DAA}"/>
          </ac:spMkLst>
        </pc:spChg>
        <pc:spChg chg="mod">
          <ac:chgData name="Dr. Zubair Shah" userId="c6492983-8ddd-4135-b34f-0085e0bad6c6" providerId="ADAL" clId="{14FE2F80-3EAA-4475-ABAE-86F0BB9FB022}" dt="2020-08-18T14:27:50.041" v="3194" actId="14100"/>
          <ac:spMkLst>
            <pc:docMk/>
            <pc:sldMk cId="418654231" sldId="263"/>
            <ac:spMk id="12321" creationId="{438F1B23-3345-4458-B8B9-7FD21F215CD2}"/>
          </ac:spMkLst>
        </pc:spChg>
        <pc:spChg chg="mod">
          <ac:chgData name="Dr. Zubair Shah" userId="c6492983-8ddd-4135-b34f-0085e0bad6c6" providerId="ADAL" clId="{14FE2F80-3EAA-4475-ABAE-86F0BB9FB022}" dt="2020-08-18T14:29:08.410" v="3229" actId="20577"/>
          <ac:spMkLst>
            <pc:docMk/>
            <pc:sldMk cId="418654231" sldId="263"/>
            <ac:spMk id="12322" creationId="{A5A45EA9-2226-4610-A700-683EF5C7B98B}"/>
          </ac:spMkLst>
        </pc:spChg>
        <pc:spChg chg="mod">
          <ac:chgData name="Dr. Zubair Shah" userId="c6492983-8ddd-4135-b34f-0085e0bad6c6" providerId="ADAL" clId="{14FE2F80-3EAA-4475-ABAE-86F0BB9FB022}" dt="2020-08-18T14:29:14.071" v="3231" actId="14100"/>
          <ac:spMkLst>
            <pc:docMk/>
            <pc:sldMk cId="418654231" sldId="263"/>
            <ac:spMk id="12323" creationId="{B128E28D-F795-4D10-8E52-E68CA88ACC53}"/>
          </ac:spMkLst>
        </pc:spChg>
        <pc:spChg chg="mod">
          <ac:chgData name="Dr. Zubair Shah" userId="c6492983-8ddd-4135-b34f-0085e0bad6c6" providerId="ADAL" clId="{14FE2F80-3EAA-4475-ABAE-86F0BB9FB022}" dt="2020-08-18T14:23:16.032" v="3126" actId="1076"/>
          <ac:spMkLst>
            <pc:docMk/>
            <pc:sldMk cId="418654231" sldId="263"/>
            <ac:spMk id="12324" creationId="{1B1404A0-A119-4CCF-B8C5-9481F9D1C389}"/>
          </ac:spMkLst>
        </pc:spChg>
      </pc:sldChg>
      <pc:sldChg chg="modSp add del modTransition">
        <pc:chgData name="Dr. Zubair Shah" userId="c6492983-8ddd-4135-b34f-0085e0bad6c6" providerId="ADAL" clId="{14FE2F80-3EAA-4475-ABAE-86F0BB9FB022}" dt="2020-08-16T14:39:31.619" v="389" actId="47"/>
        <pc:sldMkLst>
          <pc:docMk/>
          <pc:sldMk cId="0" sldId="264"/>
        </pc:sldMkLst>
        <pc:spChg chg="mod">
          <ac:chgData name="Dr. Zubair Shah" userId="c6492983-8ddd-4135-b34f-0085e0bad6c6" providerId="ADAL" clId="{14FE2F80-3EAA-4475-ABAE-86F0BB9FB022}" dt="2020-08-16T14:23:52.263" v="349"/>
          <ac:spMkLst>
            <pc:docMk/>
            <pc:sldMk cId="0" sldId="264"/>
            <ac:spMk id="13314" creationId="{E1220603-98EC-41C0-A742-AE66A066715F}"/>
          </ac:spMkLst>
        </pc:spChg>
        <pc:spChg chg="mod">
          <ac:chgData name="Dr. Zubair Shah" userId="c6492983-8ddd-4135-b34f-0085e0bad6c6" providerId="ADAL" clId="{14FE2F80-3EAA-4475-ABAE-86F0BB9FB022}" dt="2020-08-16T14:23:52.263" v="349"/>
          <ac:spMkLst>
            <pc:docMk/>
            <pc:sldMk cId="0" sldId="264"/>
            <ac:spMk id="13315" creationId="{83451161-CC2C-46E1-BF74-7BE144FBD443}"/>
          </ac:spMkLst>
        </pc:spChg>
      </pc:sldChg>
      <pc:sldChg chg="add">
        <pc:chgData name="Dr. Zubair Shah" userId="c6492983-8ddd-4135-b34f-0085e0bad6c6" providerId="ADAL" clId="{14FE2F80-3EAA-4475-ABAE-86F0BB9FB022}" dt="2020-08-20T13:14:52.661" v="6821"/>
        <pc:sldMkLst>
          <pc:docMk/>
          <pc:sldMk cId="2683427918" sldId="265"/>
        </pc:sldMkLst>
      </pc:sldChg>
      <pc:sldChg chg="delSp add del">
        <pc:chgData name="Dr. Zubair Shah" userId="c6492983-8ddd-4135-b34f-0085e0bad6c6" providerId="ADAL" clId="{14FE2F80-3EAA-4475-ABAE-86F0BB9FB022}" dt="2020-08-17T10:42:11.753" v="2591" actId="47"/>
        <pc:sldMkLst>
          <pc:docMk/>
          <pc:sldMk cId="0" sldId="267"/>
        </pc:sldMkLst>
        <pc:spChg chg="del">
          <ac:chgData name="Dr. Zubair Shah" userId="c6492983-8ddd-4135-b34f-0085e0bad6c6" providerId="ADAL" clId="{14FE2F80-3EAA-4475-ABAE-86F0BB9FB022}" dt="2020-08-17T10:42:06.554" v="2590" actId="478"/>
          <ac:spMkLst>
            <pc:docMk/>
            <pc:sldMk cId="0" sldId="267"/>
            <ac:spMk id="82946" creationId="{E51E876A-551E-064F-ADFA-7738D8577965}"/>
          </ac:spMkLst>
        </pc:spChg>
      </pc:sldChg>
      <pc:sldChg chg="add del">
        <pc:chgData name="Dr. Zubair Shah" userId="c6492983-8ddd-4135-b34f-0085e0bad6c6" providerId="ADAL" clId="{14FE2F80-3EAA-4475-ABAE-86F0BB9FB022}" dt="2020-08-17T10:49:14.776" v="2668" actId="47"/>
        <pc:sldMkLst>
          <pc:docMk/>
          <pc:sldMk cId="0" sldId="268"/>
        </pc:sldMkLst>
      </pc:sldChg>
      <pc:sldChg chg="add del">
        <pc:chgData name="Dr. Zubair Shah" userId="c6492983-8ddd-4135-b34f-0085e0bad6c6" providerId="ADAL" clId="{14FE2F80-3EAA-4475-ABAE-86F0BB9FB022}" dt="2020-08-17T10:49:18.186" v="2669" actId="47"/>
        <pc:sldMkLst>
          <pc:docMk/>
          <pc:sldMk cId="0" sldId="269"/>
        </pc:sldMkLst>
      </pc:sldChg>
      <pc:sldChg chg="delSp modSp add del mod ord modTransition">
        <pc:chgData name="Dr. Zubair Shah" userId="c6492983-8ddd-4135-b34f-0085e0bad6c6" providerId="ADAL" clId="{14FE2F80-3EAA-4475-ABAE-86F0BB9FB022}" dt="2020-08-23T09:14:01.298" v="7278" actId="47"/>
        <pc:sldMkLst>
          <pc:docMk/>
          <pc:sldMk cId="0" sldId="270"/>
        </pc:sldMkLst>
        <pc:spChg chg="del">
          <ac:chgData name="Dr. Zubair Shah" userId="c6492983-8ddd-4135-b34f-0085e0bad6c6" providerId="ADAL" clId="{14FE2F80-3EAA-4475-ABAE-86F0BB9FB022}" dt="2020-08-20T13:30:34.332" v="6862" actId="478"/>
          <ac:spMkLst>
            <pc:docMk/>
            <pc:sldMk cId="0" sldId="270"/>
            <ac:spMk id="17410" creationId="{E3AB9661-81A6-4162-824F-5C966612DEDD}"/>
          </ac:spMkLst>
        </pc:spChg>
        <pc:spChg chg="mod">
          <ac:chgData name="Dr. Zubair Shah" userId="c6492983-8ddd-4135-b34f-0085e0bad6c6" providerId="ADAL" clId="{14FE2F80-3EAA-4475-ABAE-86F0BB9FB022}" dt="2020-08-23T08:10:58.720" v="7274" actId="1076"/>
          <ac:spMkLst>
            <pc:docMk/>
            <pc:sldMk cId="0" sldId="270"/>
            <ac:spMk id="17411" creationId="{83DC4256-469E-43BA-A8D8-BEDB9C860EF6}"/>
          </ac:spMkLst>
        </pc:spChg>
        <pc:spChg chg="mod">
          <ac:chgData name="Dr. Zubair Shah" userId="c6492983-8ddd-4135-b34f-0085e0bad6c6" providerId="ADAL" clId="{14FE2F80-3EAA-4475-ABAE-86F0BB9FB022}" dt="2020-08-23T08:10:58.720" v="7274" actId="1076"/>
          <ac:spMkLst>
            <pc:docMk/>
            <pc:sldMk cId="0" sldId="270"/>
            <ac:spMk id="17412" creationId="{5E994A6E-C6DD-42B0-B14C-BD9408E84AD1}"/>
          </ac:spMkLst>
        </pc:spChg>
        <pc:spChg chg="mod">
          <ac:chgData name="Dr. Zubair Shah" userId="c6492983-8ddd-4135-b34f-0085e0bad6c6" providerId="ADAL" clId="{14FE2F80-3EAA-4475-ABAE-86F0BB9FB022}" dt="2020-08-23T08:10:58.720" v="7274" actId="1076"/>
          <ac:spMkLst>
            <pc:docMk/>
            <pc:sldMk cId="0" sldId="270"/>
            <ac:spMk id="17413" creationId="{B414AA90-C098-47FD-9BD6-B86AABB047A7}"/>
          </ac:spMkLst>
        </pc:spChg>
        <pc:spChg chg="mod">
          <ac:chgData name="Dr. Zubair Shah" userId="c6492983-8ddd-4135-b34f-0085e0bad6c6" providerId="ADAL" clId="{14FE2F80-3EAA-4475-ABAE-86F0BB9FB022}" dt="2020-08-23T08:10:58.720" v="7274" actId="1076"/>
          <ac:spMkLst>
            <pc:docMk/>
            <pc:sldMk cId="0" sldId="270"/>
            <ac:spMk id="17414" creationId="{2B57A254-C98E-4407-B6F5-3E119A919281}"/>
          </ac:spMkLst>
        </pc:spChg>
        <pc:spChg chg="mod">
          <ac:chgData name="Dr. Zubair Shah" userId="c6492983-8ddd-4135-b34f-0085e0bad6c6" providerId="ADAL" clId="{14FE2F80-3EAA-4475-ABAE-86F0BB9FB022}" dt="2020-08-23T08:10:58.720" v="7274" actId="1076"/>
          <ac:spMkLst>
            <pc:docMk/>
            <pc:sldMk cId="0" sldId="270"/>
            <ac:spMk id="17415" creationId="{5732277D-C02A-4A0B-B916-25134CC0B22A}"/>
          </ac:spMkLst>
        </pc:spChg>
        <pc:spChg chg="mod">
          <ac:chgData name="Dr. Zubair Shah" userId="c6492983-8ddd-4135-b34f-0085e0bad6c6" providerId="ADAL" clId="{14FE2F80-3EAA-4475-ABAE-86F0BB9FB022}" dt="2020-08-16T14:23:52.263" v="349"/>
          <ac:spMkLst>
            <pc:docMk/>
            <pc:sldMk cId="0" sldId="270"/>
            <ac:spMk id="19458" creationId="{69078BAC-32E5-448F-851B-AB00F8BBA139}"/>
          </ac:spMkLst>
        </pc:spChg>
        <pc:spChg chg="mod">
          <ac:chgData name="Dr. Zubair Shah" userId="c6492983-8ddd-4135-b34f-0085e0bad6c6" providerId="ADAL" clId="{14FE2F80-3EAA-4475-ABAE-86F0BB9FB022}" dt="2020-08-16T14:23:52.263" v="349"/>
          <ac:spMkLst>
            <pc:docMk/>
            <pc:sldMk cId="0" sldId="270"/>
            <ac:spMk id="19459" creationId="{C705A53D-F05A-4770-9441-65D95741A33D}"/>
          </ac:spMkLst>
        </pc:spChg>
      </pc:sldChg>
      <pc:sldChg chg="addSp delSp modSp add del mod ord">
        <pc:chgData name="Dr. Zubair Shah" userId="c6492983-8ddd-4135-b34f-0085e0bad6c6" providerId="ADAL" clId="{14FE2F80-3EAA-4475-ABAE-86F0BB9FB022}" dt="2020-08-23T09:14:02.844" v="7279" actId="47"/>
        <pc:sldMkLst>
          <pc:docMk/>
          <pc:sldMk cId="0" sldId="271"/>
        </pc:sldMkLst>
        <pc:spChg chg="del">
          <ac:chgData name="Dr. Zubair Shah" userId="c6492983-8ddd-4135-b34f-0085e0bad6c6" providerId="ADAL" clId="{14FE2F80-3EAA-4475-ABAE-86F0BB9FB022}" dt="2020-08-20T13:32:56.909" v="6864" actId="478"/>
          <ac:spMkLst>
            <pc:docMk/>
            <pc:sldMk cId="0" sldId="271"/>
            <ac:spMk id="18434" creationId="{9A61068F-47FE-4D90-8119-8B17BEEE43DC}"/>
          </ac:spMkLst>
        </pc:spChg>
        <pc:spChg chg="del mod">
          <ac:chgData name="Dr. Zubair Shah" userId="c6492983-8ddd-4135-b34f-0085e0bad6c6" providerId="ADAL" clId="{14FE2F80-3EAA-4475-ABAE-86F0BB9FB022}" dt="2020-08-23T08:08:48.864" v="7270" actId="478"/>
          <ac:spMkLst>
            <pc:docMk/>
            <pc:sldMk cId="0" sldId="271"/>
            <ac:spMk id="18436" creationId="{FC6150C6-77DE-4980-B6B7-E78EDF825A32}"/>
          </ac:spMkLst>
        </pc:spChg>
        <pc:picChg chg="add mod">
          <ac:chgData name="Dr. Zubair Shah" userId="c6492983-8ddd-4135-b34f-0085e0bad6c6" providerId="ADAL" clId="{14FE2F80-3EAA-4475-ABAE-86F0BB9FB022}" dt="2020-08-23T08:08:54.919" v="7272" actId="1076"/>
          <ac:picMkLst>
            <pc:docMk/>
            <pc:sldMk cId="0" sldId="271"/>
            <ac:picMk id="6" creationId="{B077DAD2-9675-429A-B410-E2E24E484DB1}"/>
          </ac:picMkLst>
        </pc:picChg>
      </pc:sldChg>
      <pc:sldChg chg="modSp add del modTransition">
        <pc:chgData name="Dr. Zubair Shah" userId="c6492983-8ddd-4135-b34f-0085e0bad6c6" providerId="ADAL" clId="{14FE2F80-3EAA-4475-ABAE-86F0BB9FB022}" dt="2020-08-20T09:57:15.938" v="4302" actId="47"/>
        <pc:sldMkLst>
          <pc:docMk/>
          <pc:sldMk cId="2893153035" sldId="271"/>
        </pc:sldMkLst>
        <pc:spChg chg="mod">
          <ac:chgData name="Dr. Zubair Shah" userId="c6492983-8ddd-4135-b34f-0085e0bad6c6" providerId="ADAL" clId="{14FE2F80-3EAA-4475-ABAE-86F0BB9FB022}" dt="2020-08-16T14:23:52.263" v="349"/>
          <ac:spMkLst>
            <pc:docMk/>
            <pc:sldMk cId="2893153035" sldId="271"/>
            <ac:spMk id="20482" creationId="{5FA80284-8A19-4DF2-ABB2-36A1D19CA2AC}"/>
          </ac:spMkLst>
        </pc:spChg>
        <pc:spChg chg="mod">
          <ac:chgData name="Dr. Zubair Shah" userId="c6492983-8ddd-4135-b34f-0085e0bad6c6" providerId="ADAL" clId="{14FE2F80-3EAA-4475-ABAE-86F0BB9FB022}" dt="2020-08-16T14:23:52.263" v="349"/>
          <ac:spMkLst>
            <pc:docMk/>
            <pc:sldMk cId="2893153035" sldId="271"/>
            <ac:spMk id="20483" creationId="{7B1699E7-DEE0-48D0-ADD4-8F4C2E224B52}"/>
          </ac:spMkLst>
        </pc:spChg>
        <pc:spChg chg="mod">
          <ac:chgData name="Dr. Zubair Shah" userId="c6492983-8ddd-4135-b34f-0085e0bad6c6" providerId="ADAL" clId="{14FE2F80-3EAA-4475-ABAE-86F0BB9FB022}" dt="2020-08-16T14:18:23.999" v="281" actId="1037"/>
          <ac:spMkLst>
            <pc:docMk/>
            <pc:sldMk cId="2893153035" sldId="271"/>
            <ac:spMk id="20484" creationId="{486C9537-8C3D-4B7C-87A3-ABA238C6A25A}"/>
          </ac:spMkLst>
        </pc:spChg>
        <pc:spChg chg="mod">
          <ac:chgData name="Dr. Zubair Shah" userId="c6492983-8ddd-4135-b34f-0085e0bad6c6" providerId="ADAL" clId="{14FE2F80-3EAA-4475-ABAE-86F0BB9FB022}" dt="2020-08-16T14:18:23.999" v="281" actId="1037"/>
          <ac:spMkLst>
            <pc:docMk/>
            <pc:sldMk cId="2893153035" sldId="271"/>
            <ac:spMk id="20486" creationId="{5FE5D5FF-AEF4-4A5D-A1E6-B3ACA38D1483}"/>
          </ac:spMkLst>
        </pc:spChg>
        <pc:spChg chg="mod">
          <ac:chgData name="Dr. Zubair Shah" userId="c6492983-8ddd-4135-b34f-0085e0bad6c6" providerId="ADAL" clId="{14FE2F80-3EAA-4475-ABAE-86F0BB9FB022}" dt="2020-08-16T14:18:23.999" v="281" actId="1037"/>
          <ac:spMkLst>
            <pc:docMk/>
            <pc:sldMk cId="2893153035" sldId="271"/>
            <ac:spMk id="20487" creationId="{2A18A7FA-4FBB-4DB1-8CB9-0F7A66098181}"/>
          </ac:spMkLst>
        </pc:spChg>
        <pc:spChg chg="mod">
          <ac:chgData name="Dr. Zubair Shah" userId="c6492983-8ddd-4135-b34f-0085e0bad6c6" providerId="ADAL" clId="{14FE2F80-3EAA-4475-ABAE-86F0BB9FB022}" dt="2020-08-16T14:18:23.999" v="281" actId="1037"/>
          <ac:spMkLst>
            <pc:docMk/>
            <pc:sldMk cId="2893153035" sldId="271"/>
            <ac:spMk id="20488" creationId="{A806CAA1-FAB4-48A4-8CEC-4E7F617F973F}"/>
          </ac:spMkLst>
        </pc:spChg>
        <pc:spChg chg="mod">
          <ac:chgData name="Dr. Zubair Shah" userId="c6492983-8ddd-4135-b34f-0085e0bad6c6" providerId="ADAL" clId="{14FE2F80-3EAA-4475-ABAE-86F0BB9FB022}" dt="2020-08-16T14:18:36.919" v="282" actId="1076"/>
          <ac:spMkLst>
            <pc:docMk/>
            <pc:sldMk cId="2893153035" sldId="271"/>
            <ac:spMk id="20490" creationId="{9FB31E8C-D33F-436F-8E8E-247823A52405}"/>
          </ac:spMkLst>
        </pc:spChg>
        <pc:spChg chg="mod">
          <ac:chgData name="Dr. Zubair Shah" userId="c6492983-8ddd-4135-b34f-0085e0bad6c6" providerId="ADAL" clId="{14FE2F80-3EAA-4475-ABAE-86F0BB9FB022}" dt="2020-08-16T14:18:36.919" v="282" actId="1076"/>
          <ac:spMkLst>
            <pc:docMk/>
            <pc:sldMk cId="2893153035" sldId="271"/>
            <ac:spMk id="20491" creationId="{50AA31F8-4EB2-4746-9FEB-346BCF4E9349}"/>
          </ac:spMkLst>
        </pc:spChg>
      </pc:sldChg>
      <pc:sldChg chg="modSp add mod">
        <pc:chgData name="Dr. Zubair Shah" userId="c6492983-8ddd-4135-b34f-0085e0bad6c6" providerId="ADAL" clId="{14FE2F80-3EAA-4475-ABAE-86F0BB9FB022}" dt="2020-08-17T10:40:30.056" v="2560" actId="108"/>
        <pc:sldMkLst>
          <pc:docMk/>
          <pc:sldMk cId="0" sldId="272"/>
        </pc:sldMkLst>
        <pc:spChg chg="mod">
          <ac:chgData name="Dr. Zubair Shah" userId="c6492983-8ddd-4135-b34f-0085e0bad6c6" providerId="ADAL" clId="{14FE2F80-3EAA-4475-ABAE-86F0BB9FB022}" dt="2020-08-17T10:40:30.056" v="2560" actId="108"/>
          <ac:spMkLst>
            <pc:docMk/>
            <pc:sldMk cId="0" sldId="272"/>
            <ac:spMk id="91139" creationId="{51CA4E03-85A9-2F43-B9C6-2B9E4134779C}"/>
          </ac:spMkLst>
        </pc:spChg>
      </pc:sldChg>
      <pc:sldChg chg="addSp delSp modSp add mod">
        <pc:chgData name="Dr. Zubair Shah" userId="c6492983-8ddd-4135-b34f-0085e0bad6c6" providerId="ADAL" clId="{14FE2F80-3EAA-4475-ABAE-86F0BB9FB022}" dt="2020-08-20T09:18:18.381" v="3992" actId="14100"/>
        <pc:sldMkLst>
          <pc:docMk/>
          <pc:sldMk cId="0" sldId="273"/>
        </pc:sldMkLst>
        <pc:spChg chg="add del mod">
          <ac:chgData name="Dr. Zubair Shah" userId="c6492983-8ddd-4135-b34f-0085e0bad6c6" providerId="ADAL" clId="{14FE2F80-3EAA-4475-ABAE-86F0BB9FB022}" dt="2020-08-17T10:47:09.541" v="2641" actId="478"/>
          <ac:spMkLst>
            <pc:docMk/>
            <pc:sldMk cId="0" sldId="273"/>
            <ac:spMk id="3" creationId="{2B53D147-8DE2-4944-A99D-130175651530}"/>
          </ac:spMkLst>
        </pc:spChg>
        <pc:spChg chg="add mod">
          <ac:chgData name="Dr. Zubair Shah" userId="c6492983-8ddd-4135-b34f-0085e0bad6c6" providerId="ADAL" clId="{14FE2F80-3EAA-4475-ABAE-86F0BB9FB022}" dt="2020-08-20T09:15:04.140" v="3976" actId="313"/>
          <ac:spMkLst>
            <pc:docMk/>
            <pc:sldMk cId="0" sldId="273"/>
            <ac:spMk id="11" creationId="{16108DF4-FC03-4D81-B60C-848B3E1AC484}"/>
          </ac:spMkLst>
        </pc:spChg>
        <pc:spChg chg="del">
          <ac:chgData name="Dr. Zubair Shah" userId="c6492983-8ddd-4135-b34f-0085e0bad6c6" providerId="ADAL" clId="{14FE2F80-3EAA-4475-ABAE-86F0BB9FB022}" dt="2020-08-17T10:47:01.865" v="2640" actId="478"/>
          <ac:spMkLst>
            <pc:docMk/>
            <pc:sldMk cId="0" sldId="273"/>
            <ac:spMk id="92162" creationId="{528B3CD8-039C-C840-8723-4449F9CFCD63}"/>
          </ac:spMkLst>
        </pc:spChg>
        <pc:spChg chg="mod">
          <ac:chgData name="Dr. Zubair Shah" userId="c6492983-8ddd-4135-b34f-0085e0bad6c6" providerId="ADAL" clId="{14FE2F80-3EAA-4475-ABAE-86F0BB9FB022}" dt="2020-08-20T09:16:29.704" v="3986" actId="27636"/>
          <ac:spMkLst>
            <pc:docMk/>
            <pc:sldMk cId="0" sldId="273"/>
            <ac:spMk id="92163" creationId="{D87C73AB-8D12-AF4A-AB1A-300AACD08A22}"/>
          </ac:spMkLst>
        </pc:spChg>
        <pc:spChg chg="mod">
          <ac:chgData name="Dr. Zubair Shah" userId="c6492983-8ddd-4135-b34f-0085e0bad6c6" providerId="ADAL" clId="{14FE2F80-3EAA-4475-ABAE-86F0BB9FB022}" dt="2020-08-20T09:18:18.381" v="3992" actId="14100"/>
          <ac:spMkLst>
            <pc:docMk/>
            <pc:sldMk cId="0" sldId="273"/>
            <ac:spMk id="92165" creationId="{CC06C0EE-0A18-764A-B334-2A9E2F4B8466}"/>
          </ac:spMkLst>
        </pc:spChg>
        <pc:spChg chg="mod">
          <ac:chgData name="Dr. Zubair Shah" userId="c6492983-8ddd-4135-b34f-0085e0bad6c6" providerId="ADAL" clId="{14FE2F80-3EAA-4475-ABAE-86F0BB9FB022}" dt="2020-08-20T09:16:45.374" v="3988" actId="14100"/>
          <ac:spMkLst>
            <pc:docMk/>
            <pc:sldMk cId="0" sldId="273"/>
            <ac:spMk id="92166" creationId="{77D0FF58-67B1-3740-AF67-7A25D74F2BDC}"/>
          </ac:spMkLst>
        </pc:spChg>
        <pc:spChg chg="mod">
          <ac:chgData name="Dr. Zubair Shah" userId="c6492983-8ddd-4135-b34f-0085e0bad6c6" providerId="ADAL" clId="{14FE2F80-3EAA-4475-ABAE-86F0BB9FB022}" dt="2020-08-20T09:18:09.781" v="3991" actId="167"/>
          <ac:spMkLst>
            <pc:docMk/>
            <pc:sldMk cId="0" sldId="273"/>
            <ac:spMk id="92170" creationId="{8CE46453-2037-A24C-A0F2-C1EAF9E32A49}"/>
          </ac:spMkLst>
        </pc:spChg>
        <pc:spChg chg="mod">
          <ac:chgData name="Dr. Zubair Shah" userId="c6492983-8ddd-4135-b34f-0085e0bad6c6" providerId="ADAL" clId="{14FE2F80-3EAA-4475-ABAE-86F0BB9FB022}" dt="2020-08-20T09:16:18.726" v="3980" actId="1076"/>
          <ac:spMkLst>
            <pc:docMk/>
            <pc:sldMk cId="0" sldId="273"/>
            <ac:spMk id="92172" creationId="{0A130FD5-3171-DE46-B2BA-D5EA6A8B7151}"/>
          </ac:spMkLst>
        </pc:spChg>
        <pc:spChg chg="mod">
          <ac:chgData name="Dr. Zubair Shah" userId="c6492983-8ddd-4135-b34f-0085e0bad6c6" providerId="ADAL" clId="{14FE2F80-3EAA-4475-ABAE-86F0BB9FB022}" dt="2020-08-20T09:16:18.726" v="3980" actId="1076"/>
          <ac:spMkLst>
            <pc:docMk/>
            <pc:sldMk cId="0" sldId="273"/>
            <ac:spMk id="92173" creationId="{4C0CD773-80B7-2549-969F-E21483651CD4}"/>
          </ac:spMkLst>
        </pc:spChg>
        <pc:spChg chg="mod">
          <ac:chgData name="Dr. Zubair Shah" userId="c6492983-8ddd-4135-b34f-0085e0bad6c6" providerId="ADAL" clId="{14FE2F80-3EAA-4475-ABAE-86F0BB9FB022}" dt="2020-08-20T09:16:18.726" v="3980" actId="1076"/>
          <ac:spMkLst>
            <pc:docMk/>
            <pc:sldMk cId="0" sldId="273"/>
            <ac:spMk id="92174" creationId="{4CCC356F-36CD-9646-BDB2-EEB572D7DD2B}"/>
          </ac:spMkLst>
        </pc:spChg>
        <pc:picChg chg="mod">
          <ac:chgData name="Dr. Zubair Shah" userId="c6492983-8ddd-4135-b34f-0085e0bad6c6" providerId="ADAL" clId="{14FE2F80-3EAA-4475-ABAE-86F0BB9FB022}" dt="2020-08-20T09:17:13.164" v="3989" actId="1076"/>
          <ac:picMkLst>
            <pc:docMk/>
            <pc:sldMk cId="0" sldId="273"/>
            <ac:picMk id="92164" creationId="{79FB62ED-58E7-499A-A196-D54B82A33BE3}"/>
          </ac:picMkLst>
        </pc:picChg>
      </pc:sldChg>
      <pc:sldChg chg="modSp add del mod modTransition">
        <pc:chgData name="Dr. Zubair Shah" userId="c6492983-8ddd-4135-b34f-0085e0bad6c6" providerId="ADAL" clId="{14FE2F80-3EAA-4475-ABAE-86F0BB9FB022}" dt="2020-08-23T13:22:37.735" v="7313" actId="6549"/>
        <pc:sldMkLst>
          <pc:docMk/>
          <pc:sldMk cId="0" sldId="274"/>
        </pc:sldMkLst>
        <pc:spChg chg="mod">
          <ac:chgData name="Dr. Zubair Shah" userId="c6492983-8ddd-4135-b34f-0085e0bad6c6" providerId="ADAL" clId="{14FE2F80-3EAA-4475-ABAE-86F0BB9FB022}" dt="2020-08-16T14:23:52.263" v="349"/>
          <ac:spMkLst>
            <pc:docMk/>
            <pc:sldMk cId="0" sldId="274"/>
            <ac:spMk id="23554" creationId="{1B7F23C6-7451-433C-891E-D3AC3E02BD72}"/>
          </ac:spMkLst>
        </pc:spChg>
        <pc:spChg chg="mod">
          <ac:chgData name="Dr. Zubair Shah" userId="c6492983-8ddd-4135-b34f-0085e0bad6c6" providerId="ADAL" clId="{14FE2F80-3EAA-4475-ABAE-86F0BB9FB022}" dt="2020-08-16T14:23:52.263" v="349"/>
          <ac:spMkLst>
            <pc:docMk/>
            <pc:sldMk cId="0" sldId="274"/>
            <ac:spMk id="23555" creationId="{EDF3DDF9-1074-4408-ADEC-3E6A76371A96}"/>
          </ac:spMkLst>
        </pc:spChg>
        <pc:spChg chg="mod">
          <ac:chgData name="Dr. Zubair Shah" userId="c6492983-8ddd-4135-b34f-0085e0bad6c6" providerId="ADAL" clId="{14FE2F80-3EAA-4475-ABAE-86F0BB9FB022}" dt="2020-08-23T13:22:37.735" v="7313" actId="6549"/>
          <ac:spMkLst>
            <pc:docMk/>
            <pc:sldMk cId="0" sldId="274"/>
            <ac:spMk id="93187" creationId="{F6E3BC46-29B7-5647-82DB-8944BA28A765}"/>
          </ac:spMkLst>
        </pc:spChg>
      </pc:sldChg>
      <pc:sldChg chg="modSp add mod">
        <pc:chgData name="Dr. Zubair Shah" userId="c6492983-8ddd-4135-b34f-0085e0bad6c6" providerId="ADAL" clId="{14FE2F80-3EAA-4475-ABAE-86F0BB9FB022}" dt="2020-08-17T10:48:54.546" v="2667" actId="108"/>
        <pc:sldMkLst>
          <pc:docMk/>
          <pc:sldMk cId="0" sldId="275"/>
        </pc:sldMkLst>
        <pc:spChg chg="mod">
          <ac:chgData name="Dr. Zubair Shah" userId="c6492983-8ddd-4135-b34f-0085e0bad6c6" providerId="ADAL" clId="{14FE2F80-3EAA-4475-ABAE-86F0BB9FB022}" dt="2020-08-17T10:48:54.546" v="2667" actId="108"/>
          <ac:spMkLst>
            <pc:docMk/>
            <pc:sldMk cId="0" sldId="275"/>
            <ac:spMk id="94211" creationId="{44D0CB7A-A8B3-484E-8D18-9931C543CD6E}"/>
          </ac:spMkLst>
        </pc:spChg>
      </pc:sldChg>
      <pc:sldChg chg="modSp add del modTransition">
        <pc:chgData name="Dr. Zubair Shah" userId="c6492983-8ddd-4135-b34f-0085e0bad6c6" providerId="ADAL" clId="{14FE2F80-3EAA-4475-ABAE-86F0BB9FB022}" dt="2020-08-17T10:38:04.683" v="2546"/>
        <pc:sldMkLst>
          <pc:docMk/>
          <pc:sldMk cId="0" sldId="276"/>
        </pc:sldMkLst>
        <pc:spChg chg="mod">
          <ac:chgData name="Dr. Zubair Shah" userId="c6492983-8ddd-4135-b34f-0085e0bad6c6" providerId="ADAL" clId="{14FE2F80-3EAA-4475-ABAE-86F0BB9FB022}" dt="2020-08-16T14:23:52.263" v="349"/>
          <ac:spMkLst>
            <pc:docMk/>
            <pc:sldMk cId="0" sldId="276"/>
            <ac:spMk id="25602" creationId="{617E3CBE-19EB-4BC0-AE1C-6F156B8C8BC2}"/>
          </ac:spMkLst>
        </pc:spChg>
      </pc:sldChg>
      <pc:sldChg chg="addSp delSp modSp add del mod modTransition">
        <pc:chgData name="Dr. Zubair Shah" userId="c6492983-8ddd-4135-b34f-0085e0bad6c6" providerId="ADAL" clId="{14FE2F80-3EAA-4475-ABAE-86F0BB9FB022}" dt="2020-08-18T14:46:21.043" v="3716" actId="478"/>
        <pc:sldMkLst>
          <pc:docMk/>
          <pc:sldMk cId="3099083134" sldId="277"/>
        </pc:sldMkLst>
        <pc:spChg chg="add del mod">
          <ac:chgData name="Dr. Zubair Shah" userId="c6492983-8ddd-4135-b34f-0085e0bad6c6" providerId="ADAL" clId="{14FE2F80-3EAA-4475-ABAE-86F0BB9FB022}" dt="2020-08-18T14:46:21.043" v="3716" actId="478"/>
          <ac:spMkLst>
            <pc:docMk/>
            <pc:sldMk cId="3099083134" sldId="277"/>
            <ac:spMk id="8" creationId="{93BC33A3-23E5-4442-A13C-86F7F1E5DB22}"/>
          </ac:spMkLst>
        </pc:spChg>
        <pc:spChg chg="mod">
          <ac:chgData name="Dr. Zubair Shah" userId="c6492983-8ddd-4135-b34f-0085e0bad6c6" providerId="ADAL" clId="{14FE2F80-3EAA-4475-ABAE-86F0BB9FB022}" dt="2020-08-16T14:23:52.263" v="349"/>
          <ac:spMkLst>
            <pc:docMk/>
            <pc:sldMk cId="3099083134" sldId="277"/>
            <ac:spMk id="27650" creationId="{BC6EAB9B-CDFC-4D88-AFB1-BDA2D7B7D82C}"/>
          </ac:spMkLst>
        </pc:spChg>
        <pc:spChg chg="mod">
          <ac:chgData name="Dr. Zubair Shah" userId="c6492983-8ddd-4135-b34f-0085e0bad6c6" providerId="ADAL" clId="{14FE2F80-3EAA-4475-ABAE-86F0BB9FB022}" dt="2020-08-18T14:38:21.121" v="3458" actId="20577"/>
          <ac:spMkLst>
            <pc:docMk/>
            <pc:sldMk cId="3099083134" sldId="277"/>
            <ac:spMk id="27651" creationId="{A04D3256-CA10-47D8-8E13-E22AC41A19FC}"/>
          </ac:spMkLst>
        </pc:spChg>
        <pc:spChg chg="mod">
          <ac:chgData name="Dr. Zubair Shah" userId="c6492983-8ddd-4135-b34f-0085e0bad6c6" providerId="ADAL" clId="{14FE2F80-3EAA-4475-ABAE-86F0BB9FB022}" dt="2020-08-17T10:56:18.561" v="2717" actId="14100"/>
          <ac:spMkLst>
            <pc:docMk/>
            <pc:sldMk cId="3099083134" sldId="277"/>
            <ac:spMk id="27652" creationId="{F92D52CF-76D8-4AD6-B7F7-99ACC76D8A1D}"/>
          </ac:spMkLst>
        </pc:spChg>
        <pc:spChg chg="mod">
          <ac:chgData name="Dr. Zubair Shah" userId="c6492983-8ddd-4135-b34f-0085e0bad6c6" providerId="ADAL" clId="{14FE2F80-3EAA-4475-ABAE-86F0BB9FB022}" dt="2020-08-18T14:38:33.412" v="3460" actId="14100"/>
          <ac:spMkLst>
            <pc:docMk/>
            <pc:sldMk cId="3099083134" sldId="277"/>
            <ac:spMk id="27653" creationId="{DC2C848E-A8BA-4D8E-B32B-9060A5C3ECED}"/>
          </ac:spMkLst>
        </pc:spChg>
        <pc:spChg chg="mod">
          <ac:chgData name="Dr. Zubair Shah" userId="c6492983-8ddd-4135-b34f-0085e0bad6c6" providerId="ADAL" clId="{14FE2F80-3EAA-4475-ABAE-86F0BB9FB022}" dt="2020-08-18T14:38:24.534" v="3459" actId="1076"/>
          <ac:spMkLst>
            <pc:docMk/>
            <pc:sldMk cId="3099083134" sldId="277"/>
            <ac:spMk id="27654" creationId="{A7ACA438-12B4-4DDE-B7F1-266CB56484E4}"/>
          </ac:spMkLst>
        </pc:spChg>
        <pc:spChg chg="mod">
          <ac:chgData name="Dr. Zubair Shah" userId="c6492983-8ddd-4135-b34f-0085e0bad6c6" providerId="ADAL" clId="{14FE2F80-3EAA-4475-ABAE-86F0BB9FB022}" dt="2020-08-17T10:56:09.417" v="2714" actId="1076"/>
          <ac:spMkLst>
            <pc:docMk/>
            <pc:sldMk cId="3099083134" sldId="277"/>
            <ac:spMk id="27655" creationId="{385413DB-B898-497A-A2BD-AC36795A3389}"/>
          </ac:spMkLst>
        </pc:spChg>
      </pc:sldChg>
      <pc:sldChg chg="modSp add del mod modTransition">
        <pc:chgData name="Dr. Zubair Shah" userId="c6492983-8ddd-4135-b34f-0085e0bad6c6" providerId="ADAL" clId="{14FE2F80-3EAA-4475-ABAE-86F0BB9FB022}" dt="2020-08-23T13:24:42.305" v="7317" actId="20577"/>
        <pc:sldMkLst>
          <pc:docMk/>
          <pc:sldMk cId="0" sldId="278"/>
        </pc:sldMkLst>
        <pc:spChg chg="mod">
          <ac:chgData name="Dr. Zubair Shah" userId="c6492983-8ddd-4135-b34f-0085e0bad6c6" providerId="ADAL" clId="{14FE2F80-3EAA-4475-ABAE-86F0BB9FB022}" dt="2020-08-16T14:23:52.263" v="349"/>
          <ac:spMkLst>
            <pc:docMk/>
            <pc:sldMk cId="0" sldId="278"/>
            <ac:spMk id="8194" creationId="{DFDCF9C8-1E15-4C12-BA1D-0709277D17AD}"/>
          </ac:spMkLst>
        </pc:spChg>
        <pc:spChg chg="mod">
          <ac:chgData name="Dr. Zubair Shah" userId="c6492983-8ddd-4135-b34f-0085e0bad6c6" providerId="ADAL" clId="{14FE2F80-3EAA-4475-ABAE-86F0BB9FB022}" dt="2020-08-16T14:23:52.263" v="349"/>
          <ac:spMkLst>
            <pc:docMk/>
            <pc:sldMk cId="0" sldId="278"/>
            <ac:spMk id="8195" creationId="{A0797114-1B28-4448-9423-6FBF4C48EB80}"/>
          </ac:spMkLst>
        </pc:spChg>
        <pc:spChg chg="mod">
          <ac:chgData name="Dr. Zubair Shah" userId="c6492983-8ddd-4135-b34f-0085e0bad6c6" providerId="ADAL" clId="{14FE2F80-3EAA-4475-ABAE-86F0BB9FB022}" dt="2020-08-23T13:24:42.305" v="7317" actId="20577"/>
          <ac:spMkLst>
            <pc:docMk/>
            <pc:sldMk cId="0" sldId="278"/>
            <ac:spMk id="98307" creationId="{01DB28B8-6572-EA40-9B98-0E81F5F61EC7}"/>
          </ac:spMkLst>
        </pc:spChg>
      </pc:sldChg>
      <pc:sldChg chg="modSp add del modTransition">
        <pc:chgData name="Dr. Zubair Shah" userId="c6492983-8ddd-4135-b34f-0085e0bad6c6" providerId="ADAL" clId="{14FE2F80-3EAA-4475-ABAE-86F0BB9FB022}" dt="2020-08-16T14:39:29.547" v="387" actId="47"/>
        <pc:sldMkLst>
          <pc:docMk/>
          <pc:sldMk cId="1502951331" sldId="279"/>
        </pc:sldMkLst>
        <pc:spChg chg="mod">
          <ac:chgData name="Dr. Zubair Shah" userId="c6492983-8ddd-4135-b34f-0085e0bad6c6" providerId="ADAL" clId="{14FE2F80-3EAA-4475-ABAE-86F0BB9FB022}" dt="2020-08-16T14:23:52.263" v="349"/>
          <ac:spMkLst>
            <pc:docMk/>
            <pc:sldMk cId="1502951331" sldId="279"/>
            <ac:spMk id="9218" creationId="{3F5E922B-8B54-4205-BF79-1E59DA701CB6}"/>
          </ac:spMkLst>
        </pc:spChg>
        <pc:spChg chg="mod">
          <ac:chgData name="Dr. Zubair Shah" userId="c6492983-8ddd-4135-b34f-0085e0bad6c6" providerId="ADAL" clId="{14FE2F80-3EAA-4475-ABAE-86F0BB9FB022}" dt="2020-08-16T14:23:52.263" v="349"/>
          <ac:spMkLst>
            <pc:docMk/>
            <pc:sldMk cId="1502951331" sldId="279"/>
            <ac:spMk id="9219" creationId="{1E47FF29-F5C0-4027-9A63-C4D4CFE95898}"/>
          </ac:spMkLst>
        </pc:spChg>
      </pc:sldChg>
      <pc:sldChg chg="add del">
        <pc:chgData name="Dr. Zubair Shah" userId="c6492983-8ddd-4135-b34f-0085e0bad6c6" providerId="ADAL" clId="{14FE2F80-3EAA-4475-ABAE-86F0BB9FB022}" dt="2020-08-20T09:57:23.290" v="4303" actId="47"/>
        <pc:sldMkLst>
          <pc:docMk/>
          <pc:sldMk cId="2189841585" sldId="280"/>
        </pc:sldMkLst>
        <pc:spChg chg="mod">
          <ac:chgData name="Dr. Zubair Shah" userId="c6492983-8ddd-4135-b34f-0085e0bad6c6" providerId="ADAL" clId="{14FE2F80-3EAA-4475-ABAE-86F0BB9FB022}" dt="2020-08-16T14:23:52.263" v="349"/>
          <ac:spMkLst>
            <pc:docMk/>
            <pc:sldMk cId="2189841585" sldId="280"/>
            <ac:spMk id="30722" creationId="{0A2A8C0A-B007-4FF4-A37C-C001DF5DC567}"/>
          </ac:spMkLst>
        </pc:spChg>
        <pc:spChg chg="mod">
          <ac:chgData name="Dr. Zubair Shah" userId="c6492983-8ddd-4135-b34f-0085e0bad6c6" providerId="ADAL" clId="{14FE2F80-3EAA-4475-ABAE-86F0BB9FB022}" dt="2020-08-16T14:23:52.263" v="349"/>
          <ac:spMkLst>
            <pc:docMk/>
            <pc:sldMk cId="2189841585" sldId="280"/>
            <ac:spMk id="30723" creationId="{1C67F5D9-61B3-4A7C-82E9-EE7521F58405}"/>
          </ac:spMkLst>
        </pc:spChg>
        <pc:spChg chg="mod">
          <ac:chgData name="Dr. Zubair Shah" userId="c6492983-8ddd-4135-b34f-0085e0bad6c6" providerId="ADAL" clId="{14FE2F80-3EAA-4475-ABAE-86F0BB9FB022}" dt="2020-08-16T14:19:36.484" v="294" actId="20577"/>
          <ac:spMkLst>
            <pc:docMk/>
            <pc:sldMk cId="2189841585" sldId="280"/>
            <ac:spMk id="30724" creationId="{7D968D13-6B9C-4E16-9BDA-A0AFA31C2800}"/>
          </ac:spMkLst>
        </pc:spChg>
        <pc:spChg chg="mod">
          <ac:chgData name="Dr. Zubair Shah" userId="c6492983-8ddd-4135-b34f-0085e0bad6c6" providerId="ADAL" clId="{14FE2F80-3EAA-4475-ABAE-86F0BB9FB022}" dt="2020-08-16T14:19:34.239" v="292" actId="1076"/>
          <ac:spMkLst>
            <pc:docMk/>
            <pc:sldMk cId="2189841585" sldId="280"/>
            <ac:spMk id="30725" creationId="{45517CD0-4C80-48DA-A22F-019907964F9E}"/>
          </ac:spMkLst>
        </pc:spChg>
        <pc:spChg chg="mod">
          <ac:chgData name="Dr. Zubair Shah" userId="c6492983-8ddd-4135-b34f-0085e0bad6c6" providerId="ADAL" clId="{14FE2F80-3EAA-4475-ABAE-86F0BB9FB022}" dt="2020-08-16T14:19:20.559" v="288" actId="1076"/>
          <ac:spMkLst>
            <pc:docMk/>
            <pc:sldMk cId="2189841585" sldId="280"/>
            <ac:spMk id="30726" creationId="{160C6E38-FBDA-4679-954D-133DF082D3F8}"/>
          </ac:spMkLst>
        </pc:spChg>
        <pc:spChg chg="mod">
          <ac:chgData name="Dr. Zubair Shah" userId="c6492983-8ddd-4135-b34f-0085e0bad6c6" providerId="ADAL" clId="{14FE2F80-3EAA-4475-ABAE-86F0BB9FB022}" dt="2020-08-16T14:18:55.351" v="284" actId="1076"/>
          <ac:spMkLst>
            <pc:docMk/>
            <pc:sldMk cId="2189841585" sldId="280"/>
            <ac:spMk id="30728" creationId="{AFC3ED99-D84F-4D2E-9192-C422333FA413}"/>
          </ac:spMkLst>
        </pc:spChg>
        <pc:spChg chg="mod">
          <ac:chgData name="Dr. Zubair Shah" userId="c6492983-8ddd-4135-b34f-0085e0bad6c6" providerId="ADAL" clId="{14FE2F80-3EAA-4475-ABAE-86F0BB9FB022}" dt="2020-08-16T14:19:53.350" v="296" actId="1076"/>
          <ac:spMkLst>
            <pc:docMk/>
            <pc:sldMk cId="2189841585" sldId="280"/>
            <ac:spMk id="30732" creationId="{14287E54-EB79-4C1F-9C3B-61C818F66C7D}"/>
          </ac:spMkLst>
        </pc:spChg>
        <pc:spChg chg="mod">
          <ac:chgData name="Dr. Zubair Shah" userId="c6492983-8ddd-4135-b34f-0085e0bad6c6" providerId="ADAL" clId="{14FE2F80-3EAA-4475-ABAE-86F0BB9FB022}" dt="2020-08-16T14:19:41.847" v="295" actId="1076"/>
          <ac:spMkLst>
            <pc:docMk/>
            <pc:sldMk cId="2189841585" sldId="280"/>
            <ac:spMk id="30737" creationId="{45313CEA-D275-4911-85FC-2767D5F8CDD0}"/>
          </ac:spMkLst>
        </pc:spChg>
      </pc:sldChg>
      <pc:sldChg chg="add">
        <pc:chgData name="Dr. Zubair Shah" userId="c6492983-8ddd-4135-b34f-0085e0bad6c6" providerId="ADAL" clId="{14FE2F80-3EAA-4475-ABAE-86F0BB9FB022}" dt="2020-08-20T13:14:52.661" v="6821"/>
        <pc:sldMkLst>
          <pc:docMk/>
          <pc:sldMk cId="4043877543" sldId="280"/>
        </pc:sldMkLst>
      </pc:sldChg>
      <pc:sldChg chg="add">
        <pc:chgData name="Dr. Zubair Shah" userId="c6492983-8ddd-4135-b34f-0085e0bad6c6" providerId="ADAL" clId="{14FE2F80-3EAA-4475-ABAE-86F0BB9FB022}" dt="2020-08-20T13:14:52.661" v="6821"/>
        <pc:sldMkLst>
          <pc:docMk/>
          <pc:sldMk cId="630396718" sldId="281"/>
        </pc:sldMkLst>
      </pc:sldChg>
      <pc:sldChg chg="add del">
        <pc:chgData name="Dr. Zubair Shah" userId="c6492983-8ddd-4135-b34f-0085e0bad6c6" providerId="ADAL" clId="{14FE2F80-3EAA-4475-ABAE-86F0BB9FB022}" dt="2020-08-16T14:39:35.820" v="395" actId="47"/>
        <pc:sldMkLst>
          <pc:docMk/>
          <pc:sldMk cId="2547684293" sldId="281"/>
        </pc:sldMkLst>
      </pc:sldChg>
      <pc:sldChg chg="modSp new del mod">
        <pc:chgData name="Dr. Zubair Shah" userId="c6492983-8ddd-4135-b34f-0085e0bad6c6" providerId="ADAL" clId="{14FE2F80-3EAA-4475-ABAE-86F0BB9FB022}" dt="2020-08-16T14:39:25.766" v="385" actId="47"/>
        <pc:sldMkLst>
          <pc:docMk/>
          <pc:sldMk cId="412563683" sldId="282"/>
        </pc:sldMkLst>
        <pc:spChg chg="mod">
          <ac:chgData name="Dr. Zubair Shah" userId="c6492983-8ddd-4135-b34f-0085e0bad6c6" providerId="ADAL" clId="{14FE2F80-3EAA-4475-ABAE-86F0BB9FB022}" dt="2020-08-16T14:23:52.263" v="349"/>
          <ac:spMkLst>
            <pc:docMk/>
            <pc:sldMk cId="412563683" sldId="282"/>
            <ac:spMk id="2" creationId="{25290EE6-7A7C-4339-B216-2AE720446B5C}"/>
          </ac:spMkLst>
        </pc:spChg>
        <pc:spChg chg="mod">
          <ac:chgData name="Dr. Zubair Shah" userId="c6492983-8ddd-4135-b34f-0085e0bad6c6" providerId="ADAL" clId="{14FE2F80-3EAA-4475-ABAE-86F0BB9FB022}" dt="2020-08-16T14:23:52.263" v="349"/>
          <ac:spMkLst>
            <pc:docMk/>
            <pc:sldMk cId="412563683" sldId="282"/>
            <ac:spMk id="3" creationId="{2C058CF8-094B-4A68-A519-C580D08F1E44}"/>
          </ac:spMkLst>
        </pc:spChg>
      </pc:sldChg>
      <pc:sldChg chg="add">
        <pc:chgData name="Dr. Zubair Shah" userId="c6492983-8ddd-4135-b34f-0085e0bad6c6" providerId="ADAL" clId="{14FE2F80-3EAA-4475-ABAE-86F0BB9FB022}" dt="2020-08-20T13:14:52.661" v="6821"/>
        <pc:sldMkLst>
          <pc:docMk/>
          <pc:sldMk cId="2422615341" sldId="282"/>
        </pc:sldMkLst>
      </pc:sldChg>
      <pc:sldChg chg="modSp new del mod">
        <pc:chgData name="Dr. Zubair Shah" userId="c6492983-8ddd-4135-b34f-0085e0bad6c6" providerId="ADAL" clId="{14FE2F80-3EAA-4475-ABAE-86F0BB9FB022}" dt="2020-08-16T14:35:43.018" v="367" actId="680"/>
        <pc:sldMkLst>
          <pc:docMk/>
          <pc:sldMk cId="147549891" sldId="283"/>
        </pc:sldMkLst>
        <pc:spChg chg="mod">
          <ac:chgData name="Dr. Zubair Shah" userId="c6492983-8ddd-4135-b34f-0085e0bad6c6" providerId="ADAL" clId="{14FE2F80-3EAA-4475-ABAE-86F0BB9FB022}" dt="2020-08-16T14:35:42.161" v="366" actId="20577"/>
          <ac:spMkLst>
            <pc:docMk/>
            <pc:sldMk cId="147549891" sldId="283"/>
            <ac:spMk id="3" creationId="{A9B4DEF1-E3E1-424E-86BE-A7CED6E78017}"/>
          </ac:spMkLst>
        </pc:spChg>
      </pc:sldChg>
      <pc:sldChg chg="modSp new mod">
        <pc:chgData name="Dr. Zubair Shah" userId="c6492983-8ddd-4135-b34f-0085e0bad6c6" providerId="ADAL" clId="{14FE2F80-3EAA-4475-ABAE-86F0BB9FB022}" dt="2020-08-20T09:13:22.568" v="3975" actId="20577"/>
        <pc:sldMkLst>
          <pc:docMk/>
          <pc:sldMk cId="2884273203" sldId="283"/>
        </pc:sldMkLst>
        <pc:spChg chg="mod">
          <ac:chgData name="Dr. Zubair Shah" userId="c6492983-8ddd-4135-b34f-0085e0bad6c6" providerId="ADAL" clId="{14FE2F80-3EAA-4475-ABAE-86F0BB9FB022}" dt="2020-08-17T09:18:57.976" v="1034"/>
          <ac:spMkLst>
            <pc:docMk/>
            <pc:sldMk cId="2884273203" sldId="283"/>
            <ac:spMk id="2" creationId="{960106FE-F25D-4471-BD76-66B653E7C6C0}"/>
          </ac:spMkLst>
        </pc:spChg>
        <pc:spChg chg="mod">
          <ac:chgData name="Dr. Zubair Shah" userId="c6492983-8ddd-4135-b34f-0085e0bad6c6" providerId="ADAL" clId="{14FE2F80-3EAA-4475-ABAE-86F0BB9FB022}" dt="2020-08-20T09:13:22.568" v="3975" actId="20577"/>
          <ac:spMkLst>
            <pc:docMk/>
            <pc:sldMk cId="2884273203" sldId="283"/>
            <ac:spMk id="3" creationId="{AB353101-6340-46DF-97FF-073B8964815F}"/>
          </ac:spMkLst>
        </pc:spChg>
      </pc:sldChg>
      <pc:sldChg chg="modSp add mod modTransition">
        <pc:chgData name="Dr. Zubair Shah" userId="c6492983-8ddd-4135-b34f-0085e0bad6c6" providerId="ADAL" clId="{14FE2F80-3EAA-4475-ABAE-86F0BB9FB022}" dt="2020-08-23T07:56:07.331" v="7202" actId="20577"/>
        <pc:sldMkLst>
          <pc:docMk/>
          <pc:sldMk cId="0" sldId="284"/>
        </pc:sldMkLst>
        <pc:spChg chg="mod">
          <ac:chgData name="Dr. Zubair Shah" userId="c6492983-8ddd-4135-b34f-0085e0bad6c6" providerId="ADAL" clId="{14FE2F80-3EAA-4475-ABAE-86F0BB9FB022}" dt="2020-08-23T07:56:07.331" v="7202" actId="20577"/>
          <ac:spMkLst>
            <pc:docMk/>
            <pc:sldMk cId="0" sldId="284"/>
            <ac:spMk id="1026" creationId="{11F9106D-3263-4599-B7E0-680B58D355A4}"/>
          </ac:spMkLst>
        </pc:spChg>
        <pc:spChg chg="mod">
          <ac:chgData name="Dr. Zubair Shah" userId="c6492983-8ddd-4135-b34f-0085e0bad6c6" providerId="ADAL" clId="{14FE2F80-3EAA-4475-ABAE-86F0BB9FB022}" dt="2020-08-17T10:55:36.699" v="2713" actId="1076"/>
          <ac:spMkLst>
            <pc:docMk/>
            <pc:sldMk cId="0" sldId="284"/>
            <ac:spMk id="1027" creationId="{4B604B06-2D02-490E-9765-1DC5E98FEBCE}"/>
          </ac:spMkLst>
        </pc:spChg>
      </pc:sldChg>
      <pc:sldChg chg="modSp add mod">
        <pc:chgData name="Dr. Zubair Shah" userId="c6492983-8ddd-4135-b34f-0085e0bad6c6" providerId="ADAL" clId="{14FE2F80-3EAA-4475-ABAE-86F0BB9FB022}" dt="2020-08-20T13:20:24.298" v="6839" actId="6549"/>
        <pc:sldMkLst>
          <pc:docMk/>
          <pc:sldMk cId="3533560301" sldId="285"/>
        </pc:sldMkLst>
        <pc:spChg chg="mod">
          <ac:chgData name="Dr. Zubair Shah" userId="c6492983-8ddd-4135-b34f-0085e0bad6c6" providerId="ADAL" clId="{14FE2F80-3EAA-4475-ABAE-86F0BB9FB022}" dt="2020-08-17T10:42:16.393" v="2593" actId="20577"/>
          <ac:spMkLst>
            <pc:docMk/>
            <pc:sldMk cId="3533560301" sldId="285"/>
            <ac:spMk id="105474" creationId="{3618E5DE-7CF0-E443-B3D8-CEBE41485313}"/>
          </ac:spMkLst>
        </pc:spChg>
        <pc:spChg chg="mod">
          <ac:chgData name="Dr. Zubair Shah" userId="c6492983-8ddd-4135-b34f-0085e0bad6c6" providerId="ADAL" clId="{14FE2F80-3EAA-4475-ABAE-86F0BB9FB022}" dt="2020-08-17T10:44:11.571" v="2609" actId="21"/>
          <ac:spMkLst>
            <pc:docMk/>
            <pc:sldMk cId="3533560301" sldId="285"/>
            <ac:spMk id="105475" creationId="{42097F20-9AC8-394E-BD6A-10E9120FBAF8}"/>
          </ac:spMkLst>
        </pc:spChg>
        <pc:graphicFrameChg chg="modGraphic">
          <ac:chgData name="Dr. Zubair Shah" userId="c6492983-8ddd-4135-b34f-0085e0bad6c6" providerId="ADAL" clId="{14FE2F80-3EAA-4475-ABAE-86F0BB9FB022}" dt="2020-08-20T13:20:24.298" v="6839" actId="6549"/>
          <ac:graphicFrameMkLst>
            <pc:docMk/>
            <pc:sldMk cId="3533560301" sldId="285"/>
            <ac:graphicFrameMk id="200783" creationId="{00000000-0000-0000-0000-000000000000}"/>
          </ac:graphicFrameMkLst>
        </pc:graphicFrameChg>
      </pc:sldChg>
      <pc:sldChg chg="add ord modTransition">
        <pc:chgData name="Dr. Zubair Shah" userId="c6492983-8ddd-4135-b34f-0085e0bad6c6" providerId="ADAL" clId="{14FE2F80-3EAA-4475-ABAE-86F0BB9FB022}" dt="2020-08-18T14:45:25.687" v="3713"/>
        <pc:sldMkLst>
          <pc:docMk/>
          <pc:sldMk cId="0" sldId="286"/>
        </pc:sldMkLst>
      </pc:sldChg>
      <pc:sldChg chg="modSp add mod ord modTransition">
        <pc:chgData name="Dr. Zubair Shah" userId="c6492983-8ddd-4135-b34f-0085e0bad6c6" providerId="ADAL" clId="{14FE2F80-3EAA-4475-ABAE-86F0BB9FB022}" dt="2020-08-18T14:53:19.156" v="3923"/>
        <pc:sldMkLst>
          <pc:docMk/>
          <pc:sldMk cId="0" sldId="287"/>
        </pc:sldMkLst>
        <pc:graphicFrameChg chg="mod modGraphic">
          <ac:chgData name="Dr. Zubair Shah" userId="c6492983-8ddd-4135-b34f-0085e0bad6c6" providerId="ADAL" clId="{14FE2F80-3EAA-4475-ABAE-86F0BB9FB022}" dt="2020-08-18T13:38:02.661" v="2723" actId="6549"/>
          <ac:graphicFrameMkLst>
            <pc:docMk/>
            <pc:sldMk cId="0" sldId="287"/>
            <ac:graphicFrameMk id="26042" creationId="{18C7B590-0BDE-4313-A2C1-0A0BFA0B859F}"/>
          </ac:graphicFrameMkLst>
        </pc:graphicFrameChg>
      </pc:sldChg>
      <pc:sldChg chg="add modTransition">
        <pc:chgData name="Dr. Zubair Shah" userId="c6492983-8ddd-4135-b34f-0085e0bad6c6" providerId="ADAL" clId="{14FE2F80-3EAA-4475-ABAE-86F0BB9FB022}" dt="2020-08-16T14:36:49.694" v="370"/>
        <pc:sldMkLst>
          <pc:docMk/>
          <pc:sldMk cId="0" sldId="288"/>
        </pc:sldMkLst>
      </pc:sldChg>
      <pc:sldChg chg="modSp add del mod modTransition">
        <pc:chgData name="Dr. Zubair Shah" userId="c6492983-8ddd-4135-b34f-0085e0bad6c6" providerId="ADAL" clId="{14FE2F80-3EAA-4475-ABAE-86F0BB9FB022}" dt="2020-08-16T14:38:18.464" v="377" actId="47"/>
        <pc:sldMkLst>
          <pc:docMk/>
          <pc:sldMk cId="0" sldId="289"/>
        </pc:sldMkLst>
        <pc:spChg chg="mod">
          <ac:chgData name="Dr. Zubair Shah" userId="c6492983-8ddd-4135-b34f-0085e0bad6c6" providerId="ADAL" clId="{14FE2F80-3EAA-4475-ABAE-86F0BB9FB022}" dt="2020-08-16T14:36:50.038" v="371" actId="27636"/>
          <ac:spMkLst>
            <pc:docMk/>
            <pc:sldMk cId="0" sldId="289"/>
            <ac:spMk id="10243" creationId="{671F2506-54D0-43D3-9C65-258999E23B78}"/>
          </ac:spMkLst>
        </pc:spChg>
      </pc:sldChg>
      <pc:sldChg chg="add del">
        <pc:chgData name="Dr. Zubair Shah" userId="c6492983-8ddd-4135-b34f-0085e0bad6c6" providerId="ADAL" clId="{14FE2F80-3EAA-4475-ABAE-86F0BB9FB022}" dt="2020-08-20T13:23:40.102" v="6852" actId="47"/>
        <pc:sldMkLst>
          <pc:docMk/>
          <pc:sldMk cId="1575197430" sldId="289"/>
        </pc:sldMkLst>
      </pc:sldChg>
      <pc:sldChg chg="modSp add mod modTransition">
        <pc:chgData name="Dr. Zubair Shah" userId="c6492983-8ddd-4135-b34f-0085e0bad6c6" providerId="ADAL" clId="{14FE2F80-3EAA-4475-ABAE-86F0BB9FB022}" dt="2020-08-20T09:55:49.758" v="4263" actId="20577"/>
        <pc:sldMkLst>
          <pc:docMk/>
          <pc:sldMk cId="0" sldId="290"/>
        </pc:sldMkLst>
        <pc:spChg chg="mod">
          <ac:chgData name="Dr. Zubair Shah" userId="c6492983-8ddd-4135-b34f-0085e0bad6c6" providerId="ADAL" clId="{14FE2F80-3EAA-4475-ABAE-86F0BB9FB022}" dt="2020-08-20T09:53:58.591" v="4166"/>
          <ac:spMkLst>
            <pc:docMk/>
            <pc:sldMk cId="0" sldId="290"/>
            <ac:spMk id="11266" creationId="{78CA54CF-F6C7-4722-92E7-97CE5CB3B4F3}"/>
          </ac:spMkLst>
        </pc:spChg>
        <pc:spChg chg="mod">
          <ac:chgData name="Dr. Zubair Shah" userId="c6492983-8ddd-4135-b34f-0085e0bad6c6" providerId="ADAL" clId="{14FE2F80-3EAA-4475-ABAE-86F0BB9FB022}" dt="2020-08-20T09:55:49.758" v="4263" actId="20577"/>
          <ac:spMkLst>
            <pc:docMk/>
            <pc:sldMk cId="0" sldId="290"/>
            <ac:spMk id="11267" creationId="{55827FF0-2137-4DB7-83C8-A1790003DC94}"/>
          </ac:spMkLst>
        </pc:spChg>
      </pc:sldChg>
      <pc:sldChg chg="add del modTransition">
        <pc:chgData name="Dr. Zubair Shah" userId="c6492983-8ddd-4135-b34f-0085e0bad6c6" providerId="ADAL" clId="{14FE2F80-3EAA-4475-ABAE-86F0BB9FB022}" dt="2020-08-16T14:38:50.495" v="380" actId="2696"/>
        <pc:sldMkLst>
          <pc:docMk/>
          <pc:sldMk cId="0" sldId="291"/>
        </pc:sldMkLst>
      </pc:sldChg>
      <pc:sldChg chg="add del">
        <pc:chgData name="Dr. Zubair Shah" userId="c6492983-8ddd-4135-b34f-0085e0bad6c6" providerId="ADAL" clId="{14FE2F80-3EAA-4475-ABAE-86F0BB9FB022}" dt="2020-08-20T13:23:44.189" v="6854" actId="47"/>
        <pc:sldMkLst>
          <pc:docMk/>
          <pc:sldMk cId="1896459338" sldId="291"/>
        </pc:sldMkLst>
      </pc:sldChg>
      <pc:sldChg chg="add ord modTransition">
        <pc:chgData name="Dr. Zubair Shah" userId="c6492983-8ddd-4135-b34f-0085e0bad6c6" providerId="ADAL" clId="{14FE2F80-3EAA-4475-ABAE-86F0BB9FB022}" dt="2020-08-18T14:45:54.423" v="3715"/>
        <pc:sldMkLst>
          <pc:docMk/>
          <pc:sldMk cId="0" sldId="292"/>
        </pc:sldMkLst>
      </pc:sldChg>
      <pc:sldChg chg="add ord modTransition">
        <pc:chgData name="Dr. Zubair Shah" userId="c6492983-8ddd-4135-b34f-0085e0bad6c6" providerId="ADAL" clId="{14FE2F80-3EAA-4475-ABAE-86F0BB9FB022}" dt="2020-08-18T14:45:54.423" v="3715"/>
        <pc:sldMkLst>
          <pc:docMk/>
          <pc:sldMk cId="0" sldId="293"/>
        </pc:sldMkLst>
      </pc:sldChg>
      <pc:sldChg chg="add del modTransition">
        <pc:chgData name="Dr. Zubair Shah" userId="c6492983-8ddd-4135-b34f-0085e0bad6c6" providerId="ADAL" clId="{14FE2F80-3EAA-4475-ABAE-86F0BB9FB022}" dt="2020-08-16T14:39:19.714" v="383" actId="47"/>
        <pc:sldMkLst>
          <pc:docMk/>
          <pc:sldMk cId="0" sldId="294"/>
        </pc:sldMkLst>
      </pc:sldChg>
      <pc:sldChg chg="add del">
        <pc:chgData name="Dr. Zubair Shah" userId="c6492983-8ddd-4135-b34f-0085e0bad6c6" providerId="ADAL" clId="{14FE2F80-3EAA-4475-ABAE-86F0BB9FB022}" dt="2020-08-20T13:23:47.468" v="6857" actId="47"/>
        <pc:sldMkLst>
          <pc:docMk/>
          <pc:sldMk cId="3228981345" sldId="294"/>
        </pc:sldMkLst>
      </pc:sldChg>
      <pc:sldChg chg="add">
        <pc:chgData name="Dr. Zubair Shah" userId="c6492983-8ddd-4135-b34f-0085e0bad6c6" providerId="ADAL" clId="{14FE2F80-3EAA-4475-ABAE-86F0BB9FB022}" dt="2020-08-20T13:14:52.661" v="6821"/>
        <pc:sldMkLst>
          <pc:docMk/>
          <pc:sldMk cId="2874579601" sldId="295"/>
        </pc:sldMkLst>
      </pc:sldChg>
      <pc:sldChg chg="add del modTransition">
        <pc:chgData name="Dr. Zubair Shah" userId="c6492983-8ddd-4135-b34f-0085e0bad6c6" providerId="ADAL" clId="{14FE2F80-3EAA-4475-ABAE-86F0BB9FB022}" dt="2020-08-20T13:05:39.708" v="6818" actId="47"/>
        <pc:sldMkLst>
          <pc:docMk/>
          <pc:sldMk cId="0" sldId="296"/>
        </pc:sldMkLst>
      </pc:sldChg>
      <pc:sldChg chg="add del">
        <pc:chgData name="Dr. Zubair Shah" userId="c6492983-8ddd-4135-b34f-0085e0bad6c6" providerId="ADAL" clId="{14FE2F80-3EAA-4475-ABAE-86F0BB9FB022}" dt="2020-08-20T13:25:24.484" v="6858" actId="47"/>
        <pc:sldMkLst>
          <pc:docMk/>
          <pc:sldMk cId="1751897669" sldId="296"/>
        </pc:sldMkLst>
      </pc:sldChg>
      <pc:sldChg chg="modSp new mod">
        <pc:chgData name="Dr. Zubair Shah" userId="c6492983-8ddd-4135-b34f-0085e0bad6c6" providerId="ADAL" clId="{14FE2F80-3EAA-4475-ABAE-86F0BB9FB022}" dt="2020-08-23T13:15:37.793" v="7285" actId="20577"/>
        <pc:sldMkLst>
          <pc:docMk/>
          <pc:sldMk cId="704605110" sldId="297"/>
        </pc:sldMkLst>
        <pc:spChg chg="mod">
          <ac:chgData name="Dr. Zubair Shah" userId="c6492983-8ddd-4135-b34f-0085e0bad6c6" providerId="ADAL" clId="{14FE2F80-3EAA-4475-ABAE-86F0BB9FB022}" dt="2020-08-17T09:19:07.815" v="1035"/>
          <ac:spMkLst>
            <pc:docMk/>
            <pc:sldMk cId="704605110" sldId="297"/>
            <ac:spMk id="2" creationId="{FCE70BE7-2CD0-4C1D-9803-48FA275106C8}"/>
          </ac:spMkLst>
        </pc:spChg>
        <pc:spChg chg="mod">
          <ac:chgData name="Dr. Zubair Shah" userId="c6492983-8ddd-4135-b34f-0085e0bad6c6" providerId="ADAL" clId="{14FE2F80-3EAA-4475-ABAE-86F0BB9FB022}" dt="2020-08-23T13:15:37.793" v="7285" actId="20577"/>
          <ac:spMkLst>
            <pc:docMk/>
            <pc:sldMk cId="704605110" sldId="297"/>
            <ac:spMk id="3" creationId="{F63F5B27-642D-429A-A02E-B9C967DCFD60}"/>
          </ac:spMkLst>
        </pc:spChg>
      </pc:sldChg>
      <pc:sldChg chg="modSp new mod">
        <pc:chgData name="Dr. Zubair Shah" userId="c6492983-8ddd-4135-b34f-0085e0bad6c6" providerId="ADAL" clId="{14FE2F80-3EAA-4475-ABAE-86F0BB9FB022}" dt="2020-08-17T10:42:24.656" v="2594"/>
        <pc:sldMkLst>
          <pc:docMk/>
          <pc:sldMk cId="2601113540" sldId="298"/>
        </pc:sldMkLst>
        <pc:spChg chg="mod">
          <ac:chgData name="Dr. Zubair Shah" userId="c6492983-8ddd-4135-b34f-0085e0bad6c6" providerId="ADAL" clId="{14FE2F80-3EAA-4475-ABAE-86F0BB9FB022}" dt="2020-08-17T10:21:53.508" v="2407" actId="5793"/>
          <ac:spMkLst>
            <pc:docMk/>
            <pc:sldMk cId="2601113540" sldId="298"/>
            <ac:spMk id="2" creationId="{97337B41-DEDD-4B40-A81B-A78666D0F7A1}"/>
          </ac:spMkLst>
        </pc:spChg>
        <pc:spChg chg="mod">
          <ac:chgData name="Dr. Zubair Shah" userId="c6492983-8ddd-4135-b34f-0085e0bad6c6" providerId="ADAL" clId="{14FE2F80-3EAA-4475-ABAE-86F0BB9FB022}" dt="2020-08-17T10:42:24.656" v="2594"/>
          <ac:spMkLst>
            <pc:docMk/>
            <pc:sldMk cId="2601113540" sldId="298"/>
            <ac:spMk id="3" creationId="{60E8FD50-50F7-4EEA-BE9A-62C7EE0AC8F7}"/>
          </ac:spMkLst>
        </pc:spChg>
      </pc:sldChg>
      <pc:sldChg chg="modSp new mod">
        <pc:chgData name="Dr. Zubair Shah" userId="c6492983-8ddd-4135-b34f-0085e0bad6c6" providerId="ADAL" clId="{14FE2F80-3EAA-4475-ABAE-86F0BB9FB022}" dt="2020-08-17T10:35:29.179" v="2545" actId="20577"/>
        <pc:sldMkLst>
          <pc:docMk/>
          <pc:sldMk cId="3779141226" sldId="299"/>
        </pc:sldMkLst>
        <pc:spChg chg="mod">
          <ac:chgData name="Dr. Zubair Shah" userId="c6492983-8ddd-4135-b34f-0085e0bad6c6" providerId="ADAL" clId="{14FE2F80-3EAA-4475-ABAE-86F0BB9FB022}" dt="2020-08-17T10:22:02.416" v="2408"/>
          <ac:spMkLst>
            <pc:docMk/>
            <pc:sldMk cId="3779141226" sldId="299"/>
            <ac:spMk id="2" creationId="{9ACF1894-7BE2-465C-AEC4-C7A883749618}"/>
          </ac:spMkLst>
        </pc:spChg>
        <pc:spChg chg="mod">
          <ac:chgData name="Dr. Zubair Shah" userId="c6492983-8ddd-4135-b34f-0085e0bad6c6" providerId="ADAL" clId="{14FE2F80-3EAA-4475-ABAE-86F0BB9FB022}" dt="2020-08-17T10:35:29.179" v="2545" actId="20577"/>
          <ac:spMkLst>
            <pc:docMk/>
            <pc:sldMk cId="3779141226" sldId="299"/>
            <ac:spMk id="3" creationId="{5A20A397-CDB4-4628-ABFD-E29B961EF1A3}"/>
          </ac:spMkLst>
        </pc:spChg>
      </pc:sldChg>
      <pc:sldChg chg="delSp modSp add">
        <pc:chgData name="Dr. Zubair Shah" userId="c6492983-8ddd-4135-b34f-0085e0bad6c6" providerId="ADAL" clId="{14FE2F80-3EAA-4475-ABAE-86F0BB9FB022}" dt="2020-08-17T10:40:03.276" v="2559" actId="1076"/>
        <pc:sldMkLst>
          <pc:docMk/>
          <pc:sldMk cId="0" sldId="300"/>
        </pc:sldMkLst>
        <pc:spChg chg="del mod">
          <ac:chgData name="Dr. Zubair Shah" userId="c6492983-8ddd-4135-b34f-0085e0bad6c6" providerId="ADAL" clId="{14FE2F80-3EAA-4475-ABAE-86F0BB9FB022}" dt="2020-08-17T10:39:07.023" v="2551" actId="478"/>
          <ac:spMkLst>
            <pc:docMk/>
            <pc:sldMk cId="0" sldId="300"/>
            <ac:spMk id="47106" creationId="{8BDC8D94-5FE2-C643-96EC-91C20835827F}"/>
          </ac:spMkLst>
        </pc:spChg>
        <pc:spChg chg="mod">
          <ac:chgData name="Dr. Zubair Shah" userId="c6492983-8ddd-4135-b34f-0085e0bad6c6" providerId="ADAL" clId="{14FE2F80-3EAA-4475-ABAE-86F0BB9FB022}" dt="2020-08-17T10:39:58.564" v="2558" actId="1076"/>
          <ac:spMkLst>
            <pc:docMk/>
            <pc:sldMk cId="0" sldId="300"/>
            <ac:spMk id="47109" creationId="{E4E55985-BC99-5946-AC0E-5C1A18A6B90D}"/>
          </ac:spMkLst>
        </pc:spChg>
        <pc:spChg chg="del mod">
          <ac:chgData name="Dr. Zubair Shah" userId="c6492983-8ddd-4135-b34f-0085e0bad6c6" providerId="ADAL" clId="{14FE2F80-3EAA-4475-ABAE-86F0BB9FB022}" dt="2020-08-17T10:39:54.249" v="2557" actId="478"/>
          <ac:spMkLst>
            <pc:docMk/>
            <pc:sldMk cId="0" sldId="300"/>
            <ac:spMk id="47113" creationId="{DFCC2D4B-D366-434A-B815-B0A61A47706A}"/>
          </ac:spMkLst>
        </pc:spChg>
        <pc:spChg chg="mod">
          <ac:chgData name="Dr. Zubair Shah" userId="c6492983-8ddd-4135-b34f-0085e0bad6c6" providerId="ADAL" clId="{14FE2F80-3EAA-4475-ABAE-86F0BB9FB022}" dt="2020-08-17T10:40:03.276" v="2559" actId="1076"/>
          <ac:spMkLst>
            <pc:docMk/>
            <pc:sldMk cId="0" sldId="300"/>
            <ac:spMk id="47114" creationId="{2F366E2D-719C-0240-9DD5-E4C154A03FA8}"/>
          </ac:spMkLst>
        </pc:spChg>
        <pc:picChg chg="mod">
          <ac:chgData name="Dr. Zubair Shah" userId="c6492983-8ddd-4135-b34f-0085e0bad6c6" providerId="ADAL" clId="{14FE2F80-3EAA-4475-ABAE-86F0BB9FB022}" dt="2020-08-17T10:39:00.416" v="2550" actId="207"/>
          <ac:picMkLst>
            <pc:docMk/>
            <pc:sldMk cId="0" sldId="300"/>
            <ac:picMk id="47112" creationId="{072EFAAA-C005-4843-A24E-C3305B833F74}"/>
          </ac:picMkLst>
        </pc:picChg>
      </pc:sldChg>
      <pc:sldChg chg="delSp modSp add">
        <pc:chgData name="Dr. Zubair Shah" userId="c6492983-8ddd-4135-b34f-0085e0bad6c6" providerId="ADAL" clId="{14FE2F80-3EAA-4475-ABAE-86F0BB9FB022}" dt="2020-08-17T10:44:46.011" v="2619" actId="14100"/>
        <pc:sldMkLst>
          <pc:docMk/>
          <pc:sldMk cId="0" sldId="301"/>
        </pc:sldMkLst>
        <pc:spChg chg="del">
          <ac:chgData name="Dr. Zubair Shah" userId="c6492983-8ddd-4135-b34f-0085e0bad6c6" providerId="ADAL" clId="{14FE2F80-3EAA-4475-ABAE-86F0BB9FB022}" dt="2020-08-17T10:40:55.016" v="2564" actId="478"/>
          <ac:spMkLst>
            <pc:docMk/>
            <pc:sldMk cId="0" sldId="301"/>
            <ac:spMk id="48130" creationId="{2C7812CA-B12D-2443-9B4E-353A2BAA29B8}"/>
          </ac:spMkLst>
        </pc:spChg>
        <pc:spChg chg="mod">
          <ac:chgData name="Dr. Zubair Shah" userId="c6492983-8ddd-4135-b34f-0085e0bad6c6" providerId="ADAL" clId="{14FE2F80-3EAA-4475-ABAE-86F0BB9FB022}" dt="2020-08-17T10:40:52.964" v="2563" actId="1076"/>
          <ac:spMkLst>
            <pc:docMk/>
            <pc:sldMk cId="0" sldId="301"/>
            <ac:spMk id="48132" creationId="{3D68B36E-4F21-F146-BABE-7409D45601C4}"/>
          </ac:spMkLst>
        </pc:spChg>
        <pc:spChg chg="del mod">
          <ac:chgData name="Dr. Zubair Shah" userId="c6492983-8ddd-4135-b34f-0085e0bad6c6" providerId="ADAL" clId="{14FE2F80-3EAA-4475-ABAE-86F0BB9FB022}" dt="2020-08-17T10:40:49.648" v="2562" actId="478"/>
          <ac:spMkLst>
            <pc:docMk/>
            <pc:sldMk cId="0" sldId="301"/>
            <ac:spMk id="48135" creationId="{FCC3882D-CAA1-C54E-91F9-88E996C32782}"/>
          </ac:spMkLst>
        </pc:spChg>
        <pc:picChg chg="mod">
          <ac:chgData name="Dr. Zubair Shah" userId="c6492983-8ddd-4135-b34f-0085e0bad6c6" providerId="ADAL" clId="{14FE2F80-3EAA-4475-ABAE-86F0BB9FB022}" dt="2020-08-17T10:44:46.011" v="2619" actId="14100"/>
          <ac:picMkLst>
            <pc:docMk/>
            <pc:sldMk cId="0" sldId="301"/>
            <ac:picMk id="48134" creationId="{B4971FED-8B70-4C38-9172-02BFE23559C2}"/>
          </ac:picMkLst>
        </pc:picChg>
      </pc:sldChg>
      <pc:sldChg chg="addSp delSp modSp add mod">
        <pc:chgData name="Dr. Zubair Shah" userId="c6492983-8ddd-4135-b34f-0085e0bad6c6" providerId="ADAL" clId="{14FE2F80-3EAA-4475-ABAE-86F0BB9FB022}" dt="2020-08-23T13:24:32.546" v="7315" actId="478"/>
        <pc:sldMkLst>
          <pc:docMk/>
          <pc:sldMk cId="0" sldId="302"/>
        </pc:sldMkLst>
        <pc:spChg chg="add del mod">
          <ac:chgData name="Dr. Zubair Shah" userId="c6492983-8ddd-4135-b34f-0085e0bad6c6" providerId="ADAL" clId="{14FE2F80-3EAA-4475-ABAE-86F0BB9FB022}" dt="2020-08-23T13:24:32.546" v="7315" actId="478"/>
          <ac:spMkLst>
            <pc:docMk/>
            <pc:sldMk cId="0" sldId="302"/>
            <ac:spMk id="2" creationId="{424CE526-9FA5-4536-A47F-64F72E2246E3}"/>
          </ac:spMkLst>
        </pc:spChg>
        <pc:spChg chg="add mod">
          <ac:chgData name="Dr. Zubair Shah" userId="c6492983-8ddd-4135-b34f-0085e0bad6c6" providerId="ADAL" clId="{14FE2F80-3EAA-4475-ABAE-86F0BB9FB022}" dt="2020-08-17T10:45:46.971" v="2628"/>
          <ac:spMkLst>
            <pc:docMk/>
            <pc:sldMk cId="0" sldId="302"/>
            <ac:spMk id="6" creationId="{33015518-2320-46CD-A15C-814E4A35296C}"/>
          </ac:spMkLst>
        </pc:spChg>
        <pc:spChg chg="del">
          <ac:chgData name="Dr. Zubair Shah" userId="c6492983-8ddd-4135-b34f-0085e0bad6c6" providerId="ADAL" clId="{14FE2F80-3EAA-4475-ABAE-86F0BB9FB022}" dt="2020-08-17T10:44:59.234" v="2621" actId="478"/>
          <ac:spMkLst>
            <pc:docMk/>
            <pc:sldMk cId="0" sldId="302"/>
            <ac:spMk id="50178" creationId="{D44454C0-4E97-3E4D-B854-11203BFB6C77}"/>
          </ac:spMkLst>
        </pc:spChg>
        <pc:spChg chg="del">
          <ac:chgData name="Dr. Zubair Shah" userId="c6492983-8ddd-4135-b34f-0085e0bad6c6" providerId="ADAL" clId="{14FE2F80-3EAA-4475-ABAE-86F0BB9FB022}" dt="2020-08-17T10:45:45.968" v="2627" actId="478"/>
          <ac:spMkLst>
            <pc:docMk/>
            <pc:sldMk cId="0" sldId="302"/>
            <ac:spMk id="50180" creationId="{26EA094F-9C01-C94F-A2D3-340A02FB9E5D}"/>
          </ac:spMkLst>
        </pc:spChg>
        <pc:spChg chg="mod">
          <ac:chgData name="Dr. Zubair Shah" userId="c6492983-8ddd-4135-b34f-0085e0bad6c6" providerId="ADAL" clId="{14FE2F80-3EAA-4475-ABAE-86F0BB9FB022}" dt="2020-08-23T13:21:45.599" v="7312"/>
          <ac:spMkLst>
            <pc:docMk/>
            <pc:sldMk cId="0" sldId="302"/>
            <ac:spMk id="50184" creationId="{44B14D46-9DDB-D34B-A170-8721BD50EC6D}"/>
          </ac:spMkLst>
        </pc:spChg>
        <pc:picChg chg="mod">
          <ac:chgData name="Dr. Zubair Shah" userId="c6492983-8ddd-4135-b34f-0085e0bad6c6" providerId="ADAL" clId="{14FE2F80-3EAA-4475-ABAE-86F0BB9FB022}" dt="2020-08-17T10:52:58.146" v="2702" actId="1076"/>
          <ac:picMkLst>
            <pc:docMk/>
            <pc:sldMk cId="0" sldId="302"/>
            <ac:picMk id="50183" creationId="{9ED4CEF1-C042-4D07-B826-4774FF0FFC3F}"/>
          </ac:picMkLst>
        </pc:picChg>
      </pc:sldChg>
      <pc:sldChg chg="modSp add mod">
        <pc:chgData name="Dr. Zubair Shah" userId="c6492983-8ddd-4135-b34f-0085e0bad6c6" providerId="ADAL" clId="{14FE2F80-3EAA-4475-ABAE-86F0BB9FB022}" dt="2020-08-17T10:50:48.740" v="2687" actId="15"/>
        <pc:sldMkLst>
          <pc:docMk/>
          <pc:sldMk cId="0" sldId="303"/>
        </pc:sldMkLst>
        <pc:spChg chg="mod">
          <ac:chgData name="Dr. Zubair Shah" userId="c6492983-8ddd-4135-b34f-0085e0bad6c6" providerId="ADAL" clId="{14FE2F80-3EAA-4475-ABAE-86F0BB9FB022}" dt="2020-08-17T10:50:48.740" v="2687" actId="15"/>
          <ac:spMkLst>
            <pc:docMk/>
            <pc:sldMk cId="0" sldId="303"/>
            <ac:spMk id="97283" creationId="{4E90A914-1709-084C-BC97-A8887FE853AE}"/>
          </ac:spMkLst>
        </pc:spChg>
      </pc:sldChg>
      <pc:sldChg chg="modSp add mod">
        <pc:chgData name="Dr. Zubair Shah" userId="c6492983-8ddd-4135-b34f-0085e0bad6c6" providerId="ADAL" clId="{14FE2F80-3EAA-4475-ABAE-86F0BB9FB022}" dt="2020-08-17T10:51:29.537" v="2695" actId="27636"/>
        <pc:sldMkLst>
          <pc:docMk/>
          <pc:sldMk cId="0" sldId="304"/>
        </pc:sldMkLst>
        <pc:spChg chg="mod">
          <ac:chgData name="Dr. Zubair Shah" userId="c6492983-8ddd-4135-b34f-0085e0bad6c6" providerId="ADAL" clId="{14FE2F80-3EAA-4475-ABAE-86F0BB9FB022}" dt="2020-08-17T10:51:29.537" v="2695" actId="27636"/>
          <ac:spMkLst>
            <pc:docMk/>
            <pc:sldMk cId="0" sldId="304"/>
            <ac:spMk id="106499" creationId="{5E45B8A0-1744-244E-A337-F1B0C00F671A}"/>
          </ac:spMkLst>
        </pc:spChg>
      </pc:sldChg>
      <pc:sldChg chg="add del">
        <pc:chgData name="Dr. Zubair Shah" userId="c6492983-8ddd-4135-b34f-0085e0bad6c6" providerId="ADAL" clId="{14FE2F80-3EAA-4475-ABAE-86F0BB9FB022}" dt="2020-08-17T10:52:18.102" v="2701" actId="47"/>
        <pc:sldMkLst>
          <pc:docMk/>
          <pc:sldMk cId="640139863" sldId="305"/>
        </pc:sldMkLst>
      </pc:sldChg>
      <pc:sldChg chg="new del">
        <pc:chgData name="Dr. Zubair Shah" userId="c6492983-8ddd-4135-b34f-0085e0bad6c6" providerId="ADAL" clId="{14FE2F80-3EAA-4475-ABAE-86F0BB9FB022}" dt="2020-08-17T10:44:06.949" v="2608" actId="47"/>
        <pc:sldMkLst>
          <pc:docMk/>
          <pc:sldMk cId="1419185400" sldId="306"/>
        </pc:sldMkLst>
      </pc:sldChg>
      <pc:sldChg chg="add del">
        <pc:chgData name="Dr. Zubair Shah" userId="c6492983-8ddd-4135-b34f-0085e0bad6c6" providerId="ADAL" clId="{14FE2F80-3EAA-4475-ABAE-86F0BB9FB022}" dt="2020-08-20T13:25:24.484" v="6858" actId="47"/>
        <pc:sldMkLst>
          <pc:docMk/>
          <pc:sldMk cId="2503172498" sldId="306"/>
        </pc:sldMkLst>
      </pc:sldChg>
      <pc:sldChg chg="modSp new mod ord">
        <pc:chgData name="Dr. Zubair Shah" userId="c6492983-8ddd-4135-b34f-0085e0bad6c6" providerId="ADAL" clId="{14FE2F80-3EAA-4475-ABAE-86F0BB9FB022}" dt="2020-08-17T10:44:32.787" v="2615"/>
        <pc:sldMkLst>
          <pc:docMk/>
          <pc:sldMk cId="3126260818" sldId="307"/>
        </pc:sldMkLst>
        <pc:spChg chg="mod">
          <ac:chgData name="Dr. Zubair Shah" userId="c6492983-8ddd-4135-b34f-0085e0bad6c6" providerId="ADAL" clId="{14FE2F80-3EAA-4475-ABAE-86F0BB9FB022}" dt="2020-08-17T10:44:32.787" v="2615"/>
          <ac:spMkLst>
            <pc:docMk/>
            <pc:sldMk cId="3126260818" sldId="307"/>
            <ac:spMk id="2" creationId="{17C0C062-46F5-426A-9D20-2D84C3EE7EEE}"/>
          </ac:spMkLst>
        </pc:spChg>
        <pc:spChg chg="mod">
          <ac:chgData name="Dr. Zubair Shah" userId="c6492983-8ddd-4135-b34f-0085e0bad6c6" providerId="ADAL" clId="{14FE2F80-3EAA-4475-ABAE-86F0BB9FB022}" dt="2020-08-17T10:44:23.595" v="2614" actId="12"/>
          <ac:spMkLst>
            <pc:docMk/>
            <pc:sldMk cId="3126260818" sldId="307"/>
            <ac:spMk id="3" creationId="{28EF89A6-2D9C-4420-9148-CD56D99B1423}"/>
          </ac:spMkLst>
        </pc:spChg>
      </pc:sldChg>
      <pc:sldChg chg="modSp add mod">
        <pc:chgData name="Dr. Zubair Shah" userId="c6492983-8ddd-4135-b34f-0085e0bad6c6" providerId="ADAL" clId="{14FE2F80-3EAA-4475-ABAE-86F0BB9FB022}" dt="2020-08-17T10:54:55.938" v="2711" actId="1076"/>
        <pc:sldMkLst>
          <pc:docMk/>
          <pc:sldMk cId="0" sldId="308"/>
        </pc:sldMkLst>
        <pc:spChg chg="mod">
          <ac:chgData name="Dr. Zubair Shah" userId="c6492983-8ddd-4135-b34f-0085e0bad6c6" providerId="ADAL" clId="{14FE2F80-3EAA-4475-ABAE-86F0BB9FB022}" dt="2020-08-17T10:54:52.121" v="2710" actId="1076"/>
          <ac:spMkLst>
            <pc:docMk/>
            <pc:sldMk cId="0" sldId="308"/>
            <ac:spMk id="52226" creationId="{07BB4CB1-565E-1B4E-BFF6-F898C6AB78FD}"/>
          </ac:spMkLst>
        </pc:spChg>
        <pc:spChg chg="mod">
          <ac:chgData name="Dr. Zubair Shah" userId="c6492983-8ddd-4135-b34f-0085e0bad6c6" providerId="ADAL" clId="{14FE2F80-3EAA-4475-ABAE-86F0BB9FB022}" dt="2020-08-17T10:54:55.938" v="2711" actId="1076"/>
          <ac:spMkLst>
            <pc:docMk/>
            <pc:sldMk cId="0" sldId="308"/>
            <ac:spMk id="52228" creationId="{CB964973-30F0-CE41-9246-5F24B0B1A586}"/>
          </ac:spMkLst>
        </pc:spChg>
        <pc:picChg chg="mod">
          <ac:chgData name="Dr. Zubair Shah" userId="c6492983-8ddd-4135-b34f-0085e0bad6c6" providerId="ADAL" clId="{14FE2F80-3EAA-4475-ABAE-86F0BB9FB022}" dt="2020-08-17T10:54:47.834" v="2709" actId="1076"/>
          <ac:picMkLst>
            <pc:docMk/>
            <pc:sldMk cId="0" sldId="308"/>
            <ac:picMk id="52231" creationId="{5D7D5CEC-B33B-6C45-A3E5-7E0E7810D61C}"/>
          </ac:picMkLst>
        </pc:picChg>
      </pc:sldChg>
      <pc:sldChg chg="addSp delSp modSp new mod ord">
        <pc:chgData name="Dr. Zubair Shah" userId="c6492983-8ddd-4135-b34f-0085e0bad6c6" providerId="ADAL" clId="{14FE2F80-3EAA-4475-ABAE-86F0BB9FB022}" dt="2020-08-20T09:53:15.993" v="4150" actId="20577"/>
        <pc:sldMkLst>
          <pc:docMk/>
          <pc:sldMk cId="521856532" sldId="309"/>
        </pc:sldMkLst>
        <pc:spChg chg="del">
          <ac:chgData name="Dr. Zubair Shah" userId="c6492983-8ddd-4135-b34f-0085e0bad6c6" providerId="ADAL" clId="{14FE2F80-3EAA-4475-ABAE-86F0BB9FB022}" dt="2020-08-18T13:46:01.821" v="2739" actId="478"/>
          <ac:spMkLst>
            <pc:docMk/>
            <pc:sldMk cId="521856532" sldId="309"/>
            <ac:spMk id="2" creationId="{1E6BC305-BC8F-49A5-822E-A9B375A0B098}"/>
          </ac:spMkLst>
        </pc:spChg>
        <pc:spChg chg="del mod">
          <ac:chgData name="Dr. Zubair Shah" userId="c6492983-8ddd-4135-b34f-0085e0bad6c6" providerId="ADAL" clId="{14FE2F80-3EAA-4475-ABAE-86F0BB9FB022}" dt="2020-08-18T13:45:46.619" v="2737" actId="478"/>
          <ac:spMkLst>
            <pc:docMk/>
            <pc:sldMk cId="521856532" sldId="309"/>
            <ac:spMk id="3" creationId="{5A0CAAEE-79A3-46B9-AC13-D7344BF333F2}"/>
          </ac:spMkLst>
        </pc:spChg>
        <pc:spChg chg="add del mod">
          <ac:chgData name="Dr. Zubair Shah" userId="c6492983-8ddd-4135-b34f-0085e0bad6c6" providerId="ADAL" clId="{14FE2F80-3EAA-4475-ABAE-86F0BB9FB022}" dt="2020-08-18T13:45:48.924" v="2738" actId="478"/>
          <ac:spMkLst>
            <pc:docMk/>
            <pc:sldMk cId="521856532" sldId="309"/>
            <ac:spMk id="5" creationId="{8D96610A-1B1C-4F92-8A21-43B69EF0BD7E}"/>
          </ac:spMkLst>
        </pc:spChg>
        <pc:spChg chg="add mod">
          <ac:chgData name="Dr. Zubair Shah" userId="c6492983-8ddd-4135-b34f-0085e0bad6c6" providerId="ADAL" clId="{14FE2F80-3EAA-4475-ABAE-86F0BB9FB022}" dt="2020-08-20T09:53:15.993" v="4150" actId="20577"/>
          <ac:spMkLst>
            <pc:docMk/>
            <pc:sldMk cId="521856532" sldId="309"/>
            <ac:spMk id="6" creationId="{1535DFE1-646A-4EE8-9A93-AA0677AF6481}"/>
          </ac:spMkLst>
        </pc:spChg>
        <pc:spChg chg="add mod">
          <ac:chgData name="Dr. Zubair Shah" userId="c6492983-8ddd-4135-b34f-0085e0bad6c6" providerId="ADAL" clId="{14FE2F80-3EAA-4475-ABAE-86F0BB9FB022}" dt="2020-08-18T14:16:13.982" v="3048" actId="20577"/>
          <ac:spMkLst>
            <pc:docMk/>
            <pc:sldMk cId="521856532" sldId="309"/>
            <ac:spMk id="7" creationId="{D05EB102-64CF-442D-99C5-D06FEAD98558}"/>
          </ac:spMkLst>
        </pc:spChg>
        <pc:spChg chg="add mod">
          <ac:chgData name="Dr. Zubair Shah" userId="c6492983-8ddd-4135-b34f-0085e0bad6c6" providerId="ADAL" clId="{14FE2F80-3EAA-4475-ABAE-86F0BB9FB022}" dt="2020-08-18T14:06:03.635" v="2919" actId="14100"/>
          <ac:spMkLst>
            <pc:docMk/>
            <pc:sldMk cId="521856532" sldId="309"/>
            <ac:spMk id="8" creationId="{7FDDF93F-5B1B-4780-B643-513D977F74EB}"/>
          </ac:spMkLst>
        </pc:spChg>
        <pc:spChg chg="add mod">
          <ac:chgData name="Dr. Zubair Shah" userId="c6492983-8ddd-4135-b34f-0085e0bad6c6" providerId="ADAL" clId="{14FE2F80-3EAA-4475-ABAE-86F0BB9FB022}" dt="2020-08-18T14:05:55.699" v="2917" actId="14100"/>
          <ac:spMkLst>
            <pc:docMk/>
            <pc:sldMk cId="521856532" sldId="309"/>
            <ac:spMk id="9" creationId="{0AC3BB74-368C-4748-8B98-C2E4DBC9337F}"/>
          </ac:spMkLst>
        </pc:spChg>
        <pc:spChg chg="add del mod">
          <ac:chgData name="Dr. Zubair Shah" userId="c6492983-8ddd-4135-b34f-0085e0bad6c6" providerId="ADAL" clId="{14FE2F80-3EAA-4475-ABAE-86F0BB9FB022}" dt="2020-08-18T13:50:09.048" v="2779" actId="478"/>
          <ac:spMkLst>
            <pc:docMk/>
            <pc:sldMk cId="521856532" sldId="309"/>
            <ac:spMk id="10" creationId="{E00B71F6-4C4D-4CE8-B1D9-2428BB22C5CE}"/>
          </ac:spMkLst>
        </pc:spChg>
        <pc:spChg chg="add del mod">
          <ac:chgData name="Dr. Zubair Shah" userId="c6492983-8ddd-4135-b34f-0085e0bad6c6" providerId="ADAL" clId="{14FE2F80-3EAA-4475-ABAE-86F0BB9FB022}" dt="2020-08-18T13:50:10.702" v="2780" actId="478"/>
          <ac:spMkLst>
            <pc:docMk/>
            <pc:sldMk cId="521856532" sldId="309"/>
            <ac:spMk id="11" creationId="{32F2AF04-58D9-42C2-A3DB-B2456E7C4344}"/>
          </ac:spMkLst>
        </pc:spChg>
        <pc:spChg chg="add del mod">
          <ac:chgData name="Dr. Zubair Shah" userId="c6492983-8ddd-4135-b34f-0085e0bad6c6" providerId="ADAL" clId="{14FE2F80-3EAA-4475-ABAE-86F0BB9FB022}" dt="2020-08-18T13:50:12.199" v="2781" actId="478"/>
          <ac:spMkLst>
            <pc:docMk/>
            <pc:sldMk cId="521856532" sldId="309"/>
            <ac:spMk id="12" creationId="{D222D1F0-1F5E-406F-ADA3-FE8068120B31}"/>
          </ac:spMkLst>
        </pc:spChg>
        <pc:spChg chg="add mod">
          <ac:chgData name="Dr. Zubair Shah" userId="c6492983-8ddd-4135-b34f-0085e0bad6c6" providerId="ADAL" clId="{14FE2F80-3EAA-4475-ABAE-86F0BB9FB022}" dt="2020-08-18T14:06:08.868" v="2920" actId="1076"/>
          <ac:spMkLst>
            <pc:docMk/>
            <pc:sldMk cId="521856532" sldId="309"/>
            <ac:spMk id="13" creationId="{AA0C2D01-46F1-46CB-B336-1E0076CA40DC}"/>
          </ac:spMkLst>
        </pc:spChg>
        <pc:spChg chg="add mod">
          <ac:chgData name="Dr. Zubair Shah" userId="c6492983-8ddd-4135-b34f-0085e0bad6c6" providerId="ADAL" clId="{14FE2F80-3EAA-4475-ABAE-86F0BB9FB022}" dt="2020-08-18T13:55:30.950" v="2848" actId="1076"/>
          <ac:spMkLst>
            <pc:docMk/>
            <pc:sldMk cId="521856532" sldId="309"/>
            <ac:spMk id="14" creationId="{44B93BA3-08CF-4140-8AE5-57F87910C568}"/>
          </ac:spMkLst>
        </pc:spChg>
        <pc:spChg chg="add del mod">
          <ac:chgData name="Dr. Zubair Shah" userId="c6492983-8ddd-4135-b34f-0085e0bad6c6" providerId="ADAL" clId="{14FE2F80-3EAA-4475-ABAE-86F0BB9FB022}" dt="2020-08-18T13:50:13.824" v="2782" actId="478"/>
          <ac:spMkLst>
            <pc:docMk/>
            <pc:sldMk cId="521856532" sldId="309"/>
            <ac:spMk id="15" creationId="{F77FB69C-E06F-45A9-A04F-D23DA07B7323}"/>
          </ac:spMkLst>
        </pc:spChg>
        <pc:spChg chg="add del mod">
          <ac:chgData name="Dr. Zubair Shah" userId="c6492983-8ddd-4135-b34f-0085e0bad6c6" providerId="ADAL" clId="{14FE2F80-3EAA-4475-ABAE-86F0BB9FB022}" dt="2020-08-18T14:05:45.275" v="2914" actId="478"/>
          <ac:spMkLst>
            <pc:docMk/>
            <pc:sldMk cId="521856532" sldId="309"/>
            <ac:spMk id="16" creationId="{0D54310A-098C-4FF2-BFFB-1249D47A1D47}"/>
          </ac:spMkLst>
        </pc:spChg>
      </pc:sldChg>
      <pc:sldChg chg="delSp modSp add mod">
        <pc:chgData name="Dr. Zubair Shah" userId="c6492983-8ddd-4135-b34f-0085e0bad6c6" providerId="ADAL" clId="{14FE2F80-3EAA-4475-ABAE-86F0BB9FB022}" dt="2020-08-24T09:48:11.301" v="7318" actId="20577"/>
        <pc:sldMkLst>
          <pc:docMk/>
          <pc:sldMk cId="1756190585" sldId="310"/>
        </pc:sldMkLst>
        <pc:spChg chg="del">
          <ac:chgData name="Dr. Zubair Shah" userId="c6492983-8ddd-4135-b34f-0085e0bad6c6" providerId="ADAL" clId="{14FE2F80-3EAA-4475-ABAE-86F0BB9FB022}" dt="2020-08-18T14:15:22.764" v="3037" actId="478"/>
          <ac:spMkLst>
            <pc:docMk/>
            <pc:sldMk cId="1756190585" sldId="310"/>
            <ac:spMk id="2" creationId="{0598F9B5-9A28-469A-9526-1A4CD1563B2E}"/>
          </ac:spMkLst>
        </pc:spChg>
        <pc:spChg chg="mod">
          <ac:chgData name="Dr. Zubair Shah" userId="c6492983-8ddd-4135-b34f-0085e0bad6c6" providerId="ADAL" clId="{14FE2F80-3EAA-4475-ABAE-86F0BB9FB022}" dt="2020-08-20T09:53:38.035" v="4163" actId="20577"/>
          <ac:spMkLst>
            <pc:docMk/>
            <pc:sldMk cId="1756190585" sldId="310"/>
            <ac:spMk id="10242" creationId="{43AA8E03-8E1D-4E1B-83EF-B744FE86ABFE}"/>
          </ac:spMkLst>
        </pc:spChg>
        <pc:spChg chg="mod">
          <ac:chgData name="Dr. Zubair Shah" userId="c6492983-8ddd-4135-b34f-0085e0bad6c6" providerId="ADAL" clId="{14FE2F80-3EAA-4475-ABAE-86F0BB9FB022}" dt="2020-08-24T09:48:11.301" v="7318" actId="20577"/>
          <ac:spMkLst>
            <pc:docMk/>
            <pc:sldMk cId="1756190585" sldId="310"/>
            <ac:spMk id="10243" creationId="{6F72D450-E069-4282-BA88-5B3CFD99D890}"/>
          </ac:spMkLst>
        </pc:spChg>
        <pc:spChg chg="mod">
          <ac:chgData name="Dr. Zubair Shah" userId="c6492983-8ddd-4135-b34f-0085e0bad6c6" providerId="ADAL" clId="{14FE2F80-3EAA-4475-ABAE-86F0BB9FB022}" dt="2020-08-18T14:15:20.385" v="3036" actId="14100"/>
          <ac:spMkLst>
            <pc:docMk/>
            <pc:sldMk cId="1756190585" sldId="310"/>
            <ac:spMk id="10266" creationId="{4F3CFED1-A37A-4E6B-B1AA-EA7468A5CA60}"/>
          </ac:spMkLst>
        </pc:spChg>
        <pc:spChg chg="mod">
          <ac:chgData name="Dr. Zubair Shah" userId="c6492983-8ddd-4135-b34f-0085e0bad6c6" providerId="ADAL" clId="{14FE2F80-3EAA-4475-ABAE-86F0BB9FB022}" dt="2020-08-18T14:14:49.426" v="3031" actId="14100"/>
          <ac:spMkLst>
            <pc:docMk/>
            <pc:sldMk cId="1756190585" sldId="310"/>
            <ac:spMk id="10267" creationId="{167541F4-B6C4-48C9-B0C6-EFFA3995F75F}"/>
          </ac:spMkLst>
        </pc:spChg>
        <pc:spChg chg="del">
          <ac:chgData name="Dr. Zubair Shah" userId="c6492983-8ddd-4135-b34f-0085e0bad6c6" providerId="ADAL" clId="{14FE2F80-3EAA-4475-ABAE-86F0BB9FB022}" dt="2020-08-18T14:15:24.367" v="3038" actId="478"/>
          <ac:spMkLst>
            <pc:docMk/>
            <pc:sldMk cId="1756190585" sldId="310"/>
            <ac:spMk id="10277" creationId="{302A0590-8E37-4A16-AC59-2459C6EBAE80}"/>
          </ac:spMkLst>
        </pc:spChg>
        <pc:spChg chg="del">
          <ac:chgData name="Dr. Zubair Shah" userId="c6492983-8ddd-4135-b34f-0085e0bad6c6" providerId="ADAL" clId="{14FE2F80-3EAA-4475-ABAE-86F0BB9FB022}" dt="2020-08-18T14:15:25.527" v="3039" actId="478"/>
          <ac:spMkLst>
            <pc:docMk/>
            <pc:sldMk cId="1756190585" sldId="310"/>
            <ac:spMk id="10279" creationId="{186EE4FC-9B2F-4230-B86E-32F3600D012D}"/>
          </ac:spMkLst>
        </pc:spChg>
        <pc:spChg chg="del">
          <ac:chgData name="Dr. Zubair Shah" userId="c6492983-8ddd-4135-b34f-0085e0bad6c6" providerId="ADAL" clId="{14FE2F80-3EAA-4475-ABAE-86F0BB9FB022}" dt="2020-08-18T14:15:26.532" v="3040" actId="478"/>
          <ac:spMkLst>
            <pc:docMk/>
            <pc:sldMk cId="1756190585" sldId="310"/>
            <ac:spMk id="10282" creationId="{B3F9E97A-70E7-4098-AACA-2E81A64CB846}"/>
          </ac:spMkLst>
        </pc:spChg>
        <pc:spChg chg="mod">
          <ac:chgData name="Dr. Zubair Shah" userId="c6492983-8ddd-4135-b34f-0085e0bad6c6" providerId="ADAL" clId="{14FE2F80-3EAA-4475-ABAE-86F0BB9FB022}" dt="2020-08-18T14:15:35.625" v="3044" actId="14100"/>
          <ac:spMkLst>
            <pc:docMk/>
            <pc:sldMk cId="1756190585" sldId="310"/>
            <ac:spMk id="10284" creationId="{FFF94FC4-54E4-44AE-AD2E-2C776FADEB9C}"/>
          </ac:spMkLst>
        </pc:spChg>
        <pc:spChg chg="del">
          <ac:chgData name="Dr. Zubair Shah" userId="c6492983-8ddd-4135-b34f-0085e0bad6c6" providerId="ADAL" clId="{14FE2F80-3EAA-4475-ABAE-86F0BB9FB022}" dt="2020-08-18T14:15:27.537" v="3041" actId="478"/>
          <ac:spMkLst>
            <pc:docMk/>
            <pc:sldMk cId="1756190585" sldId="310"/>
            <ac:spMk id="10286" creationId="{1125667E-137E-4621-A6D6-91C41662838C}"/>
          </ac:spMkLst>
        </pc:spChg>
      </pc:sldChg>
      <pc:sldChg chg="addSp delSp modSp add mod">
        <pc:chgData name="Dr. Zubair Shah" userId="c6492983-8ddd-4135-b34f-0085e0bad6c6" providerId="ADAL" clId="{14FE2F80-3EAA-4475-ABAE-86F0BB9FB022}" dt="2020-08-20T09:56:37.560" v="4299" actId="20577"/>
        <pc:sldMkLst>
          <pc:docMk/>
          <pc:sldMk cId="605319462" sldId="311"/>
        </pc:sldMkLst>
        <pc:spChg chg="add mod">
          <ac:chgData name="Dr. Zubair Shah" userId="c6492983-8ddd-4135-b34f-0085e0bad6c6" providerId="ADAL" clId="{14FE2F80-3EAA-4475-ABAE-86F0BB9FB022}" dt="2020-08-18T14:30:16.070" v="3248" actId="6549"/>
          <ac:spMkLst>
            <pc:docMk/>
            <pc:sldMk cId="605319462" sldId="311"/>
            <ac:spMk id="2" creationId="{A92F0A6A-09CB-4997-A2EC-204343B0686F}"/>
          </ac:spMkLst>
        </pc:spChg>
        <pc:spChg chg="mod">
          <ac:chgData name="Dr. Zubair Shah" userId="c6492983-8ddd-4135-b34f-0085e0bad6c6" providerId="ADAL" clId="{14FE2F80-3EAA-4475-ABAE-86F0BB9FB022}" dt="2020-08-20T09:56:37.560" v="4299" actId="20577"/>
          <ac:spMkLst>
            <pc:docMk/>
            <pc:sldMk cId="605319462" sldId="311"/>
            <ac:spMk id="12290" creationId="{1AF2585A-C49B-48A6-9E49-2BA10ED7F10A}"/>
          </ac:spMkLst>
        </pc:spChg>
        <pc:spChg chg="mod">
          <ac:chgData name="Dr. Zubair Shah" userId="c6492983-8ddd-4135-b34f-0085e0bad6c6" providerId="ADAL" clId="{14FE2F80-3EAA-4475-ABAE-86F0BB9FB022}" dt="2020-08-18T14:32:05.853" v="3271" actId="20577"/>
          <ac:spMkLst>
            <pc:docMk/>
            <pc:sldMk cId="605319462" sldId="311"/>
            <ac:spMk id="12291" creationId="{955D6720-49C1-4FD3-B36F-D17F617098B7}"/>
          </ac:spMkLst>
        </pc:spChg>
        <pc:spChg chg="del">
          <ac:chgData name="Dr. Zubair Shah" userId="c6492983-8ddd-4135-b34f-0085e0bad6c6" providerId="ADAL" clId="{14FE2F80-3EAA-4475-ABAE-86F0BB9FB022}" dt="2020-08-18T14:24:27.045" v="3137" actId="478"/>
          <ac:spMkLst>
            <pc:docMk/>
            <pc:sldMk cId="605319462" sldId="311"/>
            <ac:spMk id="12302" creationId="{78A662D4-85BD-4ECC-8C3A-A237DD776496}"/>
          </ac:spMkLst>
        </pc:spChg>
        <pc:spChg chg="del">
          <ac:chgData name="Dr. Zubair Shah" userId="c6492983-8ddd-4135-b34f-0085e0bad6c6" providerId="ADAL" clId="{14FE2F80-3EAA-4475-ABAE-86F0BB9FB022}" dt="2020-08-18T14:24:27.045" v="3137" actId="478"/>
          <ac:spMkLst>
            <pc:docMk/>
            <pc:sldMk cId="605319462" sldId="311"/>
            <ac:spMk id="12303" creationId="{E5B98147-4ACF-4F5C-8CF6-98B800ABB1E2}"/>
          </ac:spMkLst>
        </pc:spChg>
        <pc:spChg chg="del">
          <ac:chgData name="Dr. Zubair Shah" userId="c6492983-8ddd-4135-b34f-0085e0bad6c6" providerId="ADAL" clId="{14FE2F80-3EAA-4475-ABAE-86F0BB9FB022}" dt="2020-08-18T14:24:27.045" v="3137" actId="478"/>
          <ac:spMkLst>
            <pc:docMk/>
            <pc:sldMk cId="605319462" sldId="311"/>
            <ac:spMk id="12304" creationId="{4DFCF7E1-D92A-42E1-85DE-3619C20A7747}"/>
          </ac:spMkLst>
        </pc:spChg>
        <pc:spChg chg="del">
          <ac:chgData name="Dr. Zubair Shah" userId="c6492983-8ddd-4135-b34f-0085e0bad6c6" providerId="ADAL" clId="{14FE2F80-3EAA-4475-ABAE-86F0BB9FB022}" dt="2020-08-18T14:24:27.045" v="3137" actId="478"/>
          <ac:spMkLst>
            <pc:docMk/>
            <pc:sldMk cId="605319462" sldId="311"/>
            <ac:spMk id="12305" creationId="{74AEE423-E66F-4466-A4B1-B76621905DD9}"/>
          </ac:spMkLst>
        </pc:spChg>
        <pc:spChg chg="del">
          <ac:chgData name="Dr. Zubair Shah" userId="c6492983-8ddd-4135-b34f-0085e0bad6c6" providerId="ADAL" clId="{14FE2F80-3EAA-4475-ABAE-86F0BB9FB022}" dt="2020-08-18T14:24:30.304" v="3138" actId="478"/>
          <ac:spMkLst>
            <pc:docMk/>
            <pc:sldMk cId="605319462" sldId="311"/>
            <ac:spMk id="12310" creationId="{8F40FCB0-4F9F-4334-BA2B-FD0DAABA6088}"/>
          </ac:spMkLst>
        </pc:spChg>
        <pc:spChg chg="del">
          <ac:chgData name="Dr. Zubair Shah" userId="c6492983-8ddd-4135-b34f-0085e0bad6c6" providerId="ADAL" clId="{14FE2F80-3EAA-4475-ABAE-86F0BB9FB022}" dt="2020-08-18T14:24:27.045" v="3137" actId="478"/>
          <ac:spMkLst>
            <pc:docMk/>
            <pc:sldMk cId="605319462" sldId="311"/>
            <ac:spMk id="12311" creationId="{98936FCD-4E45-4662-8789-42570B5D1ED4}"/>
          </ac:spMkLst>
        </pc:spChg>
        <pc:spChg chg="del">
          <ac:chgData name="Dr. Zubair Shah" userId="c6492983-8ddd-4135-b34f-0085e0bad6c6" providerId="ADAL" clId="{14FE2F80-3EAA-4475-ABAE-86F0BB9FB022}" dt="2020-08-18T14:24:27.045" v="3137" actId="478"/>
          <ac:spMkLst>
            <pc:docMk/>
            <pc:sldMk cId="605319462" sldId="311"/>
            <ac:spMk id="12312" creationId="{2E6B3AB6-80ED-4241-928C-5B6E0CC76688}"/>
          </ac:spMkLst>
        </pc:spChg>
        <pc:spChg chg="del">
          <ac:chgData name="Dr. Zubair Shah" userId="c6492983-8ddd-4135-b34f-0085e0bad6c6" providerId="ADAL" clId="{14FE2F80-3EAA-4475-ABAE-86F0BB9FB022}" dt="2020-08-18T14:24:27.045" v="3137" actId="478"/>
          <ac:spMkLst>
            <pc:docMk/>
            <pc:sldMk cId="605319462" sldId="311"/>
            <ac:spMk id="12313" creationId="{E779360D-8306-4286-A3F6-1F7EF7ADC2E7}"/>
          </ac:spMkLst>
        </pc:spChg>
        <pc:spChg chg="mod">
          <ac:chgData name="Dr. Zubair Shah" userId="c6492983-8ddd-4135-b34f-0085e0bad6c6" providerId="ADAL" clId="{14FE2F80-3EAA-4475-ABAE-86F0BB9FB022}" dt="2020-08-18T14:24:54.613" v="3143" actId="20577"/>
          <ac:spMkLst>
            <pc:docMk/>
            <pc:sldMk cId="605319462" sldId="311"/>
            <ac:spMk id="12314" creationId="{137B7613-30F2-4469-A780-C00A4FF4A0E5}"/>
          </ac:spMkLst>
        </pc:spChg>
        <pc:spChg chg="mod">
          <ac:chgData name="Dr. Zubair Shah" userId="c6492983-8ddd-4135-b34f-0085e0bad6c6" providerId="ADAL" clId="{14FE2F80-3EAA-4475-ABAE-86F0BB9FB022}" dt="2020-08-18T14:25:23.088" v="3147" actId="20577"/>
          <ac:spMkLst>
            <pc:docMk/>
            <pc:sldMk cId="605319462" sldId="311"/>
            <ac:spMk id="12315" creationId="{12E2C60B-DF26-40D2-8DD4-DB54C84FD236}"/>
          </ac:spMkLst>
        </pc:spChg>
        <pc:spChg chg="mod">
          <ac:chgData name="Dr. Zubair Shah" userId="c6492983-8ddd-4135-b34f-0085e0bad6c6" providerId="ADAL" clId="{14FE2F80-3EAA-4475-ABAE-86F0BB9FB022}" dt="2020-08-18T14:24:35.577" v="3139" actId="14100"/>
          <ac:spMkLst>
            <pc:docMk/>
            <pc:sldMk cId="605319462" sldId="311"/>
            <ac:spMk id="12320" creationId="{253D5DDC-2993-4A53-99FA-6DDE8E107DAA}"/>
          </ac:spMkLst>
        </pc:spChg>
        <pc:spChg chg="mod">
          <ac:chgData name="Dr. Zubair Shah" userId="c6492983-8ddd-4135-b34f-0085e0bad6c6" providerId="ADAL" clId="{14FE2F80-3EAA-4475-ABAE-86F0BB9FB022}" dt="2020-08-18T14:29:56.385" v="3242" actId="6549"/>
          <ac:spMkLst>
            <pc:docMk/>
            <pc:sldMk cId="605319462" sldId="311"/>
            <ac:spMk id="12321" creationId="{438F1B23-3345-4458-B8B9-7FD21F215CD2}"/>
          </ac:spMkLst>
        </pc:spChg>
        <pc:spChg chg="mod">
          <ac:chgData name="Dr. Zubair Shah" userId="c6492983-8ddd-4135-b34f-0085e0bad6c6" providerId="ADAL" clId="{14FE2F80-3EAA-4475-ABAE-86F0BB9FB022}" dt="2020-08-18T14:26:14.624" v="3174" actId="20577"/>
          <ac:spMkLst>
            <pc:docMk/>
            <pc:sldMk cId="605319462" sldId="311"/>
            <ac:spMk id="12322" creationId="{A5A45EA9-2226-4610-A700-683EF5C7B98B}"/>
          </ac:spMkLst>
        </pc:spChg>
      </pc:sldChg>
      <pc:sldChg chg="addSp modSp add mod">
        <pc:chgData name="Dr. Zubair Shah" userId="c6492983-8ddd-4135-b34f-0085e0bad6c6" providerId="ADAL" clId="{14FE2F80-3EAA-4475-ABAE-86F0BB9FB022}" dt="2020-08-20T09:57:37.535" v="4314" actId="20577"/>
        <pc:sldMkLst>
          <pc:docMk/>
          <pc:sldMk cId="4231532313" sldId="312"/>
        </pc:sldMkLst>
        <pc:spChg chg="mod">
          <ac:chgData name="Dr. Zubair Shah" userId="c6492983-8ddd-4135-b34f-0085e0bad6c6" providerId="ADAL" clId="{14FE2F80-3EAA-4475-ABAE-86F0BB9FB022}" dt="2020-08-18T14:33:42.554" v="3301" actId="20577"/>
          <ac:spMkLst>
            <pc:docMk/>
            <pc:sldMk cId="4231532313" sldId="312"/>
            <ac:spMk id="2" creationId="{A92F0A6A-09CB-4997-A2EC-204343B0686F}"/>
          </ac:spMkLst>
        </pc:spChg>
        <pc:spChg chg="add mod">
          <ac:chgData name="Dr. Zubair Shah" userId="c6492983-8ddd-4135-b34f-0085e0bad6c6" providerId="ADAL" clId="{14FE2F80-3EAA-4475-ABAE-86F0BB9FB022}" dt="2020-08-18T14:34:03.664" v="3306" actId="20577"/>
          <ac:spMkLst>
            <pc:docMk/>
            <pc:sldMk cId="4231532313" sldId="312"/>
            <ac:spMk id="3" creationId="{B32650B1-B06A-4726-A736-77E80E492DC3}"/>
          </ac:spMkLst>
        </pc:spChg>
        <pc:spChg chg="mod">
          <ac:chgData name="Dr. Zubair Shah" userId="c6492983-8ddd-4135-b34f-0085e0bad6c6" providerId="ADAL" clId="{14FE2F80-3EAA-4475-ABAE-86F0BB9FB022}" dt="2020-08-20T09:57:37.535" v="4314" actId="20577"/>
          <ac:spMkLst>
            <pc:docMk/>
            <pc:sldMk cId="4231532313" sldId="312"/>
            <ac:spMk id="12290" creationId="{1AF2585A-C49B-48A6-9E49-2BA10ED7F10A}"/>
          </ac:spMkLst>
        </pc:spChg>
        <pc:spChg chg="mod">
          <ac:chgData name="Dr. Zubair Shah" userId="c6492983-8ddd-4135-b34f-0085e0bad6c6" providerId="ADAL" clId="{14FE2F80-3EAA-4475-ABAE-86F0BB9FB022}" dt="2020-08-18T14:32:49.094" v="3288" actId="20577"/>
          <ac:spMkLst>
            <pc:docMk/>
            <pc:sldMk cId="4231532313" sldId="312"/>
            <ac:spMk id="12291" creationId="{955D6720-49C1-4FD3-B36F-D17F617098B7}"/>
          </ac:spMkLst>
        </pc:spChg>
        <pc:spChg chg="mod">
          <ac:chgData name="Dr. Zubair Shah" userId="c6492983-8ddd-4135-b34f-0085e0bad6c6" providerId="ADAL" clId="{14FE2F80-3EAA-4475-ABAE-86F0BB9FB022}" dt="2020-08-18T14:32:43.599" v="3286" actId="14100"/>
          <ac:spMkLst>
            <pc:docMk/>
            <pc:sldMk cId="4231532313" sldId="312"/>
            <ac:spMk id="12301" creationId="{E55F59CE-F8D0-44FA-B3B5-AA5AD58A88E8}"/>
          </ac:spMkLst>
        </pc:spChg>
        <pc:spChg chg="mod">
          <ac:chgData name="Dr. Zubair Shah" userId="c6492983-8ddd-4135-b34f-0085e0bad6c6" providerId="ADAL" clId="{14FE2F80-3EAA-4475-ABAE-86F0BB9FB022}" dt="2020-08-18T14:33:00.726" v="3291" actId="20577"/>
          <ac:spMkLst>
            <pc:docMk/>
            <pc:sldMk cId="4231532313" sldId="312"/>
            <ac:spMk id="12314" creationId="{137B7613-30F2-4469-A780-C00A4FF4A0E5}"/>
          </ac:spMkLst>
        </pc:spChg>
        <pc:spChg chg="mod">
          <ac:chgData name="Dr. Zubair Shah" userId="c6492983-8ddd-4135-b34f-0085e0bad6c6" providerId="ADAL" clId="{14FE2F80-3EAA-4475-ABAE-86F0BB9FB022}" dt="2020-08-18T14:33:08.289" v="3294" actId="6549"/>
          <ac:spMkLst>
            <pc:docMk/>
            <pc:sldMk cId="4231532313" sldId="312"/>
            <ac:spMk id="12315" creationId="{12E2C60B-DF26-40D2-8DD4-DB54C84FD236}"/>
          </ac:spMkLst>
        </pc:spChg>
        <pc:spChg chg="mod">
          <ac:chgData name="Dr. Zubair Shah" userId="c6492983-8ddd-4135-b34f-0085e0bad6c6" providerId="ADAL" clId="{14FE2F80-3EAA-4475-ABAE-86F0BB9FB022}" dt="2020-08-18T14:33:26.150" v="3298" actId="20577"/>
          <ac:spMkLst>
            <pc:docMk/>
            <pc:sldMk cId="4231532313" sldId="312"/>
            <ac:spMk id="12321" creationId="{438F1B23-3345-4458-B8B9-7FD21F215CD2}"/>
          </ac:spMkLst>
        </pc:spChg>
        <pc:spChg chg="mod">
          <ac:chgData name="Dr. Zubair Shah" userId="c6492983-8ddd-4135-b34f-0085e0bad6c6" providerId="ADAL" clId="{14FE2F80-3EAA-4475-ABAE-86F0BB9FB022}" dt="2020-08-18T14:33:56.189" v="3303" actId="1076"/>
          <ac:spMkLst>
            <pc:docMk/>
            <pc:sldMk cId="4231532313" sldId="312"/>
            <ac:spMk id="12324" creationId="{1B1404A0-A119-4CCF-B8C5-9481F9D1C389}"/>
          </ac:spMkLst>
        </pc:spChg>
      </pc:sldChg>
      <pc:sldChg chg="modSp add mod">
        <pc:chgData name="Dr. Zubair Shah" userId="c6492983-8ddd-4135-b34f-0085e0bad6c6" providerId="ADAL" clId="{14FE2F80-3EAA-4475-ABAE-86F0BB9FB022}" dt="2020-08-18T14:38:02.035" v="3455" actId="20577"/>
        <pc:sldMkLst>
          <pc:docMk/>
          <pc:sldMk cId="1790670976" sldId="313"/>
        </pc:sldMkLst>
        <pc:spChg chg="mod">
          <ac:chgData name="Dr. Zubair Shah" userId="c6492983-8ddd-4135-b34f-0085e0bad6c6" providerId="ADAL" clId="{14FE2F80-3EAA-4475-ABAE-86F0BB9FB022}" dt="2020-08-18T14:35:36.158" v="3314" actId="20577"/>
          <ac:spMkLst>
            <pc:docMk/>
            <pc:sldMk cId="1790670976" sldId="313"/>
            <ac:spMk id="8194" creationId="{757F6A3C-F318-41FC-9E06-570CCA53FEC4}"/>
          </ac:spMkLst>
        </pc:spChg>
        <pc:spChg chg="mod">
          <ac:chgData name="Dr. Zubair Shah" userId="c6492983-8ddd-4135-b34f-0085e0bad6c6" providerId="ADAL" clId="{14FE2F80-3EAA-4475-ABAE-86F0BB9FB022}" dt="2020-08-18T14:38:02.035" v="3455" actId="20577"/>
          <ac:spMkLst>
            <pc:docMk/>
            <pc:sldMk cId="1790670976" sldId="313"/>
            <ac:spMk id="8195" creationId="{7ABB473A-85D5-4449-90BA-F20259D484D7}"/>
          </ac:spMkLst>
        </pc:spChg>
      </pc:sldChg>
      <pc:sldChg chg="addSp modSp new mod">
        <pc:chgData name="Dr. Zubair Shah" userId="c6492983-8ddd-4135-b34f-0085e0bad6c6" providerId="ADAL" clId="{14FE2F80-3EAA-4475-ABAE-86F0BB9FB022}" dt="2020-08-18T14:51:59.148" v="3919" actId="5793"/>
        <pc:sldMkLst>
          <pc:docMk/>
          <pc:sldMk cId="1333640938" sldId="314"/>
        </pc:sldMkLst>
        <pc:spChg chg="mod">
          <ac:chgData name="Dr. Zubair Shah" userId="c6492983-8ddd-4135-b34f-0085e0bad6c6" providerId="ADAL" clId="{14FE2F80-3EAA-4475-ABAE-86F0BB9FB022}" dt="2020-08-18T14:45:13.547" v="3711" actId="20577"/>
          <ac:spMkLst>
            <pc:docMk/>
            <pc:sldMk cId="1333640938" sldId="314"/>
            <ac:spMk id="2" creationId="{A5AA48EC-8DD6-4198-B395-8B0895F14C03}"/>
          </ac:spMkLst>
        </pc:spChg>
        <pc:spChg chg="mod">
          <ac:chgData name="Dr. Zubair Shah" userId="c6492983-8ddd-4135-b34f-0085e0bad6c6" providerId="ADAL" clId="{14FE2F80-3EAA-4475-ABAE-86F0BB9FB022}" dt="2020-08-18T14:51:59.148" v="3919" actId="5793"/>
          <ac:spMkLst>
            <pc:docMk/>
            <pc:sldMk cId="1333640938" sldId="314"/>
            <ac:spMk id="3" creationId="{FDD3509C-6D3F-40E6-8ECF-F53A3640F6BC}"/>
          </ac:spMkLst>
        </pc:spChg>
        <pc:spChg chg="add mod">
          <ac:chgData name="Dr. Zubair Shah" userId="c6492983-8ddd-4135-b34f-0085e0bad6c6" providerId="ADAL" clId="{14FE2F80-3EAA-4475-ABAE-86F0BB9FB022}" dt="2020-08-18T14:51:33.644" v="3918" actId="20577"/>
          <ac:spMkLst>
            <pc:docMk/>
            <pc:sldMk cId="1333640938" sldId="314"/>
            <ac:spMk id="5" creationId="{0C3FBA0E-B293-43B3-8FAB-457941ADD687}"/>
          </ac:spMkLst>
        </pc:spChg>
      </pc:sldChg>
      <pc:sldChg chg="modSp add mod">
        <pc:chgData name="Dr. Zubair Shah" userId="c6492983-8ddd-4135-b34f-0085e0bad6c6" providerId="ADAL" clId="{14FE2F80-3EAA-4475-ABAE-86F0BB9FB022}" dt="2020-08-20T09:22:44.399" v="4113" actId="20577"/>
        <pc:sldMkLst>
          <pc:docMk/>
          <pc:sldMk cId="302912925" sldId="315"/>
        </pc:sldMkLst>
        <pc:spChg chg="mod">
          <ac:chgData name="Dr. Zubair Shah" userId="c6492983-8ddd-4135-b34f-0085e0bad6c6" providerId="ADAL" clId="{14FE2F80-3EAA-4475-ABAE-86F0BB9FB022}" dt="2020-08-20T09:21:06.653" v="3998"/>
          <ac:spMkLst>
            <pc:docMk/>
            <pc:sldMk cId="302912925" sldId="315"/>
            <ac:spMk id="9218" creationId="{07D9A3D7-6F78-438E-A002-62B948A506EA}"/>
          </ac:spMkLst>
        </pc:spChg>
        <pc:spChg chg="mod">
          <ac:chgData name="Dr. Zubair Shah" userId="c6492983-8ddd-4135-b34f-0085e0bad6c6" providerId="ADAL" clId="{14FE2F80-3EAA-4475-ABAE-86F0BB9FB022}" dt="2020-08-20T09:22:44.399" v="4113" actId="20577"/>
          <ac:spMkLst>
            <pc:docMk/>
            <pc:sldMk cId="302912925" sldId="315"/>
            <ac:spMk id="9219" creationId="{EB33FF3F-4812-4B1B-A47F-70BD6781BE84}"/>
          </ac:spMkLst>
        </pc:spChg>
      </pc:sldChg>
      <pc:sldChg chg="new del">
        <pc:chgData name="Dr. Zubair Shah" userId="c6492983-8ddd-4135-b34f-0085e0bad6c6" providerId="ADAL" clId="{14FE2F80-3EAA-4475-ABAE-86F0BB9FB022}" dt="2020-08-20T09:20:52.534" v="3994" actId="47"/>
        <pc:sldMkLst>
          <pc:docMk/>
          <pc:sldMk cId="1003548368" sldId="315"/>
        </pc:sldMkLst>
      </pc:sldChg>
      <pc:sldChg chg="modSp new mod">
        <pc:chgData name="Dr. Zubair Shah" userId="c6492983-8ddd-4135-b34f-0085e0bad6c6" providerId="ADAL" clId="{14FE2F80-3EAA-4475-ABAE-86F0BB9FB022}" dt="2020-08-20T10:39:53.033" v="4625" actId="20577"/>
        <pc:sldMkLst>
          <pc:docMk/>
          <pc:sldMk cId="1097811528" sldId="316"/>
        </pc:sldMkLst>
        <pc:spChg chg="mod">
          <ac:chgData name="Dr. Zubair Shah" userId="c6492983-8ddd-4135-b34f-0085e0bad6c6" providerId="ADAL" clId="{14FE2F80-3EAA-4475-ABAE-86F0BB9FB022}" dt="2020-08-20T10:00:37.163" v="4354" actId="20577"/>
          <ac:spMkLst>
            <pc:docMk/>
            <pc:sldMk cId="1097811528" sldId="316"/>
            <ac:spMk id="2" creationId="{C2ED84A3-C88C-43D2-9BE4-E553E70CC409}"/>
          </ac:spMkLst>
        </pc:spChg>
        <pc:spChg chg="mod">
          <ac:chgData name="Dr. Zubair Shah" userId="c6492983-8ddd-4135-b34f-0085e0bad6c6" providerId="ADAL" clId="{14FE2F80-3EAA-4475-ABAE-86F0BB9FB022}" dt="2020-08-20T10:39:53.033" v="4625" actId="20577"/>
          <ac:spMkLst>
            <pc:docMk/>
            <pc:sldMk cId="1097811528" sldId="316"/>
            <ac:spMk id="3" creationId="{9F3E7B71-F3F1-495F-95C0-7D96DFAF13F8}"/>
          </ac:spMkLst>
        </pc:spChg>
      </pc:sldChg>
      <pc:sldChg chg="modSp new mod">
        <pc:chgData name="Dr. Zubair Shah" userId="c6492983-8ddd-4135-b34f-0085e0bad6c6" providerId="ADAL" clId="{14FE2F80-3EAA-4475-ABAE-86F0BB9FB022}" dt="2020-08-20T11:14:21.271" v="5303" actId="14100"/>
        <pc:sldMkLst>
          <pc:docMk/>
          <pc:sldMk cId="2560527512" sldId="317"/>
        </pc:sldMkLst>
        <pc:spChg chg="mod">
          <ac:chgData name="Dr. Zubair Shah" userId="c6492983-8ddd-4135-b34f-0085e0bad6c6" providerId="ADAL" clId="{14FE2F80-3EAA-4475-ABAE-86F0BB9FB022}" dt="2020-08-20T10:40:08.010" v="4645" actId="20577"/>
          <ac:spMkLst>
            <pc:docMk/>
            <pc:sldMk cId="2560527512" sldId="317"/>
            <ac:spMk id="2" creationId="{EA5A4C60-3C5A-4D1E-96B1-C7E2E967CD96}"/>
          </ac:spMkLst>
        </pc:spChg>
        <pc:spChg chg="mod">
          <ac:chgData name="Dr. Zubair Shah" userId="c6492983-8ddd-4135-b34f-0085e0bad6c6" providerId="ADAL" clId="{14FE2F80-3EAA-4475-ABAE-86F0BB9FB022}" dt="2020-08-20T11:14:21.271" v="5303" actId="14100"/>
          <ac:spMkLst>
            <pc:docMk/>
            <pc:sldMk cId="2560527512" sldId="317"/>
            <ac:spMk id="3" creationId="{EBF08CE2-897F-4148-895E-E0356B0FE57A}"/>
          </ac:spMkLst>
        </pc:spChg>
      </pc:sldChg>
      <pc:sldChg chg="addSp delSp modSp new mod">
        <pc:chgData name="Dr. Zubair Shah" userId="c6492983-8ddd-4135-b34f-0085e0bad6c6" providerId="ADAL" clId="{14FE2F80-3EAA-4475-ABAE-86F0BB9FB022}" dt="2020-08-20T11:46:21.218" v="6362" actId="20577"/>
        <pc:sldMkLst>
          <pc:docMk/>
          <pc:sldMk cId="1726217121" sldId="318"/>
        </pc:sldMkLst>
        <pc:spChg chg="mod">
          <ac:chgData name="Dr. Zubair Shah" userId="c6492983-8ddd-4135-b34f-0085e0bad6c6" providerId="ADAL" clId="{14FE2F80-3EAA-4475-ABAE-86F0BB9FB022}" dt="2020-08-20T11:34:14.551" v="5917" actId="20577"/>
          <ac:spMkLst>
            <pc:docMk/>
            <pc:sldMk cId="1726217121" sldId="318"/>
            <ac:spMk id="2" creationId="{EA9093AE-395D-4192-BC4E-F32B615E5584}"/>
          </ac:spMkLst>
        </pc:spChg>
        <pc:spChg chg="mod">
          <ac:chgData name="Dr. Zubair Shah" userId="c6492983-8ddd-4135-b34f-0085e0bad6c6" providerId="ADAL" clId="{14FE2F80-3EAA-4475-ABAE-86F0BB9FB022}" dt="2020-08-20T11:41:57.094" v="6307" actId="58"/>
          <ac:spMkLst>
            <pc:docMk/>
            <pc:sldMk cId="1726217121" sldId="318"/>
            <ac:spMk id="3" creationId="{1CCA1E12-BB4B-42F0-972B-2C4BE431E497}"/>
          </ac:spMkLst>
        </pc:spChg>
        <pc:graphicFrameChg chg="add del mod modGraphic">
          <ac:chgData name="Dr. Zubair Shah" userId="c6492983-8ddd-4135-b34f-0085e0bad6c6" providerId="ADAL" clId="{14FE2F80-3EAA-4475-ABAE-86F0BB9FB022}" dt="2020-08-20T11:21:54.624" v="5402" actId="478"/>
          <ac:graphicFrameMkLst>
            <pc:docMk/>
            <pc:sldMk cId="1726217121" sldId="318"/>
            <ac:graphicFrameMk id="4" creationId="{BFC782C2-1175-4183-9DBF-A9D91CB39DA8}"/>
          </ac:graphicFrameMkLst>
        </pc:graphicFrameChg>
        <pc:graphicFrameChg chg="add mod modGraphic">
          <ac:chgData name="Dr. Zubair Shah" userId="c6492983-8ddd-4135-b34f-0085e0bad6c6" providerId="ADAL" clId="{14FE2F80-3EAA-4475-ABAE-86F0BB9FB022}" dt="2020-08-20T11:46:21.218" v="6362" actId="20577"/>
          <ac:graphicFrameMkLst>
            <pc:docMk/>
            <pc:sldMk cId="1726217121" sldId="318"/>
            <ac:graphicFrameMk id="6" creationId="{D683D9FB-848A-4BF8-9472-F0AB86249708}"/>
          </ac:graphicFrameMkLst>
        </pc:graphicFrameChg>
      </pc:sldChg>
      <pc:sldChg chg="add">
        <pc:chgData name="Dr. Zubair Shah" userId="c6492983-8ddd-4135-b34f-0085e0bad6c6" providerId="ADAL" clId="{14FE2F80-3EAA-4475-ABAE-86F0BB9FB022}" dt="2020-08-20T13:14:52.661" v="6821"/>
        <pc:sldMkLst>
          <pc:docMk/>
          <pc:sldMk cId="555168424" sldId="319"/>
        </pc:sldMkLst>
      </pc:sldChg>
      <pc:sldChg chg="addSp delSp modSp add del mod">
        <pc:chgData name="Dr. Zubair Shah" userId="c6492983-8ddd-4135-b34f-0085e0bad6c6" providerId="ADAL" clId="{14FE2F80-3EAA-4475-ABAE-86F0BB9FB022}" dt="2020-08-20T11:51:16.695" v="6507" actId="47"/>
        <pc:sldMkLst>
          <pc:docMk/>
          <pc:sldMk cId="3253469185" sldId="319"/>
        </pc:sldMkLst>
        <pc:graphicFrameChg chg="add del mod modGraphic">
          <ac:chgData name="Dr. Zubair Shah" userId="c6492983-8ddd-4135-b34f-0085e0bad6c6" providerId="ADAL" clId="{14FE2F80-3EAA-4475-ABAE-86F0BB9FB022}" dt="2020-08-20T11:20:13.915" v="5381" actId="478"/>
          <ac:graphicFrameMkLst>
            <pc:docMk/>
            <pc:sldMk cId="3253469185" sldId="319"/>
            <ac:graphicFrameMk id="2" creationId="{F099FABF-4EFE-4D71-AA6D-E87BEEA4AA5B}"/>
          </ac:graphicFrameMkLst>
        </pc:graphicFrameChg>
        <pc:graphicFrameChg chg="add mod modGraphic">
          <ac:chgData name="Dr. Zubair Shah" userId="c6492983-8ddd-4135-b34f-0085e0bad6c6" providerId="ADAL" clId="{14FE2F80-3EAA-4475-ABAE-86F0BB9FB022}" dt="2020-08-20T11:21:22.223" v="5401" actId="20577"/>
          <ac:graphicFrameMkLst>
            <pc:docMk/>
            <pc:sldMk cId="3253469185" sldId="319"/>
            <ac:graphicFrameMk id="3" creationId="{56C4B672-A5F8-44DF-947D-2CC5D70147A8}"/>
          </ac:graphicFrameMkLst>
        </pc:graphicFrameChg>
        <pc:graphicFrameChg chg="mod modGraphic">
          <ac:chgData name="Dr. Zubair Shah" userId="c6492983-8ddd-4135-b34f-0085e0bad6c6" providerId="ADAL" clId="{14FE2F80-3EAA-4475-ABAE-86F0BB9FB022}" dt="2020-08-20T11:18:43.839" v="5367" actId="6549"/>
          <ac:graphicFrameMkLst>
            <pc:docMk/>
            <pc:sldMk cId="3253469185" sldId="319"/>
            <ac:graphicFrameMk id="26042" creationId="{18C7B590-0BDE-4313-A2C1-0A0BFA0B859F}"/>
          </ac:graphicFrameMkLst>
        </pc:graphicFrameChg>
      </pc:sldChg>
      <pc:sldChg chg="modSp add mod">
        <pc:chgData name="Dr. Zubair Shah" userId="c6492983-8ddd-4135-b34f-0085e0bad6c6" providerId="ADAL" clId="{14FE2F80-3EAA-4475-ABAE-86F0BB9FB022}" dt="2020-08-20T11:51:44.440" v="6508" actId="20577"/>
        <pc:sldMkLst>
          <pc:docMk/>
          <pc:sldMk cId="1347762023" sldId="320"/>
        </pc:sldMkLst>
        <pc:spChg chg="mod">
          <ac:chgData name="Dr. Zubair Shah" userId="c6492983-8ddd-4135-b34f-0085e0bad6c6" providerId="ADAL" clId="{14FE2F80-3EAA-4475-ABAE-86F0BB9FB022}" dt="2020-08-20T11:35:42.646" v="5994" actId="20577"/>
          <ac:spMkLst>
            <pc:docMk/>
            <pc:sldMk cId="1347762023" sldId="320"/>
            <ac:spMk id="2" creationId="{EA9093AE-395D-4192-BC4E-F32B615E5584}"/>
          </ac:spMkLst>
        </pc:spChg>
        <pc:spChg chg="mod">
          <ac:chgData name="Dr. Zubair Shah" userId="c6492983-8ddd-4135-b34f-0085e0bad6c6" providerId="ADAL" clId="{14FE2F80-3EAA-4475-ABAE-86F0BB9FB022}" dt="2020-08-20T11:51:44.440" v="6508" actId="20577"/>
          <ac:spMkLst>
            <pc:docMk/>
            <pc:sldMk cId="1347762023" sldId="320"/>
            <ac:spMk id="3" creationId="{1CCA1E12-BB4B-42F0-972B-2C4BE431E497}"/>
          </ac:spMkLst>
        </pc:spChg>
        <pc:graphicFrameChg chg="mod modGraphic">
          <ac:chgData name="Dr. Zubair Shah" userId="c6492983-8ddd-4135-b34f-0085e0bad6c6" providerId="ADAL" clId="{14FE2F80-3EAA-4475-ABAE-86F0BB9FB022}" dt="2020-08-20T11:46:35.243" v="6365"/>
          <ac:graphicFrameMkLst>
            <pc:docMk/>
            <pc:sldMk cId="1347762023" sldId="320"/>
            <ac:graphicFrameMk id="6" creationId="{D683D9FB-848A-4BF8-9472-F0AB86249708}"/>
          </ac:graphicFrameMkLst>
        </pc:graphicFrameChg>
      </pc:sldChg>
      <pc:sldChg chg="modSp add del mod">
        <pc:chgData name="Dr. Zubair Shah" userId="c6492983-8ddd-4135-b34f-0085e0bad6c6" providerId="ADAL" clId="{14FE2F80-3EAA-4475-ABAE-86F0BB9FB022}" dt="2020-08-20T11:35:28.005" v="5983" actId="47"/>
        <pc:sldMkLst>
          <pc:docMk/>
          <pc:sldMk cId="2919401418" sldId="320"/>
        </pc:sldMkLst>
        <pc:spChg chg="mod">
          <ac:chgData name="Dr. Zubair Shah" userId="c6492983-8ddd-4135-b34f-0085e0bad6c6" providerId="ADAL" clId="{14FE2F80-3EAA-4475-ABAE-86F0BB9FB022}" dt="2020-08-20T11:34:23.955" v="5937" actId="20577"/>
          <ac:spMkLst>
            <pc:docMk/>
            <pc:sldMk cId="2919401418" sldId="320"/>
            <ac:spMk id="2" creationId="{EA9093AE-395D-4192-BC4E-F32B615E5584}"/>
          </ac:spMkLst>
        </pc:spChg>
      </pc:sldChg>
      <pc:sldChg chg="addSp delSp modSp add mod">
        <pc:chgData name="Dr. Zubair Shah" userId="c6492983-8ddd-4135-b34f-0085e0bad6c6" providerId="ADAL" clId="{14FE2F80-3EAA-4475-ABAE-86F0BB9FB022}" dt="2020-08-20T12:57:34.715" v="6643" actId="58"/>
        <pc:sldMkLst>
          <pc:docMk/>
          <pc:sldMk cId="1694743503" sldId="321"/>
        </pc:sldMkLst>
        <pc:spChg chg="mod">
          <ac:chgData name="Dr. Zubair Shah" userId="c6492983-8ddd-4135-b34f-0085e0bad6c6" providerId="ADAL" clId="{14FE2F80-3EAA-4475-ABAE-86F0BB9FB022}" dt="2020-08-20T11:39:55.125" v="6196" actId="20577"/>
          <ac:spMkLst>
            <pc:docMk/>
            <pc:sldMk cId="1694743503" sldId="321"/>
            <ac:spMk id="2" creationId="{EA9093AE-395D-4192-BC4E-F32B615E5584}"/>
          </ac:spMkLst>
        </pc:spChg>
        <pc:spChg chg="mod">
          <ac:chgData name="Dr. Zubair Shah" userId="c6492983-8ddd-4135-b34f-0085e0bad6c6" providerId="ADAL" clId="{14FE2F80-3EAA-4475-ABAE-86F0BB9FB022}" dt="2020-08-20T12:57:34.715" v="6643" actId="58"/>
          <ac:spMkLst>
            <pc:docMk/>
            <pc:sldMk cId="1694743503" sldId="321"/>
            <ac:spMk id="3" creationId="{1CCA1E12-BB4B-42F0-972B-2C4BE431E497}"/>
          </ac:spMkLst>
        </pc:spChg>
        <pc:graphicFrameChg chg="add del modGraphic">
          <ac:chgData name="Dr. Zubair Shah" userId="c6492983-8ddd-4135-b34f-0085e0bad6c6" providerId="ADAL" clId="{14FE2F80-3EAA-4475-ABAE-86F0BB9FB022}" dt="2020-08-20T11:44:44.041" v="6329" actId="478"/>
          <ac:graphicFrameMkLst>
            <pc:docMk/>
            <pc:sldMk cId="1694743503" sldId="321"/>
            <ac:graphicFrameMk id="4" creationId="{5B8FF1F8-CFD7-414D-B99D-2ED3AC7D8CF1}"/>
          </ac:graphicFrameMkLst>
        </pc:graphicFrameChg>
        <pc:graphicFrameChg chg="add mod modGraphic">
          <ac:chgData name="Dr. Zubair Shah" userId="c6492983-8ddd-4135-b34f-0085e0bad6c6" providerId="ADAL" clId="{14FE2F80-3EAA-4475-ABAE-86F0BB9FB022}" dt="2020-08-20T11:48:35.029" v="6450" actId="20577"/>
          <ac:graphicFrameMkLst>
            <pc:docMk/>
            <pc:sldMk cId="1694743503" sldId="321"/>
            <ac:graphicFrameMk id="5" creationId="{391BBA27-1D46-48B5-B2FF-9378B6AD0F57}"/>
          </ac:graphicFrameMkLst>
        </pc:graphicFrameChg>
        <pc:graphicFrameChg chg="del mod modGraphic">
          <ac:chgData name="Dr. Zubair Shah" userId="c6492983-8ddd-4135-b34f-0085e0bad6c6" providerId="ADAL" clId="{14FE2F80-3EAA-4475-ABAE-86F0BB9FB022}" dt="2020-08-20T11:45:09.419" v="6333" actId="478"/>
          <ac:graphicFrameMkLst>
            <pc:docMk/>
            <pc:sldMk cId="1694743503" sldId="321"/>
            <ac:graphicFrameMk id="6" creationId="{D683D9FB-848A-4BF8-9472-F0AB86249708}"/>
          </ac:graphicFrameMkLst>
        </pc:graphicFrameChg>
      </pc:sldChg>
      <pc:sldChg chg="addSp delSp modSp add mod">
        <pc:chgData name="Dr. Zubair Shah" userId="c6492983-8ddd-4135-b34f-0085e0bad6c6" providerId="ADAL" clId="{14FE2F80-3EAA-4475-ABAE-86F0BB9FB022}" dt="2020-08-24T10:22:44.744" v="7329" actId="20577"/>
        <pc:sldMkLst>
          <pc:docMk/>
          <pc:sldMk cId="2981719958" sldId="322"/>
        </pc:sldMkLst>
        <pc:spChg chg="mod">
          <ac:chgData name="Dr. Zubair Shah" userId="c6492983-8ddd-4135-b34f-0085e0bad6c6" providerId="ADAL" clId="{14FE2F80-3EAA-4475-ABAE-86F0BB9FB022}" dt="2020-08-24T10:22:44.744" v="7329" actId="20577"/>
          <ac:spMkLst>
            <pc:docMk/>
            <pc:sldMk cId="2981719958" sldId="322"/>
            <ac:spMk id="2" creationId="{EA9093AE-395D-4192-BC4E-F32B615E5584}"/>
          </ac:spMkLst>
        </pc:spChg>
        <pc:spChg chg="mod">
          <ac:chgData name="Dr. Zubair Shah" userId="c6492983-8ddd-4135-b34f-0085e0bad6c6" providerId="ADAL" clId="{14FE2F80-3EAA-4475-ABAE-86F0BB9FB022}" dt="2020-08-20T11:51:03.139" v="6506" actId="20577"/>
          <ac:spMkLst>
            <pc:docMk/>
            <pc:sldMk cId="2981719958" sldId="322"/>
            <ac:spMk id="3" creationId="{1CCA1E12-BB4B-42F0-972B-2C4BE431E497}"/>
          </ac:spMkLst>
        </pc:spChg>
        <pc:graphicFrameChg chg="add">
          <ac:chgData name="Dr. Zubair Shah" userId="c6492983-8ddd-4135-b34f-0085e0bad6c6" providerId="ADAL" clId="{14FE2F80-3EAA-4475-ABAE-86F0BB9FB022}" dt="2020-08-20T11:49:25.381" v="6458" actId="22"/>
          <ac:graphicFrameMkLst>
            <pc:docMk/>
            <pc:sldMk cId="2981719958" sldId="322"/>
            <ac:graphicFrameMk id="4" creationId="{F6760BE3-4531-4F1E-9094-15BD4E599ACF}"/>
          </ac:graphicFrameMkLst>
        </pc:graphicFrameChg>
        <pc:graphicFrameChg chg="del modGraphic">
          <ac:chgData name="Dr. Zubair Shah" userId="c6492983-8ddd-4135-b34f-0085e0bad6c6" providerId="ADAL" clId="{14FE2F80-3EAA-4475-ABAE-86F0BB9FB022}" dt="2020-08-20T11:49:24.204" v="6457" actId="478"/>
          <ac:graphicFrameMkLst>
            <pc:docMk/>
            <pc:sldMk cId="2981719958" sldId="322"/>
            <ac:graphicFrameMk id="6" creationId="{D683D9FB-848A-4BF8-9472-F0AB86249708}"/>
          </ac:graphicFrameMkLst>
        </pc:graphicFrameChg>
      </pc:sldChg>
      <pc:sldChg chg="modSp new mod">
        <pc:chgData name="Dr. Zubair Shah" userId="c6492983-8ddd-4135-b34f-0085e0bad6c6" providerId="ADAL" clId="{14FE2F80-3EAA-4475-ABAE-86F0BB9FB022}" dt="2020-08-20T13:05:58.039" v="6820" actId="6549"/>
        <pc:sldMkLst>
          <pc:docMk/>
          <pc:sldMk cId="821831160" sldId="323"/>
        </pc:sldMkLst>
        <pc:spChg chg="mod">
          <ac:chgData name="Dr. Zubair Shah" userId="c6492983-8ddd-4135-b34f-0085e0bad6c6" providerId="ADAL" clId="{14FE2F80-3EAA-4475-ABAE-86F0BB9FB022}" dt="2020-08-20T12:56:22.624" v="6576" actId="20577"/>
          <ac:spMkLst>
            <pc:docMk/>
            <pc:sldMk cId="821831160" sldId="323"/>
            <ac:spMk id="2" creationId="{6CEA6F57-5A3E-4617-BCCE-41628C17218F}"/>
          </ac:spMkLst>
        </pc:spChg>
        <pc:spChg chg="mod">
          <ac:chgData name="Dr. Zubair Shah" userId="c6492983-8ddd-4135-b34f-0085e0bad6c6" providerId="ADAL" clId="{14FE2F80-3EAA-4475-ABAE-86F0BB9FB022}" dt="2020-08-20T13:05:58.039" v="6820" actId="6549"/>
          <ac:spMkLst>
            <pc:docMk/>
            <pc:sldMk cId="821831160" sldId="323"/>
            <ac:spMk id="3" creationId="{DCB0381F-2A89-474D-9F93-8D3CE7F576EF}"/>
          </ac:spMkLst>
        </pc:spChg>
      </pc:sldChg>
      <pc:sldChg chg="modSp add mod">
        <pc:chgData name="Dr. Zubair Shah" userId="c6492983-8ddd-4135-b34f-0085e0bad6c6" providerId="ADAL" clId="{14FE2F80-3EAA-4475-ABAE-86F0BB9FB022}" dt="2020-08-20T13:15:10.045" v="6824" actId="20577"/>
        <pc:sldMkLst>
          <pc:docMk/>
          <pc:sldMk cId="2506730550" sldId="324"/>
        </pc:sldMkLst>
        <pc:graphicFrameChg chg="modGraphic">
          <ac:chgData name="Dr. Zubair Shah" userId="c6492983-8ddd-4135-b34f-0085e0bad6c6" providerId="ADAL" clId="{14FE2F80-3EAA-4475-ABAE-86F0BB9FB022}" dt="2020-08-20T13:15:10.045" v="6824" actId="20577"/>
          <ac:graphicFrameMkLst>
            <pc:docMk/>
            <pc:sldMk cId="2506730550" sldId="324"/>
            <ac:graphicFrameMk id="4" creationId="{00000000-0000-0000-0000-000000000000}"/>
          </ac:graphicFrameMkLst>
        </pc:graphicFrameChg>
      </pc:sldChg>
      <pc:sldChg chg="modSp add mod">
        <pc:chgData name="Dr. Zubair Shah" userId="c6492983-8ddd-4135-b34f-0085e0bad6c6" providerId="ADAL" clId="{14FE2F80-3EAA-4475-ABAE-86F0BB9FB022}" dt="2020-08-20T13:16:19.175" v="6833" actId="20577"/>
        <pc:sldMkLst>
          <pc:docMk/>
          <pc:sldMk cId="2826122294" sldId="325"/>
        </pc:sldMkLst>
        <pc:graphicFrameChg chg="modGraphic">
          <ac:chgData name="Dr. Zubair Shah" userId="c6492983-8ddd-4135-b34f-0085e0bad6c6" providerId="ADAL" clId="{14FE2F80-3EAA-4475-ABAE-86F0BB9FB022}" dt="2020-08-20T13:16:19.175" v="6833" actId="20577"/>
          <ac:graphicFrameMkLst>
            <pc:docMk/>
            <pc:sldMk cId="2826122294" sldId="325"/>
            <ac:graphicFrameMk id="4" creationId="{00000000-0000-0000-0000-000000000000}"/>
          </ac:graphicFrameMkLst>
        </pc:graphicFrameChg>
      </pc:sldChg>
      <pc:sldChg chg="add">
        <pc:chgData name="Dr. Zubair Shah" userId="c6492983-8ddd-4135-b34f-0085e0bad6c6" providerId="ADAL" clId="{14FE2F80-3EAA-4475-ABAE-86F0BB9FB022}" dt="2020-08-20T13:14:52.661" v="6821"/>
        <pc:sldMkLst>
          <pc:docMk/>
          <pc:sldMk cId="2326824516" sldId="326"/>
        </pc:sldMkLst>
      </pc:sldChg>
      <pc:sldChg chg="add">
        <pc:chgData name="Dr. Zubair Shah" userId="c6492983-8ddd-4135-b34f-0085e0bad6c6" providerId="ADAL" clId="{14FE2F80-3EAA-4475-ABAE-86F0BB9FB022}" dt="2020-08-20T13:14:52.661" v="6821"/>
        <pc:sldMkLst>
          <pc:docMk/>
          <pc:sldMk cId="559180494" sldId="327"/>
        </pc:sldMkLst>
      </pc:sldChg>
      <pc:sldChg chg="add">
        <pc:chgData name="Dr. Zubair Shah" userId="c6492983-8ddd-4135-b34f-0085e0bad6c6" providerId="ADAL" clId="{14FE2F80-3EAA-4475-ABAE-86F0BB9FB022}" dt="2020-08-20T13:14:52.661" v="6821"/>
        <pc:sldMkLst>
          <pc:docMk/>
          <pc:sldMk cId="126839754" sldId="328"/>
        </pc:sldMkLst>
      </pc:sldChg>
      <pc:sldChg chg="add">
        <pc:chgData name="Dr. Zubair Shah" userId="c6492983-8ddd-4135-b34f-0085e0bad6c6" providerId="ADAL" clId="{14FE2F80-3EAA-4475-ABAE-86F0BB9FB022}" dt="2020-08-20T13:14:52.661" v="6821"/>
        <pc:sldMkLst>
          <pc:docMk/>
          <pc:sldMk cId="1220050588" sldId="329"/>
        </pc:sldMkLst>
      </pc:sldChg>
      <pc:sldChg chg="add del">
        <pc:chgData name="Dr. Zubair Shah" userId="c6492983-8ddd-4135-b34f-0085e0bad6c6" providerId="ADAL" clId="{14FE2F80-3EAA-4475-ABAE-86F0BB9FB022}" dt="2020-08-20T13:16:14.215" v="6831" actId="47"/>
        <pc:sldMkLst>
          <pc:docMk/>
          <pc:sldMk cId="2217368026" sldId="330"/>
        </pc:sldMkLst>
      </pc:sldChg>
      <pc:sldChg chg="add">
        <pc:chgData name="Dr. Zubair Shah" userId="c6492983-8ddd-4135-b34f-0085e0bad6c6" providerId="ADAL" clId="{14FE2F80-3EAA-4475-ABAE-86F0BB9FB022}" dt="2020-08-20T13:14:52.661" v="6821"/>
        <pc:sldMkLst>
          <pc:docMk/>
          <pc:sldMk cId="1093071385" sldId="331"/>
        </pc:sldMkLst>
      </pc:sldChg>
      <pc:sldChg chg="add">
        <pc:chgData name="Dr. Zubair Shah" userId="c6492983-8ddd-4135-b34f-0085e0bad6c6" providerId="ADAL" clId="{14FE2F80-3EAA-4475-ABAE-86F0BB9FB022}" dt="2020-08-20T13:14:52.661" v="6821"/>
        <pc:sldMkLst>
          <pc:docMk/>
          <pc:sldMk cId="4214975044" sldId="332"/>
        </pc:sldMkLst>
      </pc:sldChg>
      <pc:sldChg chg="modSp add mod">
        <pc:chgData name="Dr. Zubair Shah" userId="c6492983-8ddd-4135-b34f-0085e0bad6c6" providerId="ADAL" clId="{14FE2F80-3EAA-4475-ABAE-86F0BB9FB022}" dt="2020-08-20T13:19:37.349" v="6837" actId="6549"/>
        <pc:sldMkLst>
          <pc:docMk/>
          <pc:sldMk cId="146393523" sldId="333"/>
        </pc:sldMkLst>
        <pc:graphicFrameChg chg="modGraphic">
          <ac:chgData name="Dr. Zubair Shah" userId="c6492983-8ddd-4135-b34f-0085e0bad6c6" providerId="ADAL" clId="{14FE2F80-3EAA-4475-ABAE-86F0BB9FB022}" dt="2020-08-20T13:19:37.349" v="6837" actId="6549"/>
          <ac:graphicFrameMkLst>
            <pc:docMk/>
            <pc:sldMk cId="146393523" sldId="333"/>
            <ac:graphicFrameMk id="200783" creationId="{00000000-0000-0000-0000-000000000000}"/>
          </ac:graphicFrameMkLst>
        </pc:graphicFrameChg>
      </pc:sldChg>
      <pc:sldChg chg="modSp add mod">
        <pc:chgData name="Dr. Zubair Shah" userId="c6492983-8ddd-4135-b34f-0085e0bad6c6" providerId="ADAL" clId="{14FE2F80-3EAA-4475-ABAE-86F0BB9FB022}" dt="2020-08-20T13:20:06.313" v="6838" actId="6549"/>
        <pc:sldMkLst>
          <pc:docMk/>
          <pc:sldMk cId="3906514228" sldId="334"/>
        </pc:sldMkLst>
        <pc:graphicFrameChg chg="modGraphic">
          <ac:chgData name="Dr. Zubair Shah" userId="c6492983-8ddd-4135-b34f-0085e0bad6c6" providerId="ADAL" clId="{14FE2F80-3EAA-4475-ABAE-86F0BB9FB022}" dt="2020-08-20T13:20:06.313" v="6838" actId="6549"/>
          <ac:graphicFrameMkLst>
            <pc:docMk/>
            <pc:sldMk cId="3906514228" sldId="334"/>
            <ac:graphicFrameMk id="200783" creationId="{00000000-0000-0000-0000-000000000000}"/>
          </ac:graphicFrameMkLst>
        </pc:graphicFrameChg>
      </pc:sldChg>
      <pc:sldChg chg="modSp add mod">
        <pc:chgData name="Dr. Zubair Shah" userId="c6492983-8ddd-4135-b34f-0085e0bad6c6" providerId="ADAL" clId="{14FE2F80-3EAA-4475-ABAE-86F0BB9FB022}" dt="2020-08-20T13:20:36.037" v="6842" actId="6549"/>
        <pc:sldMkLst>
          <pc:docMk/>
          <pc:sldMk cId="520122831" sldId="335"/>
        </pc:sldMkLst>
        <pc:graphicFrameChg chg="modGraphic">
          <ac:chgData name="Dr. Zubair Shah" userId="c6492983-8ddd-4135-b34f-0085e0bad6c6" providerId="ADAL" clId="{14FE2F80-3EAA-4475-ABAE-86F0BB9FB022}" dt="2020-08-20T13:20:36.037" v="6842" actId="6549"/>
          <ac:graphicFrameMkLst>
            <pc:docMk/>
            <pc:sldMk cId="520122831" sldId="335"/>
            <ac:graphicFrameMk id="200783" creationId="{00000000-0000-0000-0000-000000000000}"/>
          </ac:graphicFrameMkLst>
        </pc:graphicFrameChg>
      </pc:sldChg>
      <pc:sldChg chg="add del">
        <pc:chgData name="Dr. Zubair Shah" userId="c6492983-8ddd-4135-b34f-0085e0bad6c6" providerId="ADAL" clId="{14FE2F80-3EAA-4475-ABAE-86F0BB9FB022}" dt="2020-08-20T13:20:42.204" v="6843" actId="47"/>
        <pc:sldMkLst>
          <pc:docMk/>
          <pc:sldMk cId="1298961889" sldId="336"/>
        </pc:sldMkLst>
      </pc:sldChg>
      <pc:sldChg chg="add del">
        <pc:chgData name="Dr. Zubair Shah" userId="c6492983-8ddd-4135-b34f-0085e0bad6c6" providerId="ADAL" clId="{14FE2F80-3EAA-4475-ABAE-86F0BB9FB022}" dt="2020-08-20T13:20:47.558" v="6844" actId="47"/>
        <pc:sldMkLst>
          <pc:docMk/>
          <pc:sldMk cId="4011513462" sldId="337"/>
        </pc:sldMkLst>
      </pc:sldChg>
      <pc:sldChg chg="add del">
        <pc:chgData name="Dr. Zubair Shah" userId="c6492983-8ddd-4135-b34f-0085e0bad6c6" providerId="ADAL" clId="{14FE2F80-3EAA-4475-ABAE-86F0BB9FB022}" dt="2020-08-20T13:21:02.709" v="6845" actId="47"/>
        <pc:sldMkLst>
          <pc:docMk/>
          <pc:sldMk cId="1529218118" sldId="338"/>
        </pc:sldMkLst>
      </pc:sldChg>
      <pc:sldChg chg="add">
        <pc:chgData name="Dr. Zubair Shah" userId="c6492983-8ddd-4135-b34f-0085e0bad6c6" providerId="ADAL" clId="{14FE2F80-3EAA-4475-ABAE-86F0BB9FB022}" dt="2020-08-20T13:14:52.661" v="6821"/>
        <pc:sldMkLst>
          <pc:docMk/>
          <pc:sldMk cId="1038688658" sldId="339"/>
        </pc:sldMkLst>
      </pc:sldChg>
      <pc:sldChg chg="add">
        <pc:chgData name="Dr. Zubair Shah" userId="c6492983-8ddd-4135-b34f-0085e0bad6c6" providerId="ADAL" clId="{14FE2F80-3EAA-4475-ABAE-86F0BB9FB022}" dt="2020-08-20T13:14:52.661" v="6821"/>
        <pc:sldMkLst>
          <pc:docMk/>
          <pc:sldMk cId="1452690312" sldId="340"/>
        </pc:sldMkLst>
      </pc:sldChg>
      <pc:sldChg chg="add">
        <pc:chgData name="Dr. Zubair Shah" userId="c6492983-8ddd-4135-b34f-0085e0bad6c6" providerId="ADAL" clId="{14FE2F80-3EAA-4475-ABAE-86F0BB9FB022}" dt="2020-08-20T13:14:52.661" v="6821"/>
        <pc:sldMkLst>
          <pc:docMk/>
          <pc:sldMk cId="694224125" sldId="341"/>
        </pc:sldMkLst>
      </pc:sldChg>
      <pc:sldChg chg="add">
        <pc:chgData name="Dr. Zubair Shah" userId="c6492983-8ddd-4135-b34f-0085e0bad6c6" providerId="ADAL" clId="{14FE2F80-3EAA-4475-ABAE-86F0BB9FB022}" dt="2020-08-20T13:14:52.661" v="6821"/>
        <pc:sldMkLst>
          <pc:docMk/>
          <pc:sldMk cId="2864015321" sldId="342"/>
        </pc:sldMkLst>
      </pc:sldChg>
      <pc:sldChg chg="add">
        <pc:chgData name="Dr. Zubair Shah" userId="c6492983-8ddd-4135-b34f-0085e0bad6c6" providerId="ADAL" clId="{14FE2F80-3EAA-4475-ABAE-86F0BB9FB022}" dt="2020-08-20T13:14:52.661" v="6821"/>
        <pc:sldMkLst>
          <pc:docMk/>
          <pc:sldMk cId="1171130788" sldId="343"/>
        </pc:sldMkLst>
      </pc:sldChg>
      <pc:sldChg chg="add del">
        <pc:chgData name="Dr. Zubair Shah" userId="c6492983-8ddd-4135-b34f-0085e0bad6c6" providerId="ADAL" clId="{14FE2F80-3EAA-4475-ABAE-86F0BB9FB022}" dt="2020-08-20T13:23:16.318" v="6846" actId="47"/>
        <pc:sldMkLst>
          <pc:docMk/>
          <pc:sldMk cId="3787748296" sldId="344"/>
        </pc:sldMkLst>
      </pc:sldChg>
      <pc:sldChg chg="add del">
        <pc:chgData name="Dr. Zubair Shah" userId="c6492983-8ddd-4135-b34f-0085e0bad6c6" providerId="ADAL" clId="{14FE2F80-3EAA-4475-ABAE-86F0BB9FB022}" dt="2020-08-20T13:23:18.778" v="6847" actId="47"/>
        <pc:sldMkLst>
          <pc:docMk/>
          <pc:sldMk cId="442081423" sldId="345"/>
        </pc:sldMkLst>
      </pc:sldChg>
      <pc:sldChg chg="add del">
        <pc:chgData name="Dr. Zubair Shah" userId="c6492983-8ddd-4135-b34f-0085e0bad6c6" providerId="ADAL" clId="{14FE2F80-3EAA-4475-ABAE-86F0BB9FB022}" dt="2020-08-20T13:23:19.937" v="6848" actId="47"/>
        <pc:sldMkLst>
          <pc:docMk/>
          <pc:sldMk cId="111840283" sldId="346"/>
        </pc:sldMkLst>
      </pc:sldChg>
      <pc:sldChg chg="modSp add del mod">
        <pc:chgData name="Dr. Zubair Shah" userId="c6492983-8ddd-4135-b34f-0085e0bad6c6" providerId="ADAL" clId="{14FE2F80-3EAA-4475-ABAE-86F0BB9FB022}" dt="2020-08-20T13:23:26.082" v="6850" actId="47"/>
        <pc:sldMkLst>
          <pc:docMk/>
          <pc:sldMk cId="782907447" sldId="347"/>
        </pc:sldMkLst>
        <pc:spChg chg="mod">
          <ac:chgData name="Dr. Zubair Shah" userId="c6492983-8ddd-4135-b34f-0085e0bad6c6" providerId="ADAL" clId="{14FE2F80-3EAA-4475-ABAE-86F0BB9FB022}" dt="2020-08-20T13:23:20.968" v="6849" actId="6549"/>
          <ac:spMkLst>
            <pc:docMk/>
            <pc:sldMk cId="782907447" sldId="347"/>
            <ac:spMk id="7" creationId="{00000000-0000-0000-0000-000000000000}"/>
          </ac:spMkLst>
        </pc:spChg>
      </pc:sldChg>
      <pc:sldChg chg="add del">
        <pc:chgData name="Dr. Zubair Shah" userId="c6492983-8ddd-4135-b34f-0085e0bad6c6" providerId="ADAL" clId="{14FE2F80-3EAA-4475-ABAE-86F0BB9FB022}" dt="2020-08-20T13:23:29.324" v="6851" actId="47"/>
        <pc:sldMkLst>
          <pc:docMk/>
          <pc:sldMk cId="4210789313" sldId="348"/>
        </pc:sldMkLst>
      </pc:sldChg>
      <pc:sldChg chg="add del">
        <pc:chgData name="Dr. Zubair Shah" userId="c6492983-8ddd-4135-b34f-0085e0bad6c6" providerId="ADAL" clId="{14FE2F80-3EAA-4475-ABAE-86F0BB9FB022}" dt="2020-08-20T13:23:43.001" v="6853" actId="47"/>
        <pc:sldMkLst>
          <pc:docMk/>
          <pc:sldMk cId="24701609" sldId="349"/>
        </pc:sldMkLst>
      </pc:sldChg>
      <pc:sldChg chg="add del">
        <pc:chgData name="Dr. Zubair Shah" userId="c6492983-8ddd-4135-b34f-0085e0bad6c6" providerId="ADAL" clId="{14FE2F80-3EAA-4475-ABAE-86F0BB9FB022}" dt="2020-08-20T13:23:45.561" v="6855" actId="47"/>
        <pc:sldMkLst>
          <pc:docMk/>
          <pc:sldMk cId="3447076450" sldId="350"/>
        </pc:sldMkLst>
      </pc:sldChg>
      <pc:sldChg chg="add del">
        <pc:chgData name="Dr. Zubair Shah" userId="c6492983-8ddd-4135-b34f-0085e0bad6c6" providerId="ADAL" clId="{14FE2F80-3EAA-4475-ABAE-86F0BB9FB022}" dt="2020-08-20T13:23:46.705" v="6856" actId="47"/>
        <pc:sldMkLst>
          <pc:docMk/>
          <pc:sldMk cId="846151908" sldId="351"/>
        </pc:sldMkLst>
      </pc:sldChg>
      <pc:sldChg chg="add">
        <pc:chgData name="Dr. Zubair Shah" userId="c6492983-8ddd-4135-b34f-0085e0bad6c6" providerId="ADAL" clId="{14FE2F80-3EAA-4475-ABAE-86F0BB9FB022}" dt="2020-08-20T13:14:52.661" v="6821"/>
        <pc:sldMkLst>
          <pc:docMk/>
          <pc:sldMk cId="3144666590" sldId="352"/>
        </pc:sldMkLst>
      </pc:sldChg>
      <pc:sldChg chg="add">
        <pc:chgData name="Dr. Zubair Shah" userId="c6492983-8ddd-4135-b34f-0085e0bad6c6" providerId="ADAL" clId="{14FE2F80-3EAA-4475-ABAE-86F0BB9FB022}" dt="2020-08-20T13:14:52.661" v="6821"/>
        <pc:sldMkLst>
          <pc:docMk/>
          <pc:sldMk cId="1647780987" sldId="353"/>
        </pc:sldMkLst>
      </pc:sldChg>
      <pc:sldChg chg="add">
        <pc:chgData name="Dr. Zubair Shah" userId="c6492983-8ddd-4135-b34f-0085e0bad6c6" providerId="ADAL" clId="{14FE2F80-3EAA-4475-ABAE-86F0BB9FB022}" dt="2020-08-20T13:14:52.661" v="6821"/>
        <pc:sldMkLst>
          <pc:docMk/>
          <pc:sldMk cId="1347092669" sldId="354"/>
        </pc:sldMkLst>
      </pc:sldChg>
      <pc:sldChg chg="add">
        <pc:chgData name="Dr. Zubair Shah" userId="c6492983-8ddd-4135-b34f-0085e0bad6c6" providerId="ADAL" clId="{14FE2F80-3EAA-4475-ABAE-86F0BB9FB022}" dt="2020-08-20T13:14:52.661" v="6821"/>
        <pc:sldMkLst>
          <pc:docMk/>
          <pc:sldMk cId="100490264" sldId="355"/>
        </pc:sldMkLst>
      </pc:sldChg>
      <pc:sldChg chg="add">
        <pc:chgData name="Dr. Zubair Shah" userId="c6492983-8ddd-4135-b34f-0085e0bad6c6" providerId="ADAL" clId="{14FE2F80-3EAA-4475-ABAE-86F0BB9FB022}" dt="2020-08-20T13:14:52.661" v="6821"/>
        <pc:sldMkLst>
          <pc:docMk/>
          <pc:sldMk cId="3879867032" sldId="356"/>
        </pc:sldMkLst>
      </pc:sldChg>
      <pc:sldChg chg="add">
        <pc:chgData name="Dr. Zubair Shah" userId="c6492983-8ddd-4135-b34f-0085e0bad6c6" providerId="ADAL" clId="{14FE2F80-3EAA-4475-ABAE-86F0BB9FB022}" dt="2020-08-20T13:14:52.661" v="6821"/>
        <pc:sldMkLst>
          <pc:docMk/>
          <pc:sldMk cId="588737315" sldId="357"/>
        </pc:sldMkLst>
      </pc:sldChg>
      <pc:sldChg chg="modSp add mod">
        <pc:chgData name="Dr. Zubair Shah" userId="c6492983-8ddd-4135-b34f-0085e0bad6c6" providerId="ADAL" clId="{14FE2F80-3EAA-4475-ABAE-86F0BB9FB022}" dt="2020-08-20T13:28:55.818" v="6860"/>
        <pc:sldMkLst>
          <pc:docMk/>
          <pc:sldMk cId="0" sldId="358"/>
        </pc:sldMkLst>
        <pc:spChg chg="mod">
          <ac:chgData name="Dr. Zubair Shah" userId="c6492983-8ddd-4135-b34f-0085e0bad6c6" providerId="ADAL" clId="{14FE2F80-3EAA-4475-ABAE-86F0BB9FB022}" dt="2020-08-20T13:28:55.818" v="6860"/>
          <ac:spMkLst>
            <pc:docMk/>
            <pc:sldMk cId="0" sldId="358"/>
            <ac:spMk id="12295" creationId="{C1B56A1B-53D6-48E0-94C3-D8FA16F79098}"/>
          </ac:spMkLst>
        </pc:spChg>
      </pc:sldChg>
      <pc:sldChg chg="add del">
        <pc:chgData name="Dr. Zubair Shah" userId="c6492983-8ddd-4135-b34f-0085e0bad6c6" providerId="ADAL" clId="{14FE2F80-3EAA-4475-ABAE-86F0BB9FB022}" dt="2020-08-20T13:25:24.484" v="6858" actId="47"/>
        <pc:sldMkLst>
          <pc:docMk/>
          <pc:sldMk cId="469672267" sldId="358"/>
        </pc:sldMkLst>
      </pc:sldChg>
      <pc:sldChg chg="modSp new del mod ord">
        <pc:chgData name="Dr. Zubair Shah" userId="c6492983-8ddd-4135-b34f-0085e0bad6c6" providerId="ADAL" clId="{14FE2F80-3EAA-4475-ABAE-86F0BB9FB022}" dt="2020-08-23T08:14:30.196" v="7277" actId="47"/>
        <pc:sldMkLst>
          <pc:docMk/>
          <pc:sldMk cId="454964404" sldId="359"/>
        </pc:sldMkLst>
        <pc:spChg chg="mod">
          <ac:chgData name="Dr. Zubair Shah" userId="c6492983-8ddd-4135-b34f-0085e0bad6c6" providerId="ADAL" clId="{14FE2F80-3EAA-4475-ABAE-86F0BB9FB022}" dt="2020-08-20T13:37:17.539" v="6891" actId="20577"/>
          <ac:spMkLst>
            <pc:docMk/>
            <pc:sldMk cId="454964404" sldId="359"/>
            <ac:spMk id="2" creationId="{A6B015B4-CD82-4FE0-9DBB-D43A220F95F5}"/>
          </ac:spMkLst>
        </pc:spChg>
      </pc:sldChg>
      <pc:sldChg chg="add del">
        <pc:chgData name="Dr. Zubair Shah" userId="c6492983-8ddd-4135-b34f-0085e0bad6c6" providerId="ADAL" clId="{14FE2F80-3EAA-4475-ABAE-86F0BB9FB022}" dt="2020-08-20T13:25:24.484" v="6858" actId="47"/>
        <pc:sldMkLst>
          <pc:docMk/>
          <pc:sldMk cId="3800045454" sldId="359"/>
        </pc:sldMkLst>
      </pc:sldChg>
      <pc:sldChg chg="add del">
        <pc:chgData name="Dr. Zubair Shah" userId="c6492983-8ddd-4135-b34f-0085e0bad6c6" providerId="ADAL" clId="{14FE2F80-3EAA-4475-ABAE-86F0BB9FB022}" dt="2020-08-20T13:25:24.484" v="6858" actId="47"/>
        <pc:sldMkLst>
          <pc:docMk/>
          <pc:sldMk cId="1947832952" sldId="360"/>
        </pc:sldMkLst>
      </pc:sldChg>
      <pc:sldChg chg="modSp new mod">
        <pc:chgData name="Dr. Zubair Shah" userId="c6492983-8ddd-4135-b34f-0085e0bad6c6" providerId="ADAL" clId="{14FE2F80-3EAA-4475-ABAE-86F0BB9FB022}" dt="2020-08-23T13:19:57.314" v="7299" actId="20577"/>
        <pc:sldMkLst>
          <pc:docMk/>
          <pc:sldMk cId="2150976311" sldId="360"/>
        </pc:sldMkLst>
        <pc:spChg chg="mod">
          <ac:chgData name="Dr. Zubair Shah" userId="c6492983-8ddd-4135-b34f-0085e0bad6c6" providerId="ADAL" clId="{14FE2F80-3EAA-4475-ABAE-86F0BB9FB022}" dt="2020-08-23T07:52:25.864" v="6938" actId="20577"/>
          <ac:spMkLst>
            <pc:docMk/>
            <pc:sldMk cId="2150976311" sldId="360"/>
            <ac:spMk id="2" creationId="{3A4C9AD8-8888-4FC3-A670-FA1D0747C5FB}"/>
          </ac:spMkLst>
        </pc:spChg>
        <pc:spChg chg="mod">
          <ac:chgData name="Dr. Zubair Shah" userId="c6492983-8ddd-4135-b34f-0085e0bad6c6" providerId="ADAL" clId="{14FE2F80-3EAA-4475-ABAE-86F0BB9FB022}" dt="2020-08-23T13:19:57.314" v="7299" actId="20577"/>
          <ac:spMkLst>
            <pc:docMk/>
            <pc:sldMk cId="2150976311" sldId="360"/>
            <ac:spMk id="3" creationId="{34C9DA0E-080C-42B3-9074-069D3CEA0463}"/>
          </ac:spMkLst>
        </pc:spChg>
      </pc:sldChg>
      <pc:sldChg chg="add del">
        <pc:chgData name="Dr. Zubair Shah" userId="c6492983-8ddd-4135-b34f-0085e0bad6c6" providerId="ADAL" clId="{14FE2F80-3EAA-4475-ABAE-86F0BB9FB022}" dt="2020-08-20T13:25:24.484" v="6858" actId="47"/>
        <pc:sldMkLst>
          <pc:docMk/>
          <pc:sldMk cId="1757026038" sldId="361"/>
        </pc:sldMkLst>
      </pc:sldChg>
      <pc:sldChg chg="new del">
        <pc:chgData name="Dr. Zubair Shah" userId="c6492983-8ddd-4135-b34f-0085e0bad6c6" providerId="ADAL" clId="{14FE2F80-3EAA-4475-ABAE-86F0BB9FB022}" dt="2020-08-23T07:55:08.074" v="7146" actId="47"/>
        <pc:sldMkLst>
          <pc:docMk/>
          <pc:sldMk cId="2086956825" sldId="361"/>
        </pc:sldMkLst>
      </pc:sldChg>
      <pc:sldChg chg="modSp add del mod">
        <pc:chgData name="Dr. Zubair Shah" userId="c6492983-8ddd-4135-b34f-0085e0bad6c6" providerId="ADAL" clId="{14FE2F80-3EAA-4475-ABAE-86F0BB9FB022}" dt="2020-08-20T13:25:24.484" v="6858" actId="47"/>
        <pc:sldMkLst>
          <pc:docMk/>
          <pc:sldMk cId="874304425" sldId="362"/>
        </pc:sldMkLst>
        <pc:spChg chg="mod">
          <ac:chgData name="Dr. Zubair Shah" userId="c6492983-8ddd-4135-b34f-0085e0bad6c6" providerId="ADAL" clId="{14FE2F80-3EAA-4475-ABAE-86F0BB9FB022}" dt="2020-08-20T13:14:52.820" v="6822" actId="27636"/>
          <ac:spMkLst>
            <pc:docMk/>
            <pc:sldMk cId="874304425" sldId="362"/>
            <ac:spMk id="3" creationId="{00000000-0000-0000-0000-000000000000}"/>
          </ac:spMkLst>
        </pc:spChg>
      </pc:sldChg>
      <pc:sldChg chg="modSp add mod">
        <pc:chgData name="Dr. Zubair Shah" userId="c6492983-8ddd-4135-b34f-0085e0bad6c6" providerId="ADAL" clId="{14FE2F80-3EAA-4475-ABAE-86F0BB9FB022}" dt="2020-08-23T07:55:40.138" v="7180" actId="20577"/>
        <pc:sldMkLst>
          <pc:docMk/>
          <pc:sldMk cId="3293992530" sldId="362"/>
        </pc:sldMkLst>
        <pc:spChg chg="mod">
          <ac:chgData name="Dr. Zubair Shah" userId="c6492983-8ddd-4135-b34f-0085e0bad6c6" providerId="ADAL" clId="{14FE2F80-3EAA-4475-ABAE-86F0BB9FB022}" dt="2020-08-23T07:55:40.138" v="7180" actId="20577"/>
          <ac:spMkLst>
            <pc:docMk/>
            <pc:sldMk cId="3293992530" sldId="362"/>
            <ac:spMk id="2050" creationId="{776B0F29-E19D-4183-9233-1075FDB17F23}"/>
          </ac:spMkLst>
        </pc:spChg>
      </pc:sldChg>
      <pc:sldChg chg="modSp add mod">
        <pc:chgData name="Dr. Zubair Shah" userId="c6492983-8ddd-4135-b34f-0085e0bad6c6" providerId="ADAL" clId="{14FE2F80-3EAA-4475-ABAE-86F0BB9FB022}" dt="2020-08-23T07:57:17.079" v="7248" actId="20577"/>
        <pc:sldMkLst>
          <pc:docMk/>
          <pc:sldMk cId="190570481" sldId="363"/>
        </pc:sldMkLst>
        <pc:spChg chg="mod">
          <ac:chgData name="Dr. Zubair Shah" userId="c6492983-8ddd-4135-b34f-0085e0bad6c6" providerId="ADAL" clId="{14FE2F80-3EAA-4475-ABAE-86F0BB9FB022}" dt="2020-08-23T07:57:17.079" v="7248" actId="20577"/>
          <ac:spMkLst>
            <pc:docMk/>
            <pc:sldMk cId="190570481" sldId="363"/>
            <ac:spMk id="2050" creationId="{776B0F29-E19D-4183-9233-1075FDB17F23}"/>
          </ac:spMkLst>
        </pc:spChg>
      </pc:sldChg>
      <pc:sldChg chg="add del">
        <pc:chgData name="Dr. Zubair Shah" userId="c6492983-8ddd-4135-b34f-0085e0bad6c6" providerId="ADAL" clId="{14FE2F80-3EAA-4475-ABAE-86F0BB9FB022}" dt="2020-08-20T13:25:24.484" v="6858" actId="47"/>
        <pc:sldMkLst>
          <pc:docMk/>
          <pc:sldMk cId="1744862218" sldId="363"/>
        </pc:sldMkLst>
      </pc:sldChg>
      <pc:sldChg chg="modSp add mod">
        <pc:chgData name="Dr. Zubair Shah" userId="c6492983-8ddd-4135-b34f-0085e0bad6c6" providerId="ADAL" clId="{14FE2F80-3EAA-4475-ABAE-86F0BB9FB022}" dt="2020-08-23T07:57:07.127" v="7247" actId="20577"/>
        <pc:sldMkLst>
          <pc:docMk/>
          <pc:sldMk cId="2871296512" sldId="364"/>
        </pc:sldMkLst>
        <pc:spChg chg="mod">
          <ac:chgData name="Dr. Zubair Shah" userId="c6492983-8ddd-4135-b34f-0085e0bad6c6" providerId="ADAL" clId="{14FE2F80-3EAA-4475-ABAE-86F0BB9FB022}" dt="2020-08-23T07:57:07.127" v="7247" actId="20577"/>
          <ac:spMkLst>
            <pc:docMk/>
            <pc:sldMk cId="2871296512" sldId="364"/>
            <ac:spMk id="2050" creationId="{776B0F29-E19D-4183-9233-1075FDB17F23}"/>
          </ac:spMkLst>
        </pc:spChg>
      </pc:sldChg>
      <pc:sldChg chg="add del">
        <pc:chgData name="Dr. Zubair Shah" userId="c6492983-8ddd-4135-b34f-0085e0bad6c6" providerId="ADAL" clId="{14FE2F80-3EAA-4475-ABAE-86F0BB9FB022}" dt="2020-08-20T13:25:24.484" v="6858" actId="47"/>
        <pc:sldMkLst>
          <pc:docMk/>
          <pc:sldMk cId="4235161276" sldId="364"/>
        </pc:sldMkLst>
      </pc:sldChg>
      <pc:sldChg chg="add del">
        <pc:chgData name="Dr. Zubair Shah" userId="c6492983-8ddd-4135-b34f-0085e0bad6c6" providerId="ADAL" clId="{14FE2F80-3EAA-4475-ABAE-86F0BB9FB022}" dt="2020-08-20T13:25:24.484" v="6858" actId="47"/>
        <pc:sldMkLst>
          <pc:docMk/>
          <pc:sldMk cId="954321653" sldId="365"/>
        </pc:sldMkLst>
      </pc:sldChg>
      <pc:sldChg chg="modSp new mod">
        <pc:chgData name="Dr. Zubair Shah" userId="c6492983-8ddd-4135-b34f-0085e0bad6c6" providerId="ADAL" clId="{14FE2F80-3EAA-4475-ABAE-86F0BB9FB022}" dt="2020-08-24T11:39:11.903" v="7439" actId="20577"/>
        <pc:sldMkLst>
          <pc:docMk/>
          <pc:sldMk cId="2838853161" sldId="365"/>
        </pc:sldMkLst>
        <pc:spChg chg="mod">
          <ac:chgData name="Dr. Zubair Shah" userId="c6492983-8ddd-4135-b34f-0085e0bad6c6" providerId="ADAL" clId="{14FE2F80-3EAA-4475-ABAE-86F0BB9FB022}" dt="2020-08-24T11:37:20.346" v="7344" actId="20577"/>
          <ac:spMkLst>
            <pc:docMk/>
            <pc:sldMk cId="2838853161" sldId="365"/>
            <ac:spMk id="2" creationId="{6BE0E563-61C6-43FA-8495-6C9BB9CB564C}"/>
          </ac:spMkLst>
        </pc:spChg>
        <pc:spChg chg="mod">
          <ac:chgData name="Dr. Zubair Shah" userId="c6492983-8ddd-4135-b34f-0085e0bad6c6" providerId="ADAL" clId="{14FE2F80-3EAA-4475-ABAE-86F0BB9FB022}" dt="2020-08-24T11:39:11.903" v="7439" actId="20577"/>
          <ac:spMkLst>
            <pc:docMk/>
            <pc:sldMk cId="2838853161" sldId="365"/>
            <ac:spMk id="3" creationId="{75AC9A9C-B7B3-4D15-A9D3-C8C511DE0DA1}"/>
          </ac:spMkLst>
        </pc:spChg>
      </pc:sldChg>
      <pc:sldChg chg="add del">
        <pc:chgData name="Dr. Zubair Shah" userId="c6492983-8ddd-4135-b34f-0085e0bad6c6" providerId="ADAL" clId="{14FE2F80-3EAA-4475-ABAE-86F0BB9FB022}" dt="2020-08-20T13:25:24.484" v="6858" actId="47"/>
        <pc:sldMkLst>
          <pc:docMk/>
          <pc:sldMk cId="1661362015" sldId="366"/>
        </pc:sldMkLst>
      </pc:sldChg>
      <pc:sldChg chg="modSp add mod">
        <pc:chgData name="Dr. Zubair Shah" userId="c6492983-8ddd-4135-b34f-0085e0bad6c6" providerId="ADAL" clId="{14FE2F80-3EAA-4475-ABAE-86F0BB9FB022}" dt="2020-08-24T11:41:49.956" v="7446" actId="20577"/>
        <pc:sldMkLst>
          <pc:docMk/>
          <pc:sldMk cId="3293761215" sldId="366"/>
        </pc:sldMkLst>
        <pc:spChg chg="mod">
          <ac:chgData name="Dr. Zubair Shah" userId="c6492983-8ddd-4135-b34f-0085e0bad6c6" providerId="ADAL" clId="{14FE2F80-3EAA-4475-ABAE-86F0BB9FB022}" dt="2020-08-24T11:41:49.956" v="7446" actId="20577"/>
          <ac:spMkLst>
            <pc:docMk/>
            <pc:sldMk cId="3293761215" sldId="366"/>
            <ac:spMk id="3" creationId="{75AC9A9C-B7B3-4D15-A9D3-C8C511DE0DA1}"/>
          </ac:spMkLst>
        </pc:spChg>
      </pc:sldChg>
      <pc:sldChg chg="add del">
        <pc:chgData name="Dr. Zubair Shah" userId="c6492983-8ddd-4135-b34f-0085e0bad6c6" providerId="ADAL" clId="{14FE2F80-3EAA-4475-ABAE-86F0BB9FB022}" dt="2020-08-20T13:25:24.484" v="6858" actId="47"/>
        <pc:sldMkLst>
          <pc:docMk/>
          <pc:sldMk cId="1213039665" sldId="367"/>
        </pc:sldMkLst>
      </pc:sldChg>
      <pc:sldChg chg="add del">
        <pc:chgData name="Dr. Zubair Shah" userId="c6492983-8ddd-4135-b34f-0085e0bad6c6" providerId="ADAL" clId="{14FE2F80-3EAA-4475-ABAE-86F0BB9FB022}" dt="2020-08-20T13:25:24.484" v="6858" actId="47"/>
        <pc:sldMkLst>
          <pc:docMk/>
          <pc:sldMk cId="1752637518" sldId="368"/>
        </pc:sldMkLst>
      </pc:sldChg>
      <pc:sldChg chg="add del">
        <pc:chgData name="Dr. Zubair Shah" userId="c6492983-8ddd-4135-b34f-0085e0bad6c6" providerId="ADAL" clId="{14FE2F80-3EAA-4475-ABAE-86F0BB9FB022}" dt="2020-08-20T13:25:24.484" v="6858" actId="47"/>
        <pc:sldMkLst>
          <pc:docMk/>
          <pc:sldMk cId="1735770275" sldId="369"/>
        </pc:sldMkLst>
      </pc:sldChg>
    </pc:docChg>
  </pc:docChgLst>
  <pc:docChgLst>
    <pc:chgData name="Zubair Shah" userId="c6492983-8ddd-4135-b34f-0085e0bad6c6" providerId="ADAL" clId="{AE122512-BE2F-4EA2-8B95-41E3562405F5}"/>
    <pc:docChg chg="custSel delSld modSld">
      <pc:chgData name="Zubair Shah" userId="c6492983-8ddd-4135-b34f-0085e0bad6c6" providerId="ADAL" clId="{AE122512-BE2F-4EA2-8B95-41E3562405F5}" dt="2022-08-02T09:59:26.451" v="294" actId="47"/>
      <pc:docMkLst>
        <pc:docMk/>
      </pc:docMkLst>
      <pc:sldChg chg="modSp mod">
        <pc:chgData name="Zubair Shah" userId="c6492983-8ddd-4135-b34f-0085e0bad6c6" providerId="ADAL" clId="{AE122512-BE2F-4EA2-8B95-41E3562405F5}" dt="2022-08-02T09:22:06.791" v="245" actId="20577"/>
        <pc:sldMkLst>
          <pc:docMk/>
          <pc:sldMk cId="2884273203" sldId="283"/>
        </pc:sldMkLst>
        <pc:spChg chg="mod">
          <ac:chgData name="Zubair Shah" userId="c6492983-8ddd-4135-b34f-0085e0bad6c6" providerId="ADAL" clId="{AE122512-BE2F-4EA2-8B95-41E3562405F5}" dt="2022-08-02T09:22:06.791" v="245" actId="20577"/>
          <ac:spMkLst>
            <pc:docMk/>
            <pc:sldMk cId="2884273203" sldId="283"/>
            <ac:spMk id="3" creationId="{AB353101-6340-46DF-97FF-073B8964815F}"/>
          </ac:spMkLst>
        </pc:spChg>
      </pc:sldChg>
      <pc:sldChg chg="modSp mod">
        <pc:chgData name="Zubair Shah" userId="c6492983-8ddd-4135-b34f-0085e0bad6c6" providerId="ADAL" clId="{AE122512-BE2F-4EA2-8B95-41E3562405F5}" dt="2022-08-02T09:56:54.246" v="292" actId="6549"/>
        <pc:sldMkLst>
          <pc:docMk/>
          <pc:sldMk cId="0" sldId="286"/>
        </pc:sldMkLst>
        <pc:spChg chg="mod">
          <ac:chgData name="Zubair Shah" userId="c6492983-8ddd-4135-b34f-0085e0bad6c6" providerId="ADAL" clId="{AE122512-BE2F-4EA2-8B95-41E3562405F5}" dt="2022-08-02T09:56:54.246" v="292" actId="6549"/>
          <ac:spMkLst>
            <pc:docMk/>
            <pc:sldMk cId="0" sldId="286"/>
            <ac:spMk id="8195" creationId="{7ABB473A-85D5-4449-90BA-F20259D484D7}"/>
          </ac:spMkLst>
        </pc:spChg>
      </pc:sldChg>
      <pc:sldChg chg="modSp mod">
        <pc:chgData name="Zubair Shah" userId="c6492983-8ddd-4135-b34f-0085e0bad6c6" providerId="ADAL" clId="{AE122512-BE2F-4EA2-8B95-41E3562405F5}" dt="2022-08-02T09:22:37.686" v="261" actId="20577"/>
        <pc:sldMkLst>
          <pc:docMk/>
          <pc:sldMk cId="704605110" sldId="297"/>
        </pc:sldMkLst>
        <pc:spChg chg="mod">
          <ac:chgData name="Zubair Shah" userId="c6492983-8ddd-4135-b34f-0085e0bad6c6" providerId="ADAL" clId="{AE122512-BE2F-4EA2-8B95-41E3562405F5}" dt="2022-08-02T09:22:37.686" v="261" actId="20577"/>
          <ac:spMkLst>
            <pc:docMk/>
            <pc:sldMk cId="704605110" sldId="297"/>
            <ac:spMk id="3" creationId="{F63F5B27-642D-429A-A02E-B9C967DCFD60}"/>
          </ac:spMkLst>
        </pc:spChg>
      </pc:sldChg>
      <pc:sldChg chg="modSp mod">
        <pc:chgData name="Zubair Shah" userId="c6492983-8ddd-4135-b34f-0085e0bad6c6" providerId="ADAL" clId="{AE122512-BE2F-4EA2-8B95-41E3562405F5}" dt="2022-08-02T09:30:35.098" v="290" actId="20577"/>
        <pc:sldMkLst>
          <pc:docMk/>
          <pc:sldMk cId="2601113540" sldId="298"/>
        </pc:sldMkLst>
        <pc:spChg chg="mod">
          <ac:chgData name="Zubair Shah" userId="c6492983-8ddd-4135-b34f-0085e0bad6c6" providerId="ADAL" clId="{AE122512-BE2F-4EA2-8B95-41E3562405F5}" dt="2022-08-02T09:30:35.098" v="290" actId="20577"/>
          <ac:spMkLst>
            <pc:docMk/>
            <pc:sldMk cId="2601113540" sldId="298"/>
            <ac:spMk id="3" creationId="{60E8FD50-50F7-4EEA-BE9A-62C7EE0AC8F7}"/>
          </ac:spMkLst>
        </pc:spChg>
      </pc:sldChg>
      <pc:sldChg chg="del">
        <pc:chgData name="Zubair Shah" userId="c6492983-8ddd-4135-b34f-0085e0bad6c6" providerId="ADAL" clId="{AE122512-BE2F-4EA2-8B95-41E3562405F5}" dt="2022-08-02T09:58:57.156" v="293" actId="47"/>
        <pc:sldMkLst>
          <pc:docMk/>
          <pc:sldMk cId="2838853161" sldId="365"/>
        </pc:sldMkLst>
      </pc:sldChg>
      <pc:sldChg chg="del">
        <pc:chgData name="Zubair Shah" userId="c6492983-8ddd-4135-b34f-0085e0bad6c6" providerId="ADAL" clId="{AE122512-BE2F-4EA2-8B95-41E3562405F5}" dt="2022-08-02T09:59:26.451" v="294" actId="47"/>
        <pc:sldMkLst>
          <pc:docMk/>
          <pc:sldMk cId="3293761215" sldId="366"/>
        </pc:sldMkLst>
      </pc:sldChg>
    </pc:docChg>
  </pc:docChgLst>
  <pc:docChgLst>
    <pc:chgData name="Dr. Zubair Shah" userId="c6492983-8ddd-4135-b34f-0085e0bad6c6" providerId="ADAL" clId="{8ABD9A00-30FE-49DF-8411-CAB32C511548}"/>
    <pc:docChg chg="modSld">
      <pc:chgData name="Dr. Zubair Shah" userId="c6492983-8ddd-4135-b34f-0085e0bad6c6" providerId="ADAL" clId="{8ABD9A00-30FE-49DF-8411-CAB32C511548}" dt="2023-08-21T10:10:39.764" v="4" actId="20577"/>
      <pc:docMkLst>
        <pc:docMk/>
      </pc:docMkLst>
      <pc:sldChg chg="modSp mod">
        <pc:chgData name="Dr. Zubair Shah" userId="c6492983-8ddd-4135-b34f-0085e0bad6c6" providerId="ADAL" clId="{8ABD9A00-30FE-49DF-8411-CAB32C511548}" dt="2023-08-21T10:10:39.764" v="4" actId="20577"/>
        <pc:sldMkLst>
          <pc:docMk/>
          <pc:sldMk cId="2884273203" sldId="283"/>
        </pc:sldMkLst>
        <pc:spChg chg="mod">
          <ac:chgData name="Dr. Zubair Shah" userId="c6492983-8ddd-4135-b34f-0085e0bad6c6" providerId="ADAL" clId="{8ABD9A00-30FE-49DF-8411-CAB32C511548}" dt="2023-08-21T10:10:39.764" v="4" actId="20577"/>
          <ac:spMkLst>
            <pc:docMk/>
            <pc:sldMk cId="2884273203" sldId="283"/>
            <ac:spMk id="3" creationId="{AB353101-6340-46DF-97FF-073B896481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7BAA-FC98-4A74-98C0-843861A55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7A622-4C3B-4026-9A76-DE723FCF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9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3A08BE-0B07-9845-B393-639665788A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9pPr>
          </a:lstStyle>
          <a:p>
            <a:fld id="{DB15F116-6E22-4162-AAF2-71DB0BD01EE1}" type="slidenum">
              <a:rPr kumimoji="0" lang="zh-TW" altLang="en-US" sz="1200"/>
              <a:pPr/>
              <a:t>7</a:t>
            </a:fld>
            <a:endParaRPr kumimoji="0" lang="en-US" altLang="zh-TW" sz="1200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3B3953C6-45B0-9349-94B5-809E80D163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2FA5D63F-FD97-E842-B9FD-0B6385CCA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EE5B32-62FB-0B45-B4A2-559559790F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9pPr>
          </a:lstStyle>
          <a:p>
            <a:fld id="{0873F165-584A-488A-8266-DBAA98B1A6B2}" type="slidenum">
              <a:rPr kumimoji="0" lang="zh-TW" altLang="en-US" sz="1200"/>
              <a:pPr/>
              <a:t>17</a:t>
            </a:fld>
            <a:endParaRPr kumimoji="0" lang="en-US" altLang="zh-TW" sz="1200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3DADE871-AA94-B249-A07E-D63E4C5039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CD6C4BA9-0877-F64D-A909-4C16ED652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584042-5DE4-FF44-A34F-4685B019F4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9pPr>
          </a:lstStyle>
          <a:p>
            <a:fld id="{24042574-8CE0-4B81-9103-2E86FE2D2634}" type="slidenum">
              <a:rPr kumimoji="0" lang="zh-TW" altLang="en-US" sz="1200"/>
              <a:pPr/>
              <a:t>18</a:t>
            </a:fld>
            <a:endParaRPr kumimoji="0" lang="en-US" altLang="zh-TW" sz="1200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0738A491-9F45-424B-8A8E-9A6DBCA292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9AE24EC-6967-1044-8D53-785D119F9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4B362E-7994-794C-84D4-D7BFA8BF1D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9pPr>
          </a:lstStyle>
          <a:p>
            <a:fld id="{D87381E6-3811-4090-8F5F-9D9FAC5E6C07}" type="slidenum">
              <a:rPr kumimoji="0" lang="zh-TW" altLang="en-US" sz="1200"/>
              <a:pPr/>
              <a:t>19</a:t>
            </a:fld>
            <a:endParaRPr kumimoji="0" lang="en-US" altLang="zh-TW" sz="1200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AB7F0DCD-405E-6146-BC03-B7A1A4C0C7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80BC2C2E-CC87-A545-BF35-F7DAF77B5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1254516-1853-424F-B6CD-D1768DAF13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9pPr>
          </a:lstStyle>
          <a:p>
            <a:fld id="{FFF64C9E-6B92-438B-99E7-DFC92B546120}" type="slidenum">
              <a:rPr kumimoji="0" lang="zh-TW" altLang="en-US" sz="1200"/>
              <a:pPr/>
              <a:t>20</a:t>
            </a:fld>
            <a:endParaRPr kumimoji="0" lang="en-US" altLang="zh-TW" sz="1200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FCF45925-204C-9444-8793-22142885D0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D72AF72B-31D3-CC44-8668-046ABA9F4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5AEE67-1CCB-1E45-9D26-9C3F17EAA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9pPr>
          </a:lstStyle>
          <a:p>
            <a:fld id="{3661A3E5-1ED8-4393-90A5-9F12F7A77B57}" type="slidenum">
              <a:rPr kumimoji="0" lang="zh-TW" altLang="en-US" sz="1200"/>
              <a:pPr/>
              <a:t>21</a:t>
            </a:fld>
            <a:endParaRPr kumimoji="0" lang="en-US" altLang="zh-TW" sz="1200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3FB1A126-189F-1648-B359-B42A6B5A5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89ECFEBB-21A2-7143-B0E2-04943AE5A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CC86227-3A98-5948-8465-2B68F9E1B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9pPr>
          </a:lstStyle>
          <a:p>
            <a:fld id="{887541F7-6611-4FF5-8F55-8DB170D00E97}" type="slidenum">
              <a:rPr kumimoji="0" lang="zh-TW" altLang="en-US" sz="1200"/>
              <a:pPr/>
              <a:t>22</a:t>
            </a:fld>
            <a:endParaRPr kumimoji="0" lang="en-US" altLang="zh-TW" sz="1200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D9389AAA-F3DF-9044-B293-6A657F34CF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B584C923-735F-2C48-AAFE-AC2EA94CC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AF5237DD-151E-4457-83C0-A15334772F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21A034-9778-4A96-8072-22786E79537C}" type="slidenum">
              <a:rPr lang="en-US" altLang="en-US" sz="1200" b="0"/>
              <a:pPr eaLnBrk="1" hangingPunct="1"/>
              <a:t>27</a:t>
            </a:fld>
            <a:endParaRPr lang="en-US" altLang="en-US" sz="1200" b="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FEF12D6-CD7A-4429-B91C-706A059D65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D9E1595-8D22-4E7B-9C86-685719639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085-994F-4070-B02B-DA468555E6D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6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085-994F-4070-B02B-DA468555E6D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6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085-994F-4070-B02B-DA468555E6D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6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A5A25DC-72F3-724F-A6C0-BE274F4A17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9pPr>
          </a:lstStyle>
          <a:p>
            <a:fld id="{8E99532E-D5D9-4267-A37B-A486090F6F2C}" type="slidenum">
              <a:rPr kumimoji="0" lang="zh-TW" altLang="en-US" sz="1200"/>
              <a:pPr/>
              <a:t>8</a:t>
            </a:fld>
            <a:endParaRPr kumimoji="0" lang="en-US" altLang="zh-TW" sz="1200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D275E11E-127D-A746-A3BD-B512AAC2ED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44D5213F-11F5-0E48-A10F-4CC772432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085-994F-4070-B02B-DA468555E6D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6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085-994F-4070-B02B-DA468555E6D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6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my file </a:t>
            </a:r>
            <a:r>
              <a:rPr lang="en-US" dirty="0" err="1"/>
              <a:t>chocolate_password</a:t>
            </a:r>
            <a:r>
              <a:rPr lang="en-US" dirty="0"/>
              <a:t> to try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085-994F-4070-B02B-DA468555E6D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59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from Dale and Lewis, so keep the notation.</a:t>
            </a:r>
          </a:p>
          <a:p>
            <a:r>
              <a:rPr lang="en-US" dirty="0"/>
              <a:t>Point out that it is simple to prove these.  We just use truth tables.  Prove the first De Morgan’s 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085-994F-4070-B02B-DA468555E6D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49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</a:t>
            </a:r>
            <a:r>
              <a:rPr lang="en-US" baseline="0" dirty="0"/>
              <a:t> that the original tables are simply definitions.  Everything else is rote.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085-994F-4070-B02B-DA468555E6D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79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</a:t>
            </a:r>
            <a:r>
              <a:rPr lang="en-US" baseline="0" dirty="0"/>
              <a:t> that the original tables are simply definitions.  Everything else is rote.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085-994F-4070-B02B-DA468555E6D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7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9D7F8A-ECDB-044F-931A-D1916155FE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9pPr>
          </a:lstStyle>
          <a:p>
            <a:fld id="{8EBB1869-BB2B-4B0B-8201-2827B099BE9C}" type="slidenum">
              <a:rPr kumimoji="0" lang="zh-TW" altLang="en-US" sz="1200"/>
              <a:pPr/>
              <a:t>9</a:t>
            </a:fld>
            <a:endParaRPr kumimoji="0" lang="en-US" altLang="zh-TW" sz="1200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FD753B99-AA78-F243-AA70-3B0D68195E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E95F506F-DC87-0048-8681-8387EBDF8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DF6DBCD-9EDC-4B40-89DC-4FCC64C013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9pPr>
          </a:lstStyle>
          <a:p>
            <a:fld id="{19A9A3F8-DBB4-4800-8D63-86ED764FC981}" type="slidenum">
              <a:rPr kumimoji="0" lang="zh-TW" altLang="en-US" sz="1200"/>
              <a:pPr/>
              <a:t>10</a:t>
            </a:fld>
            <a:endParaRPr kumimoji="0" lang="en-US" altLang="zh-TW" sz="1200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8865A227-DBF7-5943-A3DD-CB70AC5DB4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0324AAF1-064A-F149-B161-5C6882D98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058F216-9FDC-9D41-A5DA-9C7C9F37D8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9pPr>
          </a:lstStyle>
          <a:p>
            <a:fld id="{1CA06DD7-3BD5-4377-83B4-B22CA6382ADD}" type="slidenum">
              <a:rPr kumimoji="0" lang="zh-TW" altLang="en-US" sz="1200"/>
              <a:pPr/>
              <a:t>11</a:t>
            </a:fld>
            <a:endParaRPr kumimoji="0" lang="en-US" altLang="zh-TW" sz="12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00EEC9F1-B214-3A47-B332-B20B5D2294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1A497317-216F-BD41-B0F6-87BD686473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8A9069-47A2-C24A-AF8E-055CF96D2E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9pPr>
          </a:lstStyle>
          <a:p>
            <a:fld id="{78A53C8A-5965-4897-AB5D-284B36977CBD}" type="slidenum">
              <a:rPr kumimoji="0" lang="zh-TW" altLang="en-US" sz="1200"/>
              <a:pPr/>
              <a:t>13</a:t>
            </a:fld>
            <a:endParaRPr kumimoji="0" lang="en-US" altLang="zh-TW" sz="1200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74E16A7E-E9CE-7A45-A725-FB6F53F22F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41C5CA2D-753E-264E-B635-F1A302F00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EBEFD5C-3571-8545-95B8-1C993D80E2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9pPr>
          </a:lstStyle>
          <a:p>
            <a:fld id="{1B35126C-650A-4868-A076-BE629FD64352}" type="slidenum">
              <a:rPr kumimoji="0" lang="zh-TW" altLang="en-US" sz="1200"/>
              <a:pPr/>
              <a:t>14</a:t>
            </a:fld>
            <a:endParaRPr kumimoji="0" lang="en-US" altLang="zh-TW" sz="1200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AF181241-64AD-7949-BE31-359087262F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CC8D7F01-1159-0440-AA19-727C69165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A73201-EECA-F549-916F-857FAC7A61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9pPr>
          </a:lstStyle>
          <a:p>
            <a:fld id="{6CE5BD1B-9F81-438F-9C4E-1DDE782B6F83}" type="slidenum">
              <a:rPr kumimoji="0" lang="zh-TW" altLang="en-US" sz="1200"/>
              <a:pPr/>
              <a:t>15</a:t>
            </a:fld>
            <a:endParaRPr kumimoji="0" lang="en-US" altLang="zh-TW" sz="1200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B36B748A-622E-9841-9AEF-E42BBC7B20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1BBD6D45-987C-DD47-85D9-4ACDF2B8E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080BAA6-FE24-F249-9A08-64D5783E7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B0604030504040204" pitchFamily="18" charset="-120"/>
              </a:defRPr>
            </a:lvl9pPr>
          </a:lstStyle>
          <a:p>
            <a:fld id="{892F552C-5304-477D-A7B4-5D8FCF13BC6F}" type="slidenum">
              <a:rPr kumimoji="0" lang="zh-TW" altLang="en-US" sz="1200"/>
              <a:pPr/>
              <a:t>16</a:t>
            </a:fld>
            <a:endParaRPr kumimoji="0" lang="en-US" altLang="zh-TW" sz="1200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0E8866CA-EAD6-A045-A12D-63D233FAC9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24B5E584-98D7-464C-B49A-426A6F816C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F55B-4D40-42ED-B05B-C14D4209C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0BE8F-ACDD-4317-9712-D7BAA91C6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FD207-3BF7-4D7F-A89D-7E485C0B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5AF9-D5EE-45E8-8878-BFF8AD7CABF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D5663-E6BA-42A9-9481-ED8799EB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0C1BD-36DA-47BE-807F-436BD7DD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04E-0707-4EB2-9B71-2A46A03E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3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D0B8-1629-4238-9F50-70A756EA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97CC2-7CB9-461B-B6BC-A9261C054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AF7C3-C32A-44B9-85AC-5C36FA95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5AF9-D5EE-45E8-8878-BFF8AD7CABF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1D388-B0E7-449A-9D73-9C5BA172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8C6F7-868C-48BC-AB23-41199B1C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04E-0707-4EB2-9B71-2A46A03E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4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E205D-F907-45FC-95CA-240AA7387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79969-271E-4652-A84B-EA78E9809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BDDBC-0B5A-45A8-A266-2485FBD2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5AF9-D5EE-45E8-8878-BFF8AD7CABF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951F-F767-4227-AF1B-ACC5F7EC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7679A-4B3F-47EA-866D-B3D8421E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04E-0707-4EB2-9B71-2A46A03E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4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ADC75D9-C85A-4E2B-A6E9-33844C29C6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9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45BF-D4A3-4517-B72F-A8C65A3A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BDCC8-58F5-465B-9749-5795E12F0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B995-005C-481F-B308-6426E29C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5AF9-D5EE-45E8-8878-BFF8AD7CABF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822C2-8AF5-43A9-8103-01C1DF51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EF532-8238-41B3-AC21-B884F3AE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04E-0707-4EB2-9B71-2A46A03E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7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6E76-A13C-4D3B-AA25-64630057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AF5DE-194B-412D-B4A7-C4885872A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C2459-5082-4A70-AB08-0C015F95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5AF9-D5EE-45E8-8878-BFF8AD7CABF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60EA6-B83E-4255-9E1D-2DA1351B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C8D6-9133-4235-9E32-681F2018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04E-0707-4EB2-9B71-2A46A03E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2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C130-65A5-4BD1-BF98-31EE9249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3EE2B-F111-416E-9E45-44A38A5BC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F2621-84D3-423E-A8FE-493EF7D1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2718-2856-4AEC-85D5-816CDECD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5AF9-D5EE-45E8-8878-BFF8AD7CABF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5CEC6-88F4-443E-AD3D-CF13576E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BCF34-3750-4627-B302-446B95E5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04E-0707-4EB2-9B71-2A46A03E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8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CA51-583A-43CD-B749-D48A4541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91FEE-775B-4CB1-B454-211BD3209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C4859-A177-4B72-A3A5-D2262BC4B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FB027-1A37-4708-AB6D-9AAF9097F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137CB-BAC0-4BDE-A8F9-19465BED5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283B9-654D-420B-82C9-FB078DD3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5AF9-D5EE-45E8-8878-BFF8AD7CABF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CB8AF-F278-4DC3-BFDC-E6692A9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50C8C-CFD0-4B8B-8A04-6BE45934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04E-0707-4EB2-9B71-2A46A03E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1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A137-B2A0-4826-9AC6-B18A3F35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2B323-A260-4FA1-9649-92EAC1C0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5AF9-D5EE-45E8-8878-BFF8AD7CABF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A2D03-738F-4A61-BB6A-06E5F8F7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9AB53-A6FE-453D-89B4-656AE026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04E-0707-4EB2-9B71-2A46A03E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9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EDCA9-CED7-4F60-B238-7E681094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5AF9-D5EE-45E8-8878-BFF8AD7CABF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D3699-E9E0-4FBE-BE93-5F1872D5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7B406-2566-4096-A219-0BD8F218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04E-0707-4EB2-9B71-2A46A03E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7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BAD0-0501-4D4B-9A36-1FD9E23F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2A67D-14CF-4B2A-A347-E5AAC807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7BFF8-FA7E-497A-9456-A5186AC2A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7DD41-AB36-4B04-9147-7DC4E4E6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5AF9-D5EE-45E8-8878-BFF8AD7CABF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3D2EF-62F5-4C5E-8158-726374F0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94CC2-1B60-438C-8703-328DDB67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04E-0707-4EB2-9B71-2A46A03E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4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4798-4956-4AFC-B6A2-55A08C3E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EF08D-6032-4DB9-9203-2687B5C91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89F0D-0250-4522-A0E7-08780C285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A90A6-3755-4914-AD45-B0639917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5AF9-D5EE-45E8-8878-BFF8AD7CABF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E6EC0-9CB2-45A4-B951-7E0AC195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CD253-E7A1-4D66-A8B9-A64C9510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04E-0707-4EB2-9B71-2A46A03E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2A2B6C-7F60-4C03-9EED-16EEC4D5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29CB1-10AF-461C-8FA3-D397A253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D4786-E142-4215-BB6B-1CD8EA4DF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35AF9-D5EE-45E8-8878-BFF8AD7CABF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D0E2D-9BF0-45EA-9E1D-82129BF98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6BD3A-54FA-4BC0-AB64-CCC9EB18A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1904E-0707-4EB2-9B71-2A46A03E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3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WOpOkdMAAAAJ&amp;hl=en" TargetMode="External"/><Relationship Id="rId2" Type="http://schemas.openxmlformats.org/officeDocument/2006/relationships/hyperlink" Target="mailto:zshah@hbku.edu.q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76B0F29-E19D-4183-9233-1075FDB17F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21027" y="2651125"/>
            <a:ext cx="9144000" cy="1970302"/>
          </a:xfrm>
        </p:spPr>
        <p:txBody>
          <a:bodyPr>
            <a:normAutofit fontScale="90000"/>
          </a:bodyPr>
          <a:lstStyle/>
          <a:p>
            <a:r>
              <a:rPr lang="en-US" altLang="en-US" sz="6700" b="1" dirty="0"/>
              <a:t>Principles of Computing</a:t>
            </a:r>
            <a:br>
              <a:rPr lang="en-US" altLang="en-US" sz="6700" b="1" dirty="0"/>
            </a:br>
            <a:r>
              <a:rPr lang="en-US" altLang="en-US" sz="6700" b="1" dirty="0"/>
              <a:t>CPEG 110</a:t>
            </a:r>
            <a:br>
              <a:rPr lang="en-US" altLang="en-US" sz="6700" b="1" dirty="0"/>
            </a:br>
            <a:r>
              <a:rPr lang="en-US" altLang="en-US" sz="4800" b="1" dirty="0"/>
              <a:t>Dr. Zubair Shah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 Box 4">
            <a:extLst>
              <a:ext uri="{FF2B5EF4-FFF2-40B4-BE49-F238E27FC236}">
                <a16:creationId xmlns:a16="http://schemas.microsoft.com/office/drawing/2014/main" id="{3D68B36E-4F21-F146-BABE-7409D4560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049" y="563564"/>
            <a:ext cx="5351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3200" b="1" dirty="0">
                <a:latin typeface="Times New Roman" charset="0"/>
                <a:ea typeface="新細明體" charset="-120"/>
              </a:rPr>
              <a:t>Same program, different data</a:t>
            </a:r>
          </a:p>
        </p:txBody>
      </p:sp>
      <p:pic>
        <p:nvPicPr>
          <p:cNvPr id="48134" name="Picture 6">
            <a:extLst>
              <a:ext uri="{FF2B5EF4-FFF2-40B4-BE49-F238E27FC236}">
                <a16:creationId xmlns:a16="http://schemas.microsoft.com/office/drawing/2014/main" id="{B4971FED-8B70-4C38-9172-02BFE235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83" y="1233617"/>
            <a:ext cx="7924800" cy="5060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1" name="Picture 9">
            <a:extLst>
              <a:ext uri="{FF2B5EF4-FFF2-40B4-BE49-F238E27FC236}">
                <a16:creationId xmlns:a16="http://schemas.microsoft.com/office/drawing/2014/main" id="{F4383BF5-96B6-45F7-9E13-409EC3B10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72" y="1297458"/>
            <a:ext cx="6216650" cy="526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9F4B5771-66E7-4386-B8F1-3AD374C3D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90" y="349380"/>
            <a:ext cx="53891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3200" b="1" dirty="0">
                <a:latin typeface="Times New Roman" charset="0"/>
                <a:ea typeface="新細明體" charset="-120"/>
              </a:rPr>
              <a:t>Different program, same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C062-46F5-426A-9D20-2D84C3EE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Von Neumann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F89A6-2D9C-4420-9148-CD56D99B1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computer today is based on the von Neumann Model.</a:t>
            </a:r>
          </a:p>
          <a:p>
            <a:r>
              <a:rPr lang="en-US" dirty="0"/>
              <a:t>It is based on 3 ideas: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Four subsystems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Stored Program Concept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Sequential Execution of Instructions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6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>
            <a:extLst>
              <a:ext uri="{FF2B5EF4-FFF2-40B4-BE49-F238E27FC236}">
                <a16:creationId xmlns:a16="http://schemas.microsoft.com/office/drawing/2014/main" id="{9ED4CEF1-C042-4D07-B826-4774FF0FF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393" y="3178338"/>
            <a:ext cx="7244407" cy="342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50184" name="Text Box 8">
            <a:extLst>
              <a:ext uri="{FF2B5EF4-FFF2-40B4-BE49-F238E27FC236}">
                <a16:creationId xmlns:a16="http://schemas.microsoft.com/office/drawing/2014/main" id="{44B14D46-9DDB-D34B-A170-8721BD50E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65" y="1368041"/>
            <a:ext cx="930485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buFontTx/>
              <a:buChar char="•"/>
              <a:defRPr/>
            </a:pPr>
            <a:r>
              <a:rPr lang="en-US" altLang="zh-TW" sz="2800" dirty="0">
                <a:latin typeface="+mn-lt"/>
              </a:rPr>
              <a:t>Four subsystems:</a:t>
            </a:r>
          </a:p>
          <a:p>
            <a:pPr lvl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TW" sz="2800" dirty="0">
                <a:latin typeface="+mn-lt"/>
              </a:rPr>
              <a:t> Memory – the storage area of programs and data</a:t>
            </a:r>
          </a:p>
          <a:p>
            <a:pPr lvl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TW" sz="2800" dirty="0">
                <a:latin typeface="+mn-lt"/>
              </a:rPr>
              <a:t>ALU – arithmetic/logic unit, where operations take place</a:t>
            </a:r>
          </a:p>
          <a:p>
            <a:pPr lvl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TW" sz="2800" dirty="0">
                <a:latin typeface="+mn-lt"/>
              </a:rPr>
              <a:t>Control Unit – control Memory, ALU, and I/O</a:t>
            </a:r>
          </a:p>
          <a:p>
            <a:pPr lvl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TW" sz="2800" dirty="0">
                <a:latin typeface="+mn-lt"/>
              </a:rPr>
              <a:t>I/O – accept input data/send output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015518-2320-46CD-A15C-814E4A3529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Von Neumann Model</a:t>
            </a:r>
            <a:endParaRPr lang="en-US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424CE526-9FA5-4536-A47F-64F72E224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328" y="6217508"/>
            <a:ext cx="95026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1600" b="1" dirty="0">
                <a:latin typeface="Times New Roman" charset="0"/>
                <a:ea typeface="新細明體" charset="-120"/>
              </a:rPr>
              <a:t>Figure 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0" name="Freeform 10">
            <a:extLst>
              <a:ext uri="{FF2B5EF4-FFF2-40B4-BE49-F238E27FC236}">
                <a16:creationId xmlns:a16="http://schemas.microsoft.com/office/drawing/2014/main" id="{8CE46453-2037-A24C-A0F2-C1EAF9E32A49}"/>
              </a:ext>
            </a:extLst>
          </p:cNvPr>
          <p:cNvSpPr>
            <a:spLocks/>
          </p:cNvSpPr>
          <p:nvPr/>
        </p:nvSpPr>
        <p:spPr bwMode="auto">
          <a:xfrm>
            <a:off x="9249164" y="2940051"/>
            <a:ext cx="2786318" cy="2244725"/>
          </a:xfrm>
          <a:custGeom>
            <a:avLst/>
            <a:gdLst>
              <a:gd name="T0" fmla="*/ 2071687 w 1881"/>
              <a:gd name="T1" fmla="*/ 2244725 h 1414"/>
              <a:gd name="T2" fmla="*/ 2986087 w 1881"/>
              <a:gd name="T3" fmla="*/ 2244725 h 1414"/>
              <a:gd name="T4" fmla="*/ 2981325 w 1881"/>
              <a:gd name="T5" fmla="*/ 12700 h 1414"/>
              <a:gd name="T6" fmla="*/ 0 w 1881"/>
              <a:gd name="T7" fmla="*/ 0 h 14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1" h="1414">
                <a:moveTo>
                  <a:pt x="1305" y="1414"/>
                </a:moveTo>
                <a:lnTo>
                  <a:pt x="1881" y="1414"/>
                </a:lnTo>
                <a:cubicBezTo>
                  <a:pt x="1880" y="945"/>
                  <a:pt x="1879" y="477"/>
                  <a:pt x="1878" y="8"/>
                </a:cubicBezTo>
                <a:cubicBezTo>
                  <a:pt x="1252" y="5"/>
                  <a:pt x="626" y="3"/>
                  <a:pt x="0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新細明體" panose="02020500000000000000" pitchFamily="18" charset="-120"/>
            </a:endParaRP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87C73AB-8D12-AF4A-AB1A-300AACD08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3059" y="1406526"/>
            <a:ext cx="4188941" cy="27082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The definition is very broad;</a:t>
            </a:r>
          </a:p>
          <a:p>
            <a:pPr lvl="1">
              <a:defRPr/>
            </a:pPr>
            <a:r>
              <a:rPr lang="en-US" altLang="zh-TW" dirty="0"/>
              <a:t>it includes the secondary storage devices.</a:t>
            </a:r>
          </a:p>
          <a:p>
            <a:pPr>
              <a:defRPr/>
            </a:pPr>
            <a:r>
              <a:rPr lang="en-US" altLang="zh-TW" dirty="0"/>
              <a:t>Disk – stores data and programs for processing</a:t>
            </a:r>
          </a:p>
        </p:txBody>
      </p:sp>
      <p:pic>
        <p:nvPicPr>
          <p:cNvPr id="92164" name="Picture 4">
            <a:extLst>
              <a:ext uri="{FF2B5EF4-FFF2-40B4-BE49-F238E27FC236}">
                <a16:creationId xmlns:a16="http://schemas.microsoft.com/office/drawing/2014/main" id="{79FB62ED-58E7-499A-A196-D54B82A3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27" y="3368375"/>
            <a:ext cx="6248400" cy="29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92165" name="AutoShape 5">
            <a:extLst>
              <a:ext uri="{FF2B5EF4-FFF2-40B4-BE49-F238E27FC236}">
                <a16:creationId xmlns:a16="http://schemas.microsoft.com/office/drawing/2014/main" id="{CC06C0EE-0A18-764A-B334-2A9E2F4B8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851" y="2084088"/>
            <a:ext cx="2543430" cy="1815606"/>
          </a:xfrm>
          <a:prstGeom prst="can">
            <a:avLst>
              <a:gd name="adj" fmla="val 25000"/>
            </a:avLst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imes New Roman" charset="0"/>
              <a:ea typeface="新細明體" charset="-120"/>
            </a:endParaRPr>
          </a:p>
        </p:txBody>
      </p:sp>
      <p:sp>
        <p:nvSpPr>
          <p:cNvPr id="92166" name="Freeform 6">
            <a:extLst>
              <a:ext uri="{FF2B5EF4-FFF2-40B4-BE49-F238E27FC236}">
                <a16:creationId xmlns:a16="http://schemas.microsoft.com/office/drawing/2014/main" id="{77D0FF58-67B1-3740-AF67-7A25D74F2BDC}"/>
              </a:ext>
            </a:extLst>
          </p:cNvPr>
          <p:cNvSpPr>
            <a:spLocks/>
          </p:cNvSpPr>
          <p:nvPr/>
        </p:nvSpPr>
        <p:spPr bwMode="auto">
          <a:xfrm>
            <a:off x="4572000" y="2974975"/>
            <a:ext cx="2176852" cy="2209800"/>
          </a:xfrm>
          <a:custGeom>
            <a:avLst/>
            <a:gdLst>
              <a:gd name="T0" fmla="*/ 2895600 w 1392"/>
              <a:gd name="T1" fmla="*/ 0 h 1392"/>
              <a:gd name="T2" fmla="*/ 0 w 1392"/>
              <a:gd name="T3" fmla="*/ 0 h 1392"/>
              <a:gd name="T4" fmla="*/ 0 w 1392"/>
              <a:gd name="T5" fmla="*/ 2209800 h 1392"/>
              <a:gd name="T6" fmla="*/ 1098331 w 1392"/>
              <a:gd name="T7" fmla="*/ 2209800 h 13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92" h="1392">
                <a:moveTo>
                  <a:pt x="1392" y="0"/>
                </a:moveTo>
                <a:lnTo>
                  <a:pt x="0" y="0"/>
                </a:lnTo>
                <a:lnTo>
                  <a:pt x="0" y="1392"/>
                </a:lnTo>
                <a:lnTo>
                  <a:pt x="528" y="1392"/>
                </a:ln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新細明體" panose="02020500000000000000" pitchFamily="18" charset="-120"/>
            </a:endParaRPr>
          </a:p>
        </p:txBody>
      </p:sp>
      <p:sp>
        <p:nvSpPr>
          <p:cNvPr id="92172" name="Freeform 12">
            <a:extLst>
              <a:ext uri="{FF2B5EF4-FFF2-40B4-BE49-F238E27FC236}">
                <a16:creationId xmlns:a16="http://schemas.microsoft.com/office/drawing/2014/main" id="{0A130FD5-3171-DE46-B2BA-D5EA6A8B7151}"/>
              </a:ext>
            </a:extLst>
          </p:cNvPr>
          <p:cNvSpPr>
            <a:spLocks/>
          </p:cNvSpPr>
          <p:nvPr/>
        </p:nvSpPr>
        <p:spPr bwMode="auto">
          <a:xfrm>
            <a:off x="8044249" y="3813175"/>
            <a:ext cx="1066800" cy="1295400"/>
          </a:xfrm>
          <a:custGeom>
            <a:avLst/>
            <a:gdLst>
              <a:gd name="T0" fmla="*/ 0 w 672"/>
              <a:gd name="T1" fmla="*/ 0 h 816"/>
              <a:gd name="T2" fmla="*/ 0 w 672"/>
              <a:gd name="T3" fmla="*/ 533400 h 816"/>
              <a:gd name="T4" fmla="*/ 1066800 w 672"/>
              <a:gd name="T5" fmla="*/ 533400 h 816"/>
              <a:gd name="T6" fmla="*/ 1066800 w 672"/>
              <a:gd name="T7" fmla="*/ 1295400 h 8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2" h="816">
                <a:moveTo>
                  <a:pt x="0" y="0"/>
                </a:moveTo>
                <a:lnTo>
                  <a:pt x="0" y="336"/>
                </a:lnTo>
                <a:lnTo>
                  <a:pt x="672" y="336"/>
                </a:lnTo>
                <a:lnTo>
                  <a:pt x="672" y="816"/>
                </a:lnTo>
              </a:path>
            </a:pathLst>
          </a:custGeom>
          <a:noFill/>
          <a:ln w="38100" cmpd="sng">
            <a:solidFill>
              <a:srgbClr val="00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新細明體" panose="02020500000000000000" pitchFamily="18" charset="-120"/>
            </a:endParaRPr>
          </a:p>
        </p:txBody>
      </p:sp>
      <p:sp>
        <p:nvSpPr>
          <p:cNvPr id="92173" name="Freeform 13">
            <a:extLst>
              <a:ext uri="{FF2B5EF4-FFF2-40B4-BE49-F238E27FC236}">
                <a16:creationId xmlns:a16="http://schemas.microsoft.com/office/drawing/2014/main" id="{4C0CD773-80B7-2549-969F-E21483651CD4}"/>
              </a:ext>
            </a:extLst>
          </p:cNvPr>
          <p:cNvSpPr>
            <a:spLocks/>
          </p:cNvSpPr>
          <p:nvPr/>
        </p:nvSpPr>
        <p:spPr bwMode="auto">
          <a:xfrm>
            <a:off x="5453449" y="5184775"/>
            <a:ext cx="3505200" cy="457200"/>
          </a:xfrm>
          <a:custGeom>
            <a:avLst/>
            <a:gdLst>
              <a:gd name="T0" fmla="*/ 0 w 2112"/>
              <a:gd name="T1" fmla="*/ 0 h 288"/>
              <a:gd name="T2" fmla="*/ 876300 w 2112"/>
              <a:gd name="T3" fmla="*/ 0 h 288"/>
              <a:gd name="T4" fmla="*/ 876300 w 2112"/>
              <a:gd name="T5" fmla="*/ 457200 h 288"/>
              <a:gd name="T6" fmla="*/ 3505200 w 2112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2" h="288">
                <a:moveTo>
                  <a:pt x="0" y="0"/>
                </a:moveTo>
                <a:lnTo>
                  <a:pt x="528" y="0"/>
                </a:lnTo>
                <a:lnTo>
                  <a:pt x="528" y="288"/>
                </a:lnTo>
                <a:lnTo>
                  <a:pt x="2112" y="288"/>
                </a:lnTo>
              </a:path>
            </a:pathLst>
          </a:custGeom>
          <a:noFill/>
          <a:ln w="38100" cmpd="sng">
            <a:solidFill>
              <a:srgbClr val="00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新細明體" panose="02020500000000000000" pitchFamily="18" charset="-120"/>
            </a:endParaRPr>
          </a:p>
        </p:txBody>
      </p:sp>
      <p:sp>
        <p:nvSpPr>
          <p:cNvPr id="92174" name="Freeform 14">
            <a:extLst>
              <a:ext uri="{FF2B5EF4-FFF2-40B4-BE49-F238E27FC236}">
                <a16:creationId xmlns:a16="http://schemas.microsoft.com/office/drawing/2014/main" id="{4CCC356F-36CD-9646-BDB2-EEB572D7DD2B}"/>
              </a:ext>
            </a:extLst>
          </p:cNvPr>
          <p:cNvSpPr>
            <a:spLocks/>
          </p:cNvSpPr>
          <p:nvPr/>
        </p:nvSpPr>
        <p:spPr bwMode="auto">
          <a:xfrm>
            <a:off x="9339649" y="5184775"/>
            <a:ext cx="1066800" cy="457200"/>
          </a:xfrm>
          <a:custGeom>
            <a:avLst/>
            <a:gdLst>
              <a:gd name="T0" fmla="*/ 0 w 672"/>
              <a:gd name="T1" fmla="*/ 457200 h 288"/>
              <a:gd name="T2" fmla="*/ 762000 w 672"/>
              <a:gd name="T3" fmla="*/ 457200 h 288"/>
              <a:gd name="T4" fmla="*/ 762000 w 672"/>
              <a:gd name="T5" fmla="*/ 0 h 288"/>
              <a:gd name="T6" fmla="*/ 1066800 w 672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480" y="288"/>
                </a:lnTo>
                <a:lnTo>
                  <a:pt x="480" y="0"/>
                </a:lnTo>
                <a:lnTo>
                  <a:pt x="672" y="0"/>
                </a:lnTo>
              </a:path>
            </a:pathLst>
          </a:custGeom>
          <a:noFill/>
          <a:ln w="38100" cmpd="sng">
            <a:solidFill>
              <a:srgbClr val="00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新細明體" panose="02020500000000000000" pitchFamily="18" charset="-12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108DF4-FC03-4D81-B60C-848B3E1AC4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/>
              <a:t>Input/output Subsystem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F6BD5D1E-FA37-A944-B1C6-AF9A6BE2D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Stored Program Concept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6E3BC46-29B7-5647-82DB-8944BA28A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The von Neumann model states that</a:t>
            </a:r>
            <a:br>
              <a:rPr lang="en-US" altLang="zh-TW" dirty="0"/>
            </a:br>
            <a:r>
              <a:rPr lang="en-US" altLang="zh-TW" dirty="0"/>
              <a:t>the program must be stored in memory</a:t>
            </a:r>
          </a:p>
          <a:p>
            <a:pPr>
              <a:defRPr/>
            </a:pPr>
            <a:r>
              <a:rPr lang="en-US" altLang="zh-TW" dirty="0"/>
              <a:t>The memory of modern computers</a:t>
            </a:r>
            <a:br>
              <a:rPr lang="en-US" altLang="zh-TW" dirty="0"/>
            </a:br>
            <a:r>
              <a:rPr lang="en-US" altLang="zh-TW" dirty="0"/>
              <a:t>hosts both</a:t>
            </a:r>
          </a:p>
          <a:p>
            <a:pPr lvl="1">
              <a:defRPr/>
            </a:pPr>
            <a:r>
              <a:rPr lang="en-US" altLang="zh-TW" dirty="0"/>
              <a:t>a program</a:t>
            </a:r>
          </a:p>
          <a:p>
            <a:pPr lvl="1">
              <a:defRPr/>
            </a:pPr>
            <a:r>
              <a:rPr lang="en-US" altLang="zh-TW" dirty="0"/>
              <a:t>its corresponding 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7CDADD86-BCBF-7A43-9B8C-DE3831AB6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Sequential Execution of Instructions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44D0CB7A-A8B3-484E-8D18-9931C543C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A program is made of a finite number of instructions. </a:t>
            </a:r>
          </a:p>
          <a:p>
            <a:pPr>
              <a:defRPr/>
            </a:pPr>
            <a:r>
              <a:rPr lang="en-US" altLang="zh-TW" dirty="0"/>
              <a:t>The control unit </a:t>
            </a:r>
          </a:p>
          <a:p>
            <a:pPr lvl="1">
              <a:defRPr/>
            </a:pPr>
            <a:r>
              <a:rPr lang="en-US" altLang="zh-TW" sz="2800" dirty="0"/>
              <a:t>fetches one instruction from memory</a:t>
            </a:r>
          </a:p>
          <a:p>
            <a:pPr lvl="1">
              <a:defRPr/>
            </a:pPr>
            <a:r>
              <a:rPr lang="en-US" altLang="zh-TW" sz="2800" dirty="0"/>
              <a:t>interpret it</a:t>
            </a:r>
          </a:p>
          <a:p>
            <a:pPr lvl="1">
              <a:defRPr/>
            </a:pPr>
            <a:r>
              <a:rPr lang="en-US" altLang="zh-TW" sz="2800" dirty="0"/>
              <a:t>execute it</a:t>
            </a:r>
          </a:p>
          <a:p>
            <a:pPr>
              <a:defRPr/>
            </a:pPr>
            <a:r>
              <a:rPr lang="en-US" altLang="zh-TW" dirty="0"/>
              <a:t>The instructions are executed one after another.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>
            <a:extLst>
              <a:ext uri="{FF2B5EF4-FFF2-40B4-BE49-F238E27FC236}">
                <a16:creationId xmlns:a16="http://schemas.microsoft.com/office/drawing/2014/main" id="{69295D99-1775-40A7-B425-24BAAB5DC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06425"/>
            <a:ext cx="7924800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95235" name="Text Box 3">
            <a:extLst>
              <a:ext uri="{FF2B5EF4-FFF2-40B4-BE49-F238E27FC236}">
                <a16:creationId xmlns:a16="http://schemas.microsoft.com/office/drawing/2014/main" id="{42F9F9FB-CC40-C143-812B-2FE162680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981201"/>
            <a:ext cx="915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800" b="1">
                <a:latin typeface="Arial" charset="0"/>
                <a:ea typeface="新細明體" charset="-120"/>
              </a:rPr>
              <a:t>ALU</a:t>
            </a:r>
          </a:p>
        </p:txBody>
      </p:sp>
      <p:sp>
        <p:nvSpPr>
          <p:cNvPr id="95236" name="Text Box 4">
            <a:extLst>
              <a:ext uri="{FF2B5EF4-FFF2-40B4-BE49-F238E27FC236}">
                <a16:creationId xmlns:a16="http://schemas.microsoft.com/office/drawing/2014/main" id="{602453BE-ADA7-E84D-9A4C-4912E47EE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971801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>
                <a:solidFill>
                  <a:srgbClr val="800000"/>
                </a:solidFill>
                <a:latin typeface="Arial" charset="0"/>
                <a:ea typeface="新細明體" charset="-120"/>
              </a:rPr>
              <a:t>Control unit</a:t>
            </a:r>
          </a:p>
        </p:txBody>
      </p:sp>
      <p:sp>
        <p:nvSpPr>
          <p:cNvPr id="95237" name="Text Box 5">
            <a:extLst>
              <a:ext uri="{FF2B5EF4-FFF2-40B4-BE49-F238E27FC236}">
                <a16:creationId xmlns:a16="http://schemas.microsoft.com/office/drawing/2014/main" id="{FA313700-9572-A54E-9A05-41AB7B61E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743201"/>
            <a:ext cx="114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>
                <a:solidFill>
                  <a:srgbClr val="800000"/>
                </a:solidFill>
                <a:latin typeface="Arial" charset="0"/>
                <a:ea typeface="新細明體" charset="-120"/>
              </a:rPr>
              <a:t>Registers</a:t>
            </a:r>
          </a:p>
        </p:txBody>
      </p:sp>
      <p:sp>
        <p:nvSpPr>
          <p:cNvPr id="95238" name="Oval 6">
            <a:extLst>
              <a:ext uri="{FF2B5EF4-FFF2-40B4-BE49-F238E27FC236}">
                <a16:creationId xmlns:a16="http://schemas.microsoft.com/office/drawing/2014/main" id="{2D6487A7-4B6F-3644-A5DB-08CD27A74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267200"/>
            <a:ext cx="1295400" cy="914400"/>
          </a:xfrm>
          <a:prstGeom prst="ellipse">
            <a:avLst/>
          </a:prstGeom>
          <a:noFill/>
          <a:ln w="38100" cmpd="dbl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imes New Roman" charset="0"/>
              <a:ea typeface="新細明體" charset="-120"/>
            </a:endParaRPr>
          </a:p>
        </p:txBody>
      </p:sp>
      <p:sp>
        <p:nvSpPr>
          <p:cNvPr id="95239" name="Oval 7">
            <a:extLst>
              <a:ext uri="{FF2B5EF4-FFF2-40B4-BE49-F238E27FC236}">
                <a16:creationId xmlns:a16="http://schemas.microsoft.com/office/drawing/2014/main" id="{10FC136B-7BBF-E94E-99E4-EEA7001BC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267200"/>
            <a:ext cx="1295400" cy="914400"/>
          </a:xfrm>
          <a:prstGeom prst="ellipse">
            <a:avLst/>
          </a:prstGeom>
          <a:noFill/>
          <a:ln w="38100" cmpd="dbl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imes New Roman" charset="0"/>
              <a:ea typeface="新細明體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C02DD685-956B-CF49-ACC5-F99330DC0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Storing Data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4E90A914-1709-084C-BC97-A8887FE85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Store data in the form of an electrical signal, specially its </a:t>
            </a:r>
            <a:r>
              <a:rPr lang="en-US" altLang="zh-TW" dirty="0">
                <a:solidFill>
                  <a:schemeClr val="accent2"/>
                </a:solidFill>
              </a:rPr>
              <a:t>presence or absence</a:t>
            </a:r>
            <a:r>
              <a:rPr lang="en-US" altLang="zh-TW" dirty="0"/>
              <a:t>.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This implies that a computer can store data in one of </a:t>
            </a:r>
            <a:r>
              <a:rPr lang="en-US" altLang="zh-TW" dirty="0">
                <a:solidFill>
                  <a:schemeClr val="accent2"/>
                </a:solidFill>
              </a:rPr>
              <a:t>two states</a:t>
            </a:r>
            <a:r>
              <a:rPr lang="en-US" altLang="zh-TW" dirty="0"/>
              <a:t>.</a:t>
            </a:r>
          </a:p>
          <a:p>
            <a:pPr lvl="1">
              <a:defRPr/>
            </a:pPr>
            <a:r>
              <a:rPr lang="en-US" altLang="zh-TW" dirty="0"/>
              <a:t>0 and 1</a:t>
            </a:r>
          </a:p>
          <a:p>
            <a:pPr>
              <a:defRPr/>
            </a:pPr>
            <a:r>
              <a:rPr lang="en-US" altLang="zh-TW" dirty="0">
                <a:solidFill>
                  <a:schemeClr val="accent2"/>
                </a:solidFill>
              </a:rPr>
              <a:t>Binary</a:t>
            </a:r>
            <a:r>
              <a:rPr lang="en-US" altLang="zh-TW" dirty="0"/>
              <a:t> number system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8FE884EB-9057-1C4C-8F70-3D6F351CD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Data organization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5E45B8A0-1744-244E-A337-F1B0C00F6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TW" dirty="0"/>
              <a:t>Although data should be stored only in one form (a binary pattern) inside a computer,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TW" dirty="0"/>
              <a:t>data outside a computer can take many forms.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TW" dirty="0"/>
              <a:t>Data come in different forms: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800" dirty="0"/>
              <a:t>Numbers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800" dirty="0"/>
              <a:t>Text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800" dirty="0"/>
              <a:t>Images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800" dirty="0"/>
              <a:t>Audio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800" dirty="0"/>
              <a:t>Video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06FE-F25D-4471-BD76-66B653E7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3101-6340-46DF-97FF-073B8964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My name is Zubair Shah</a:t>
            </a:r>
          </a:p>
          <a:p>
            <a:r>
              <a:rPr lang="en-US" dirty="0"/>
              <a:t>Assistant Professor in CSE@HBKU</a:t>
            </a:r>
          </a:p>
          <a:p>
            <a:r>
              <a:rPr lang="en-US" dirty="0"/>
              <a:t>PhD in Computer Science</a:t>
            </a:r>
          </a:p>
          <a:p>
            <a:r>
              <a:rPr lang="en-US" dirty="0"/>
              <a:t>Major: Artificial Intelligence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zshah@hbku.edu.qa</a:t>
            </a:r>
            <a:endParaRPr lang="en-US" dirty="0"/>
          </a:p>
          <a:p>
            <a:r>
              <a:rPr lang="en-US" dirty="0"/>
              <a:t>Office Hours: </a:t>
            </a:r>
          </a:p>
          <a:p>
            <a:pPr lvl="1"/>
            <a:r>
              <a:rPr lang="en-US" dirty="0"/>
              <a:t>Email: Anytime, I usually reply within 24 hours except during weekend. Please remind me if you do not get reply.</a:t>
            </a:r>
          </a:p>
          <a:p>
            <a:pPr lvl="1"/>
            <a:r>
              <a:rPr lang="en-US" dirty="0"/>
              <a:t>Meeting: Office is in LAS Building, </a:t>
            </a:r>
            <a:r>
              <a:rPr lang="en-US"/>
              <a:t>Room A101-F, </a:t>
            </a:r>
            <a:r>
              <a:rPr lang="en-US" dirty="0"/>
              <a:t>time: please drop by any time before class on Tuesday</a:t>
            </a:r>
          </a:p>
          <a:p>
            <a:pPr lvl="1"/>
            <a:r>
              <a:rPr lang="en-US" dirty="0"/>
              <a:t>Profile: </a:t>
            </a:r>
            <a:r>
              <a:rPr lang="en-US" dirty="0">
                <a:hlinkClick r:id="rId3"/>
              </a:rPr>
              <a:t>https://scholar.google.com/citations?user=WOpOkdMAAAAJ&amp;hl=en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73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3ACD95E-5F53-A644-BCA3-B122BB8E1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Requirements of </a:t>
            </a:r>
            <a:br>
              <a:rPr lang="en-US" altLang="zh-TW" dirty="0"/>
            </a:br>
            <a:r>
              <a:rPr lang="en-US" altLang="zh-TW" dirty="0"/>
              <a:t>von Neumann model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01DB28B8-6572-EA40-9B98-0E81F5F61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2057400"/>
            <a:ext cx="8991600" cy="4038600"/>
          </a:xfrm>
        </p:spPr>
        <p:txBody>
          <a:bodyPr/>
          <a:lstStyle/>
          <a:p>
            <a:pPr marL="762000" indent="-762000">
              <a:buFont typeface="Wingdings" charset="2"/>
              <a:buAutoNum type="arabicPeriod"/>
              <a:defRPr/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chemeClr val="folHlink"/>
                </a:solidFill>
              </a:rPr>
              <a:t>programs</a:t>
            </a:r>
            <a:r>
              <a:rPr lang="en-US" altLang="zh-TW" dirty="0"/>
              <a:t> must be </a:t>
            </a:r>
            <a:br>
              <a:rPr lang="en-US" altLang="zh-TW" i="1" dirty="0">
                <a:solidFill>
                  <a:srgbClr val="CC3300"/>
                </a:solidFill>
              </a:rPr>
            </a:br>
            <a:r>
              <a:rPr lang="en-US" altLang="zh-TW" i="1" dirty="0">
                <a:solidFill>
                  <a:srgbClr val="CC3300"/>
                </a:solidFill>
              </a:rPr>
              <a:t>stored in memory</a:t>
            </a:r>
            <a:r>
              <a:rPr lang="en-US" altLang="zh-TW" dirty="0"/>
              <a:t>.  (Fig. A on next slide)</a:t>
            </a:r>
          </a:p>
          <a:p>
            <a:pPr marL="762000" indent="-762000">
              <a:buFont typeface="Wingdings" charset="2"/>
              <a:buAutoNum type="arabicPeriod"/>
              <a:defRPr/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chemeClr val="folHlink"/>
                </a:solidFill>
              </a:rPr>
              <a:t>programs</a:t>
            </a:r>
            <a:r>
              <a:rPr lang="en-US" altLang="zh-TW" dirty="0"/>
              <a:t> must be </a:t>
            </a:r>
            <a:br>
              <a:rPr lang="en-US" altLang="zh-TW" i="1" dirty="0">
                <a:solidFill>
                  <a:srgbClr val="CC3300"/>
                </a:solidFill>
              </a:rPr>
            </a:br>
            <a:r>
              <a:rPr lang="en-US" altLang="zh-TW" i="1" dirty="0">
                <a:solidFill>
                  <a:srgbClr val="CC3300"/>
                </a:solidFill>
              </a:rPr>
              <a:t>a sequence of instructions</a:t>
            </a:r>
            <a:r>
              <a:rPr lang="en-US" altLang="zh-TW" dirty="0"/>
              <a:t>. (Fig. B on next slide)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4">
            <a:extLst>
              <a:ext uri="{FF2B5EF4-FFF2-40B4-BE49-F238E27FC236}">
                <a16:creationId xmlns:a16="http://schemas.microsoft.com/office/drawing/2014/main" id="{559712D2-A606-F44A-86F2-A15D1D3FE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57" y="151672"/>
            <a:ext cx="5351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3200" b="1" dirty="0">
                <a:latin typeface="Times New Roman" charset="0"/>
                <a:ea typeface="新細明體" charset="-120"/>
              </a:rPr>
              <a:t>Program and data in memory</a:t>
            </a:r>
          </a:p>
        </p:txBody>
      </p:sp>
      <p:pic>
        <p:nvPicPr>
          <p:cNvPr id="51207" name="Picture 7">
            <a:extLst>
              <a:ext uri="{FF2B5EF4-FFF2-40B4-BE49-F238E27FC236}">
                <a16:creationId xmlns:a16="http://schemas.microsoft.com/office/drawing/2014/main" id="{C936F9C5-F307-3D4A-8EB1-BD35D508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720" y="1050324"/>
            <a:ext cx="357187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07BB4CB1-565E-1B4E-BFF6-F898C6AB7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0747" y="4970847"/>
            <a:ext cx="9503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1600" b="1" dirty="0">
                <a:latin typeface="Times New Roman" charset="0"/>
                <a:ea typeface="新細明體" charset="-120"/>
              </a:rPr>
              <a:t>Figure 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07BB4CB1-565E-1B4E-BFF6-F898C6AB7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0536" y="4460667"/>
            <a:ext cx="9503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1600" b="1" dirty="0">
                <a:latin typeface="Times New Roman" charset="0"/>
                <a:ea typeface="新細明體" charset="-120"/>
              </a:rPr>
              <a:t>Figure B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CB964973-30F0-CE41-9246-5F24B0B1A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999" y="392906"/>
            <a:ext cx="5386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3200" b="1" dirty="0">
                <a:latin typeface="Times New Roman" charset="0"/>
                <a:ea typeface="新細明體" charset="-120"/>
              </a:rPr>
              <a:t>Program made of instructions</a:t>
            </a:r>
          </a:p>
        </p:txBody>
      </p:sp>
      <p:pic>
        <p:nvPicPr>
          <p:cNvPr id="52231" name="Picture 7">
            <a:extLst>
              <a:ext uri="{FF2B5EF4-FFF2-40B4-BE49-F238E27FC236}">
                <a16:creationId xmlns:a16="http://schemas.microsoft.com/office/drawing/2014/main" id="{5D7D5CEC-B33B-6C45-A3E5-7E0E7810D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99" y="1295400"/>
            <a:ext cx="9050337" cy="301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2232" name="Text Box 8">
            <a:extLst>
              <a:ext uri="{FF2B5EF4-FFF2-40B4-BE49-F238E27FC236}">
                <a16:creationId xmlns:a16="http://schemas.microsoft.com/office/drawing/2014/main" id="{35403ED4-76B8-DE46-9893-35D6A6EFB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4953001"/>
            <a:ext cx="657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800" b="1" i="1">
                <a:solidFill>
                  <a:schemeClr val="bg1"/>
                </a:solidFill>
                <a:latin typeface="Arial" charset="0"/>
                <a:ea typeface="新細明體" charset="-120"/>
              </a:rPr>
              <a:t>Fig. 1.7 Program made of instructions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76B0F29-E19D-4183-9233-1075FDB17F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21027" y="2651125"/>
            <a:ext cx="9144000" cy="1970302"/>
          </a:xfrm>
        </p:spPr>
        <p:txBody>
          <a:bodyPr>
            <a:normAutofit/>
          </a:bodyPr>
          <a:lstStyle/>
          <a:p>
            <a:r>
              <a:rPr lang="en-US" altLang="en-US" sz="6700" b="1" dirty="0"/>
              <a:t>Part 2: Introduction to Number Systems</a:t>
            </a:r>
            <a:endParaRPr lang="en-US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0570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1F9106D-3263-4599-B7E0-680B58D355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Numbering Systems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604B06-2D02-490E-9765-1DC5E98FE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2569" y="1828800"/>
            <a:ext cx="7772400" cy="3200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3000" dirty="0"/>
              <a:t>We are all familiar with the decimal number system (Base 10).  </a:t>
            </a:r>
          </a:p>
          <a:p>
            <a:pPr lvl="1"/>
            <a:r>
              <a:rPr lang="en-US" altLang="en-US" sz="2600" dirty="0"/>
              <a:t>892 is a decimal number</a:t>
            </a:r>
          </a:p>
          <a:p>
            <a:pPr lvl="1"/>
            <a:r>
              <a:rPr lang="en-US" altLang="en-US" sz="2600" dirty="0"/>
              <a:t>The digit are always from 0 to 9</a:t>
            </a:r>
          </a:p>
          <a:p>
            <a:pPr lvl="1"/>
            <a:r>
              <a:rPr lang="en-US" altLang="en-US" sz="2600" dirty="0"/>
              <a:t>10 Digits and hence base 10 number system</a:t>
            </a:r>
          </a:p>
          <a:p>
            <a:pPr>
              <a:lnSpc>
                <a:spcPct val="90000"/>
              </a:lnSpc>
            </a:pPr>
            <a:r>
              <a:rPr lang="en-US" altLang="en-US" sz="3000" dirty="0"/>
              <a:t>Some other number systems that we will work with are:</a:t>
            </a:r>
            <a:br>
              <a:rPr lang="en-US" altLang="en-US" sz="3000" dirty="0"/>
            </a:br>
            <a:endParaRPr lang="en-US" altLang="en-US" sz="3000" dirty="0"/>
          </a:p>
          <a:p>
            <a:pPr lvl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2600" b="1" dirty="0">
                <a:solidFill>
                  <a:schemeClr val="accent2"/>
                </a:solidFill>
              </a:rPr>
              <a:t>Binary </a:t>
            </a:r>
            <a:r>
              <a:rPr lang="en-US" altLang="en-US" sz="2600" b="1" dirty="0">
                <a:solidFill>
                  <a:schemeClr val="accent2"/>
                </a:solidFill>
                <a:sym typeface="Symbol" panose="05050102010706020507" pitchFamily="18" charset="2"/>
              </a:rPr>
              <a:t> Base 2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2600" b="1" dirty="0">
                <a:solidFill>
                  <a:schemeClr val="accent2"/>
                </a:solidFill>
                <a:sym typeface="Symbol" panose="05050102010706020507" pitchFamily="18" charset="2"/>
              </a:rPr>
              <a:t>Octal  Base 8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2600" b="1" dirty="0">
                <a:solidFill>
                  <a:schemeClr val="accent2"/>
                </a:solidFill>
                <a:sym typeface="Symbol" panose="05050102010706020507" pitchFamily="18" charset="2"/>
              </a:rPr>
              <a:t>Hexadecimal  Base 16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6981A7-255D-48E7-8795-840AF3EE7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Characteristics of Numbering Systems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C5611F8-1055-48C8-8524-98E53F7F9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arenR"/>
            </a:pPr>
            <a:r>
              <a:rPr lang="en-US" altLang="en-US" dirty="0"/>
              <a:t>The digits are </a:t>
            </a:r>
            <a:r>
              <a:rPr lang="en-US" altLang="en-US" dirty="0">
                <a:solidFill>
                  <a:srgbClr val="FF0000"/>
                </a:solidFill>
              </a:rPr>
              <a:t>consecutive</a:t>
            </a:r>
            <a:r>
              <a:rPr lang="en-US" altLang="en-US" dirty="0"/>
              <a:t>.</a:t>
            </a:r>
          </a:p>
          <a:p>
            <a:pPr marL="609600" indent="-609600">
              <a:buFont typeface="Wingdings" panose="05000000000000000000" pitchFamily="2" charset="2"/>
              <a:buAutoNum type="arabicParenR"/>
            </a:pPr>
            <a:r>
              <a:rPr lang="en-US" altLang="en-US" dirty="0"/>
              <a:t>The number of digits is equal to the size of the base.</a:t>
            </a:r>
          </a:p>
          <a:p>
            <a:pPr marL="609600" indent="-609600">
              <a:buFont typeface="Wingdings" panose="05000000000000000000" pitchFamily="2" charset="2"/>
              <a:buAutoNum type="arabicParenR"/>
            </a:pPr>
            <a:r>
              <a:rPr lang="en-US" altLang="en-US" dirty="0"/>
              <a:t>Zero is always the first digit.</a:t>
            </a:r>
          </a:p>
          <a:p>
            <a:pPr marL="609600" indent="-609600">
              <a:buFont typeface="Wingdings" panose="05000000000000000000" pitchFamily="2" charset="2"/>
              <a:buAutoNum type="arabicParenR"/>
            </a:pPr>
            <a:r>
              <a:rPr lang="en-US" altLang="en-US" dirty="0"/>
              <a:t>The base number is never a digit.</a:t>
            </a:r>
          </a:p>
          <a:p>
            <a:pPr marL="609600" indent="-609600">
              <a:buFont typeface="Wingdings" panose="05000000000000000000" pitchFamily="2" charset="2"/>
              <a:buAutoNum type="arabicParenR"/>
            </a:pPr>
            <a:r>
              <a:rPr lang="en-US" altLang="en-US" dirty="0"/>
              <a:t>When 1 is added to the largest digit, a zero and a carry of one results.</a:t>
            </a:r>
          </a:p>
          <a:p>
            <a:pPr marL="609600" indent="-609600">
              <a:buFont typeface="Wingdings" panose="05000000000000000000" pitchFamily="2" charset="2"/>
              <a:buAutoNum type="arabicParenR"/>
            </a:pPr>
            <a:r>
              <a:rPr lang="en-US" altLang="en-US" dirty="0"/>
              <a:t>Numeric values are determined by the implicit </a:t>
            </a:r>
            <a:r>
              <a:rPr lang="en-US" altLang="en-US" dirty="0">
                <a:solidFill>
                  <a:srgbClr val="FF0000"/>
                </a:solidFill>
              </a:rPr>
              <a:t>positional values</a:t>
            </a:r>
            <a:r>
              <a:rPr lang="en-US" altLang="en-US" dirty="0"/>
              <a:t> of the digits.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57F6A3C-F318-41FC-9E06-570CCA53F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Decimal Number System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ABB473A-85D5-4449-90BA-F20259D484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Also called the </a:t>
            </a:r>
            <a:r>
              <a:rPr lang="en-US" altLang="en-US" b="1" dirty="0">
                <a:solidFill>
                  <a:schemeClr val="accent1"/>
                </a:solidFill>
              </a:rPr>
              <a:t>“Base 10 system”</a:t>
            </a:r>
          </a:p>
          <a:p>
            <a:r>
              <a:rPr lang="en-US" altLang="en-US" dirty="0"/>
              <a:t>For instance, (192)</a:t>
            </a:r>
            <a:r>
              <a:rPr lang="en-US" altLang="en-US" baseline="-25000" dirty="0"/>
              <a:t>10</a:t>
            </a:r>
          </a:p>
          <a:p>
            <a:r>
              <a:rPr lang="en-US" altLang="en-US" dirty="0"/>
              <a:t>We often omit the base 10 and simply write 192</a:t>
            </a:r>
          </a:p>
          <a:p>
            <a:r>
              <a:rPr lang="en-US" altLang="en-US" dirty="0"/>
              <a:t>This is the most common number system that we use routinely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0670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2">
            <a:extLst>
              <a:ext uri="{FF2B5EF4-FFF2-40B4-BE49-F238E27FC236}">
                <a16:creationId xmlns:a16="http://schemas.microsoft.com/office/drawing/2014/main" id="{D46FF4B3-9012-4B7F-81A8-ACF136571A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391793-A29E-4203-BAC4-B2151A6A8822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12291" name="Text Box 7">
            <a:extLst>
              <a:ext uri="{FF2B5EF4-FFF2-40B4-BE49-F238E27FC236}">
                <a16:creationId xmlns:a16="http://schemas.microsoft.com/office/drawing/2014/main" id="{B2B99D71-FB80-4D20-B5F2-20E245B24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0" y="6400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292" name="Text Box 8">
            <a:extLst>
              <a:ext uri="{FF2B5EF4-FFF2-40B4-BE49-F238E27FC236}">
                <a16:creationId xmlns:a16="http://schemas.microsoft.com/office/drawing/2014/main" id="{092DE69A-B9BC-46A6-BAFE-77AA2671A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133601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sp>
        <p:nvSpPr>
          <p:cNvPr id="12293" name="Text Box 9">
            <a:extLst>
              <a:ext uri="{FF2B5EF4-FFF2-40B4-BE49-F238E27FC236}">
                <a16:creationId xmlns:a16="http://schemas.microsoft.com/office/drawing/2014/main" id="{A00EC67B-E54C-4E52-B7A2-3FB1DF2DE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905001"/>
            <a:ext cx="67818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0"/>
              <a:t>Decimal is base 10 and has 10 digits: 		</a:t>
            </a:r>
            <a:r>
              <a:rPr lang="en-US" altLang="en-US" sz="2800" b="0">
                <a:solidFill>
                  <a:srgbClr val="0000FF"/>
                </a:solidFill>
              </a:rPr>
              <a:t>0,1,2,3,4,5,6,7,8,9</a:t>
            </a:r>
          </a:p>
          <a:p>
            <a:pPr eaLnBrk="1" hangingPunct="1"/>
            <a:endParaRPr lang="en-US" altLang="en-US" sz="2800" b="0"/>
          </a:p>
          <a:p>
            <a:pPr eaLnBrk="1" hangingPunct="1"/>
            <a:r>
              <a:rPr lang="en-US" altLang="en-US" sz="2800" b="0"/>
              <a:t>Binary is base 2 and has 2 digits:   </a:t>
            </a:r>
          </a:p>
          <a:p>
            <a:pPr eaLnBrk="1" hangingPunct="1"/>
            <a:r>
              <a:rPr lang="en-US" altLang="en-US" sz="2800" b="0"/>
              <a:t>		</a:t>
            </a:r>
            <a:r>
              <a:rPr lang="en-US" altLang="en-US" sz="2800" b="0">
                <a:solidFill>
                  <a:srgbClr val="0000FF"/>
                </a:solidFill>
              </a:rPr>
              <a:t>0,1</a:t>
            </a:r>
          </a:p>
        </p:txBody>
      </p:sp>
      <p:sp>
        <p:nvSpPr>
          <p:cNvPr id="12294" name="Text Box 14">
            <a:extLst>
              <a:ext uri="{FF2B5EF4-FFF2-40B4-BE49-F238E27FC236}">
                <a16:creationId xmlns:a16="http://schemas.microsoft.com/office/drawing/2014/main" id="{26EDEC17-550B-47D2-B074-6A1915C08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343401"/>
            <a:ext cx="7848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For a number to be in a given base number system, it can only  contain the digits in that base, which range from 0 up to (but not including) the base.</a:t>
            </a:r>
          </a:p>
          <a:p>
            <a:pPr eaLnBrk="1" hangingPunct="1"/>
            <a:endParaRPr lang="en-US" altLang="en-US" sz="2000" i="1" dirty="0"/>
          </a:p>
          <a:p>
            <a:pPr eaLnBrk="1" hangingPunct="1"/>
            <a:r>
              <a:rPr lang="en-US" altLang="en-US" sz="2000" i="1" dirty="0"/>
              <a:t>What bases can these numbers be in? </a:t>
            </a:r>
            <a:r>
              <a:rPr lang="en-US" altLang="en-US" sz="2000" i="1" dirty="0">
                <a:solidFill>
                  <a:srgbClr val="0000FF"/>
                </a:solidFill>
              </a:rPr>
              <a:t>122, 198, 178, E1A4</a:t>
            </a:r>
            <a:endParaRPr lang="en-US" altLang="en-US" sz="2000" dirty="0"/>
          </a:p>
        </p:txBody>
      </p:sp>
      <p:sp>
        <p:nvSpPr>
          <p:cNvPr id="12295" name="Rectangle 15">
            <a:extLst>
              <a:ext uri="{FF2B5EF4-FFF2-40B4-BE49-F238E27FC236}">
                <a16:creationId xmlns:a16="http://schemas.microsoft.com/office/drawing/2014/main" id="{C1B56A1B-53D6-48E0-94C3-D8FA16F79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Binary Number System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57F6A3C-F318-41FC-9E06-570CCA53F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Number System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ABB473A-85D5-4449-90BA-F20259D484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Also called the </a:t>
            </a:r>
            <a:r>
              <a:rPr lang="en-US" altLang="en-US" b="1" dirty="0">
                <a:solidFill>
                  <a:schemeClr val="accent1"/>
                </a:solidFill>
              </a:rPr>
              <a:t>“Base 2 system”</a:t>
            </a:r>
          </a:p>
          <a:p>
            <a:r>
              <a:rPr lang="en-US" altLang="en-US" dirty="0"/>
              <a:t>The binary number system is used to model the series of electrical signals computers use to represent information </a:t>
            </a:r>
          </a:p>
          <a:p>
            <a:r>
              <a:rPr lang="en-US" altLang="en-US" dirty="0"/>
              <a:t>0 represents the no voltage or an </a:t>
            </a:r>
            <a:r>
              <a:rPr lang="en-US" altLang="en-US" b="1" dirty="0">
                <a:solidFill>
                  <a:srgbClr val="FF0000"/>
                </a:solidFill>
              </a:rPr>
              <a:t>off state</a:t>
            </a:r>
            <a:endParaRPr lang="en-US" altLang="en-US" dirty="0"/>
          </a:p>
          <a:p>
            <a:r>
              <a:rPr lang="en-US" altLang="en-US" dirty="0"/>
              <a:t>1 represents the presence of voltage or an</a:t>
            </a:r>
            <a:r>
              <a:rPr lang="en-US" altLang="en-US" b="1" dirty="0">
                <a:solidFill>
                  <a:srgbClr val="FF0000"/>
                </a:solidFill>
              </a:rPr>
              <a:t>	on state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F6513B75-0321-484E-A6DC-4A36ADF28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Numbering Scale</a:t>
            </a:r>
          </a:p>
        </p:txBody>
      </p:sp>
      <p:graphicFrame>
        <p:nvGraphicFramePr>
          <p:cNvPr id="26042" name="Group 1466">
            <a:extLst>
              <a:ext uri="{FF2B5EF4-FFF2-40B4-BE49-F238E27FC236}">
                <a16:creationId xmlns:a16="http://schemas.microsoft.com/office/drawing/2014/main" id="{18C7B590-0BDE-4313-A2C1-0A0BFA0B8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81143"/>
              </p:ext>
            </p:extLst>
          </p:nvPr>
        </p:nvGraphicFramePr>
        <p:xfrm>
          <a:off x="1532238" y="1785122"/>
          <a:ext cx="7010400" cy="4362768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755950937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68819124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5020107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54604196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Base 2 Number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Base 10 Equivalent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sng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46490"/>
                  </a:ext>
                </a:extLst>
              </a:tr>
              <a:tr h="52228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893212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644364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738234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145643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07761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493469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962339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4843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0BE7-2CD0-4C1D-9803-48FA2751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5B27-642D-429A-A02E-B9C967DCF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308"/>
            <a:ext cx="10515600" cy="52021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Mostly Python 3 programming with some basics about computers, number systems and Boolean logic</a:t>
            </a:r>
          </a:p>
          <a:p>
            <a:r>
              <a:rPr lang="en-US" dirty="0"/>
              <a:t>Outcome</a:t>
            </a:r>
          </a:p>
          <a:p>
            <a:pPr lvl="1"/>
            <a:r>
              <a:rPr lang="en-US" dirty="0"/>
              <a:t>Fluency in (Python) procedural programming</a:t>
            </a:r>
          </a:p>
          <a:p>
            <a:pPr lvl="2"/>
            <a:r>
              <a:rPr lang="en-US" dirty="0"/>
              <a:t>Usage of assignments, conditionals, and loops</a:t>
            </a:r>
          </a:p>
          <a:p>
            <a:pPr lvl="2"/>
            <a:r>
              <a:rPr lang="en-US" dirty="0"/>
              <a:t>Ability to create Python modules and programs</a:t>
            </a:r>
          </a:p>
          <a:p>
            <a:pPr lvl="1"/>
            <a:r>
              <a:rPr lang="en-US" dirty="0"/>
              <a:t>Competency in object-oriented programming</a:t>
            </a:r>
          </a:p>
          <a:p>
            <a:pPr lvl="2"/>
            <a:r>
              <a:rPr lang="en-US" dirty="0"/>
              <a:t>Ability to recognize and use objects and classes</a:t>
            </a:r>
          </a:p>
          <a:p>
            <a:pPr lvl="1"/>
            <a:r>
              <a:rPr lang="en-US" dirty="0"/>
              <a:t>Knowledge of searching and sorting algorithms</a:t>
            </a:r>
          </a:p>
          <a:p>
            <a:pPr lvl="2"/>
            <a:r>
              <a:rPr lang="en-US" dirty="0"/>
              <a:t>Knowledge of basics of vector computation</a:t>
            </a:r>
          </a:p>
          <a:p>
            <a:r>
              <a:rPr lang="en-US" dirty="0"/>
              <a:t>Delivery</a:t>
            </a:r>
          </a:p>
          <a:p>
            <a:pPr lvl="1"/>
            <a:r>
              <a:rPr lang="en-US" dirty="0"/>
              <a:t>Two classes every week</a:t>
            </a:r>
          </a:p>
          <a:p>
            <a:pPr lvl="1"/>
            <a:r>
              <a:rPr lang="en-US" dirty="0"/>
              <a:t>Theory: slides presentations, Practical: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Slides will be available through Canvas</a:t>
            </a:r>
          </a:p>
          <a:p>
            <a:pPr lvl="1"/>
            <a:r>
              <a:rPr lang="en-US" dirty="0"/>
              <a:t>Textbook: Think Python, 2nd Ed. by Allen Downey </a:t>
            </a:r>
          </a:p>
          <a:p>
            <a:pPr lvl="1"/>
            <a:r>
              <a:rPr lang="en-US" dirty="0"/>
              <a:t>PDF available freely through: https://greenteapress.com/thinkpython2/thinkpython2.pdf</a:t>
            </a:r>
          </a:p>
        </p:txBody>
      </p:sp>
    </p:spTree>
    <p:extLst>
      <p:ext uri="{BB962C8B-B14F-4D97-AF65-F5344CB8AC3E}">
        <p14:creationId xmlns:p14="http://schemas.microsoft.com/office/powerpoint/2010/main" val="704605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D8A9E94-28C4-4C4F-8DF6-48A95031A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Octal Number System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373027F-C7A2-4D35-9BF8-F1EFA0F70C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Also known as the </a:t>
            </a:r>
            <a:r>
              <a:rPr lang="en-US" altLang="en-US">
                <a:solidFill>
                  <a:schemeClr val="accent2"/>
                </a:solidFill>
              </a:rPr>
              <a:t>Base 8 System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Uses digits </a:t>
            </a:r>
            <a:r>
              <a:rPr lang="en-US" altLang="en-US">
                <a:solidFill>
                  <a:srgbClr val="FF0000"/>
                </a:solidFill>
              </a:rPr>
              <a:t>0 - 7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Readily converts to binary </a:t>
            </a:r>
          </a:p>
          <a:p>
            <a:pPr>
              <a:lnSpc>
                <a:spcPct val="90000"/>
              </a:lnSpc>
            </a:pPr>
            <a:r>
              <a:rPr lang="en-US" altLang="en-US"/>
              <a:t>Groups of three (binary) digits can be used to represent each octal digit</a:t>
            </a:r>
          </a:p>
          <a:p>
            <a:pPr>
              <a:lnSpc>
                <a:spcPct val="90000"/>
              </a:lnSpc>
            </a:pPr>
            <a:r>
              <a:rPr lang="en-US" altLang="en-US"/>
              <a:t>Also uses multiplication and division algorithms for conversion to and from base 10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3B9DD97-CBEF-43D9-92F0-83B3D9153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Hexadecimal Number System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137FC6D-9606-48EB-B880-6FBE21E94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Base 16 system</a:t>
            </a:r>
          </a:p>
          <a:p>
            <a:r>
              <a:rPr lang="en-US" altLang="en-US"/>
              <a:t>Uses digits 0-9 &amp;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letters A,B,C,D,E,F</a:t>
            </a:r>
          </a:p>
          <a:p>
            <a:r>
              <a:rPr lang="en-US" altLang="en-US"/>
              <a:t>Groups of four bits</a:t>
            </a:r>
            <a:br>
              <a:rPr lang="en-US" altLang="en-US"/>
            </a:br>
            <a:r>
              <a:rPr lang="en-US" altLang="en-US"/>
              <a:t>represent each</a:t>
            </a:r>
            <a:br>
              <a:rPr lang="en-US" altLang="en-US"/>
            </a:br>
            <a:r>
              <a:rPr lang="en-US" altLang="en-US"/>
              <a:t>base 16 digit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CC6DABF6-A155-4130-8621-1E05CC6EA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828800"/>
            <a:ext cx="3919538" cy="4572000"/>
          </a:xfrm>
          <a:prstGeom prst="rect">
            <a:avLst/>
          </a:prstGeom>
          <a:solidFill>
            <a:srgbClr val="CDE6FF"/>
          </a:solidFill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50">
            <a:extLst>
              <a:ext uri="{FF2B5EF4-FFF2-40B4-BE49-F238E27FC236}">
                <a16:creationId xmlns:a16="http://schemas.microsoft.com/office/drawing/2014/main" id="{BC6EAB9B-CDFC-4D88-AFB1-BDA2D7B7D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Significant Digits</a:t>
            </a:r>
          </a:p>
        </p:txBody>
      </p:sp>
      <p:sp>
        <p:nvSpPr>
          <p:cNvPr id="27651" name="Rectangle 2051">
            <a:extLst>
              <a:ext uri="{FF2B5EF4-FFF2-40B4-BE49-F238E27FC236}">
                <a16:creationId xmlns:a16="http://schemas.microsoft.com/office/drawing/2014/main" id="{A04D3256-CA10-47D8-8E13-E22AC41A19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Binary: </a:t>
            </a:r>
            <a:r>
              <a:rPr lang="en-US" altLang="en-US" dirty="0">
                <a:solidFill>
                  <a:srgbClr val="FF0000"/>
                </a:solidFill>
              </a:rPr>
              <a:t>11101101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000" b="1" i="1" dirty="0"/>
              <a:t>Most significant digit                   Least significant digit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Hexadecimal: </a:t>
            </a:r>
            <a:r>
              <a:rPr lang="en-US" altLang="en-US" dirty="0">
                <a:solidFill>
                  <a:srgbClr val="FF0000"/>
                </a:solidFill>
              </a:rPr>
              <a:t>192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000" b="1" i="1" dirty="0"/>
              <a:t>Most significant digit                   Least significant digit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sz="2000" b="1" i="1" dirty="0"/>
          </a:p>
        </p:txBody>
      </p:sp>
      <p:sp>
        <p:nvSpPr>
          <p:cNvPr id="27652" name="Line 2052">
            <a:extLst>
              <a:ext uri="{FF2B5EF4-FFF2-40B4-BE49-F238E27FC236}">
                <a16:creationId xmlns:a16="http://schemas.microsoft.com/office/drawing/2014/main" id="{F92D52CF-76D8-4AD6-B7F7-99ACC76D8A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4146" y="2253048"/>
            <a:ext cx="1134752" cy="669325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3" name="Line 2053">
            <a:extLst>
              <a:ext uri="{FF2B5EF4-FFF2-40B4-BE49-F238E27FC236}">
                <a16:creationId xmlns:a16="http://schemas.microsoft.com/office/drawing/2014/main" id="{DC2C848E-A8BA-4D8E-B32B-9060A5C3EC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218" y="4053015"/>
            <a:ext cx="1705612" cy="669325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4" name="Line 2054">
            <a:extLst>
              <a:ext uri="{FF2B5EF4-FFF2-40B4-BE49-F238E27FC236}">
                <a16:creationId xmlns:a16="http://schemas.microsoft.com/office/drawing/2014/main" id="{A7ACA438-12B4-4DDE-B7F1-266CB56484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6070" y="4005649"/>
            <a:ext cx="0" cy="6096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5" name="Line 2055">
            <a:extLst>
              <a:ext uri="{FF2B5EF4-FFF2-40B4-BE49-F238E27FC236}">
                <a16:creationId xmlns:a16="http://schemas.microsoft.com/office/drawing/2014/main" id="{385413DB-B898-497A-A2BD-AC36795A33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94605" y="2253048"/>
            <a:ext cx="0" cy="6096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83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48EC-8DD6-4198-B395-8B0895F1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Values of the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3509C-6D3F-40E6-8ECF-F53A3640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position of the number represents its value</a:t>
            </a:r>
          </a:p>
          <a:p>
            <a:r>
              <a:rPr lang="en-US" dirty="0"/>
              <a:t>For instance, in decimal number 192 </a:t>
            </a:r>
          </a:p>
          <a:p>
            <a:pPr lvl="1"/>
            <a:r>
              <a:rPr lang="en-US" dirty="0"/>
              <a:t>we call 1 as 100, 9 as 90 and 2 as 2</a:t>
            </a:r>
          </a:p>
          <a:p>
            <a:pPr lvl="1"/>
            <a:r>
              <a:rPr lang="en-US" dirty="0"/>
              <a:t>Like we say one hundred nighty two</a:t>
            </a:r>
          </a:p>
          <a:p>
            <a:r>
              <a:rPr lang="en-US" dirty="0"/>
              <a:t>Positional values increases from </a:t>
            </a:r>
          </a:p>
          <a:p>
            <a:pPr lvl="1"/>
            <a:r>
              <a:rPr lang="en-US" dirty="0"/>
              <a:t>right to left or </a:t>
            </a:r>
          </a:p>
          <a:p>
            <a:pPr lvl="1"/>
            <a:r>
              <a:rPr lang="en-US" dirty="0"/>
              <a:t>lest significant digit to most significant digit </a:t>
            </a:r>
          </a:p>
          <a:p>
            <a:r>
              <a:rPr lang="en-US" dirty="0"/>
              <a:t>For instance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0C3FBA0E-B293-43B3-8FAB-457941ADD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466" y="4909623"/>
            <a:ext cx="4389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Arial Unicode MS" pitchFamily="50" charset="-128"/>
              </a:rPr>
              <a:t> 10</a:t>
            </a:r>
            <a:r>
              <a:rPr lang="en-US" altLang="en-US" sz="2800" baseline="30000" dirty="0">
                <a:latin typeface="Arial Unicode MS" pitchFamily="50" charset="-128"/>
              </a:rPr>
              <a:t>3</a:t>
            </a:r>
            <a:r>
              <a:rPr lang="en-US" altLang="en-US" sz="2800" dirty="0">
                <a:latin typeface="Arial Unicode MS" pitchFamily="50" charset="-128"/>
              </a:rPr>
              <a:t>   10</a:t>
            </a:r>
            <a:r>
              <a:rPr lang="en-US" altLang="en-US" sz="2800" baseline="30000" dirty="0">
                <a:latin typeface="Arial Unicode MS" pitchFamily="50" charset="-128"/>
              </a:rPr>
              <a:t>2</a:t>
            </a:r>
            <a:r>
              <a:rPr lang="en-US" altLang="en-US" sz="2800" dirty="0">
                <a:latin typeface="Arial Unicode MS" pitchFamily="50" charset="-128"/>
              </a:rPr>
              <a:t>   10</a:t>
            </a:r>
            <a:r>
              <a:rPr lang="en-US" altLang="en-US" sz="2800" baseline="30000" dirty="0">
                <a:latin typeface="Arial Unicode MS" pitchFamily="50" charset="-128"/>
              </a:rPr>
              <a:t>1  </a:t>
            </a:r>
            <a:r>
              <a:rPr lang="en-US" altLang="en-US" sz="2800" dirty="0">
                <a:latin typeface="Arial Unicode MS" pitchFamily="50" charset="-128"/>
              </a:rPr>
              <a:t>10</a:t>
            </a:r>
            <a:r>
              <a:rPr lang="en-US" altLang="en-US" sz="2800" baseline="30000" dirty="0">
                <a:latin typeface="Arial Unicode MS" pitchFamily="50" charset="-128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33640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7D9A3D7-6F78-438E-A002-62B948A50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Division Algorithm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B33FF3F-4812-4B1B-A47F-70BD6781B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easiest way to convert a decimal number to its equivalent number in any other number system, we use</a:t>
            </a:r>
          </a:p>
          <a:p>
            <a:pPr lvl="1"/>
            <a:r>
              <a:rPr lang="en-US" altLang="en-US" b="1" i="1" dirty="0">
                <a:solidFill>
                  <a:schemeClr val="accent2"/>
                </a:solidFill>
              </a:rPr>
              <a:t>Division Algorithm</a:t>
            </a:r>
            <a:endParaRPr lang="en-US" altLang="en-US" b="1" dirty="0"/>
          </a:p>
          <a:p>
            <a:r>
              <a:rPr lang="en-US" altLang="en-US" dirty="0"/>
              <a:t>This method repeatedly divides a decimal number by the base of the target number system and records the quotient and remainder </a:t>
            </a:r>
          </a:p>
          <a:p>
            <a:pPr lvl="1"/>
            <a:r>
              <a:rPr lang="en-US" altLang="en-US" b="1" i="1" dirty="0"/>
              <a:t>The remainder digits form the target number system equivalent in least significant to most significant digit sequence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912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7D9A3D7-6F78-438E-A002-62B948A50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to Binary Conversion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B33FF3F-4812-4B1B-A47F-70BD6781B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easiest way to convert a decimal number to its binary equivalent is to use the </a:t>
            </a:r>
            <a:r>
              <a:rPr lang="en-US" altLang="en-US" b="1" i="1">
                <a:solidFill>
                  <a:schemeClr val="accent2"/>
                </a:solidFill>
              </a:rPr>
              <a:t>Division Algorithm</a:t>
            </a:r>
            <a:endParaRPr lang="en-US" altLang="en-US" b="1"/>
          </a:p>
          <a:p>
            <a:r>
              <a:rPr lang="en-US" altLang="en-US"/>
              <a:t>This method repeatedly divides a decimal number by 2 and records the quotient and remainder </a:t>
            </a:r>
          </a:p>
          <a:p>
            <a:pPr lvl="1"/>
            <a:r>
              <a:rPr lang="en-US" altLang="en-US" b="1" i="1"/>
              <a:t>The remainder digits (a sequence of zeros and ones) form the binary equivalent in least significant to most significant digit sequence</a:t>
            </a:r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3AA8E03-8E1D-4E1B-83EF-B744FE86A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Decimal to Binary Conversion</a:t>
            </a:r>
            <a:br>
              <a:rPr lang="en-US" altLang="en-US" dirty="0"/>
            </a:br>
            <a:r>
              <a:rPr lang="en-US" altLang="en-US" dirty="0"/>
              <a:t>Division Algorithm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F72D450-E069-4282-BA88-5B3CFD99D8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3077" y="1690688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/>
              <a:t>Convert 47 to its binary equivalent: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   </a:t>
            </a:r>
            <a:r>
              <a:rPr lang="en-US" altLang="en-US" sz="1800" b="1" dirty="0"/>
              <a:t>47</a:t>
            </a:r>
            <a:r>
              <a:rPr lang="en-US" altLang="en-US" sz="1800" b="1" baseline="-25000" dirty="0"/>
              <a:t>10</a:t>
            </a:r>
            <a:r>
              <a:rPr lang="en-US" altLang="en-US" sz="1800" b="1" dirty="0"/>
              <a:t> = x</a:t>
            </a:r>
            <a:r>
              <a:rPr lang="en-US" altLang="en-US" sz="1800" b="1" baseline="-25000" dirty="0"/>
              <a:t>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/>
              <a:t>    </a:t>
            </a:r>
            <a:r>
              <a:rPr lang="en-US" altLang="en-US" sz="1600" dirty="0">
                <a:solidFill>
                  <a:schemeClr val="accent2"/>
                </a:solidFill>
              </a:rPr>
              <a:t>Step 1:</a:t>
            </a:r>
            <a:r>
              <a:rPr lang="en-US" altLang="en-US" sz="1600" dirty="0"/>
              <a:t> 47 / 2 = 23 R </a:t>
            </a:r>
            <a:r>
              <a:rPr lang="en-US" altLang="en-US" sz="1600" dirty="0">
                <a:solidFill>
                  <a:srgbClr val="FF0000"/>
                </a:solidFill>
              </a:rPr>
              <a:t>1</a:t>
            </a:r>
            <a:r>
              <a:rPr lang="en-US" altLang="en-US" sz="1600" dirty="0"/>
              <a:t>         </a:t>
            </a:r>
            <a:r>
              <a:rPr lang="en-US" altLang="en-US" sz="1600" b="1" i="1" dirty="0"/>
              <a:t>Divide 47 by 2.  Record quotient in next row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9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/>
              <a:t>    </a:t>
            </a:r>
            <a:r>
              <a:rPr lang="en-US" altLang="en-US" sz="1600" b="1" dirty="0">
                <a:solidFill>
                  <a:schemeClr val="accent2"/>
                </a:solidFill>
              </a:rPr>
              <a:t>Step 2:</a:t>
            </a:r>
            <a:r>
              <a:rPr lang="en-US" altLang="en-US" sz="1600" b="1" dirty="0"/>
              <a:t> 23 / 2 = 11 R </a:t>
            </a:r>
            <a:r>
              <a:rPr lang="en-US" altLang="en-US" sz="1600" b="1" dirty="0">
                <a:solidFill>
                  <a:srgbClr val="FF0000"/>
                </a:solidFill>
              </a:rPr>
              <a:t>1	      </a:t>
            </a:r>
            <a:r>
              <a:rPr lang="en-US" altLang="en-US" sz="1600" b="1" i="1" dirty="0"/>
              <a:t>Again divide by 2; record quotient in next row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900" b="1" i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/>
              <a:t>    </a:t>
            </a:r>
            <a:r>
              <a:rPr lang="en-US" altLang="en-US" sz="1600" b="1" dirty="0">
                <a:solidFill>
                  <a:schemeClr val="accent2"/>
                </a:solidFill>
              </a:rPr>
              <a:t>Step 3:</a:t>
            </a:r>
            <a:r>
              <a:rPr lang="en-US" altLang="en-US" sz="1600" b="1" dirty="0"/>
              <a:t> 11 / 2 = 5 R </a:t>
            </a:r>
            <a:r>
              <a:rPr lang="en-US" altLang="en-US" sz="1600" b="1" dirty="0">
                <a:solidFill>
                  <a:srgbClr val="FF0000"/>
                </a:solidFill>
              </a:rPr>
              <a:t>1	                      </a:t>
            </a:r>
            <a:r>
              <a:rPr lang="en-US" altLang="en-US" sz="1600" b="1" i="1" dirty="0"/>
              <a:t>Repeat again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900" b="1" i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/>
              <a:t>    </a:t>
            </a:r>
            <a:r>
              <a:rPr lang="en-US" altLang="en-US" sz="1600" b="1" dirty="0">
                <a:solidFill>
                  <a:schemeClr val="accent2"/>
                </a:solidFill>
              </a:rPr>
              <a:t>Step 4:</a:t>
            </a:r>
            <a:r>
              <a:rPr lang="en-US" altLang="en-US" sz="1600" b="1" dirty="0"/>
              <a:t> 5 / 2 = 2 R </a:t>
            </a:r>
            <a:r>
              <a:rPr lang="en-US" altLang="en-US" sz="1600" b="1" dirty="0">
                <a:solidFill>
                  <a:srgbClr val="FF0000"/>
                </a:solidFill>
              </a:rPr>
              <a:t>1		                    </a:t>
            </a:r>
            <a:r>
              <a:rPr lang="en-US" altLang="en-US" sz="1600" b="1" i="1" dirty="0"/>
              <a:t>Repeat again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/>
              <a:t>    </a:t>
            </a:r>
            <a:r>
              <a:rPr lang="en-US" altLang="en-US" sz="1600" b="1" dirty="0">
                <a:solidFill>
                  <a:schemeClr val="accent2"/>
                </a:solidFill>
              </a:rPr>
              <a:t>Step 6:</a:t>
            </a:r>
            <a:r>
              <a:rPr lang="en-US" altLang="en-US" sz="1600" b="1" dirty="0"/>
              <a:t> 2 / 2 = 1 R </a:t>
            </a:r>
            <a:r>
              <a:rPr lang="en-US" altLang="en-US" sz="1600" b="1" dirty="0">
                <a:solidFill>
                  <a:srgbClr val="FF0000"/>
                </a:solidFill>
              </a:rPr>
              <a:t>0		                       </a:t>
            </a:r>
            <a:r>
              <a:rPr lang="en-US" altLang="en-US" sz="1600" b="1" i="1" dirty="0"/>
              <a:t>Repeat again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800" b="1" i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/>
              <a:t>    </a:t>
            </a:r>
            <a:r>
              <a:rPr lang="en-US" altLang="en-US" sz="1600" b="1" dirty="0">
                <a:solidFill>
                  <a:schemeClr val="accent2"/>
                </a:solidFill>
              </a:rPr>
              <a:t>Step 7:</a:t>
            </a:r>
            <a:r>
              <a:rPr lang="en-US" altLang="en-US" sz="1600" b="1" dirty="0"/>
              <a:t> 1 / 2 = 0 R </a:t>
            </a:r>
            <a:r>
              <a:rPr lang="en-US" altLang="en-US" sz="1600" b="1" dirty="0">
                <a:solidFill>
                  <a:srgbClr val="FF0000"/>
                </a:solidFill>
              </a:rPr>
              <a:t>1			     STOP </a:t>
            </a:r>
            <a:r>
              <a:rPr lang="en-US" altLang="en-US" sz="1600" b="1" i="1" dirty="0">
                <a:solidFill>
                  <a:srgbClr val="FF0000"/>
                </a:solidFill>
              </a:rPr>
              <a:t>when quotient equals 0</a:t>
            </a:r>
          </a:p>
          <a:p>
            <a:pPr>
              <a:buFont typeface="Wingdings" panose="05000000000000000000" pitchFamily="2" charset="2"/>
              <a:buNone/>
            </a:pPr>
            <a:br>
              <a:rPr lang="en-US" altLang="en-US" sz="1600" b="1" i="1" dirty="0">
                <a:solidFill>
                  <a:srgbClr val="FF0000"/>
                </a:solidFill>
              </a:rPr>
            </a:br>
            <a:endParaRPr lang="en-US" altLang="en-US" sz="20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		          1 0 1 1 1 1</a:t>
            </a:r>
            <a:r>
              <a:rPr lang="en-US" altLang="en-US" baseline="-25000" dirty="0"/>
              <a:t>2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0266" name="Line 26">
            <a:extLst>
              <a:ext uri="{FF2B5EF4-FFF2-40B4-BE49-F238E27FC236}">
                <a16:creationId xmlns:a16="http://schemas.microsoft.com/office/drawing/2014/main" id="{4F3CFED1-A37A-4E6B-B1AA-EA7468A5C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9739" y="3328086"/>
            <a:ext cx="1767018" cy="29038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7" name="Line 27">
            <a:extLst>
              <a:ext uri="{FF2B5EF4-FFF2-40B4-BE49-F238E27FC236}">
                <a16:creationId xmlns:a16="http://schemas.microsoft.com/office/drawing/2014/main" id="{167541F4-B6C4-48C9-B0C6-EFFA3995F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9740" y="2751439"/>
            <a:ext cx="2025937" cy="348048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7" name="Line 37">
            <a:extLst>
              <a:ext uri="{FF2B5EF4-FFF2-40B4-BE49-F238E27FC236}">
                <a16:creationId xmlns:a16="http://schemas.microsoft.com/office/drawing/2014/main" id="{302A0590-8E37-4A16-AC59-2459C6EBAE80}"/>
              </a:ext>
            </a:extLst>
          </p:cNvPr>
          <p:cNvSpPr>
            <a:spLocks noChangeShapeType="1"/>
          </p:cNvSpPr>
          <p:nvPr/>
        </p:nvSpPr>
        <p:spPr bwMode="auto">
          <a:xfrm rot="21456844">
            <a:off x="2826430" y="4392509"/>
            <a:ext cx="1340082" cy="18969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9" name="Line 39">
            <a:extLst>
              <a:ext uri="{FF2B5EF4-FFF2-40B4-BE49-F238E27FC236}">
                <a16:creationId xmlns:a16="http://schemas.microsoft.com/office/drawing/2014/main" id="{186EE4FC-9B2F-4230-B86E-32F3600D012D}"/>
              </a:ext>
            </a:extLst>
          </p:cNvPr>
          <p:cNvSpPr>
            <a:spLocks noChangeShapeType="1"/>
          </p:cNvSpPr>
          <p:nvPr/>
        </p:nvSpPr>
        <p:spPr bwMode="auto">
          <a:xfrm rot="21167458">
            <a:off x="2885980" y="4905117"/>
            <a:ext cx="949834" cy="142085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2" name="Line 42">
            <a:extLst>
              <a:ext uri="{FF2B5EF4-FFF2-40B4-BE49-F238E27FC236}">
                <a16:creationId xmlns:a16="http://schemas.microsoft.com/office/drawing/2014/main" id="{B3F9E97A-70E7-4098-AACA-2E81A64CB846}"/>
              </a:ext>
            </a:extLst>
          </p:cNvPr>
          <p:cNvSpPr>
            <a:spLocks noChangeShapeType="1"/>
          </p:cNvSpPr>
          <p:nvPr/>
        </p:nvSpPr>
        <p:spPr bwMode="auto">
          <a:xfrm rot="21096895">
            <a:off x="2851746" y="5416763"/>
            <a:ext cx="733395" cy="93454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4" name="Rectangle 44">
            <a:extLst>
              <a:ext uri="{FF2B5EF4-FFF2-40B4-BE49-F238E27FC236}">
                <a16:creationId xmlns:a16="http://schemas.microsoft.com/office/drawing/2014/main" id="{FFF94FC4-54E4-44AE-AD2E-2C776FADE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7" y="6159622"/>
            <a:ext cx="2152471" cy="484065"/>
          </a:xfrm>
          <a:prstGeom prst="rect">
            <a:avLst/>
          </a:prstGeom>
          <a:noFill/>
          <a:ln w="571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Line 45">
            <a:extLst>
              <a:ext uri="{FF2B5EF4-FFF2-40B4-BE49-F238E27FC236}">
                <a16:creationId xmlns:a16="http://schemas.microsoft.com/office/drawing/2014/main" id="{BF0B6E1C-FAE4-4CD5-9F72-B8E4B4B7C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8914" y="5424488"/>
            <a:ext cx="30480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Line 37">
            <a:extLst>
              <a:ext uri="{FF2B5EF4-FFF2-40B4-BE49-F238E27FC236}">
                <a16:creationId xmlns:a16="http://schemas.microsoft.com/office/drawing/2014/main" id="{0598F9B5-9A28-469A-9526-1A4CD1563B2E}"/>
              </a:ext>
            </a:extLst>
          </p:cNvPr>
          <p:cNvSpPr>
            <a:spLocks noChangeShapeType="1"/>
          </p:cNvSpPr>
          <p:nvPr/>
        </p:nvSpPr>
        <p:spPr bwMode="auto">
          <a:xfrm rot="21456844">
            <a:off x="2932084" y="3829251"/>
            <a:ext cx="1463329" cy="24341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43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535DFE1-646A-4EE8-9A93-AA0677AF6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Decimal to Octal Conversion</a:t>
            </a:r>
            <a:br>
              <a:rPr lang="en-US" altLang="en-US" dirty="0"/>
            </a:br>
            <a:r>
              <a:rPr lang="en-US" altLang="en-US" dirty="0"/>
              <a:t>Division Algorithm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EB102-64CF-442D-99C5-D06FEAD985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6028" y="1626973"/>
            <a:ext cx="7772400" cy="4953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/>
              <a:t>Convert 47 to its Octal equivalent: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   </a:t>
            </a:r>
            <a:r>
              <a:rPr lang="en-US" altLang="en-US" sz="1800" b="1" dirty="0"/>
              <a:t>47</a:t>
            </a:r>
            <a:r>
              <a:rPr lang="en-US" altLang="en-US" sz="1800" b="1" baseline="-25000" dirty="0"/>
              <a:t>10</a:t>
            </a:r>
            <a:r>
              <a:rPr lang="en-US" altLang="en-US" sz="1800" b="1" dirty="0"/>
              <a:t> = x</a:t>
            </a:r>
            <a:r>
              <a:rPr lang="en-US" altLang="en-US" sz="1800" b="1" baseline="-25000" dirty="0"/>
              <a:t>8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/>
              <a:t>    </a:t>
            </a:r>
            <a:r>
              <a:rPr lang="en-US" altLang="en-US" sz="1600" dirty="0">
                <a:solidFill>
                  <a:schemeClr val="accent2"/>
                </a:solidFill>
              </a:rPr>
              <a:t>Step 1:</a:t>
            </a:r>
            <a:r>
              <a:rPr lang="en-US" altLang="en-US" sz="1600" dirty="0"/>
              <a:t> 47 / 8 = </a:t>
            </a:r>
            <a:r>
              <a:rPr lang="en-US" altLang="en-US" sz="1600" b="1" dirty="0"/>
              <a:t>5 R </a:t>
            </a:r>
            <a:r>
              <a:rPr lang="en-US" altLang="en-US" sz="1600" b="1" dirty="0">
                <a:solidFill>
                  <a:srgbClr val="FF0000"/>
                </a:solidFill>
              </a:rPr>
              <a:t>7</a:t>
            </a:r>
            <a:r>
              <a:rPr lang="en-US" altLang="en-US" sz="1600" dirty="0"/>
              <a:t>         </a:t>
            </a:r>
            <a:r>
              <a:rPr lang="en-US" altLang="en-US" sz="1600" b="1" i="1" dirty="0"/>
              <a:t>Divide 47 by 8.  Record quotient in next row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9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/>
              <a:t>    </a:t>
            </a:r>
            <a:r>
              <a:rPr lang="en-US" altLang="en-US" sz="1600" b="1" dirty="0">
                <a:solidFill>
                  <a:schemeClr val="accent2"/>
                </a:solidFill>
              </a:rPr>
              <a:t>Step 2:</a:t>
            </a:r>
            <a:r>
              <a:rPr lang="en-US" altLang="en-US" sz="1600" b="1" dirty="0"/>
              <a:t> 5 / 8 = 0 R </a:t>
            </a:r>
            <a:r>
              <a:rPr lang="en-US" altLang="en-US" sz="1600" b="1" dirty="0">
                <a:solidFill>
                  <a:srgbClr val="FF0000"/>
                </a:solidFill>
              </a:rPr>
              <a:t>5		STOP </a:t>
            </a:r>
            <a:r>
              <a:rPr lang="en-US" altLang="en-US" sz="1600" b="1" i="1" dirty="0">
                <a:solidFill>
                  <a:srgbClr val="FF0000"/>
                </a:solidFill>
              </a:rPr>
              <a:t>when quotient equals 0</a:t>
            </a:r>
            <a:br>
              <a:rPr lang="en-US" altLang="en-US" sz="1600" b="1" i="1" dirty="0">
                <a:solidFill>
                  <a:srgbClr val="FF0000"/>
                </a:solidFill>
              </a:rPr>
            </a:br>
            <a:endParaRPr lang="en-US" altLang="en-US" sz="1600" b="1" i="1" dirty="0"/>
          </a:p>
          <a:p>
            <a:pPr>
              <a:buFont typeface="Wingdings" panose="05000000000000000000" pitchFamily="2" charset="2"/>
              <a:buNone/>
            </a:pPr>
            <a:endParaRPr lang="en-US" altLang="en-US" sz="900" b="1" i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/>
              <a:t>    </a:t>
            </a:r>
            <a:endParaRPr lang="en-US" altLang="en-US" sz="900" b="1" i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/>
              <a:t>   </a:t>
            </a:r>
            <a:endParaRPr lang="en-US" altLang="en-US" sz="800" b="1" i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		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		       5 7</a:t>
            </a:r>
            <a:r>
              <a:rPr lang="en-US" altLang="en-US" baseline="-25000" dirty="0"/>
              <a:t>8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8" name="Line 26">
            <a:extLst>
              <a:ext uri="{FF2B5EF4-FFF2-40B4-BE49-F238E27FC236}">
                <a16:creationId xmlns:a16="http://schemas.microsoft.com/office/drawing/2014/main" id="{7FDDF93F-5B1B-4780-B643-513D977F7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7341" y="3379573"/>
            <a:ext cx="617837" cy="168669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27">
            <a:extLst>
              <a:ext uri="{FF2B5EF4-FFF2-40B4-BE49-F238E27FC236}">
                <a16:creationId xmlns:a16="http://schemas.microsoft.com/office/drawing/2014/main" id="{0AC3BB74-368C-4748-8B98-C2E4DBC93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2087" y="2743448"/>
            <a:ext cx="776108" cy="232282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44">
            <a:extLst>
              <a:ext uri="{FF2B5EF4-FFF2-40B4-BE49-F238E27FC236}">
                <a16:creationId xmlns:a16="http://schemas.microsoft.com/office/drawing/2014/main" id="{AA0C2D01-46F1-46CB-B336-1E0076CA4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441" y="4973772"/>
            <a:ext cx="1703507" cy="514510"/>
          </a:xfrm>
          <a:prstGeom prst="rect">
            <a:avLst/>
          </a:prstGeom>
          <a:noFill/>
          <a:ln w="571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5">
            <a:extLst>
              <a:ext uri="{FF2B5EF4-FFF2-40B4-BE49-F238E27FC236}">
                <a16:creationId xmlns:a16="http://schemas.microsoft.com/office/drawing/2014/main" id="{44B93BA3-08CF-4140-8AE5-57F87910C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1865" y="5360773"/>
            <a:ext cx="30480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56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3AA8E03-8E1D-4E1B-83EF-B744FE86A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Decimal to Hexadecimal Conversion</a:t>
            </a:r>
            <a:br>
              <a:rPr lang="en-US" altLang="en-US" dirty="0"/>
            </a:br>
            <a:r>
              <a:rPr lang="en-US" altLang="en-US" dirty="0"/>
              <a:t>Division Algorithm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F72D450-E069-4282-BA88-5B3CFD99D8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3077" y="1690688"/>
            <a:ext cx="7772400" cy="4953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/>
              <a:t>Convert 47 to its hexadecimal equivalent: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   </a:t>
            </a:r>
            <a:r>
              <a:rPr lang="en-US" altLang="en-US" sz="1800" b="1" dirty="0"/>
              <a:t>47</a:t>
            </a:r>
            <a:r>
              <a:rPr lang="en-US" altLang="en-US" sz="1800" b="1" baseline="-25000" dirty="0"/>
              <a:t>10</a:t>
            </a:r>
            <a:r>
              <a:rPr lang="en-US" altLang="en-US" sz="1800" b="1" dirty="0"/>
              <a:t> = x</a:t>
            </a:r>
            <a:r>
              <a:rPr lang="en-US" altLang="en-US" sz="1800" b="1" baseline="-25000" dirty="0"/>
              <a:t>16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/>
              <a:t>    </a:t>
            </a:r>
            <a:r>
              <a:rPr lang="en-US" altLang="en-US" sz="1600" dirty="0">
                <a:solidFill>
                  <a:schemeClr val="accent2"/>
                </a:solidFill>
              </a:rPr>
              <a:t>Step 1:</a:t>
            </a:r>
            <a:r>
              <a:rPr lang="en-US" altLang="en-US" sz="1600" dirty="0"/>
              <a:t> 47 / 16 = 2 R </a:t>
            </a:r>
            <a:r>
              <a:rPr lang="en-US" altLang="en-US" sz="1600" dirty="0">
                <a:solidFill>
                  <a:srgbClr val="FF0000"/>
                </a:solidFill>
              </a:rPr>
              <a:t>15 = F</a:t>
            </a:r>
            <a:r>
              <a:rPr lang="en-US" altLang="en-US" sz="1600" dirty="0"/>
              <a:t>         </a:t>
            </a:r>
            <a:r>
              <a:rPr lang="en-US" altLang="en-US" sz="1600" b="1" i="1" dirty="0"/>
              <a:t>Divide 47 by 2.  Record quotient in next row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9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/>
              <a:t>    </a:t>
            </a:r>
            <a:r>
              <a:rPr lang="en-US" altLang="en-US" sz="1600" b="1" dirty="0">
                <a:solidFill>
                  <a:schemeClr val="accent2"/>
                </a:solidFill>
              </a:rPr>
              <a:t>Step 2:</a:t>
            </a:r>
            <a:r>
              <a:rPr lang="en-US" altLang="en-US" sz="1600" b="1" dirty="0"/>
              <a:t> 2 / 16 = 0 R </a:t>
            </a:r>
            <a:r>
              <a:rPr lang="en-US" altLang="en-US" sz="1600" b="1" dirty="0">
                <a:solidFill>
                  <a:srgbClr val="FF0000"/>
                </a:solidFill>
              </a:rPr>
              <a:t>2	      STOP </a:t>
            </a:r>
            <a:r>
              <a:rPr lang="en-US" altLang="en-US" sz="1600" b="1" i="1" dirty="0">
                <a:solidFill>
                  <a:srgbClr val="FF0000"/>
                </a:solidFill>
              </a:rPr>
              <a:t>when quotient equals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i="1" dirty="0">
                <a:solidFill>
                  <a:srgbClr val="FF0000"/>
                </a:solidFill>
              </a:rPr>
              <a:t>					15 = F in Hexadecimal</a:t>
            </a:r>
            <a:br>
              <a:rPr lang="en-US" altLang="en-US" sz="1600" b="1" i="1" dirty="0">
                <a:solidFill>
                  <a:srgbClr val="FF0000"/>
                </a:solidFill>
              </a:rPr>
            </a:br>
            <a:endParaRPr lang="en-US" altLang="en-US" sz="1600" b="1" i="1" dirty="0"/>
          </a:p>
          <a:p>
            <a:pPr>
              <a:buFont typeface="Wingdings" panose="05000000000000000000" pitchFamily="2" charset="2"/>
              <a:buNone/>
            </a:pPr>
            <a:endParaRPr lang="en-US" altLang="en-US" sz="900" b="1" i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/>
              <a:t>    </a:t>
            </a:r>
            <a:endParaRPr lang="en-US" altLang="en-US" sz="800" b="1" i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		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6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		                    2 F</a:t>
            </a:r>
            <a:r>
              <a:rPr lang="en-US" altLang="en-US" baseline="-25000" dirty="0"/>
              <a:t>16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0266" name="Line 26">
            <a:extLst>
              <a:ext uri="{FF2B5EF4-FFF2-40B4-BE49-F238E27FC236}">
                <a16:creationId xmlns:a16="http://schemas.microsoft.com/office/drawing/2014/main" id="{4F3CFED1-A37A-4E6B-B1AA-EA7468A5C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598" y="3445781"/>
            <a:ext cx="1610039" cy="278614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7" name="Line 27">
            <a:extLst>
              <a:ext uri="{FF2B5EF4-FFF2-40B4-BE49-F238E27FC236}">
                <a16:creationId xmlns:a16="http://schemas.microsoft.com/office/drawing/2014/main" id="{167541F4-B6C4-48C9-B0C6-EFFA3995F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802" y="2815949"/>
            <a:ext cx="1423193" cy="34159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4" name="Rectangle 44">
            <a:extLst>
              <a:ext uri="{FF2B5EF4-FFF2-40B4-BE49-F238E27FC236}">
                <a16:creationId xmlns:a16="http://schemas.microsoft.com/office/drawing/2014/main" id="{FFF94FC4-54E4-44AE-AD2E-2C776FADE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254" y="6168908"/>
            <a:ext cx="1392531" cy="484065"/>
          </a:xfrm>
          <a:prstGeom prst="rect">
            <a:avLst/>
          </a:prstGeom>
          <a:noFill/>
          <a:ln w="571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Line 45">
            <a:extLst>
              <a:ext uri="{FF2B5EF4-FFF2-40B4-BE49-F238E27FC236}">
                <a16:creationId xmlns:a16="http://schemas.microsoft.com/office/drawing/2014/main" id="{BF0B6E1C-FAE4-4CD5-9F72-B8E4B4B7C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8914" y="5424488"/>
            <a:ext cx="30480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90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8CA54CF-F6C7-4722-92E7-97CE5CB3B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Multiplication Algorithm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5827FF0-2137-4DB7-83C8-A1790003D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easiest method for converting any number in other number system to its decimal equivalent is to use the </a:t>
            </a:r>
          </a:p>
          <a:p>
            <a:pPr lvl="1"/>
            <a:r>
              <a:rPr lang="en-US" altLang="en-US" b="1" i="1" dirty="0">
                <a:solidFill>
                  <a:schemeClr val="accent2"/>
                </a:solidFill>
              </a:rPr>
              <a:t>Multiplication Algorithm</a:t>
            </a:r>
            <a:endParaRPr lang="en-US" altLang="en-US" dirty="0"/>
          </a:p>
          <a:p>
            <a:r>
              <a:rPr lang="en-US" altLang="en-US" dirty="0"/>
              <a:t>It requires to multiply the Source number digits by increasing powers of the base of the source number, starting from the right</a:t>
            </a:r>
          </a:p>
          <a:p>
            <a:r>
              <a:rPr lang="en-US" altLang="en-US" dirty="0"/>
              <a:t>Then, to find the decimal number equivalent, sum those products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7B41-DEDD-4B40-A81B-A78666D0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Course 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FD50-50F7-4EEA-BE9A-62C7EE0A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168"/>
            <a:ext cx="10515600" cy="52392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to succeed</a:t>
            </a:r>
          </a:p>
          <a:p>
            <a:pPr lvl="1"/>
            <a:r>
              <a:rPr lang="en-US" dirty="0"/>
              <a:t>We know that you care about grades</a:t>
            </a:r>
          </a:p>
          <a:p>
            <a:pPr lvl="1"/>
            <a:r>
              <a:rPr lang="en-US" dirty="0"/>
              <a:t>Students can do well regardless of experience </a:t>
            </a:r>
          </a:p>
          <a:p>
            <a:pPr lvl="1"/>
            <a:r>
              <a:rPr lang="en-US" dirty="0"/>
              <a:t>But you may have to work hard! </a:t>
            </a:r>
          </a:p>
          <a:p>
            <a:pPr lvl="2"/>
            <a:r>
              <a:rPr lang="en-US" dirty="0"/>
              <a:t>If no experience, budget 10 hours of homework a week</a:t>
            </a:r>
          </a:p>
          <a:p>
            <a:r>
              <a:rPr lang="en-US" dirty="0"/>
              <a:t>Assessment Method</a:t>
            </a:r>
          </a:p>
          <a:p>
            <a:pPr lvl="1"/>
            <a:r>
              <a:rPr lang="en-US" dirty="0"/>
              <a:t>Assignments and Quizzes </a:t>
            </a:r>
          </a:p>
          <a:p>
            <a:pPr lvl="2"/>
            <a:r>
              <a:rPr lang="en-US" dirty="0"/>
              <a:t>20%, few assignments, and quizzes throughout the entire course </a:t>
            </a:r>
          </a:p>
          <a:p>
            <a:pPr lvl="1"/>
            <a:r>
              <a:rPr lang="en-US" dirty="0"/>
              <a:t>Midterm</a:t>
            </a:r>
          </a:p>
          <a:p>
            <a:pPr lvl="2"/>
            <a:r>
              <a:rPr lang="en-US" dirty="0"/>
              <a:t>30%, midterm will be after mid-semester break and will be from course covered</a:t>
            </a:r>
          </a:p>
          <a:p>
            <a:pPr lvl="1"/>
            <a:r>
              <a:rPr lang="en-US" dirty="0"/>
              <a:t>Final term</a:t>
            </a:r>
          </a:p>
          <a:p>
            <a:pPr lvl="2"/>
            <a:r>
              <a:rPr lang="en-US" dirty="0"/>
              <a:t>30%, final term will be in 15</a:t>
            </a:r>
            <a:r>
              <a:rPr lang="en-US" baseline="30000" dirty="0"/>
              <a:t>th</a:t>
            </a:r>
            <a:r>
              <a:rPr lang="en-US" dirty="0"/>
              <a:t> or 16</a:t>
            </a:r>
            <a:r>
              <a:rPr lang="en-US" baseline="30000" dirty="0"/>
              <a:t>th</a:t>
            </a:r>
            <a:r>
              <a:rPr lang="en-US" dirty="0"/>
              <a:t> week and will be from the portion of course covered after midterm </a:t>
            </a:r>
          </a:p>
          <a:p>
            <a:pPr lvl="1"/>
            <a:r>
              <a:rPr lang="en-US" dirty="0"/>
              <a:t>Lab Project</a:t>
            </a:r>
          </a:p>
          <a:p>
            <a:pPr lvl="2"/>
            <a:r>
              <a:rPr lang="en-US" dirty="0"/>
              <a:t>20%, Two mini software like programs that students need to write Python code for </a:t>
            </a:r>
          </a:p>
          <a:p>
            <a:pPr lvl="1"/>
            <a:r>
              <a:rPr lang="en-US" dirty="0"/>
              <a:t>Class participation</a:t>
            </a:r>
          </a:p>
          <a:p>
            <a:pPr lvl="2"/>
            <a:r>
              <a:rPr lang="en-US" dirty="0"/>
              <a:t>Attendance is mandatory, attend all classes</a:t>
            </a:r>
          </a:p>
          <a:p>
            <a:pPr lvl="2"/>
            <a:r>
              <a:rPr lang="en-US" dirty="0"/>
              <a:t>Avoid disturbance in class and participate in class discussion</a:t>
            </a:r>
          </a:p>
        </p:txBody>
      </p:sp>
    </p:spTree>
    <p:extLst>
      <p:ext uri="{BB962C8B-B14F-4D97-AF65-F5344CB8AC3E}">
        <p14:creationId xmlns:p14="http://schemas.microsoft.com/office/powerpoint/2010/main" val="26011135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AF2585A-C49B-48A6-9E49-2BA10ED7F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to Decimal Conversion</a:t>
            </a:r>
            <a:br>
              <a:rPr lang="en-US" altLang="en-US" dirty="0"/>
            </a:br>
            <a:r>
              <a:rPr lang="en-US" altLang="en-US" dirty="0"/>
              <a:t>Multiplication Algorithm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55D6720-49C1-4FD3-B36F-D17F61709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/>
              <a:t>Convert (101111)</a:t>
            </a:r>
            <a:r>
              <a:rPr lang="en-US" altLang="en-US" sz="2000" b="1" baseline="-25000" dirty="0"/>
              <a:t>2 </a:t>
            </a:r>
            <a:r>
              <a:rPr lang="en-US" altLang="en-US" sz="2000" b="1" dirty="0"/>
              <a:t>to its decimal equivalent</a:t>
            </a:r>
            <a:r>
              <a:rPr lang="en-US" altLang="en-US" sz="2000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Binary	</a:t>
            </a:r>
            <a:r>
              <a:rPr lang="en-US" altLang="en-US" dirty="0"/>
              <a:t>					              1   0   1   1   1   1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Positional Values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		</a:t>
            </a:r>
          </a:p>
        </p:txBody>
      </p:sp>
      <p:sp>
        <p:nvSpPr>
          <p:cNvPr id="12301" name="Line 13">
            <a:extLst>
              <a:ext uri="{FF2B5EF4-FFF2-40B4-BE49-F238E27FC236}">
                <a16:creationId xmlns:a16="http://schemas.microsoft.com/office/drawing/2014/main" id="{E55F59CE-F8D0-44FA-B3B5-AA5AD58A8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2578" y="3007971"/>
            <a:ext cx="5787038" cy="6176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2" name="Text Box 14">
            <a:extLst>
              <a:ext uri="{FF2B5EF4-FFF2-40B4-BE49-F238E27FC236}">
                <a16:creationId xmlns:a16="http://schemas.microsoft.com/office/drawing/2014/main" id="{78A662D4-85BD-4ECC-8C3A-A237DD776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7179" y="3058556"/>
            <a:ext cx="22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x</a:t>
            </a:r>
          </a:p>
        </p:txBody>
      </p:sp>
      <p:sp>
        <p:nvSpPr>
          <p:cNvPr id="12303" name="Text Box 15">
            <a:extLst>
              <a:ext uri="{FF2B5EF4-FFF2-40B4-BE49-F238E27FC236}">
                <a16:creationId xmlns:a16="http://schemas.microsoft.com/office/drawing/2014/main" id="{E5B98147-4ACF-4F5C-8CF6-98B800ABB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3954" y="3047444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 Narrow" panose="020B0606020202030204" pitchFamily="34" charset="0"/>
              </a:rPr>
              <a:t>x</a:t>
            </a:r>
          </a:p>
        </p:txBody>
      </p:sp>
      <p:sp>
        <p:nvSpPr>
          <p:cNvPr id="12304" name="Text Box 16">
            <a:extLst>
              <a:ext uri="{FF2B5EF4-FFF2-40B4-BE49-F238E27FC236}">
                <a16:creationId xmlns:a16="http://schemas.microsoft.com/office/drawing/2014/main" id="{4DFCF7E1-D92A-42E1-85DE-3619C20A7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0567" y="3034744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 Narrow" panose="020B0606020202030204" pitchFamily="34" charset="0"/>
              </a:rPr>
              <a:t>x</a:t>
            </a:r>
          </a:p>
        </p:txBody>
      </p:sp>
      <p:sp>
        <p:nvSpPr>
          <p:cNvPr id="12305" name="Text Box 17">
            <a:extLst>
              <a:ext uri="{FF2B5EF4-FFF2-40B4-BE49-F238E27FC236}">
                <a16:creationId xmlns:a16="http://schemas.microsoft.com/office/drawing/2014/main" id="{74AEE423-E66F-4466-A4B1-B76621905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817" y="3050619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 Narrow" panose="020B0606020202030204" pitchFamily="34" charset="0"/>
              </a:rPr>
              <a:t>x</a:t>
            </a:r>
          </a:p>
        </p:txBody>
      </p:sp>
      <p:sp>
        <p:nvSpPr>
          <p:cNvPr id="12306" name="Text Box 18">
            <a:extLst>
              <a:ext uri="{FF2B5EF4-FFF2-40B4-BE49-F238E27FC236}">
                <a16:creationId xmlns:a16="http://schemas.microsoft.com/office/drawing/2014/main" id="{326358AE-72BB-423B-BE93-F5DAA6890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7129" y="3050619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x</a:t>
            </a:r>
          </a:p>
        </p:txBody>
      </p:sp>
      <p:sp>
        <p:nvSpPr>
          <p:cNvPr id="12307" name="Text Box 19">
            <a:extLst>
              <a:ext uri="{FF2B5EF4-FFF2-40B4-BE49-F238E27FC236}">
                <a16:creationId xmlns:a16="http://schemas.microsoft.com/office/drawing/2014/main" id="{1434FDA7-1008-4BE6-89BF-8D79D8D44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617" y="3042681"/>
            <a:ext cx="22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x</a:t>
            </a:r>
          </a:p>
        </p:txBody>
      </p:sp>
      <p:sp>
        <p:nvSpPr>
          <p:cNvPr id="12310" name="Text Box 22">
            <a:extLst>
              <a:ext uri="{FF2B5EF4-FFF2-40B4-BE49-F238E27FC236}">
                <a16:creationId xmlns:a16="http://schemas.microsoft.com/office/drawing/2014/main" id="{8F40FCB0-4F9F-4334-BA2B-FD0DAABA6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8291" y="3527939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latin typeface="Arial Unicode MS" pitchFamily="50" charset="-128"/>
              </a:rPr>
              <a:t>2</a:t>
            </a:r>
            <a:r>
              <a:rPr lang="en-US" altLang="en-US" baseline="30000">
                <a:latin typeface="Arial Unicode MS" pitchFamily="50" charset="-128"/>
              </a:rPr>
              <a:t>0</a:t>
            </a:r>
          </a:p>
        </p:txBody>
      </p:sp>
      <p:sp>
        <p:nvSpPr>
          <p:cNvPr id="12311" name="Text Box 23">
            <a:extLst>
              <a:ext uri="{FF2B5EF4-FFF2-40B4-BE49-F238E27FC236}">
                <a16:creationId xmlns:a16="http://schemas.microsoft.com/office/drawing/2014/main" id="{98936FCD-4E45-4662-8789-42570B5D1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5541" y="3527939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latin typeface="Arial Unicode MS" pitchFamily="50" charset="-128"/>
              </a:rPr>
              <a:t>2</a:t>
            </a:r>
            <a:r>
              <a:rPr lang="en-US" altLang="en-US" baseline="30000">
                <a:latin typeface="Arial Unicode MS" pitchFamily="50" charset="-128"/>
              </a:rPr>
              <a:t>1</a:t>
            </a:r>
          </a:p>
        </p:txBody>
      </p:sp>
      <p:sp>
        <p:nvSpPr>
          <p:cNvPr id="12312" name="Text Box 24">
            <a:extLst>
              <a:ext uri="{FF2B5EF4-FFF2-40B4-BE49-F238E27FC236}">
                <a16:creationId xmlns:a16="http://schemas.microsoft.com/office/drawing/2014/main" id="{2E6B3AB6-80ED-4241-928C-5B6E0CC76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691" y="3527939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latin typeface="Arial Unicode MS" pitchFamily="50" charset="-128"/>
              </a:rPr>
              <a:t>2</a:t>
            </a:r>
            <a:r>
              <a:rPr lang="en-US" altLang="en-US" baseline="30000">
                <a:latin typeface="Arial Unicode MS" pitchFamily="50" charset="-128"/>
              </a:rPr>
              <a:t>2</a:t>
            </a:r>
          </a:p>
        </p:txBody>
      </p:sp>
      <p:sp>
        <p:nvSpPr>
          <p:cNvPr id="12313" name="Text Box 25">
            <a:extLst>
              <a:ext uri="{FF2B5EF4-FFF2-40B4-BE49-F238E27FC236}">
                <a16:creationId xmlns:a16="http://schemas.microsoft.com/office/drawing/2014/main" id="{E779360D-8306-4286-A3F6-1F7EF7ADC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704" y="3527939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latin typeface="Arial Unicode MS" pitchFamily="50" charset="-128"/>
              </a:rPr>
              <a:t>2</a:t>
            </a:r>
            <a:r>
              <a:rPr lang="en-US" altLang="en-US" baseline="30000">
                <a:latin typeface="Arial Unicode MS" pitchFamily="50" charset="-128"/>
              </a:rPr>
              <a:t>3</a:t>
            </a:r>
          </a:p>
        </p:txBody>
      </p:sp>
      <p:sp>
        <p:nvSpPr>
          <p:cNvPr id="12314" name="Text Box 26">
            <a:extLst>
              <a:ext uri="{FF2B5EF4-FFF2-40B4-BE49-F238E27FC236}">
                <a16:creationId xmlns:a16="http://schemas.microsoft.com/office/drawing/2014/main" id="{137B7613-30F2-4469-A780-C00A4FF4A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1254" y="3527939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latin typeface="Arial Unicode MS" pitchFamily="50" charset="-128"/>
              </a:rPr>
              <a:t>2</a:t>
            </a:r>
            <a:r>
              <a:rPr lang="en-US" altLang="en-US" baseline="30000">
                <a:latin typeface="Arial Unicode MS" pitchFamily="50" charset="-128"/>
              </a:rPr>
              <a:t>4</a:t>
            </a:r>
          </a:p>
        </p:txBody>
      </p:sp>
      <p:sp>
        <p:nvSpPr>
          <p:cNvPr id="12315" name="Text Box 27">
            <a:extLst>
              <a:ext uri="{FF2B5EF4-FFF2-40B4-BE49-F238E27FC236}">
                <a16:creationId xmlns:a16="http://schemas.microsoft.com/office/drawing/2014/main" id="{12E2C60B-DF26-40D2-8DD4-DB54C84FD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616" y="3527939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latin typeface="Arial Unicode MS" pitchFamily="50" charset="-128"/>
              </a:rPr>
              <a:t>2</a:t>
            </a:r>
            <a:r>
              <a:rPr lang="en-US" altLang="en-US" baseline="30000">
                <a:latin typeface="Arial Unicode MS" pitchFamily="50" charset="-128"/>
              </a:rPr>
              <a:t>5</a:t>
            </a:r>
          </a:p>
        </p:txBody>
      </p:sp>
      <p:sp>
        <p:nvSpPr>
          <p:cNvPr id="12319" name="Line 31">
            <a:extLst>
              <a:ext uri="{FF2B5EF4-FFF2-40B4-BE49-F238E27FC236}">
                <a16:creationId xmlns:a16="http://schemas.microsoft.com/office/drawing/2014/main" id="{94905090-C955-4B73-92F9-83B76A0AFA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1873" y="3741735"/>
            <a:ext cx="4593280" cy="95975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0" name="Line 32">
            <a:extLst>
              <a:ext uri="{FF2B5EF4-FFF2-40B4-BE49-F238E27FC236}">
                <a16:creationId xmlns:a16="http://schemas.microsoft.com/office/drawing/2014/main" id="{253D5DDC-2993-4A53-99FA-6DDE8E107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454" y="3897271"/>
            <a:ext cx="2436812" cy="1166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1" name="Text Box 33">
            <a:extLst>
              <a:ext uri="{FF2B5EF4-FFF2-40B4-BE49-F238E27FC236}">
                <a16:creationId xmlns:a16="http://schemas.microsoft.com/office/drawing/2014/main" id="{438F1B23-3345-4458-B8B9-7FD21F215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578" y="4078802"/>
            <a:ext cx="49509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latin typeface="Arial Unicode MS" pitchFamily="50" charset="-128"/>
              </a:rPr>
              <a:t>(1x32) + (0x16) + (1x8) + (1x4) + (1x2) + (1x1)</a:t>
            </a:r>
            <a:endParaRPr lang="en-US" altLang="en-US" sz="1200" dirty="0">
              <a:latin typeface="Arial Unicode MS" pitchFamily="50" charset="-128"/>
            </a:endParaRPr>
          </a:p>
        </p:txBody>
      </p:sp>
      <p:sp>
        <p:nvSpPr>
          <p:cNvPr id="12322" name="Text Box 34">
            <a:extLst>
              <a:ext uri="{FF2B5EF4-FFF2-40B4-BE49-F238E27FC236}">
                <a16:creationId xmlns:a16="http://schemas.microsoft.com/office/drawing/2014/main" id="{A5A45EA9-2226-4610-A700-683EF5C7B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4205289"/>
            <a:ext cx="1600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 Unicode MS" pitchFamily="50" charset="-128"/>
              </a:rPr>
              <a:t>Sum of Products</a:t>
            </a:r>
          </a:p>
        </p:txBody>
      </p:sp>
      <p:sp>
        <p:nvSpPr>
          <p:cNvPr id="12323" name="Line 35">
            <a:extLst>
              <a:ext uri="{FF2B5EF4-FFF2-40B4-BE49-F238E27FC236}">
                <a16:creationId xmlns:a16="http://schemas.microsoft.com/office/drawing/2014/main" id="{B128E28D-F795-4D10-8E52-E68CA88ACC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5874" y="4345459"/>
            <a:ext cx="2018871" cy="213773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4" name="Text Box 36">
            <a:extLst>
              <a:ext uri="{FF2B5EF4-FFF2-40B4-BE49-F238E27FC236}">
                <a16:creationId xmlns:a16="http://schemas.microsoft.com/office/drawing/2014/main" id="{1B1404A0-A119-4CCF-B8C5-9481F9D1C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2304" y="5091949"/>
            <a:ext cx="2362200" cy="646331"/>
          </a:xfrm>
          <a:prstGeom prst="rect">
            <a:avLst/>
          </a:prstGeom>
          <a:noFill/>
          <a:ln w="57150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dirty="0">
                <a:latin typeface="Arial Unicode MS" pitchFamily="50" charset="-128"/>
              </a:rPr>
              <a:t>47</a:t>
            </a:r>
            <a:r>
              <a:rPr lang="en-US" altLang="en-US" sz="3600" baseline="-25000" dirty="0">
                <a:latin typeface="Arial Unicode MS" pitchFamily="50" charset="-128"/>
              </a:rPr>
              <a:t>10</a:t>
            </a:r>
          </a:p>
        </p:txBody>
      </p:sp>
      <p:sp>
        <p:nvSpPr>
          <p:cNvPr id="2" name="Text Box 33">
            <a:extLst>
              <a:ext uri="{FF2B5EF4-FFF2-40B4-BE49-F238E27FC236}">
                <a16:creationId xmlns:a16="http://schemas.microsoft.com/office/drawing/2014/main" id="{29163278-F78F-4FD9-9258-79F47E46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309" y="4474687"/>
            <a:ext cx="34400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latin typeface="Arial Unicode MS" pitchFamily="50" charset="-128"/>
              </a:rPr>
              <a:t>(32) + (0) + (8) + (4) + (2) + (1)</a:t>
            </a:r>
            <a:endParaRPr lang="en-US" altLang="en-US" sz="1200" dirty="0">
              <a:latin typeface="Arial Unicode MS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6542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AF2585A-C49B-48A6-9E49-2BA10ED7F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Octal to Decimal Conversion</a:t>
            </a:r>
            <a:br>
              <a:rPr lang="en-US" altLang="en-US" dirty="0"/>
            </a:br>
            <a:r>
              <a:rPr lang="en-US" altLang="en-US" dirty="0"/>
              <a:t>Multiplication Algorithm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55D6720-49C1-4FD3-B36F-D17F61709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/>
              <a:t>Convert (57)</a:t>
            </a:r>
            <a:r>
              <a:rPr lang="en-US" altLang="en-US" sz="2000" b="1" baseline="-25000" dirty="0"/>
              <a:t>8 </a:t>
            </a:r>
            <a:r>
              <a:rPr lang="en-US" altLang="en-US" sz="2000" b="1" dirty="0"/>
              <a:t>to its decimal equivalent</a:t>
            </a:r>
            <a:r>
              <a:rPr lang="en-US" altLang="en-US" sz="2000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Octal	</a:t>
            </a:r>
            <a:r>
              <a:rPr lang="en-US" altLang="en-US" dirty="0"/>
              <a:t>					              5   7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Positional Values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		</a:t>
            </a:r>
          </a:p>
        </p:txBody>
      </p:sp>
      <p:sp>
        <p:nvSpPr>
          <p:cNvPr id="12301" name="Line 13">
            <a:extLst>
              <a:ext uri="{FF2B5EF4-FFF2-40B4-BE49-F238E27FC236}">
                <a16:creationId xmlns:a16="http://schemas.microsoft.com/office/drawing/2014/main" id="{E55F59CE-F8D0-44FA-B3B5-AA5AD58A8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2578" y="3007971"/>
            <a:ext cx="5787038" cy="6176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6" name="Text Box 18">
            <a:extLst>
              <a:ext uri="{FF2B5EF4-FFF2-40B4-BE49-F238E27FC236}">
                <a16:creationId xmlns:a16="http://schemas.microsoft.com/office/drawing/2014/main" id="{326358AE-72BB-423B-BE93-F5DAA6890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7129" y="3050619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x</a:t>
            </a:r>
          </a:p>
        </p:txBody>
      </p:sp>
      <p:sp>
        <p:nvSpPr>
          <p:cNvPr id="12307" name="Text Box 19">
            <a:extLst>
              <a:ext uri="{FF2B5EF4-FFF2-40B4-BE49-F238E27FC236}">
                <a16:creationId xmlns:a16="http://schemas.microsoft.com/office/drawing/2014/main" id="{1434FDA7-1008-4BE6-89BF-8D79D8D44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617" y="3042681"/>
            <a:ext cx="22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x</a:t>
            </a:r>
          </a:p>
        </p:txBody>
      </p:sp>
      <p:sp>
        <p:nvSpPr>
          <p:cNvPr id="12314" name="Text Box 26">
            <a:extLst>
              <a:ext uri="{FF2B5EF4-FFF2-40B4-BE49-F238E27FC236}">
                <a16:creationId xmlns:a16="http://schemas.microsoft.com/office/drawing/2014/main" id="{137B7613-30F2-4469-A780-C00A4FF4A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1254" y="3527939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latin typeface="Arial Unicode MS" pitchFamily="50" charset="-128"/>
              </a:rPr>
              <a:t>8</a:t>
            </a:r>
            <a:r>
              <a:rPr lang="en-US" altLang="en-US" baseline="30000" dirty="0">
                <a:latin typeface="Arial Unicode MS" pitchFamily="50" charset="-128"/>
              </a:rPr>
              <a:t>0</a:t>
            </a:r>
          </a:p>
        </p:txBody>
      </p:sp>
      <p:sp>
        <p:nvSpPr>
          <p:cNvPr id="12315" name="Text Box 27">
            <a:extLst>
              <a:ext uri="{FF2B5EF4-FFF2-40B4-BE49-F238E27FC236}">
                <a16:creationId xmlns:a16="http://schemas.microsoft.com/office/drawing/2014/main" id="{12E2C60B-DF26-40D2-8DD4-DB54C84FD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616" y="3527939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latin typeface="Arial Unicode MS" pitchFamily="50" charset="-128"/>
              </a:rPr>
              <a:t>8</a:t>
            </a:r>
            <a:r>
              <a:rPr lang="en-US" altLang="en-US" baseline="30000" dirty="0">
                <a:latin typeface="Arial Unicode MS" pitchFamily="50" charset="-128"/>
              </a:rPr>
              <a:t>1</a:t>
            </a:r>
          </a:p>
        </p:txBody>
      </p:sp>
      <p:sp>
        <p:nvSpPr>
          <p:cNvPr id="12319" name="Line 31">
            <a:extLst>
              <a:ext uri="{FF2B5EF4-FFF2-40B4-BE49-F238E27FC236}">
                <a16:creationId xmlns:a16="http://schemas.microsoft.com/office/drawing/2014/main" id="{94905090-C955-4B73-92F9-83B76A0AFA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1873" y="3741735"/>
            <a:ext cx="4593280" cy="95975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0" name="Line 32">
            <a:extLst>
              <a:ext uri="{FF2B5EF4-FFF2-40B4-BE49-F238E27FC236}">
                <a16:creationId xmlns:a16="http://schemas.microsoft.com/office/drawing/2014/main" id="{253D5DDC-2993-4A53-99FA-6DDE8E107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454" y="3897271"/>
            <a:ext cx="66726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1" name="Text Box 33">
            <a:extLst>
              <a:ext uri="{FF2B5EF4-FFF2-40B4-BE49-F238E27FC236}">
                <a16:creationId xmlns:a16="http://schemas.microsoft.com/office/drawing/2014/main" id="{438F1B23-3345-4458-B8B9-7FD21F215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462" y="4078802"/>
            <a:ext cx="27671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latin typeface="Arial Unicode MS" pitchFamily="50" charset="-128"/>
              </a:rPr>
              <a:t>(5x8) + (7x1)</a:t>
            </a:r>
            <a:endParaRPr lang="en-US" altLang="en-US" sz="1200" dirty="0">
              <a:latin typeface="Arial Unicode MS" pitchFamily="50" charset="-128"/>
            </a:endParaRPr>
          </a:p>
        </p:txBody>
      </p:sp>
      <p:sp>
        <p:nvSpPr>
          <p:cNvPr id="12322" name="Text Box 34">
            <a:extLst>
              <a:ext uri="{FF2B5EF4-FFF2-40B4-BE49-F238E27FC236}">
                <a16:creationId xmlns:a16="http://schemas.microsoft.com/office/drawing/2014/main" id="{A5A45EA9-2226-4610-A700-683EF5C7B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4205289"/>
            <a:ext cx="1600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 Unicode MS" pitchFamily="50" charset="-128"/>
              </a:rPr>
              <a:t>Sum of Products</a:t>
            </a:r>
          </a:p>
        </p:txBody>
      </p:sp>
      <p:sp>
        <p:nvSpPr>
          <p:cNvPr id="12323" name="Line 35">
            <a:extLst>
              <a:ext uri="{FF2B5EF4-FFF2-40B4-BE49-F238E27FC236}">
                <a16:creationId xmlns:a16="http://schemas.microsoft.com/office/drawing/2014/main" id="{B128E28D-F795-4D10-8E52-E68CA88ACC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304293"/>
            <a:ext cx="3431662" cy="115307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4" name="Text Box 36">
            <a:extLst>
              <a:ext uri="{FF2B5EF4-FFF2-40B4-BE49-F238E27FC236}">
                <a16:creationId xmlns:a16="http://schemas.microsoft.com/office/drawing/2014/main" id="{1B1404A0-A119-4CCF-B8C5-9481F9D1C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2304" y="5091949"/>
            <a:ext cx="2362200" cy="646331"/>
          </a:xfrm>
          <a:prstGeom prst="rect">
            <a:avLst/>
          </a:prstGeom>
          <a:noFill/>
          <a:ln w="57150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dirty="0">
                <a:latin typeface="Arial Unicode MS" pitchFamily="50" charset="-128"/>
              </a:rPr>
              <a:t>47</a:t>
            </a:r>
            <a:r>
              <a:rPr lang="en-US" altLang="en-US" sz="3600" baseline="-25000" dirty="0">
                <a:latin typeface="Arial Unicode MS" pitchFamily="50" charset="-128"/>
              </a:rPr>
              <a:t>10</a:t>
            </a:r>
          </a:p>
        </p:txBody>
      </p:sp>
      <p:sp>
        <p:nvSpPr>
          <p:cNvPr id="2" name="Text Box 33">
            <a:extLst>
              <a:ext uri="{FF2B5EF4-FFF2-40B4-BE49-F238E27FC236}">
                <a16:creationId xmlns:a16="http://schemas.microsoft.com/office/drawing/2014/main" id="{A92F0A6A-09CB-4997-A2EC-204343B06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462" y="4470483"/>
            <a:ext cx="27671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latin typeface="Arial Unicode MS" pitchFamily="50" charset="-128"/>
              </a:rPr>
              <a:t>(40) + (7)</a:t>
            </a:r>
            <a:endParaRPr lang="en-US" altLang="en-US" sz="1200" dirty="0">
              <a:latin typeface="Arial Unicode MS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5319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AF2585A-C49B-48A6-9E49-2BA10ED7F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Hexadecimal to Decimal Conversion</a:t>
            </a:r>
            <a:br>
              <a:rPr lang="en-US" altLang="en-US" dirty="0"/>
            </a:br>
            <a:r>
              <a:rPr lang="en-US" altLang="en-US" dirty="0"/>
              <a:t>Multiplication Algorithm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55D6720-49C1-4FD3-B36F-D17F61709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/>
              <a:t>Convert (2F)</a:t>
            </a:r>
            <a:r>
              <a:rPr lang="en-US" altLang="en-US" sz="2000" b="1" baseline="-25000" dirty="0"/>
              <a:t>16 </a:t>
            </a:r>
            <a:r>
              <a:rPr lang="en-US" altLang="en-US" sz="2000" b="1" dirty="0"/>
              <a:t>to its decimal equivalent</a:t>
            </a:r>
            <a:r>
              <a:rPr lang="en-US" altLang="en-US" sz="2000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Hexadecimal	</a:t>
            </a:r>
            <a:r>
              <a:rPr lang="en-US" altLang="en-US" dirty="0"/>
              <a:t>				              2   F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Positional Values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		</a:t>
            </a:r>
          </a:p>
        </p:txBody>
      </p:sp>
      <p:sp>
        <p:nvSpPr>
          <p:cNvPr id="12301" name="Line 13">
            <a:extLst>
              <a:ext uri="{FF2B5EF4-FFF2-40B4-BE49-F238E27FC236}">
                <a16:creationId xmlns:a16="http://schemas.microsoft.com/office/drawing/2014/main" id="{E55F59CE-F8D0-44FA-B3B5-AA5AD58A8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902" y="2991798"/>
            <a:ext cx="5117713" cy="22349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6" name="Text Box 18">
            <a:extLst>
              <a:ext uri="{FF2B5EF4-FFF2-40B4-BE49-F238E27FC236}">
                <a16:creationId xmlns:a16="http://schemas.microsoft.com/office/drawing/2014/main" id="{326358AE-72BB-423B-BE93-F5DAA6890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7129" y="3050619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x</a:t>
            </a:r>
          </a:p>
        </p:txBody>
      </p:sp>
      <p:sp>
        <p:nvSpPr>
          <p:cNvPr id="12307" name="Text Box 19">
            <a:extLst>
              <a:ext uri="{FF2B5EF4-FFF2-40B4-BE49-F238E27FC236}">
                <a16:creationId xmlns:a16="http://schemas.microsoft.com/office/drawing/2014/main" id="{1434FDA7-1008-4BE6-89BF-8D79D8D44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617" y="3042681"/>
            <a:ext cx="22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x</a:t>
            </a:r>
          </a:p>
        </p:txBody>
      </p:sp>
      <p:sp>
        <p:nvSpPr>
          <p:cNvPr id="12314" name="Text Box 26">
            <a:extLst>
              <a:ext uri="{FF2B5EF4-FFF2-40B4-BE49-F238E27FC236}">
                <a16:creationId xmlns:a16="http://schemas.microsoft.com/office/drawing/2014/main" id="{137B7613-30F2-4469-A780-C00A4FF4A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1254" y="3527939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latin typeface="Arial Unicode MS" pitchFamily="50" charset="-128"/>
              </a:rPr>
              <a:t>16</a:t>
            </a:r>
            <a:r>
              <a:rPr lang="en-US" altLang="en-US" baseline="30000" dirty="0">
                <a:latin typeface="Arial Unicode MS" pitchFamily="50" charset="-128"/>
              </a:rPr>
              <a:t>0</a:t>
            </a:r>
          </a:p>
        </p:txBody>
      </p:sp>
      <p:sp>
        <p:nvSpPr>
          <p:cNvPr id="12315" name="Text Box 27">
            <a:extLst>
              <a:ext uri="{FF2B5EF4-FFF2-40B4-BE49-F238E27FC236}">
                <a16:creationId xmlns:a16="http://schemas.microsoft.com/office/drawing/2014/main" id="{12E2C60B-DF26-40D2-8DD4-DB54C84FD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616" y="3527939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latin typeface="Arial Unicode MS" pitchFamily="50" charset="-128"/>
              </a:rPr>
              <a:t>16</a:t>
            </a:r>
            <a:r>
              <a:rPr lang="en-US" altLang="en-US" baseline="30000" dirty="0">
                <a:latin typeface="Arial Unicode MS" pitchFamily="50" charset="-128"/>
              </a:rPr>
              <a:t>1</a:t>
            </a:r>
          </a:p>
        </p:txBody>
      </p:sp>
      <p:sp>
        <p:nvSpPr>
          <p:cNvPr id="12319" name="Line 31">
            <a:extLst>
              <a:ext uri="{FF2B5EF4-FFF2-40B4-BE49-F238E27FC236}">
                <a16:creationId xmlns:a16="http://schemas.microsoft.com/office/drawing/2014/main" id="{94905090-C955-4B73-92F9-83B76A0AFA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1873" y="3741735"/>
            <a:ext cx="4593280" cy="95975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0" name="Line 32">
            <a:extLst>
              <a:ext uri="{FF2B5EF4-FFF2-40B4-BE49-F238E27FC236}">
                <a16:creationId xmlns:a16="http://schemas.microsoft.com/office/drawing/2014/main" id="{253D5DDC-2993-4A53-99FA-6DDE8E107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454" y="3897271"/>
            <a:ext cx="66726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1" name="Text Box 33">
            <a:extLst>
              <a:ext uri="{FF2B5EF4-FFF2-40B4-BE49-F238E27FC236}">
                <a16:creationId xmlns:a16="http://schemas.microsoft.com/office/drawing/2014/main" id="{438F1B23-3345-4458-B8B9-7FD21F215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462" y="4078802"/>
            <a:ext cx="27671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latin typeface="Arial Unicode MS" pitchFamily="50" charset="-128"/>
              </a:rPr>
              <a:t>(2x16) + (Fx1)</a:t>
            </a:r>
            <a:endParaRPr lang="en-US" altLang="en-US" sz="1200" dirty="0">
              <a:latin typeface="Arial Unicode MS" pitchFamily="50" charset="-128"/>
            </a:endParaRPr>
          </a:p>
        </p:txBody>
      </p:sp>
      <p:sp>
        <p:nvSpPr>
          <p:cNvPr id="12322" name="Text Box 34">
            <a:extLst>
              <a:ext uri="{FF2B5EF4-FFF2-40B4-BE49-F238E27FC236}">
                <a16:creationId xmlns:a16="http://schemas.microsoft.com/office/drawing/2014/main" id="{A5A45EA9-2226-4610-A700-683EF5C7B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4205289"/>
            <a:ext cx="1600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 Unicode MS" pitchFamily="50" charset="-128"/>
              </a:rPr>
              <a:t>Sum of Products</a:t>
            </a:r>
          </a:p>
        </p:txBody>
      </p:sp>
      <p:sp>
        <p:nvSpPr>
          <p:cNvPr id="12323" name="Line 35">
            <a:extLst>
              <a:ext uri="{FF2B5EF4-FFF2-40B4-BE49-F238E27FC236}">
                <a16:creationId xmlns:a16="http://schemas.microsoft.com/office/drawing/2014/main" id="{B128E28D-F795-4D10-8E52-E68CA88ACC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304293"/>
            <a:ext cx="3431662" cy="115307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4" name="Text Box 36">
            <a:extLst>
              <a:ext uri="{FF2B5EF4-FFF2-40B4-BE49-F238E27FC236}">
                <a16:creationId xmlns:a16="http://schemas.microsoft.com/office/drawing/2014/main" id="{1B1404A0-A119-4CCF-B8C5-9481F9D1C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44" y="5475911"/>
            <a:ext cx="2362200" cy="646331"/>
          </a:xfrm>
          <a:prstGeom prst="rect">
            <a:avLst/>
          </a:prstGeom>
          <a:noFill/>
          <a:ln w="57150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dirty="0">
                <a:latin typeface="Arial Unicode MS" pitchFamily="50" charset="-128"/>
              </a:rPr>
              <a:t>47</a:t>
            </a:r>
            <a:r>
              <a:rPr lang="en-US" altLang="en-US" sz="3600" baseline="-25000" dirty="0">
                <a:latin typeface="Arial Unicode MS" pitchFamily="50" charset="-128"/>
              </a:rPr>
              <a:t>10</a:t>
            </a:r>
          </a:p>
        </p:txBody>
      </p:sp>
      <p:sp>
        <p:nvSpPr>
          <p:cNvPr id="2" name="Text Box 33">
            <a:extLst>
              <a:ext uri="{FF2B5EF4-FFF2-40B4-BE49-F238E27FC236}">
                <a16:creationId xmlns:a16="http://schemas.microsoft.com/office/drawing/2014/main" id="{A92F0A6A-09CB-4997-A2EC-204343B06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462" y="4470483"/>
            <a:ext cx="27671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latin typeface="Arial Unicode MS" pitchFamily="50" charset="-128"/>
              </a:rPr>
              <a:t>(32) + (F)</a:t>
            </a:r>
            <a:endParaRPr lang="en-US" altLang="en-US" sz="1200" dirty="0">
              <a:latin typeface="Arial Unicode MS" pitchFamily="50" charset="-128"/>
            </a:endParaRPr>
          </a:p>
        </p:txBody>
      </p:sp>
      <p:sp>
        <p:nvSpPr>
          <p:cNvPr id="3" name="Text Box 33">
            <a:extLst>
              <a:ext uri="{FF2B5EF4-FFF2-40B4-BE49-F238E27FC236}">
                <a16:creationId xmlns:a16="http://schemas.microsoft.com/office/drawing/2014/main" id="{B32650B1-B06A-4726-A736-77E80E492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462" y="4871030"/>
            <a:ext cx="27671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latin typeface="Arial Unicode MS" pitchFamily="50" charset="-128"/>
              </a:rPr>
              <a:t>(32) + (15)</a:t>
            </a:r>
            <a:endParaRPr lang="en-US" altLang="en-US" sz="1200" dirty="0">
              <a:latin typeface="Arial Unicode MS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1532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84A3-C88C-43D2-9BE4-E553E70C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between other number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E7B71-F3F1-495F-95C0-7D96DFAF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still need conversion between</a:t>
            </a:r>
          </a:p>
          <a:p>
            <a:pPr lvl="1"/>
            <a:r>
              <a:rPr lang="en-US" dirty="0"/>
              <a:t>Binary to Octal and Octal to Binary</a:t>
            </a:r>
          </a:p>
          <a:p>
            <a:pPr lvl="1"/>
            <a:r>
              <a:rPr lang="en-US" dirty="0"/>
              <a:t>Binary to Hexadecimal and Hexadecimal to Binary</a:t>
            </a:r>
          </a:p>
          <a:p>
            <a:pPr lvl="1"/>
            <a:r>
              <a:rPr lang="en-US" dirty="0"/>
              <a:t>Octal to Hexadecimal and Hexadecimal to Octal</a:t>
            </a:r>
          </a:p>
          <a:p>
            <a:r>
              <a:rPr lang="en-US" dirty="0"/>
              <a:t>There are two ways to perform these conversions</a:t>
            </a:r>
          </a:p>
          <a:p>
            <a:pPr lvl="1"/>
            <a:r>
              <a:rPr lang="en-US" dirty="0"/>
              <a:t>Indirect</a:t>
            </a:r>
          </a:p>
          <a:p>
            <a:pPr lvl="1"/>
            <a:r>
              <a:rPr lang="en-US" dirty="0"/>
              <a:t>Direct</a:t>
            </a:r>
          </a:p>
        </p:txBody>
      </p:sp>
    </p:spTree>
    <p:extLst>
      <p:ext uri="{BB962C8B-B14F-4D97-AF65-F5344CB8AC3E}">
        <p14:creationId xmlns:p14="http://schemas.microsoft.com/office/powerpoint/2010/main" val="10978115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4C60-3C5A-4D1E-96B1-C7E2E967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8CE2-897F-4148-895E-E0356B0F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943"/>
            <a:ext cx="10515600" cy="49679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these conversions (e.g., from binary to octal etc.) can be performed using the concepts we just learned, that is using</a:t>
            </a:r>
          </a:p>
          <a:p>
            <a:pPr lvl="1"/>
            <a:r>
              <a:rPr lang="en-US" dirty="0"/>
              <a:t>Division algorithm, and</a:t>
            </a:r>
          </a:p>
          <a:p>
            <a:pPr lvl="1"/>
            <a:r>
              <a:rPr lang="en-US" dirty="0"/>
              <a:t>Multiplication Algorithm </a:t>
            </a:r>
          </a:p>
          <a:p>
            <a:r>
              <a:rPr lang="en-US" dirty="0"/>
              <a:t>For example, binary to octal conversion can be perform as follows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Convert binary number to decimal using Multiplication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Convert that decimal to octal number using division algorithm</a:t>
            </a:r>
          </a:p>
          <a:p>
            <a:r>
              <a:rPr lang="en-US" dirty="0"/>
              <a:t>E.g., </a:t>
            </a:r>
          </a:p>
          <a:p>
            <a:pPr lvl="1"/>
            <a:r>
              <a:rPr lang="en-US" dirty="0"/>
              <a:t>(101111)</a:t>
            </a:r>
            <a:r>
              <a:rPr lang="en-US" baseline="-25000" dirty="0"/>
              <a:t>2</a:t>
            </a:r>
            <a:r>
              <a:rPr lang="en-US" dirty="0"/>
              <a:t> = X</a:t>
            </a:r>
            <a:r>
              <a:rPr lang="en-US" baseline="-25000" dirty="0"/>
              <a:t>8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(101111)</a:t>
            </a:r>
            <a:r>
              <a:rPr lang="en-US" baseline="-25000" dirty="0"/>
              <a:t>2</a:t>
            </a:r>
            <a:r>
              <a:rPr lang="en-US" dirty="0"/>
              <a:t> = (47)</a:t>
            </a:r>
            <a:r>
              <a:rPr lang="en-US" baseline="-25000" dirty="0"/>
              <a:t>10</a:t>
            </a:r>
            <a:r>
              <a:rPr lang="en-US" dirty="0"/>
              <a:t> using multiplication algorithm (see previous slides)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(47)</a:t>
            </a:r>
            <a:r>
              <a:rPr lang="en-US" baseline="-25000" dirty="0"/>
              <a:t>10</a:t>
            </a:r>
            <a:r>
              <a:rPr lang="en-US" dirty="0"/>
              <a:t> = (57)</a:t>
            </a:r>
            <a:r>
              <a:rPr lang="en-US" baseline="-25000" dirty="0"/>
              <a:t>8</a:t>
            </a:r>
            <a:r>
              <a:rPr lang="en-US" dirty="0"/>
              <a:t> using division algorithm (see previous slides)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(101111)</a:t>
            </a:r>
            <a:r>
              <a:rPr lang="en-US" baseline="-25000" dirty="0"/>
              <a:t>2</a:t>
            </a:r>
            <a:r>
              <a:rPr lang="en-US" dirty="0"/>
              <a:t> = (57)</a:t>
            </a:r>
            <a:r>
              <a:rPr lang="en-US" baseline="-25000" dirty="0"/>
              <a:t>8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60527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93AE-395D-4192-BC4E-F32B615E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Conversion</a:t>
            </a:r>
            <a:br>
              <a:rPr lang="en-US" dirty="0"/>
            </a:br>
            <a:r>
              <a:rPr lang="en-US" dirty="0"/>
              <a:t>Binary to Octal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1E12-BB4B-42F0-972B-2C4BE431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10816" cy="4351338"/>
          </a:xfrm>
        </p:spPr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Divide each binary number into group of 3 digits, from right to left, 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Add zeros to complete group at left most position if group is incomplete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Convert each group of 3 digits into octal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Combining the number will give the desired octal number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Lets take (101111)2 = X</a:t>
            </a:r>
            <a:r>
              <a:rPr lang="en-US" sz="2800" baseline="-25000" dirty="0"/>
              <a:t>8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			101         111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			  5             7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			      (57)</a:t>
            </a:r>
            <a:r>
              <a:rPr lang="en-US" sz="2800" baseline="-25000" dirty="0"/>
              <a:t>8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83D9FB-848A-4BF8-9472-F0AB86249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360798"/>
              </p:ext>
            </p:extLst>
          </p:nvPr>
        </p:nvGraphicFramePr>
        <p:xfrm>
          <a:off x="10071281" y="1873250"/>
          <a:ext cx="2047774" cy="42560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27294">
                  <a:extLst>
                    <a:ext uri="{9D8B030D-6E8A-4147-A177-3AD203B41FA5}">
                      <a16:colId xmlns:a16="http://schemas.microsoft.com/office/drawing/2014/main" val="1208233623"/>
                    </a:ext>
                  </a:extLst>
                </a:gridCol>
                <a:gridCol w="1120480">
                  <a:extLst>
                    <a:ext uri="{9D8B030D-6E8A-4147-A177-3AD203B41FA5}">
                      <a16:colId xmlns:a16="http://schemas.microsoft.com/office/drawing/2014/main" val="770937697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Binary</a:t>
                      </a:r>
                      <a:endParaRPr kumimoji="0" lang="en-US" alt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Oct</a:t>
                      </a:r>
                      <a:endParaRPr kumimoji="0" lang="en-US" alt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37017362"/>
                  </a:ext>
                </a:extLst>
              </a:tr>
              <a:tr h="52228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000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104006804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001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355999092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010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947074074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011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84742429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764168581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52771657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532946003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7671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2171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93AE-395D-4192-BC4E-F32B615E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Conversion</a:t>
            </a:r>
            <a:br>
              <a:rPr lang="en-US" dirty="0"/>
            </a:br>
            <a:r>
              <a:rPr lang="en-US" dirty="0"/>
              <a:t>Octal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1E12-BB4B-42F0-972B-2C4BE431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10816" cy="4351338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This is the reverse process of what we just did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Divide each octal number into separate digits, from right to left, 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Convert each digit into binary using 3 binary digits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Combining the number will give the desired binary number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Lets take  57</a:t>
            </a:r>
            <a:r>
              <a:rPr lang="en-US" sz="2800" baseline="-25000" dirty="0"/>
              <a:t>8</a:t>
            </a:r>
            <a:r>
              <a:rPr lang="en-US" sz="2800" dirty="0"/>
              <a:t> = (X)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			 5	      7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			101         111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			  (101111)</a:t>
            </a:r>
            <a:r>
              <a:rPr lang="en-US" sz="2800" baseline="-25000" dirty="0"/>
              <a:t>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83D9FB-848A-4BF8-9472-F0AB86249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73954"/>
              </p:ext>
            </p:extLst>
          </p:nvPr>
        </p:nvGraphicFramePr>
        <p:xfrm>
          <a:off x="10071281" y="1873250"/>
          <a:ext cx="2047774" cy="42560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27294">
                  <a:extLst>
                    <a:ext uri="{9D8B030D-6E8A-4147-A177-3AD203B41FA5}">
                      <a16:colId xmlns:a16="http://schemas.microsoft.com/office/drawing/2014/main" val="1208233623"/>
                    </a:ext>
                  </a:extLst>
                </a:gridCol>
                <a:gridCol w="1120480">
                  <a:extLst>
                    <a:ext uri="{9D8B030D-6E8A-4147-A177-3AD203B41FA5}">
                      <a16:colId xmlns:a16="http://schemas.microsoft.com/office/drawing/2014/main" val="770937697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Binary</a:t>
                      </a:r>
                      <a:endParaRPr kumimoji="0" lang="en-US" alt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Oct</a:t>
                      </a:r>
                      <a:endParaRPr kumimoji="0" lang="en-US" alt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37017362"/>
                  </a:ext>
                </a:extLst>
              </a:tr>
              <a:tr h="52228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000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104006804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001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355999092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010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947074074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011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84742429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764168581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52771657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532946003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7671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7620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93AE-395D-4192-BC4E-F32B615E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Conversion</a:t>
            </a:r>
            <a:br>
              <a:rPr lang="en-US" dirty="0"/>
            </a:br>
            <a:r>
              <a:rPr lang="en-US" dirty="0"/>
              <a:t>Binary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1E12-BB4B-42F0-972B-2C4BE431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10816" cy="4351338"/>
          </a:xfrm>
        </p:spPr>
        <p:txBody>
          <a:bodyPr>
            <a:normAutofit fontScale="850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The process is like octal conversion, except we need group of 4 digits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Divide each binary number into group of 4 digits, from right to left, 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Add zeros to complete group at left most position if group is incomplete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Convert each group of 4 digits into octal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Combining the number will give the desired hexadecimal number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Lets take (101111)2 = X</a:t>
            </a:r>
            <a:r>
              <a:rPr lang="en-US" sz="2800" baseline="-25000" dirty="0"/>
              <a:t>8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			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			0010         1111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			     2             F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			      (2F)</a:t>
            </a:r>
            <a:r>
              <a:rPr lang="en-US" sz="2800" baseline="-25000" dirty="0"/>
              <a:t>16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91BBA27-1D46-48B5-B2FF-9378B6AD0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468296"/>
              </p:ext>
            </p:extLst>
          </p:nvPr>
        </p:nvGraphicFramePr>
        <p:xfrm>
          <a:off x="10149016" y="229514"/>
          <a:ext cx="2001795" cy="630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052">
                  <a:extLst>
                    <a:ext uri="{9D8B030D-6E8A-4147-A177-3AD203B41FA5}">
                      <a16:colId xmlns:a16="http://schemas.microsoft.com/office/drawing/2014/main" val="2718910596"/>
                    </a:ext>
                  </a:extLst>
                </a:gridCol>
                <a:gridCol w="1115743">
                  <a:extLst>
                    <a:ext uri="{9D8B030D-6E8A-4147-A177-3AD203B41FA5}">
                      <a16:colId xmlns:a16="http://schemas.microsoft.com/office/drawing/2014/main" val="3010232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sng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sng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Hexa</a:t>
                      </a:r>
                      <a:endParaRPr kumimoji="0" lang="en-US" sz="1800" b="0" u="sng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6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44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7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1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5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9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0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5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5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1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5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57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77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2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7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89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743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93AE-395D-4192-BC4E-F32B615E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Conversion</a:t>
            </a:r>
            <a:br>
              <a:rPr lang="en-US"/>
            </a:br>
            <a:r>
              <a:rPr lang="en-US"/>
              <a:t>Hexadecimal </a:t>
            </a:r>
            <a:r>
              <a:rPr lang="en-US" dirty="0"/>
              <a:t>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1E12-BB4B-42F0-972B-2C4BE431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10816" cy="4351338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This is the reverse process of what we just did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Divide each hexadecimal number into separate digits, from right to left, 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Convert each digit into binary using 4 binary digits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Combining the number will give the desired binary number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Lets take  2F</a:t>
            </a:r>
            <a:r>
              <a:rPr lang="en-US" sz="2800" baseline="-25000" dirty="0"/>
              <a:t>16</a:t>
            </a:r>
            <a:r>
              <a:rPr lang="en-US" sz="2800" dirty="0"/>
              <a:t> = (X)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			    2	          F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			0010         1111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			  (00101111)</a:t>
            </a:r>
            <a:r>
              <a:rPr lang="en-US" sz="2800" baseline="-25000" dirty="0"/>
              <a:t>2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6760BE3-4531-4F1E-9094-15BD4E599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910248"/>
              </p:ext>
            </p:extLst>
          </p:nvPr>
        </p:nvGraphicFramePr>
        <p:xfrm>
          <a:off x="10149016" y="229514"/>
          <a:ext cx="2001795" cy="630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052">
                  <a:extLst>
                    <a:ext uri="{9D8B030D-6E8A-4147-A177-3AD203B41FA5}">
                      <a16:colId xmlns:a16="http://schemas.microsoft.com/office/drawing/2014/main" val="2718910596"/>
                    </a:ext>
                  </a:extLst>
                </a:gridCol>
                <a:gridCol w="1115743">
                  <a:extLst>
                    <a:ext uri="{9D8B030D-6E8A-4147-A177-3AD203B41FA5}">
                      <a16:colId xmlns:a16="http://schemas.microsoft.com/office/drawing/2014/main" val="3010232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sng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sng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Hexa</a:t>
                      </a:r>
                      <a:endParaRPr kumimoji="0" lang="en-US" sz="1800" b="0" u="sng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6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44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7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1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5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9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0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5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5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1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5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57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77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2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7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89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7199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6F57-5A3E-4617-BCCE-41628C17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Hexadecimal and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0381F-2A89-474D-9F93-8D3CE7F57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168"/>
            <a:ext cx="8491151" cy="52351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Convert octal to binary</a:t>
            </a:r>
          </a:p>
          <a:p>
            <a:r>
              <a:rPr lang="en-US" dirty="0"/>
              <a:t>Binary to Hexadecimal</a:t>
            </a:r>
          </a:p>
          <a:p>
            <a:r>
              <a:rPr lang="en-US" dirty="0"/>
              <a:t>Example: 57</a:t>
            </a:r>
            <a:r>
              <a:rPr lang="en-US" baseline="-25000" dirty="0"/>
              <a:t>8</a:t>
            </a:r>
            <a:r>
              <a:rPr lang="en-US" dirty="0"/>
              <a:t> = (X)</a:t>
            </a:r>
            <a:r>
              <a:rPr lang="en-US" baseline="-25000" dirty="0"/>
              <a:t>16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Step 1: </a:t>
            </a:r>
            <a:r>
              <a:rPr lang="en-US" sz="2400" dirty="0"/>
              <a:t>57</a:t>
            </a:r>
            <a:r>
              <a:rPr lang="en-US" sz="2400" baseline="-25000" dirty="0"/>
              <a:t>8</a:t>
            </a:r>
            <a:r>
              <a:rPr lang="en-US" sz="2400" dirty="0"/>
              <a:t> = (X)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endParaRPr lang="en-US" sz="20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000" dirty="0"/>
              <a:t>			  5	7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000" dirty="0"/>
              <a:t>			101         111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000" dirty="0"/>
              <a:t>			  (101111)</a:t>
            </a:r>
            <a:r>
              <a:rPr lang="en-US" sz="2000" baseline="-25000" dirty="0"/>
              <a:t>2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Step 2: (101111)</a:t>
            </a:r>
            <a:r>
              <a:rPr lang="en-US" sz="2000" baseline="-25000" dirty="0"/>
              <a:t>2</a:t>
            </a:r>
            <a:r>
              <a:rPr lang="en-US" sz="2000" dirty="0"/>
              <a:t> = (X)</a:t>
            </a:r>
            <a:r>
              <a:rPr lang="en-US" sz="2000" baseline="-25000" dirty="0"/>
              <a:t>16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400" dirty="0"/>
              <a:t>			0010         1111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400" dirty="0"/>
              <a:t>			     2             F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400" dirty="0"/>
              <a:t>			          (2F)</a:t>
            </a:r>
            <a:r>
              <a:rPr lang="en-US" sz="2400" baseline="-25000" dirty="0"/>
              <a:t>16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2400" baseline="-25000" dirty="0"/>
          </a:p>
          <a:p>
            <a:pPr lvl="1"/>
            <a:r>
              <a:rPr lang="en-US" dirty="0"/>
              <a:t>57</a:t>
            </a:r>
            <a:r>
              <a:rPr lang="en-US" baseline="-25000" dirty="0"/>
              <a:t>8</a:t>
            </a:r>
            <a:r>
              <a:rPr lang="en-US" dirty="0"/>
              <a:t> = 2F</a:t>
            </a:r>
            <a:r>
              <a:rPr lang="en-US" baseline="-25000" dirty="0"/>
              <a:t>16</a:t>
            </a:r>
          </a:p>
          <a:p>
            <a:r>
              <a:rPr lang="en-US" dirty="0"/>
              <a:t>Reverse this process to convert from hexadecimal to octal</a:t>
            </a:r>
          </a:p>
        </p:txBody>
      </p:sp>
    </p:spTree>
    <p:extLst>
      <p:ext uri="{BB962C8B-B14F-4D97-AF65-F5344CB8AC3E}">
        <p14:creationId xmlns:p14="http://schemas.microsoft.com/office/powerpoint/2010/main" val="82183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9AD8-8888-4FC3-A670-FA1D0747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DA0E-080C-42B3-9074-069D3CEA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 we will try to cover the following topics</a:t>
            </a:r>
          </a:p>
          <a:p>
            <a:r>
              <a:rPr lang="en-US" dirty="0"/>
              <a:t>Part 1:</a:t>
            </a:r>
          </a:p>
          <a:p>
            <a:pPr lvl="1"/>
            <a:r>
              <a:rPr lang="en-US" dirty="0"/>
              <a:t>Some basic Introduction to computing</a:t>
            </a:r>
          </a:p>
          <a:p>
            <a:r>
              <a:rPr lang="en-US" dirty="0"/>
              <a:t>Part 2:</a:t>
            </a:r>
          </a:p>
          <a:p>
            <a:pPr lvl="1"/>
            <a:r>
              <a:rPr lang="en-US" dirty="0"/>
              <a:t>Introduction to Number systems</a:t>
            </a:r>
          </a:p>
          <a:p>
            <a:r>
              <a:rPr lang="en-US" dirty="0"/>
              <a:t>Part 3:</a:t>
            </a:r>
          </a:p>
          <a:p>
            <a:pPr lvl="1"/>
            <a:r>
              <a:rPr lang="en-US" dirty="0"/>
              <a:t>Basics of Boolean logic</a:t>
            </a:r>
          </a:p>
        </p:txBody>
      </p:sp>
    </p:spTree>
    <p:extLst>
      <p:ext uri="{BB962C8B-B14F-4D97-AF65-F5344CB8AC3E}">
        <p14:creationId xmlns:p14="http://schemas.microsoft.com/office/powerpoint/2010/main" val="21509763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76B0F29-E19D-4183-9233-1075FDB17F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21027" y="2651125"/>
            <a:ext cx="9144000" cy="1970302"/>
          </a:xfrm>
        </p:spPr>
        <p:txBody>
          <a:bodyPr>
            <a:normAutofit/>
          </a:bodyPr>
          <a:lstStyle/>
          <a:p>
            <a:r>
              <a:rPr lang="en-US" altLang="en-US" sz="6700" b="1" dirty="0"/>
              <a:t>Part 3: Basics of Boolean Logic</a:t>
            </a:r>
            <a:endParaRPr lang="en-US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712965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Computing Is About Boolean Logic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0" y="1447800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rules of the logic tell us how to manipulate inputs and produce outputs.</a:t>
            </a:r>
          </a:p>
          <a:p>
            <a:endParaRPr lang="en-US" sz="2400" dirty="0"/>
          </a:p>
          <a:p>
            <a:r>
              <a:rPr lang="en-US" sz="2400" dirty="0"/>
              <a:t>We define the rules so that we get answers that are useful to us.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34279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Boolean Operators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6200" y="15240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38797"/>
              </p:ext>
            </p:extLst>
          </p:nvPr>
        </p:nvGraphicFramePr>
        <p:xfrm>
          <a:off x="2971800" y="2438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 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7305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Boolean Operators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6200" y="15240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405510"/>
              </p:ext>
            </p:extLst>
          </p:nvPr>
        </p:nvGraphicFramePr>
        <p:xfrm>
          <a:off x="2971800" y="2438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 P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1222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Boolean Operators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6200" y="15240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24200" y="2438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</a:t>
                      </a:r>
                      <a:r>
                        <a:rPr lang="en-US" dirty="0">
                          <a:sym typeface="Symbol"/>
                        </a:rPr>
                        <a:t> 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8245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Boolean Operators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6200" y="15240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24200" y="2438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 </a:t>
                      </a:r>
                      <a:r>
                        <a:rPr lang="en-US" dirty="0">
                          <a:sym typeface="Symbol"/>
                        </a:rPr>
                        <a:t> 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1804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Boolean Operators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6200" y="15240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24200" y="2438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 </a:t>
                      </a:r>
                      <a:r>
                        <a:rPr lang="en-US" dirty="0">
                          <a:sym typeface="Symbol"/>
                        </a:rPr>
                        <a:t> 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False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397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Boolean Operators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6200" y="15240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24200" y="2438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 </a:t>
                      </a:r>
                      <a:r>
                        <a:rPr lang="en-US" dirty="0">
                          <a:sym typeface="Symbol"/>
                        </a:rPr>
                        <a:t> 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0505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Boolean Operators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6200" y="15240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IMPLIES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24200" y="2438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 </a:t>
                      </a:r>
                      <a:r>
                        <a:rPr lang="en-US" dirty="0">
                          <a:sym typeface="Symbol"/>
                        </a:rPr>
                        <a:t> 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3680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Boolean Operators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6200" y="15240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IMPLIES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24200" y="2438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 </a:t>
                      </a:r>
                      <a:r>
                        <a:rPr lang="en-US" dirty="0">
                          <a:sym typeface="Symbol"/>
                        </a:rPr>
                        <a:t> 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95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76B0F29-E19D-4183-9233-1075FDB17F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21027" y="2651125"/>
            <a:ext cx="9144000" cy="1970302"/>
          </a:xfrm>
        </p:spPr>
        <p:txBody>
          <a:bodyPr>
            <a:normAutofit/>
          </a:bodyPr>
          <a:lstStyle/>
          <a:p>
            <a:r>
              <a:rPr lang="en-US" altLang="en-US" sz="6700" b="1" dirty="0"/>
              <a:t>Part 1: Introduction to Computing</a:t>
            </a:r>
            <a:endParaRPr lang="en-US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2939925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Boolean Operators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6200" y="15240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EQUIVALENCE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24200" y="2438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 </a:t>
                      </a:r>
                      <a:r>
                        <a:rPr lang="en-US" dirty="0">
                          <a:sym typeface="Symbol"/>
                        </a:rPr>
                        <a:t> 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8775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Boolean Operators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6200" y="15240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EQUIVALENCE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24200" y="2438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 </a:t>
                      </a:r>
                      <a:r>
                        <a:rPr lang="en-US" dirty="0">
                          <a:sym typeface="Symbol"/>
                        </a:rPr>
                        <a:t> 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3967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7945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Boolean Logic</a:t>
            </a:r>
          </a:p>
        </p:txBody>
      </p:sp>
      <p:graphicFrame>
        <p:nvGraphicFramePr>
          <p:cNvPr id="182331" name="Group 59"/>
          <p:cNvGraphicFramePr>
            <a:graphicFrameLocks noGrp="1"/>
          </p:cNvGraphicFramePr>
          <p:nvPr>
            <p:ph idx="1"/>
          </p:nvPr>
        </p:nvGraphicFramePr>
        <p:xfrm>
          <a:off x="2667000" y="1981200"/>
          <a:ext cx="685800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3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8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31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0514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 </a:t>
                      </a: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</a:t>
                      </a: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Q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 </a:t>
                      </a: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</a:t>
                      </a: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Q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 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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Q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 </a:t>
                      </a: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</a:t>
                      </a: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Q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017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0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37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713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032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Using Boolean Logic</a:t>
            </a:r>
          </a:p>
        </p:txBody>
      </p:sp>
      <p:graphicFrame>
        <p:nvGraphicFramePr>
          <p:cNvPr id="200783" name="Group 79"/>
          <p:cNvGraphicFramePr>
            <a:graphicFrameLocks noGrp="1"/>
          </p:cNvGraphicFramePr>
          <p:nvPr>
            <p:ph idx="1"/>
          </p:nvPr>
        </p:nvGraphicFramePr>
        <p:xfrm>
          <a:off x="1720850" y="1600200"/>
          <a:ext cx="8751888" cy="2501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781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13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71800" y="48006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P </a:t>
            </a:r>
            <a:r>
              <a:rPr lang="en-US" sz="2800" dirty="0">
                <a:sym typeface="Symbol" pitchFamily="18" charset="2"/>
              </a:rPr>
              <a:t>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((</a:t>
            </a:r>
            <a:r>
              <a:rPr lang="en-US" sz="2800" dirty="0"/>
              <a:t>P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Q)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Q)</a:t>
            </a:r>
            <a:r>
              <a:rPr lang="en-US" sz="2800" dirty="0"/>
              <a:t>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9750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032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Using Boolean Logic</a:t>
            </a:r>
          </a:p>
        </p:txBody>
      </p:sp>
      <p:graphicFrame>
        <p:nvGraphicFramePr>
          <p:cNvPr id="200783" name="Group 79"/>
          <p:cNvGraphicFramePr>
            <a:graphicFrameLocks noGrp="1"/>
          </p:cNvGraphicFramePr>
          <p:nvPr>
            <p:ph idx="1"/>
          </p:nvPr>
        </p:nvGraphicFramePr>
        <p:xfrm>
          <a:off x="1720850" y="1600200"/>
          <a:ext cx="8751888" cy="2501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781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13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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Q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71800" y="48006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P </a:t>
            </a:r>
            <a:r>
              <a:rPr lang="en-US" sz="2800" dirty="0">
                <a:sym typeface="Symbol" pitchFamily="18" charset="2"/>
              </a:rPr>
              <a:t>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((</a:t>
            </a:r>
            <a:r>
              <a:rPr lang="en-US" sz="2800" dirty="0"/>
              <a:t>P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Q)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Q)</a:t>
            </a:r>
            <a:r>
              <a:rPr lang="en-US" sz="2800" dirty="0"/>
              <a:t>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6153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032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Using Boolean Logic</a:t>
            </a:r>
          </a:p>
        </p:txBody>
      </p:sp>
      <p:graphicFrame>
        <p:nvGraphicFramePr>
          <p:cNvPr id="200783" name="Group 7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798790"/>
              </p:ext>
            </p:extLst>
          </p:nvPr>
        </p:nvGraphicFramePr>
        <p:xfrm>
          <a:off x="1720850" y="1600200"/>
          <a:ext cx="8751888" cy="2501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781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13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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Q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71800" y="48006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P </a:t>
            </a:r>
            <a:r>
              <a:rPr lang="en-US" sz="2800" dirty="0">
                <a:sym typeface="Symbol" pitchFamily="18" charset="2"/>
              </a:rPr>
              <a:t>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((</a:t>
            </a:r>
            <a:r>
              <a:rPr lang="en-US" sz="2800" dirty="0"/>
              <a:t>P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Q)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Q)</a:t>
            </a:r>
            <a:r>
              <a:rPr lang="en-US" sz="2800" dirty="0"/>
              <a:t>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935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032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Using Boolean Logic</a:t>
            </a:r>
          </a:p>
        </p:txBody>
      </p:sp>
      <p:graphicFrame>
        <p:nvGraphicFramePr>
          <p:cNvPr id="200783" name="Group 7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286999"/>
              </p:ext>
            </p:extLst>
          </p:nvPr>
        </p:nvGraphicFramePr>
        <p:xfrm>
          <a:off x="1720850" y="1600200"/>
          <a:ext cx="8751888" cy="2501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781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13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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Q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(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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Q)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Q</a:t>
                      </a:r>
                      <a:endParaRPr kumimoji="0" lang="en-US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71800" y="48006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P </a:t>
            </a:r>
            <a:r>
              <a:rPr lang="en-US" sz="2800" dirty="0">
                <a:sym typeface="Symbol" pitchFamily="18" charset="2"/>
              </a:rPr>
              <a:t>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((</a:t>
            </a:r>
            <a:r>
              <a:rPr lang="en-US" sz="2800" dirty="0"/>
              <a:t>P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Q)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Q)</a:t>
            </a:r>
            <a:r>
              <a:rPr lang="en-US" sz="2800" dirty="0"/>
              <a:t>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142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032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Using Boolean Logic</a:t>
            </a:r>
          </a:p>
        </p:txBody>
      </p:sp>
      <p:graphicFrame>
        <p:nvGraphicFramePr>
          <p:cNvPr id="200783" name="Group 7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2149"/>
              </p:ext>
            </p:extLst>
          </p:nvPr>
        </p:nvGraphicFramePr>
        <p:xfrm>
          <a:off x="1720850" y="1600200"/>
          <a:ext cx="8751888" cy="2501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781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13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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Q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(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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Q)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Q</a:t>
                      </a:r>
                      <a:endParaRPr kumimoji="0" lang="en-US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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((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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Q)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Q)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71800" y="48006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P </a:t>
            </a:r>
            <a:r>
              <a:rPr lang="en-US" sz="2800" dirty="0">
                <a:sym typeface="Symbol" pitchFamily="18" charset="2"/>
              </a:rPr>
              <a:t>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((</a:t>
            </a:r>
            <a:r>
              <a:rPr lang="en-US" sz="2800" dirty="0"/>
              <a:t>P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Q)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Q)</a:t>
            </a:r>
            <a:r>
              <a:rPr lang="en-US" sz="2800" dirty="0"/>
              <a:t>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5603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032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Using Boolean Logic</a:t>
            </a:r>
          </a:p>
        </p:txBody>
      </p:sp>
      <p:graphicFrame>
        <p:nvGraphicFramePr>
          <p:cNvPr id="200783" name="Group 7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982960"/>
              </p:ext>
            </p:extLst>
          </p:nvPr>
        </p:nvGraphicFramePr>
        <p:xfrm>
          <a:off x="1720850" y="1600200"/>
          <a:ext cx="8751888" cy="2501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781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13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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Q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(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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Q)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Q</a:t>
                      </a:r>
                      <a:endParaRPr kumimoji="0" lang="en-US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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((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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Q)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Q)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71800" y="48006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P </a:t>
            </a:r>
            <a:r>
              <a:rPr lang="en-US" sz="2800" dirty="0">
                <a:sym typeface="Symbol" pitchFamily="18" charset="2"/>
              </a:rPr>
              <a:t>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((</a:t>
            </a:r>
            <a:r>
              <a:rPr lang="en-US" sz="2800" dirty="0"/>
              <a:t>P </a:t>
            </a:r>
            <a:r>
              <a:rPr lang="en-US" sz="2800" dirty="0">
                <a:sym typeface="Symbol" pitchFamily="18" charset="2"/>
              </a:rPr>
              <a:t>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Q)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Q)</a:t>
            </a:r>
            <a:r>
              <a:rPr lang="en-US" sz="2800" dirty="0"/>
              <a:t>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228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/>
              <a:t>Booleans in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1295401"/>
            <a:ext cx="7924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18" charset="0"/>
              </a:rPr>
              <a:t>def chocolate():</a:t>
            </a:r>
          </a:p>
          <a:p>
            <a:r>
              <a:rPr lang="en-US" sz="2000" dirty="0">
                <a:latin typeface="Courier" pitchFamily="18" charset="0"/>
              </a:rPr>
              <a:t>    password = input("Type your password: ")</a:t>
            </a:r>
          </a:p>
          <a:p>
            <a:r>
              <a:rPr lang="en-US" sz="2000" dirty="0">
                <a:latin typeface="Courier" pitchFamily="18" charset="0"/>
              </a:rPr>
              <a:t>    while password != "chocolate":</a:t>
            </a:r>
          </a:p>
          <a:p>
            <a:r>
              <a:rPr lang="en-US" sz="2000" dirty="0">
                <a:latin typeface="Courier" pitchFamily="18" charset="0"/>
              </a:rPr>
              <a:t>        password = input("Try again: ")</a:t>
            </a:r>
          </a:p>
          <a:p>
            <a:r>
              <a:rPr lang="en-US" sz="2000" dirty="0">
                <a:latin typeface="Courier" pitchFamily="18" charset="0"/>
              </a:rPr>
              <a:t>    print("Got it!!")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29200" y="1890278"/>
            <a:ext cx="533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6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6">
            <a:extLst>
              <a:ext uri="{FF2B5EF4-FFF2-40B4-BE49-F238E27FC236}">
                <a16:creationId xmlns:a16="http://schemas.microsoft.com/office/drawing/2014/main" id="{069E3B6B-25EF-2B44-A500-209E160BE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55" y="382332"/>
            <a:ext cx="3956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3200" b="1" dirty="0">
                <a:latin typeface="Times New Roman" charset="0"/>
                <a:ea typeface="新細明體" charset="-120"/>
              </a:rPr>
              <a:t>Data processor model</a:t>
            </a:r>
          </a:p>
        </p:txBody>
      </p:sp>
      <p:pic>
        <p:nvPicPr>
          <p:cNvPr id="16394" name="Picture 10">
            <a:extLst>
              <a:ext uri="{FF2B5EF4-FFF2-40B4-BE49-F238E27FC236}">
                <a16:creationId xmlns:a16="http://schemas.microsoft.com/office/drawing/2014/main" id="{F352E1D3-9B62-4649-A54D-F6E9ED5F6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01" y="2271583"/>
            <a:ext cx="87820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/>
              <a:t>Booleans in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12954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18" charset="0"/>
              </a:rPr>
              <a:t>def for_dummies():</a:t>
            </a:r>
          </a:p>
          <a:p>
            <a:r>
              <a:rPr lang="en-US" dirty="0">
                <a:latin typeface="Courier" pitchFamily="18" charset="0"/>
              </a:rPr>
              <a:t>    password = input("Type your password: ")</a:t>
            </a:r>
          </a:p>
          <a:p>
            <a:r>
              <a:rPr lang="en-US" dirty="0">
                <a:latin typeface="Courier" pitchFamily="18" charset="0"/>
              </a:rPr>
              <a:t>    tries = 0</a:t>
            </a:r>
          </a:p>
          <a:p>
            <a:r>
              <a:rPr lang="en-US" dirty="0">
                <a:latin typeface="Courier" pitchFamily="18" charset="0"/>
              </a:rPr>
              <a:t>    while password != "chocolate" and tries &lt;  5:</a:t>
            </a:r>
          </a:p>
          <a:p>
            <a:r>
              <a:rPr lang="en-US" dirty="0">
                <a:latin typeface="Courier" pitchFamily="18" charset="0"/>
              </a:rPr>
              <a:t>        password = input("Try again: ")</a:t>
            </a:r>
          </a:p>
          <a:p>
            <a:r>
              <a:rPr lang="en-US" dirty="0">
                <a:latin typeface="Courier" pitchFamily="18" charset="0"/>
              </a:rPr>
              <a:t>        tries +=1</a:t>
            </a:r>
          </a:p>
          <a:p>
            <a:r>
              <a:rPr lang="en-US" dirty="0">
                <a:latin typeface="Courier" pitchFamily="18" charset="0"/>
              </a:rPr>
              <a:t>    if tries == 5:</a:t>
            </a:r>
          </a:p>
          <a:p>
            <a:r>
              <a:rPr lang="en-US" dirty="0">
                <a:latin typeface="Courier" pitchFamily="18" charset="0"/>
              </a:rPr>
              <a:t>        print("Okay, you've tried hard enough")</a:t>
            </a:r>
          </a:p>
          <a:p>
            <a:r>
              <a:rPr lang="en-US" dirty="0">
                <a:latin typeface="Courier" pitchFamily="18" charset="0"/>
              </a:rPr>
              <a:t>    else:</a:t>
            </a:r>
          </a:p>
          <a:p>
            <a:r>
              <a:rPr lang="en-US" dirty="0">
                <a:latin typeface="Courier" pitchFamily="18" charset="0"/>
              </a:rPr>
              <a:t>        print("Got it!!")</a:t>
            </a:r>
          </a:p>
        </p:txBody>
      </p:sp>
      <p:sp>
        <p:nvSpPr>
          <p:cNvPr id="8" name="Oval 7"/>
          <p:cNvSpPr/>
          <p:nvPr/>
        </p:nvSpPr>
        <p:spPr>
          <a:xfrm>
            <a:off x="3886200" y="2971800"/>
            <a:ext cx="533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1800" y="2133600"/>
            <a:ext cx="533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4400" y="2133600"/>
            <a:ext cx="533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00061" y="2133600"/>
            <a:ext cx="533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886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/>
              <a:t>Booleans in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12954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18" charset="0"/>
              </a:rPr>
              <a:t>def for_dummies1():</a:t>
            </a:r>
          </a:p>
          <a:p>
            <a:r>
              <a:rPr lang="en-US" dirty="0">
                <a:latin typeface="Courier" pitchFamily="18" charset="0"/>
              </a:rPr>
              <a:t>    password = input("Type your password: ")</a:t>
            </a:r>
          </a:p>
          <a:p>
            <a:r>
              <a:rPr lang="en-US" dirty="0">
                <a:latin typeface="Courier" pitchFamily="18" charset="0"/>
              </a:rPr>
              <a:t>    tries = 0</a:t>
            </a:r>
          </a:p>
          <a:p>
            <a:r>
              <a:rPr lang="en-US" dirty="0">
                <a:latin typeface="Courier" pitchFamily="18" charset="0"/>
              </a:rPr>
              <a:t>    while not(password == "chocolate" or tries &gt;= 5):</a:t>
            </a:r>
          </a:p>
          <a:p>
            <a:r>
              <a:rPr lang="en-US" dirty="0">
                <a:latin typeface="Courier" pitchFamily="18" charset="0"/>
              </a:rPr>
              <a:t>        password = input("Try again: ")</a:t>
            </a:r>
          </a:p>
          <a:p>
            <a:r>
              <a:rPr lang="en-US" dirty="0">
                <a:latin typeface="Courier" pitchFamily="18" charset="0"/>
              </a:rPr>
              <a:t>        tries +=1</a:t>
            </a:r>
          </a:p>
          <a:p>
            <a:r>
              <a:rPr lang="en-US" dirty="0">
                <a:latin typeface="Courier" pitchFamily="18" charset="0"/>
              </a:rPr>
              <a:t>    if tries == 5:</a:t>
            </a:r>
          </a:p>
          <a:p>
            <a:r>
              <a:rPr lang="en-US" dirty="0">
                <a:latin typeface="Courier" pitchFamily="18" charset="0"/>
              </a:rPr>
              <a:t>        print("Okay, you've tried hard enough")</a:t>
            </a:r>
          </a:p>
          <a:p>
            <a:r>
              <a:rPr lang="en-US" dirty="0">
                <a:latin typeface="Courier" pitchFamily="18" charset="0"/>
              </a:rPr>
              <a:t>    else:</a:t>
            </a:r>
          </a:p>
          <a:p>
            <a:r>
              <a:rPr lang="en-US" dirty="0">
                <a:latin typeface="Courier" pitchFamily="18" charset="0"/>
              </a:rPr>
              <a:t>        print("Got it!!")</a:t>
            </a:r>
          </a:p>
        </p:txBody>
      </p:sp>
      <p:sp>
        <p:nvSpPr>
          <p:cNvPr id="7" name="Oval 6"/>
          <p:cNvSpPr/>
          <p:nvPr/>
        </p:nvSpPr>
        <p:spPr>
          <a:xfrm>
            <a:off x="3886200" y="2971800"/>
            <a:ext cx="533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0" y="2137954"/>
            <a:ext cx="533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34400" y="2133600"/>
            <a:ext cx="533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15200" y="2133600"/>
            <a:ext cx="533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137954"/>
            <a:ext cx="533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903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Boolean Identities</a:t>
            </a:r>
          </a:p>
        </p:txBody>
      </p:sp>
      <p:pic>
        <p:nvPicPr>
          <p:cNvPr id="4" name="Picture 11" descr="17606_02_005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8559282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97331" y="5105401"/>
            <a:ext cx="7696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We also use: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Multiplication for AND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Addition for OR</a:t>
            </a:r>
          </a:p>
        </p:txBody>
      </p:sp>
    </p:spTree>
    <p:extLst>
      <p:ext uri="{BB962C8B-B14F-4D97-AF65-F5344CB8AC3E}">
        <p14:creationId xmlns:p14="http://schemas.microsoft.com/office/powerpoint/2010/main" val="6942241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/>
              <a:t>Proving Things using Truth Table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2667000"/>
          <a:ext cx="5029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</a:t>
                      </a:r>
                      <a:r>
                        <a:rPr lang="en-US" dirty="0">
                          <a:sym typeface="Symbol"/>
                        </a:rPr>
                        <a:t>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/>
                        </a:rPr>
                        <a:t>(</a:t>
                      </a:r>
                      <a:r>
                        <a:rPr lang="en-US" dirty="0"/>
                        <a:t>A </a:t>
                      </a:r>
                      <a:r>
                        <a:rPr lang="en-US" dirty="0">
                          <a:sym typeface="Symbol"/>
                        </a:rPr>
                        <a:t> 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4724400"/>
          <a:ext cx="62865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/>
                        </a:rPr>
                        <a:t></a:t>
                      </a:r>
                      <a:r>
                        <a:rPr lang="en-US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/>
                        </a:rPr>
                        <a:t>B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/>
                        </a:rPr>
                        <a:t>A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 B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38400" y="990601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Prove the first of deMorgan’s laws:</a:t>
            </a:r>
          </a:p>
          <a:p>
            <a:endParaRPr lang="en-US" sz="2400" dirty="0"/>
          </a:p>
          <a:p>
            <a:r>
              <a:rPr lang="en-US" sz="2400" dirty="0"/>
              <a:t>	          (AB)’ =  A’ + B’</a:t>
            </a:r>
          </a:p>
          <a:p>
            <a:r>
              <a:rPr lang="en-US" sz="2400" dirty="0">
                <a:sym typeface="Symbol"/>
              </a:rPr>
              <a:t>	(</a:t>
            </a:r>
            <a:r>
              <a:rPr lang="en-US" sz="2400" dirty="0"/>
              <a:t>A </a:t>
            </a:r>
            <a:r>
              <a:rPr lang="en-US" sz="2400" dirty="0">
                <a:sym typeface="Symbol"/>
              </a:rPr>
              <a:t> B)    =   </a:t>
            </a:r>
            <a:r>
              <a:rPr lang="en-US" sz="2400" dirty="0"/>
              <a:t>A </a:t>
            </a:r>
            <a:r>
              <a:rPr lang="en-US" sz="2400" dirty="0">
                <a:sym typeface="Symbol"/>
              </a:rPr>
              <a:t> B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40153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/>
              <a:t>Proving Things using Truth Table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2667000"/>
          <a:ext cx="5029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</a:t>
                      </a:r>
                      <a:r>
                        <a:rPr lang="en-US" dirty="0">
                          <a:sym typeface="Symbol"/>
                        </a:rPr>
                        <a:t>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/>
                        </a:rPr>
                        <a:t>(</a:t>
                      </a:r>
                      <a:r>
                        <a:rPr lang="en-US" dirty="0"/>
                        <a:t>A </a:t>
                      </a:r>
                      <a:r>
                        <a:rPr lang="en-US" dirty="0">
                          <a:sym typeface="Symbol"/>
                        </a:rPr>
                        <a:t> 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4724400"/>
          <a:ext cx="62865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/>
                        </a:rPr>
                        <a:t></a:t>
                      </a:r>
                      <a:r>
                        <a:rPr lang="en-US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/>
                        </a:rPr>
                        <a:t>B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/>
                        </a:rPr>
                        <a:t>A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 B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38400" y="990601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Prove the first of deMorgan’s laws: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>
                <a:sym typeface="Symbol"/>
              </a:rPr>
              <a:t>(</a:t>
            </a:r>
            <a:r>
              <a:rPr lang="en-US" sz="2400" dirty="0"/>
              <a:t>A </a:t>
            </a:r>
            <a:r>
              <a:rPr lang="en-US" sz="2400" dirty="0">
                <a:sym typeface="Symbol"/>
              </a:rPr>
              <a:t> B)       </a:t>
            </a:r>
            <a:r>
              <a:rPr lang="en-US" sz="2400" dirty="0"/>
              <a:t>A </a:t>
            </a:r>
            <a:r>
              <a:rPr lang="en-US" sz="2400" dirty="0">
                <a:sym typeface="Symbol"/>
              </a:rPr>
              <a:t> B 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5982788" y="2479766"/>
            <a:ext cx="1578429" cy="2133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15201" y="4613366"/>
            <a:ext cx="1578429" cy="2133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307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Boolean Circuits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2895600"/>
            <a:ext cx="53721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16002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28745796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Boolean Circuits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6002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647" y="2441305"/>
            <a:ext cx="6405154" cy="274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6665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Boolean Circuits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6002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38401"/>
            <a:ext cx="5791200" cy="296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7809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Boolean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066800"/>
            <a:ext cx="8229600" cy="5638800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/>
              <a:t>Not</a:t>
            </a:r>
          </a:p>
          <a:p>
            <a:pPr>
              <a:spcAft>
                <a:spcPts val="3000"/>
              </a:spcAft>
            </a:pPr>
            <a:r>
              <a:rPr lang="en-US" dirty="0"/>
              <a:t>And</a:t>
            </a:r>
          </a:p>
          <a:p>
            <a:pPr>
              <a:spcAft>
                <a:spcPts val="3000"/>
              </a:spcAft>
            </a:pPr>
            <a:r>
              <a:rPr lang="en-US" dirty="0"/>
              <a:t>Or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193" y="3053442"/>
            <a:ext cx="1471613" cy="88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954" y="2023829"/>
            <a:ext cx="1545057" cy="77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046" y="1066801"/>
            <a:ext cx="1591406" cy="63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13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Text Box 5">
            <a:extLst>
              <a:ext uri="{FF2B5EF4-FFF2-40B4-BE49-F238E27FC236}">
                <a16:creationId xmlns:a16="http://schemas.microsoft.com/office/drawing/2014/main" id="{E4E55985-BC99-5946-AC0E-5C1A18A6B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61" y="317156"/>
            <a:ext cx="6607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3200" b="1" dirty="0">
                <a:latin typeface="Times New Roman" charset="0"/>
                <a:ea typeface="新細明體" charset="-120"/>
              </a:rPr>
              <a:t>Programmable data processor model</a:t>
            </a:r>
          </a:p>
        </p:txBody>
      </p:sp>
      <p:pic>
        <p:nvPicPr>
          <p:cNvPr id="47112" name="Picture 8">
            <a:extLst>
              <a:ext uri="{FF2B5EF4-FFF2-40B4-BE49-F238E27FC236}">
                <a16:creationId xmlns:a16="http://schemas.microsoft.com/office/drawing/2014/main" id="{072EFAAA-C005-4843-A24E-C3305B833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57601"/>
            <a:ext cx="86296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7114" name="Text Box 10">
            <a:extLst>
              <a:ext uri="{FF2B5EF4-FFF2-40B4-BE49-F238E27FC236}">
                <a16:creationId xmlns:a16="http://schemas.microsoft.com/office/drawing/2014/main" id="{2F366E2D-719C-0240-9DD5-E4C154A03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61" y="1342039"/>
            <a:ext cx="7835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  <a:defRPr/>
            </a:pPr>
            <a:r>
              <a:rPr lang="en-US" altLang="zh-TW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rPr>
              <a:t> Computers</a:t>
            </a:r>
            <a:r>
              <a:rPr lang="en-US" altLang="zh-TW" sz="3200" dirty="0">
                <a:latin typeface="Arial" charset="0"/>
                <a:ea typeface="新細明體" charset="-120"/>
              </a:rPr>
              <a:t> – general-purpose machines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C483CC83-25F2-9443-9E28-97532A7D5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Program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1CA4E03-85A9-2F43-B9C6-2B9E41347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9144000" cy="4495800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en-US" altLang="zh-TW" dirty="0"/>
              <a:t> </a:t>
            </a:r>
            <a:r>
              <a:rPr lang="en-US" altLang="zh-TW" sz="2400" dirty="0"/>
              <a:t>A program </a:t>
            </a:r>
          </a:p>
          <a:p>
            <a:pPr lvl="1">
              <a:lnSpc>
                <a:spcPct val="70000"/>
              </a:lnSpc>
              <a:defRPr/>
            </a:pPr>
            <a:r>
              <a:rPr lang="en-US" altLang="zh-TW" dirty="0"/>
              <a:t>is a set of instructions that tells the computer what to do with data.</a:t>
            </a:r>
          </a:p>
          <a:p>
            <a:pPr lvl="1">
              <a:lnSpc>
                <a:spcPct val="70000"/>
              </a:lnSpc>
              <a:defRPr/>
            </a:pPr>
            <a:r>
              <a:rPr lang="en-US" altLang="zh-TW" dirty="0"/>
              <a:t>written in a computer language.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</TotalTime>
  <Words>3561</Words>
  <Application>Microsoft Office PowerPoint</Application>
  <PresentationFormat>Widescreen</PresentationFormat>
  <Paragraphs>975</Paragraphs>
  <Slides>78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8" baseType="lpstr">
      <vt:lpstr>Arial</vt:lpstr>
      <vt:lpstr>Arial Narrow</vt:lpstr>
      <vt:lpstr>Arial Unicode MS</vt:lpstr>
      <vt:lpstr>Calibri</vt:lpstr>
      <vt:lpstr>Calibri Light</vt:lpstr>
      <vt:lpstr>Courier</vt:lpstr>
      <vt:lpstr>Symbol</vt:lpstr>
      <vt:lpstr>Times New Roman</vt:lpstr>
      <vt:lpstr>Wingdings</vt:lpstr>
      <vt:lpstr>Office Theme</vt:lpstr>
      <vt:lpstr>Principles of Computing CPEG 110 Dr. Zubair Shah</vt:lpstr>
      <vt:lpstr>About me</vt:lpstr>
      <vt:lpstr>About Course</vt:lpstr>
      <vt:lpstr>About Course continue…</vt:lpstr>
      <vt:lpstr>Outline</vt:lpstr>
      <vt:lpstr>Part 1: Introduction to Computing</vt:lpstr>
      <vt:lpstr>PowerPoint Presentation</vt:lpstr>
      <vt:lpstr>PowerPoint Presentation</vt:lpstr>
      <vt:lpstr>Program</vt:lpstr>
      <vt:lpstr>PowerPoint Presentation</vt:lpstr>
      <vt:lpstr>PowerPoint Presentation</vt:lpstr>
      <vt:lpstr>Von Neumann Model</vt:lpstr>
      <vt:lpstr>PowerPoint Presentation</vt:lpstr>
      <vt:lpstr>PowerPoint Presentation</vt:lpstr>
      <vt:lpstr>Stored Program Concept</vt:lpstr>
      <vt:lpstr>Sequential Execution of Instructions</vt:lpstr>
      <vt:lpstr>PowerPoint Presentation</vt:lpstr>
      <vt:lpstr>Storing Data</vt:lpstr>
      <vt:lpstr>Data organization</vt:lpstr>
      <vt:lpstr>Requirements of  von Neumann model</vt:lpstr>
      <vt:lpstr>PowerPoint Presentation</vt:lpstr>
      <vt:lpstr>PowerPoint Presentation</vt:lpstr>
      <vt:lpstr>Part 2: Introduction to Number Systems</vt:lpstr>
      <vt:lpstr>Numbering Systems</vt:lpstr>
      <vt:lpstr>Characteristics of Numbering Systems</vt:lpstr>
      <vt:lpstr>Decimal Number System</vt:lpstr>
      <vt:lpstr>Binary Number System</vt:lpstr>
      <vt:lpstr>Binary Number System</vt:lpstr>
      <vt:lpstr>Binary Numbering Scale</vt:lpstr>
      <vt:lpstr>Octal Number System</vt:lpstr>
      <vt:lpstr>Hexadecimal Number System</vt:lpstr>
      <vt:lpstr>Significant Digits</vt:lpstr>
      <vt:lpstr>Positional Values of the numbers</vt:lpstr>
      <vt:lpstr>Division Algorithm</vt:lpstr>
      <vt:lpstr>Decimal to Binary Conversion</vt:lpstr>
      <vt:lpstr>Decimal to Binary Conversion Division Algorithm</vt:lpstr>
      <vt:lpstr>Decimal to Octal Conversion Division Algorithm</vt:lpstr>
      <vt:lpstr>Decimal to Hexadecimal Conversion Division Algorithm</vt:lpstr>
      <vt:lpstr>Multiplication Algorithm</vt:lpstr>
      <vt:lpstr>Binary to Decimal Conversion Multiplication Algorithm</vt:lpstr>
      <vt:lpstr>Octal to Decimal Conversion Multiplication Algorithm</vt:lpstr>
      <vt:lpstr>Hexadecimal to Decimal Conversion Multiplication Algorithm</vt:lpstr>
      <vt:lpstr>Conversion between other number systems</vt:lpstr>
      <vt:lpstr>Indirect Conversion</vt:lpstr>
      <vt:lpstr>Direct Conversion Binary to Octal</vt:lpstr>
      <vt:lpstr>Direct Conversion Octal to Binary</vt:lpstr>
      <vt:lpstr>Direct Conversion Binary to Hexadecimal</vt:lpstr>
      <vt:lpstr>Direct Conversion Hexadecimal to Binary</vt:lpstr>
      <vt:lpstr>Octal to Hexadecimal and back</vt:lpstr>
      <vt:lpstr>Part 3: Basics of Boolean Logic</vt:lpstr>
      <vt:lpstr>Computing Is About Boolean Logic</vt:lpstr>
      <vt:lpstr>Boolean Operators</vt:lpstr>
      <vt:lpstr>Boolean Operators</vt:lpstr>
      <vt:lpstr>Boolean Operators</vt:lpstr>
      <vt:lpstr>Boolean Operators</vt:lpstr>
      <vt:lpstr>Boolean Operators</vt:lpstr>
      <vt:lpstr>Boolean Operators</vt:lpstr>
      <vt:lpstr>Boolean Operators</vt:lpstr>
      <vt:lpstr>Boolean Operators</vt:lpstr>
      <vt:lpstr>Boolean Operators</vt:lpstr>
      <vt:lpstr>Boolean Operators</vt:lpstr>
      <vt:lpstr>Boolean Logic</vt:lpstr>
      <vt:lpstr>Using Boolean Logic</vt:lpstr>
      <vt:lpstr>Using Boolean Logic</vt:lpstr>
      <vt:lpstr>Using Boolean Logic</vt:lpstr>
      <vt:lpstr>Using Boolean Logic</vt:lpstr>
      <vt:lpstr>Using Boolean Logic</vt:lpstr>
      <vt:lpstr>Using Boolean Logic</vt:lpstr>
      <vt:lpstr>Booleans in Python</vt:lpstr>
      <vt:lpstr>Booleans in Python</vt:lpstr>
      <vt:lpstr>Booleans in Python</vt:lpstr>
      <vt:lpstr>Boolean Identities</vt:lpstr>
      <vt:lpstr>Proving Things using Truth Table</vt:lpstr>
      <vt:lpstr>Proving Things using Truth Table</vt:lpstr>
      <vt:lpstr>Boolean Circuits</vt:lpstr>
      <vt:lpstr>Boolean Circuits</vt:lpstr>
      <vt:lpstr>Boolean Circuits</vt:lpstr>
      <vt:lpstr>Boolean Gates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Computing CPEG 110</dc:title>
  <dc:creator>Dr. Zubair Shah</dc:creator>
  <cp:lastModifiedBy>Dr. Zubair Shah</cp:lastModifiedBy>
  <cp:revision>12</cp:revision>
  <dcterms:created xsi:type="dcterms:W3CDTF">2020-08-16T13:57:50Z</dcterms:created>
  <dcterms:modified xsi:type="dcterms:W3CDTF">2023-08-23T13:27:03Z</dcterms:modified>
</cp:coreProperties>
</file>