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2"/>
  </p:notesMasterIdLst>
  <p:sldIdLst>
    <p:sldId id="259" r:id="rId2"/>
    <p:sldId id="261" r:id="rId3"/>
    <p:sldId id="260" r:id="rId4"/>
    <p:sldId id="262" r:id="rId5"/>
    <p:sldId id="263" r:id="rId6"/>
    <p:sldId id="264" r:id="rId7"/>
    <p:sldId id="265" r:id="rId8"/>
    <p:sldId id="266" r:id="rId9"/>
    <p:sldId id="267" r:id="rId10"/>
    <p:sldId id="268" r:id="rId11"/>
    <p:sldId id="361" r:id="rId12"/>
    <p:sldId id="374" r:id="rId13"/>
    <p:sldId id="344" r:id="rId14"/>
    <p:sldId id="345" r:id="rId15"/>
    <p:sldId id="359" r:id="rId16"/>
    <p:sldId id="347" r:id="rId17"/>
    <p:sldId id="369" r:id="rId18"/>
    <p:sldId id="371" r:id="rId19"/>
    <p:sldId id="346" r:id="rId20"/>
    <p:sldId id="351" r:id="rId21"/>
    <p:sldId id="348" r:id="rId22"/>
    <p:sldId id="372" r:id="rId23"/>
    <p:sldId id="362" r:id="rId24"/>
    <p:sldId id="375" r:id="rId25"/>
    <p:sldId id="368" r:id="rId26"/>
    <p:sldId id="364" r:id="rId27"/>
    <p:sldId id="365" r:id="rId28"/>
    <p:sldId id="366" r:id="rId29"/>
    <p:sldId id="376" r:id="rId30"/>
    <p:sldId id="3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E3E78-2775-4652-B646-8E502A79ACB6}" v="72" dt="2022-08-09T10:51:54.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Zubair Shah" userId="c6492983-8ddd-4135-b34f-0085e0bad6c6" providerId="ADAL" clId="{E2AA7CC7-DB8A-48FF-ACB2-AA5B05A2F7D3}"/>
    <pc:docChg chg="undo redo custSel mod addSld delSld modSld sldOrd">
      <pc:chgData name="Dr. Zubair Shah" userId="c6492983-8ddd-4135-b34f-0085e0bad6c6" providerId="ADAL" clId="{E2AA7CC7-DB8A-48FF-ACB2-AA5B05A2F7D3}" dt="2020-08-31T11:42:21.282" v="2382" actId="6549"/>
      <pc:docMkLst>
        <pc:docMk/>
      </pc:docMkLst>
      <pc:sldChg chg="del">
        <pc:chgData name="Dr. Zubair Shah" userId="c6492983-8ddd-4135-b34f-0085e0bad6c6" providerId="ADAL" clId="{E2AA7CC7-DB8A-48FF-ACB2-AA5B05A2F7D3}" dt="2020-08-25T11:25:17.990" v="0" actId="47"/>
        <pc:sldMkLst>
          <pc:docMk/>
          <pc:sldMk cId="0" sldId="257"/>
        </pc:sldMkLst>
      </pc:sldChg>
      <pc:sldChg chg="del">
        <pc:chgData name="Dr. Zubair Shah" userId="c6492983-8ddd-4135-b34f-0085e0bad6c6" providerId="ADAL" clId="{E2AA7CC7-DB8A-48FF-ACB2-AA5B05A2F7D3}" dt="2020-08-25T11:25:17.990" v="0" actId="47"/>
        <pc:sldMkLst>
          <pc:docMk/>
          <pc:sldMk cId="0" sldId="258"/>
        </pc:sldMkLst>
      </pc:sldChg>
      <pc:sldChg chg="addSp modSp mod setBg">
        <pc:chgData name="Dr. Zubair Shah" userId="c6492983-8ddd-4135-b34f-0085e0bad6c6" providerId="ADAL" clId="{E2AA7CC7-DB8A-48FF-ACB2-AA5B05A2F7D3}" dt="2020-08-25T11:56:16.940" v="625" actId="26606"/>
        <pc:sldMkLst>
          <pc:docMk/>
          <pc:sldMk cId="0" sldId="259"/>
        </pc:sldMkLst>
        <pc:spChg chg="mod">
          <ac:chgData name="Dr. Zubair Shah" userId="c6492983-8ddd-4135-b34f-0085e0bad6c6" providerId="ADAL" clId="{E2AA7CC7-DB8A-48FF-ACB2-AA5B05A2F7D3}" dt="2020-08-25T11:56:16.940" v="625" actId="26606"/>
          <ac:spMkLst>
            <pc:docMk/>
            <pc:sldMk cId="0" sldId="259"/>
            <ac:spMk id="2050" creationId="{776B0F29-E19D-4183-9233-1075FDB17F23}"/>
          </ac:spMkLst>
        </pc:spChg>
        <pc:spChg chg="add">
          <ac:chgData name="Dr. Zubair Shah" userId="c6492983-8ddd-4135-b34f-0085e0bad6c6" providerId="ADAL" clId="{E2AA7CC7-DB8A-48FF-ACB2-AA5B05A2F7D3}" dt="2020-08-25T11:56:16.940" v="625" actId="26606"/>
          <ac:spMkLst>
            <pc:docMk/>
            <pc:sldMk cId="0" sldId="259"/>
            <ac:spMk id="2052" creationId="{12516CFA-65A7-4E78-BAF2-F437E0567C8B}"/>
          </ac:spMkLst>
        </pc:spChg>
        <pc:spChg chg="add">
          <ac:chgData name="Dr. Zubair Shah" userId="c6492983-8ddd-4135-b34f-0085e0bad6c6" providerId="ADAL" clId="{E2AA7CC7-DB8A-48FF-ACB2-AA5B05A2F7D3}" dt="2020-08-25T11:56:16.940" v="625" actId="26606"/>
          <ac:spMkLst>
            <pc:docMk/>
            <pc:sldMk cId="0" sldId="259"/>
            <ac:spMk id="2053" creationId="{64583843-30E4-4091-87E1-A4A4965105EA}"/>
          </ac:spMkLst>
        </pc:spChg>
        <pc:grpChg chg="add">
          <ac:chgData name="Dr. Zubair Shah" userId="c6492983-8ddd-4135-b34f-0085e0bad6c6" providerId="ADAL" clId="{E2AA7CC7-DB8A-48FF-ACB2-AA5B05A2F7D3}" dt="2020-08-25T11:56:16.940" v="625" actId="26606"/>
          <ac:grpSpMkLst>
            <pc:docMk/>
            <pc:sldMk cId="0" sldId="259"/>
            <ac:grpSpMk id="81" creationId="{E7D4F600-F737-4482-BC99-1E1FFC82630C}"/>
          </ac:grpSpMkLst>
        </pc:grpChg>
        <pc:grpChg chg="add">
          <ac:chgData name="Dr. Zubair Shah" userId="c6492983-8ddd-4135-b34f-0085e0bad6c6" providerId="ADAL" clId="{E2AA7CC7-DB8A-48FF-ACB2-AA5B05A2F7D3}" dt="2020-08-25T11:56:16.940" v="625" actId="26606"/>
          <ac:grpSpMkLst>
            <pc:docMk/>
            <pc:sldMk cId="0" sldId="259"/>
            <ac:grpSpMk id="2054" creationId="{AE0D2D7F-1DF5-4798-9E63-A71E2D15886B}"/>
          </ac:grpSpMkLst>
        </pc:grpChg>
      </pc:sldChg>
      <pc:sldChg chg="modSp del">
        <pc:chgData name="Dr. Zubair Shah" userId="c6492983-8ddd-4135-b34f-0085e0bad6c6" providerId="ADAL" clId="{E2AA7CC7-DB8A-48FF-ACB2-AA5B05A2F7D3}" dt="2020-08-30T13:34:46.882" v="2201" actId="20577"/>
        <pc:sldMkLst>
          <pc:docMk/>
          <pc:sldMk cId="2502839282" sldId="260"/>
        </pc:sldMkLst>
        <pc:spChg chg="mod">
          <ac:chgData name="Dr. Zubair Shah" userId="c6492983-8ddd-4135-b34f-0085e0bad6c6" providerId="ADAL" clId="{E2AA7CC7-DB8A-48FF-ACB2-AA5B05A2F7D3}" dt="2020-08-25T11:56:32.159" v="627" actId="26606"/>
          <ac:spMkLst>
            <pc:docMk/>
            <pc:sldMk cId="2502839282" sldId="260"/>
            <ac:spMk id="2" creationId="{CBB4364C-B703-4880-9E45-48F3392CF18F}"/>
          </ac:spMkLst>
        </pc:spChg>
        <pc:spChg chg="del mod">
          <ac:chgData name="Dr. Zubair Shah" userId="c6492983-8ddd-4135-b34f-0085e0bad6c6" providerId="ADAL" clId="{E2AA7CC7-DB8A-48FF-ACB2-AA5B05A2F7D3}" dt="2020-08-25T11:56:32.159" v="627" actId="26606"/>
          <ac:spMkLst>
            <pc:docMk/>
            <pc:sldMk cId="2502839282" sldId="260"/>
            <ac:spMk id="3" creationId="{1A01104F-88BE-4D1D-B870-D6E0BCDE8A5D}"/>
          </ac:spMkLst>
        </pc:spChg>
        <pc:spChg chg="add">
          <ac:chgData name="Dr. Zubair Shah" userId="c6492983-8ddd-4135-b34f-0085e0bad6c6" providerId="ADAL" clId="{E2AA7CC7-DB8A-48FF-ACB2-AA5B05A2F7D3}" dt="2020-08-25T11:56:32.159" v="627" actId="26606"/>
          <ac:spMkLst>
            <pc:docMk/>
            <pc:sldMk cId="2502839282" sldId="260"/>
            <ac:spMk id="9" creationId="{68575C10-8187-4AC4-AD72-C754EAFD2867}"/>
          </ac:spMkLst>
        </pc:spChg>
        <pc:graphicFrameChg chg="add mod">
          <ac:chgData name="Dr. Zubair Shah" userId="c6492983-8ddd-4135-b34f-0085e0bad6c6" providerId="ADAL" clId="{E2AA7CC7-DB8A-48FF-ACB2-AA5B05A2F7D3}" dt="2020-08-30T13:34:46.882" v="2201" actId="20577"/>
          <ac:graphicFrameMkLst>
            <pc:docMk/>
            <pc:sldMk cId="2502839282" sldId="260"/>
            <ac:graphicFrameMk id="5" creationId="{6FEC0795-EAD0-44A1-821A-BEB1328AAC09}"/>
          </ac:graphicFrameMkLst>
        </pc:graphicFrameChg>
        <pc:cxnChg chg="add">
          <ac:chgData name="Dr. Zubair Shah" userId="c6492983-8ddd-4135-b34f-0085e0bad6c6" providerId="ADAL" clId="{E2AA7CC7-DB8A-48FF-ACB2-AA5B05A2F7D3}" dt="2020-08-25T11:56:32.159" v="627" actId="26606"/>
          <ac:cxnSpMkLst>
            <pc:docMk/>
            <pc:sldMk cId="2502839282" sldId="260"/>
            <ac:cxnSpMk id="11" creationId="{74E776C9-ED67-41B7-B3A3-4DF76EF3ACEE}"/>
          </ac:cxnSpMkLst>
        </pc:cxnChg>
      </pc:sldChg>
      <pc:sldChg chg="addSp delSp modSp new mod setBg">
        <pc:chgData name="Dr. Zubair Shah" userId="c6492983-8ddd-4135-b34f-0085e0bad6c6" providerId="ADAL" clId="{E2AA7CC7-DB8A-48FF-ACB2-AA5B05A2F7D3}" dt="2020-08-26T10:36:20.811" v="2094" actId="20577"/>
        <pc:sldMkLst>
          <pc:docMk/>
          <pc:sldMk cId="1303207199" sldId="261"/>
        </pc:sldMkLst>
        <pc:spChg chg="mod">
          <ac:chgData name="Dr. Zubair Shah" userId="c6492983-8ddd-4135-b34f-0085e0bad6c6" providerId="ADAL" clId="{E2AA7CC7-DB8A-48FF-ACB2-AA5B05A2F7D3}" dt="2020-08-25T11:56:22.525" v="626" actId="26606"/>
          <ac:spMkLst>
            <pc:docMk/>
            <pc:sldMk cId="1303207199" sldId="261"/>
            <ac:spMk id="2" creationId="{D4BD9816-D646-4286-9254-FDA4D6C9A315}"/>
          </ac:spMkLst>
        </pc:spChg>
        <pc:spChg chg="del mod">
          <ac:chgData name="Dr. Zubair Shah" userId="c6492983-8ddd-4135-b34f-0085e0bad6c6" providerId="ADAL" clId="{E2AA7CC7-DB8A-48FF-ACB2-AA5B05A2F7D3}" dt="2020-08-25T11:56:22.525" v="626" actId="26606"/>
          <ac:spMkLst>
            <pc:docMk/>
            <pc:sldMk cId="1303207199" sldId="261"/>
            <ac:spMk id="3" creationId="{30CEA488-3B6F-4C78-8DC0-25BCE745D50B}"/>
          </ac:spMkLst>
        </pc:spChg>
        <pc:spChg chg="add">
          <ac:chgData name="Dr. Zubair Shah" userId="c6492983-8ddd-4135-b34f-0085e0bad6c6" providerId="ADAL" clId="{E2AA7CC7-DB8A-48FF-ACB2-AA5B05A2F7D3}" dt="2020-08-25T11:56:22.525" v="626" actId="26606"/>
          <ac:spMkLst>
            <pc:docMk/>
            <pc:sldMk cId="1303207199" sldId="261"/>
            <ac:spMk id="9" creationId="{B819A166-7571-4003-A6B8-B62034C3ED30}"/>
          </ac:spMkLst>
        </pc:spChg>
        <pc:graphicFrameChg chg="add mod">
          <ac:chgData name="Dr. Zubair Shah" userId="c6492983-8ddd-4135-b34f-0085e0bad6c6" providerId="ADAL" clId="{E2AA7CC7-DB8A-48FF-ACB2-AA5B05A2F7D3}" dt="2020-08-26T10:36:20.811" v="2094" actId="20577"/>
          <ac:graphicFrameMkLst>
            <pc:docMk/>
            <pc:sldMk cId="1303207199" sldId="261"/>
            <ac:graphicFrameMk id="5" creationId="{F969CF46-DFA3-4D4D-A1E1-3C235D7E4652}"/>
          </ac:graphicFrameMkLst>
        </pc:graphicFrameChg>
      </pc:sldChg>
      <pc:sldChg chg="del">
        <pc:chgData name="Dr. Zubair Shah" userId="c6492983-8ddd-4135-b34f-0085e0bad6c6" providerId="ADAL" clId="{E2AA7CC7-DB8A-48FF-ACB2-AA5B05A2F7D3}" dt="2020-08-25T11:25:17.990" v="0" actId="47"/>
        <pc:sldMkLst>
          <pc:docMk/>
          <pc:sldMk cId="3457043000" sldId="261"/>
        </pc:sldMkLst>
      </pc:sldChg>
      <pc:sldChg chg="modSp del mod">
        <pc:chgData name="Dr. Zubair Shah" userId="c6492983-8ddd-4135-b34f-0085e0bad6c6" providerId="ADAL" clId="{E2AA7CC7-DB8A-48FF-ACB2-AA5B05A2F7D3}" dt="2020-08-30T14:28:05.226" v="2272" actId="6549"/>
        <pc:sldMkLst>
          <pc:docMk/>
          <pc:sldMk cId="1415409761" sldId="262"/>
        </pc:sldMkLst>
        <pc:spChg chg="mod">
          <ac:chgData name="Dr. Zubair Shah" userId="c6492983-8ddd-4135-b34f-0085e0bad6c6" providerId="ADAL" clId="{E2AA7CC7-DB8A-48FF-ACB2-AA5B05A2F7D3}" dt="2020-08-25T11:56:46.218" v="630" actId="26606"/>
          <ac:spMkLst>
            <pc:docMk/>
            <pc:sldMk cId="1415409761" sldId="262"/>
            <ac:spMk id="2" creationId="{B4A7D1D6-C6FC-49DB-93DC-A7B518F70C8D}"/>
          </ac:spMkLst>
        </pc:spChg>
        <pc:spChg chg="mod">
          <ac:chgData name="Dr. Zubair Shah" userId="c6492983-8ddd-4135-b34f-0085e0bad6c6" providerId="ADAL" clId="{E2AA7CC7-DB8A-48FF-ACB2-AA5B05A2F7D3}" dt="2020-08-30T14:28:05.226" v="2272" actId="6549"/>
          <ac:spMkLst>
            <pc:docMk/>
            <pc:sldMk cId="1415409761" sldId="262"/>
            <ac:spMk id="3" creationId="{12203E00-68AA-40D9-8D01-795492DD16EE}"/>
          </ac:spMkLst>
        </pc:spChg>
        <pc:spChg chg="add del">
          <ac:chgData name="Dr. Zubair Shah" userId="c6492983-8ddd-4135-b34f-0085e0bad6c6" providerId="ADAL" clId="{E2AA7CC7-DB8A-48FF-ACB2-AA5B05A2F7D3}" dt="2020-08-25T11:56:46.204" v="629" actId="26606"/>
          <ac:spMkLst>
            <pc:docMk/>
            <pc:sldMk cId="1415409761" sldId="262"/>
            <ac:spMk id="8" creationId="{081EA652-8C6A-4E69-BEB9-170809474553}"/>
          </ac:spMkLst>
        </pc:spChg>
        <pc:spChg chg="add del">
          <ac:chgData name="Dr. Zubair Shah" userId="c6492983-8ddd-4135-b34f-0085e0bad6c6" providerId="ADAL" clId="{E2AA7CC7-DB8A-48FF-ACB2-AA5B05A2F7D3}" dt="2020-08-25T11:56:46.204" v="629" actId="26606"/>
          <ac:spMkLst>
            <pc:docMk/>
            <pc:sldMk cId="1415409761" sldId="262"/>
            <ac:spMk id="10" creationId="{5298780A-33B9-4EA2-8F67-DE68AD62841B}"/>
          </ac:spMkLst>
        </pc:spChg>
        <pc:spChg chg="add del">
          <ac:chgData name="Dr. Zubair Shah" userId="c6492983-8ddd-4135-b34f-0085e0bad6c6" providerId="ADAL" clId="{E2AA7CC7-DB8A-48FF-ACB2-AA5B05A2F7D3}" dt="2020-08-25T11:56:46.204" v="629" actId="26606"/>
          <ac:spMkLst>
            <pc:docMk/>
            <pc:sldMk cId="1415409761" sldId="262"/>
            <ac:spMk id="12" creationId="{7F488E8B-4E1E-4402-8935-D4E6C02615C7}"/>
          </ac:spMkLst>
        </pc:spChg>
        <pc:spChg chg="add">
          <ac:chgData name="Dr. Zubair Shah" userId="c6492983-8ddd-4135-b34f-0085e0bad6c6" providerId="ADAL" clId="{E2AA7CC7-DB8A-48FF-ACB2-AA5B05A2F7D3}" dt="2020-08-25T11:56:46.218" v="630" actId="26606"/>
          <ac:spMkLst>
            <pc:docMk/>
            <pc:sldMk cId="1415409761" sldId="262"/>
            <ac:spMk id="15" creationId="{D5B0017B-2ECA-49AF-B397-DC140825DF8D}"/>
          </ac:spMkLst>
        </pc:spChg>
        <pc:spChg chg="add">
          <ac:chgData name="Dr. Zubair Shah" userId="c6492983-8ddd-4135-b34f-0085e0bad6c6" providerId="ADAL" clId="{E2AA7CC7-DB8A-48FF-ACB2-AA5B05A2F7D3}" dt="2020-08-25T11:56:46.218" v="630" actId="26606"/>
          <ac:spMkLst>
            <pc:docMk/>
            <pc:sldMk cId="1415409761" sldId="262"/>
            <ac:spMk id="16" creationId="{B6CDA21F-E7AF-4C75-8395-33F58D5B0E45}"/>
          </ac:spMkLst>
        </pc:spChg>
        <pc:grpChg chg="add">
          <ac:chgData name="Dr. Zubair Shah" userId="c6492983-8ddd-4135-b34f-0085e0bad6c6" providerId="ADAL" clId="{E2AA7CC7-DB8A-48FF-ACB2-AA5B05A2F7D3}" dt="2020-08-25T11:56:46.218" v="630" actId="26606"/>
          <ac:grpSpMkLst>
            <pc:docMk/>
            <pc:sldMk cId="1415409761" sldId="262"/>
            <ac:grpSpMk id="18" creationId="{AE1C45F0-260A-458C-96ED-C1F6D2151219}"/>
          </ac:grpSpMkLst>
        </pc:grpChg>
        <pc:cxnChg chg="add del">
          <ac:chgData name="Dr. Zubair Shah" userId="c6492983-8ddd-4135-b34f-0085e0bad6c6" providerId="ADAL" clId="{E2AA7CC7-DB8A-48FF-ACB2-AA5B05A2F7D3}" dt="2020-08-25T11:56:46.204" v="629" actId="26606"/>
          <ac:cxnSpMkLst>
            <pc:docMk/>
            <pc:sldMk cId="1415409761" sldId="262"/>
            <ac:cxnSpMk id="14" creationId="{23AAC9B5-8015-485C-ACF9-A750390E9A56}"/>
          </ac:cxnSpMkLst>
        </pc:cxnChg>
        <pc:cxnChg chg="add">
          <ac:chgData name="Dr. Zubair Shah" userId="c6492983-8ddd-4135-b34f-0085e0bad6c6" providerId="ADAL" clId="{E2AA7CC7-DB8A-48FF-ACB2-AA5B05A2F7D3}" dt="2020-08-25T11:56:46.218" v="630" actId="26606"/>
          <ac:cxnSpMkLst>
            <pc:docMk/>
            <pc:sldMk cId="1415409761" sldId="262"/>
            <ac:cxnSpMk id="17" creationId="{6CF1BAF6-AD41-4082-B212-8A1F9A2E8779}"/>
          </ac:cxnSpMkLst>
        </pc:cxnChg>
      </pc:sldChg>
      <pc:sldChg chg="del">
        <pc:chgData name="Dr. Zubair Shah" userId="c6492983-8ddd-4135-b34f-0085e0bad6c6" providerId="ADAL" clId="{E2AA7CC7-DB8A-48FF-ACB2-AA5B05A2F7D3}" dt="2020-08-25T11:25:17.990" v="0" actId="47"/>
        <pc:sldMkLst>
          <pc:docMk/>
          <pc:sldMk cId="418654231" sldId="263"/>
        </pc:sldMkLst>
      </pc:sldChg>
      <pc:sldChg chg="addSp modSp new mod setBg">
        <pc:chgData name="Dr. Zubair Shah" userId="c6492983-8ddd-4135-b34f-0085e0bad6c6" providerId="ADAL" clId="{E2AA7CC7-DB8A-48FF-ACB2-AA5B05A2F7D3}" dt="2020-08-25T11:56:01.481" v="624" actId="26606"/>
        <pc:sldMkLst>
          <pc:docMk/>
          <pc:sldMk cId="2705489316" sldId="263"/>
        </pc:sldMkLst>
        <pc:spChg chg="mod">
          <ac:chgData name="Dr. Zubair Shah" userId="c6492983-8ddd-4135-b34f-0085e0bad6c6" providerId="ADAL" clId="{E2AA7CC7-DB8A-48FF-ACB2-AA5B05A2F7D3}" dt="2020-08-25T11:56:01.481" v="624" actId="26606"/>
          <ac:spMkLst>
            <pc:docMk/>
            <pc:sldMk cId="2705489316" sldId="263"/>
            <ac:spMk id="2" creationId="{65AFE43E-3C2C-45DE-BEAA-BF31621C23E5}"/>
          </ac:spMkLst>
        </pc:spChg>
        <pc:spChg chg="mod">
          <ac:chgData name="Dr. Zubair Shah" userId="c6492983-8ddd-4135-b34f-0085e0bad6c6" providerId="ADAL" clId="{E2AA7CC7-DB8A-48FF-ACB2-AA5B05A2F7D3}" dt="2020-08-25T11:56:01.481" v="624" actId="26606"/>
          <ac:spMkLst>
            <pc:docMk/>
            <pc:sldMk cId="2705489316" sldId="263"/>
            <ac:spMk id="3" creationId="{833A4F72-84B7-4C0C-8440-FCB133697DB7}"/>
          </ac:spMkLst>
        </pc:spChg>
        <pc:spChg chg="add">
          <ac:chgData name="Dr. Zubair Shah" userId="c6492983-8ddd-4135-b34f-0085e0bad6c6" providerId="ADAL" clId="{E2AA7CC7-DB8A-48FF-ACB2-AA5B05A2F7D3}" dt="2020-08-25T11:56:01.481" v="624" actId="26606"/>
          <ac:spMkLst>
            <pc:docMk/>
            <pc:sldMk cId="2705489316" sldId="263"/>
            <ac:spMk id="8" creationId="{7CB4857B-ED7C-444D-9F04-2F885114A1C2}"/>
          </ac:spMkLst>
        </pc:spChg>
        <pc:spChg chg="add">
          <ac:chgData name="Dr. Zubair Shah" userId="c6492983-8ddd-4135-b34f-0085e0bad6c6" providerId="ADAL" clId="{E2AA7CC7-DB8A-48FF-ACB2-AA5B05A2F7D3}" dt="2020-08-25T11:56:01.481" v="624" actId="26606"/>
          <ac:spMkLst>
            <pc:docMk/>
            <pc:sldMk cId="2705489316" sldId="263"/>
            <ac:spMk id="10" creationId="{D18046FB-44EA-4FD8-A585-EA09A319B2D0}"/>
          </ac:spMkLst>
        </pc:spChg>
        <pc:spChg chg="add">
          <ac:chgData name="Dr. Zubair Shah" userId="c6492983-8ddd-4135-b34f-0085e0bad6c6" providerId="ADAL" clId="{E2AA7CC7-DB8A-48FF-ACB2-AA5B05A2F7D3}" dt="2020-08-25T11:56:01.481" v="624" actId="26606"/>
          <ac:spMkLst>
            <pc:docMk/>
            <pc:sldMk cId="2705489316" sldId="263"/>
            <ac:spMk id="12" creationId="{479F5F2B-8B58-4140-AE6A-51F6C67B18D9}"/>
          </ac:spMkLst>
        </pc:spChg>
      </pc:sldChg>
      <pc:sldChg chg="addSp delSp modSp new mod setBg setClrOvrMap delDesignElem">
        <pc:chgData name="Dr. Zubair Shah" userId="c6492983-8ddd-4135-b34f-0085e0bad6c6" providerId="ADAL" clId="{E2AA7CC7-DB8A-48FF-ACB2-AA5B05A2F7D3}" dt="2020-08-26T10:29:43.549" v="2022" actId="20577"/>
        <pc:sldMkLst>
          <pc:docMk/>
          <pc:sldMk cId="3472285492" sldId="264"/>
        </pc:sldMkLst>
        <pc:spChg chg="mod">
          <ac:chgData name="Dr. Zubair Shah" userId="c6492983-8ddd-4135-b34f-0085e0bad6c6" providerId="ADAL" clId="{E2AA7CC7-DB8A-48FF-ACB2-AA5B05A2F7D3}" dt="2020-08-25T11:55:42.283" v="623" actId="26606"/>
          <ac:spMkLst>
            <pc:docMk/>
            <pc:sldMk cId="3472285492" sldId="264"/>
            <ac:spMk id="2" creationId="{BFA2F3A6-4000-4316-903F-D74C2DD88C09}"/>
          </ac:spMkLst>
        </pc:spChg>
        <pc:spChg chg="del mod">
          <ac:chgData name="Dr. Zubair Shah" userId="c6492983-8ddd-4135-b34f-0085e0bad6c6" providerId="ADAL" clId="{E2AA7CC7-DB8A-48FF-ACB2-AA5B05A2F7D3}" dt="2020-08-25T11:55:42.283" v="623" actId="26606"/>
          <ac:spMkLst>
            <pc:docMk/>
            <pc:sldMk cId="3472285492" sldId="264"/>
            <ac:spMk id="3" creationId="{1F0F5505-6F46-44E0-9275-92D4B650C4B8}"/>
          </ac:spMkLst>
        </pc:spChg>
        <pc:spChg chg="add del">
          <ac:chgData name="Dr. Zubair Shah" userId="c6492983-8ddd-4135-b34f-0085e0bad6c6" providerId="ADAL" clId="{E2AA7CC7-DB8A-48FF-ACB2-AA5B05A2F7D3}" dt="2020-08-25T11:53:23.830" v="598" actId="26606"/>
          <ac:spMkLst>
            <pc:docMk/>
            <pc:sldMk cId="3472285492" sldId="264"/>
            <ac:spMk id="8" creationId="{76EFD3D9-44F0-4267-BCC1-1613E79D8274}"/>
          </ac:spMkLst>
        </pc:spChg>
        <pc:spChg chg="add">
          <ac:chgData name="Dr. Zubair Shah" userId="c6492983-8ddd-4135-b34f-0085e0bad6c6" providerId="ADAL" clId="{E2AA7CC7-DB8A-48FF-ACB2-AA5B05A2F7D3}" dt="2020-08-25T11:55:42.283" v="623" actId="26606"/>
          <ac:spMkLst>
            <pc:docMk/>
            <pc:sldMk cId="3472285492" sldId="264"/>
            <ac:spMk id="9" creationId="{D55CD764-972B-4CA5-A885-53E55C63E174}"/>
          </ac:spMkLst>
        </pc:spChg>
        <pc:spChg chg="add del">
          <ac:chgData name="Dr. Zubair Shah" userId="c6492983-8ddd-4135-b34f-0085e0bad6c6" providerId="ADAL" clId="{E2AA7CC7-DB8A-48FF-ACB2-AA5B05A2F7D3}" dt="2020-08-25T11:53:23.830" v="598" actId="26606"/>
          <ac:spMkLst>
            <pc:docMk/>
            <pc:sldMk cId="3472285492" sldId="264"/>
            <ac:spMk id="10" creationId="{A779A851-95D6-41AF-937A-B0E4B7F6FA8D}"/>
          </ac:spMkLst>
        </pc:spChg>
        <pc:spChg chg="add">
          <ac:chgData name="Dr. Zubair Shah" userId="c6492983-8ddd-4135-b34f-0085e0bad6c6" providerId="ADAL" clId="{E2AA7CC7-DB8A-48FF-ACB2-AA5B05A2F7D3}" dt="2020-08-25T11:55:42.283" v="623" actId="26606"/>
          <ac:spMkLst>
            <pc:docMk/>
            <pc:sldMk cId="3472285492" sldId="264"/>
            <ac:spMk id="11" creationId="{34165AB3-7006-4430-BCE3-25476BE13322}"/>
          </ac:spMkLst>
        </pc:spChg>
        <pc:spChg chg="add del">
          <ac:chgData name="Dr. Zubair Shah" userId="c6492983-8ddd-4135-b34f-0085e0bad6c6" providerId="ADAL" clId="{E2AA7CC7-DB8A-48FF-ACB2-AA5B05A2F7D3}" dt="2020-08-25T11:53:23.830" v="598" actId="26606"/>
          <ac:spMkLst>
            <pc:docMk/>
            <pc:sldMk cId="3472285492" sldId="264"/>
            <ac:spMk id="12" creationId="{953FB2E7-B6CB-429C-81EB-D9516D6D5C8D}"/>
          </ac:spMkLst>
        </pc:spChg>
        <pc:spChg chg="add del">
          <ac:chgData name="Dr. Zubair Shah" userId="c6492983-8ddd-4135-b34f-0085e0bad6c6" providerId="ADAL" clId="{E2AA7CC7-DB8A-48FF-ACB2-AA5B05A2F7D3}" dt="2020-08-25T11:53:23.830" v="598" actId="26606"/>
          <ac:spMkLst>
            <pc:docMk/>
            <pc:sldMk cId="3472285492" sldId="264"/>
            <ac:spMk id="14" creationId="{2EC40DB1-B719-4A13-9A4D-0966B4B27866}"/>
          </ac:spMkLst>
        </pc:spChg>
        <pc:spChg chg="add del">
          <ac:chgData name="Dr. Zubair Shah" userId="c6492983-8ddd-4135-b34f-0085e0bad6c6" providerId="ADAL" clId="{E2AA7CC7-DB8A-48FF-ACB2-AA5B05A2F7D3}" dt="2020-08-25T11:53:23.830" v="598" actId="26606"/>
          <ac:spMkLst>
            <pc:docMk/>
            <pc:sldMk cId="3472285492" sldId="264"/>
            <ac:spMk id="16" creationId="{82211336-CFF3-412D-868A-6679C1004C45}"/>
          </ac:spMkLst>
        </pc:spChg>
        <pc:spChg chg="add del">
          <ac:chgData name="Dr. Zubair Shah" userId="c6492983-8ddd-4135-b34f-0085e0bad6c6" providerId="ADAL" clId="{E2AA7CC7-DB8A-48FF-ACB2-AA5B05A2F7D3}" dt="2020-08-25T11:53:52.553" v="600"/>
          <ac:spMkLst>
            <pc:docMk/>
            <pc:sldMk cId="3472285492" sldId="264"/>
            <ac:spMk id="21" creationId="{3B854194-185D-494D-905C-7C7CB2E30F6E}"/>
          </ac:spMkLst>
        </pc:spChg>
        <pc:spChg chg="add del">
          <ac:chgData name="Dr. Zubair Shah" userId="c6492983-8ddd-4135-b34f-0085e0bad6c6" providerId="ADAL" clId="{E2AA7CC7-DB8A-48FF-ACB2-AA5B05A2F7D3}" dt="2020-08-25T11:53:52.553" v="600"/>
          <ac:spMkLst>
            <pc:docMk/>
            <pc:sldMk cId="3472285492" sldId="264"/>
            <ac:spMk id="23" creationId="{B4F5FA0D-0104-4987-8241-EFF7C85B88DE}"/>
          </ac:spMkLst>
        </pc:spChg>
        <pc:spChg chg="add">
          <ac:chgData name="Dr. Zubair Shah" userId="c6492983-8ddd-4135-b34f-0085e0bad6c6" providerId="ADAL" clId="{E2AA7CC7-DB8A-48FF-ACB2-AA5B05A2F7D3}" dt="2020-08-25T11:55:42.283" v="623" actId="26606"/>
          <ac:spMkLst>
            <pc:docMk/>
            <pc:sldMk cId="3472285492" sldId="264"/>
            <ac:spMk id="35" creationId="{E3E51905-F374-4E1A-97CF-B741584B74D5}"/>
          </ac:spMkLst>
        </pc:spChg>
        <pc:grpChg chg="add">
          <ac:chgData name="Dr. Zubair Shah" userId="c6492983-8ddd-4135-b34f-0085e0bad6c6" providerId="ADAL" clId="{E2AA7CC7-DB8A-48FF-ACB2-AA5B05A2F7D3}" dt="2020-08-25T11:55:42.283" v="623" actId="26606"/>
          <ac:grpSpMkLst>
            <pc:docMk/>
            <pc:sldMk cId="3472285492" sldId="264"/>
            <ac:grpSpMk id="13" creationId="{22725F33-435F-480E-996D-205671CDC409}"/>
          </ac:grpSpMkLst>
        </pc:grpChg>
        <pc:graphicFrameChg chg="add mod">
          <ac:chgData name="Dr. Zubair Shah" userId="c6492983-8ddd-4135-b34f-0085e0bad6c6" providerId="ADAL" clId="{E2AA7CC7-DB8A-48FF-ACB2-AA5B05A2F7D3}" dt="2020-08-26T10:29:43.549" v="2022" actId="20577"/>
          <ac:graphicFrameMkLst>
            <pc:docMk/>
            <pc:sldMk cId="3472285492" sldId="264"/>
            <ac:graphicFrameMk id="5" creationId="{DF28377C-CFCE-4F08-A6C1-658B43C7D84F}"/>
          </ac:graphicFrameMkLst>
        </pc:graphicFrameChg>
        <pc:picChg chg="add del">
          <ac:chgData name="Dr. Zubair Shah" userId="c6492983-8ddd-4135-b34f-0085e0bad6c6" providerId="ADAL" clId="{E2AA7CC7-DB8A-48FF-ACB2-AA5B05A2F7D3}" dt="2020-08-25T11:53:52.553" v="600"/>
          <ac:picMkLst>
            <pc:docMk/>
            <pc:sldMk cId="3472285492" sldId="264"/>
            <ac:picMk id="25" creationId="{2897127E-6CEF-446C-BE87-93B7C46E49D1}"/>
          </ac:picMkLst>
        </pc:picChg>
      </pc:sldChg>
      <pc:sldChg chg="del">
        <pc:chgData name="Dr. Zubair Shah" userId="c6492983-8ddd-4135-b34f-0085e0bad6c6" providerId="ADAL" clId="{E2AA7CC7-DB8A-48FF-ACB2-AA5B05A2F7D3}" dt="2020-08-25T11:25:17.990" v="0" actId="47"/>
        <pc:sldMkLst>
          <pc:docMk/>
          <pc:sldMk cId="2683427918" sldId="265"/>
        </pc:sldMkLst>
      </pc:sldChg>
      <pc:sldChg chg="addSp delSp modSp new mod setBg">
        <pc:chgData name="Dr. Zubair Shah" userId="c6492983-8ddd-4135-b34f-0085e0bad6c6" providerId="ADAL" clId="{E2AA7CC7-DB8A-48FF-ACB2-AA5B05A2F7D3}" dt="2020-08-30T13:48:44.994" v="2217"/>
        <pc:sldMkLst>
          <pc:docMk/>
          <pc:sldMk cId="4191765096" sldId="265"/>
        </pc:sldMkLst>
        <pc:spChg chg="mod">
          <ac:chgData name="Dr. Zubair Shah" userId="c6492983-8ddd-4135-b34f-0085e0bad6c6" providerId="ADAL" clId="{E2AA7CC7-DB8A-48FF-ACB2-AA5B05A2F7D3}" dt="2020-08-25T11:52:39.698" v="595" actId="26606"/>
          <ac:spMkLst>
            <pc:docMk/>
            <pc:sldMk cId="4191765096" sldId="265"/>
            <ac:spMk id="2" creationId="{D2E29A01-D099-4AD5-926F-9A71A58F025C}"/>
          </ac:spMkLst>
        </pc:spChg>
        <pc:spChg chg="del mod">
          <ac:chgData name="Dr. Zubair Shah" userId="c6492983-8ddd-4135-b34f-0085e0bad6c6" providerId="ADAL" clId="{E2AA7CC7-DB8A-48FF-ACB2-AA5B05A2F7D3}" dt="2020-08-25T11:52:39.698" v="595" actId="26606"/>
          <ac:spMkLst>
            <pc:docMk/>
            <pc:sldMk cId="4191765096" sldId="265"/>
            <ac:spMk id="3" creationId="{563DA8B4-55E9-4CFD-9531-BD4E99BFB8C4}"/>
          </ac:spMkLst>
        </pc:spChg>
        <pc:spChg chg="add">
          <ac:chgData name="Dr. Zubair Shah" userId="c6492983-8ddd-4135-b34f-0085e0bad6c6" providerId="ADAL" clId="{E2AA7CC7-DB8A-48FF-ACB2-AA5B05A2F7D3}" dt="2020-08-25T11:52:39.698" v="595" actId="26606"/>
          <ac:spMkLst>
            <pc:docMk/>
            <pc:sldMk cId="4191765096" sldId="265"/>
            <ac:spMk id="9" creationId="{2F56F8EA-3356-4455-9899-320874F6E465}"/>
          </ac:spMkLst>
        </pc:spChg>
        <pc:graphicFrameChg chg="add mod">
          <ac:chgData name="Dr. Zubair Shah" userId="c6492983-8ddd-4135-b34f-0085e0bad6c6" providerId="ADAL" clId="{E2AA7CC7-DB8A-48FF-ACB2-AA5B05A2F7D3}" dt="2020-08-30T13:48:44.994" v="2217"/>
          <ac:graphicFrameMkLst>
            <pc:docMk/>
            <pc:sldMk cId="4191765096" sldId="265"/>
            <ac:graphicFrameMk id="5" creationId="{A4BC0E5B-7E11-4D86-BA51-1111B03AA17B}"/>
          </ac:graphicFrameMkLst>
        </pc:graphicFrameChg>
      </pc:sldChg>
      <pc:sldChg chg="addSp delSp modSp new mod setBg">
        <pc:chgData name="Dr. Zubair Shah" userId="c6492983-8ddd-4135-b34f-0085e0bad6c6" providerId="ADAL" clId="{E2AA7CC7-DB8A-48FF-ACB2-AA5B05A2F7D3}" dt="2020-08-25T11:52:48.090" v="596" actId="26606"/>
        <pc:sldMkLst>
          <pc:docMk/>
          <pc:sldMk cId="3553100177" sldId="266"/>
        </pc:sldMkLst>
        <pc:spChg chg="mod">
          <ac:chgData name="Dr. Zubair Shah" userId="c6492983-8ddd-4135-b34f-0085e0bad6c6" providerId="ADAL" clId="{E2AA7CC7-DB8A-48FF-ACB2-AA5B05A2F7D3}" dt="2020-08-25T11:52:48.090" v="596" actId="26606"/>
          <ac:spMkLst>
            <pc:docMk/>
            <pc:sldMk cId="3553100177" sldId="266"/>
            <ac:spMk id="2" creationId="{2EDBFBCF-82C5-4E7C-B0A9-265FD1DDD2A5}"/>
          </ac:spMkLst>
        </pc:spChg>
        <pc:spChg chg="del mod">
          <ac:chgData name="Dr. Zubair Shah" userId="c6492983-8ddd-4135-b34f-0085e0bad6c6" providerId="ADAL" clId="{E2AA7CC7-DB8A-48FF-ACB2-AA5B05A2F7D3}" dt="2020-08-25T11:52:48.090" v="596" actId="26606"/>
          <ac:spMkLst>
            <pc:docMk/>
            <pc:sldMk cId="3553100177" sldId="266"/>
            <ac:spMk id="3" creationId="{FF2D9CEB-74AE-46CC-B2EB-AFAFA71B37C0}"/>
          </ac:spMkLst>
        </pc:spChg>
        <pc:spChg chg="add del">
          <ac:chgData name="Dr. Zubair Shah" userId="c6492983-8ddd-4135-b34f-0085e0bad6c6" providerId="ADAL" clId="{E2AA7CC7-DB8A-48FF-ACB2-AA5B05A2F7D3}" dt="2020-08-25T11:52:48.090" v="596" actId="26606"/>
          <ac:spMkLst>
            <pc:docMk/>
            <pc:sldMk cId="3553100177" sldId="266"/>
            <ac:spMk id="8" creationId="{907EF6B7-1338-4443-8C46-6A318D952DFD}"/>
          </ac:spMkLst>
        </pc:spChg>
        <pc:spChg chg="add del">
          <ac:chgData name="Dr. Zubair Shah" userId="c6492983-8ddd-4135-b34f-0085e0bad6c6" providerId="ADAL" clId="{E2AA7CC7-DB8A-48FF-ACB2-AA5B05A2F7D3}" dt="2020-08-25T11:52:48.090" v="596" actId="26606"/>
          <ac:spMkLst>
            <pc:docMk/>
            <pc:sldMk cId="3553100177" sldId="266"/>
            <ac:spMk id="10" creationId="{DAAE4CDD-124C-4DCF-9584-B6033B545DD5}"/>
          </ac:spMkLst>
        </pc:spChg>
        <pc:spChg chg="add del">
          <ac:chgData name="Dr. Zubair Shah" userId="c6492983-8ddd-4135-b34f-0085e0bad6c6" providerId="ADAL" clId="{E2AA7CC7-DB8A-48FF-ACB2-AA5B05A2F7D3}" dt="2020-08-25T11:52:48.090" v="596" actId="26606"/>
          <ac:spMkLst>
            <pc:docMk/>
            <pc:sldMk cId="3553100177" sldId="266"/>
            <ac:spMk id="12" creationId="{081E4A58-353D-44AE-B2FC-2A74E2E400F7}"/>
          </ac:spMkLst>
        </pc:spChg>
        <pc:spChg chg="add">
          <ac:chgData name="Dr. Zubair Shah" userId="c6492983-8ddd-4135-b34f-0085e0bad6c6" providerId="ADAL" clId="{E2AA7CC7-DB8A-48FF-ACB2-AA5B05A2F7D3}" dt="2020-08-25T11:52:48.090" v="596" actId="26606"/>
          <ac:spMkLst>
            <pc:docMk/>
            <pc:sldMk cId="3553100177" sldId="266"/>
            <ac:spMk id="18" creationId="{3A5B4632-C963-4296-86F0-79AA9EA5AE98}"/>
          </ac:spMkLst>
        </pc:spChg>
        <pc:graphicFrameChg chg="add">
          <ac:chgData name="Dr. Zubair Shah" userId="c6492983-8ddd-4135-b34f-0085e0bad6c6" providerId="ADAL" clId="{E2AA7CC7-DB8A-48FF-ACB2-AA5B05A2F7D3}" dt="2020-08-25T11:52:48.090" v="596" actId="26606"/>
          <ac:graphicFrameMkLst>
            <pc:docMk/>
            <pc:sldMk cId="3553100177" sldId="266"/>
            <ac:graphicFrameMk id="14" creationId="{66CBF478-517A-46F4-AC33-5882C863D7E9}"/>
          </ac:graphicFrameMkLst>
        </pc:graphicFrameChg>
      </pc:sldChg>
      <pc:sldChg chg="addSp delSp modSp new mod setBg">
        <pc:chgData name="Dr. Zubair Shah" userId="c6492983-8ddd-4135-b34f-0085e0bad6c6" providerId="ADAL" clId="{E2AA7CC7-DB8A-48FF-ACB2-AA5B05A2F7D3}" dt="2020-08-25T11:52:02.431" v="593" actId="26606"/>
        <pc:sldMkLst>
          <pc:docMk/>
          <pc:sldMk cId="1725091674" sldId="267"/>
        </pc:sldMkLst>
        <pc:spChg chg="mod ord">
          <ac:chgData name="Dr. Zubair Shah" userId="c6492983-8ddd-4135-b34f-0085e0bad6c6" providerId="ADAL" clId="{E2AA7CC7-DB8A-48FF-ACB2-AA5B05A2F7D3}" dt="2020-08-25T11:52:02.431" v="593" actId="26606"/>
          <ac:spMkLst>
            <pc:docMk/>
            <pc:sldMk cId="1725091674" sldId="267"/>
            <ac:spMk id="2" creationId="{EC694979-C75F-4F5D-86E8-BECD1D377CEB}"/>
          </ac:spMkLst>
        </pc:spChg>
        <pc:spChg chg="del">
          <ac:chgData name="Dr. Zubair Shah" userId="c6492983-8ddd-4135-b34f-0085e0bad6c6" providerId="ADAL" clId="{E2AA7CC7-DB8A-48FF-ACB2-AA5B05A2F7D3}" dt="2020-08-25T11:48:23.942" v="472"/>
          <ac:spMkLst>
            <pc:docMk/>
            <pc:sldMk cId="1725091674" sldId="267"/>
            <ac:spMk id="3" creationId="{84F12DBE-F57A-4C8F-94AC-8D3A54A8D3FD}"/>
          </ac:spMkLst>
        </pc:spChg>
        <pc:spChg chg="add">
          <ac:chgData name="Dr. Zubair Shah" userId="c6492983-8ddd-4135-b34f-0085e0bad6c6" providerId="ADAL" clId="{E2AA7CC7-DB8A-48FF-ACB2-AA5B05A2F7D3}" dt="2020-08-25T11:52:02.431" v="593" actId="26606"/>
          <ac:spMkLst>
            <pc:docMk/>
            <pc:sldMk cId="1725091674" sldId="267"/>
            <ac:spMk id="9" creationId="{37C89E4B-3C9F-44B9-8B86-D9E3D112D8EC}"/>
          </ac:spMkLst>
        </pc:spChg>
        <pc:picChg chg="add mod">
          <ac:chgData name="Dr. Zubair Shah" userId="c6492983-8ddd-4135-b34f-0085e0bad6c6" providerId="ADAL" clId="{E2AA7CC7-DB8A-48FF-ACB2-AA5B05A2F7D3}" dt="2020-08-25T11:52:02.431" v="593" actId="26606"/>
          <ac:picMkLst>
            <pc:docMk/>
            <pc:sldMk cId="1725091674" sldId="267"/>
            <ac:picMk id="4" creationId="{95745DCF-FB15-47C9-92A4-70103981C74B}"/>
          </ac:picMkLst>
        </pc:picChg>
        <pc:cxnChg chg="add">
          <ac:chgData name="Dr. Zubair Shah" userId="c6492983-8ddd-4135-b34f-0085e0bad6c6" providerId="ADAL" clId="{E2AA7CC7-DB8A-48FF-ACB2-AA5B05A2F7D3}" dt="2020-08-25T11:52:02.431" v="593" actId="26606"/>
          <ac:cxnSpMkLst>
            <pc:docMk/>
            <pc:sldMk cId="1725091674" sldId="267"/>
            <ac:cxnSpMk id="11" creationId="{AA2EAA10-076F-46BD-8F0F-B9A2FB77A85C}"/>
          </ac:cxnSpMkLst>
        </pc:cxnChg>
        <pc:cxnChg chg="add">
          <ac:chgData name="Dr. Zubair Shah" userId="c6492983-8ddd-4135-b34f-0085e0bad6c6" providerId="ADAL" clId="{E2AA7CC7-DB8A-48FF-ACB2-AA5B05A2F7D3}" dt="2020-08-25T11:52:02.431" v="593" actId="26606"/>
          <ac:cxnSpMkLst>
            <pc:docMk/>
            <pc:sldMk cId="1725091674" sldId="267"/>
            <ac:cxnSpMk id="13" creationId="{D891E407-403B-4764-86C9-33A56D3BCAA3}"/>
          </ac:cxnSpMkLst>
        </pc:cxnChg>
      </pc:sldChg>
      <pc:sldChg chg="addSp delSp modSp new mod setBg">
        <pc:chgData name="Dr. Zubair Shah" userId="c6492983-8ddd-4135-b34f-0085e0bad6c6" providerId="ADAL" clId="{E2AA7CC7-DB8A-48FF-ACB2-AA5B05A2F7D3}" dt="2020-08-25T11:51:43.277" v="592" actId="33524"/>
        <pc:sldMkLst>
          <pc:docMk/>
          <pc:sldMk cId="948026619" sldId="268"/>
        </pc:sldMkLst>
        <pc:spChg chg="mod ord">
          <ac:chgData name="Dr. Zubair Shah" userId="c6492983-8ddd-4135-b34f-0085e0bad6c6" providerId="ADAL" clId="{E2AA7CC7-DB8A-48FF-ACB2-AA5B05A2F7D3}" dt="2020-08-25T11:51:43.277" v="592" actId="33524"/>
          <ac:spMkLst>
            <pc:docMk/>
            <pc:sldMk cId="948026619" sldId="268"/>
            <ac:spMk id="2" creationId="{A8D9351D-E9F3-47C9-9952-CE20AB208A5B}"/>
          </ac:spMkLst>
        </pc:spChg>
        <pc:spChg chg="del">
          <ac:chgData name="Dr. Zubair Shah" userId="c6492983-8ddd-4135-b34f-0085e0bad6c6" providerId="ADAL" clId="{E2AA7CC7-DB8A-48FF-ACB2-AA5B05A2F7D3}" dt="2020-08-25T11:49:58.637" v="514"/>
          <ac:spMkLst>
            <pc:docMk/>
            <pc:sldMk cId="948026619" sldId="268"/>
            <ac:spMk id="3" creationId="{8CC1E0E3-10FF-460A-90AC-BEC8F3A2BC2B}"/>
          </ac:spMkLst>
        </pc:spChg>
        <pc:spChg chg="add">
          <ac:chgData name="Dr. Zubair Shah" userId="c6492983-8ddd-4135-b34f-0085e0bad6c6" providerId="ADAL" clId="{E2AA7CC7-DB8A-48FF-ACB2-AA5B05A2F7D3}" dt="2020-08-25T11:50:45.139" v="537" actId="26606"/>
          <ac:spMkLst>
            <pc:docMk/>
            <pc:sldMk cId="948026619" sldId="268"/>
            <ac:spMk id="9" creationId="{37C89E4B-3C9F-44B9-8B86-D9E3D112D8EC}"/>
          </ac:spMkLst>
        </pc:spChg>
        <pc:picChg chg="add mod">
          <ac:chgData name="Dr. Zubair Shah" userId="c6492983-8ddd-4135-b34f-0085e0bad6c6" providerId="ADAL" clId="{E2AA7CC7-DB8A-48FF-ACB2-AA5B05A2F7D3}" dt="2020-08-25T11:51:31.570" v="591" actId="1076"/>
          <ac:picMkLst>
            <pc:docMk/>
            <pc:sldMk cId="948026619" sldId="268"/>
            <ac:picMk id="4" creationId="{2D081E4B-EB16-4E78-807F-0500D55C2375}"/>
          </ac:picMkLst>
        </pc:picChg>
        <pc:cxnChg chg="add">
          <ac:chgData name="Dr. Zubair Shah" userId="c6492983-8ddd-4135-b34f-0085e0bad6c6" providerId="ADAL" clId="{E2AA7CC7-DB8A-48FF-ACB2-AA5B05A2F7D3}" dt="2020-08-25T11:50:45.139" v="537" actId="26606"/>
          <ac:cxnSpMkLst>
            <pc:docMk/>
            <pc:sldMk cId="948026619" sldId="268"/>
            <ac:cxnSpMk id="11" creationId="{AA2EAA10-076F-46BD-8F0F-B9A2FB77A85C}"/>
          </ac:cxnSpMkLst>
        </pc:cxnChg>
        <pc:cxnChg chg="add">
          <ac:chgData name="Dr. Zubair Shah" userId="c6492983-8ddd-4135-b34f-0085e0bad6c6" providerId="ADAL" clId="{E2AA7CC7-DB8A-48FF-ACB2-AA5B05A2F7D3}" dt="2020-08-25T11:50:45.139" v="537" actId="26606"/>
          <ac:cxnSpMkLst>
            <pc:docMk/>
            <pc:sldMk cId="948026619" sldId="268"/>
            <ac:cxnSpMk id="13" creationId="{D891E407-403B-4764-86C9-33A56D3BCAA3}"/>
          </ac:cxnSpMkLst>
        </pc:cxnChg>
      </pc:sldChg>
      <pc:sldChg chg="del">
        <pc:chgData name="Dr. Zubair Shah" userId="c6492983-8ddd-4135-b34f-0085e0bad6c6" providerId="ADAL" clId="{E2AA7CC7-DB8A-48FF-ACB2-AA5B05A2F7D3}" dt="2020-08-25T11:25:17.990" v="0" actId="47"/>
        <pc:sldMkLst>
          <pc:docMk/>
          <pc:sldMk cId="0" sldId="272"/>
        </pc:sldMkLst>
      </pc:sldChg>
      <pc:sldChg chg="del">
        <pc:chgData name="Dr. Zubair Shah" userId="c6492983-8ddd-4135-b34f-0085e0bad6c6" providerId="ADAL" clId="{E2AA7CC7-DB8A-48FF-ACB2-AA5B05A2F7D3}" dt="2020-08-25T11:25:17.990" v="0" actId="47"/>
        <pc:sldMkLst>
          <pc:docMk/>
          <pc:sldMk cId="0" sldId="273"/>
        </pc:sldMkLst>
      </pc:sldChg>
      <pc:sldChg chg="del">
        <pc:chgData name="Dr. Zubair Shah" userId="c6492983-8ddd-4135-b34f-0085e0bad6c6" providerId="ADAL" clId="{E2AA7CC7-DB8A-48FF-ACB2-AA5B05A2F7D3}" dt="2020-08-25T11:25:17.990" v="0" actId="47"/>
        <pc:sldMkLst>
          <pc:docMk/>
          <pc:sldMk cId="0" sldId="274"/>
        </pc:sldMkLst>
      </pc:sldChg>
      <pc:sldChg chg="del">
        <pc:chgData name="Dr. Zubair Shah" userId="c6492983-8ddd-4135-b34f-0085e0bad6c6" providerId="ADAL" clId="{E2AA7CC7-DB8A-48FF-ACB2-AA5B05A2F7D3}" dt="2020-08-25T11:25:17.990" v="0" actId="47"/>
        <pc:sldMkLst>
          <pc:docMk/>
          <pc:sldMk cId="0" sldId="275"/>
        </pc:sldMkLst>
      </pc:sldChg>
      <pc:sldChg chg="del">
        <pc:chgData name="Dr. Zubair Shah" userId="c6492983-8ddd-4135-b34f-0085e0bad6c6" providerId="ADAL" clId="{E2AA7CC7-DB8A-48FF-ACB2-AA5B05A2F7D3}" dt="2020-08-25T11:25:17.990" v="0" actId="47"/>
        <pc:sldMkLst>
          <pc:docMk/>
          <pc:sldMk cId="0" sldId="276"/>
        </pc:sldMkLst>
      </pc:sldChg>
      <pc:sldChg chg="del">
        <pc:chgData name="Dr. Zubair Shah" userId="c6492983-8ddd-4135-b34f-0085e0bad6c6" providerId="ADAL" clId="{E2AA7CC7-DB8A-48FF-ACB2-AA5B05A2F7D3}" dt="2020-08-25T11:25:17.990" v="0" actId="47"/>
        <pc:sldMkLst>
          <pc:docMk/>
          <pc:sldMk cId="3099083134" sldId="277"/>
        </pc:sldMkLst>
      </pc:sldChg>
      <pc:sldChg chg="del">
        <pc:chgData name="Dr. Zubair Shah" userId="c6492983-8ddd-4135-b34f-0085e0bad6c6" providerId="ADAL" clId="{E2AA7CC7-DB8A-48FF-ACB2-AA5B05A2F7D3}" dt="2020-08-25T11:25:17.990" v="0" actId="47"/>
        <pc:sldMkLst>
          <pc:docMk/>
          <pc:sldMk cId="0" sldId="278"/>
        </pc:sldMkLst>
      </pc:sldChg>
      <pc:sldChg chg="del">
        <pc:chgData name="Dr. Zubair Shah" userId="c6492983-8ddd-4135-b34f-0085e0bad6c6" providerId="ADAL" clId="{E2AA7CC7-DB8A-48FF-ACB2-AA5B05A2F7D3}" dt="2020-08-25T11:25:17.990" v="0" actId="47"/>
        <pc:sldMkLst>
          <pc:docMk/>
          <pc:sldMk cId="1502951331" sldId="279"/>
        </pc:sldMkLst>
      </pc:sldChg>
      <pc:sldChg chg="del">
        <pc:chgData name="Dr. Zubair Shah" userId="c6492983-8ddd-4135-b34f-0085e0bad6c6" providerId="ADAL" clId="{E2AA7CC7-DB8A-48FF-ACB2-AA5B05A2F7D3}" dt="2020-08-25T11:25:17.990" v="0" actId="47"/>
        <pc:sldMkLst>
          <pc:docMk/>
          <pc:sldMk cId="4043877543" sldId="280"/>
        </pc:sldMkLst>
      </pc:sldChg>
      <pc:sldChg chg="del">
        <pc:chgData name="Dr. Zubair Shah" userId="c6492983-8ddd-4135-b34f-0085e0bad6c6" providerId="ADAL" clId="{E2AA7CC7-DB8A-48FF-ACB2-AA5B05A2F7D3}" dt="2020-08-25T11:25:17.990" v="0" actId="47"/>
        <pc:sldMkLst>
          <pc:docMk/>
          <pc:sldMk cId="630396718" sldId="281"/>
        </pc:sldMkLst>
      </pc:sldChg>
      <pc:sldChg chg="del">
        <pc:chgData name="Dr. Zubair Shah" userId="c6492983-8ddd-4135-b34f-0085e0bad6c6" providerId="ADAL" clId="{E2AA7CC7-DB8A-48FF-ACB2-AA5B05A2F7D3}" dt="2020-08-25T11:25:17.990" v="0" actId="47"/>
        <pc:sldMkLst>
          <pc:docMk/>
          <pc:sldMk cId="2422615341" sldId="282"/>
        </pc:sldMkLst>
      </pc:sldChg>
      <pc:sldChg chg="del">
        <pc:chgData name="Dr. Zubair Shah" userId="c6492983-8ddd-4135-b34f-0085e0bad6c6" providerId="ADAL" clId="{E2AA7CC7-DB8A-48FF-ACB2-AA5B05A2F7D3}" dt="2020-08-25T11:25:17.990" v="0" actId="47"/>
        <pc:sldMkLst>
          <pc:docMk/>
          <pc:sldMk cId="2884273203" sldId="283"/>
        </pc:sldMkLst>
      </pc:sldChg>
      <pc:sldChg chg="del">
        <pc:chgData name="Dr. Zubair Shah" userId="c6492983-8ddd-4135-b34f-0085e0bad6c6" providerId="ADAL" clId="{E2AA7CC7-DB8A-48FF-ACB2-AA5B05A2F7D3}" dt="2020-08-25T11:25:17.990" v="0" actId="47"/>
        <pc:sldMkLst>
          <pc:docMk/>
          <pc:sldMk cId="0" sldId="284"/>
        </pc:sldMkLst>
      </pc:sldChg>
      <pc:sldChg chg="del">
        <pc:chgData name="Dr. Zubair Shah" userId="c6492983-8ddd-4135-b34f-0085e0bad6c6" providerId="ADAL" clId="{E2AA7CC7-DB8A-48FF-ACB2-AA5B05A2F7D3}" dt="2020-08-25T11:25:17.990" v="0" actId="47"/>
        <pc:sldMkLst>
          <pc:docMk/>
          <pc:sldMk cId="3533560301" sldId="285"/>
        </pc:sldMkLst>
      </pc:sldChg>
      <pc:sldChg chg="del">
        <pc:chgData name="Dr. Zubair Shah" userId="c6492983-8ddd-4135-b34f-0085e0bad6c6" providerId="ADAL" clId="{E2AA7CC7-DB8A-48FF-ACB2-AA5B05A2F7D3}" dt="2020-08-25T11:25:17.990" v="0" actId="47"/>
        <pc:sldMkLst>
          <pc:docMk/>
          <pc:sldMk cId="0" sldId="286"/>
        </pc:sldMkLst>
      </pc:sldChg>
      <pc:sldChg chg="del">
        <pc:chgData name="Dr. Zubair Shah" userId="c6492983-8ddd-4135-b34f-0085e0bad6c6" providerId="ADAL" clId="{E2AA7CC7-DB8A-48FF-ACB2-AA5B05A2F7D3}" dt="2020-08-25T11:25:17.990" v="0" actId="47"/>
        <pc:sldMkLst>
          <pc:docMk/>
          <pc:sldMk cId="0" sldId="287"/>
        </pc:sldMkLst>
      </pc:sldChg>
      <pc:sldChg chg="del">
        <pc:chgData name="Dr. Zubair Shah" userId="c6492983-8ddd-4135-b34f-0085e0bad6c6" providerId="ADAL" clId="{E2AA7CC7-DB8A-48FF-ACB2-AA5B05A2F7D3}" dt="2020-08-25T11:25:17.990" v="0" actId="47"/>
        <pc:sldMkLst>
          <pc:docMk/>
          <pc:sldMk cId="0" sldId="288"/>
        </pc:sldMkLst>
      </pc:sldChg>
      <pc:sldChg chg="del">
        <pc:chgData name="Dr. Zubair Shah" userId="c6492983-8ddd-4135-b34f-0085e0bad6c6" providerId="ADAL" clId="{E2AA7CC7-DB8A-48FF-ACB2-AA5B05A2F7D3}" dt="2020-08-25T11:25:17.990" v="0" actId="47"/>
        <pc:sldMkLst>
          <pc:docMk/>
          <pc:sldMk cId="0" sldId="290"/>
        </pc:sldMkLst>
      </pc:sldChg>
      <pc:sldChg chg="del">
        <pc:chgData name="Dr. Zubair Shah" userId="c6492983-8ddd-4135-b34f-0085e0bad6c6" providerId="ADAL" clId="{E2AA7CC7-DB8A-48FF-ACB2-AA5B05A2F7D3}" dt="2020-08-25T11:25:17.990" v="0" actId="47"/>
        <pc:sldMkLst>
          <pc:docMk/>
          <pc:sldMk cId="0" sldId="292"/>
        </pc:sldMkLst>
      </pc:sldChg>
      <pc:sldChg chg="del">
        <pc:chgData name="Dr. Zubair Shah" userId="c6492983-8ddd-4135-b34f-0085e0bad6c6" providerId="ADAL" clId="{E2AA7CC7-DB8A-48FF-ACB2-AA5B05A2F7D3}" dt="2020-08-25T11:25:17.990" v="0" actId="47"/>
        <pc:sldMkLst>
          <pc:docMk/>
          <pc:sldMk cId="0" sldId="293"/>
        </pc:sldMkLst>
      </pc:sldChg>
      <pc:sldChg chg="del">
        <pc:chgData name="Dr. Zubair Shah" userId="c6492983-8ddd-4135-b34f-0085e0bad6c6" providerId="ADAL" clId="{E2AA7CC7-DB8A-48FF-ACB2-AA5B05A2F7D3}" dt="2020-08-25T11:25:17.990" v="0" actId="47"/>
        <pc:sldMkLst>
          <pc:docMk/>
          <pc:sldMk cId="2874579601" sldId="295"/>
        </pc:sldMkLst>
      </pc:sldChg>
      <pc:sldChg chg="del">
        <pc:chgData name="Dr. Zubair Shah" userId="c6492983-8ddd-4135-b34f-0085e0bad6c6" providerId="ADAL" clId="{E2AA7CC7-DB8A-48FF-ACB2-AA5B05A2F7D3}" dt="2020-08-25T11:25:17.990" v="0" actId="47"/>
        <pc:sldMkLst>
          <pc:docMk/>
          <pc:sldMk cId="704605110" sldId="297"/>
        </pc:sldMkLst>
      </pc:sldChg>
      <pc:sldChg chg="del">
        <pc:chgData name="Dr. Zubair Shah" userId="c6492983-8ddd-4135-b34f-0085e0bad6c6" providerId="ADAL" clId="{E2AA7CC7-DB8A-48FF-ACB2-AA5B05A2F7D3}" dt="2020-08-25T11:25:17.990" v="0" actId="47"/>
        <pc:sldMkLst>
          <pc:docMk/>
          <pc:sldMk cId="2601113540" sldId="298"/>
        </pc:sldMkLst>
      </pc:sldChg>
      <pc:sldChg chg="del">
        <pc:chgData name="Dr. Zubair Shah" userId="c6492983-8ddd-4135-b34f-0085e0bad6c6" providerId="ADAL" clId="{E2AA7CC7-DB8A-48FF-ACB2-AA5B05A2F7D3}" dt="2020-08-25T11:25:17.990" v="0" actId="47"/>
        <pc:sldMkLst>
          <pc:docMk/>
          <pc:sldMk cId="3779141226" sldId="299"/>
        </pc:sldMkLst>
      </pc:sldChg>
      <pc:sldChg chg="del">
        <pc:chgData name="Dr. Zubair Shah" userId="c6492983-8ddd-4135-b34f-0085e0bad6c6" providerId="ADAL" clId="{E2AA7CC7-DB8A-48FF-ACB2-AA5B05A2F7D3}" dt="2020-08-25T11:25:17.990" v="0" actId="47"/>
        <pc:sldMkLst>
          <pc:docMk/>
          <pc:sldMk cId="0" sldId="300"/>
        </pc:sldMkLst>
      </pc:sldChg>
      <pc:sldChg chg="del">
        <pc:chgData name="Dr. Zubair Shah" userId="c6492983-8ddd-4135-b34f-0085e0bad6c6" providerId="ADAL" clId="{E2AA7CC7-DB8A-48FF-ACB2-AA5B05A2F7D3}" dt="2020-08-25T11:25:17.990" v="0" actId="47"/>
        <pc:sldMkLst>
          <pc:docMk/>
          <pc:sldMk cId="0" sldId="301"/>
        </pc:sldMkLst>
      </pc:sldChg>
      <pc:sldChg chg="del">
        <pc:chgData name="Dr. Zubair Shah" userId="c6492983-8ddd-4135-b34f-0085e0bad6c6" providerId="ADAL" clId="{E2AA7CC7-DB8A-48FF-ACB2-AA5B05A2F7D3}" dt="2020-08-25T11:25:17.990" v="0" actId="47"/>
        <pc:sldMkLst>
          <pc:docMk/>
          <pc:sldMk cId="0" sldId="302"/>
        </pc:sldMkLst>
      </pc:sldChg>
      <pc:sldChg chg="del">
        <pc:chgData name="Dr. Zubair Shah" userId="c6492983-8ddd-4135-b34f-0085e0bad6c6" providerId="ADAL" clId="{E2AA7CC7-DB8A-48FF-ACB2-AA5B05A2F7D3}" dt="2020-08-25T11:25:17.990" v="0" actId="47"/>
        <pc:sldMkLst>
          <pc:docMk/>
          <pc:sldMk cId="0" sldId="303"/>
        </pc:sldMkLst>
      </pc:sldChg>
      <pc:sldChg chg="del">
        <pc:chgData name="Dr. Zubair Shah" userId="c6492983-8ddd-4135-b34f-0085e0bad6c6" providerId="ADAL" clId="{E2AA7CC7-DB8A-48FF-ACB2-AA5B05A2F7D3}" dt="2020-08-25T11:25:17.990" v="0" actId="47"/>
        <pc:sldMkLst>
          <pc:docMk/>
          <pc:sldMk cId="0" sldId="304"/>
        </pc:sldMkLst>
      </pc:sldChg>
      <pc:sldChg chg="del">
        <pc:chgData name="Dr. Zubair Shah" userId="c6492983-8ddd-4135-b34f-0085e0bad6c6" providerId="ADAL" clId="{E2AA7CC7-DB8A-48FF-ACB2-AA5B05A2F7D3}" dt="2020-08-25T11:25:17.990" v="0" actId="47"/>
        <pc:sldMkLst>
          <pc:docMk/>
          <pc:sldMk cId="640139863" sldId="305"/>
        </pc:sldMkLst>
      </pc:sldChg>
      <pc:sldChg chg="del">
        <pc:chgData name="Dr. Zubair Shah" userId="c6492983-8ddd-4135-b34f-0085e0bad6c6" providerId="ADAL" clId="{E2AA7CC7-DB8A-48FF-ACB2-AA5B05A2F7D3}" dt="2020-08-25T11:25:17.990" v="0" actId="47"/>
        <pc:sldMkLst>
          <pc:docMk/>
          <pc:sldMk cId="3126260818" sldId="307"/>
        </pc:sldMkLst>
      </pc:sldChg>
      <pc:sldChg chg="del">
        <pc:chgData name="Dr. Zubair Shah" userId="c6492983-8ddd-4135-b34f-0085e0bad6c6" providerId="ADAL" clId="{E2AA7CC7-DB8A-48FF-ACB2-AA5B05A2F7D3}" dt="2020-08-25T11:25:17.990" v="0" actId="47"/>
        <pc:sldMkLst>
          <pc:docMk/>
          <pc:sldMk cId="0" sldId="308"/>
        </pc:sldMkLst>
      </pc:sldChg>
      <pc:sldChg chg="del">
        <pc:chgData name="Dr. Zubair Shah" userId="c6492983-8ddd-4135-b34f-0085e0bad6c6" providerId="ADAL" clId="{E2AA7CC7-DB8A-48FF-ACB2-AA5B05A2F7D3}" dt="2020-08-25T11:25:17.990" v="0" actId="47"/>
        <pc:sldMkLst>
          <pc:docMk/>
          <pc:sldMk cId="521856532" sldId="309"/>
        </pc:sldMkLst>
      </pc:sldChg>
      <pc:sldChg chg="del">
        <pc:chgData name="Dr. Zubair Shah" userId="c6492983-8ddd-4135-b34f-0085e0bad6c6" providerId="ADAL" clId="{E2AA7CC7-DB8A-48FF-ACB2-AA5B05A2F7D3}" dt="2020-08-25T11:25:17.990" v="0" actId="47"/>
        <pc:sldMkLst>
          <pc:docMk/>
          <pc:sldMk cId="1756190585" sldId="310"/>
        </pc:sldMkLst>
      </pc:sldChg>
      <pc:sldChg chg="del">
        <pc:chgData name="Dr. Zubair Shah" userId="c6492983-8ddd-4135-b34f-0085e0bad6c6" providerId="ADAL" clId="{E2AA7CC7-DB8A-48FF-ACB2-AA5B05A2F7D3}" dt="2020-08-25T11:25:17.990" v="0" actId="47"/>
        <pc:sldMkLst>
          <pc:docMk/>
          <pc:sldMk cId="605319462" sldId="311"/>
        </pc:sldMkLst>
      </pc:sldChg>
      <pc:sldChg chg="del">
        <pc:chgData name="Dr. Zubair Shah" userId="c6492983-8ddd-4135-b34f-0085e0bad6c6" providerId="ADAL" clId="{E2AA7CC7-DB8A-48FF-ACB2-AA5B05A2F7D3}" dt="2020-08-25T11:25:17.990" v="0" actId="47"/>
        <pc:sldMkLst>
          <pc:docMk/>
          <pc:sldMk cId="4231532313" sldId="312"/>
        </pc:sldMkLst>
      </pc:sldChg>
      <pc:sldChg chg="del">
        <pc:chgData name="Dr. Zubair Shah" userId="c6492983-8ddd-4135-b34f-0085e0bad6c6" providerId="ADAL" clId="{E2AA7CC7-DB8A-48FF-ACB2-AA5B05A2F7D3}" dt="2020-08-25T11:25:17.990" v="0" actId="47"/>
        <pc:sldMkLst>
          <pc:docMk/>
          <pc:sldMk cId="1790670976" sldId="313"/>
        </pc:sldMkLst>
      </pc:sldChg>
      <pc:sldChg chg="del">
        <pc:chgData name="Dr. Zubair Shah" userId="c6492983-8ddd-4135-b34f-0085e0bad6c6" providerId="ADAL" clId="{E2AA7CC7-DB8A-48FF-ACB2-AA5B05A2F7D3}" dt="2020-08-25T11:25:17.990" v="0" actId="47"/>
        <pc:sldMkLst>
          <pc:docMk/>
          <pc:sldMk cId="1333640938" sldId="314"/>
        </pc:sldMkLst>
      </pc:sldChg>
      <pc:sldChg chg="del">
        <pc:chgData name="Dr. Zubair Shah" userId="c6492983-8ddd-4135-b34f-0085e0bad6c6" providerId="ADAL" clId="{E2AA7CC7-DB8A-48FF-ACB2-AA5B05A2F7D3}" dt="2020-08-25T11:25:17.990" v="0" actId="47"/>
        <pc:sldMkLst>
          <pc:docMk/>
          <pc:sldMk cId="302912925" sldId="315"/>
        </pc:sldMkLst>
      </pc:sldChg>
      <pc:sldChg chg="del">
        <pc:chgData name="Dr. Zubair Shah" userId="c6492983-8ddd-4135-b34f-0085e0bad6c6" providerId="ADAL" clId="{E2AA7CC7-DB8A-48FF-ACB2-AA5B05A2F7D3}" dt="2020-08-25T11:25:17.990" v="0" actId="47"/>
        <pc:sldMkLst>
          <pc:docMk/>
          <pc:sldMk cId="1097811528" sldId="316"/>
        </pc:sldMkLst>
      </pc:sldChg>
      <pc:sldChg chg="del">
        <pc:chgData name="Dr. Zubair Shah" userId="c6492983-8ddd-4135-b34f-0085e0bad6c6" providerId="ADAL" clId="{E2AA7CC7-DB8A-48FF-ACB2-AA5B05A2F7D3}" dt="2020-08-25T11:25:17.990" v="0" actId="47"/>
        <pc:sldMkLst>
          <pc:docMk/>
          <pc:sldMk cId="2560527512" sldId="317"/>
        </pc:sldMkLst>
      </pc:sldChg>
      <pc:sldChg chg="del">
        <pc:chgData name="Dr. Zubair Shah" userId="c6492983-8ddd-4135-b34f-0085e0bad6c6" providerId="ADAL" clId="{E2AA7CC7-DB8A-48FF-ACB2-AA5B05A2F7D3}" dt="2020-08-25T11:25:17.990" v="0" actId="47"/>
        <pc:sldMkLst>
          <pc:docMk/>
          <pc:sldMk cId="1726217121" sldId="318"/>
        </pc:sldMkLst>
      </pc:sldChg>
      <pc:sldChg chg="del">
        <pc:chgData name="Dr. Zubair Shah" userId="c6492983-8ddd-4135-b34f-0085e0bad6c6" providerId="ADAL" clId="{E2AA7CC7-DB8A-48FF-ACB2-AA5B05A2F7D3}" dt="2020-08-25T11:25:17.990" v="0" actId="47"/>
        <pc:sldMkLst>
          <pc:docMk/>
          <pc:sldMk cId="555168424" sldId="319"/>
        </pc:sldMkLst>
      </pc:sldChg>
      <pc:sldChg chg="del">
        <pc:chgData name="Dr. Zubair Shah" userId="c6492983-8ddd-4135-b34f-0085e0bad6c6" providerId="ADAL" clId="{E2AA7CC7-DB8A-48FF-ACB2-AA5B05A2F7D3}" dt="2020-08-25T11:25:17.990" v="0" actId="47"/>
        <pc:sldMkLst>
          <pc:docMk/>
          <pc:sldMk cId="1347762023" sldId="320"/>
        </pc:sldMkLst>
      </pc:sldChg>
      <pc:sldChg chg="del">
        <pc:chgData name="Dr. Zubair Shah" userId="c6492983-8ddd-4135-b34f-0085e0bad6c6" providerId="ADAL" clId="{E2AA7CC7-DB8A-48FF-ACB2-AA5B05A2F7D3}" dt="2020-08-25T11:25:17.990" v="0" actId="47"/>
        <pc:sldMkLst>
          <pc:docMk/>
          <pc:sldMk cId="1694743503" sldId="321"/>
        </pc:sldMkLst>
      </pc:sldChg>
      <pc:sldChg chg="del">
        <pc:chgData name="Dr. Zubair Shah" userId="c6492983-8ddd-4135-b34f-0085e0bad6c6" providerId="ADAL" clId="{E2AA7CC7-DB8A-48FF-ACB2-AA5B05A2F7D3}" dt="2020-08-25T11:25:17.990" v="0" actId="47"/>
        <pc:sldMkLst>
          <pc:docMk/>
          <pc:sldMk cId="2981719958" sldId="322"/>
        </pc:sldMkLst>
      </pc:sldChg>
      <pc:sldChg chg="del">
        <pc:chgData name="Dr. Zubair Shah" userId="c6492983-8ddd-4135-b34f-0085e0bad6c6" providerId="ADAL" clId="{E2AA7CC7-DB8A-48FF-ACB2-AA5B05A2F7D3}" dt="2020-08-25T11:25:17.990" v="0" actId="47"/>
        <pc:sldMkLst>
          <pc:docMk/>
          <pc:sldMk cId="821831160" sldId="323"/>
        </pc:sldMkLst>
      </pc:sldChg>
      <pc:sldChg chg="del">
        <pc:chgData name="Dr. Zubair Shah" userId="c6492983-8ddd-4135-b34f-0085e0bad6c6" providerId="ADAL" clId="{E2AA7CC7-DB8A-48FF-ACB2-AA5B05A2F7D3}" dt="2020-08-25T11:25:17.990" v="0" actId="47"/>
        <pc:sldMkLst>
          <pc:docMk/>
          <pc:sldMk cId="2506730550" sldId="324"/>
        </pc:sldMkLst>
      </pc:sldChg>
      <pc:sldChg chg="del">
        <pc:chgData name="Dr. Zubair Shah" userId="c6492983-8ddd-4135-b34f-0085e0bad6c6" providerId="ADAL" clId="{E2AA7CC7-DB8A-48FF-ACB2-AA5B05A2F7D3}" dt="2020-08-25T11:25:17.990" v="0" actId="47"/>
        <pc:sldMkLst>
          <pc:docMk/>
          <pc:sldMk cId="2826122294" sldId="325"/>
        </pc:sldMkLst>
      </pc:sldChg>
      <pc:sldChg chg="del">
        <pc:chgData name="Dr. Zubair Shah" userId="c6492983-8ddd-4135-b34f-0085e0bad6c6" providerId="ADAL" clId="{E2AA7CC7-DB8A-48FF-ACB2-AA5B05A2F7D3}" dt="2020-08-25T11:25:17.990" v="0" actId="47"/>
        <pc:sldMkLst>
          <pc:docMk/>
          <pc:sldMk cId="2326824516" sldId="326"/>
        </pc:sldMkLst>
      </pc:sldChg>
      <pc:sldChg chg="del">
        <pc:chgData name="Dr. Zubair Shah" userId="c6492983-8ddd-4135-b34f-0085e0bad6c6" providerId="ADAL" clId="{E2AA7CC7-DB8A-48FF-ACB2-AA5B05A2F7D3}" dt="2020-08-25T11:25:17.990" v="0" actId="47"/>
        <pc:sldMkLst>
          <pc:docMk/>
          <pc:sldMk cId="559180494" sldId="327"/>
        </pc:sldMkLst>
      </pc:sldChg>
      <pc:sldChg chg="del">
        <pc:chgData name="Dr. Zubair Shah" userId="c6492983-8ddd-4135-b34f-0085e0bad6c6" providerId="ADAL" clId="{E2AA7CC7-DB8A-48FF-ACB2-AA5B05A2F7D3}" dt="2020-08-25T11:25:17.990" v="0" actId="47"/>
        <pc:sldMkLst>
          <pc:docMk/>
          <pc:sldMk cId="126839754" sldId="328"/>
        </pc:sldMkLst>
      </pc:sldChg>
      <pc:sldChg chg="del">
        <pc:chgData name="Dr. Zubair Shah" userId="c6492983-8ddd-4135-b34f-0085e0bad6c6" providerId="ADAL" clId="{E2AA7CC7-DB8A-48FF-ACB2-AA5B05A2F7D3}" dt="2020-08-25T11:25:17.990" v="0" actId="47"/>
        <pc:sldMkLst>
          <pc:docMk/>
          <pc:sldMk cId="1220050588" sldId="329"/>
        </pc:sldMkLst>
      </pc:sldChg>
      <pc:sldChg chg="del">
        <pc:chgData name="Dr. Zubair Shah" userId="c6492983-8ddd-4135-b34f-0085e0bad6c6" providerId="ADAL" clId="{E2AA7CC7-DB8A-48FF-ACB2-AA5B05A2F7D3}" dt="2020-08-25T11:25:17.990" v="0" actId="47"/>
        <pc:sldMkLst>
          <pc:docMk/>
          <pc:sldMk cId="2217368026" sldId="330"/>
        </pc:sldMkLst>
      </pc:sldChg>
      <pc:sldChg chg="del">
        <pc:chgData name="Dr. Zubair Shah" userId="c6492983-8ddd-4135-b34f-0085e0bad6c6" providerId="ADAL" clId="{E2AA7CC7-DB8A-48FF-ACB2-AA5B05A2F7D3}" dt="2020-08-25T11:25:17.990" v="0" actId="47"/>
        <pc:sldMkLst>
          <pc:docMk/>
          <pc:sldMk cId="1093071385" sldId="331"/>
        </pc:sldMkLst>
      </pc:sldChg>
      <pc:sldChg chg="del">
        <pc:chgData name="Dr. Zubair Shah" userId="c6492983-8ddd-4135-b34f-0085e0bad6c6" providerId="ADAL" clId="{E2AA7CC7-DB8A-48FF-ACB2-AA5B05A2F7D3}" dt="2020-08-25T11:25:17.990" v="0" actId="47"/>
        <pc:sldMkLst>
          <pc:docMk/>
          <pc:sldMk cId="4214975044" sldId="332"/>
        </pc:sldMkLst>
      </pc:sldChg>
      <pc:sldChg chg="del">
        <pc:chgData name="Dr. Zubair Shah" userId="c6492983-8ddd-4135-b34f-0085e0bad6c6" providerId="ADAL" clId="{E2AA7CC7-DB8A-48FF-ACB2-AA5B05A2F7D3}" dt="2020-08-25T11:25:17.990" v="0" actId="47"/>
        <pc:sldMkLst>
          <pc:docMk/>
          <pc:sldMk cId="146393523" sldId="333"/>
        </pc:sldMkLst>
      </pc:sldChg>
      <pc:sldChg chg="del">
        <pc:chgData name="Dr. Zubair Shah" userId="c6492983-8ddd-4135-b34f-0085e0bad6c6" providerId="ADAL" clId="{E2AA7CC7-DB8A-48FF-ACB2-AA5B05A2F7D3}" dt="2020-08-25T11:25:17.990" v="0" actId="47"/>
        <pc:sldMkLst>
          <pc:docMk/>
          <pc:sldMk cId="3906514228" sldId="334"/>
        </pc:sldMkLst>
      </pc:sldChg>
      <pc:sldChg chg="del">
        <pc:chgData name="Dr. Zubair Shah" userId="c6492983-8ddd-4135-b34f-0085e0bad6c6" providerId="ADAL" clId="{E2AA7CC7-DB8A-48FF-ACB2-AA5B05A2F7D3}" dt="2020-08-25T11:25:17.990" v="0" actId="47"/>
        <pc:sldMkLst>
          <pc:docMk/>
          <pc:sldMk cId="520122831" sldId="335"/>
        </pc:sldMkLst>
      </pc:sldChg>
      <pc:sldChg chg="delSp modSp add mod">
        <pc:chgData name="Dr. Zubair Shah" userId="c6492983-8ddd-4135-b34f-0085e0bad6c6" providerId="ADAL" clId="{E2AA7CC7-DB8A-48FF-ACB2-AA5B05A2F7D3}" dt="2020-08-25T12:52:12.891" v="656" actId="478"/>
        <pc:sldMkLst>
          <pc:docMk/>
          <pc:sldMk cId="1804093757" sldId="337"/>
        </pc:sldMkLst>
        <pc:spChg chg="mod">
          <ac:chgData name="Dr. Zubair Shah" userId="c6492983-8ddd-4135-b34f-0085e0bad6c6" providerId="ADAL" clId="{E2AA7CC7-DB8A-48FF-ACB2-AA5B05A2F7D3}" dt="2020-08-25T12:51:11.527" v="642" actId="27636"/>
          <ac:spMkLst>
            <pc:docMk/>
            <pc:sldMk cId="1804093757" sldId="337"/>
            <ac:spMk id="2" creationId="{6F0CFFCD-E41D-450C-AB0E-1D994F4B2280}"/>
          </ac:spMkLst>
        </pc:spChg>
        <pc:spChg chg="del">
          <ac:chgData name="Dr. Zubair Shah" userId="c6492983-8ddd-4135-b34f-0085e0bad6c6" providerId="ADAL" clId="{E2AA7CC7-DB8A-48FF-ACB2-AA5B05A2F7D3}" dt="2020-08-25T12:52:12.891" v="656" actId="478"/>
          <ac:spMkLst>
            <pc:docMk/>
            <pc:sldMk cId="1804093757" sldId="337"/>
            <ac:spMk id="4" creationId="{EFD01D2A-537E-4714-AFFC-A296545E9B57}"/>
          </ac:spMkLst>
        </pc:spChg>
      </pc:sldChg>
      <pc:sldChg chg="del">
        <pc:chgData name="Dr. Zubair Shah" userId="c6492983-8ddd-4135-b34f-0085e0bad6c6" providerId="ADAL" clId="{E2AA7CC7-DB8A-48FF-ACB2-AA5B05A2F7D3}" dt="2020-08-25T11:25:17.990" v="0" actId="47"/>
        <pc:sldMkLst>
          <pc:docMk/>
          <pc:sldMk cId="1038688658" sldId="339"/>
        </pc:sldMkLst>
      </pc:sldChg>
      <pc:sldChg chg="del">
        <pc:chgData name="Dr. Zubair Shah" userId="c6492983-8ddd-4135-b34f-0085e0bad6c6" providerId="ADAL" clId="{E2AA7CC7-DB8A-48FF-ACB2-AA5B05A2F7D3}" dt="2020-08-25T11:25:17.990" v="0" actId="47"/>
        <pc:sldMkLst>
          <pc:docMk/>
          <pc:sldMk cId="1452690312" sldId="340"/>
        </pc:sldMkLst>
      </pc:sldChg>
      <pc:sldChg chg="del">
        <pc:chgData name="Dr. Zubair Shah" userId="c6492983-8ddd-4135-b34f-0085e0bad6c6" providerId="ADAL" clId="{E2AA7CC7-DB8A-48FF-ACB2-AA5B05A2F7D3}" dt="2020-08-25T11:25:17.990" v="0" actId="47"/>
        <pc:sldMkLst>
          <pc:docMk/>
          <pc:sldMk cId="694224125" sldId="341"/>
        </pc:sldMkLst>
      </pc:sldChg>
      <pc:sldChg chg="del">
        <pc:chgData name="Dr. Zubair Shah" userId="c6492983-8ddd-4135-b34f-0085e0bad6c6" providerId="ADAL" clId="{E2AA7CC7-DB8A-48FF-ACB2-AA5B05A2F7D3}" dt="2020-08-25T11:25:17.990" v="0" actId="47"/>
        <pc:sldMkLst>
          <pc:docMk/>
          <pc:sldMk cId="2864015321" sldId="342"/>
        </pc:sldMkLst>
      </pc:sldChg>
      <pc:sldChg chg="del">
        <pc:chgData name="Dr. Zubair Shah" userId="c6492983-8ddd-4135-b34f-0085e0bad6c6" providerId="ADAL" clId="{E2AA7CC7-DB8A-48FF-ACB2-AA5B05A2F7D3}" dt="2020-08-25T11:25:17.990" v="0" actId="47"/>
        <pc:sldMkLst>
          <pc:docMk/>
          <pc:sldMk cId="1171130788" sldId="343"/>
        </pc:sldMkLst>
      </pc:sldChg>
      <pc:sldChg chg="delSp modSp add mod">
        <pc:chgData name="Dr. Zubair Shah" userId="c6492983-8ddd-4135-b34f-0085e0bad6c6" providerId="ADAL" clId="{E2AA7CC7-DB8A-48FF-ACB2-AA5B05A2F7D3}" dt="2020-08-25T12:52:52.238" v="666" actId="20577"/>
        <pc:sldMkLst>
          <pc:docMk/>
          <pc:sldMk cId="3414897713" sldId="344"/>
        </pc:sldMkLst>
        <pc:spChg chg="mod">
          <ac:chgData name="Dr. Zubair Shah" userId="c6492983-8ddd-4135-b34f-0085e0bad6c6" providerId="ADAL" clId="{E2AA7CC7-DB8A-48FF-ACB2-AA5B05A2F7D3}" dt="2020-08-25T12:51:11.263" v="632" actId="27636"/>
          <ac:spMkLst>
            <pc:docMk/>
            <pc:sldMk cId="3414897713" sldId="344"/>
            <ac:spMk id="2" creationId="{C9DCEA1F-F33B-4E71-80D9-ED654F52EDA8}"/>
          </ac:spMkLst>
        </pc:spChg>
        <pc:spChg chg="mod">
          <ac:chgData name="Dr. Zubair Shah" userId="c6492983-8ddd-4135-b34f-0085e0bad6c6" providerId="ADAL" clId="{E2AA7CC7-DB8A-48FF-ACB2-AA5B05A2F7D3}" dt="2020-08-25T12:52:52.238" v="666" actId="20577"/>
          <ac:spMkLst>
            <pc:docMk/>
            <pc:sldMk cId="3414897713" sldId="344"/>
            <ac:spMk id="3" creationId="{7A1E0F9E-3CD8-4C0E-A763-37FF2C042FE8}"/>
          </ac:spMkLst>
        </pc:spChg>
        <pc:spChg chg="del">
          <ac:chgData name="Dr. Zubair Shah" userId="c6492983-8ddd-4135-b34f-0085e0bad6c6" providerId="ADAL" clId="{E2AA7CC7-DB8A-48FF-ACB2-AA5B05A2F7D3}" dt="2020-08-25T12:51:18.339" v="643" actId="478"/>
          <ac:spMkLst>
            <pc:docMk/>
            <pc:sldMk cId="3414897713" sldId="344"/>
            <ac:spMk id="4" creationId="{EAA7C771-EBFC-4801-A671-662B83F58843}"/>
          </ac:spMkLst>
        </pc:spChg>
      </pc:sldChg>
      <pc:sldChg chg="delSp modSp add mod modAnim">
        <pc:chgData name="Dr. Zubair Shah" userId="c6492983-8ddd-4135-b34f-0085e0bad6c6" providerId="ADAL" clId="{E2AA7CC7-DB8A-48FF-ACB2-AA5B05A2F7D3}" dt="2020-08-25T12:59:58.895" v="707"/>
        <pc:sldMkLst>
          <pc:docMk/>
          <pc:sldMk cId="63371969" sldId="345"/>
        </pc:sldMkLst>
        <pc:spChg chg="mod">
          <ac:chgData name="Dr. Zubair Shah" userId="c6492983-8ddd-4135-b34f-0085e0bad6c6" providerId="ADAL" clId="{E2AA7CC7-DB8A-48FF-ACB2-AA5B05A2F7D3}" dt="2020-08-25T12:59:58.895" v="707"/>
          <ac:spMkLst>
            <pc:docMk/>
            <pc:sldMk cId="63371969" sldId="345"/>
            <ac:spMk id="2" creationId="{A6CF7979-77DC-4A3F-AB64-FFB1946E8006}"/>
          </ac:spMkLst>
        </pc:spChg>
        <pc:spChg chg="del">
          <ac:chgData name="Dr. Zubair Shah" userId="c6492983-8ddd-4135-b34f-0085e0bad6c6" providerId="ADAL" clId="{E2AA7CC7-DB8A-48FF-ACB2-AA5B05A2F7D3}" dt="2020-08-25T12:51:26.770" v="644" actId="478"/>
          <ac:spMkLst>
            <pc:docMk/>
            <pc:sldMk cId="63371969" sldId="345"/>
            <ac:spMk id="4" creationId="{DAC7BC8B-6B66-4763-8888-26F99C607B4D}"/>
          </ac:spMkLst>
        </pc:spChg>
      </pc:sldChg>
      <pc:sldChg chg="delSp modSp add mod">
        <pc:chgData name="Dr. Zubair Shah" userId="c6492983-8ddd-4135-b34f-0085e0bad6c6" providerId="ADAL" clId="{E2AA7CC7-DB8A-48FF-ACB2-AA5B05A2F7D3}" dt="2020-08-25T12:54:33.177" v="698" actId="15"/>
        <pc:sldMkLst>
          <pc:docMk/>
          <pc:sldMk cId="3094065202" sldId="346"/>
        </pc:sldMkLst>
        <pc:spChg chg="mod">
          <ac:chgData name="Dr. Zubair Shah" userId="c6492983-8ddd-4135-b34f-0085e0bad6c6" providerId="ADAL" clId="{E2AA7CC7-DB8A-48FF-ACB2-AA5B05A2F7D3}" dt="2020-08-25T12:51:11.358" v="635" actId="27636"/>
          <ac:spMkLst>
            <pc:docMk/>
            <pc:sldMk cId="3094065202" sldId="346"/>
            <ac:spMk id="2" creationId="{2631DE65-7EE9-43EA-8F93-B4E36A6D7EF0}"/>
          </ac:spMkLst>
        </pc:spChg>
        <pc:spChg chg="mod">
          <ac:chgData name="Dr. Zubair Shah" userId="c6492983-8ddd-4135-b34f-0085e0bad6c6" providerId="ADAL" clId="{E2AA7CC7-DB8A-48FF-ACB2-AA5B05A2F7D3}" dt="2020-08-25T12:54:33.177" v="698" actId="15"/>
          <ac:spMkLst>
            <pc:docMk/>
            <pc:sldMk cId="3094065202" sldId="346"/>
            <ac:spMk id="3" creationId="{F878C08F-7418-4E2D-BEC8-9A1656F98A7E}"/>
          </ac:spMkLst>
        </pc:spChg>
        <pc:spChg chg="del">
          <ac:chgData name="Dr. Zubair Shah" userId="c6492983-8ddd-4135-b34f-0085e0bad6c6" providerId="ADAL" clId="{E2AA7CC7-DB8A-48FF-ACB2-AA5B05A2F7D3}" dt="2020-08-25T12:51:40.173" v="646" actId="478"/>
          <ac:spMkLst>
            <pc:docMk/>
            <pc:sldMk cId="3094065202" sldId="346"/>
            <ac:spMk id="4" creationId="{9B414622-DF82-4594-A883-B38031D04152}"/>
          </ac:spMkLst>
        </pc:spChg>
      </pc:sldChg>
      <pc:sldChg chg="delSp modSp add mod ord delAnim">
        <pc:chgData name="Dr. Zubair Shah" userId="c6492983-8ddd-4135-b34f-0085e0bad6c6" providerId="ADAL" clId="{E2AA7CC7-DB8A-48FF-ACB2-AA5B05A2F7D3}" dt="2020-08-26T09:34:27.817" v="1333"/>
        <pc:sldMkLst>
          <pc:docMk/>
          <pc:sldMk cId="1145991895" sldId="347"/>
        </pc:sldMkLst>
        <pc:spChg chg="mod">
          <ac:chgData name="Dr. Zubair Shah" userId="c6492983-8ddd-4135-b34f-0085e0bad6c6" providerId="ADAL" clId="{E2AA7CC7-DB8A-48FF-ACB2-AA5B05A2F7D3}" dt="2020-08-25T12:51:11.393" v="637" actId="27636"/>
          <ac:spMkLst>
            <pc:docMk/>
            <pc:sldMk cId="1145991895" sldId="347"/>
            <ac:spMk id="2" creationId="{9C229FF2-85EF-4441-8EA5-715A478D6E81}"/>
          </ac:spMkLst>
        </pc:spChg>
        <pc:spChg chg="mod">
          <ac:chgData name="Dr. Zubair Shah" userId="c6492983-8ddd-4135-b34f-0085e0bad6c6" providerId="ADAL" clId="{E2AA7CC7-DB8A-48FF-ACB2-AA5B05A2F7D3}" dt="2020-08-25T12:55:03.510" v="702" actId="12"/>
          <ac:spMkLst>
            <pc:docMk/>
            <pc:sldMk cId="1145991895" sldId="347"/>
            <ac:spMk id="3" creationId="{E202C760-FD91-469B-8B74-A5AA2345C6BB}"/>
          </ac:spMkLst>
        </pc:spChg>
        <pc:spChg chg="del">
          <ac:chgData name="Dr. Zubair Shah" userId="c6492983-8ddd-4135-b34f-0085e0bad6c6" providerId="ADAL" clId="{E2AA7CC7-DB8A-48FF-ACB2-AA5B05A2F7D3}" dt="2020-08-25T12:51:50.610" v="652" actId="478"/>
          <ac:spMkLst>
            <pc:docMk/>
            <pc:sldMk cId="1145991895" sldId="347"/>
            <ac:spMk id="4" creationId="{17D02625-735F-4B5C-9039-DDD7F68E99D0}"/>
          </ac:spMkLst>
        </pc:spChg>
        <pc:spChg chg="del topLvl">
          <ac:chgData name="Dr. Zubair Shah" userId="c6492983-8ddd-4135-b34f-0085e0bad6c6" providerId="ADAL" clId="{E2AA7CC7-DB8A-48FF-ACB2-AA5B05A2F7D3}" dt="2020-08-25T12:54:52.297" v="701" actId="478"/>
          <ac:spMkLst>
            <pc:docMk/>
            <pc:sldMk cId="1145991895" sldId="347"/>
            <ac:spMk id="6" creationId="{05C5E018-FBF3-4DBA-81B0-BBF1CFCCFF88}"/>
          </ac:spMkLst>
        </pc:spChg>
        <pc:spChg chg="del topLvl">
          <ac:chgData name="Dr. Zubair Shah" userId="c6492983-8ddd-4135-b34f-0085e0bad6c6" providerId="ADAL" clId="{E2AA7CC7-DB8A-48FF-ACB2-AA5B05A2F7D3}" dt="2020-08-25T12:54:50.032" v="700" actId="478"/>
          <ac:spMkLst>
            <pc:docMk/>
            <pc:sldMk cId="1145991895" sldId="347"/>
            <ac:spMk id="7" creationId="{7D717F7B-FA7E-4579-B6B8-6588A73263EF}"/>
          </ac:spMkLst>
        </pc:spChg>
        <pc:grpChg chg="del">
          <ac:chgData name="Dr. Zubair Shah" userId="c6492983-8ddd-4135-b34f-0085e0bad6c6" providerId="ADAL" clId="{E2AA7CC7-DB8A-48FF-ACB2-AA5B05A2F7D3}" dt="2020-08-25T12:54:50.032" v="700" actId="478"/>
          <ac:grpSpMkLst>
            <pc:docMk/>
            <pc:sldMk cId="1145991895" sldId="347"/>
            <ac:grpSpMk id="8" creationId="{3CBB4179-5D6F-4D0B-904B-6861DD5FD9A8}"/>
          </ac:grpSpMkLst>
        </pc:grpChg>
        <pc:graphicFrameChg chg="mod">
          <ac:chgData name="Dr. Zubair Shah" userId="c6492983-8ddd-4135-b34f-0085e0bad6c6" providerId="ADAL" clId="{E2AA7CC7-DB8A-48FF-ACB2-AA5B05A2F7D3}" dt="2020-08-25T13:13:43.981" v="718" actId="20577"/>
          <ac:graphicFrameMkLst>
            <pc:docMk/>
            <pc:sldMk cId="1145991895" sldId="347"/>
            <ac:graphicFrameMk id="66" creationId="{929AFF22-4D5D-4379-8A3F-FFFBB6B6D78F}"/>
          </ac:graphicFrameMkLst>
        </pc:graphicFrameChg>
      </pc:sldChg>
      <pc:sldChg chg="addSp delSp modSp add mod setBg delAnim modAnim setClrOvrMap">
        <pc:chgData name="Dr. Zubair Shah" userId="c6492983-8ddd-4135-b34f-0085e0bad6c6" providerId="ADAL" clId="{E2AA7CC7-DB8A-48FF-ACB2-AA5B05A2F7D3}" dt="2020-08-25T13:41:20.799" v="767" actId="478"/>
        <pc:sldMkLst>
          <pc:docMk/>
          <pc:sldMk cId="3114184992" sldId="348"/>
        </pc:sldMkLst>
        <pc:spChg chg="mod">
          <ac:chgData name="Dr. Zubair Shah" userId="c6492983-8ddd-4135-b34f-0085e0bad6c6" providerId="ADAL" clId="{E2AA7CC7-DB8A-48FF-ACB2-AA5B05A2F7D3}" dt="2020-08-25T13:36:37.412" v="735" actId="26606"/>
          <ac:spMkLst>
            <pc:docMk/>
            <pc:sldMk cId="3114184992" sldId="348"/>
            <ac:spMk id="2" creationId="{B47FFAA7-E9B8-4775-B865-E4E26F780120}"/>
          </ac:spMkLst>
        </pc:spChg>
        <pc:spChg chg="del">
          <ac:chgData name="Dr. Zubair Shah" userId="c6492983-8ddd-4135-b34f-0085e0bad6c6" providerId="ADAL" clId="{E2AA7CC7-DB8A-48FF-ACB2-AA5B05A2F7D3}" dt="2020-08-25T12:52:01.109" v="654" actId="478"/>
          <ac:spMkLst>
            <pc:docMk/>
            <pc:sldMk cId="3114184992" sldId="348"/>
            <ac:spMk id="5" creationId="{26338B71-D939-4519-A017-CA2BFD1D6124}"/>
          </ac:spMkLst>
        </pc:spChg>
        <pc:spChg chg="mod">
          <ac:chgData name="Dr. Zubair Shah" userId="c6492983-8ddd-4135-b34f-0085e0bad6c6" providerId="ADAL" clId="{E2AA7CC7-DB8A-48FF-ACB2-AA5B05A2F7D3}" dt="2020-08-25T13:36:37.412" v="735" actId="26606"/>
          <ac:spMkLst>
            <pc:docMk/>
            <pc:sldMk cId="3114184992" sldId="348"/>
            <ac:spMk id="13" creationId="{6013BB67-79E8-415D-9F32-13464A873581}"/>
          </ac:spMkLst>
        </pc:spChg>
        <pc:spChg chg="mod ord">
          <ac:chgData name="Dr. Zubair Shah" userId="c6492983-8ddd-4135-b34f-0085e0bad6c6" providerId="ADAL" clId="{E2AA7CC7-DB8A-48FF-ACB2-AA5B05A2F7D3}" dt="2020-08-25T13:36:37.412" v="735" actId="26606"/>
          <ac:spMkLst>
            <pc:docMk/>
            <pc:sldMk cId="3114184992" sldId="348"/>
            <ac:spMk id="14" creationId="{9532FEFF-D736-4D70-97DE-F873DAC0EAB7}"/>
          </ac:spMkLst>
        </pc:spChg>
        <pc:spChg chg="mod">
          <ac:chgData name="Dr. Zubair Shah" userId="c6492983-8ddd-4135-b34f-0085e0bad6c6" providerId="ADAL" clId="{E2AA7CC7-DB8A-48FF-ACB2-AA5B05A2F7D3}" dt="2020-08-25T13:36:37.412" v="735" actId="26606"/>
          <ac:spMkLst>
            <pc:docMk/>
            <pc:sldMk cId="3114184992" sldId="348"/>
            <ac:spMk id="17" creationId="{29EBB24E-EFBE-4C75-8B8C-ECFBBF24C226}"/>
          </ac:spMkLst>
        </pc:spChg>
        <pc:spChg chg="mod">
          <ac:chgData name="Dr. Zubair Shah" userId="c6492983-8ddd-4135-b34f-0085e0bad6c6" providerId="ADAL" clId="{E2AA7CC7-DB8A-48FF-ACB2-AA5B05A2F7D3}" dt="2020-08-25T13:40:39.616" v="761" actId="1076"/>
          <ac:spMkLst>
            <pc:docMk/>
            <pc:sldMk cId="3114184992" sldId="348"/>
            <ac:spMk id="18" creationId="{EA558D3D-765B-45C8-8178-3392D0017DB1}"/>
          </ac:spMkLst>
        </pc:spChg>
        <pc:spChg chg="del mod">
          <ac:chgData name="Dr. Zubair Shah" userId="c6492983-8ddd-4135-b34f-0085e0bad6c6" providerId="ADAL" clId="{E2AA7CC7-DB8A-48FF-ACB2-AA5B05A2F7D3}" dt="2020-08-25T13:41:20.799" v="767" actId="478"/>
          <ac:spMkLst>
            <pc:docMk/>
            <pc:sldMk cId="3114184992" sldId="348"/>
            <ac:spMk id="29" creationId="{A80920AE-593B-4577-9EEA-842965AB8793}"/>
          </ac:spMkLst>
        </pc:spChg>
        <pc:spChg chg="add del">
          <ac:chgData name="Dr. Zubair Shah" userId="c6492983-8ddd-4135-b34f-0085e0bad6c6" providerId="ADAL" clId="{E2AA7CC7-DB8A-48FF-ACB2-AA5B05A2F7D3}" dt="2020-08-25T13:36:37.412" v="735" actId="26606"/>
          <ac:spMkLst>
            <pc:docMk/>
            <pc:sldMk cId="3114184992" sldId="348"/>
            <ac:spMk id="34" creationId="{201CC55D-ED54-4C5C-95E6-10947BD1103B}"/>
          </ac:spMkLst>
        </pc:spChg>
        <pc:spChg chg="add del">
          <ac:chgData name="Dr. Zubair Shah" userId="c6492983-8ddd-4135-b34f-0085e0bad6c6" providerId="ADAL" clId="{E2AA7CC7-DB8A-48FF-ACB2-AA5B05A2F7D3}" dt="2020-08-25T13:36:37.412" v="735" actId="26606"/>
          <ac:spMkLst>
            <pc:docMk/>
            <pc:sldMk cId="3114184992" sldId="348"/>
            <ac:spMk id="40" creationId="{3873B707-463F-40B0-8227-E8CC6C67EB25}"/>
          </ac:spMkLst>
        </pc:spChg>
        <pc:spChg chg="add del">
          <ac:chgData name="Dr. Zubair Shah" userId="c6492983-8ddd-4135-b34f-0085e0bad6c6" providerId="ADAL" clId="{E2AA7CC7-DB8A-48FF-ACB2-AA5B05A2F7D3}" dt="2020-08-25T13:36:37.412" v="735" actId="26606"/>
          <ac:spMkLst>
            <pc:docMk/>
            <pc:sldMk cId="3114184992" sldId="348"/>
            <ac:spMk id="42" creationId="{C13237C8-E62C-4F0D-A318-BD6FB6C2D138}"/>
          </ac:spMkLst>
        </pc:spChg>
        <pc:spChg chg="add del">
          <ac:chgData name="Dr. Zubair Shah" userId="c6492983-8ddd-4135-b34f-0085e0bad6c6" providerId="ADAL" clId="{E2AA7CC7-DB8A-48FF-ACB2-AA5B05A2F7D3}" dt="2020-08-25T13:36:37.412" v="735" actId="26606"/>
          <ac:spMkLst>
            <pc:docMk/>
            <pc:sldMk cId="3114184992" sldId="348"/>
            <ac:spMk id="44" creationId="{19C9EAEA-39D0-4B0E-A0EB-51E7B26740B1}"/>
          </ac:spMkLst>
        </pc:spChg>
        <pc:grpChg chg="add del">
          <ac:chgData name="Dr. Zubair Shah" userId="c6492983-8ddd-4135-b34f-0085e0bad6c6" providerId="ADAL" clId="{E2AA7CC7-DB8A-48FF-ACB2-AA5B05A2F7D3}" dt="2020-08-25T13:36:37.412" v="735" actId="26606"/>
          <ac:grpSpMkLst>
            <pc:docMk/>
            <pc:sldMk cId="3114184992" sldId="348"/>
            <ac:grpSpMk id="36" creationId="{1DE889C7-FAD6-4397-98E2-05D503484459}"/>
          </ac:grpSpMkLst>
        </pc:grpChg>
        <pc:picChg chg="mod ord">
          <ac:chgData name="Dr. Zubair Shah" userId="c6492983-8ddd-4135-b34f-0085e0bad6c6" providerId="ADAL" clId="{E2AA7CC7-DB8A-48FF-ACB2-AA5B05A2F7D3}" dt="2020-08-25T13:36:37.412" v="735" actId="26606"/>
          <ac:picMkLst>
            <pc:docMk/>
            <pc:sldMk cId="3114184992" sldId="348"/>
            <ac:picMk id="8" creationId="{D6425A52-B1AA-488F-B831-F5E4572CC785}"/>
          </ac:picMkLst>
        </pc:picChg>
        <pc:cxnChg chg="add mod">
          <ac:chgData name="Dr. Zubair Shah" userId="c6492983-8ddd-4135-b34f-0085e0bad6c6" providerId="ADAL" clId="{E2AA7CC7-DB8A-48FF-ACB2-AA5B05A2F7D3}" dt="2020-08-25T13:40:15.411" v="759" actId="1582"/>
          <ac:cxnSpMkLst>
            <pc:docMk/>
            <pc:sldMk cId="3114184992" sldId="348"/>
            <ac:cxnSpMk id="4" creationId="{6920CD63-4D2B-4490-8E9E-FF9A03ECF4DA}"/>
          </ac:cxnSpMkLst>
        </pc:cxnChg>
        <pc:cxnChg chg="del">
          <ac:chgData name="Dr. Zubair Shah" userId="c6492983-8ddd-4135-b34f-0085e0bad6c6" providerId="ADAL" clId="{E2AA7CC7-DB8A-48FF-ACB2-AA5B05A2F7D3}" dt="2020-08-25T13:35:51.053" v="732" actId="478"/>
          <ac:cxnSpMkLst>
            <pc:docMk/>
            <pc:sldMk cId="3114184992" sldId="348"/>
            <ac:cxnSpMk id="15" creationId="{AE7CEC9D-F87E-4FCE-8016-D28A35714B99}"/>
          </ac:cxnSpMkLst>
        </pc:cxnChg>
        <pc:cxnChg chg="del">
          <ac:chgData name="Dr. Zubair Shah" userId="c6492983-8ddd-4135-b34f-0085e0bad6c6" providerId="ADAL" clId="{E2AA7CC7-DB8A-48FF-ACB2-AA5B05A2F7D3}" dt="2020-08-25T13:35:45.405" v="729" actId="478"/>
          <ac:cxnSpMkLst>
            <pc:docMk/>
            <pc:sldMk cId="3114184992" sldId="348"/>
            <ac:cxnSpMk id="16" creationId="{BD11A599-72D2-4DD5-A9A7-C81B8D41ADC0}"/>
          </ac:cxnSpMkLst>
        </pc:cxnChg>
        <pc:cxnChg chg="add mod">
          <ac:chgData name="Dr. Zubair Shah" userId="c6492983-8ddd-4135-b34f-0085e0bad6c6" providerId="ADAL" clId="{E2AA7CC7-DB8A-48FF-ACB2-AA5B05A2F7D3}" dt="2020-08-25T13:40:53.063" v="763" actId="1076"/>
          <ac:cxnSpMkLst>
            <pc:docMk/>
            <pc:sldMk cId="3114184992" sldId="348"/>
            <ac:cxnSpMk id="23" creationId="{11ADE894-EF1B-4BED-A431-B91CF153A233}"/>
          </ac:cxnSpMkLst>
        </pc:cxnChg>
        <pc:cxnChg chg="add mod">
          <ac:chgData name="Dr. Zubair Shah" userId="c6492983-8ddd-4135-b34f-0085e0bad6c6" providerId="ADAL" clId="{E2AA7CC7-DB8A-48FF-ACB2-AA5B05A2F7D3}" dt="2020-08-25T13:41:07.328" v="766" actId="14100"/>
          <ac:cxnSpMkLst>
            <pc:docMk/>
            <pc:sldMk cId="3114184992" sldId="348"/>
            <ac:cxnSpMk id="25" creationId="{65F6AC0D-AEAB-4C2C-87D4-7586A1A2B3B0}"/>
          </ac:cxnSpMkLst>
        </pc:cxnChg>
        <pc:cxnChg chg="add mod">
          <ac:chgData name="Dr. Zubair Shah" userId="c6492983-8ddd-4135-b34f-0085e0bad6c6" providerId="ADAL" clId="{E2AA7CC7-DB8A-48FF-ACB2-AA5B05A2F7D3}" dt="2020-08-25T13:40:46.170" v="762" actId="14100"/>
          <ac:cxnSpMkLst>
            <pc:docMk/>
            <pc:sldMk cId="3114184992" sldId="348"/>
            <ac:cxnSpMk id="28" creationId="{9127FC1A-C22B-4896-8371-0EB987AB4541}"/>
          </ac:cxnSpMkLst>
        </pc:cxnChg>
        <pc:cxnChg chg="del">
          <ac:chgData name="Dr. Zubair Shah" userId="c6492983-8ddd-4135-b34f-0085e0bad6c6" providerId="ADAL" clId="{E2AA7CC7-DB8A-48FF-ACB2-AA5B05A2F7D3}" dt="2020-08-25T13:35:50.179" v="731" actId="478"/>
          <ac:cxnSpMkLst>
            <pc:docMk/>
            <pc:sldMk cId="3114184992" sldId="348"/>
            <ac:cxnSpMk id="32" creationId="{BBC951EC-1F9A-491A-89C4-5F331A1D3F89}"/>
          </ac:cxnSpMkLst>
        </pc:cxnChg>
        <pc:cxnChg chg="del mod">
          <ac:chgData name="Dr. Zubair Shah" userId="c6492983-8ddd-4135-b34f-0085e0bad6c6" providerId="ADAL" clId="{E2AA7CC7-DB8A-48FF-ACB2-AA5B05A2F7D3}" dt="2020-08-25T13:35:47.023" v="730" actId="478"/>
          <ac:cxnSpMkLst>
            <pc:docMk/>
            <pc:sldMk cId="3114184992" sldId="348"/>
            <ac:cxnSpMk id="33" creationId="{FC1642EB-4AA5-410A-B8C3-91A7FDD6BE6B}"/>
          </ac:cxnSpMkLst>
        </pc:cxnChg>
        <pc:cxnChg chg="add mod">
          <ac:chgData name="Dr. Zubair Shah" userId="c6492983-8ddd-4135-b34f-0085e0bad6c6" providerId="ADAL" clId="{E2AA7CC7-DB8A-48FF-ACB2-AA5B05A2F7D3}" dt="2020-08-25T13:41:00.081" v="765" actId="14100"/>
          <ac:cxnSpMkLst>
            <pc:docMk/>
            <pc:sldMk cId="3114184992" sldId="348"/>
            <ac:cxnSpMk id="35" creationId="{E5D7803B-50D6-48A8-90B8-B3F9D9235AC8}"/>
          </ac:cxnSpMkLst>
        </pc:cxnChg>
      </pc:sldChg>
      <pc:sldChg chg="delSp modSp add mod">
        <pc:chgData name="Dr. Zubair Shah" userId="c6492983-8ddd-4135-b34f-0085e0bad6c6" providerId="ADAL" clId="{E2AA7CC7-DB8A-48FF-ACB2-AA5B05A2F7D3}" dt="2020-08-26T09:36:20.883" v="1366" actId="115"/>
        <pc:sldMkLst>
          <pc:docMk/>
          <pc:sldMk cId="2612818558" sldId="351"/>
        </pc:sldMkLst>
        <pc:spChg chg="mod">
          <ac:chgData name="Dr. Zubair Shah" userId="c6492983-8ddd-4135-b34f-0085e0bad6c6" providerId="ADAL" clId="{E2AA7CC7-DB8A-48FF-ACB2-AA5B05A2F7D3}" dt="2020-08-25T12:51:11.440" v="639" actId="27636"/>
          <ac:spMkLst>
            <pc:docMk/>
            <pc:sldMk cId="2612818558" sldId="351"/>
            <ac:spMk id="3" creationId="{B7AA859F-B1BD-4FB5-BFB8-70A16A5229C7}"/>
          </ac:spMkLst>
        </pc:spChg>
        <pc:spChg chg="mod">
          <ac:chgData name="Dr. Zubair Shah" userId="c6492983-8ddd-4135-b34f-0085e0bad6c6" providerId="ADAL" clId="{E2AA7CC7-DB8A-48FF-ACB2-AA5B05A2F7D3}" dt="2020-08-26T09:36:20.883" v="1366" actId="115"/>
          <ac:spMkLst>
            <pc:docMk/>
            <pc:sldMk cId="2612818558" sldId="351"/>
            <ac:spMk id="4" creationId="{5FDE285B-F550-4224-ADA0-ED124BB7807A}"/>
          </ac:spMkLst>
        </pc:spChg>
        <pc:spChg chg="del">
          <ac:chgData name="Dr. Zubair Shah" userId="c6492983-8ddd-4135-b34f-0085e0bad6c6" providerId="ADAL" clId="{E2AA7CC7-DB8A-48FF-ACB2-AA5B05A2F7D3}" dt="2020-08-25T12:51:56.810" v="653" actId="478"/>
          <ac:spMkLst>
            <pc:docMk/>
            <pc:sldMk cId="2612818558" sldId="351"/>
            <ac:spMk id="5" creationId="{98D2B6C9-0561-480E-94B2-CA48A86A3F2F}"/>
          </ac:spMkLst>
        </pc:spChg>
      </pc:sldChg>
      <pc:sldChg chg="del">
        <pc:chgData name="Dr. Zubair Shah" userId="c6492983-8ddd-4135-b34f-0085e0bad6c6" providerId="ADAL" clId="{E2AA7CC7-DB8A-48FF-ACB2-AA5B05A2F7D3}" dt="2020-08-25T11:25:17.990" v="0" actId="47"/>
        <pc:sldMkLst>
          <pc:docMk/>
          <pc:sldMk cId="3144666590" sldId="352"/>
        </pc:sldMkLst>
      </pc:sldChg>
      <pc:sldChg chg="del">
        <pc:chgData name="Dr. Zubair Shah" userId="c6492983-8ddd-4135-b34f-0085e0bad6c6" providerId="ADAL" clId="{E2AA7CC7-DB8A-48FF-ACB2-AA5B05A2F7D3}" dt="2020-08-25T11:25:17.990" v="0" actId="47"/>
        <pc:sldMkLst>
          <pc:docMk/>
          <pc:sldMk cId="1647780987" sldId="353"/>
        </pc:sldMkLst>
      </pc:sldChg>
      <pc:sldChg chg="del">
        <pc:chgData name="Dr. Zubair Shah" userId="c6492983-8ddd-4135-b34f-0085e0bad6c6" providerId="ADAL" clId="{E2AA7CC7-DB8A-48FF-ACB2-AA5B05A2F7D3}" dt="2020-08-25T11:25:17.990" v="0" actId="47"/>
        <pc:sldMkLst>
          <pc:docMk/>
          <pc:sldMk cId="1347092669" sldId="354"/>
        </pc:sldMkLst>
      </pc:sldChg>
      <pc:sldChg chg="delSp modSp add mod modAnim">
        <pc:chgData name="Dr. Zubair Shah" userId="c6492983-8ddd-4135-b34f-0085e0bad6c6" providerId="ADAL" clId="{E2AA7CC7-DB8A-48FF-ACB2-AA5B05A2F7D3}" dt="2020-08-25T13:05:09.956" v="711" actId="20577"/>
        <pc:sldMkLst>
          <pc:docMk/>
          <pc:sldMk cId="2648320392" sldId="354"/>
        </pc:sldMkLst>
        <pc:spChg chg="mod">
          <ac:chgData name="Dr. Zubair Shah" userId="c6492983-8ddd-4135-b34f-0085e0bad6c6" providerId="ADAL" clId="{E2AA7CC7-DB8A-48FF-ACB2-AA5B05A2F7D3}" dt="2020-08-25T12:51:11.351" v="634" actId="27636"/>
          <ac:spMkLst>
            <pc:docMk/>
            <pc:sldMk cId="2648320392" sldId="354"/>
            <ac:spMk id="2" creationId="{A6CF7979-77DC-4A3F-AB64-FFB1946E8006}"/>
          </ac:spMkLst>
        </pc:spChg>
        <pc:spChg chg="mod">
          <ac:chgData name="Dr. Zubair Shah" userId="c6492983-8ddd-4135-b34f-0085e0bad6c6" providerId="ADAL" clId="{E2AA7CC7-DB8A-48FF-ACB2-AA5B05A2F7D3}" dt="2020-08-25T13:05:09.956" v="711" actId="20577"/>
          <ac:spMkLst>
            <pc:docMk/>
            <pc:sldMk cId="2648320392" sldId="354"/>
            <ac:spMk id="3" creationId="{A40CD9DD-0541-467B-BDCC-A7E90C84C47E}"/>
          </ac:spMkLst>
        </pc:spChg>
        <pc:spChg chg="del">
          <ac:chgData name="Dr. Zubair Shah" userId="c6492983-8ddd-4135-b34f-0085e0bad6c6" providerId="ADAL" clId="{E2AA7CC7-DB8A-48FF-ACB2-AA5B05A2F7D3}" dt="2020-08-25T12:51:32.762" v="645" actId="478"/>
          <ac:spMkLst>
            <pc:docMk/>
            <pc:sldMk cId="2648320392" sldId="354"/>
            <ac:spMk id="4" creationId="{DAC7BC8B-6B66-4763-8888-26F99C607B4D}"/>
          </ac:spMkLst>
        </pc:spChg>
      </pc:sldChg>
      <pc:sldChg chg="del">
        <pc:chgData name="Dr. Zubair Shah" userId="c6492983-8ddd-4135-b34f-0085e0bad6c6" providerId="ADAL" clId="{E2AA7CC7-DB8A-48FF-ACB2-AA5B05A2F7D3}" dt="2020-08-25T11:25:17.990" v="0" actId="47"/>
        <pc:sldMkLst>
          <pc:docMk/>
          <pc:sldMk cId="100490264" sldId="355"/>
        </pc:sldMkLst>
      </pc:sldChg>
      <pc:sldChg chg="del">
        <pc:chgData name="Dr. Zubair Shah" userId="c6492983-8ddd-4135-b34f-0085e0bad6c6" providerId="ADAL" clId="{E2AA7CC7-DB8A-48FF-ACB2-AA5B05A2F7D3}" dt="2020-08-25T11:25:17.990" v="0" actId="47"/>
        <pc:sldMkLst>
          <pc:docMk/>
          <pc:sldMk cId="3879867032" sldId="356"/>
        </pc:sldMkLst>
      </pc:sldChg>
      <pc:sldChg chg="del">
        <pc:chgData name="Dr. Zubair Shah" userId="c6492983-8ddd-4135-b34f-0085e0bad6c6" providerId="ADAL" clId="{E2AA7CC7-DB8A-48FF-ACB2-AA5B05A2F7D3}" dt="2020-08-25T11:25:17.990" v="0" actId="47"/>
        <pc:sldMkLst>
          <pc:docMk/>
          <pc:sldMk cId="588737315" sldId="357"/>
        </pc:sldMkLst>
      </pc:sldChg>
      <pc:sldChg chg="delSp add mod">
        <pc:chgData name="Dr. Zubair Shah" userId="c6492983-8ddd-4135-b34f-0085e0bad6c6" providerId="ADAL" clId="{E2AA7CC7-DB8A-48FF-ACB2-AA5B05A2F7D3}" dt="2020-08-25T12:52:19.746" v="657" actId="478"/>
        <pc:sldMkLst>
          <pc:docMk/>
          <pc:sldMk cId="1248353087" sldId="358"/>
        </pc:sldMkLst>
        <pc:spChg chg="del">
          <ac:chgData name="Dr. Zubair Shah" userId="c6492983-8ddd-4135-b34f-0085e0bad6c6" providerId="ADAL" clId="{E2AA7CC7-DB8A-48FF-ACB2-AA5B05A2F7D3}" dt="2020-08-25T12:52:19.746" v="657" actId="478"/>
          <ac:spMkLst>
            <pc:docMk/>
            <pc:sldMk cId="1248353087" sldId="358"/>
            <ac:spMk id="4" creationId="{0B36116C-0309-4E2F-BEB5-FDA8B84C1D23}"/>
          </ac:spMkLst>
        </pc:spChg>
      </pc:sldChg>
      <pc:sldChg chg="delSp add setBg">
        <pc:chgData name="Dr. Zubair Shah" userId="c6492983-8ddd-4135-b34f-0085e0bad6c6" providerId="ADAL" clId="{E2AA7CC7-DB8A-48FF-ACB2-AA5B05A2F7D3}" dt="2020-08-25T13:02:17.852" v="710"/>
        <pc:sldMkLst>
          <pc:docMk/>
          <pc:sldMk cId="434481026" sldId="359"/>
        </pc:sldMkLst>
        <pc:spChg chg="del">
          <ac:chgData name="Dr. Zubair Shah" userId="c6492983-8ddd-4135-b34f-0085e0bad6c6" providerId="ADAL" clId="{E2AA7CC7-DB8A-48FF-ACB2-AA5B05A2F7D3}" dt="2020-08-25T13:02:17.852" v="710"/>
          <ac:spMkLst>
            <pc:docMk/>
            <pc:sldMk cId="434481026" sldId="359"/>
            <ac:spMk id="61" creationId="{E49CC64F-7275-4E33-961B-0C5CDC439875}"/>
          </ac:spMkLst>
        </pc:spChg>
      </pc:sldChg>
      <pc:sldChg chg="del">
        <pc:chgData name="Dr. Zubair Shah" userId="c6492983-8ddd-4135-b34f-0085e0bad6c6" providerId="ADAL" clId="{E2AA7CC7-DB8A-48FF-ACB2-AA5B05A2F7D3}" dt="2020-08-25T11:25:17.990" v="0" actId="47"/>
        <pc:sldMkLst>
          <pc:docMk/>
          <pc:sldMk cId="2150976311" sldId="360"/>
        </pc:sldMkLst>
      </pc:sldChg>
      <pc:sldChg chg="addSp delSp">
        <pc:chgData name="Dr. Zubair Shah" userId="c6492983-8ddd-4135-b34f-0085e0bad6c6" providerId="ADAL" clId="{E2AA7CC7-DB8A-48FF-ACB2-AA5B05A2F7D3}" dt="2020-08-25T13:30:36.803" v="722" actId="478"/>
        <pc:sldMkLst>
          <pc:docMk/>
          <pc:sldMk cId="3429040244" sldId="360"/>
        </pc:sldMkLst>
        <pc:picChg chg="add del">
          <ac:chgData name="Dr. Zubair Shah" userId="c6492983-8ddd-4135-b34f-0085e0bad6c6" providerId="ADAL" clId="{E2AA7CC7-DB8A-48FF-ACB2-AA5B05A2F7D3}" dt="2020-08-25T13:30:36.803" v="722" actId="478"/>
          <ac:picMkLst>
            <pc:docMk/>
            <pc:sldMk cId="3429040244" sldId="360"/>
            <ac:picMk id="1026" creationId="{7795A0F0-AD40-4C07-B3B8-6637B90DF2BB}"/>
          </ac:picMkLst>
        </pc:picChg>
      </pc:sldChg>
      <pc:sldChg chg="ord">
        <pc:chgData name="Dr. Zubair Shah" userId="c6492983-8ddd-4135-b34f-0085e0bad6c6" providerId="ADAL" clId="{E2AA7CC7-DB8A-48FF-ACB2-AA5B05A2F7D3}" dt="2020-08-25T13:31:05.825" v="723"/>
        <pc:sldMkLst>
          <pc:docMk/>
          <pc:sldMk cId="3827986970" sldId="360"/>
        </pc:sldMkLst>
      </pc:sldChg>
      <pc:sldChg chg="add">
        <pc:chgData name="Dr. Zubair Shah" userId="c6492983-8ddd-4135-b34f-0085e0bad6c6" providerId="ADAL" clId="{E2AA7CC7-DB8A-48FF-ACB2-AA5B05A2F7D3}" dt="2020-08-25T13:31:45.113" v="724"/>
        <pc:sldMkLst>
          <pc:docMk/>
          <pc:sldMk cId="2108719806" sldId="362"/>
        </pc:sldMkLst>
      </pc:sldChg>
      <pc:sldChg chg="del">
        <pc:chgData name="Dr. Zubair Shah" userId="c6492983-8ddd-4135-b34f-0085e0bad6c6" providerId="ADAL" clId="{E2AA7CC7-DB8A-48FF-ACB2-AA5B05A2F7D3}" dt="2020-08-25T11:25:17.990" v="0" actId="47"/>
        <pc:sldMkLst>
          <pc:docMk/>
          <pc:sldMk cId="3293992530" sldId="362"/>
        </pc:sldMkLst>
      </pc:sldChg>
      <pc:sldChg chg="del">
        <pc:chgData name="Dr. Zubair Shah" userId="c6492983-8ddd-4135-b34f-0085e0bad6c6" providerId="ADAL" clId="{E2AA7CC7-DB8A-48FF-ACB2-AA5B05A2F7D3}" dt="2020-08-25T11:25:17.990" v="0" actId="47"/>
        <pc:sldMkLst>
          <pc:docMk/>
          <pc:sldMk cId="190570481" sldId="363"/>
        </pc:sldMkLst>
      </pc:sldChg>
      <pc:sldChg chg="addSp delSp modSp new add del mod setBg setClrOvrMap delDesignElem">
        <pc:chgData name="Dr. Zubair Shah" userId="c6492983-8ddd-4135-b34f-0085e0bad6c6" providerId="ADAL" clId="{E2AA7CC7-DB8A-48FF-ACB2-AA5B05A2F7D3}" dt="2020-08-25T14:29:07.666" v="1049" actId="47"/>
        <pc:sldMkLst>
          <pc:docMk/>
          <pc:sldMk cId="415577392" sldId="363"/>
        </pc:sldMkLst>
        <pc:spChg chg="mod">
          <ac:chgData name="Dr. Zubair Shah" userId="c6492983-8ddd-4135-b34f-0085e0bad6c6" providerId="ADAL" clId="{E2AA7CC7-DB8A-48FF-ACB2-AA5B05A2F7D3}" dt="2020-08-25T14:17:39.657" v="985" actId="26606"/>
          <ac:spMkLst>
            <pc:docMk/>
            <pc:sldMk cId="415577392" sldId="363"/>
            <ac:spMk id="2" creationId="{1140B6D8-A002-426B-A95B-0CD8205077E3}"/>
          </ac:spMkLst>
        </pc:spChg>
        <pc:spChg chg="mod">
          <ac:chgData name="Dr. Zubair Shah" userId="c6492983-8ddd-4135-b34f-0085e0bad6c6" providerId="ADAL" clId="{E2AA7CC7-DB8A-48FF-ACB2-AA5B05A2F7D3}" dt="2020-08-25T14:17:39.657" v="985" actId="26606"/>
          <ac:spMkLst>
            <pc:docMk/>
            <pc:sldMk cId="415577392" sldId="363"/>
            <ac:spMk id="3" creationId="{422074A7-BC27-4843-A486-671A684C72BB}"/>
          </ac:spMkLst>
        </pc:spChg>
        <pc:spChg chg="add">
          <ac:chgData name="Dr. Zubair Shah" userId="c6492983-8ddd-4135-b34f-0085e0bad6c6" providerId="ADAL" clId="{E2AA7CC7-DB8A-48FF-ACB2-AA5B05A2F7D3}" dt="2020-08-25T14:17:39.657" v="985" actId="26606"/>
          <ac:spMkLst>
            <pc:docMk/>
            <pc:sldMk cId="415577392" sldId="363"/>
            <ac:spMk id="5" creationId="{389575E1-3389-451A-A5F7-27854C25C599}"/>
          </ac:spMkLst>
        </pc:spChg>
        <pc:spChg chg="add">
          <ac:chgData name="Dr. Zubair Shah" userId="c6492983-8ddd-4135-b34f-0085e0bad6c6" providerId="ADAL" clId="{E2AA7CC7-DB8A-48FF-ACB2-AA5B05A2F7D3}" dt="2020-08-25T14:17:39.657" v="985" actId="26606"/>
          <ac:spMkLst>
            <pc:docMk/>
            <pc:sldMk cId="415577392" sldId="363"/>
            <ac:spMk id="6" creationId="{A53CCC5C-D88E-40FB-B30B-23DCDBD01D37}"/>
          </ac:spMkLst>
        </pc:spChg>
        <pc:spChg chg="add">
          <ac:chgData name="Dr. Zubair Shah" userId="c6492983-8ddd-4135-b34f-0085e0bad6c6" providerId="ADAL" clId="{E2AA7CC7-DB8A-48FF-ACB2-AA5B05A2F7D3}" dt="2020-08-25T14:17:39.657" v="985" actId="26606"/>
          <ac:spMkLst>
            <pc:docMk/>
            <pc:sldMk cId="415577392" sldId="363"/>
            <ac:spMk id="7" creationId="{081E4A58-353D-44AE-B2FC-2A74E2E400F7}"/>
          </ac:spMkLst>
        </pc:spChg>
        <pc:spChg chg="add del">
          <ac:chgData name="Dr. Zubair Shah" userId="c6492983-8ddd-4135-b34f-0085e0bad6c6" providerId="ADAL" clId="{E2AA7CC7-DB8A-48FF-ACB2-AA5B05A2F7D3}" dt="2020-08-25T14:16:10.090" v="968" actId="26606"/>
          <ac:spMkLst>
            <pc:docMk/>
            <pc:sldMk cId="415577392" sldId="363"/>
            <ac:spMk id="8" creationId="{7CB4857B-ED7C-444D-9F04-2F885114A1C2}"/>
          </ac:spMkLst>
        </pc:spChg>
        <pc:spChg chg="add del">
          <ac:chgData name="Dr. Zubair Shah" userId="c6492983-8ddd-4135-b34f-0085e0bad6c6" providerId="ADAL" clId="{E2AA7CC7-DB8A-48FF-ACB2-AA5B05A2F7D3}" dt="2020-08-25T14:16:10.090" v="968" actId="26606"/>
          <ac:spMkLst>
            <pc:docMk/>
            <pc:sldMk cId="415577392" sldId="363"/>
            <ac:spMk id="10" creationId="{D18046FB-44EA-4FD8-A585-EA09A319B2D0}"/>
          </ac:spMkLst>
        </pc:spChg>
        <pc:spChg chg="add del">
          <ac:chgData name="Dr. Zubair Shah" userId="c6492983-8ddd-4135-b34f-0085e0bad6c6" providerId="ADAL" clId="{E2AA7CC7-DB8A-48FF-ACB2-AA5B05A2F7D3}" dt="2020-08-25T14:16:10.090" v="968" actId="26606"/>
          <ac:spMkLst>
            <pc:docMk/>
            <pc:sldMk cId="415577392" sldId="363"/>
            <ac:spMk id="12" creationId="{479F5F2B-8B58-4140-AE6A-51F6C67B18D9}"/>
          </ac:spMkLst>
        </pc:spChg>
        <pc:spChg chg="add del">
          <ac:chgData name="Dr. Zubair Shah" userId="c6492983-8ddd-4135-b34f-0085e0bad6c6" providerId="ADAL" clId="{E2AA7CC7-DB8A-48FF-ACB2-AA5B05A2F7D3}" dt="2020-08-25T14:16:11.799" v="970" actId="26606"/>
          <ac:spMkLst>
            <pc:docMk/>
            <pc:sldMk cId="415577392" sldId="363"/>
            <ac:spMk id="14" creationId="{B6CDA21F-E7AF-4C75-8395-33F58D5B0E45}"/>
          </ac:spMkLst>
        </pc:spChg>
        <pc:spChg chg="add del">
          <ac:chgData name="Dr. Zubair Shah" userId="c6492983-8ddd-4135-b34f-0085e0bad6c6" providerId="ADAL" clId="{E2AA7CC7-DB8A-48FF-ACB2-AA5B05A2F7D3}" dt="2020-08-25T14:16:11.799" v="970" actId="26606"/>
          <ac:spMkLst>
            <pc:docMk/>
            <pc:sldMk cId="415577392" sldId="363"/>
            <ac:spMk id="15" creationId="{D5B0017B-2ECA-49AF-B397-DC140825DF8D}"/>
          </ac:spMkLst>
        </pc:spChg>
        <pc:spChg chg="add del">
          <ac:chgData name="Dr. Zubair Shah" userId="c6492983-8ddd-4135-b34f-0085e0bad6c6" providerId="ADAL" clId="{E2AA7CC7-DB8A-48FF-ACB2-AA5B05A2F7D3}" dt="2020-08-25T14:17:36.568" v="984"/>
          <ac:spMkLst>
            <pc:docMk/>
            <pc:sldMk cId="415577392" sldId="363"/>
            <ac:spMk id="20" creationId="{7CB4857B-ED7C-444D-9F04-2F885114A1C2}"/>
          </ac:spMkLst>
        </pc:spChg>
        <pc:spChg chg="add del">
          <ac:chgData name="Dr. Zubair Shah" userId="c6492983-8ddd-4135-b34f-0085e0bad6c6" providerId="ADAL" clId="{E2AA7CC7-DB8A-48FF-ACB2-AA5B05A2F7D3}" dt="2020-08-25T14:17:36.568" v="984"/>
          <ac:spMkLst>
            <pc:docMk/>
            <pc:sldMk cId="415577392" sldId="363"/>
            <ac:spMk id="21" creationId="{D18046FB-44EA-4FD8-A585-EA09A319B2D0}"/>
          </ac:spMkLst>
        </pc:spChg>
        <pc:spChg chg="add del">
          <ac:chgData name="Dr. Zubair Shah" userId="c6492983-8ddd-4135-b34f-0085e0bad6c6" providerId="ADAL" clId="{E2AA7CC7-DB8A-48FF-ACB2-AA5B05A2F7D3}" dt="2020-08-25T14:17:36.568" v="984"/>
          <ac:spMkLst>
            <pc:docMk/>
            <pc:sldMk cId="415577392" sldId="363"/>
            <ac:spMk id="22" creationId="{479F5F2B-8B58-4140-AE6A-51F6C67B18D9}"/>
          </ac:spMkLst>
        </pc:spChg>
        <pc:grpChg chg="add del">
          <ac:chgData name="Dr. Zubair Shah" userId="c6492983-8ddd-4135-b34f-0085e0bad6c6" providerId="ADAL" clId="{E2AA7CC7-DB8A-48FF-ACB2-AA5B05A2F7D3}" dt="2020-08-25T14:16:11.799" v="970" actId="26606"/>
          <ac:grpSpMkLst>
            <pc:docMk/>
            <pc:sldMk cId="415577392" sldId="363"/>
            <ac:grpSpMk id="16" creationId="{AE1C45F0-260A-458C-96ED-C1F6D2151219}"/>
          </ac:grpSpMkLst>
        </pc:grpChg>
        <pc:graphicFrameChg chg="add del mod">
          <ac:chgData name="Dr. Zubair Shah" userId="c6492983-8ddd-4135-b34f-0085e0bad6c6" providerId="ADAL" clId="{E2AA7CC7-DB8A-48FF-ACB2-AA5B05A2F7D3}" dt="2020-08-25T14:24:55.646" v="1027"/>
          <ac:graphicFrameMkLst>
            <pc:docMk/>
            <pc:sldMk cId="415577392" sldId="363"/>
            <ac:graphicFrameMk id="23" creationId="{B9B0E9EA-B957-440A-B09B-7FB98F8F0171}"/>
          </ac:graphicFrameMkLst>
        </pc:graphicFrameChg>
        <pc:cxnChg chg="add del">
          <ac:chgData name="Dr. Zubair Shah" userId="c6492983-8ddd-4135-b34f-0085e0bad6c6" providerId="ADAL" clId="{E2AA7CC7-DB8A-48FF-ACB2-AA5B05A2F7D3}" dt="2020-08-25T14:16:11.799" v="970" actId="26606"/>
          <ac:cxnSpMkLst>
            <pc:docMk/>
            <pc:sldMk cId="415577392" sldId="363"/>
            <ac:cxnSpMk id="17" creationId="{6CF1BAF6-AD41-4082-B212-8A1F9A2E8779}"/>
          </ac:cxnSpMkLst>
        </pc:cxnChg>
      </pc:sldChg>
      <pc:sldChg chg="addSp delSp modSp new mod setBg">
        <pc:chgData name="Dr. Zubair Shah" userId="c6492983-8ddd-4135-b34f-0085e0bad6c6" providerId="ADAL" clId="{E2AA7CC7-DB8A-48FF-ACB2-AA5B05A2F7D3}" dt="2020-08-26T09:39:06.411" v="1370" actId="26606"/>
        <pc:sldMkLst>
          <pc:docMk/>
          <pc:sldMk cId="1885580785" sldId="364"/>
        </pc:sldMkLst>
        <pc:spChg chg="mod">
          <ac:chgData name="Dr. Zubair Shah" userId="c6492983-8ddd-4135-b34f-0085e0bad6c6" providerId="ADAL" clId="{E2AA7CC7-DB8A-48FF-ACB2-AA5B05A2F7D3}" dt="2020-08-26T09:39:06.411" v="1370" actId="26606"/>
          <ac:spMkLst>
            <pc:docMk/>
            <pc:sldMk cId="1885580785" sldId="364"/>
            <ac:spMk id="2" creationId="{ABD57D0D-820C-43B8-98F0-213B1024EE80}"/>
          </ac:spMkLst>
        </pc:spChg>
        <pc:spChg chg="add del mod">
          <ac:chgData name="Dr. Zubair Shah" userId="c6492983-8ddd-4135-b34f-0085e0bad6c6" providerId="ADAL" clId="{E2AA7CC7-DB8A-48FF-ACB2-AA5B05A2F7D3}" dt="2020-08-25T14:16:38.067" v="976" actId="26606"/>
          <ac:spMkLst>
            <pc:docMk/>
            <pc:sldMk cId="1885580785" sldId="364"/>
            <ac:spMk id="3" creationId="{493118D5-178E-4FAB-8F48-C6CC14C9F8CE}"/>
          </ac:spMkLst>
        </pc:spChg>
        <pc:spChg chg="add del">
          <ac:chgData name="Dr. Zubair Shah" userId="c6492983-8ddd-4135-b34f-0085e0bad6c6" providerId="ADAL" clId="{E2AA7CC7-DB8A-48FF-ACB2-AA5B05A2F7D3}" dt="2020-08-25T14:16:35.590" v="973" actId="26606"/>
          <ac:spMkLst>
            <pc:docMk/>
            <pc:sldMk cId="1885580785" sldId="364"/>
            <ac:spMk id="9" creationId="{7301F447-EEF7-48F5-AF73-7566EE7F64AD}"/>
          </ac:spMkLst>
        </pc:spChg>
        <pc:spChg chg="add del">
          <ac:chgData name="Dr. Zubair Shah" userId="c6492983-8ddd-4135-b34f-0085e0bad6c6" providerId="ADAL" clId="{E2AA7CC7-DB8A-48FF-ACB2-AA5B05A2F7D3}" dt="2020-08-25T14:16:35.590" v="973" actId="26606"/>
          <ac:spMkLst>
            <pc:docMk/>
            <pc:sldMk cId="1885580785" sldId="364"/>
            <ac:spMk id="11" creationId="{F7117410-A2A4-4085-9ADC-46744551DBDE}"/>
          </ac:spMkLst>
        </pc:spChg>
        <pc:spChg chg="add del">
          <ac:chgData name="Dr. Zubair Shah" userId="c6492983-8ddd-4135-b34f-0085e0bad6c6" providerId="ADAL" clId="{E2AA7CC7-DB8A-48FF-ACB2-AA5B05A2F7D3}" dt="2020-08-25T14:16:35.590" v="973" actId="26606"/>
          <ac:spMkLst>
            <pc:docMk/>
            <pc:sldMk cId="1885580785" sldId="364"/>
            <ac:spMk id="13" creationId="{99F74EB5-E547-4FB4-95F5-BCC788F3C4A0}"/>
          </ac:spMkLst>
        </pc:spChg>
        <pc:spChg chg="add del">
          <ac:chgData name="Dr. Zubair Shah" userId="c6492983-8ddd-4135-b34f-0085e0bad6c6" providerId="ADAL" clId="{E2AA7CC7-DB8A-48FF-ACB2-AA5B05A2F7D3}" dt="2020-08-25T14:16:38.026" v="975" actId="26606"/>
          <ac:spMkLst>
            <pc:docMk/>
            <pc:sldMk cId="1885580785" sldId="364"/>
            <ac:spMk id="15" creationId="{2F56F8EA-3356-4455-9899-320874F6E465}"/>
          </ac:spMkLst>
        </pc:spChg>
        <pc:spChg chg="add del">
          <ac:chgData name="Dr. Zubair Shah" userId="c6492983-8ddd-4135-b34f-0085e0bad6c6" providerId="ADAL" clId="{E2AA7CC7-DB8A-48FF-ACB2-AA5B05A2F7D3}" dt="2020-08-26T09:39:06.411" v="1370" actId="26606"/>
          <ac:spMkLst>
            <pc:docMk/>
            <pc:sldMk cId="1885580785" sldId="364"/>
            <ac:spMk id="18" creationId="{7301F447-EEF7-48F5-AF73-7566EE7F64AD}"/>
          </ac:spMkLst>
        </pc:spChg>
        <pc:spChg chg="add del">
          <ac:chgData name="Dr. Zubair Shah" userId="c6492983-8ddd-4135-b34f-0085e0bad6c6" providerId="ADAL" clId="{E2AA7CC7-DB8A-48FF-ACB2-AA5B05A2F7D3}" dt="2020-08-26T09:39:06.411" v="1370" actId="26606"/>
          <ac:spMkLst>
            <pc:docMk/>
            <pc:sldMk cId="1885580785" sldId="364"/>
            <ac:spMk id="19" creationId="{F7117410-A2A4-4085-9ADC-46744551DBDE}"/>
          </ac:spMkLst>
        </pc:spChg>
        <pc:spChg chg="add del">
          <ac:chgData name="Dr. Zubair Shah" userId="c6492983-8ddd-4135-b34f-0085e0bad6c6" providerId="ADAL" clId="{E2AA7CC7-DB8A-48FF-ACB2-AA5B05A2F7D3}" dt="2020-08-26T09:39:06.411" v="1370" actId="26606"/>
          <ac:spMkLst>
            <pc:docMk/>
            <pc:sldMk cId="1885580785" sldId="364"/>
            <ac:spMk id="20" creationId="{99F74EB5-E547-4FB4-95F5-BCC788F3C4A0}"/>
          </ac:spMkLst>
        </pc:spChg>
        <pc:spChg chg="add del">
          <ac:chgData name="Dr. Zubair Shah" userId="c6492983-8ddd-4135-b34f-0085e0bad6c6" providerId="ADAL" clId="{E2AA7CC7-DB8A-48FF-ACB2-AA5B05A2F7D3}" dt="2020-08-26T09:39:06.411" v="1370" actId="26606"/>
          <ac:spMkLst>
            <pc:docMk/>
            <pc:sldMk cId="1885580785" sldId="364"/>
            <ac:spMk id="23" creationId="{DCC231C8-C761-4B31-9B1C-C6D19248C6B3}"/>
          </ac:spMkLst>
        </pc:spChg>
        <pc:spChg chg="add del">
          <ac:chgData name="Dr. Zubair Shah" userId="c6492983-8ddd-4135-b34f-0085e0bad6c6" providerId="ADAL" clId="{E2AA7CC7-DB8A-48FF-ACB2-AA5B05A2F7D3}" dt="2020-08-25T14:30:00.626" v="1053" actId="26606"/>
          <ac:spMkLst>
            <pc:docMk/>
            <pc:sldMk cId="1885580785" sldId="364"/>
            <ac:spMk id="26" creationId="{955A2079-FA98-4876-80F0-72364A7D2EA4}"/>
          </ac:spMkLst>
        </pc:spChg>
        <pc:graphicFrameChg chg="add del">
          <ac:chgData name="Dr. Zubair Shah" userId="c6492983-8ddd-4135-b34f-0085e0bad6c6" providerId="ADAL" clId="{E2AA7CC7-DB8A-48FF-ACB2-AA5B05A2F7D3}" dt="2020-08-25T14:16:35.590" v="973" actId="26606"/>
          <ac:graphicFrameMkLst>
            <pc:docMk/>
            <pc:sldMk cId="1885580785" sldId="364"/>
            <ac:graphicFrameMk id="5" creationId="{FD17EA55-6563-4B31-9727-431219660225}"/>
          </ac:graphicFrameMkLst>
        </pc:graphicFrameChg>
        <pc:graphicFrameChg chg="add del">
          <ac:chgData name="Dr. Zubair Shah" userId="c6492983-8ddd-4135-b34f-0085e0bad6c6" providerId="ADAL" clId="{E2AA7CC7-DB8A-48FF-ACB2-AA5B05A2F7D3}" dt="2020-08-25T14:16:38.026" v="975" actId="26606"/>
          <ac:graphicFrameMkLst>
            <pc:docMk/>
            <pc:sldMk cId="1885580785" sldId="364"/>
            <ac:graphicFrameMk id="16" creationId="{F8B7C02F-B865-4A48-83DD-09AAA7B49535}"/>
          </ac:graphicFrameMkLst>
        </pc:graphicFrameChg>
        <pc:graphicFrameChg chg="add mod modGraphic">
          <ac:chgData name="Dr. Zubair Shah" userId="c6492983-8ddd-4135-b34f-0085e0bad6c6" providerId="ADAL" clId="{E2AA7CC7-DB8A-48FF-ACB2-AA5B05A2F7D3}" dt="2020-08-26T09:39:06.411" v="1370" actId="26606"/>
          <ac:graphicFrameMkLst>
            <pc:docMk/>
            <pc:sldMk cId="1885580785" sldId="364"/>
            <ac:graphicFrameMk id="21" creationId="{FD17EA55-6563-4B31-9727-431219660225}"/>
          </ac:graphicFrameMkLst>
        </pc:graphicFrameChg>
      </pc:sldChg>
      <pc:sldChg chg="del">
        <pc:chgData name="Dr. Zubair Shah" userId="c6492983-8ddd-4135-b34f-0085e0bad6c6" providerId="ADAL" clId="{E2AA7CC7-DB8A-48FF-ACB2-AA5B05A2F7D3}" dt="2020-08-25T11:25:17.990" v="0" actId="47"/>
        <pc:sldMkLst>
          <pc:docMk/>
          <pc:sldMk cId="2871296512" sldId="364"/>
        </pc:sldMkLst>
      </pc:sldChg>
      <pc:sldChg chg="del">
        <pc:chgData name="Dr. Zubair Shah" userId="c6492983-8ddd-4135-b34f-0085e0bad6c6" providerId="ADAL" clId="{E2AA7CC7-DB8A-48FF-ACB2-AA5B05A2F7D3}" dt="2020-08-25T11:25:17.990" v="0" actId="47"/>
        <pc:sldMkLst>
          <pc:docMk/>
          <pc:sldMk cId="2838853161" sldId="365"/>
        </pc:sldMkLst>
      </pc:sldChg>
      <pc:sldChg chg="addSp delSp modSp new mod setBg">
        <pc:chgData name="Dr. Zubair Shah" userId="c6492983-8ddd-4135-b34f-0085e0bad6c6" providerId="ADAL" clId="{E2AA7CC7-DB8A-48FF-ACB2-AA5B05A2F7D3}" dt="2020-08-25T14:30:14.604" v="1054" actId="1076"/>
        <pc:sldMkLst>
          <pc:docMk/>
          <pc:sldMk cId="3817799250" sldId="365"/>
        </pc:sldMkLst>
        <pc:spChg chg="mod">
          <ac:chgData name="Dr. Zubair Shah" userId="c6492983-8ddd-4135-b34f-0085e0bad6c6" providerId="ADAL" clId="{E2AA7CC7-DB8A-48FF-ACB2-AA5B05A2F7D3}" dt="2020-08-25T14:30:14.604" v="1054" actId="1076"/>
          <ac:spMkLst>
            <pc:docMk/>
            <pc:sldMk cId="3817799250" sldId="365"/>
            <ac:spMk id="2" creationId="{825A0489-103B-4C5F-97EB-8DB7BB528F1F}"/>
          </ac:spMkLst>
        </pc:spChg>
        <pc:spChg chg="del mod">
          <ac:chgData name="Dr. Zubair Shah" userId="c6492983-8ddd-4135-b34f-0085e0bad6c6" providerId="ADAL" clId="{E2AA7CC7-DB8A-48FF-ACB2-AA5B05A2F7D3}" dt="2020-08-25T14:18:03.621" v="986" actId="26606"/>
          <ac:spMkLst>
            <pc:docMk/>
            <pc:sldMk cId="3817799250" sldId="365"/>
            <ac:spMk id="3" creationId="{3F2F16EE-CFCE-4A4C-B459-78FEF8FDC9C1}"/>
          </ac:spMkLst>
        </pc:spChg>
        <pc:spChg chg="add del">
          <ac:chgData name="Dr. Zubair Shah" userId="c6492983-8ddd-4135-b34f-0085e0bad6c6" providerId="ADAL" clId="{E2AA7CC7-DB8A-48FF-ACB2-AA5B05A2F7D3}" dt="2020-08-25T14:24:24.047" v="1025" actId="26606"/>
          <ac:spMkLst>
            <pc:docMk/>
            <pc:sldMk cId="3817799250" sldId="365"/>
            <ac:spMk id="9" creationId="{3A5B4632-C963-4296-86F0-79AA9EA5AE98}"/>
          </ac:spMkLst>
        </pc:spChg>
        <pc:spChg chg="add">
          <ac:chgData name="Dr. Zubair Shah" userId="c6492983-8ddd-4135-b34f-0085e0bad6c6" providerId="ADAL" clId="{E2AA7CC7-DB8A-48FF-ACB2-AA5B05A2F7D3}" dt="2020-08-25T14:24:24.047" v="1025" actId="26606"/>
          <ac:spMkLst>
            <pc:docMk/>
            <pc:sldMk cId="3817799250" sldId="365"/>
            <ac:spMk id="14" creationId="{B670DBD5-770C-4383-9F54-5B86E86BD5BB}"/>
          </ac:spMkLst>
        </pc:spChg>
        <pc:graphicFrameChg chg="add mod">
          <ac:chgData name="Dr. Zubair Shah" userId="c6492983-8ddd-4135-b34f-0085e0bad6c6" providerId="ADAL" clId="{E2AA7CC7-DB8A-48FF-ACB2-AA5B05A2F7D3}" dt="2020-08-25T14:18:25.776" v="987" actId="33524"/>
          <ac:graphicFrameMkLst>
            <pc:docMk/>
            <pc:sldMk cId="3817799250" sldId="365"/>
            <ac:graphicFrameMk id="5" creationId="{C97AF50D-9989-479C-BBD5-5E6875B84407}"/>
          </ac:graphicFrameMkLst>
        </pc:graphicFrameChg>
      </pc:sldChg>
      <pc:sldChg chg="addSp delSp modSp new mod setBg">
        <pc:chgData name="Dr. Zubair Shah" userId="c6492983-8ddd-4135-b34f-0085e0bad6c6" providerId="ADAL" clId="{E2AA7CC7-DB8A-48FF-ACB2-AA5B05A2F7D3}" dt="2020-08-25T14:24:15.612" v="1024" actId="26606"/>
        <pc:sldMkLst>
          <pc:docMk/>
          <pc:sldMk cId="2473110139" sldId="366"/>
        </pc:sldMkLst>
        <pc:spChg chg="mod">
          <ac:chgData name="Dr. Zubair Shah" userId="c6492983-8ddd-4135-b34f-0085e0bad6c6" providerId="ADAL" clId="{E2AA7CC7-DB8A-48FF-ACB2-AA5B05A2F7D3}" dt="2020-08-25T14:24:13.040" v="1021" actId="26606"/>
          <ac:spMkLst>
            <pc:docMk/>
            <pc:sldMk cId="2473110139" sldId="366"/>
            <ac:spMk id="2" creationId="{2F728C0C-C819-4DFE-9135-A825AE972BAD}"/>
          </ac:spMkLst>
        </pc:spChg>
        <pc:spChg chg="del mod">
          <ac:chgData name="Dr. Zubair Shah" userId="c6492983-8ddd-4135-b34f-0085e0bad6c6" providerId="ADAL" clId="{E2AA7CC7-DB8A-48FF-ACB2-AA5B05A2F7D3}" dt="2020-08-25T14:23:10.778" v="1012" actId="478"/>
          <ac:spMkLst>
            <pc:docMk/>
            <pc:sldMk cId="2473110139" sldId="366"/>
            <ac:spMk id="3" creationId="{65E17B1F-01D6-40F9-B47D-B95ABC895BE7}"/>
          </ac:spMkLst>
        </pc:spChg>
        <pc:spChg chg="add del mod">
          <ac:chgData name="Dr. Zubair Shah" userId="c6492983-8ddd-4135-b34f-0085e0bad6c6" providerId="ADAL" clId="{E2AA7CC7-DB8A-48FF-ACB2-AA5B05A2F7D3}" dt="2020-08-25T14:23:16.082" v="1013" actId="478"/>
          <ac:spMkLst>
            <pc:docMk/>
            <pc:sldMk cId="2473110139" sldId="366"/>
            <ac:spMk id="5" creationId="{5F742C42-CFD3-4124-8694-8EB81B126C7D}"/>
          </ac:spMkLst>
        </pc:spChg>
        <pc:spChg chg="add del">
          <ac:chgData name="Dr. Zubair Shah" userId="c6492983-8ddd-4135-b34f-0085e0bad6c6" providerId="ADAL" clId="{E2AA7CC7-DB8A-48FF-ACB2-AA5B05A2F7D3}" dt="2020-08-25T14:24:15.612" v="1024" actId="26606"/>
          <ac:spMkLst>
            <pc:docMk/>
            <pc:sldMk cId="2473110139" sldId="366"/>
            <ac:spMk id="8" creationId="{1E234CF4-802C-4AA1-B540-36C3B838C462}"/>
          </ac:spMkLst>
        </pc:spChg>
        <pc:spChg chg="add del">
          <ac:chgData name="Dr. Zubair Shah" userId="c6492983-8ddd-4135-b34f-0085e0bad6c6" providerId="ADAL" clId="{E2AA7CC7-DB8A-48FF-ACB2-AA5B05A2F7D3}" dt="2020-08-25T14:24:15.612" v="1024" actId="26606"/>
          <ac:spMkLst>
            <pc:docMk/>
            <pc:sldMk cId="2473110139" sldId="366"/>
            <ac:spMk id="10" creationId="{A5271697-90F1-4A23-8EF2-0179F2EAFACB}"/>
          </ac:spMkLst>
        </pc:spChg>
        <pc:spChg chg="add del">
          <ac:chgData name="Dr. Zubair Shah" userId="c6492983-8ddd-4135-b34f-0085e0bad6c6" providerId="ADAL" clId="{E2AA7CC7-DB8A-48FF-ACB2-AA5B05A2F7D3}" dt="2020-08-25T14:24:15.612" v="1024" actId="26606"/>
          <ac:spMkLst>
            <pc:docMk/>
            <pc:sldMk cId="2473110139" sldId="366"/>
            <ac:spMk id="12" creationId="{D9F5512A-48E1-4C07-B75E-3CCC517B6804}"/>
          </ac:spMkLst>
        </pc:spChg>
        <pc:spChg chg="add del">
          <ac:chgData name="Dr. Zubair Shah" userId="c6492983-8ddd-4135-b34f-0085e0bad6c6" providerId="ADAL" clId="{E2AA7CC7-DB8A-48FF-ACB2-AA5B05A2F7D3}" dt="2020-08-25T14:24:15.612" v="1024" actId="26606"/>
          <ac:spMkLst>
            <pc:docMk/>
            <pc:sldMk cId="2473110139" sldId="366"/>
            <ac:spMk id="14" creationId="{9D800584-727A-48CF-8223-244AD9717CAA}"/>
          </ac:spMkLst>
        </pc:spChg>
        <pc:spChg chg="add del">
          <ac:chgData name="Dr. Zubair Shah" userId="c6492983-8ddd-4135-b34f-0085e0bad6c6" providerId="ADAL" clId="{E2AA7CC7-DB8A-48FF-ACB2-AA5B05A2F7D3}" dt="2020-08-25T14:24:11.052" v="1019" actId="26606"/>
          <ac:spMkLst>
            <pc:docMk/>
            <pc:sldMk cId="2473110139" sldId="366"/>
            <ac:spMk id="42" creationId="{C83A5C14-ED91-4CD1-809E-D29FF97C9AF5}"/>
          </ac:spMkLst>
        </pc:spChg>
        <pc:spChg chg="add del">
          <ac:chgData name="Dr. Zubair Shah" userId="c6492983-8ddd-4135-b34f-0085e0bad6c6" providerId="ADAL" clId="{E2AA7CC7-DB8A-48FF-ACB2-AA5B05A2F7D3}" dt="2020-08-25T14:24:11.052" v="1019" actId="26606"/>
          <ac:spMkLst>
            <pc:docMk/>
            <pc:sldMk cId="2473110139" sldId="366"/>
            <ac:spMk id="44" creationId="{56065185-5C34-4F86-AA96-AA4D065B0EF4}"/>
          </ac:spMkLst>
        </pc:spChg>
        <pc:spChg chg="add del">
          <ac:chgData name="Dr. Zubair Shah" userId="c6492983-8ddd-4135-b34f-0085e0bad6c6" providerId="ADAL" clId="{E2AA7CC7-DB8A-48FF-ACB2-AA5B05A2F7D3}" dt="2020-08-25T14:24:13.040" v="1021" actId="26606"/>
          <ac:spMkLst>
            <pc:docMk/>
            <pc:sldMk cId="2473110139" sldId="366"/>
            <ac:spMk id="46" creationId="{19C9EAEA-39D0-4B0E-A0EB-51E7B26740B1}"/>
          </ac:spMkLst>
        </pc:spChg>
        <pc:spChg chg="add del">
          <ac:chgData name="Dr. Zubair Shah" userId="c6492983-8ddd-4135-b34f-0085e0bad6c6" providerId="ADAL" clId="{E2AA7CC7-DB8A-48FF-ACB2-AA5B05A2F7D3}" dt="2020-08-25T14:24:13.040" v="1021" actId="26606"/>
          <ac:spMkLst>
            <pc:docMk/>
            <pc:sldMk cId="2473110139" sldId="366"/>
            <ac:spMk id="47" creationId="{62542EEC-4F7C-4AE2-933E-EAC8EB3FA378}"/>
          </ac:spMkLst>
        </pc:spChg>
        <pc:spChg chg="add del">
          <ac:chgData name="Dr. Zubair Shah" userId="c6492983-8ddd-4135-b34f-0085e0bad6c6" providerId="ADAL" clId="{E2AA7CC7-DB8A-48FF-ACB2-AA5B05A2F7D3}" dt="2020-08-25T14:24:13.040" v="1021" actId="26606"/>
          <ac:spMkLst>
            <pc:docMk/>
            <pc:sldMk cId="2473110139" sldId="366"/>
            <ac:spMk id="52" creationId="{B81933D1-5615-42C7-9C0B-4EB7105CCE2D}"/>
          </ac:spMkLst>
        </pc:spChg>
        <pc:spChg chg="add del">
          <ac:chgData name="Dr. Zubair Shah" userId="c6492983-8ddd-4135-b34f-0085e0bad6c6" providerId="ADAL" clId="{E2AA7CC7-DB8A-48FF-ACB2-AA5B05A2F7D3}" dt="2020-08-25T14:24:15.606" v="1023" actId="26606"/>
          <ac:spMkLst>
            <pc:docMk/>
            <pc:sldMk cId="2473110139" sldId="366"/>
            <ac:spMk id="67" creationId="{96CCB34B-F23E-409E-BCF2-F7597AFEC7A8}"/>
          </ac:spMkLst>
        </pc:spChg>
        <pc:spChg chg="add del">
          <ac:chgData name="Dr. Zubair Shah" userId="c6492983-8ddd-4135-b34f-0085e0bad6c6" providerId="ADAL" clId="{E2AA7CC7-DB8A-48FF-ACB2-AA5B05A2F7D3}" dt="2020-08-25T14:24:15.606" v="1023" actId="26606"/>
          <ac:spMkLst>
            <pc:docMk/>
            <pc:sldMk cId="2473110139" sldId="366"/>
            <ac:spMk id="68" creationId="{978D011F-6E1D-4D08-9C1C-FCA4F90219DC}"/>
          </ac:spMkLst>
        </pc:spChg>
        <pc:spChg chg="add del">
          <ac:chgData name="Dr. Zubair Shah" userId="c6492983-8ddd-4135-b34f-0085e0bad6c6" providerId="ADAL" clId="{E2AA7CC7-DB8A-48FF-ACB2-AA5B05A2F7D3}" dt="2020-08-25T14:24:15.606" v="1023" actId="26606"/>
          <ac:spMkLst>
            <pc:docMk/>
            <pc:sldMk cId="2473110139" sldId="366"/>
            <ac:spMk id="69" creationId="{2B09CB55-601F-455B-92EA-46DED0B42D0E}"/>
          </ac:spMkLst>
        </pc:spChg>
        <pc:spChg chg="add">
          <ac:chgData name="Dr. Zubair Shah" userId="c6492983-8ddd-4135-b34f-0085e0bad6c6" providerId="ADAL" clId="{E2AA7CC7-DB8A-48FF-ACB2-AA5B05A2F7D3}" dt="2020-08-25T14:24:15.612" v="1024" actId="26606"/>
          <ac:spMkLst>
            <pc:docMk/>
            <pc:sldMk cId="2473110139" sldId="366"/>
            <ac:spMk id="78" creationId="{B670DBD5-770C-4383-9F54-5B86E86BD5BB}"/>
          </ac:spMkLst>
        </pc:spChg>
        <pc:grpChg chg="add del">
          <ac:chgData name="Dr. Zubair Shah" userId="c6492983-8ddd-4135-b34f-0085e0bad6c6" providerId="ADAL" clId="{E2AA7CC7-DB8A-48FF-ACB2-AA5B05A2F7D3}" dt="2020-08-25T14:24:15.612" v="1024" actId="26606"/>
          <ac:grpSpMkLst>
            <pc:docMk/>
            <pc:sldMk cId="2473110139" sldId="366"/>
            <ac:grpSpMk id="16" creationId="{B0CED441-B73B-4907-9AF2-614CEAC6A182}"/>
          </ac:grpSpMkLst>
        </pc:grpChg>
        <pc:grpChg chg="add del">
          <ac:chgData name="Dr. Zubair Shah" userId="c6492983-8ddd-4135-b34f-0085e0bad6c6" providerId="ADAL" clId="{E2AA7CC7-DB8A-48FF-ACB2-AA5B05A2F7D3}" dt="2020-08-25T14:24:13.040" v="1021" actId="26606"/>
          <ac:grpSpMkLst>
            <pc:docMk/>
            <pc:sldMk cId="2473110139" sldId="366"/>
            <ac:grpSpMk id="48" creationId="{032D8612-31EB-44CF-A1D0-14FD4C705424}"/>
          </ac:grpSpMkLst>
        </pc:grpChg>
        <pc:grpChg chg="add del">
          <ac:chgData name="Dr. Zubair Shah" userId="c6492983-8ddd-4135-b34f-0085e0bad6c6" providerId="ADAL" clId="{E2AA7CC7-DB8A-48FF-ACB2-AA5B05A2F7D3}" dt="2020-08-25T14:24:15.606" v="1023" actId="26606"/>
          <ac:grpSpMkLst>
            <pc:docMk/>
            <pc:sldMk cId="2473110139" sldId="366"/>
            <ac:grpSpMk id="70" creationId="{CC5BA15F-EF2E-4737-B739-20BF809C2D90}"/>
          </ac:grpSpMkLst>
        </pc:grpChg>
        <pc:graphicFrameChg chg="add mod">
          <ac:chgData name="Dr. Zubair Shah" userId="c6492983-8ddd-4135-b34f-0085e0bad6c6" providerId="ADAL" clId="{E2AA7CC7-DB8A-48FF-ACB2-AA5B05A2F7D3}" dt="2020-08-25T14:23:45.840" v="1017" actId="14100"/>
          <ac:graphicFrameMkLst>
            <pc:docMk/>
            <pc:sldMk cId="2473110139" sldId="366"/>
            <ac:graphicFrameMk id="37" creationId="{21DF6BA8-51AD-4F49-A211-E836D2616819}"/>
          </ac:graphicFrameMkLst>
        </pc:graphicFrameChg>
      </pc:sldChg>
      <pc:sldChg chg="del">
        <pc:chgData name="Dr. Zubair Shah" userId="c6492983-8ddd-4135-b34f-0085e0bad6c6" providerId="ADAL" clId="{E2AA7CC7-DB8A-48FF-ACB2-AA5B05A2F7D3}" dt="2020-08-25T11:25:17.990" v="0" actId="47"/>
        <pc:sldMkLst>
          <pc:docMk/>
          <pc:sldMk cId="3293761215" sldId="366"/>
        </pc:sldMkLst>
      </pc:sldChg>
      <pc:sldChg chg="addSp delSp modSp add del mod setBg delDesignElem">
        <pc:chgData name="Dr. Zubair Shah" userId="c6492983-8ddd-4135-b34f-0085e0bad6c6" providerId="ADAL" clId="{E2AA7CC7-DB8A-48FF-ACB2-AA5B05A2F7D3}" dt="2020-08-25T14:20:08.009" v="996" actId="47"/>
        <pc:sldMkLst>
          <pc:docMk/>
          <pc:sldMk cId="445990366" sldId="367"/>
        </pc:sldMkLst>
        <pc:spChg chg="mod">
          <ac:chgData name="Dr. Zubair Shah" userId="c6492983-8ddd-4135-b34f-0085e0bad6c6" providerId="ADAL" clId="{E2AA7CC7-DB8A-48FF-ACB2-AA5B05A2F7D3}" dt="2020-08-25T14:19:18.191" v="992" actId="26606"/>
          <ac:spMkLst>
            <pc:docMk/>
            <pc:sldMk cId="445990366" sldId="367"/>
            <ac:spMk id="2" creationId="{825A0489-103B-4C5F-97EB-8DB7BB528F1F}"/>
          </ac:spMkLst>
        </pc:spChg>
        <pc:spChg chg="del">
          <ac:chgData name="Dr. Zubair Shah" userId="c6492983-8ddd-4135-b34f-0085e0bad6c6" providerId="ADAL" clId="{E2AA7CC7-DB8A-48FF-ACB2-AA5B05A2F7D3}" dt="2020-08-25T14:19:00.256" v="991"/>
          <ac:spMkLst>
            <pc:docMk/>
            <pc:sldMk cId="445990366" sldId="367"/>
            <ac:spMk id="9" creationId="{3A5B4632-C963-4296-86F0-79AA9EA5AE98}"/>
          </ac:spMkLst>
        </pc:spChg>
        <pc:spChg chg="add">
          <ac:chgData name="Dr. Zubair Shah" userId="c6492983-8ddd-4135-b34f-0085e0bad6c6" providerId="ADAL" clId="{E2AA7CC7-DB8A-48FF-ACB2-AA5B05A2F7D3}" dt="2020-08-25T14:19:18.191" v="992" actId="26606"/>
          <ac:spMkLst>
            <pc:docMk/>
            <pc:sldMk cId="445990366" sldId="367"/>
            <ac:spMk id="10" creationId="{778AB447-A4B7-44D2-A99D-2E39CCFBD048}"/>
          </ac:spMkLst>
        </pc:spChg>
        <pc:spChg chg="add">
          <ac:chgData name="Dr. Zubair Shah" userId="c6492983-8ddd-4135-b34f-0085e0bad6c6" providerId="ADAL" clId="{E2AA7CC7-DB8A-48FF-ACB2-AA5B05A2F7D3}" dt="2020-08-25T14:19:18.191" v="992" actId="26606"/>
          <ac:spMkLst>
            <pc:docMk/>
            <pc:sldMk cId="445990366" sldId="367"/>
            <ac:spMk id="12" creationId="{A5271697-90F1-4A23-8EF2-0179F2EAFACB}"/>
          </ac:spMkLst>
        </pc:spChg>
        <pc:spChg chg="add">
          <ac:chgData name="Dr. Zubair Shah" userId="c6492983-8ddd-4135-b34f-0085e0bad6c6" providerId="ADAL" clId="{E2AA7CC7-DB8A-48FF-ACB2-AA5B05A2F7D3}" dt="2020-08-25T14:19:18.191" v="992" actId="26606"/>
          <ac:spMkLst>
            <pc:docMk/>
            <pc:sldMk cId="445990366" sldId="367"/>
            <ac:spMk id="14" creationId="{D9F5512A-48E1-4C07-B75E-3CCC517B6804}"/>
          </ac:spMkLst>
        </pc:spChg>
        <pc:spChg chg="add">
          <ac:chgData name="Dr. Zubair Shah" userId="c6492983-8ddd-4135-b34f-0085e0bad6c6" providerId="ADAL" clId="{E2AA7CC7-DB8A-48FF-ACB2-AA5B05A2F7D3}" dt="2020-08-25T14:19:18.191" v="992" actId="26606"/>
          <ac:spMkLst>
            <pc:docMk/>
            <pc:sldMk cId="445990366" sldId="367"/>
            <ac:spMk id="16" creationId="{9D800584-727A-48CF-8223-244AD9717CAA}"/>
          </ac:spMkLst>
        </pc:spChg>
        <pc:grpChg chg="add">
          <ac:chgData name="Dr. Zubair Shah" userId="c6492983-8ddd-4135-b34f-0085e0bad6c6" providerId="ADAL" clId="{E2AA7CC7-DB8A-48FF-ACB2-AA5B05A2F7D3}" dt="2020-08-25T14:19:18.191" v="992" actId="26606"/>
          <ac:grpSpMkLst>
            <pc:docMk/>
            <pc:sldMk cId="445990366" sldId="367"/>
            <ac:grpSpMk id="18" creationId="{0F06CE9D-DF08-4313-8DD2-D81E1D59F323}"/>
          </ac:grpSpMkLst>
        </pc:grpChg>
        <pc:graphicFrameChg chg="mod modGraphic">
          <ac:chgData name="Dr. Zubair Shah" userId="c6492983-8ddd-4135-b34f-0085e0bad6c6" providerId="ADAL" clId="{E2AA7CC7-DB8A-48FF-ACB2-AA5B05A2F7D3}" dt="2020-08-25T14:19:18.191" v="992" actId="26606"/>
          <ac:graphicFrameMkLst>
            <pc:docMk/>
            <pc:sldMk cId="445990366" sldId="367"/>
            <ac:graphicFrameMk id="5" creationId="{C97AF50D-9989-479C-BBD5-5E6875B84407}"/>
          </ac:graphicFrameMkLst>
        </pc:graphicFrameChg>
      </pc:sldChg>
      <pc:sldChg chg="new del">
        <pc:chgData name="Dr. Zubair Shah" userId="c6492983-8ddd-4135-b34f-0085e0bad6c6" providerId="ADAL" clId="{E2AA7CC7-DB8A-48FF-ACB2-AA5B05A2F7D3}" dt="2020-08-25T14:18:49.502" v="989" actId="47"/>
        <pc:sldMkLst>
          <pc:docMk/>
          <pc:sldMk cId="1603492940" sldId="367"/>
        </pc:sldMkLst>
      </pc:sldChg>
      <pc:sldChg chg="addSp delSp modSp add del mod setBg delDesignElem">
        <pc:chgData name="Dr. Zubair Shah" userId="c6492983-8ddd-4135-b34f-0085e0bad6c6" providerId="ADAL" clId="{E2AA7CC7-DB8A-48FF-ACB2-AA5B05A2F7D3}" dt="2020-08-25T14:29:05.593" v="1048" actId="47"/>
        <pc:sldMkLst>
          <pc:docMk/>
          <pc:sldMk cId="2580973869" sldId="367"/>
        </pc:sldMkLst>
        <pc:spChg chg="mod">
          <ac:chgData name="Dr. Zubair Shah" userId="c6492983-8ddd-4135-b34f-0085e0bad6c6" providerId="ADAL" clId="{E2AA7CC7-DB8A-48FF-ACB2-AA5B05A2F7D3}" dt="2020-08-25T14:25:51.447" v="1035" actId="20577"/>
          <ac:spMkLst>
            <pc:docMk/>
            <pc:sldMk cId="2580973869" sldId="367"/>
            <ac:spMk id="2" creationId="{ABD57D0D-820C-43B8-98F0-213B1024EE80}"/>
          </ac:spMkLst>
        </pc:spChg>
        <pc:spChg chg="del">
          <ac:chgData name="Dr. Zubair Shah" userId="c6492983-8ddd-4135-b34f-0085e0bad6c6" providerId="ADAL" clId="{E2AA7CC7-DB8A-48FF-ACB2-AA5B05A2F7D3}" dt="2020-08-25T14:25:01.882" v="1029"/>
          <ac:spMkLst>
            <pc:docMk/>
            <pc:sldMk cId="2580973869" sldId="367"/>
            <ac:spMk id="18" creationId="{7301F447-EEF7-48F5-AF73-7566EE7F64AD}"/>
          </ac:spMkLst>
        </pc:spChg>
        <pc:spChg chg="del">
          <ac:chgData name="Dr. Zubair Shah" userId="c6492983-8ddd-4135-b34f-0085e0bad6c6" providerId="ADAL" clId="{E2AA7CC7-DB8A-48FF-ACB2-AA5B05A2F7D3}" dt="2020-08-25T14:25:01.882" v="1029"/>
          <ac:spMkLst>
            <pc:docMk/>
            <pc:sldMk cId="2580973869" sldId="367"/>
            <ac:spMk id="19" creationId="{F7117410-A2A4-4085-9ADC-46744551DBDE}"/>
          </ac:spMkLst>
        </pc:spChg>
        <pc:spChg chg="del">
          <ac:chgData name="Dr. Zubair Shah" userId="c6492983-8ddd-4135-b34f-0085e0bad6c6" providerId="ADAL" clId="{E2AA7CC7-DB8A-48FF-ACB2-AA5B05A2F7D3}" dt="2020-08-25T14:25:01.882" v="1029"/>
          <ac:spMkLst>
            <pc:docMk/>
            <pc:sldMk cId="2580973869" sldId="367"/>
            <ac:spMk id="20" creationId="{99F74EB5-E547-4FB4-95F5-BCC788F3C4A0}"/>
          </ac:spMkLst>
        </pc:spChg>
        <pc:spChg chg="add">
          <ac:chgData name="Dr. Zubair Shah" userId="c6492983-8ddd-4135-b34f-0085e0bad6c6" providerId="ADAL" clId="{E2AA7CC7-DB8A-48FF-ACB2-AA5B05A2F7D3}" dt="2020-08-25T14:25:45.243" v="1032" actId="26606"/>
          <ac:spMkLst>
            <pc:docMk/>
            <pc:sldMk cId="2580973869" sldId="367"/>
            <ac:spMk id="26" creationId="{46D6306C-ED4F-4AAE-B4A5-EEA6AFAD726E}"/>
          </ac:spMkLst>
        </pc:spChg>
        <pc:spChg chg="add">
          <ac:chgData name="Dr. Zubair Shah" userId="c6492983-8ddd-4135-b34f-0085e0bad6c6" providerId="ADAL" clId="{E2AA7CC7-DB8A-48FF-ACB2-AA5B05A2F7D3}" dt="2020-08-25T14:25:45.243" v="1032" actId="26606"/>
          <ac:spMkLst>
            <pc:docMk/>
            <pc:sldMk cId="2580973869" sldId="367"/>
            <ac:spMk id="28" creationId="{0EC5361D-F897-4856-B945-0455A365EB24}"/>
          </ac:spMkLst>
        </pc:spChg>
        <pc:spChg chg="add">
          <ac:chgData name="Dr. Zubair Shah" userId="c6492983-8ddd-4135-b34f-0085e0bad6c6" providerId="ADAL" clId="{E2AA7CC7-DB8A-48FF-ACB2-AA5B05A2F7D3}" dt="2020-08-25T14:25:45.243" v="1032" actId="26606"/>
          <ac:spMkLst>
            <pc:docMk/>
            <pc:sldMk cId="2580973869" sldId="367"/>
            <ac:spMk id="30" creationId="{4508C0C5-2268-42B5-B3C8-4D0899E05F8C}"/>
          </ac:spMkLst>
        </pc:spChg>
        <pc:spChg chg="add">
          <ac:chgData name="Dr. Zubair Shah" userId="c6492983-8ddd-4135-b34f-0085e0bad6c6" providerId="ADAL" clId="{E2AA7CC7-DB8A-48FF-ACB2-AA5B05A2F7D3}" dt="2020-08-25T14:25:45.243" v="1032" actId="26606"/>
          <ac:spMkLst>
            <pc:docMk/>
            <pc:sldMk cId="2580973869" sldId="367"/>
            <ac:spMk id="32" creationId="{141ACBDB-38F8-4B34-8183-BD95B4E55A62}"/>
          </ac:spMkLst>
        </pc:spChg>
        <pc:spChg chg="add">
          <ac:chgData name="Dr. Zubair Shah" userId="c6492983-8ddd-4135-b34f-0085e0bad6c6" providerId="ADAL" clId="{E2AA7CC7-DB8A-48FF-ACB2-AA5B05A2F7D3}" dt="2020-08-25T14:25:45.243" v="1032" actId="26606"/>
          <ac:spMkLst>
            <pc:docMk/>
            <pc:sldMk cId="2580973869" sldId="367"/>
            <ac:spMk id="34" creationId="{DE00DB52-3455-4E2F-867B-A6D0516E175B}"/>
          </ac:spMkLst>
        </pc:spChg>
        <pc:spChg chg="add">
          <ac:chgData name="Dr. Zubair Shah" userId="c6492983-8ddd-4135-b34f-0085e0bad6c6" providerId="ADAL" clId="{E2AA7CC7-DB8A-48FF-ACB2-AA5B05A2F7D3}" dt="2020-08-25T14:25:45.243" v="1032" actId="26606"/>
          <ac:spMkLst>
            <pc:docMk/>
            <pc:sldMk cId="2580973869" sldId="367"/>
            <ac:spMk id="36" creationId="{9E914C83-E0D8-4953-92D5-169D28CB43AE}"/>
          </ac:spMkLst>
        </pc:spChg>
        <pc:spChg chg="add">
          <ac:chgData name="Dr. Zubair Shah" userId="c6492983-8ddd-4135-b34f-0085e0bad6c6" providerId="ADAL" clId="{E2AA7CC7-DB8A-48FF-ACB2-AA5B05A2F7D3}" dt="2020-08-25T14:25:45.243" v="1032" actId="26606"/>
          <ac:spMkLst>
            <pc:docMk/>
            <pc:sldMk cId="2580973869" sldId="367"/>
            <ac:spMk id="38" creationId="{3512E083-F550-46AF-8490-767ECFD00CB7}"/>
          </ac:spMkLst>
        </pc:spChg>
        <pc:graphicFrameChg chg="mod">
          <ac:chgData name="Dr. Zubair Shah" userId="c6492983-8ddd-4135-b34f-0085e0bad6c6" providerId="ADAL" clId="{E2AA7CC7-DB8A-48FF-ACB2-AA5B05A2F7D3}" dt="2020-08-25T14:26:37.291" v="1038"/>
          <ac:graphicFrameMkLst>
            <pc:docMk/>
            <pc:sldMk cId="2580973869" sldId="367"/>
            <ac:graphicFrameMk id="21" creationId="{FD17EA55-6563-4B31-9727-431219660225}"/>
          </ac:graphicFrameMkLst>
        </pc:graphicFrameChg>
      </pc:sldChg>
      <pc:sldChg chg="modSp add del mod">
        <pc:chgData name="Dr. Zubair Shah" userId="c6492983-8ddd-4135-b34f-0085e0bad6c6" providerId="ADAL" clId="{E2AA7CC7-DB8A-48FF-ACB2-AA5B05A2F7D3}" dt="2020-08-25T12:52:05.669" v="655" actId="47"/>
        <pc:sldMkLst>
          <pc:docMk/>
          <pc:sldMk cId="296441189" sldId="368"/>
        </pc:sldMkLst>
        <pc:spChg chg="mod">
          <ac:chgData name="Dr. Zubair Shah" userId="c6492983-8ddd-4135-b34f-0085e0bad6c6" providerId="ADAL" clId="{E2AA7CC7-DB8A-48FF-ACB2-AA5B05A2F7D3}" dt="2020-08-25T12:51:11.507" v="641" actId="27636"/>
          <ac:spMkLst>
            <pc:docMk/>
            <pc:sldMk cId="296441189" sldId="368"/>
            <ac:spMk id="2" creationId="{B47FFAA7-E9B8-4775-B865-E4E26F780120}"/>
          </ac:spMkLst>
        </pc:spChg>
      </pc:sldChg>
      <pc:sldChg chg="addSp delSp modSp add mod setBg delDesignElem">
        <pc:chgData name="Dr. Zubair Shah" userId="c6492983-8ddd-4135-b34f-0085e0bad6c6" providerId="ADAL" clId="{E2AA7CC7-DB8A-48FF-ACB2-AA5B05A2F7D3}" dt="2020-08-26T09:37:20.977" v="1368" actId="26606"/>
        <pc:sldMkLst>
          <pc:docMk/>
          <pc:sldMk cId="1514879366" sldId="368"/>
        </pc:sldMkLst>
        <pc:spChg chg="mod">
          <ac:chgData name="Dr. Zubair Shah" userId="c6492983-8ddd-4135-b34f-0085e0bad6c6" providerId="ADAL" clId="{E2AA7CC7-DB8A-48FF-ACB2-AA5B05A2F7D3}" dt="2020-08-26T09:36:55.145" v="1367" actId="20577"/>
          <ac:spMkLst>
            <pc:docMk/>
            <pc:sldMk cId="1514879366" sldId="368"/>
            <ac:spMk id="2" creationId="{ABD57D0D-820C-43B8-98F0-213B1024EE80}"/>
          </ac:spMkLst>
        </pc:spChg>
        <pc:spChg chg="del">
          <ac:chgData name="Dr. Zubair Shah" userId="c6492983-8ddd-4135-b34f-0085e0bad6c6" providerId="ADAL" clId="{E2AA7CC7-DB8A-48FF-ACB2-AA5B05A2F7D3}" dt="2020-08-25T14:27:05.199" v="1041"/>
          <ac:spMkLst>
            <pc:docMk/>
            <pc:sldMk cId="1514879366" sldId="368"/>
            <ac:spMk id="18" creationId="{7301F447-EEF7-48F5-AF73-7566EE7F64AD}"/>
          </ac:spMkLst>
        </pc:spChg>
        <pc:spChg chg="del">
          <ac:chgData name="Dr. Zubair Shah" userId="c6492983-8ddd-4135-b34f-0085e0bad6c6" providerId="ADAL" clId="{E2AA7CC7-DB8A-48FF-ACB2-AA5B05A2F7D3}" dt="2020-08-25T14:27:05.199" v="1041"/>
          <ac:spMkLst>
            <pc:docMk/>
            <pc:sldMk cId="1514879366" sldId="368"/>
            <ac:spMk id="19" creationId="{F7117410-A2A4-4085-9ADC-46744551DBDE}"/>
          </ac:spMkLst>
        </pc:spChg>
        <pc:spChg chg="del">
          <ac:chgData name="Dr. Zubair Shah" userId="c6492983-8ddd-4135-b34f-0085e0bad6c6" providerId="ADAL" clId="{E2AA7CC7-DB8A-48FF-ACB2-AA5B05A2F7D3}" dt="2020-08-25T14:27:05.199" v="1041"/>
          <ac:spMkLst>
            <pc:docMk/>
            <pc:sldMk cId="1514879366" sldId="368"/>
            <ac:spMk id="20" creationId="{99F74EB5-E547-4FB4-95F5-BCC788F3C4A0}"/>
          </ac:spMkLst>
        </pc:spChg>
        <pc:spChg chg="add del">
          <ac:chgData name="Dr. Zubair Shah" userId="c6492983-8ddd-4135-b34f-0085e0bad6c6" providerId="ADAL" clId="{E2AA7CC7-DB8A-48FF-ACB2-AA5B05A2F7D3}" dt="2020-08-25T14:29:46.321" v="1051" actId="26606"/>
          <ac:spMkLst>
            <pc:docMk/>
            <pc:sldMk cId="1514879366" sldId="368"/>
            <ac:spMk id="26" creationId="{46D6306C-ED4F-4AAE-B4A5-EEA6AFAD726E}"/>
          </ac:spMkLst>
        </pc:spChg>
        <pc:spChg chg="add del">
          <ac:chgData name="Dr. Zubair Shah" userId="c6492983-8ddd-4135-b34f-0085e0bad6c6" providerId="ADAL" clId="{E2AA7CC7-DB8A-48FF-ACB2-AA5B05A2F7D3}" dt="2020-08-25T14:29:46.321" v="1051" actId="26606"/>
          <ac:spMkLst>
            <pc:docMk/>
            <pc:sldMk cId="1514879366" sldId="368"/>
            <ac:spMk id="28" creationId="{0EC5361D-F897-4856-B945-0455A365EB24}"/>
          </ac:spMkLst>
        </pc:spChg>
        <pc:spChg chg="add del">
          <ac:chgData name="Dr. Zubair Shah" userId="c6492983-8ddd-4135-b34f-0085e0bad6c6" providerId="ADAL" clId="{E2AA7CC7-DB8A-48FF-ACB2-AA5B05A2F7D3}" dt="2020-08-25T14:29:46.321" v="1051" actId="26606"/>
          <ac:spMkLst>
            <pc:docMk/>
            <pc:sldMk cId="1514879366" sldId="368"/>
            <ac:spMk id="30" creationId="{4508C0C5-2268-42B5-B3C8-4D0899E05F8C}"/>
          </ac:spMkLst>
        </pc:spChg>
        <pc:spChg chg="add del">
          <ac:chgData name="Dr. Zubair Shah" userId="c6492983-8ddd-4135-b34f-0085e0bad6c6" providerId="ADAL" clId="{E2AA7CC7-DB8A-48FF-ACB2-AA5B05A2F7D3}" dt="2020-08-25T14:29:46.321" v="1051" actId="26606"/>
          <ac:spMkLst>
            <pc:docMk/>
            <pc:sldMk cId="1514879366" sldId="368"/>
            <ac:spMk id="32" creationId="{141ACBDB-38F8-4B34-8183-BD95B4E55A62}"/>
          </ac:spMkLst>
        </pc:spChg>
        <pc:spChg chg="add del">
          <ac:chgData name="Dr. Zubair Shah" userId="c6492983-8ddd-4135-b34f-0085e0bad6c6" providerId="ADAL" clId="{E2AA7CC7-DB8A-48FF-ACB2-AA5B05A2F7D3}" dt="2020-08-25T14:29:46.321" v="1051" actId="26606"/>
          <ac:spMkLst>
            <pc:docMk/>
            <pc:sldMk cId="1514879366" sldId="368"/>
            <ac:spMk id="34" creationId="{DE00DB52-3455-4E2F-867B-A6D0516E175B}"/>
          </ac:spMkLst>
        </pc:spChg>
        <pc:spChg chg="add del">
          <ac:chgData name="Dr. Zubair Shah" userId="c6492983-8ddd-4135-b34f-0085e0bad6c6" providerId="ADAL" clId="{E2AA7CC7-DB8A-48FF-ACB2-AA5B05A2F7D3}" dt="2020-08-25T14:29:46.321" v="1051" actId="26606"/>
          <ac:spMkLst>
            <pc:docMk/>
            <pc:sldMk cId="1514879366" sldId="368"/>
            <ac:spMk id="36" creationId="{9E914C83-E0D8-4953-92D5-169D28CB43AE}"/>
          </ac:spMkLst>
        </pc:spChg>
        <pc:spChg chg="add del">
          <ac:chgData name="Dr. Zubair Shah" userId="c6492983-8ddd-4135-b34f-0085e0bad6c6" providerId="ADAL" clId="{E2AA7CC7-DB8A-48FF-ACB2-AA5B05A2F7D3}" dt="2020-08-25T14:29:46.321" v="1051" actId="26606"/>
          <ac:spMkLst>
            <pc:docMk/>
            <pc:sldMk cId="1514879366" sldId="368"/>
            <ac:spMk id="38" creationId="{3512E083-F550-46AF-8490-767ECFD00CB7}"/>
          </ac:spMkLst>
        </pc:spChg>
        <pc:spChg chg="add del">
          <ac:chgData name="Dr. Zubair Shah" userId="c6492983-8ddd-4135-b34f-0085e0bad6c6" providerId="ADAL" clId="{E2AA7CC7-DB8A-48FF-ACB2-AA5B05A2F7D3}" dt="2020-08-26T09:37:20.977" v="1368" actId="26606"/>
          <ac:spMkLst>
            <pc:docMk/>
            <pc:sldMk cId="1514879366" sldId="368"/>
            <ac:spMk id="43" creationId="{B670DBD5-770C-4383-9F54-5B86E86BD5BB}"/>
          </ac:spMkLst>
        </pc:spChg>
        <pc:spChg chg="add">
          <ac:chgData name="Dr. Zubair Shah" userId="c6492983-8ddd-4135-b34f-0085e0bad6c6" providerId="ADAL" clId="{E2AA7CC7-DB8A-48FF-ACB2-AA5B05A2F7D3}" dt="2020-08-26T09:37:20.977" v="1368" actId="26606"/>
          <ac:spMkLst>
            <pc:docMk/>
            <pc:sldMk cId="1514879366" sldId="368"/>
            <ac:spMk id="48" creationId="{46D6306C-ED4F-4AAE-B4A5-EEA6AFAD726E}"/>
          </ac:spMkLst>
        </pc:spChg>
        <pc:spChg chg="add">
          <ac:chgData name="Dr. Zubair Shah" userId="c6492983-8ddd-4135-b34f-0085e0bad6c6" providerId="ADAL" clId="{E2AA7CC7-DB8A-48FF-ACB2-AA5B05A2F7D3}" dt="2020-08-26T09:37:20.977" v="1368" actId="26606"/>
          <ac:spMkLst>
            <pc:docMk/>
            <pc:sldMk cId="1514879366" sldId="368"/>
            <ac:spMk id="50" creationId="{0EC5361D-F897-4856-B945-0455A365EB24}"/>
          </ac:spMkLst>
        </pc:spChg>
        <pc:spChg chg="add">
          <ac:chgData name="Dr. Zubair Shah" userId="c6492983-8ddd-4135-b34f-0085e0bad6c6" providerId="ADAL" clId="{E2AA7CC7-DB8A-48FF-ACB2-AA5B05A2F7D3}" dt="2020-08-26T09:37:20.977" v="1368" actId="26606"/>
          <ac:spMkLst>
            <pc:docMk/>
            <pc:sldMk cId="1514879366" sldId="368"/>
            <ac:spMk id="52" creationId="{4508C0C5-2268-42B5-B3C8-4D0899E05F8C}"/>
          </ac:spMkLst>
        </pc:spChg>
        <pc:spChg chg="add">
          <ac:chgData name="Dr. Zubair Shah" userId="c6492983-8ddd-4135-b34f-0085e0bad6c6" providerId="ADAL" clId="{E2AA7CC7-DB8A-48FF-ACB2-AA5B05A2F7D3}" dt="2020-08-26T09:37:20.977" v="1368" actId="26606"/>
          <ac:spMkLst>
            <pc:docMk/>
            <pc:sldMk cId="1514879366" sldId="368"/>
            <ac:spMk id="54" creationId="{141ACBDB-38F8-4B34-8183-BD95B4E55A62}"/>
          </ac:spMkLst>
        </pc:spChg>
        <pc:spChg chg="add">
          <ac:chgData name="Dr. Zubair Shah" userId="c6492983-8ddd-4135-b34f-0085e0bad6c6" providerId="ADAL" clId="{E2AA7CC7-DB8A-48FF-ACB2-AA5B05A2F7D3}" dt="2020-08-26T09:37:20.977" v="1368" actId="26606"/>
          <ac:spMkLst>
            <pc:docMk/>
            <pc:sldMk cId="1514879366" sldId="368"/>
            <ac:spMk id="56" creationId="{DE00DB52-3455-4E2F-867B-A6D0516E175B}"/>
          </ac:spMkLst>
        </pc:spChg>
        <pc:spChg chg="add">
          <ac:chgData name="Dr. Zubair Shah" userId="c6492983-8ddd-4135-b34f-0085e0bad6c6" providerId="ADAL" clId="{E2AA7CC7-DB8A-48FF-ACB2-AA5B05A2F7D3}" dt="2020-08-26T09:37:20.977" v="1368" actId="26606"/>
          <ac:spMkLst>
            <pc:docMk/>
            <pc:sldMk cId="1514879366" sldId="368"/>
            <ac:spMk id="58" creationId="{9E914C83-E0D8-4953-92D5-169D28CB43AE}"/>
          </ac:spMkLst>
        </pc:spChg>
        <pc:spChg chg="add">
          <ac:chgData name="Dr. Zubair Shah" userId="c6492983-8ddd-4135-b34f-0085e0bad6c6" providerId="ADAL" clId="{E2AA7CC7-DB8A-48FF-ACB2-AA5B05A2F7D3}" dt="2020-08-26T09:37:20.977" v="1368" actId="26606"/>
          <ac:spMkLst>
            <pc:docMk/>
            <pc:sldMk cId="1514879366" sldId="368"/>
            <ac:spMk id="60" creationId="{3512E083-F550-46AF-8490-767ECFD00CB7}"/>
          </ac:spMkLst>
        </pc:spChg>
        <pc:graphicFrameChg chg="mod">
          <ac:chgData name="Dr. Zubair Shah" userId="c6492983-8ddd-4135-b34f-0085e0bad6c6" providerId="ADAL" clId="{E2AA7CC7-DB8A-48FF-ACB2-AA5B05A2F7D3}" dt="2020-08-25T14:29:00.789" v="1047"/>
          <ac:graphicFrameMkLst>
            <pc:docMk/>
            <pc:sldMk cId="1514879366" sldId="368"/>
            <ac:graphicFrameMk id="21" creationId="{FD17EA55-6563-4B31-9727-431219660225}"/>
          </ac:graphicFrameMkLst>
        </pc:graphicFrameChg>
      </pc:sldChg>
      <pc:sldChg chg="addSp delSp modSp new mod setBg">
        <pc:chgData name="Dr. Zubair Shah" userId="c6492983-8ddd-4135-b34f-0085e0bad6c6" providerId="ADAL" clId="{E2AA7CC7-DB8A-48FF-ACB2-AA5B05A2F7D3}" dt="2020-08-26T09:33:35.626" v="1331" actId="26606"/>
        <pc:sldMkLst>
          <pc:docMk/>
          <pc:sldMk cId="2813839815" sldId="369"/>
        </pc:sldMkLst>
        <pc:spChg chg="mod">
          <ac:chgData name="Dr. Zubair Shah" userId="c6492983-8ddd-4135-b34f-0085e0bad6c6" providerId="ADAL" clId="{E2AA7CC7-DB8A-48FF-ACB2-AA5B05A2F7D3}" dt="2020-08-26T09:33:35.626" v="1331" actId="26606"/>
          <ac:spMkLst>
            <pc:docMk/>
            <pc:sldMk cId="2813839815" sldId="369"/>
            <ac:spMk id="2" creationId="{F5CF646A-6CF8-4E72-A45E-5E9EAA4ECC0A}"/>
          </ac:spMkLst>
        </pc:spChg>
        <pc:spChg chg="mod">
          <ac:chgData name="Dr. Zubair Shah" userId="c6492983-8ddd-4135-b34f-0085e0bad6c6" providerId="ADAL" clId="{E2AA7CC7-DB8A-48FF-ACB2-AA5B05A2F7D3}" dt="2020-08-26T09:33:35.626" v="1331" actId="26606"/>
          <ac:spMkLst>
            <pc:docMk/>
            <pc:sldMk cId="2813839815" sldId="369"/>
            <ac:spMk id="3" creationId="{CB451F16-4B00-48FE-891B-8601A469DC38}"/>
          </ac:spMkLst>
        </pc:spChg>
        <pc:spChg chg="del">
          <ac:chgData name="Dr. Zubair Shah" userId="c6492983-8ddd-4135-b34f-0085e0bad6c6" providerId="ADAL" clId="{E2AA7CC7-DB8A-48FF-ACB2-AA5B05A2F7D3}" dt="2020-08-26T09:27:00.326" v="1107" actId="478"/>
          <ac:spMkLst>
            <pc:docMk/>
            <pc:sldMk cId="2813839815" sldId="369"/>
            <ac:spMk id="4" creationId="{3BC810F2-51E8-4A2C-AC37-188E59C6FFB8}"/>
          </ac:spMkLst>
        </pc:spChg>
        <pc:spChg chg="add del">
          <ac:chgData name="Dr. Zubair Shah" userId="c6492983-8ddd-4135-b34f-0085e0bad6c6" providerId="ADAL" clId="{E2AA7CC7-DB8A-48FF-ACB2-AA5B05A2F7D3}" dt="2020-08-26T09:30:52.082" v="1271"/>
          <ac:spMkLst>
            <pc:docMk/>
            <pc:sldMk cId="2813839815" sldId="369"/>
            <ac:spMk id="5" creationId="{9E4F12DA-8342-4A22-8F65-A1720E710E33}"/>
          </ac:spMkLst>
        </pc:spChg>
        <pc:spChg chg="add del">
          <ac:chgData name="Dr. Zubair Shah" userId="c6492983-8ddd-4135-b34f-0085e0bad6c6" providerId="ADAL" clId="{E2AA7CC7-DB8A-48FF-ACB2-AA5B05A2F7D3}" dt="2020-08-26T09:31:17.277" v="1278"/>
          <ac:spMkLst>
            <pc:docMk/>
            <pc:sldMk cId="2813839815" sldId="369"/>
            <ac:spMk id="6" creationId="{A6510A94-9B95-4A4F-9C80-806E89F0EEF8}"/>
          </ac:spMkLst>
        </pc:spChg>
        <pc:spChg chg="add del">
          <ac:chgData name="Dr. Zubair Shah" userId="c6492983-8ddd-4135-b34f-0085e0bad6c6" providerId="ADAL" clId="{E2AA7CC7-DB8A-48FF-ACB2-AA5B05A2F7D3}" dt="2020-08-26T09:32:36.964" v="1323" actId="26606"/>
          <ac:spMkLst>
            <pc:docMk/>
            <pc:sldMk cId="2813839815" sldId="369"/>
            <ac:spMk id="8" creationId="{907EF6B7-1338-4443-8C46-6A318D952DFD}"/>
          </ac:spMkLst>
        </pc:spChg>
        <pc:spChg chg="add del">
          <ac:chgData name="Dr. Zubair Shah" userId="c6492983-8ddd-4135-b34f-0085e0bad6c6" providerId="ADAL" clId="{E2AA7CC7-DB8A-48FF-ACB2-AA5B05A2F7D3}" dt="2020-08-26T09:32:36.964" v="1323" actId="26606"/>
          <ac:spMkLst>
            <pc:docMk/>
            <pc:sldMk cId="2813839815" sldId="369"/>
            <ac:spMk id="10" creationId="{DAAE4CDD-124C-4DCF-9584-B6033B545DD5}"/>
          </ac:spMkLst>
        </pc:spChg>
        <pc:spChg chg="add del">
          <ac:chgData name="Dr. Zubair Shah" userId="c6492983-8ddd-4135-b34f-0085e0bad6c6" providerId="ADAL" clId="{E2AA7CC7-DB8A-48FF-ACB2-AA5B05A2F7D3}" dt="2020-08-26T09:32:36.964" v="1323" actId="26606"/>
          <ac:spMkLst>
            <pc:docMk/>
            <pc:sldMk cId="2813839815" sldId="369"/>
            <ac:spMk id="12" creationId="{081E4A58-353D-44AE-B2FC-2A74E2E400F7}"/>
          </ac:spMkLst>
        </pc:spChg>
        <pc:spChg chg="add del">
          <ac:chgData name="Dr. Zubair Shah" userId="c6492983-8ddd-4135-b34f-0085e0bad6c6" providerId="ADAL" clId="{E2AA7CC7-DB8A-48FF-ACB2-AA5B05A2F7D3}" dt="2020-08-26T09:33:01.488" v="1325" actId="26606"/>
          <ac:spMkLst>
            <pc:docMk/>
            <pc:sldMk cId="2813839815" sldId="369"/>
            <ac:spMk id="15" creationId="{081EA652-8C6A-4E69-BEB9-170809474553}"/>
          </ac:spMkLst>
        </pc:spChg>
        <pc:spChg chg="add del">
          <ac:chgData name="Dr. Zubair Shah" userId="c6492983-8ddd-4135-b34f-0085e0bad6c6" providerId="ADAL" clId="{E2AA7CC7-DB8A-48FF-ACB2-AA5B05A2F7D3}" dt="2020-08-26T09:33:01.488" v="1325" actId="26606"/>
          <ac:spMkLst>
            <pc:docMk/>
            <pc:sldMk cId="2813839815" sldId="369"/>
            <ac:spMk id="16" creationId="{5298780A-33B9-4EA2-8F67-DE68AD62841B}"/>
          </ac:spMkLst>
        </pc:spChg>
        <pc:spChg chg="add del">
          <ac:chgData name="Dr. Zubair Shah" userId="c6492983-8ddd-4135-b34f-0085e0bad6c6" providerId="ADAL" clId="{E2AA7CC7-DB8A-48FF-ACB2-AA5B05A2F7D3}" dt="2020-08-26T09:33:01.488" v="1325" actId="26606"/>
          <ac:spMkLst>
            <pc:docMk/>
            <pc:sldMk cId="2813839815" sldId="369"/>
            <ac:spMk id="17" creationId="{7F488E8B-4E1E-4402-8935-D4E6C02615C7}"/>
          </ac:spMkLst>
        </pc:spChg>
        <pc:spChg chg="add del">
          <ac:chgData name="Dr. Zubair Shah" userId="c6492983-8ddd-4135-b34f-0085e0bad6c6" providerId="ADAL" clId="{E2AA7CC7-DB8A-48FF-ACB2-AA5B05A2F7D3}" dt="2020-08-26T09:33:03.661" v="1327" actId="26606"/>
          <ac:spMkLst>
            <pc:docMk/>
            <pc:sldMk cId="2813839815" sldId="369"/>
            <ac:spMk id="19" creationId="{8D70B121-56F4-4848-B38B-182089D909FA}"/>
          </ac:spMkLst>
        </pc:spChg>
        <pc:spChg chg="add del">
          <ac:chgData name="Dr. Zubair Shah" userId="c6492983-8ddd-4135-b34f-0085e0bad6c6" providerId="ADAL" clId="{E2AA7CC7-DB8A-48FF-ACB2-AA5B05A2F7D3}" dt="2020-08-26T09:33:12.585" v="1329" actId="26606"/>
          <ac:spMkLst>
            <pc:docMk/>
            <pc:sldMk cId="2813839815" sldId="369"/>
            <ac:spMk id="22" creationId="{C2554CA6-288E-4202-BC52-2E5A8F0C0AED}"/>
          </ac:spMkLst>
        </pc:spChg>
        <pc:spChg chg="add del">
          <ac:chgData name="Dr. Zubair Shah" userId="c6492983-8ddd-4135-b34f-0085e0bad6c6" providerId="ADAL" clId="{E2AA7CC7-DB8A-48FF-ACB2-AA5B05A2F7D3}" dt="2020-08-26T09:33:12.585" v="1329" actId="26606"/>
          <ac:spMkLst>
            <pc:docMk/>
            <pc:sldMk cId="2813839815" sldId="369"/>
            <ac:spMk id="23" creationId="{B10BB131-AC8E-4A8E-A5D1-36260F720C3B}"/>
          </ac:spMkLst>
        </pc:spChg>
        <pc:spChg chg="add del">
          <ac:chgData name="Dr. Zubair Shah" userId="c6492983-8ddd-4135-b34f-0085e0bad6c6" providerId="ADAL" clId="{E2AA7CC7-DB8A-48FF-ACB2-AA5B05A2F7D3}" dt="2020-08-26T09:33:12.585" v="1329" actId="26606"/>
          <ac:spMkLst>
            <pc:docMk/>
            <pc:sldMk cId="2813839815" sldId="369"/>
            <ac:spMk id="24" creationId="{5B7778FC-632E-4DCA-A7CB-0D7731CCF970}"/>
          </ac:spMkLst>
        </pc:spChg>
        <pc:spChg chg="add del">
          <ac:chgData name="Dr. Zubair Shah" userId="c6492983-8ddd-4135-b34f-0085e0bad6c6" providerId="ADAL" clId="{E2AA7CC7-DB8A-48FF-ACB2-AA5B05A2F7D3}" dt="2020-08-26T09:33:12.585" v="1329" actId="26606"/>
          <ac:spMkLst>
            <pc:docMk/>
            <pc:sldMk cId="2813839815" sldId="369"/>
            <ac:spMk id="25" creationId="{FA23A907-97FB-4A8F-880A-DD77401C4296}"/>
          </ac:spMkLst>
        </pc:spChg>
        <pc:spChg chg="add del">
          <ac:chgData name="Dr. Zubair Shah" userId="c6492983-8ddd-4135-b34f-0085e0bad6c6" providerId="ADAL" clId="{E2AA7CC7-DB8A-48FF-ACB2-AA5B05A2F7D3}" dt="2020-08-26T09:33:35.626" v="1331" actId="26606"/>
          <ac:spMkLst>
            <pc:docMk/>
            <pc:sldMk cId="2813839815" sldId="369"/>
            <ac:spMk id="27" creationId="{8D70B121-56F4-4848-B38B-182089D909FA}"/>
          </ac:spMkLst>
        </pc:spChg>
        <pc:spChg chg="add">
          <ac:chgData name="Dr. Zubair Shah" userId="c6492983-8ddd-4135-b34f-0085e0bad6c6" providerId="ADAL" clId="{E2AA7CC7-DB8A-48FF-ACB2-AA5B05A2F7D3}" dt="2020-08-26T09:33:35.626" v="1331" actId="26606"/>
          <ac:spMkLst>
            <pc:docMk/>
            <pc:sldMk cId="2813839815" sldId="369"/>
            <ac:spMk id="33" creationId="{1709F1D5-B0F1-4714-A239-E5B61C161915}"/>
          </ac:spMkLst>
        </pc:spChg>
        <pc:spChg chg="add">
          <ac:chgData name="Dr. Zubair Shah" userId="c6492983-8ddd-4135-b34f-0085e0bad6c6" providerId="ADAL" clId="{E2AA7CC7-DB8A-48FF-ACB2-AA5B05A2F7D3}" dt="2020-08-26T09:33:35.626" v="1331" actId="26606"/>
          <ac:spMkLst>
            <pc:docMk/>
            <pc:sldMk cId="2813839815" sldId="369"/>
            <ac:spMk id="35" creationId="{228FB460-D3FF-4440-A020-05982A09E517}"/>
          </ac:spMkLst>
        </pc:spChg>
        <pc:spChg chg="add">
          <ac:chgData name="Dr. Zubair Shah" userId="c6492983-8ddd-4135-b34f-0085e0bad6c6" providerId="ADAL" clId="{E2AA7CC7-DB8A-48FF-ACB2-AA5B05A2F7D3}" dt="2020-08-26T09:33:35.626" v="1331" actId="26606"/>
          <ac:spMkLst>
            <pc:docMk/>
            <pc:sldMk cId="2813839815" sldId="369"/>
            <ac:spMk id="37" creationId="{14847E93-7DC1-4D4B-8829-B19AA7137C50}"/>
          </ac:spMkLst>
        </pc:spChg>
        <pc:spChg chg="add">
          <ac:chgData name="Dr. Zubair Shah" userId="c6492983-8ddd-4135-b34f-0085e0bad6c6" providerId="ADAL" clId="{E2AA7CC7-DB8A-48FF-ACB2-AA5B05A2F7D3}" dt="2020-08-26T09:33:35.626" v="1331" actId="26606"/>
          <ac:spMkLst>
            <pc:docMk/>
            <pc:sldMk cId="2813839815" sldId="369"/>
            <ac:spMk id="39" creationId="{5566D6E1-03A1-4D73-A4E0-35D74D568A04}"/>
          </ac:spMkLst>
        </pc:spChg>
        <pc:spChg chg="add">
          <ac:chgData name="Dr. Zubair Shah" userId="c6492983-8ddd-4135-b34f-0085e0bad6c6" providerId="ADAL" clId="{E2AA7CC7-DB8A-48FF-ACB2-AA5B05A2F7D3}" dt="2020-08-26T09:33:35.626" v="1331" actId="26606"/>
          <ac:spMkLst>
            <pc:docMk/>
            <pc:sldMk cId="2813839815" sldId="369"/>
            <ac:spMk id="41" creationId="{9F835A99-04AC-494A-A572-AFE8413CC938}"/>
          </ac:spMkLst>
        </pc:spChg>
        <pc:spChg chg="add">
          <ac:chgData name="Dr. Zubair Shah" userId="c6492983-8ddd-4135-b34f-0085e0bad6c6" providerId="ADAL" clId="{E2AA7CC7-DB8A-48FF-ACB2-AA5B05A2F7D3}" dt="2020-08-26T09:33:35.626" v="1331" actId="26606"/>
          <ac:spMkLst>
            <pc:docMk/>
            <pc:sldMk cId="2813839815" sldId="369"/>
            <ac:spMk id="43" creationId="{7B786209-1B0B-4CA9-9BDD-F7327066A84D}"/>
          </ac:spMkLst>
        </pc:spChg>
        <pc:spChg chg="add">
          <ac:chgData name="Dr. Zubair Shah" userId="c6492983-8ddd-4135-b34f-0085e0bad6c6" providerId="ADAL" clId="{E2AA7CC7-DB8A-48FF-ACB2-AA5B05A2F7D3}" dt="2020-08-26T09:33:35.626" v="1331" actId="26606"/>
          <ac:spMkLst>
            <pc:docMk/>
            <pc:sldMk cId="2813839815" sldId="369"/>
            <ac:spMk id="45" creationId="{2D2964BB-484D-45AE-AD66-D407D0629652}"/>
          </ac:spMkLst>
        </pc:spChg>
        <pc:spChg chg="add">
          <ac:chgData name="Dr. Zubair Shah" userId="c6492983-8ddd-4135-b34f-0085e0bad6c6" providerId="ADAL" clId="{E2AA7CC7-DB8A-48FF-ACB2-AA5B05A2F7D3}" dt="2020-08-26T09:33:35.626" v="1331" actId="26606"/>
          <ac:spMkLst>
            <pc:docMk/>
            <pc:sldMk cId="2813839815" sldId="369"/>
            <ac:spMk id="47" creationId="{6691AC69-A76E-4DAB-B565-468B6B87ACF3}"/>
          </ac:spMkLst>
        </pc:spChg>
        <pc:cxnChg chg="add del">
          <ac:chgData name="Dr. Zubair Shah" userId="c6492983-8ddd-4135-b34f-0085e0bad6c6" providerId="ADAL" clId="{E2AA7CC7-DB8A-48FF-ACB2-AA5B05A2F7D3}" dt="2020-08-26T09:33:01.488" v="1325" actId="26606"/>
          <ac:cxnSpMkLst>
            <pc:docMk/>
            <pc:sldMk cId="2813839815" sldId="369"/>
            <ac:cxnSpMk id="14" creationId="{23AAC9B5-8015-485C-ACF9-A750390E9A56}"/>
          </ac:cxnSpMkLst>
        </pc:cxnChg>
        <pc:cxnChg chg="add del">
          <ac:chgData name="Dr. Zubair Shah" userId="c6492983-8ddd-4135-b34f-0085e0bad6c6" providerId="ADAL" clId="{E2AA7CC7-DB8A-48FF-ACB2-AA5B05A2F7D3}" dt="2020-08-26T09:33:03.661" v="1327" actId="26606"/>
          <ac:cxnSpMkLst>
            <pc:docMk/>
            <pc:sldMk cId="2813839815" sldId="369"/>
            <ac:cxnSpMk id="20" creationId="{2D72A2C9-F3CA-4216-8BAD-FA4C970C3C4E}"/>
          </ac:cxnSpMkLst>
        </pc:cxnChg>
        <pc:cxnChg chg="add del">
          <ac:chgData name="Dr. Zubair Shah" userId="c6492983-8ddd-4135-b34f-0085e0bad6c6" providerId="ADAL" clId="{E2AA7CC7-DB8A-48FF-ACB2-AA5B05A2F7D3}" dt="2020-08-26T09:33:35.626" v="1331" actId="26606"/>
          <ac:cxnSpMkLst>
            <pc:docMk/>
            <pc:sldMk cId="2813839815" sldId="369"/>
            <ac:cxnSpMk id="28" creationId="{2D72A2C9-F3CA-4216-8BAD-FA4C970C3C4E}"/>
          </ac:cxnSpMkLst>
        </pc:cxnChg>
      </pc:sldChg>
      <pc:sldChg chg="addSp delSp modSp new mod setBg">
        <pc:chgData name="Dr. Zubair Shah" userId="c6492983-8ddd-4135-b34f-0085e0bad6c6" providerId="ADAL" clId="{E2AA7CC7-DB8A-48FF-ACB2-AA5B05A2F7D3}" dt="2020-08-26T10:38:26.730" v="2137" actId="313"/>
        <pc:sldMkLst>
          <pc:docMk/>
          <pc:sldMk cId="2786948218" sldId="370"/>
        </pc:sldMkLst>
        <pc:spChg chg="mod">
          <ac:chgData name="Dr. Zubair Shah" userId="c6492983-8ddd-4135-b34f-0085e0bad6c6" providerId="ADAL" clId="{E2AA7CC7-DB8A-48FF-ACB2-AA5B05A2F7D3}" dt="2020-08-26T10:38:26.730" v="2137" actId="313"/>
          <ac:spMkLst>
            <pc:docMk/>
            <pc:sldMk cId="2786948218" sldId="370"/>
            <ac:spMk id="2" creationId="{99ED3A89-415E-4A41-AAC2-78EF48673219}"/>
          </ac:spMkLst>
        </pc:spChg>
        <pc:spChg chg="add del mod">
          <ac:chgData name="Dr. Zubair Shah" userId="c6492983-8ddd-4135-b34f-0085e0bad6c6" providerId="ADAL" clId="{E2AA7CC7-DB8A-48FF-ACB2-AA5B05A2F7D3}" dt="2020-08-26T09:41:16.837" v="1470" actId="26606"/>
          <ac:spMkLst>
            <pc:docMk/>
            <pc:sldMk cId="2786948218" sldId="370"/>
            <ac:spMk id="3" creationId="{981027DC-447A-4E1F-B7C6-CC8272EFA240}"/>
          </ac:spMkLst>
        </pc:spChg>
        <pc:spChg chg="add del">
          <ac:chgData name="Dr. Zubair Shah" userId="c6492983-8ddd-4135-b34f-0085e0bad6c6" providerId="ADAL" clId="{E2AA7CC7-DB8A-48FF-ACB2-AA5B05A2F7D3}" dt="2020-08-26T09:41:12.317" v="1465" actId="26606"/>
          <ac:spMkLst>
            <pc:docMk/>
            <pc:sldMk cId="2786948218" sldId="370"/>
            <ac:spMk id="9" creationId="{122F9423-F4B1-45D4-8445-E9991ECCBCCF}"/>
          </ac:spMkLst>
        </pc:spChg>
        <pc:spChg chg="add del">
          <ac:chgData name="Dr. Zubair Shah" userId="c6492983-8ddd-4135-b34f-0085e0bad6c6" providerId="ADAL" clId="{E2AA7CC7-DB8A-48FF-ACB2-AA5B05A2F7D3}" dt="2020-08-26T09:41:15.175" v="1467" actId="26606"/>
          <ac:spMkLst>
            <pc:docMk/>
            <pc:sldMk cId="2786948218" sldId="370"/>
            <ac:spMk id="15" creationId="{981027DC-447A-4E1F-B7C6-CC8272EFA240}"/>
          </ac:spMkLst>
        </pc:spChg>
        <pc:spChg chg="add del">
          <ac:chgData name="Dr. Zubair Shah" userId="c6492983-8ddd-4135-b34f-0085e0bad6c6" providerId="ADAL" clId="{E2AA7CC7-DB8A-48FF-ACB2-AA5B05A2F7D3}" dt="2020-08-26T09:41:16.785" v="1469" actId="26606"/>
          <ac:spMkLst>
            <pc:docMk/>
            <pc:sldMk cId="2786948218" sldId="370"/>
            <ac:spMk id="19" creationId="{122F9423-F4B1-45D4-8445-E9991ECCBCCF}"/>
          </ac:spMkLst>
        </pc:spChg>
        <pc:spChg chg="add del">
          <ac:chgData name="Dr. Zubair Shah" userId="c6492983-8ddd-4135-b34f-0085e0bad6c6" providerId="ADAL" clId="{E2AA7CC7-DB8A-48FF-ACB2-AA5B05A2F7D3}" dt="2020-08-26T09:42:31.012" v="1483" actId="26606"/>
          <ac:spMkLst>
            <pc:docMk/>
            <pc:sldMk cId="2786948218" sldId="370"/>
            <ac:spMk id="23" creationId="{46C2E80F-49A6-4372-B103-219D417A55ED}"/>
          </ac:spMkLst>
        </pc:spChg>
        <pc:spChg chg="add del">
          <ac:chgData name="Dr. Zubair Shah" userId="c6492983-8ddd-4135-b34f-0085e0bad6c6" providerId="ADAL" clId="{E2AA7CC7-DB8A-48FF-ACB2-AA5B05A2F7D3}" dt="2020-08-26T09:42:08.808" v="1478" actId="26606"/>
          <ac:spMkLst>
            <pc:docMk/>
            <pc:sldMk cId="2786948218" sldId="370"/>
            <ac:spMk id="29" creationId="{3A5B4632-C963-4296-86F0-79AA9EA5AE98}"/>
          </ac:spMkLst>
        </pc:spChg>
        <pc:spChg chg="add del">
          <ac:chgData name="Dr. Zubair Shah" userId="c6492983-8ddd-4135-b34f-0085e0bad6c6" providerId="ADAL" clId="{E2AA7CC7-DB8A-48FF-ACB2-AA5B05A2F7D3}" dt="2020-08-26T09:42:04.732" v="1476" actId="26606"/>
          <ac:spMkLst>
            <pc:docMk/>
            <pc:sldMk cId="2786948218" sldId="370"/>
            <ac:spMk id="30" creationId="{2B566528-1B12-4246-9431-5C2D7D081168}"/>
          </ac:spMkLst>
        </pc:spChg>
        <pc:spChg chg="add del">
          <ac:chgData name="Dr. Zubair Shah" userId="c6492983-8ddd-4135-b34f-0085e0bad6c6" providerId="ADAL" clId="{E2AA7CC7-DB8A-48FF-ACB2-AA5B05A2F7D3}" dt="2020-08-26T09:42:04.732" v="1476" actId="26606"/>
          <ac:spMkLst>
            <pc:docMk/>
            <pc:sldMk cId="2786948218" sldId="370"/>
            <ac:spMk id="32" creationId="{2E80C965-DB6D-4F81-9E9E-B027384D0BD6}"/>
          </ac:spMkLst>
        </pc:spChg>
        <pc:spChg chg="add del">
          <ac:chgData name="Dr. Zubair Shah" userId="c6492983-8ddd-4135-b34f-0085e0bad6c6" providerId="ADAL" clId="{E2AA7CC7-DB8A-48FF-ACB2-AA5B05A2F7D3}" dt="2020-08-26T09:42:04.732" v="1476" actId="26606"/>
          <ac:spMkLst>
            <pc:docMk/>
            <pc:sldMk cId="2786948218" sldId="370"/>
            <ac:spMk id="34" creationId="{A580F890-B085-4E95-96AA-55AEBEC5CE6E}"/>
          </ac:spMkLst>
        </pc:spChg>
        <pc:spChg chg="add del">
          <ac:chgData name="Dr. Zubair Shah" userId="c6492983-8ddd-4135-b34f-0085e0bad6c6" providerId="ADAL" clId="{E2AA7CC7-DB8A-48FF-ACB2-AA5B05A2F7D3}" dt="2020-08-26T09:42:12.300" v="1480" actId="26606"/>
          <ac:spMkLst>
            <pc:docMk/>
            <pc:sldMk cId="2786948218" sldId="370"/>
            <ac:spMk id="35" creationId="{122F9423-F4B1-45D4-8445-E9991ECCBCCF}"/>
          </ac:spMkLst>
        </pc:spChg>
        <pc:spChg chg="add del">
          <ac:chgData name="Dr. Zubair Shah" userId="c6492983-8ddd-4135-b34f-0085e0bad6c6" providerId="ADAL" clId="{E2AA7CC7-DB8A-48FF-ACB2-AA5B05A2F7D3}" dt="2020-08-26T09:42:04.732" v="1476" actId="26606"/>
          <ac:spMkLst>
            <pc:docMk/>
            <pc:sldMk cId="2786948218" sldId="370"/>
            <ac:spMk id="36" creationId="{D3F51FEB-38FB-4F6C-9F7B-2F2AFAB65463}"/>
          </ac:spMkLst>
        </pc:spChg>
        <pc:spChg chg="add del">
          <ac:chgData name="Dr. Zubair Shah" userId="c6492983-8ddd-4135-b34f-0085e0bad6c6" providerId="ADAL" clId="{E2AA7CC7-DB8A-48FF-ACB2-AA5B05A2F7D3}" dt="2020-08-26T09:42:04.732" v="1476" actId="26606"/>
          <ac:spMkLst>
            <pc:docMk/>
            <pc:sldMk cId="2786948218" sldId="370"/>
            <ac:spMk id="38" creationId="{1E547BA6-BAE0-43BB-A7CA-60F69CE252F0}"/>
          </ac:spMkLst>
        </pc:spChg>
        <pc:spChg chg="add del">
          <ac:chgData name="Dr. Zubair Shah" userId="c6492983-8ddd-4135-b34f-0085e0bad6c6" providerId="ADAL" clId="{E2AA7CC7-DB8A-48FF-ACB2-AA5B05A2F7D3}" dt="2020-08-26T09:42:30.977" v="1482" actId="26606"/>
          <ac:spMkLst>
            <pc:docMk/>
            <pc:sldMk cId="2786948218" sldId="370"/>
            <ac:spMk id="39" creationId="{DCC231C8-C761-4B31-9B1C-C6D19248C6B3}"/>
          </ac:spMkLst>
        </pc:spChg>
        <pc:spChg chg="add del">
          <ac:chgData name="Dr. Zubair Shah" userId="c6492983-8ddd-4135-b34f-0085e0bad6c6" providerId="ADAL" clId="{E2AA7CC7-DB8A-48FF-ACB2-AA5B05A2F7D3}" dt="2020-08-26T09:43:00.162" v="1494" actId="26606"/>
          <ac:spMkLst>
            <pc:docMk/>
            <pc:sldMk cId="2786948218" sldId="370"/>
            <ac:spMk id="41" creationId="{6C4028FD-8BAA-4A19-BFDE-594D991B7552}"/>
          </ac:spMkLst>
        </pc:spChg>
        <pc:spChg chg="add">
          <ac:chgData name="Dr. Zubair Shah" userId="c6492983-8ddd-4135-b34f-0085e0bad6c6" providerId="ADAL" clId="{E2AA7CC7-DB8A-48FF-ACB2-AA5B05A2F7D3}" dt="2020-08-26T09:43:00.162" v="1494" actId="26606"/>
          <ac:spMkLst>
            <pc:docMk/>
            <pc:sldMk cId="2786948218" sldId="370"/>
            <ac:spMk id="46" creationId="{6C4028FD-8BAA-4A19-BFDE-594D991B7552}"/>
          </ac:spMkLst>
        </pc:spChg>
        <pc:grpChg chg="add del">
          <ac:chgData name="Dr. Zubair Shah" userId="c6492983-8ddd-4135-b34f-0085e0bad6c6" providerId="ADAL" clId="{E2AA7CC7-DB8A-48FF-ACB2-AA5B05A2F7D3}" dt="2020-08-26T09:41:12.317" v="1465" actId="26606"/>
          <ac:grpSpMkLst>
            <pc:docMk/>
            <pc:sldMk cId="2786948218" sldId="370"/>
            <ac:grpSpMk id="11" creationId="{770AE191-D2EA-45C9-A44D-830C188F74CB}"/>
          </ac:grpSpMkLst>
        </pc:grpChg>
        <pc:grpChg chg="add del">
          <ac:chgData name="Dr. Zubair Shah" userId="c6492983-8ddd-4135-b34f-0085e0bad6c6" providerId="ADAL" clId="{E2AA7CC7-DB8A-48FF-ACB2-AA5B05A2F7D3}" dt="2020-08-26T09:41:16.785" v="1469" actId="26606"/>
          <ac:grpSpMkLst>
            <pc:docMk/>
            <pc:sldMk cId="2786948218" sldId="370"/>
            <ac:grpSpMk id="20" creationId="{770AE191-D2EA-45C9-A44D-830C188F74CB}"/>
          </ac:grpSpMkLst>
        </pc:grpChg>
        <pc:grpChg chg="add del">
          <ac:chgData name="Dr. Zubair Shah" userId="c6492983-8ddd-4135-b34f-0085e0bad6c6" providerId="ADAL" clId="{E2AA7CC7-DB8A-48FF-ACB2-AA5B05A2F7D3}" dt="2020-08-26T09:42:12.300" v="1480" actId="26606"/>
          <ac:grpSpMkLst>
            <pc:docMk/>
            <pc:sldMk cId="2786948218" sldId="370"/>
            <ac:grpSpMk id="31" creationId="{770AE191-D2EA-45C9-A44D-830C188F74CB}"/>
          </ac:grpSpMkLst>
        </pc:grpChg>
        <pc:graphicFrameChg chg="add del">
          <ac:chgData name="Dr. Zubair Shah" userId="c6492983-8ddd-4135-b34f-0085e0bad6c6" providerId="ADAL" clId="{E2AA7CC7-DB8A-48FF-ACB2-AA5B05A2F7D3}" dt="2020-08-26T09:41:12.317" v="1465" actId="26606"/>
          <ac:graphicFrameMkLst>
            <pc:docMk/>
            <pc:sldMk cId="2786948218" sldId="370"/>
            <ac:graphicFrameMk id="5" creationId="{F02A6D75-50A1-44AA-B9E7-08159402088F}"/>
          </ac:graphicFrameMkLst>
        </pc:graphicFrameChg>
        <pc:graphicFrameChg chg="add del">
          <ac:chgData name="Dr. Zubair Shah" userId="c6492983-8ddd-4135-b34f-0085e0bad6c6" providerId="ADAL" clId="{E2AA7CC7-DB8A-48FF-ACB2-AA5B05A2F7D3}" dt="2020-08-26T09:41:16.785" v="1469" actId="26606"/>
          <ac:graphicFrameMkLst>
            <pc:docMk/>
            <pc:sldMk cId="2786948218" sldId="370"/>
            <ac:graphicFrameMk id="21" creationId="{F02A6D75-50A1-44AA-B9E7-08159402088F}"/>
          </ac:graphicFrameMkLst>
        </pc:graphicFrameChg>
        <pc:graphicFrameChg chg="add mod modGraphic">
          <ac:chgData name="Dr. Zubair Shah" userId="c6492983-8ddd-4135-b34f-0085e0bad6c6" providerId="ADAL" clId="{E2AA7CC7-DB8A-48FF-ACB2-AA5B05A2F7D3}" dt="2020-08-26T09:43:00.162" v="1494" actId="26606"/>
          <ac:graphicFrameMkLst>
            <pc:docMk/>
            <pc:sldMk cId="2786948218" sldId="370"/>
            <ac:graphicFrameMk id="24" creationId="{6685D554-0972-489D-A5FC-C37553E75CBC}"/>
          </ac:graphicFrameMkLst>
        </pc:graphicFrameChg>
        <pc:picChg chg="add del">
          <ac:chgData name="Dr. Zubair Shah" userId="c6492983-8ddd-4135-b34f-0085e0bad6c6" providerId="ADAL" clId="{E2AA7CC7-DB8A-48FF-ACB2-AA5B05A2F7D3}" dt="2020-08-26T09:41:15.175" v="1467" actId="26606"/>
          <ac:picMkLst>
            <pc:docMk/>
            <pc:sldMk cId="2786948218" sldId="370"/>
            <ac:picMk id="16" creationId="{2831141B-4332-4A9D-8BBE-DB523E723F7E}"/>
          </ac:picMkLst>
        </pc:picChg>
        <pc:picChg chg="add del">
          <ac:chgData name="Dr. Zubair Shah" userId="c6492983-8ddd-4135-b34f-0085e0bad6c6" providerId="ADAL" clId="{E2AA7CC7-DB8A-48FF-ACB2-AA5B05A2F7D3}" dt="2020-08-26T09:42:04.732" v="1476" actId="26606"/>
          <ac:picMkLst>
            <pc:docMk/>
            <pc:sldMk cId="2786948218" sldId="370"/>
            <ac:picMk id="26" creationId="{6CF40B05-FD17-4247-8411-626FF57568BA}"/>
          </ac:picMkLst>
        </pc:picChg>
        <pc:cxnChg chg="add del">
          <ac:chgData name="Dr. Zubair Shah" userId="c6492983-8ddd-4135-b34f-0085e0bad6c6" providerId="ADAL" clId="{E2AA7CC7-DB8A-48FF-ACB2-AA5B05A2F7D3}" dt="2020-08-26T09:41:15.175" v="1467" actId="26606"/>
          <ac:cxnSpMkLst>
            <pc:docMk/>
            <pc:sldMk cId="2786948218" sldId="370"/>
            <ac:cxnSpMk id="17" creationId="{A7F400EE-A8A5-48AF-B4D6-291B52C6F0B0}"/>
          </ac:cxnSpMkLst>
        </pc:cxnChg>
      </pc:sldChg>
      <pc:sldChg chg="addSp delSp modSp new mod setBg">
        <pc:chgData name="Dr. Zubair Shah" userId="c6492983-8ddd-4135-b34f-0085e0bad6c6" providerId="ADAL" clId="{E2AA7CC7-DB8A-48FF-ACB2-AA5B05A2F7D3}" dt="2020-08-26T09:56:13.583" v="1792" actId="20577"/>
        <pc:sldMkLst>
          <pc:docMk/>
          <pc:sldMk cId="1495843515" sldId="371"/>
        </pc:sldMkLst>
        <pc:spChg chg="mod">
          <ac:chgData name="Dr. Zubair Shah" userId="c6492983-8ddd-4135-b34f-0085e0bad6c6" providerId="ADAL" clId="{E2AA7CC7-DB8A-48FF-ACB2-AA5B05A2F7D3}" dt="2020-08-26T09:55:10.508" v="1775" actId="26606"/>
          <ac:spMkLst>
            <pc:docMk/>
            <pc:sldMk cId="1495843515" sldId="371"/>
            <ac:spMk id="2" creationId="{49B73422-42A2-42ED-A933-D2E9A2524CD3}"/>
          </ac:spMkLst>
        </pc:spChg>
        <pc:spChg chg="mod">
          <ac:chgData name="Dr. Zubair Shah" userId="c6492983-8ddd-4135-b34f-0085e0bad6c6" providerId="ADAL" clId="{E2AA7CC7-DB8A-48FF-ACB2-AA5B05A2F7D3}" dt="2020-08-26T09:56:13.583" v="1792" actId="20577"/>
          <ac:spMkLst>
            <pc:docMk/>
            <pc:sldMk cId="1495843515" sldId="371"/>
            <ac:spMk id="3" creationId="{993BB75E-2FDA-4FDA-B49D-80D1BFE1619C}"/>
          </ac:spMkLst>
        </pc:spChg>
        <pc:spChg chg="del">
          <ac:chgData name="Dr. Zubair Shah" userId="c6492983-8ddd-4135-b34f-0085e0bad6c6" providerId="ADAL" clId="{E2AA7CC7-DB8A-48FF-ACB2-AA5B05A2F7D3}" dt="2020-08-26T09:45:46.785" v="1496" actId="478"/>
          <ac:spMkLst>
            <pc:docMk/>
            <pc:sldMk cId="1495843515" sldId="371"/>
            <ac:spMk id="4" creationId="{37B541EE-F112-40F2-A340-B50ED71290F7}"/>
          </ac:spMkLst>
        </pc:spChg>
        <pc:spChg chg="add del">
          <ac:chgData name="Dr. Zubair Shah" userId="c6492983-8ddd-4135-b34f-0085e0bad6c6" providerId="ADAL" clId="{E2AA7CC7-DB8A-48FF-ACB2-AA5B05A2F7D3}" dt="2020-08-26T09:50:30.646" v="1605"/>
          <ac:spMkLst>
            <pc:docMk/>
            <pc:sldMk cId="1495843515" sldId="371"/>
            <ac:spMk id="5" creationId="{ECF946D9-2FEE-47DC-9EE2-0B63AF2984B0}"/>
          </ac:spMkLst>
        </pc:spChg>
        <pc:spChg chg="add del">
          <ac:chgData name="Dr. Zubair Shah" userId="c6492983-8ddd-4135-b34f-0085e0bad6c6" providerId="ADAL" clId="{E2AA7CC7-DB8A-48FF-ACB2-AA5B05A2F7D3}" dt="2020-08-26T09:54:38.536" v="1764" actId="26606"/>
          <ac:spMkLst>
            <pc:docMk/>
            <pc:sldMk cId="1495843515" sldId="371"/>
            <ac:spMk id="8" creationId="{8D70B121-56F4-4848-B38B-182089D909FA}"/>
          </ac:spMkLst>
        </pc:spChg>
        <pc:spChg chg="add del">
          <ac:chgData name="Dr. Zubair Shah" userId="c6492983-8ddd-4135-b34f-0085e0bad6c6" providerId="ADAL" clId="{E2AA7CC7-DB8A-48FF-ACB2-AA5B05A2F7D3}" dt="2020-08-26T09:54:49.964" v="1766" actId="26606"/>
          <ac:spMkLst>
            <pc:docMk/>
            <pc:sldMk cId="1495843515" sldId="371"/>
            <ac:spMk id="12" creationId="{7F488E8B-4E1E-4402-8935-D4E6C02615C7}"/>
          </ac:spMkLst>
        </pc:spChg>
        <pc:spChg chg="add del">
          <ac:chgData name="Dr. Zubair Shah" userId="c6492983-8ddd-4135-b34f-0085e0bad6c6" providerId="ADAL" clId="{E2AA7CC7-DB8A-48FF-ACB2-AA5B05A2F7D3}" dt="2020-08-26T09:54:49.964" v="1766" actId="26606"/>
          <ac:spMkLst>
            <pc:docMk/>
            <pc:sldMk cId="1495843515" sldId="371"/>
            <ac:spMk id="13" creationId="{081EA652-8C6A-4E69-BEB9-170809474553}"/>
          </ac:spMkLst>
        </pc:spChg>
        <pc:spChg chg="add del">
          <ac:chgData name="Dr. Zubair Shah" userId="c6492983-8ddd-4135-b34f-0085e0bad6c6" providerId="ADAL" clId="{E2AA7CC7-DB8A-48FF-ACB2-AA5B05A2F7D3}" dt="2020-08-26T09:54:49.964" v="1766" actId="26606"/>
          <ac:spMkLst>
            <pc:docMk/>
            <pc:sldMk cId="1495843515" sldId="371"/>
            <ac:spMk id="15" creationId="{5298780A-33B9-4EA2-8F67-DE68AD62841B}"/>
          </ac:spMkLst>
        </pc:spChg>
        <pc:spChg chg="add">
          <ac:chgData name="Dr. Zubair Shah" userId="c6492983-8ddd-4135-b34f-0085e0bad6c6" providerId="ADAL" clId="{E2AA7CC7-DB8A-48FF-ACB2-AA5B05A2F7D3}" dt="2020-08-26T09:55:10.508" v="1775" actId="26606"/>
          <ac:spMkLst>
            <pc:docMk/>
            <pc:sldMk cId="1495843515" sldId="371"/>
            <ac:spMk id="16" creationId="{9F835A99-04AC-494A-A572-AFE8413CC938}"/>
          </ac:spMkLst>
        </pc:spChg>
        <pc:spChg chg="add del">
          <ac:chgData name="Dr. Zubair Shah" userId="c6492983-8ddd-4135-b34f-0085e0bad6c6" providerId="ADAL" clId="{E2AA7CC7-DB8A-48FF-ACB2-AA5B05A2F7D3}" dt="2020-08-26T09:54:52.643" v="1768" actId="26606"/>
          <ac:spMkLst>
            <pc:docMk/>
            <pc:sldMk cId="1495843515" sldId="371"/>
            <ac:spMk id="17" creationId="{43C823D3-D619-407C-89E0-C6F6B1E7A42A}"/>
          </ac:spMkLst>
        </pc:spChg>
        <pc:spChg chg="add">
          <ac:chgData name="Dr. Zubair Shah" userId="c6492983-8ddd-4135-b34f-0085e0bad6c6" providerId="ADAL" clId="{E2AA7CC7-DB8A-48FF-ACB2-AA5B05A2F7D3}" dt="2020-08-26T09:55:10.508" v="1775" actId="26606"/>
          <ac:spMkLst>
            <pc:docMk/>
            <pc:sldMk cId="1495843515" sldId="371"/>
            <ac:spMk id="20" creationId="{2D2964BB-484D-45AE-AD66-D407D0629652}"/>
          </ac:spMkLst>
        </pc:spChg>
        <pc:spChg chg="add">
          <ac:chgData name="Dr. Zubair Shah" userId="c6492983-8ddd-4135-b34f-0085e0bad6c6" providerId="ADAL" clId="{E2AA7CC7-DB8A-48FF-ACB2-AA5B05A2F7D3}" dt="2020-08-26T09:55:10.508" v="1775" actId="26606"/>
          <ac:spMkLst>
            <pc:docMk/>
            <pc:sldMk cId="1495843515" sldId="371"/>
            <ac:spMk id="22" creationId="{6691AC69-A76E-4DAB-B565-468B6B87ACF3}"/>
          </ac:spMkLst>
        </pc:spChg>
        <pc:spChg chg="add del">
          <ac:chgData name="Dr. Zubair Shah" userId="c6492983-8ddd-4135-b34f-0085e0bad6c6" providerId="ADAL" clId="{E2AA7CC7-DB8A-48FF-ACB2-AA5B05A2F7D3}" dt="2020-08-26T09:54:52.643" v="1768" actId="26606"/>
          <ac:spMkLst>
            <pc:docMk/>
            <pc:sldMk cId="1495843515" sldId="371"/>
            <ac:spMk id="23" creationId="{047F8E3E-2FFA-4A0F-B3C7-E57ADDCFB415}"/>
          </ac:spMkLst>
        </pc:spChg>
        <pc:spChg chg="add del">
          <ac:chgData name="Dr. Zubair Shah" userId="c6492983-8ddd-4135-b34f-0085e0bad6c6" providerId="ADAL" clId="{E2AA7CC7-DB8A-48FF-ACB2-AA5B05A2F7D3}" dt="2020-08-26T09:54:55.065" v="1770" actId="26606"/>
          <ac:spMkLst>
            <pc:docMk/>
            <pc:sldMk cId="1495843515" sldId="371"/>
            <ac:spMk id="29" creationId="{389575E1-3389-451A-A5F7-27854C25C599}"/>
          </ac:spMkLst>
        </pc:spChg>
        <pc:spChg chg="add del">
          <ac:chgData name="Dr. Zubair Shah" userId="c6492983-8ddd-4135-b34f-0085e0bad6c6" providerId="ADAL" clId="{E2AA7CC7-DB8A-48FF-ACB2-AA5B05A2F7D3}" dt="2020-08-26T09:54:55.065" v="1770" actId="26606"/>
          <ac:spMkLst>
            <pc:docMk/>
            <pc:sldMk cId="1495843515" sldId="371"/>
            <ac:spMk id="30" creationId="{A53CCC5C-D88E-40FB-B30B-23DCDBD01D37}"/>
          </ac:spMkLst>
        </pc:spChg>
        <pc:spChg chg="add del">
          <ac:chgData name="Dr. Zubair Shah" userId="c6492983-8ddd-4135-b34f-0085e0bad6c6" providerId="ADAL" clId="{E2AA7CC7-DB8A-48FF-ACB2-AA5B05A2F7D3}" dt="2020-08-26T09:54:55.065" v="1770" actId="26606"/>
          <ac:spMkLst>
            <pc:docMk/>
            <pc:sldMk cId="1495843515" sldId="371"/>
            <ac:spMk id="31" creationId="{081E4A58-353D-44AE-B2FC-2A74E2E400F7}"/>
          </ac:spMkLst>
        </pc:spChg>
        <pc:spChg chg="add del">
          <ac:chgData name="Dr. Zubair Shah" userId="c6492983-8ddd-4135-b34f-0085e0bad6c6" providerId="ADAL" clId="{E2AA7CC7-DB8A-48FF-ACB2-AA5B05A2F7D3}" dt="2020-08-26T09:54:58.492" v="1772" actId="26606"/>
          <ac:spMkLst>
            <pc:docMk/>
            <pc:sldMk cId="1495843515" sldId="371"/>
            <ac:spMk id="33" creationId="{4DA718D0-4865-4629-8134-44F68D41D574}"/>
          </ac:spMkLst>
        </pc:spChg>
        <pc:spChg chg="add del">
          <ac:chgData name="Dr. Zubair Shah" userId="c6492983-8ddd-4135-b34f-0085e0bad6c6" providerId="ADAL" clId="{E2AA7CC7-DB8A-48FF-ACB2-AA5B05A2F7D3}" dt="2020-08-26T09:54:58.492" v="1772" actId="26606"/>
          <ac:spMkLst>
            <pc:docMk/>
            <pc:sldMk cId="1495843515" sldId="371"/>
            <ac:spMk id="36" creationId="{CBC4F608-B4B8-48C3-9572-C0F061B1CD99}"/>
          </ac:spMkLst>
        </pc:spChg>
        <pc:spChg chg="add del">
          <ac:chgData name="Dr. Zubair Shah" userId="c6492983-8ddd-4135-b34f-0085e0bad6c6" providerId="ADAL" clId="{E2AA7CC7-DB8A-48FF-ACB2-AA5B05A2F7D3}" dt="2020-08-26T09:55:10.478" v="1774" actId="26606"/>
          <ac:spMkLst>
            <pc:docMk/>
            <pc:sldMk cId="1495843515" sldId="371"/>
            <ac:spMk id="38" creationId="{B775CD93-9DF2-48CB-9F57-1BCA9A46C7FA}"/>
          </ac:spMkLst>
        </pc:spChg>
        <pc:spChg chg="add del">
          <ac:chgData name="Dr. Zubair Shah" userId="c6492983-8ddd-4135-b34f-0085e0bad6c6" providerId="ADAL" clId="{E2AA7CC7-DB8A-48FF-ACB2-AA5B05A2F7D3}" dt="2020-08-26T09:55:10.478" v="1774" actId="26606"/>
          <ac:spMkLst>
            <pc:docMk/>
            <pc:sldMk cId="1495843515" sldId="371"/>
            <ac:spMk id="39" creationId="{6166C6D1-23AC-49C4-BA07-238E4E9F8CEB}"/>
          </ac:spMkLst>
        </pc:spChg>
        <pc:spChg chg="add del">
          <ac:chgData name="Dr. Zubair Shah" userId="c6492983-8ddd-4135-b34f-0085e0bad6c6" providerId="ADAL" clId="{E2AA7CC7-DB8A-48FF-ACB2-AA5B05A2F7D3}" dt="2020-08-26T09:55:10.478" v="1774" actId="26606"/>
          <ac:spMkLst>
            <pc:docMk/>
            <pc:sldMk cId="1495843515" sldId="371"/>
            <ac:spMk id="40" creationId="{1C091803-41C2-48E0-9228-5148460C7479}"/>
          </ac:spMkLst>
        </pc:spChg>
        <pc:spChg chg="add">
          <ac:chgData name="Dr. Zubair Shah" userId="c6492983-8ddd-4135-b34f-0085e0bad6c6" providerId="ADAL" clId="{E2AA7CC7-DB8A-48FF-ACB2-AA5B05A2F7D3}" dt="2020-08-26T09:55:10.508" v="1775" actId="26606"/>
          <ac:spMkLst>
            <pc:docMk/>
            <pc:sldMk cId="1495843515" sldId="371"/>
            <ac:spMk id="42" creationId="{1709F1D5-B0F1-4714-A239-E5B61C161915}"/>
          </ac:spMkLst>
        </pc:spChg>
        <pc:spChg chg="add">
          <ac:chgData name="Dr. Zubair Shah" userId="c6492983-8ddd-4135-b34f-0085e0bad6c6" providerId="ADAL" clId="{E2AA7CC7-DB8A-48FF-ACB2-AA5B05A2F7D3}" dt="2020-08-26T09:55:10.508" v="1775" actId="26606"/>
          <ac:spMkLst>
            <pc:docMk/>
            <pc:sldMk cId="1495843515" sldId="371"/>
            <ac:spMk id="43" creationId="{228FB460-D3FF-4440-A020-05982A09E517}"/>
          </ac:spMkLst>
        </pc:spChg>
        <pc:spChg chg="add">
          <ac:chgData name="Dr. Zubair Shah" userId="c6492983-8ddd-4135-b34f-0085e0bad6c6" providerId="ADAL" clId="{E2AA7CC7-DB8A-48FF-ACB2-AA5B05A2F7D3}" dt="2020-08-26T09:55:10.508" v="1775" actId="26606"/>
          <ac:spMkLst>
            <pc:docMk/>
            <pc:sldMk cId="1495843515" sldId="371"/>
            <ac:spMk id="44" creationId="{14847E93-7DC1-4D4B-8829-B19AA7137C50}"/>
          </ac:spMkLst>
        </pc:spChg>
        <pc:spChg chg="add">
          <ac:chgData name="Dr. Zubair Shah" userId="c6492983-8ddd-4135-b34f-0085e0bad6c6" providerId="ADAL" clId="{E2AA7CC7-DB8A-48FF-ACB2-AA5B05A2F7D3}" dt="2020-08-26T09:55:10.508" v="1775" actId="26606"/>
          <ac:spMkLst>
            <pc:docMk/>
            <pc:sldMk cId="1495843515" sldId="371"/>
            <ac:spMk id="45" creationId="{5566D6E1-03A1-4D73-A4E0-35D74D568A04}"/>
          </ac:spMkLst>
        </pc:spChg>
        <pc:spChg chg="add">
          <ac:chgData name="Dr. Zubair Shah" userId="c6492983-8ddd-4135-b34f-0085e0bad6c6" providerId="ADAL" clId="{E2AA7CC7-DB8A-48FF-ACB2-AA5B05A2F7D3}" dt="2020-08-26T09:55:10.508" v="1775" actId="26606"/>
          <ac:spMkLst>
            <pc:docMk/>
            <pc:sldMk cId="1495843515" sldId="371"/>
            <ac:spMk id="46" creationId="{7B786209-1B0B-4CA9-9BDD-F7327066A84D}"/>
          </ac:spMkLst>
        </pc:spChg>
        <pc:grpChg chg="add del">
          <ac:chgData name="Dr. Zubair Shah" userId="c6492983-8ddd-4135-b34f-0085e0bad6c6" providerId="ADAL" clId="{E2AA7CC7-DB8A-48FF-ACB2-AA5B05A2F7D3}" dt="2020-08-26T09:54:52.643" v="1768" actId="26606"/>
          <ac:grpSpMkLst>
            <pc:docMk/>
            <pc:sldMk cId="1495843515" sldId="371"/>
            <ac:grpSpMk id="18" creationId="{9DB3963A-4187-4A72-9DA4-CA6BADE22931}"/>
          </ac:grpSpMkLst>
        </pc:grpChg>
        <pc:grpChg chg="add del">
          <ac:chgData name="Dr. Zubair Shah" userId="c6492983-8ddd-4135-b34f-0085e0bad6c6" providerId="ADAL" clId="{E2AA7CC7-DB8A-48FF-ACB2-AA5B05A2F7D3}" dt="2020-08-26T09:54:52.643" v="1768" actId="26606"/>
          <ac:grpSpMkLst>
            <pc:docMk/>
            <pc:sldMk cId="1495843515" sldId="371"/>
            <ac:grpSpMk id="24" creationId="{33D939F1-7ABE-4D0E-946A-43F37F556AFD}"/>
          </ac:grpSpMkLst>
        </pc:grpChg>
        <pc:grpChg chg="add del">
          <ac:chgData name="Dr. Zubair Shah" userId="c6492983-8ddd-4135-b34f-0085e0bad6c6" providerId="ADAL" clId="{E2AA7CC7-DB8A-48FF-ACB2-AA5B05A2F7D3}" dt="2020-08-26T09:54:58.492" v="1772" actId="26606"/>
          <ac:grpSpMkLst>
            <pc:docMk/>
            <pc:sldMk cId="1495843515" sldId="371"/>
            <ac:grpSpMk id="34" creationId="{65167ED7-6315-43AB-B1B6-C326D5FD8F84}"/>
          </ac:grpSpMkLst>
        </pc:grpChg>
        <pc:cxnChg chg="add del">
          <ac:chgData name="Dr. Zubair Shah" userId="c6492983-8ddd-4135-b34f-0085e0bad6c6" providerId="ADAL" clId="{E2AA7CC7-DB8A-48FF-ACB2-AA5B05A2F7D3}" dt="2020-08-26T09:54:38.536" v="1764" actId="26606"/>
          <ac:cxnSpMkLst>
            <pc:docMk/>
            <pc:sldMk cId="1495843515" sldId="371"/>
            <ac:cxnSpMk id="10" creationId="{2D72A2C9-F3CA-4216-8BAD-FA4C970C3C4E}"/>
          </ac:cxnSpMkLst>
        </pc:cxnChg>
        <pc:cxnChg chg="add del">
          <ac:chgData name="Dr. Zubair Shah" userId="c6492983-8ddd-4135-b34f-0085e0bad6c6" providerId="ADAL" clId="{E2AA7CC7-DB8A-48FF-ACB2-AA5B05A2F7D3}" dt="2020-08-26T09:54:49.964" v="1766" actId="26606"/>
          <ac:cxnSpMkLst>
            <pc:docMk/>
            <pc:sldMk cId="1495843515" sldId="371"/>
            <ac:cxnSpMk id="14" creationId="{23AAC9B5-8015-485C-ACF9-A750390E9A56}"/>
          </ac:cxnSpMkLst>
        </pc:cxnChg>
      </pc:sldChg>
      <pc:sldChg chg="addSp delSp modSp new mod ord setBg setClrOvrMap">
        <pc:chgData name="Dr. Zubair Shah" userId="c6492983-8ddd-4135-b34f-0085e0bad6c6" providerId="ADAL" clId="{E2AA7CC7-DB8A-48FF-ACB2-AA5B05A2F7D3}" dt="2020-08-30T13:54:05.430" v="2269" actId="207"/>
        <pc:sldMkLst>
          <pc:docMk/>
          <pc:sldMk cId="3434159795" sldId="372"/>
        </pc:sldMkLst>
        <pc:spChg chg="mod">
          <ac:chgData name="Dr. Zubair Shah" userId="c6492983-8ddd-4135-b34f-0085e0bad6c6" providerId="ADAL" clId="{E2AA7CC7-DB8A-48FF-ACB2-AA5B05A2F7D3}" dt="2020-08-26T10:27:36.644" v="2011" actId="26606"/>
          <ac:spMkLst>
            <pc:docMk/>
            <pc:sldMk cId="3434159795" sldId="372"/>
            <ac:spMk id="2" creationId="{DB649A2F-3253-4BE2-A440-C25CDBD3342B}"/>
          </ac:spMkLst>
        </pc:spChg>
        <pc:spChg chg="add del mod">
          <ac:chgData name="Dr. Zubair Shah" userId="c6492983-8ddd-4135-b34f-0085e0bad6c6" providerId="ADAL" clId="{E2AA7CC7-DB8A-48FF-ACB2-AA5B05A2F7D3}" dt="2020-08-26T10:27:36.644" v="2011" actId="26606"/>
          <ac:spMkLst>
            <pc:docMk/>
            <pc:sldMk cId="3434159795" sldId="372"/>
            <ac:spMk id="3" creationId="{C9EF5E8F-1E7C-4361-B400-8C08BC5CB008}"/>
          </ac:spMkLst>
        </pc:spChg>
        <pc:spChg chg="del">
          <ac:chgData name="Dr. Zubair Shah" userId="c6492983-8ddd-4135-b34f-0085e0bad6c6" providerId="ADAL" clId="{E2AA7CC7-DB8A-48FF-ACB2-AA5B05A2F7D3}" dt="2020-08-26T09:59:00.898" v="1794" actId="478"/>
          <ac:spMkLst>
            <pc:docMk/>
            <pc:sldMk cId="3434159795" sldId="372"/>
            <ac:spMk id="4" creationId="{4ACEE8F5-A3F4-4D9F-8E28-5BB6FEE492B2}"/>
          </ac:spMkLst>
        </pc:spChg>
        <pc:spChg chg="add del">
          <ac:chgData name="Dr. Zubair Shah" userId="c6492983-8ddd-4135-b34f-0085e0bad6c6" providerId="ADAL" clId="{E2AA7CC7-DB8A-48FF-ACB2-AA5B05A2F7D3}" dt="2020-08-26T10:27:10.972" v="2006" actId="26606"/>
          <ac:spMkLst>
            <pc:docMk/>
            <pc:sldMk cId="3434159795" sldId="372"/>
            <ac:spMk id="9" creationId="{D5F2E7E6-0185-44B7-851D-B22EE2A0DEF5}"/>
          </ac:spMkLst>
        </pc:spChg>
        <pc:spChg chg="add del">
          <ac:chgData name="Dr. Zubair Shah" userId="c6492983-8ddd-4135-b34f-0085e0bad6c6" providerId="ADAL" clId="{E2AA7CC7-DB8A-48FF-ACB2-AA5B05A2F7D3}" dt="2020-08-26T10:27:04.383" v="2004" actId="26606"/>
          <ac:spMkLst>
            <pc:docMk/>
            <pc:sldMk cId="3434159795" sldId="372"/>
            <ac:spMk id="10" creationId="{C5E6CFF1-2F42-4E10-9A97-F116F46F53FE}"/>
          </ac:spMkLst>
        </pc:spChg>
        <pc:spChg chg="add del">
          <ac:chgData name="Dr. Zubair Shah" userId="c6492983-8ddd-4135-b34f-0085e0bad6c6" providerId="ADAL" clId="{E2AA7CC7-DB8A-48FF-ACB2-AA5B05A2F7D3}" dt="2020-08-26T10:27:36.613" v="2010" actId="26606"/>
          <ac:spMkLst>
            <pc:docMk/>
            <pc:sldMk cId="3434159795" sldId="372"/>
            <ac:spMk id="11" creationId="{34165AB3-7006-4430-BCE3-25476BE13322}"/>
          </ac:spMkLst>
        </pc:spChg>
        <pc:spChg chg="add del">
          <ac:chgData name="Dr. Zubair Shah" userId="c6492983-8ddd-4135-b34f-0085e0bad6c6" providerId="ADAL" clId="{E2AA7CC7-DB8A-48FF-ACB2-AA5B05A2F7D3}" dt="2020-08-26T10:27:34.476" v="2008" actId="26606"/>
          <ac:spMkLst>
            <pc:docMk/>
            <pc:sldMk cId="3434159795" sldId="372"/>
            <ac:spMk id="16" creationId="{ADF2AA3E-C714-4E8D-9F46-9E6FFF7FBA36}"/>
          </ac:spMkLst>
        </pc:spChg>
        <pc:spChg chg="add del">
          <ac:chgData name="Dr. Zubair Shah" userId="c6492983-8ddd-4135-b34f-0085e0bad6c6" providerId="ADAL" clId="{E2AA7CC7-DB8A-48FF-ACB2-AA5B05A2F7D3}" dt="2020-08-26T10:27:36.613" v="2010" actId="26606"/>
          <ac:spMkLst>
            <pc:docMk/>
            <pc:sldMk cId="3434159795" sldId="372"/>
            <ac:spMk id="34" creationId="{D55CD764-972B-4CA5-A885-53E55C63E174}"/>
          </ac:spMkLst>
        </pc:spChg>
        <pc:spChg chg="add del">
          <ac:chgData name="Dr. Zubair Shah" userId="c6492983-8ddd-4135-b34f-0085e0bad6c6" providerId="ADAL" clId="{E2AA7CC7-DB8A-48FF-ACB2-AA5B05A2F7D3}" dt="2020-08-26T10:27:36.613" v="2010" actId="26606"/>
          <ac:spMkLst>
            <pc:docMk/>
            <pc:sldMk cId="3434159795" sldId="372"/>
            <ac:spMk id="35" creationId="{E3E51905-F374-4E1A-97CF-B741584B74D5}"/>
          </ac:spMkLst>
        </pc:spChg>
        <pc:spChg chg="add">
          <ac:chgData name="Dr. Zubair Shah" userId="c6492983-8ddd-4135-b34f-0085e0bad6c6" providerId="ADAL" clId="{E2AA7CC7-DB8A-48FF-ACB2-AA5B05A2F7D3}" dt="2020-08-26T10:27:36.644" v="2011" actId="26606"/>
          <ac:spMkLst>
            <pc:docMk/>
            <pc:sldMk cId="3434159795" sldId="372"/>
            <ac:spMk id="41" creationId="{2F56F8EA-3356-4455-9899-320874F6E465}"/>
          </ac:spMkLst>
        </pc:spChg>
        <pc:grpChg chg="add del">
          <ac:chgData name="Dr. Zubair Shah" userId="c6492983-8ddd-4135-b34f-0085e0bad6c6" providerId="ADAL" clId="{E2AA7CC7-DB8A-48FF-ACB2-AA5B05A2F7D3}" dt="2020-08-26T10:27:36.613" v="2010" actId="26606"/>
          <ac:grpSpMkLst>
            <pc:docMk/>
            <pc:sldMk cId="3434159795" sldId="372"/>
            <ac:grpSpMk id="13" creationId="{22725F33-435F-480E-996D-205671CDC409}"/>
          </ac:grpSpMkLst>
        </pc:grpChg>
        <pc:graphicFrameChg chg="add del">
          <ac:chgData name="Dr. Zubair Shah" userId="c6492983-8ddd-4135-b34f-0085e0bad6c6" providerId="ADAL" clId="{E2AA7CC7-DB8A-48FF-ACB2-AA5B05A2F7D3}" dt="2020-08-26T10:27:04.383" v="2004" actId="26606"/>
          <ac:graphicFrameMkLst>
            <pc:docMk/>
            <pc:sldMk cId="3434159795" sldId="372"/>
            <ac:graphicFrameMk id="5" creationId="{6D8F1A1A-7670-4722-81E0-4ACB77588AEC}"/>
          </ac:graphicFrameMkLst>
        </pc:graphicFrameChg>
        <pc:graphicFrameChg chg="add del">
          <ac:chgData name="Dr. Zubair Shah" userId="c6492983-8ddd-4135-b34f-0085e0bad6c6" providerId="ADAL" clId="{E2AA7CC7-DB8A-48FF-ACB2-AA5B05A2F7D3}" dt="2020-08-26T10:27:10.972" v="2006" actId="26606"/>
          <ac:graphicFrameMkLst>
            <pc:docMk/>
            <pc:sldMk cId="3434159795" sldId="372"/>
            <ac:graphicFrameMk id="14" creationId="{0BC7E849-3A81-48D1-BAB2-551E6DD213DA}"/>
          </ac:graphicFrameMkLst>
        </pc:graphicFrameChg>
        <pc:graphicFrameChg chg="add del">
          <ac:chgData name="Dr. Zubair Shah" userId="c6492983-8ddd-4135-b34f-0085e0bad6c6" providerId="ADAL" clId="{E2AA7CC7-DB8A-48FF-ACB2-AA5B05A2F7D3}" dt="2020-08-26T10:27:34.476" v="2008" actId="26606"/>
          <ac:graphicFrameMkLst>
            <pc:docMk/>
            <pc:sldMk cId="3434159795" sldId="372"/>
            <ac:graphicFrameMk id="17" creationId="{0466EE08-D134-49D0-8043-939A60187A7A}"/>
          </ac:graphicFrameMkLst>
        </pc:graphicFrameChg>
        <pc:graphicFrameChg chg="add del">
          <ac:chgData name="Dr. Zubair Shah" userId="c6492983-8ddd-4135-b34f-0085e0bad6c6" providerId="ADAL" clId="{E2AA7CC7-DB8A-48FF-ACB2-AA5B05A2F7D3}" dt="2020-08-26T10:27:36.613" v="2010" actId="26606"/>
          <ac:graphicFrameMkLst>
            <pc:docMk/>
            <pc:sldMk cId="3434159795" sldId="372"/>
            <ac:graphicFrameMk id="39" creationId="{131EA80B-3CD4-499B-B756-CF5DF56A0C65}"/>
          </ac:graphicFrameMkLst>
        </pc:graphicFrameChg>
        <pc:graphicFrameChg chg="add mod">
          <ac:chgData name="Dr. Zubair Shah" userId="c6492983-8ddd-4135-b34f-0085e0bad6c6" providerId="ADAL" clId="{E2AA7CC7-DB8A-48FF-ACB2-AA5B05A2F7D3}" dt="2020-08-30T13:54:05.430" v="2269" actId="207"/>
          <ac:graphicFrameMkLst>
            <pc:docMk/>
            <pc:sldMk cId="3434159795" sldId="372"/>
            <ac:graphicFrameMk id="42" creationId="{35233A47-6628-4B8C-B96F-5B761F39AAF8}"/>
          </ac:graphicFrameMkLst>
        </pc:graphicFrameChg>
        <pc:picChg chg="add del">
          <ac:chgData name="Dr. Zubair Shah" userId="c6492983-8ddd-4135-b34f-0085e0bad6c6" providerId="ADAL" clId="{E2AA7CC7-DB8A-48FF-ACB2-AA5B05A2F7D3}" dt="2020-08-26T10:27:04.383" v="2004" actId="26606"/>
          <ac:picMkLst>
            <pc:docMk/>
            <pc:sldMk cId="3434159795" sldId="372"/>
            <ac:picMk id="6" creationId="{F57D715F-1745-44BF-9AC0-0A99BA4744E0}"/>
          </ac:picMkLst>
        </pc:picChg>
        <pc:cxnChg chg="add del">
          <ac:chgData name="Dr. Zubair Shah" userId="c6492983-8ddd-4135-b34f-0085e0bad6c6" providerId="ADAL" clId="{E2AA7CC7-DB8A-48FF-ACB2-AA5B05A2F7D3}" dt="2020-08-26T10:27:04.383" v="2004" actId="26606"/>
          <ac:cxnSpMkLst>
            <pc:docMk/>
            <pc:sldMk cId="3434159795" sldId="372"/>
            <ac:cxnSpMk id="12" creationId="{67182200-4859-4C8D-BCBB-55B245C28BA3}"/>
          </ac:cxnSpMkLst>
        </pc:cxnChg>
      </pc:sldChg>
      <pc:sldChg chg="addSp delSp modSp new mod ord setBg setClrOvrMap">
        <pc:chgData name="Dr. Zubair Shah" userId="c6492983-8ddd-4135-b34f-0085e0bad6c6" providerId="ADAL" clId="{E2AA7CC7-DB8A-48FF-ACB2-AA5B05A2F7D3}" dt="2020-08-26T10:34:45.205" v="2064" actId="27614"/>
        <pc:sldMkLst>
          <pc:docMk/>
          <pc:sldMk cId="2144440354" sldId="373"/>
        </pc:sldMkLst>
        <pc:spChg chg="mod">
          <ac:chgData name="Dr. Zubair Shah" userId="c6492983-8ddd-4135-b34f-0085e0bad6c6" providerId="ADAL" clId="{E2AA7CC7-DB8A-48FF-ACB2-AA5B05A2F7D3}" dt="2020-08-26T10:34:31.242" v="2063" actId="26606"/>
          <ac:spMkLst>
            <pc:docMk/>
            <pc:sldMk cId="2144440354" sldId="373"/>
            <ac:spMk id="2" creationId="{51DC5F0D-C27F-44FF-BCD3-EC8B95E47ACB}"/>
          </ac:spMkLst>
        </pc:spChg>
        <pc:spChg chg="del">
          <ac:chgData name="Dr. Zubair Shah" userId="c6492983-8ddd-4135-b34f-0085e0bad6c6" providerId="ADAL" clId="{E2AA7CC7-DB8A-48FF-ACB2-AA5B05A2F7D3}" dt="2020-08-26T10:33:15.531" v="2044" actId="478"/>
          <ac:spMkLst>
            <pc:docMk/>
            <pc:sldMk cId="2144440354" sldId="373"/>
            <ac:spMk id="3" creationId="{E041DA47-FF39-4127-953A-8DF4361DB59F}"/>
          </ac:spMkLst>
        </pc:spChg>
        <pc:spChg chg="mod">
          <ac:chgData name="Dr. Zubair Shah" userId="c6492983-8ddd-4135-b34f-0085e0bad6c6" providerId="ADAL" clId="{E2AA7CC7-DB8A-48FF-ACB2-AA5B05A2F7D3}" dt="2020-08-26T10:34:31.242" v="2063" actId="26606"/>
          <ac:spMkLst>
            <pc:docMk/>
            <pc:sldMk cId="2144440354" sldId="373"/>
            <ac:spMk id="4" creationId="{64031080-6679-423B-AAB1-61872D1C0170}"/>
          </ac:spMkLst>
        </pc:spChg>
        <pc:spChg chg="add del">
          <ac:chgData name="Dr. Zubair Shah" userId="c6492983-8ddd-4135-b34f-0085e0bad6c6" providerId="ADAL" clId="{E2AA7CC7-DB8A-48FF-ACB2-AA5B05A2F7D3}" dt="2020-08-26T10:34:31.242" v="2063" actId="26606"/>
          <ac:spMkLst>
            <pc:docMk/>
            <pc:sldMk cId="2144440354" sldId="373"/>
            <ac:spMk id="10" creationId="{A93898FF-D987-4B0E-BFB4-85F5EB356D4D}"/>
          </ac:spMkLst>
        </pc:spChg>
        <pc:spChg chg="add del">
          <ac:chgData name="Dr. Zubair Shah" userId="c6492983-8ddd-4135-b34f-0085e0bad6c6" providerId="ADAL" clId="{E2AA7CC7-DB8A-48FF-ACB2-AA5B05A2F7D3}" dt="2020-08-26T10:34:31.242" v="2063" actId="26606"/>
          <ac:spMkLst>
            <pc:docMk/>
            <pc:sldMk cId="2144440354" sldId="373"/>
            <ac:spMk id="12" creationId="{612F383F-B981-4BC3-9E2B-7BE938CEF3EC}"/>
          </ac:spMkLst>
        </pc:spChg>
        <pc:spChg chg="add del">
          <ac:chgData name="Dr. Zubair Shah" userId="c6492983-8ddd-4135-b34f-0085e0bad6c6" providerId="ADAL" clId="{E2AA7CC7-DB8A-48FF-ACB2-AA5B05A2F7D3}" dt="2020-08-26T10:34:31.242" v="2063" actId="26606"/>
          <ac:spMkLst>
            <pc:docMk/>
            <pc:sldMk cId="2144440354" sldId="373"/>
            <ac:spMk id="14" creationId="{5AA485AD-076E-4077-A6E6-C3C9F0C39FF2}"/>
          </ac:spMkLst>
        </pc:spChg>
        <pc:spChg chg="add del">
          <ac:chgData name="Dr. Zubair Shah" userId="c6492983-8ddd-4135-b34f-0085e0bad6c6" providerId="ADAL" clId="{E2AA7CC7-DB8A-48FF-ACB2-AA5B05A2F7D3}" dt="2020-08-26T10:34:31.242" v="2063" actId="26606"/>
          <ac:spMkLst>
            <pc:docMk/>
            <pc:sldMk cId="2144440354" sldId="373"/>
            <ac:spMk id="18" creationId="{58D235B8-3D10-493F-88AC-84BB404C1B5A}"/>
          </ac:spMkLst>
        </pc:spChg>
        <pc:spChg chg="add del">
          <ac:chgData name="Dr. Zubair Shah" userId="c6492983-8ddd-4135-b34f-0085e0bad6c6" providerId="ADAL" clId="{E2AA7CC7-DB8A-48FF-ACB2-AA5B05A2F7D3}" dt="2020-08-26T10:34:31.242" v="2063" actId="26606"/>
          <ac:spMkLst>
            <pc:docMk/>
            <pc:sldMk cId="2144440354" sldId="373"/>
            <ac:spMk id="20" creationId="{42A4FC2C-047E-45A5-965D-8E1E3BF09BC6}"/>
          </ac:spMkLst>
        </pc:spChg>
        <pc:spChg chg="add">
          <ac:chgData name="Dr. Zubair Shah" userId="c6492983-8ddd-4135-b34f-0085e0bad6c6" providerId="ADAL" clId="{E2AA7CC7-DB8A-48FF-ACB2-AA5B05A2F7D3}" dt="2020-08-26T10:34:31.242" v="2063" actId="26606"/>
          <ac:spMkLst>
            <pc:docMk/>
            <pc:sldMk cId="2144440354" sldId="373"/>
            <ac:spMk id="25" creationId="{5A59F003-E00A-43F9-91DC-CC54E3B87466}"/>
          </ac:spMkLst>
        </pc:spChg>
        <pc:spChg chg="add">
          <ac:chgData name="Dr. Zubair Shah" userId="c6492983-8ddd-4135-b34f-0085e0bad6c6" providerId="ADAL" clId="{E2AA7CC7-DB8A-48FF-ACB2-AA5B05A2F7D3}" dt="2020-08-26T10:34:31.242" v="2063" actId="26606"/>
          <ac:spMkLst>
            <pc:docMk/>
            <pc:sldMk cId="2144440354" sldId="373"/>
            <ac:spMk id="27" creationId="{D74A4382-E3AD-430A-9A1F-DFA3E0E77A7D}"/>
          </ac:spMkLst>
        </pc:spChg>
        <pc:spChg chg="add">
          <ac:chgData name="Dr. Zubair Shah" userId="c6492983-8ddd-4135-b34f-0085e0bad6c6" providerId="ADAL" clId="{E2AA7CC7-DB8A-48FF-ACB2-AA5B05A2F7D3}" dt="2020-08-26T10:34:31.242" v="2063" actId="26606"/>
          <ac:spMkLst>
            <pc:docMk/>
            <pc:sldMk cId="2144440354" sldId="373"/>
            <ac:spMk id="29" creationId="{79F40191-0F44-4FD1-82CC-ACB507C14BE6}"/>
          </ac:spMkLst>
        </pc:spChg>
        <pc:picChg chg="add mod">
          <ac:chgData name="Dr. Zubair Shah" userId="c6492983-8ddd-4135-b34f-0085e0bad6c6" providerId="ADAL" clId="{E2AA7CC7-DB8A-48FF-ACB2-AA5B05A2F7D3}" dt="2020-08-26T10:34:45.205" v="2064" actId="27614"/>
          <ac:picMkLst>
            <pc:docMk/>
            <pc:sldMk cId="2144440354" sldId="373"/>
            <ac:picMk id="6" creationId="{C2AFFD54-4E6A-4332-9C9D-7F4E98C2C498}"/>
          </ac:picMkLst>
        </pc:picChg>
        <pc:picChg chg="add del">
          <ac:chgData name="Dr. Zubair Shah" userId="c6492983-8ddd-4135-b34f-0085e0bad6c6" providerId="ADAL" clId="{E2AA7CC7-DB8A-48FF-ACB2-AA5B05A2F7D3}" dt="2020-08-26T10:34:31.242" v="2063" actId="26606"/>
          <ac:picMkLst>
            <pc:docMk/>
            <pc:sldMk cId="2144440354" sldId="373"/>
            <ac:picMk id="16" creationId="{D088DBDF-80D5-4FC0-8A54-9D660B728DC4}"/>
          </ac:picMkLst>
        </pc:picChg>
      </pc:sldChg>
      <pc:sldChg chg="addSp delSp modSp new mod setBg setClrOvrMap">
        <pc:chgData name="Dr. Zubair Shah" userId="c6492983-8ddd-4135-b34f-0085e0bad6c6" providerId="ADAL" clId="{E2AA7CC7-DB8A-48FF-ACB2-AA5B05A2F7D3}" dt="2020-08-26T10:35:41.761" v="2088" actId="14100"/>
        <pc:sldMkLst>
          <pc:docMk/>
          <pc:sldMk cId="1460526154" sldId="374"/>
        </pc:sldMkLst>
        <pc:spChg chg="mod">
          <ac:chgData name="Dr. Zubair Shah" userId="c6492983-8ddd-4135-b34f-0085e0bad6c6" providerId="ADAL" clId="{E2AA7CC7-DB8A-48FF-ACB2-AA5B05A2F7D3}" dt="2020-08-26T10:35:41.761" v="2088" actId="14100"/>
          <ac:spMkLst>
            <pc:docMk/>
            <pc:sldMk cId="1460526154" sldId="374"/>
            <ac:spMk id="2" creationId="{4D935E74-3D01-48D8-8961-67AA50BDC959}"/>
          </ac:spMkLst>
        </pc:spChg>
        <pc:spChg chg="del">
          <ac:chgData name="Dr. Zubair Shah" userId="c6492983-8ddd-4135-b34f-0085e0bad6c6" providerId="ADAL" clId="{E2AA7CC7-DB8A-48FF-ACB2-AA5B05A2F7D3}" dt="2020-08-26T10:34:50.394" v="2066" actId="478"/>
          <ac:spMkLst>
            <pc:docMk/>
            <pc:sldMk cId="1460526154" sldId="374"/>
            <ac:spMk id="3" creationId="{C15435E5-FAA9-461C-9439-00F568935378}"/>
          </ac:spMkLst>
        </pc:spChg>
        <pc:spChg chg="mod">
          <ac:chgData name="Dr. Zubair Shah" userId="c6492983-8ddd-4135-b34f-0085e0bad6c6" providerId="ADAL" clId="{E2AA7CC7-DB8A-48FF-ACB2-AA5B05A2F7D3}" dt="2020-08-26T10:35:35.732" v="2087" actId="26606"/>
          <ac:spMkLst>
            <pc:docMk/>
            <pc:sldMk cId="1460526154" sldId="374"/>
            <ac:spMk id="4" creationId="{66CAAD08-44DA-4F2F-82B3-339848A0D669}"/>
          </ac:spMkLst>
        </pc:spChg>
        <pc:spChg chg="add">
          <ac:chgData name="Dr. Zubair Shah" userId="c6492983-8ddd-4135-b34f-0085e0bad6c6" providerId="ADAL" clId="{E2AA7CC7-DB8A-48FF-ACB2-AA5B05A2F7D3}" dt="2020-08-26T10:35:35.732" v="2087" actId="26606"/>
          <ac:spMkLst>
            <pc:docMk/>
            <pc:sldMk cId="1460526154" sldId="374"/>
            <ac:spMk id="9" creationId="{A7895A40-19A4-42D6-9D30-DBC1E8002635}"/>
          </ac:spMkLst>
        </pc:spChg>
        <pc:spChg chg="add del">
          <ac:chgData name="Dr. Zubair Shah" userId="c6492983-8ddd-4135-b34f-0085e0bad6c6" providerId="ADAL" clId="{E2AA7CC7-DB8A-48FF-ACB2-AA5B05A2F7D3}" dt="2020-08-26T10:35:35.713" v="2086" actId="26606"/>
          <ac:spMkLst>
            <pc:docMk/>
            <pc:sldMk cId="1460526154" sldId="374"/>
            <ac:spMk id="10" creationId="{71B2258F-86CA-4D4D-8270-BC05FCDEBFB3}"/>
          </ac:spMkLst>
        </pc:spChg>
        <pc:spChg chg="add">
          <ac:chgData name="Dr. Zubair Shah" userId="c6492983-8ddd-4135-b34f-0085e0bad6c6" providerId="ADAL" clId="{E2AA7CC7-DB8A-48FF-ACB2-AA5B05A2F7D3}" dt="2020-08-26T10:35:35.732" v="2087" actId="26606"/>
          <ac:spMkLst>
            <pc:docMk/>
            <pc:sldMk cId="1460526154" sldId="374"/>
            <ac:spMk id="11" creationId="{02F429C4-ABC9-46FC-818A-B5429CDE4A96}"/>
          </ac:spMkLst>
        </pc:spChg>
        <pc:spChg chg="add">
          <ac:chgData name="Dr. Zubair Shah" userId="c6492983-8ddd-4135-b34f-0085e0bad6c6" providerId="ADAL" clId="{E2AA7CC7-DB8A-48FF-ACB2-AA5B05A2F7D3}" dt="2020-08-26T10:35:35.732" v="2087" actId="26606"/>
          <ac:spMkLst>
            <pc:docMk/>
            <pc:sldMk cId="1460526154" sldId="374"/>
            <ac:spMk id="13" creationId="{2CEF98E4-3709-4952-8F42-2305CCE34FA3}"/>
          </ac:spMkLst>
        </pc:spChg>
        <pc:spChg chg="add">
          <ac:chgData name="Dr. Zubair Shah" userId="c6492983-8ddd-4135-b34f-0085e0bad6c6" providerId="ADAL" clId="{E2AA7CC7-DB8A-48FF-ACB2-AA5B05A2F7D3}" dt="2020-08-26T10:35:35.732" v="2087" actId="26606"/>
          <ac:spMkLst>
            <pc:docMk/>
            <pc:sldMk cId="1460526154" sldId="374"/>
            <ac:spMk id="15" creationId="{F10BCCF5-D685-47FF-B675-647EAEB72C8E}"/>
          </ac:spMkLst>
        </pc:spChg>
        <pc:spChg chg="add">
          <ac:chgData name="Dr. Zubair Shah" userId="c6492983-8ddd-4135-b34f-0085e0bad6c6" providerId="ADAL" clId="{E2AA7CC7-DB8A-48FF-ACB2-AA5B05A2F7D3}" dt="2020-08-26T10:35:35.732" v="2087" actId="26606"/>
          <ac:spMkLst>
            <pc:docMk/>
            <pc:sldMk cId="1460526154" sldId="374"/>
            <ac:spMk id="17" creationId="{B0EE8A42-107A-4D4C-8D56-BBAE95C7FC0D}"/>
          </ac:spMkLst>
        </pc:spChg>
        <pc:picChg chg="add del">
          <ac:chgData name="Dr. Zubair Shah" userId="c6492983-8ddd-4135-b34f-0085e0bad6c6" providerId="ADAL" clId="{E2AA7CC7-DB8A-48FF-ACB2-AA5B05A2F7D3}" dt="2020-08-26T10:35:35.713" v="2086" actId="26606"/>
          <ac:picMkLst>
            <pc:docMk/>
            <pc:sldMk cId="1460526154" sldId="374"/>
            <ac:picMk id="6" creationId="{8069AA18-F2A9-4786-B7F2-9CC83C4F088A}"/>
          </ac:picMkLst>
        </pc:picChg>
      </pc:sldChg>
      <pc:sldChg chg="addSp delSp modSp new mod setBg">
        <pc:chgData name="Dr. Zubair Shah" userId="c6492983-8ddd-4135-b34f-0085e0bad6c6" providerId="ADAL" clId="{E2AA7CC7-DB8A-48FF-ACB2-AA5B05A2F7D3}" dt="2020-08-26T10:37:38.308" v="2118" actId="121"/>
        <pc:sldMkLst>
          <pc:docMk/>
          <pc:sldMk cId="2703161447" sldId="375"/>
        </pc:sldMkLst>
        <pc:spChg chg="mod">
          <ac:chgData name="Dr. Zubair Shah" userId="c6492983-8ddd-4135-b34f-0085e0bad6c6" providerId="ADAL" clId="{E2AA7CC7-DB8A-48FF-ACB2-AA5B05A2F7D3}" dt="2020-08-26T10:37:38.308" v="2118" actId="121"/>
          <ac:spMkLst>
            <pc:docMk/>
            <pc:sldMk cId="2703161447" sldId="375"/>
            <ac:spMk id="2" creationId="{D098FDCA-22AB-4164-8D0F-F9CD3D12E10D}"/>
          </ac:spMkLst>
        </pc:spChg>
        <pc:spChg chg="del">
          <ac:chgData name="Dr. Zubair Shah" userId="c6492983-8ddd-4135-b34f-0085e0bad6c6" providerId="ADAL" clId="{E2AA7CC7-DB8A-48FF-ACB2-AA5B05A2F7D3}" dt="2020-08-26T10:36:01.462" v="2090" actId="478"/>
          <ac:spMkLst>
            <pc:docMk/>
            <pc:sldMk cId="2703161447" sldId="375"/>
            <ac:spMk id="3" creationId="{3496E4BC-F412-4638-B781-322D4A11C1E1}"/>
          </ac:spMkLst>
        </pc:spChg>
        <pc:spChg chg="mod">
          <ac:chgData name="Dr. Zubair Shah" userId="c6492983-8ddd-4135-b34f-0085e0bad6c6" providerId="ADAL" clId="{E2AA7CC7-DB8A-48FF-ACB2-AA5B05A2F7D3}" dt="2020-08-26T10:37:12.141" v="2115" actId="26606"/>
          <ac:spMkLst>
            <pc:docMk/>
            <pc:sldMk cId="2703161447" sldId="375"/>
            <ac:spMk id="4" creationId="{84F3C3E4-8FA7-4D8F-987B-BC10EC8F333D}"/>
          </ac:spMkLst>
        </pc:spChg>
        <pc:spChg chg="add">
          <ac:chgData name="Dr. Zubair Shah" userId="c6492983-8ddd-4135-b34f-0085e0bad6c6" providerId="ADAL" clId="{E2AA7CC7-DB8A-48FF-ACB2-AA5B05A2F7D3}" dt="2020-08-26T10:37:12.141" v="2115" actId="26606"/>
          <ac:spMkLst>
            <pc:docMk/>
            <pc:sldMk cId="2703161447" sldId="375"/>
            <ac:spMk id="10" creationId="{6CCA5F87-1D1E-45CB-8D83-FC7EEFAD9935}"/>
          </ac:spMkLst>
        </pc:spChg>
        <pc:spChg chg="add">
          <ac:chgData name="Dr. Zubair Shah" userId="c6492983-8ddd-4135-b34f-0085e0bad6c6" providerId="ADAL" clId="{E2AA7CC7-DB8A-48FF-ACB2-AA5B05A2F7D3}" dt="2020-08-26T10:37:12.141" v="2115" actId="26606"/>
          <ac:spMkLst>
            <pc:docMk/>
            <pc:sldMk cId="2703161447" sldId="375"/>
            <ac:spMk id="12" creationId="{7CCFC2C6-6238-4A2F-93DE-2ADF74AF635E}"/>
          </ac:spMkLst>
        </pc:spChg>
        <pc:spChg chg="add">
          <ac:chgData name="Dr. Zubair Shah" userId="c6492983-8ddd-4135-b34f-0085e0bad6c6" providerId="ADAL" clId="{E2AA7CC7-DB8A-48FF-ACB2-AA5B05A2F7D3}" dt="2020-08-26T10:37:12.141" v="2115" actId="26606"/>
          <ac:spMkLst>
            <pc:docMk/>
            <pc:sldMk cId="2703161447" sldId="375"/>
            <ac:spMk id="14" creationId="{AF2F604E-43BE-4DC3-B983-E071523364F8}"/>
          </ac:spMkLst>
        </pc:spChg>
        <pc:spChg chg="add">
          <ac:chgData name="Dr. Zubair Shah" userId="c6492983-8ddd-4135-b34f-0085e0bad6c6" providerId="ADAL" clId="{E2AA7CC7-DB8A-48FF-ACB2-AA5B05A2F7D3}" dt="2020-08-26T10:37:12.141" v="2115" actId="26606"/>
          <ac:spMkLst>
            <pc:docMk/>
            <pc:sldMk cId="2703161447" sldId="375"/>
            <ac:spMk id="16" creationId="{08C9B587-E65E-4B52-B37C-ABEBB6E87928}"/>
          </ac:spMkLst>
        </pc:spChg>
        <pc:picChg chg="add">
          <ac:chgData name="Dr. Zubair Shah" userId="c6492983-8ddd-4135-b34f-0085e0bad6c6" providerId="ADAL" clId="{E2AA7CC7-DB8A-48FF-ACB2-AA5B05A2F7D3}" dt="2020-08-26T10:37:12.141" v="2115" actId="26606"/>
          <ac:picMkLst>
            <pc:docMk/>
            <pc:sldMk cId="2703161447" sldId="375"/>
            <ac:picMk id="6" creationId="{BDFCF657-5417-4616-A61D-DA3A527CA7AF}"/>
          </ac:picMkLst>
        </pc:picChg>
      </pc:sldChg>
      <pc:sldChg chg="addSp delSp modSp new mod setBg">
        <pc:chgData name="Dr. Zubair Shah" userId="c6492983-8ddd-4135-b34f-0085e0bad6c6" providerId="ADAL" clId="{E2AA7CC7-DB8A-48FF-ACB2-AA5B05A2F7D3}" dt="2020-08-26T11:27:42.007" v="2184" actId="26606"/>
        <pc:sldMkLst>
          <pc:docMk/>
          <pc:sldMk cId="4181495414" sldId="376"/>
        </pc:sldMkLst>
        <pc:spChg chg="mod">
          <ac:chgData name="Dr. Zubair Shah" userId="c6492983-8ddd-4135-b34f-0085e0bad6c6" providerId="ADAL" clId="{E2AA7CC7-DB8A-48FF-ACB2-AA5B05A2F7D3}" dt="2020-08-26T11:27:42.007" v="2184" actId="26606"/>
          <ac:spMkLst>
            <pc:docMk/>
            <pc:sldMk cId="4181495414" sldId="376"/>
            <ac:spMk id="2" creationId="{0261AC9C-2905-47F6-9766-47694E8D4CE7}"/>
          </ac:spMkLst>
        </pc:spChg>
        <pc:spChg chg="mod ord">
          <ac:chgData name="Dr. Zubair Shah" userId="c6492983-8ddd-4135-b34f-0085e0bad6c6" providerId="ADAL" clId="{E2AA7CC7-DB8A-48FF-ACB2-AA5B05A2F7D3}" dt="2020-08-26T11:27:42.007" v="2184" actId="26606"/>
          <ac:spMkLst>
            <pc:docMk/>
            <pc:sldMk cId="4181495414" sldId="376"/>
            <ac:spMk id="3" creationId="{9204B4F4-AFC4-4CB4-9905-450A50A4E54D}"/>
          </ac:spMkLst>
        </pc:spChg>
        <pc:spChg chg="mod">
          <ac:chgData name="Dr. Zubair Shah" userId="c6492983-8ddd-4135-b34f-0085e0bad6c6" providerId="ADAL" clId="{E2AA7CC7-DB8A-48FF-ACB2-AA5B05A2F7D3}" dt="2020-08-26T11:27:42.007" v="2184" actId="26606"/>
          <ac:spMkLst>
            <pc:docMk/>
            <pc:sldMk cId="4181495414" sldId="376"/>
            <ac:spMk id="4" creationId="{0319F98F-0871-47DE-AAB2-ECAA0C3CC722}"/>
          </ac:spMkLst>
        </pc:spChg>
        <pc:spChg chg="add del">
          <ac:chgData name="Dr. Zubair Shah" userId="c6492983-8ddd-4135-b34f-0085e0bad6c6" providerId="ADAL" clId="{E2AA7CC7-DB8A-48FF-ACB2-AA5B05A2F7D3}" dt="2020-08-26T11:27:19.385" v="2173" actId="26606"/>
          <ac:spMkLst>
            <pc:docMk/>
            <pc:sldMk cId="4181495414" sldId="376"/>
            <ac:spMk id="9" creationId="{7CB4857B-ED7C-444D-9F04-2F885114A1C2}"/>
          </ac:spMkLst>
        </pc:spChg>
        <pc:spChg chg="add del">
          <ac:chgData name="Dr. Zubair Shah" userId="c6492983-8ddd-4135-b34f-0085e0bad6c6" providerId="ADAL" clId="{E2AA7CC7-DB8A-48FF-ACB2-AA5B05A2F7D3}" dt="2020-08-26T11:27:19.385" v="2173" actId="26606"/>
          <ac:spMkLst>
            <pc:docMk/>
            <pc:sldMk cId="4181495414" sldId="376"/>
            <ac:spMk id="11" creationId="{D18046FB-44EA-4FD8-A585-EA09A319B2D0}"/>
          </ac:spMkLst>
        </pc:spChg>
        <pc:spChg chg="add del">
          <ac:chgData name="Dr. Zubair Shah" userId="c6492983-8ddd-4135-b34f-0085e0bad6c6" providerId="ADAL" clId="{E2AA7CC7-DB8A-48FF-ACB2-AA5B05A2F7D3}" dt="2020-08-26T11:27:19.385" v="2173" actId="26606"/>
          <ac:spMkLst>
            <pc:docMk/>
            <pc:sldMk cId="4181495414" sldId="376"/>
            <ac:spMk id="13" creationId="{479F5F2B-8B58-4140-AE6A-51F6C67B18D9}"/>
          </ac:spMkLst>
        </pc:spChg>
        <pc:spChg chg="add del">
          <ac:chgData name="Dr. Zubair Shah" userId="c6492983-8ddd-4135-b34f-0085e0bad6c6" providerId="ADAL" clId="{E2AA7CC7-DB8A-48FF-ACB2-AA5B05A2F7D3}" dt="2020-08-26T11:27:21.806" v="2175" actId="26606"/>
          <ac:spMkLst>
            <pc:docMk/>
            <pc:sldMk cId="4181495414" sldId="376"/>
            <ac:spMk id="15" creationId="{D3F51FEB-38FB-4F6C-9F7B-2F2AFAB65463}"/>
          </ac:spMkLst>
        </pc:spChg>
        <pc:spChg chg="add del">
          <ac:chgData name="Dr. Zubair Shah" userId="c6492983-8ddd-4135-b34f-0085e0bad6c6" providerId="ADAL" clId="{E2AA7CC7-DB8A-48FF-ACB2-AA5B05A2F7D3}" dt="2020-08-26T11:27:21.806" v="2175" actId="26606"/>
          <ac:spMkLst>
            <pc:docMk/>
            <pc:sldMk cId="4181495414" sldId="376"/>
            <ac:spMk id="16" creationId="{2B566528-1B12-4246-9431-5C2D7D081168}"/>
          </ac:spMkLst>
        </pc:spChg>
        <pc:spChg chg="add del">
          <ac:chgData name="Dr. Zubair Shah" userId="c6492983-8ddd-4135-b34f-0085e0bad6c6" providerId="ADAL" clId="{E2AA7CC7-DB8A-48FF-ACB2-AA5B05A2F7D3}" dt="2020-08-26T11:27:21.806" v="2175" actId="26606"/>
          <ac:spMkLst>
            <pc:docMk/>
            <pc:sldMk cId="4181495414" sldId="376"/>
            <ac:spMk id="17" creationId="{1E547BA6-BAE0-43BB-A7CA-60F69CE252F0}"/>
          </ac:spMkLst>
        </pc:spChg>
        <pc:spChg chg="add del">
          <ac:chgData name="Dr. Zubair Shah" userId="c6492983-8ddd-4135-b34f-0085e0bad6c6" providerId="ADAL" clId="{E2AA7CC7-DB8A-48FF-ACB2-AA5B05A2F7D3}" dt="2020-08-26T11:27:21.806" v="2175" actId="26606"/>
          <ac:spMkLst>
            <pc:docMk/>
            <pc:sldMk cId="4181495414" sldId="376"/>
            <ac:spMk id="18" creationId="{2E80C965-DB6D-4F81-9E9E-B027384D0BD6}"/>
          </ac:spMkLst>
        </pc:spChg>
        <pc:spChg chg="add del">
          <ac:chgData name="Dr. Zubair Shah" userId="c6492983-8ddd-4135-b34f-0085e0bad6c6" providerId="ADAL" clId="{E2AA7CC7-DB8A-48FF-ACB2-AA5B05A2F7D3}" dt="2020-08-26T11:27:21.806" v="2175" actId="26606"/>
          <ac:spMkLst>
            <pc:docMk/>
            <pc:sldMk cId="4181495414" sldId="376"/>
            <ac:spMk id="19" creationId="{A580F890-B085-4E95-96AA-55AEBEC5CE6E}"/>
          </ac:spMkLst>
        </pc:spChg>
        <pc:spChg chg="add del">
          <ac:chgData name="Dr. Zubair Shah" userId="c6492983-8ddd-4135-b34f-0085e0bad6c6" providerId="ADAL" clId="{E2AA7CC7-DB8A-48FF-ACB2-AA5B05A2F7D3}" dt="2020-08-26T11:27:23.136" v="2177" actId="26606"/>
          <ac:spMkLst>
            <pc:docMk/>
            <pc:sldMk cId="4181495414" sldId="376"/>
            <ac:spMk id="21" creationId="{7CB4857B-ED7C-444D-9F04-2F885114A1C2}"/>
          </ac:spMkLst>
        </pc:spChg>
        <pc:spChg chg="add del">
          <ac:chgData name="Dr. Zubair Shah" userId="c6492983-8ddd-4135-b34f-0085e0bad6c6" providerId="ADAL" clId="{E2AA7CC7-DB8A-48FF-ACB2-AA5B05A2F7D3}" dt="2020-08-26T11:27:23.136" v="2177" actId="26606"/>
          <ac:spMkLst>
            <pc:docMk/>
            <pc:sldMk cId="4181495414" sldId="376"/>
            <ac:spMk id="22" creationId="{D18046FB-44EA-4FD8-A585-EA09A319B2D0}"/>
          </ac:spMkLst>
        </pc:spChg>
        <pc:spChg chg="add del">
          <ac:chgData name="Dr. Zubair Shah" userId="c6492983-8ddd-4135-b34f-0085e0bad6c6" providerId="ADAL" clId="{E2AA7CC7-DB8A-48FF-ACB2-AA5B05A2F7D3}" dt="2020-08-26T11:27:23.136" v="2177" actId="26606"/>
          <ac:spMkLst>
            <pc:docMk/>
            <pc:sldMk cId="4181495414" sldId="376"/>
            <ac:spMk id="23" creationId="{479F5F2B-8B58-4140-AE6A-51F6C67B18D9}"/>
          </ac:spMkLst>
        </pc:spChg>
        <pc:spChg chg="add del">
          <ac:chgData name="Dr. Zubair Shah" userId="c6492983-8ddd-4135-b34f-0085e0bad6c6" providerId="ADAL" clId="{E2AA7CC7-DB8A-48FF-ACB2-AA5B05A2F7D3}" dt="2020-08-26T11:27:26.151" v="2179" actId="26606"/>
          <ac:spMkLst>
            <pc:docMk/>
            <pc:sldMk cId="4181495414" sldId="376"/>
            <ac:spMk id="25" creationId="{389575E1-3389-451A-A5F7-27854C25C599}"/>
          </ac:spMkLst>
        </pc:spChg>
        <pc:spChg chg="add del">
          <ac:chgData name="Dr. Zubair Shah" userId="c6492983-8ddd-4135-b34f-0085e0bad6c6" providerId="ADAL" clId="{E2AA7CC7-DB8A-48FF-ACB2-AA5B05A2F7D3}" dt="2020-08-26T11:27:26.151" v="2179" actId="26606"/>
          <ac:spMkLst>
            <pc:docMk/>
            <pc:sldMk cId="4181495414" sldId="376"/>
            <ac:spMk id="26" creationId="{A53CCC5C-D88E-40FB-B30B-23DCDBD01D37}"/>
          </ac:spMkLst>
        </pc:spChg>
        <pc:spChg chg="add del">
          <ac:chgData name="Dr. Zubair Shah" userId="c6492983-8ddd-4135-b34f-0085e0bad6c6" providerId="ADAL" clId="{E2AA7CC7-DB8A-48FF-ACB2-AA5B05A2F7D3}" dt="2020-08-26T11:27:26.151" v="2179" actId="26606"/>
          <ac:spMkLst>
            <pc:docMk/>
            <pc:sldMk cId="4181495414" sldId="376"/>
            <ac:spMk id="27" creationId="{081E4A58-353D-44AE-B2FC-2A74E2E400F7}"/>
          </ac:spMkLst>
        </pc:spChg>
        <pc:spChg chg="add del">
          <ac:chgData name="Dr. Zubair Shah" userId="c6492983-8ddd-4135-b34f-0085e0bad6c6" providerId="ADAL" clId="{E2AA7CC7-DB8A-48FF-ACB2-AA5B05A2F7D3}" dt="2020-08-26T11:27:28.102" v="2181" actId="26606"/>
          <ac:spMkLst>
            <pc:docMk/>
            <pc:sldMk cId="4181495414" sldId="376"/>
            <ac:spMk id="29" creationId="{2B566528-1B12-4246-9431-5C2D7D081168}"/>
          </ac:spMkLst>
        </pc:spChg>
        <pc:spChg chg="add del">
          <ac:chgData name="Dr. Zubair Shah" userId="c6492983-8ddd-4135-b34f-0085e0bad6c6" providerId="ADAL" clId="{E2AA7CC7-DB8A-48FF-ACB2-AA5B05A2F7D3}" dt="2020-08-26T11:27:28.102" v="2181" actId="26606"/>
          <ac:spMkLst>
            <pc:docMk/>
            <pc:sldMk cId="4181495414" sldId="376"/>
            <ac:spMk id="30" creationId="{2E80C965-DB6D-4F81-9E9E-B027384D0BD6}"/>
          </ac:spMkLst>
        </pc:spChg>
        <pc:spChg chg="add del">
          <ac:chgData name="Dr. Zubair Shah" userId="c6492983-8ddd-4135-b34f-0085e0bad6c6" providerId="ADAL" clId="{E2AA7CC7-DB8A-48FF-ACB2-AA5B05A2F7D3}" dt="2020-08-26T11:27:28.102" v="2181" actId="26606"/>
          <ac:spMkLst>
            <pc:docMk/>
            <pc:sldMk cId="4181495414" sldId="376"/>
            <ac:spMk id="31" creationId="{A580F890-B085-4E95-96AA-55AEBEC5CE6E}"/>
          </ac:spMkLst>
        </pc:spChg>
        <pc:spChg chg="add del">
          <ac:chgData name="Dr. Zubair Shah" userId="c6492983-8ddd-4135-b34f-0085e0bad6c6" providerId="ADAL" clId="{E2AA7CC7-DB8A-48FF-ACB2-AA5B05A2F7D3}" dt="2020-08-26T11:27:28.102" v="2181" actId="26606"/>
          <ac:spMkLst>
            <pc:docMk/>
            <pc:sldMk cId="4181495414" sldId="376"/>
            <ac:spMk id="32" creationId="{D3F51FEB-38FB-4F6C-9F7B-2F2AFAB65463}"/>
          </ac:spMkLst>
        </pc:spChg>
        <pc:spChg chg="add del">
          <ac:chgData name="Dr. Zubair Shah" userId="c6492983-8ddd-4135-b34f-0085e0bad6c6" providerId="ADAL" clId="{E2AA7CC7-DB8A-48FF-ACB2-AA5B05A2F7D3}" dt="2020-08-26T11:27:28.102" v="2181" actId="26606"/>
          <ac:spMkLst>
            <pc:docMk/>
            <pc:sldMk cId="4181495414" sldId="376"/>
            <ac:spMk id="33" creationId="{1E547BA6-BAE0-43BB-A7CA-60F69CE252F0}"/>
          </ac:spMkLst>
        </pc:spChg>
        <pc:spChg chg="add del">
          <ac:chgData name="Dr. Zubair Shah" userId="c6492983-8ddd-4135-b34f-0085e0bad6c6" providerId="ADAL" clId="{E2AA7CC7-DB8A-48FF-ACB2-AA5B05A2F7D3}" dt="2020-08-26T11:27:41.992" v="2183" actId="26606"/>
          <ac:spMkLst>
            <pc:docMk/>
            <pc:sldMk cId="4181495414" sldId="376"/>
            <ac:spMk id="35" creationId="{B6CDA21F-E7AF-4C75-8395-33F58D5B0E45}"/>
          </ac:spMkLst>
        </pc:spChg>
        <pc:spChg chg="add del">
          <ac:chgData name="Dr. Zubair Shah" userId="c6492983-8ddd-4135-b34f-0085e0bad6c6" providerId="ADAL" clId="{E2AA7CC7-DB8A-48FF-ACB2-AA5B05A2F7D3}" dt="2020-08-26T11:27:41.992" v="2183" actId="26606"/>
          <ac:spMkLst>
            <pc:docMk/>
            <pc:sldMk cId="4181495414" sldId="376"/>
            <ac:spMk id="38" creationId="{D5B0017B-2ECA-49AF-B397-DC140825DF8D}"/>
          </ac:spMkLst>
        </pc:spChg>
        <pc:spChg chg="add">
          <ac:chgData name="Dr. Zubair Shah" userId="c6492983-8ddd-4135-b34f-0085e0bad6c6" providerId="ADAL" clId="{E2AA7CC7-DB8A-48FF-ACB2-AA5B05A2F7D3}" dt="2020-08-26T11:27:42.007" v="2184" actId="26606"/>
          <ac:spMkLst>
            <pc:docMk/>
            <pc:sldMk cId="4181495414" sldId="376"/>
            <ac:spMk id="41" creationId="{DBF61EA3-B236-439E-9C0B-340980D56BEE}"/>
          </ac:spMkLst>
        </pc:spChg>
        <pc:spChg chg="add">
          <ac:chgData name="Dr. Zubair Shah" userId="c6492983-8ddd-4135-b34f-0085e0bad6c6" providerId="ADAL" clId="{E2AA7CC7-DB8A-48FF-ACB2-AA5B05A2F7D3}" dt="2020-08-26T11:27:42.007" v="2184" actId="26606"/>
          <ac:spMkLst>
            <pc:docMk/>
            <pc:sldMk cId="4181495414" sldId="376"/>
            <ac:spMk id="45" creationId="{E659831F-0D9A-4C63-9EBB-8435B85A440F}"/>
          </ac:spMkLst>
        </pc:spChg>
        <pc:grpChg chg="add del">
          <ac:chgData name="Dr. Zubair Shah" userId="c6492983-8ddd-4135-b34f-0085e0bad6c6" providerId="ADAL" clId="{E2AA7CC7-DB8A-48FF-ACB2-AA5B05A2F7D3}" dt="2020-08-26T11:27:41.992" v="2183" actId="26606"/>
          <ac:grpSpMkLst>
            <pc:docMk/>
            <pc:sldMk cId="4181495414" sldId="376"/>
            <ac:grpSpMk id="36" creationId="{AE1C45F0-260A-458C-96ED-C1F6D2151219}"/>
          </ac:grpSpMkLst>
        </pc:grpChg>
        <pc:grpChg chg="add">
          <ac:chgData name="Dr. Zubair Shah" userId="c6492983-8ddd-4135-b34f-0085e0bad6c6" providerId="ADAL" clId="{E2AA7CC7-DB8A-48FF-ACB2-AA5B05A2F7D3}" dt="2020-08-26T11:27:42.007" v="2184" actId="26606"/>
          <ac:grpSpMkLst>
            <pc:docMk/>
            <pc:sldMk cId="4181495414" sldId="376"/>
            <ac:grpSpMk id="42" creationId="{28FAF094-D087-493F-8DF9-A486C2D6BBAA}"/>
          </ac:grpSpMkLst>
        </pc:grpChg>
        <pc:cxnChg chg="add del">
          <ac:chgData name="Dr. Zubair Shah" userId="c6492983-8ddd-4135-b34f-0085e0bad6c6" providerId="ADAL" clId="{E2AA7CC7-DB8A-48FF-ACB2-AA5B05A2F7D3}" dt="2020-08-26T11:27:41.992" v="2183" actId="26606"/>
          <ac:cxnSpMkLst>
            <pc:docMk/>
            <pc:sldMk cId="4181495414" sldId="376"/>
            <ac:cxnSpMk id="39" creationId="{6CF1BAF6-AD41-4082-B212-8A1F9A2E8779}"/>
          </ac:cxnSpMkLst>
        </pc:cxnChg>
      </pc:sldChg>
      <pc:sldChg chg="addSp delSp modSp new mod setBg">
        <pc:chgData name="Dr. Zubair Shah" userId="c6492983-8ddd-4135-b34f-0085e0bad6c6" providerId="ADAL" clId="{E2AA7CC7-DB8A-48FF-ACB2-AA5B05A2F7D3}" dt="2020-08-31T07:53:12.325" v="2350" actId="26606"/>
        <pc:sldMkLst>
          <pc:docMk/>
          <pc:sldMk cId="4072715839" sldId="377"/>
        </pc:sldMkLst>
        <pc:spChg chg="mod">
          <ac:chgData name="Dr. Zubair Shah" userId="c6492983-8ddd-4135-b34f-0085e0bad6c6" providerId="ADAL" clId="{E2AA7CC7-DB8A-48FF-ACB2-AA5B05A2F7D3}" dt="2020-08-31T07:53:12.325" v="2350" actId="26606"/>
          <ac:spMkLst>
            <pc:docMk/>
            <pc:sldMk cId="4072715839" sldId="377"/>
            <ac:spMk id="2" creationId="{A49422A8-515B-443C-BE51-597227F6F6A2}"/>
          </ac:spMkLst>
        </pc:spChg>
        <pc:spChg chg="mod ord">
          <ac:chgData name="Dr. Zubair Shah" userId="c6492983-8ddd-4135-b34f-0085e0bad6c6" providerId="ADAL" clId="{E2AA7CC7-DB8A-48FF-ACB2-AA5B05A2F7D3}" dt="2020-08-31T07:53:12.325" v="2350" actId="26606"/>
          <ac:spMkLst>
            <pc:docMk/>
            <pc:sldMk cId="4072715839" sldId="377"/>
            <ac:spMk id="3" creationId="{9916C1EE-D616-4B86-A844-EE4582F5C488}"/>
          </ac:spMkLst>
        </pc:spChg>
        <pc:spChg chg="mod">
          <ac:chgData name="Dr. Zubair Shah" userId="c6492983-8ddd-4135-b34f-0085e0bad6c6" providerId="ADAL" clId="{E2AA7CC7-DB8A-48FF-ACB2-AA5B05A2F7D3}" dt="2020-08-31T07:53:12.325" v="2350" actId="26606"/>
          <ac:spMkLst>
            <pc:docMk/>
            <pc:sldMk cId="4072715839" sldId="377"/>
            <ac:spMk id="4" creationId="{DC545DA2-A91F-49E0-A8E4-B326AA19AE0A}"/>
          </ac:spMkLst>
        </pc:spChg>
        <pc:spChg chg="add del">
          <ac:chgData name="Dr. Zubair Shah" userId="c6492983-8ddd-4135-b34f-0085e0bad6c6" providerId="ADAL" clId="{E2AA7CC7-DB8A-48FF-ACB2-AA5B05A2F7D3}" dt="2020-08-31T07:53:12.325" v="2350" actId="26606"/>
          <ac:spMkLst>
            <pc:docMk/>
            <pc:sldMk cId="4072715839" sldId="377"/>
            <ac:spMk id="9" creationId="{081EA652-8C6A-4E69-BEB9-170809474553}"/>
          </ac:spMkLst>
        </pc:spChg>
        <pc:spChg chg="add del">
          <ac:chgData name="Dr. Zubair Shah" userId="c6492983-8ddd-4135-b34f-0085e0bad6c6" providerId="ADAL" clId="{E2AA7CC7-DB8A-48FF-ACB2-AA5B05A2F7D3}" dt="2020-08-31T07:53:12.325" v="2350" actId="26606"/>
          <ac:spMkLst>
            <pc:docMk/>
            <pc:sldMk cId="4072715839" sldId="377"/>
            <ac:spMk id="11" creationId="{5298780A-33B9-4EA2-8F67-DE68AD62841B}"/>
          </ac:spMkLst>
        </pc:spChg>
        <pc:spChg chg="add del">
          <ac:chgData name="Dr. Zubair Shah" userId="c6492983-8ddd-4135-b34f-0085e0bad6c6" providerId="ADAL" clId="{E2AA7CC7-DB8A-48FF-ACB2-AA5B05A2F7D3}" dt="2020-08-31T07:53:12.325" v="2350" actId="26606"/>
          <ac:spMkLst>
            <pc:docMk/>
            <pc:sldMk cId="4072715839" sldId="377"/>
            <ac:spMk id="13" creationId="{7F488E8B-4E1E-4402-8935-D4E6C02615C7}"/>
          </ac:spMkLst>
        </pc:spChg>
        <pc:spChg chg="add">
          <ac:chgData name="Dr. Zubair Shah" userId="c6492983-8ddd-4135-b34f-0085e0bad6c6" providerId="ADAL" clId="{E2AA7CC7-DB8A-48FF-ACB2-AA5B05A2F7D3}" dt="2020-08-31T07:53:12.325" v="2350" actId="26606"/>
          <ac:spMkLst>
            <pc:docMk/>
            <pc:sldMk cId="4072715839" sldId="377"/>
            <ac:spMk id="20" creationId="{389575E1-3389-451A-A5F7-27854C25C599}"/>
          </ac:spMkLst>
        </pc:spChg>
        <pc:spChg chg="add">
          <ac:chgData name="Dr. Zubair Shah" userId="c6492983-8ddd-4135-b34f-0085e0bad6c6" providerId="ADAL" clId="{E2AA7CC7-DB8A-48FF-ACB2-AA5B05A2F7D3}" dt="2020-08-31T07:53:12.325" v="2350" actId="26606"/>
          <ac:spMkLst>
            <pc:docMk/>
            <pc:sldMk cId="4072715839" sldId="377"/>
            <ac:spMk id="22" creationId="{A53CCC5C-D88E-40FB-B30B-23DCDBD01D37}"/>
          </ac:spMkLst>
        </pc:spChg>
        <pc:spChg chg="add">
          <ac:chgData name="Dr. Zubair Shah" userId="c6492983-8ddd-4135-b34f-0085e0bad6c6" providerId="ADAL" clId="{E2AA7CC7-DB8A-48FF-ACB2-AA5B05A2F7D3}" dt="2020-08-31T07:53:12.325" v="2350" actId="26606"/>
          <ac:spMkLst>
            <pc:docMk/>
            <pc:sldMk cId="4072715839" sldId="377"/>
            <ac:spMk id="24" creationId="{081E4A58-353D-44AE-B2FC-2A74E2E400F7}"/>
          </ac:spMkLst>
        </pc:spChg>
        <pc:cxnChg chg="add del">
          <ac:chgData name="Dr. Zubair Shah" userId="c6492983-8ddd-4135-b34f-0085e0bad6c6" providerId="ADAL" clId="{E2AA7CC7-DB8A-48FF-ACB2-AA5B05A2F7D3}" dt="2020-08-31T07:53:12.325" v="2350" actId="26606"/>
          <ac:cxnSpMkLst>
            <pc:docMk/>
            <pc:sldMk cId="4072715839" sldId="377"/>
            <ac:cxnSpMk id="15" creationId="{23AAC9B5-8015-485C-ACF9-A750390E9A56}"/>
          </ac:cxnSpMkLst>
        </pc:cxnChg>
      </pc:sldChg>
      <pc:sldChg chg="modSp new mod">
        <pc:chgData name="Dr. Zubair Shah" userId="c6492983-8ddd-4135-b34f-0085e0bad6c6" providerId="ADAL" clId="{E2AA7CC7-DB8A-48FF-ACB2-AA5B05A2F7D3}" dt="2020-08-31T11:42:21.282" v="2382" actId="6549"/>
        <pc:sldMkLst>
          <pc:docMk/>
          <pc:sldMk cId="2343260112" sldId="378"/>
        </pc:sldMkLst>
        <pc:spChg chg="mod">
          <ac:chgData name="Dr. Zubair Shah" userId="c6492983-8ddd-4135-b34f-0085e0bad6c6" providerId="ADAL" clId="{E2AA7CC7-DB8A-48FF-ACB2-AA5B05A2F7D3}" dt="2020-08-31T07:53:49.439" v="2356" actId="20577"/>
          <ac:spMkLst>
            <pc:docMk/>
            <pc:sldMk cId="2343260112" sldId="378"/>
            <ac:spMk id="2" creationId="{C5DDFA61-42EA-4F88-A51F-D9FFA62EA0D7}"/>
          </ac:spMkLst>
        </pc:spChg>
        <pc:spChg chg="mod">
          <ac:chgData name="Dr. Zubair Shah" userId="c6492983-8ddd-4135-b34f-0085e0bad6c6" providerId="ADAL" clId="{E2AA7CC7-DB8A-48FF-ACB2-AA5B05A2F7D3}" dt="2020-08-31T11:42:21.282" v="2382" actId="6549"/>
          <ac:spMkLst>
            <pc:docMk/>
            <pc:sldMk cId="2343260112" sldId="378"/>
            <ac:spMk id="3" creationId="{F31BAD73-4F79-470B-AB7E-9AB091AF03C9}"/>
          </ac:spMkLst>
        </pc:spChg>
      </pc:sldChg>
      <pc:sldMasterChg chg="delSldLayout">
        <pc:chgData name="Dr. Zubair Shah" userId="c6492983-8ddd-4135-b34f-0085e0bad6c6" providerId="ADAL" clId="{E2AA7CC7-DB8A-48FF-ACB2-AA5B05A2F7D3}" dt="2020-08-25T12:52:05.669" v="655" actId="47"/>
        <pc:sldMasterMkLst>
          <pc:docMk/>
          <pc:sldMasterMk cId="2567533220" sldId="2147483738"/>
        </pc:sldMasterMkLst>
        <pc:sldLayoutChg chg="del">
          <pc:chgData name="Dr. Zubair Shah" userId="c6492983-8ddd-4135-b34f-0085e0bad6c6" providerId="ADAL" clId="{E2AA7CC7-DB8A-48FF-ACB2-AA5B05A2F7D3}" dt="2020-08-25T11:25:17.990" v="0" actId="47"/>
          <pc:sldLayoutMkLst>
            <pc:docMk/>
            <pc:sldMasterMk cId="2567533220" sldId="2147483738"/>
            <pc:sldLayoutMk cId="2234697792" sldId="2147483750"/>
          </pc:sldLayoutMkLst>
        </pc:sldLayoutChg>
        <pc:sldLayoutChg chg="del">
          <pc:chgData name="Dr. Zubair Shah" userId="c6492983-8ddd-4135-b34f-0085e0bad6c6" providerId="ADAL" clId="{E2AA7CC7-DB8A-48FF-ACB2-AA5B05A2F7D3}" dt="2020-08-25T12:52:05.669" v="655" actId="47"/>
          <pc:sldLayoutMkLst>
            <pc:docMk/>
            <pc:sldMasterMk cId="2567533220" sldId="2147483738"/>
            <pc:sldLayoutMk cId="1572196555" sldId="2147483757"/>
          </pc:sldLayoutMkLst>
        </pc:sldLayoutChg>
      </pc:sldMasterChg>
    </pc:docChg>
  </pc:docChgLst>
  <pc:docChgLst>
    <pc:chgData name="Dr. Zubair Shah" userId="c6492983-8ddd-4135-b34f-0085e0bad6c6" providerId="ADAL" clId="{CA1E3E78-2775-4652-B646-8E502A79ACB6}"/>
    <pc:docChg chg="modSld">
      <pc:chgData name="Dr. Zubair Shah" userId="c6492983-8ddd-4135-b34f-0085e0bad6c6" providerId="ADAL" clId="{CA1E3E78-2775-4652-B646-8E502A79ACB6}" dt="2022-08-11T11:47:06.486" v="70"/>
      <pc:docMkLst>
        <pc:docMk/>
      </pc:docMkLst>
      <pc:sldChg chg="modSp">
        <pc:chgData name="Dr. Zubair Shah" userId="c6492983-8ddd-4135-b34f-0085e0bad6c6" providerId="ADAL" clId="{CA1E3E78-2775-4652-B646-8E502A79ACB6}" dt="2022-08-09T10:46:42.482" v="63" actId="20577"/>
        <pc:sldMkLst>
          <pc:docMk/>
          <pc:sldMk cId="3472285492" sldId="264"/>
        </pc:sldMkLst>
        <pc:graphicFrameChg chg="mod">
          <ac:chgData name="Dr. Zubair Shah" userId="c6492983-8ddd-4135-b34f-0085e0bad6c6" providerId="ADAL" clId="{CA1E3E78-2775-4652-B646-8E502A79ACB6}" dt="2022-08-09T10:46:42.482" v="63" actId="20577"/>
          <ac:graphicFrameMkLst>
            <pc:docMk/>
            <pc:sldMk cId="3472285492" sldId="264"/>
            <ac:graphicFrameMk id="5" creationId="{DF28377C-CFCE-4F08-A6C1-658B43C7D84F}"/>
          </ac:graphicFrameMkLst>
        </pc:graphicFrameChg>
      </pc:sldChg>
      <pc:sldChg chg="modSp">
        <pc:chgData name="Dr. Zubair Shah" userId="c6492983-8ddd-4135-b34f-0085e0bad6c6" providerId="ADAL" clId="{CA1E3E78-2775-4652-B646-8E502A79ACB6}" dt="2022-08-09T10:51:54.989" v="67" actId="20577"/>
        <pc:sldMkLst>
          <pc:docMk/>
          <pc:sldMk cId="3553100177" sldId="266"/>
        </pc:sldMkLst>
        <pc:graphicFrameChg chg="mod">
          <ac:chgData name="Dr. Zubair Shah" userId="c6492983-8ddd-4135-b34f-0085e0bad6c6" providerId="ADAL" clId="{CA1E3E78-2775-4652-B646-8E502A79ACB6}" dt="2022-08-09T10:51:54.989" v="67" actId="20577"/>
          <ac:graphicFrameMkLst>
            <pc:docMk/>
            <pc:sldMk cId="3553100177" sldId="266"/>
            <ac:graphicFrameMk id="14" creationId="{66CBF478-517A-46F4-AC33-5882C863D7E9}"/>
          </ac:graphicFrameMkLst>
        </pc:graphicFrameChg>
      </pc:sldChg>
      <pc:sldChg chg="modSp mod">
        <pc:chgData name="Dr. Zubair Shah" userId="c6492983-8ddd-4135-b34f-0085e0bad6c6" providerId="ADAL" clId="{CA1E3E78-2775-4652-B646-8E502A79ACB6}" dt="2022-08-09T10:58:31.328" v="68" actId="20577"/>
        <pc:sldMkLst>
          <pc:docMk/>
          <pc:sldMk cId="2786948218" sldId="370"/>
        </pc:sldMkLst>
        <pc:spChg chg="mod">
          <ac:chgData name="Dr. Zubair Shah" userId="c6492983-8ddd-4135-b34f-0085e0bad6c6" providerId="ADAL" clId="{CA1E3E78-2775-4652-B646-8E502A79ACB6}" dt="2022-08-09T10:58:31.328" v="68" actId="20577"/>
          <ac:spMkLst>
            <pc:docMk/>
            <pc:sldMk cId="2786948218" sldId="370"/>
            <ac:spMk id="2" creationId="{99ED3A89-415E-4A41-AAC2-78EF48673219}"/>
          </ac:spMkLst>
        </pc:spChg>
      </pc:sldChg>
      <pc:sldChg chg="modSp mod">
        <pc:chgData name="Dr. Zubair Shah" userId="c6492983-8ddd-4135-b34f-0085e0bad6c6" providerId="ADAL" clId="{CA1E3E78-2775-4652-B646-8E502A79ACB6}" dt="2022-08-11T11:47:06.486" v="70"/>
        <pc:sldMkLst>
          <pc:docMk/>
          <pc:sldMk cId="1495843515" sldId="371"/>
        </pc:sldMkLst>
        <pc:spChg chg="mod">
          <ac:chgData name="Dr. Zubair Shah" userId="c6492983-8ddd-4135-b34f-0085e0bad6c6" providerId="ADAL" clId="{CA1E3E78-2775-4652-B646-8E502A79ACB6}" dt="2022-08-11T11:47:06.486" v="70"/>
          <ac:spMkLst>
            <pc:docMk/>
            <pc:sldMk cId="1495843515" sldId="371"/>
            <ac:spMk id="3" creationId="{993BB75E-2FDA-4FDA-B49D-80D1BFE1619C}"/>
          </ac:spMkLst>
        </pc:spChg>
      </pc:sldChg>
    </pc:docChg>
  </pc:docChgLst>
  <pc:docChgLst>
    <pc:chgData name="Dr. Zubair Shah" userId="c6492983-8ddd-4135-b34f-0085e0bad6c6" providerId="ADAL" clId="{14FE2F80-3EAA-4475-ABAE-86F0BB9FB022}"/>
    <pc:docChg chg="undo redo custSel mod addSld delSld modSld sldOrd">
      <pc:chgData name="Dr. Zubair Shah" userId="c6492983-8ddd-4135-b34f-0085e0bad6c6" providerId="ADAL" clId="{14FE2F80-3EAA-4475-ABAE-86F0BB9FB022}" dt="2020-08-24T11:41:49.956" v="7446" actId="20577"/>
      <pc:docMkLst>
        <pc:docMk/>
      </pc:docMkLst>
      <pc:sldChg chg="del">
        <pc:chgData name="Dr. Zubair Shah" userId="c6492983-8ddd-4135-b34f-0085e0bad6c6" providerId="ADAL" clId="{14FE2F80-3EAA-4475-ABAE-86F0BB9FB022}" dt="2020-08-16T13:58:59.065" v="9" actId="47"/>
        <pc:sldMkLst>
          <pc:docMk/>
          <pc:sldMk cId="3544724669" sldId="256"/>
        </pc:sldMkLst>
      </pc:sldChg>
      <pc:sldChg chg="delSp modSp add del modTransition">
        <pc:chgData name="Dr. Zubair Shah" userId="c6492983-8ddd-4135-b34f-0085e0bad6c6" providerId="ADAL" clId="{14FE2F80-3EAA-4475-ABAE-86F0BB9FB022}" dt="2020-08-17T10:39:42.815" v="2556" actId="1076"/>
        <pc:sldMkLst>
          <pc:docMk/>
          <pc:sldMk cId="0" sldId="257"/>
        </pc:sldMkLst>
        <pc:spChg chg="mod">
          <ac:chgData name="Dr. Zubair Shah" userId="c6492983-8ddd-4135-b34f-0085e0bad6c6" providerId="ADAL" clId="{14FE2F80-3EAA-4475-ABAE-86F0BB9FB022}" dt="2020-08-16T14:23:52.263" v="349"/>
          <ac:spMkLst>
            <pc:docMk/>
            <pc:sldMk cId="0" sldId="257"/>
            <ac:spMk id="1026" creationId="{37965D45-B0B0-47A5-9567-BDC32E43A28E}"/>
          </ac:spMkLst>
        </pc:spChg>
        <pc:spChg chg="del">
          <ac:chgData name="Dr. Zubair Shah" userId="c6492983-8ddd-4135-b34f-0085e0bad6c6" providerId="ADAL" clId="{14FE2F80-3EAA-4475-ABAE-86F0BB9FB022}" dt="2020-08-17T10:39:20.412" v="2552" actId="478"/>
          <ac:spMkLst>
            <pc:docMk/>
            <pc:sldMk cId="0" sldId="257"/>
            <ac:spMk id="16387" creationId="{D1D741B7-9220-AD48-8444-D9675CB7F6CE}"/>
          </ac:spMkLst>
        </pc:spChg>
        <pc:spChg chg="mod">
          <ac:chgData name="Dr. Zubair Shah" userId="c6492983-8ddd-4135-b34f-0085e0bad6c6" providerId="ADAL" clId="{14FE2F80-3EAA-4475-ABAE-86F0BB9FB022}" dt="2020-08-17T10:39:40.068" v="2555" actId="1076"/>
          <ac:spMkLst>
            <pc:docMk/>
            <pc:sldMk cId="0" sldId="257"/>
            <ac:spMk id="16390" creationId="{069E3B6B-25EF-2B44-A500-209E160BEB45}"/>
          </ac:spMkLst>
        </pc:spChg>
        <pc:spChg chg="del mod">
          <ac:chgData name="Dr. Zubair Shah" userId="c6492983-8ddd-4135-b34f-0085e0bad6c6" providerId="ADAL" clId="{14FE2F80-3EAA-4475-ABAE-86F0BB9FB022}" dt="2020-08-17T10:39:36.151" v="2554" actId="478"/>
          <ac:spMkLst>
            <pc:docMk/>
            <pc:sldMk cId="0" sldId="257"/>
            <ac:spMk id="16395" creationId="{67C3F4C9-04AA-6F4C-A766-F034F304B615}"/>
          </ac:spMkLst>
        </pc:spChg>
        <pc:picChg chg="mod">
          <ac:chgData name="Dr. Zubair Shah" userId="c6492983-8ddd-4135-b34f-0085e0bad6c6" providerId="ADAL" clId="{14FE2F80-3EAA-4475-ABAE-86F0BB9FB022}" dt="2020-08-17T10:39:42.815" v="2556" actId="1076"/>
          <ac:picMkLst>
            <pc:docMk/>
            <pc:sldMk cId="0" sldId="257"/>
            <ac:picMk id="16394" creationId="{F352E1D3-9B62-4649-A54D-F6E9ED5F644C}"/>
          </ac:picMkLst>
        </pc:picChg>
      </pc:sldChg>
      <pc:sldChg chg="addSp modSp new del mod setBg">
        <pc:chgData name="Dr. Zubair Shah" userId="c6492983-8ddd-4135-b34f-0085e0bad6c6" providerId="ADAL" clId="{14FE2F80-3EAA-4475-ABAE-86F0BB9FB022}" dt="2020-08-16T13:58:01.765" v="4" actId="47"/>
        <pc:sldMkLst>
          <pc:docMk/>
          <pc:sldMk cId="3969787426" sldId="257"/>
        </pc:sldMkLst>
        <pc:spChg chg="mod">
          <ac:chgData name="Dr. Zubair Shah" userId="c6492983-8ddd-4135-b34f-0085e0bad6c6" providerId="ADAL" clId="{14FE2F80-3EAA-4475-ABAE-86F0BB9FB022}" dt="2020-08-16T13:57:50.078" v="2" actId="26606"/>
          <ac:spMkLst>
            <pc:docMk/>
            <pc:sldMk cId="3969787426" sldId="257"/>
            <ac:spMk id="2" creationId="{541A6CFF-16EC-4BD8-B1A1-3731A4C6C129}"/>
          </ac:spMkLst>
        </pc:spChg>
        <pc:spChg chg="mod">
          <ac:chgData name="Dr. Zubair Shah" userId="c6492983-8ddd-4135-b34f-0085e0bad6c6" providerId="ADAL" clId="{14FE2F80-3EAA-4475-ABAE-86F0BB9FB022}" dt="2020-08-16T13:57:50.078" v="2" actId="26606"/>
          <ac:spMkLst>
            <pc:docMk/>
            <pc:sldMk cId="3969787426" sldId="257"/>
            <ac:spMk id="3" creationId="{21BA01D3-421F-491E-B049-7AF5E8D86F9E}"/>
          </ac:spMkLst>
        </pc:spChg>
        <pc:spChg chg="add">
          <ac:chgData name="Dr. Zubair Shah" userId="c6492983-8ddd-4135-b34f-0085e0bad6c6" providerId="ADAL" clId="{14FE2F80-3EAA-4475-ABAE-86F0BB9FB022}" dt="2020-08-16T13:57:50.078" v="2" actId="26606"/>
          <ac:spMkLst>
            <pc:docMk/>
            <pc:sldMk cId="3969787426" sldId="257"/>
            <ac:spMk id="8" creationId="{B1CCD5EF-766D-43B9-A25D-19122E5FB181}"/>
          </ac:spMkLst>
        </pc:spChg>
        <pc:spChg chg="add">
          <ac:chgData name="Dr. Zubair Shah" userId="c6492983-8ddd-4135-b34f-0085e0bad6c6" providerId="ADAL" clId="{14FE2F80-3EAA-4475-ABAE-86F0BB9FB022}" dt="2020-08-16T13:57:50.078" v="2" actId="26606"/>
          <ac:spMkLst>
            <pc:docMk/>
            <pc:sldMk cId="3969787426" sldId="257"/>
            <ac:spMk id="10" creationId="{FD9699C9-77F1-4E33-A750-CB78C7EA29E6}"/>
          </ac:spMkLst>
        </pc:spChg>
      </pc:sldChg>
      <pc:sldChg chg="add modTransition">
        <pc:chgData name="Dr. Zubair Shah" userId="c6492983-8ddd-4135-b34f-0085e0bad6c6" providerId="ADAL" clId="{14FE2F80-3EAA-4475-ABAE-86F0BB9FB022}" dt="2020-08-16T14:36:49.694" v="370"/>
        <pc:sldMkLst>
          <pc:docMk/>
          <pc:sldMk cId="0" sldId="258"/>
        </pc:sldMkLst>
      </pc:sldChg>
      <pc:sldChg chg="new del">
        <pc:chgData name="Dr. Zubair Shah" userId="c6492983-8ddd-4135-b34f-0085e0bad6c6" providerId="ADAL" clId="{14FE2F80-3EAA-4475-ABAE-86F0BB9FB022}" dt="2020-08-16T13:58:55.670" v="8" actId="47"/>
        <pc:sldMkLst>
          <pc:docMk/>
          <pc:sldMk cId="2415494288" sldId="258"/>
        </pc:sldMkLst>
      </pc:sldChg>
      <pc:sldChg chg="addSp delSp modSp add mod modTransition setBg">
        <pc:chgData name="Dr. Zubair Shah" userId="c6492983-8ddd-4135-b34f-0085e0bad6c6" providerId="ADAL" clId="{14FE2F80-3EAA-4475-ABAE-86F0BB9FB022}" dt="2020-08-17T12:49:28.266" v="2721" actId="255"/>
        <pc:sldMkLst>
          <pc:docMk/>
          <pc:sldMk cId="0" sldId="259"/>
        </pc:sldMkLst>
        <pc:spChg chg="add del mod">
          <ac:chgData name="Dr. Zubair Shah" userId="c6492983-8ddd-4135-b34f-0085e0bad6c6" providerId="ADAL" clId="{14FE2F80-3EAA-4475-ABAE-86F0BB9FB022}" dt="2020-08-17T09:17:41.175" v="995" actId="478"/>
          <ac:spMkLst>
            <pc:docMk/>
            <pc:sldMk cId="0" sldId="259"/>
            <ac:spMk id="7" creationId="{C183FDF8-45C6-4E1F-ADE0-F8D08B091EBF}"/>
          </ac:spMkLst>
        </pc:spChg>
        <pc:spChg chg="add del">
          <ac:chgData name="Dr. Zubair Shah" userId="c6492983-8ddd-4135-b34f-0085e0bad6c6" providerId="ADAL" clId="{14FE2F80-3EAA-4475-ABAE-86F0BB9FB022}" dt="2020-08-16T14:35:48.584" v="368" actId="26606"/>
          <ac:spMkLst>
            <pc:docMk/>
            <pc:sldMk cId="0" sldId="259"/>
            <ac:spMk id="71" creationId="{FFD48BC7-DC40-47DE-87EE-9F4B6ECB9ABB}"/>
          </ac:spMkLst>
        </pc:spChg>
        <pc:spChg chg="add del">
          <ac:chgData name="Dr. Zubair Shah" userId="c6492983-8ddd-4135-b34f-0085e0bad6c6" providerId="ADAL" clId="{14FE2F80-3EAA-4475-ABAE-86F0BB9FB022}" dt="2020-08-16T14:35:48.584" v="368" actId="26606"/>
          <ac:spMkLst>
            <pc:docMk/>
            <pc:sldMk cId="0" sldId="259"/>
            <ac:spMk id="73" creationId="{E502BBC7-2C76-46F3-BC24-5985BC13DB88}"/>
          </ac:spMkLst>
        </pc:spChg>
        <pc:spChg chg="add del">
          <ac:chgData name="Dr. Zubair Shah" userId="c6492983-8ddd-4135-b34f-0085e0bad6c6" providerId="ADAL" clId="{14FE2F80-3EAA-4475-ABAE-86F0BB9FB022}" dt="2020-08-16T14:35:48.584" v="368" actId="26606"/>
          <ac:spMkLst>
            <pc:docMk/>
            <pc:sldMk cId="0" sldId="259"/>
            <ac:spMk id="75" creationId="{C7F28D52-2A5F-4D23-81AE-7CB8B591C7AF}"/>
          </ac:spMkLst>
        </pc:spChg>
        <pc:spChg chg="add del">
          <ac:chgData name="Dr. Zubair Shah" userId="c6492983-8ddd-4135-b34f-0085e0bad6c6" providerId="ADAL" clId="{14FE2F80-3EAA-4475-ABAE-86F0BB9FB022}" dt="2020-08-16T14:35:48.584" v="368" actId="26606"/>
          <ac:spMkLst>
            <pc:docMk/>
            <pc:sldMk cId="0" sldId="259"/>
            <ac:spMk id="77" creationId="{3629484E-3792-4B3D-89AD-7C8A1ED0E0D4}"/>
          </ac:spMkLst>
        </pc:spChg>
        <pc:spChg chg="mod">
          <ac:chgData name="Dr. Zubair Shah" userId="c6492983-8ddd-4135-b34f-0085e0bad6c6" providerId="ADAL" clId="{14FE2F80-3EAA-4475-ABAE-86F0BB9FB022}" dt="2020-08-17T12:49:28.266" v="2721" actId="255"/>
          <ac:spMkLst>
            <pc:docMk/>
            <pc:sldMk cId="0" sldId="259"/>
            <ac:spMk id="2050" creationId="{776B0F29-E19D-4183-9233-1075FDB17F23}"/>
          </ac:spMkLst>
        </pc:spChg>
      </pc:sldChg>
      <pc:sldChg chg="del">
        <pc:chgData name="Dr. Zubair Shah" userId="c6492983-8ddd-4135-b34f-0085e0bad6c6" providerId="ADAL" clId="{14FE2F80-3EAA-4475-ABAE-86F0BB9FB022}" dt="2020-08-16T13:57:38.326" v="0" actId="47"/>
        <pc:sldMkLst>
          <pc:docMk/>
          <pc:sldMk cId="3842507462" sldId="259"/>
        </pc:sldMkLst>
      </pc:sldChg>
      <pc:sldChg chg="addSp delSp modSp add del mod modTransition">
        <pc:chgData name="Dr. Zubair Shah" userId="c6492983-8ddd-4135-b34f-0085e0bad6c6" providerId="ADAL" clId="{14FE2F80-3EAA-4475-ABAE-86F0BB9FB022}" dt="2020-08-17T10:44:41.779" v="2618" actId="14100"/>
        <pc:sldMkLst>
          <pc:docMk/>
          <pc:sldMk cId="2502839282" sldId="260"/>
        </pc:sldMkLst>
        <pc:spChg chg="add mod">
          <ac:chgData name="Dr. Zubair Shah" userId="c6492983-8ddd-4135-b34f-0085e0bad6c6" providerId="ADAL" clId="{14FE2F80-3EAA-4475-ABAE-86F0BB9FB022}" dt="2020-08-17T10:41:52.108" v="2589" actId="1076"/>
          <ac:spMkLst>
            <pc:docMk/>
            <pc:sldMk cId="2502839282" sldId="260"/>
            <ac:spMk id="2" creationId="{9F4B5771-66E7-4386-B8F1-3AD374C3DD65}"/>
          </ac:spMkLst>
        </pc:spChg>
        <pc:spChg chg="mod">
          <ac:chgData name="Dr. Zubair Shah" userId="c6492983-8ddd-4135-b34f-0085e0bad6c6" providerId="ADAL" clId="{14FE2F80-3EAA-4475-ABAE-86F0BB9FB022}" dt="2020-08-16T14:23:52.263" v="349"/>
          <ac:spMkLst>
            <pc:docMk/>
            <pc:sldMk cId="2502839282" sldId="260"/>
            <ac:spMk id="7170" creationId="{03A2F0EB-38AC-4C63-85C2-D52C75EFE7A3}"/>
          </ac:spMkLst>
        </pc:spChg>
        <pc:spChg chg="mod">
          <ac:chgData name="Dr. Zubair Shah" userId="c6492983-8ddd-4135-b34f-0085e0bad6c6" providerId="ADAL" clId="{14FE2F80-3EAA-4475-ABAE-86F0BB9FB022}" dt="2020-08-16T14:23:52.424" v="350" actId="27636"/>
          <ac:spMkLst>
            <pc:docMk/>
            <pc:sldMk cId="2502839282" sldId="260"/>
            <ac:spMk id="7171" creationId="{3122927E-572C-4411-BA12-4EC2AFC9DF61}"/>
          </ac:spMkLst>
        </pc:spChg>
        <pc:spChg chg="del">
          <ac:chgData name="Dr. Zubair Shah" userId="c6492983-8ddd-4135-b34f-0085e0bad6c6" providerId="ADAL" clId="{14FE2F80-3EAA-4475-ABAE-86F0BB9FB022}" dt="2020-08-17T10:41:12.497" v="2567" actId="478"/>
          <ac:spMkLst>
            <pc:docMk/>
            <pc:sldMk cId="2502839282" sldId="260"/>
            <ac:spMk id="49154" creationId="{2CE185D5-3F32-8C47-AC4B-B7310BF887CD}"/>
          </ac:spMkLst>
        </pc:spChg>
        <pc:spChg chg="del mod">
          <ac:chgData name="Dr. Zubair Shah" userId="c6492983-8ddd-4135-b34f-0085e0bad6c6" providerId="ADAL" clId="{14FE2F80-3EAA-4475-ABAE-86F0BB9FB022}" dt="2020-08-17T10:41:32.996" v="2585" actId="478"/>
          <ac:spMkLst>
            <pc:docMk/>
            <pc:sldMk cId="2502839282" sldId="260"/>
            <ac:spMk id="49156" creationId="{097F72CE-9374-F24E-B64A-E4BD18226A4C}"/>
          </ac:spMkLst>
        </pc:spChg>
        <pc:spChg chg="del">
          <ac:chgData name="Dr. Zubair Shah" userId="c6492983-8ddd-4135-b34f-0085e0bad6c6" providerId="ADAL" clId="{14FE2F80-3EAA-4475-ABAE-86F0BB9FB022}" dt="2020-08-17T10:41:06.869" v="2566" actId="478"/>
          <ac:spMkLst>
            <pc:docMk/>
            <pc:sldMk cId="2502839282" sldId="260"/>
            <ac:spMk id="49162" creationId="{1B760A10-2031-5342-97D9-8A9BEB878BE9}"/>
          </ac:spMkLst>
        </pc:spChg>
        <pc:picChg chg="mod">
          <ac:chgData name="Dr. Zubair Shah" userId="c6492983-8ddd-4135-b34f-0085e0bad6c6" providerId="ADAL" clId="{14FE2F80-3EAA-4475-ABAE-86F0BB9FB022}" dt="2020-08-17T10:44:41.779" v="2618" actId="14100"/>
          <ac:picMkLst>
            <pc:docMk/>
            <pc:sldMk cId="2502839282" sldId="260"/>
            <ac:picMk id="49161" creationId="{F4383BF5-96B6-45F7-9E13-409EC3B10EFB}"/>
          </ac:picMkLst>
        </pc:picChg>
      </pc:sldChg>
      <pc:sldChg chg="addSp delSp modSp add del mod modTransition">
        <pc:chgData name="Dr. Zubair Shah" userId="c6492983-8ddd-4135-b34f-0085e0bad6c6" providerId="ADAL" clId="{14FE2F80-3EAA-4475-ABAE-86F0BB9FB022}" dt="2020-08-20T09:52:54.987" v="4142" actId="20577"/>
        <pc:sldMkLst>
          <pc:docMk/>
          <pc:sldMk cId="3457043000" sldId="261"/>
        </pc:sldMkLst>
        <pc:spChg chg="add mod">
          <ac:chgData name="Dr. Zubair Shah" userId="c6492983-8ddd-4135-b34f-0085e0bad6c6" providerId="ADAL" clId="{14FE2F80-3EAA-4475-ABAE-86F0BB9FB022}" dt="2020-08-18T14:02:22.164" v="2885" actId="14100"/>
          <ac:spMkLst>
            <pc:docMk/>
            <pc:sldMk cId="3457043000" sldId="261"/>
            <ac:spMk id="2" creationId="{0598F9B5-9A28-469A-9526-1A4CD1563B2E}"/>
          </ac:spMkLst>
        </pc:spChg>
        <pc:spChg chg="mod">
          <ac:chgData name="Dr. Zubair Shah" userId="c6492983-8ddd-4135-b34f-0085e0bad6c6" providerId="ADAL" clId="{14FE2F80-3EAA-4475-ABAE-86F0BB9FB022}" dt="2020-08-20T09:52:54.987" v="4142" actId="20577"/>
          <ac:spMkLst>
            <pc:docMk/>
            <pc:sldMk cId="3457043000" sldId="261"/>
            <ac:spMk id="10242" creationId="{43AA8E03-8E1D-4E1B-83EF-B744FE86ABFE}"/>
          </ac:spMkLst>
        </pc:spChg>
        <pc:spChg chg="mod">
          <ac:chgData name="Dr. Zubair Shah" userId="c6492983-8ddd-4135-b34f-0085e0bad6c6" providerId="ADAL" clId="{14FE2F80-3EAA-4475-ABAE-86F0BB9FB022}" dt="2020-08-18T14:16:35.558" v="3073" actId="20577"/>
          <ac:spMkLst>
            <pc:docMk/>
            <pc:sldMk cId="3457043000" sldId="261"/>
            <ac:spMk id="10243" creationId="{6F72D450-E069-4282-BA88-5B3CFD99D890}"/>
          </ac:spMkLst>
        </pc:spChg>
        <pc:spChg chg="mod">
          <ac:chgData name="Dr. Zubair Shah" userId="c6492983-8ddd-4135-b34f-0085e0bad6c6" providerId="ADAL" clId="{14FE2F80-3EAA-4475-ABAE-86F0BB9FB022}" dt="2020-08-18T14:02:12.716" v="2882" actId="14100"/>
          <ac:spMkLst>
            <pc:docMk/>
            <pc:sldMk cId="3457043000" sldId="261"/>
            <ac:spMk id="10266" creationId="{4F3CFED1-A37A-4E6B-B1AA-EA7468A5CA60}"/>
          </ac:spMkLst>
        </pc:spChg>
        <pc:spChg chg="mod">
          <ac:chgData name="Dr. Zubair Shah" userId="c6492983-8ddd-4135-b34f-0085e0bad6c6" providerId="ADAL" clId="{14FE2F80-3EAA-4475-ABAE-86F0BB9FB022}" dt="2020-08-18T14:02:07.148" v="2880" actId="14100"/>
          <ac:spMkLst>
            <pc:docMk/>
            <pc:sldMk cId="3457043000" sldId="261"/>
            <ac:spMk id="10267" creationId="{167541F4-B6C4-48C9-B0C6-EFFA3995F75F}"/>
          </ac:spMkLst>
        </pc:spChg>
        <pc:spChg chg="del mod">
          <ac:chgData name="Dr. Zubair Shah" userId="c6492983-8ddd-4135-b34f-0085e0bad6c6" providerId="ADAL" clId="{14FE2F80-3EAA-4475-ABAE-86F0BB9FB022}" dt="2020-08-16T14:13:57.340" v="167" actId="478"/>
          <ac:spMkLst>
            <pc:docMk/>
            <pc:sldMk cId="3457043000" sldId="261"/>
            <ac:spMk id="10268" creationId="{1E8F2F67-90C5-455F-A794-2B5A44F6FC36}"/>
          </ac:spMkLst>
        </pc:spChg>
        <pc:spChg chg="mod">
          <ac:chgData name="Dr. Zubair Shah" userId="c6492983-8ddd-4135-b34f-0085e0bad6c6" providerId="ADAL" clId="{14FE2F80-3EAA-4475-ABAE-86F0BB9FB022}" dt="2020-08-18T14:02:31.403" v="2888" actId="14100"/>
          <ac:spMkLst>
            <pc:docMk/>
            <pc:sldMk cId="3457043000" sldId="261"/>
            <ac:spMk id="10277" creationId="{302A0590-8E37-4A16-AC59-2459C6EBAE80}"/>
          </ac:spMkLst>
        </pc:spChg>
        <pc:spChg chg="mod">
          <ac:chgData name="Dr. Zubair Shah" userId="c6492983-8ddd-4135-b34f-0085e0bad6c6" providerId="ADAL" clId="{14FE2F80-3EAA-4475-ABAE-86F0BB9FB022}" dt="2020-08-18T14:02:53.044" v="2895" actId="14100"/>
          <ac:spMkLst>
            <pc:docMk/>
            <pc:sldMk cId="3457043000" sldId="261"/>
            <ac:spMk id="10279" creationId="{186EE4FC-9B2F-4230-B86E-32F3600D012D}"/>
          </ac:spMkLst>
        </pc:spChg>
        <pc:spChg chg="mod">
          <ac:chgData name="Dr. Zubair Shah" userId="c6492983-8ddd-4135-b34f-0085e0bad6c6" providerId="ADAL" clId="{14FE2F80-3EAA-4475-ABAE-86F0BB9FB022}" dt="2020-08-18T14:02:59.755" v="2897" actId="14100"/>
          <ac:spMkLst>
            <pc:docMk/>
            <pc:sldMk cId="3457043000" sldId="261"/>
            <ac:spMk id="10282" creationId="{B3F9E97A-70E7-4098-AACA-2E81A64CB846}"/>
          </ac:spMkLst>
        </pc:spChg>
        <pc:spChg chg="mod">
          <ac:chgData name="Dr. Zubair Shah" userId="c6492983-8ddd-4135-b34f-0085e0bad6c6" providerId="ADAL" clId="{14FE2F80-3EAA-4475-ABAE-86F0BB9FB022}" dt="2020-08-18T13:54:16.381" v="2818" actId="14100"/>
          <ac:spMkLst>
            <pc:docMk/>
            <pc:sldMk cId="3457043000" sldId="261"/>
            <ac:spMk id="10284" creationId="{FFF94FC4-54E4-44AE-AD2E-2C776FADEB9C}"/>
          </ac:spMkLst>
        </pc:spChg>
        <pc:spChg chg="mod">
          <ac:chgData name="Dr. Zubair Shah" userId="c6492983-8ddd-4135-b34f-0085e0bad6c6" providerId="ADAL" clId="{14FE2F80-3EAA-4475-ABAE-86F0BB9FB022}" dt="2020-08-18T13:54:08.304" v="2816" actId="1076"/>
          <ac:spMkLst>
            <pc:docMk/>
            <pc:sldMk cId="3457043000" sldId="261"/>
            <ac:spMk id="10285" creationId="{BF0B6E1C-FAE4-4CD5-9F72-B8E4B4B7C149}"/>
          </ac:spMkLst>
        </pc:spChg>
        <pc:spChg chg="del mod">
          <ac:chgData name="Dr. Zubair Shah" userId="c6492983-8ddd-4135-b34f-0085e0bad6c6" providerId="ADAL" clId="{14FE2F80-3EAA-4475-ABAE-86F0BB9FB022}" dt="2020-08-18T14:01:46.152" v="2878" actId="478"/>
          <ac:spMkLst>
            <pc:docMk/>
            <pc:sldMk cId="3457043000" sldId="261"/>
            <ac:spMk id="10286" creationId="{1125667E-137E-4621-A6D6-91C41662838C}"/>
          </ac:spMkLst>
        </pc:spChg>
      </pc:sldChg>
      <pc:sldChg chg="delSp modSp add del modTransition">
        <pc:chgData name="Dr. Zubair Shah" userId="c6492983-8ddd-4135-b34f-0085e0bad6c6" providerId="ADAL" clId="{14FE2F80-3EAA-4475-ABAE-86F0BB9FB022}" dt="2020-08-17T10:52:12.267" v="2700" actId="1076"/>
        <pc:sldMkLst>
          <pc:docMk/>
          <pc:sldMk cId="1415409761" sldId="262"/>
        </pc:sldMkLst>
        <pc:spChg chg="mod">
          <ac:chgData name="Dr. Zubair Shah" userId="c6492983-8ddd-4135-b34f-0085e0bad6c6" providerId="ADAL" clId="{14FE2F80-3EAA-4475-ABAE-86F0BB9FB022}" dt="2020-08-16T14:23:52.263" v="349"/>
          <ac:spMkLst>
            <pc:docMk/>
            <pc:sldMk cId="1415409761" sldId="262"/>
            <ac:spMk id="11266" creationId="{4352C184-60BD-41E9-8DF2-0BA0D08FE51B}"/>
          </ac:spMkLst>
        </pc:spChg>
        <pc:spChg chg="mod">
          <ac:chgData name="Dr. Zubair Shah" userId="c6492983-8ddd-4135-b34f-0085e0bad6c6" providerId="ADAL" clId="{14FE2F80-3EAA-4475-ABAE-86F0BB9FB022}" dt="2020-08-16T14:23:52.263" v="349"/>
          <ac:spMkLst>
            <pc:docMk/>
            <pc:sldMk cId="1415409761" sldId="262"/>
            <ac:spMk id="11267" creationId="{068CC4A3-CE25-416B-B3E0-6D3F17F50E08}"/>
          </ac:spMkLst>
        </pc:spChg>
        <pc:spChg chg="del">
          <ac:chgData name="Dr. Zubair Shah" userId="c6492983-8ddd-4135-b34f-0085e0bad6c6" providerId="ADAL" clId="{14FE2F80-3EAA-4475-ABAE-86F0BB9FB022}" dt="2020-08-17T10:51:59.376" v="2696" actId="478"/>
          <ac:spMkLst>
            <pc:docMk/>
            <pc:sldMk cId="1415409761" sldId="262"/>
            <ac:spMk id="51202" creationId="{29BEF22F-B67E-3A40-9987-1A05E8E816C7}"/>
          </ac:spMkLst>
        </pc:spChg>
        <pc:spChg chg="mod">
          <ac:chgData name="Dr. Zubair Shah" userId="c6492983-8ddd-4135-b34f-0085e0bad6c6" providerId="ADAL" clId="{14FE2F80-3EAA-4475-ABAE-86F0BB9FB022}" dt="2020-08-17T10:52:12.267" v="2700" actId="1076"/>
          <ac:spMkLst>
            <pc:docMk/>
            <pc:sldMk cId="1415409761" sldId="262"/>
            <ac:spMk id="51204" creationId="{559712D2-A606-F44A-86F2-A15D1D3FE805}"/>
          </ac:spMkLst>
        </pc:spChg>
        <pc:spChg chg="del">
          <ac:chgData name="Dr. Zubair Shah" userId="c6492983-8ddd-4135-b34f-0085e0bad6c6" providerId="ADAL" clId="{14FE2F80-3EAA-4475-ABAE-86F0BB9FB022}" dt="2020-08-17T10:52:07.483" v="2698" actId="478"/>
          <ac:spMkLst>
            <pc:docMk/>
            <pc:sldMk cId="1415409761" sldId="262"/>
            <ac:spMk id="51208" creationId="{BBB09712-C5A4-1D49-9D39-D682F6644A10}"/>
          </ac:spMkLst>
        </pc:spChg>
        <pc:picChg chg="mod">
          <ac:chgData name="Dr. Zubair Shah" userId="c6492983-8ddd-4135-b34f-0085e0bad6c6" providerId="ADAL" clId="{14FE2F80-3EAA-4475-ABAE-86F0BB9FB022}" dt="2020-08-17T10:52:09.395" v="2699" actId="1076"/>
          <ac:picMkLst>
            <pc:docMk/>
            <pc:sldMk cId="1415409761" sldId="262"/>
            <ac:picMk id="51207" creationId="{C936F9C5-F307-3D4A-8EB1-BD35D5088EC7}"/>
          </ac:picMkLst>
        </pc:picChg>
      </pc:sldChg>
      <pc:sldChg chg="addSp delSp modSp add del mod modTransition">
        <pc:chgData name="Dr. Zubair Shah" userId="c6492983-8ddd-4135-b34f-0085e0bad6c6" providerId="ADAL" clId="{14FE2F80-3EAA-4475-ABAE-86F0BB9FB022}" dt="2020-08-20T09:56:17.940" v="4292" actId="20577"/>
        <pc:sldMkLst>
          <pc:docMk/>
          <pc:sldMk cId="418654231" sldId="263"/>
        </pc:sldMkLst>
        <pc:spChg chg="add mod">
          <ac:chgData name="Dr. Zubair Shah" userId="c6492983-8ddd-4135-b34f-0085e0bad6c6" providerId="ADAL" clId="{14FE2F80-3EAA-4475-ABAE-86F0BB9FB022}" dt="2020-08-18T14:30:51.287" v="3260" actId="20577"/>
          <ac:spMkLst>
            <pc:docMk/>
            <pc:sldMk cId="418654231" sldId="263"/>
            <ac:spMk id="2" creationId="{29163278-F78F-4FD9-9258-79F47E46E85A}"/>
          </ac:spMkLst>
        </pc:spChg>
        <pc:spChg chg="mod">
          <ac:chgData name="Dr. Zubair Shah" userId="c6492983-8ddd-4135-b34f-0085e0bad6c6" providerId="ADAL" clId="{14FE2F80-3EAA-4475-ABAE-86F0BB9FB022}" dt="2020-08-20T09:56:17.940" v="4292" actId="20577"/>
          <ac:spMkLst>
            <pc:docMk/>
            <pc:sldMk cId="418654231" sldId="263"/>
            <ac:spMk id="12290" creationId="{1AF2585A-C49B-48A6-9E49-2BA10ED7F10A}"/>
          </ac:spMkLst>
        </pc:spChg>
        <pc:spChg chg="mod">
          <ac:chgData name="Dr. Zubair Shah" userId="c6492983-8ddd-4135-b34f-0085e0bad6c6" providerId="ADAL" clId="{14FE2F80-3EAA-4475-ABAE-86F0BB9FB022}" dt="2020-08-18T14:20:53.480" v="3101" actId="20577"/>
          <ac:spMkLst>
            <pc:docMk/>
            <pc:sldMk cId="418654231" sldId="263"/>
            <ac:spMk id="12291" creationId="{955D6720-49C1-4FD3-B36F-D17F617098B7}"/>
          </ac:spMkLst>
        </pc:spChg>
        <pc:spChg chg="mod">
          <ac:chgData name="Dr. Zubair Shah" userId="c6492983-8ddd-4135-b34f-0085e0bad6c6" providerId="ADAL" clId="{14FE2F80-3EAA-4475-ABAE-86F0BB9FB022}" dt="2020-08-18T14:23:06.520" v="3125" actId="14100"/>
          <ac:spMkLst>
            <pc:docMk/>
            <pc:sldMk cId="418654231" sldId="263"/>
            <ac:spMk id="12301" creationId="{E55F59CE-F8D0-44FA-B3B5-AA5AD58A88E8}"/>
          </ac:spMkLst>
        </pc:spChg>
        <pc:spChg chg="mod">
          <ac:chgData name="Dr. Zubair Shah" userId="c6492983-8ddd-4135-b34f-0085e0bad6c6" providerId="ADAL" clId="{14FE2F80-3EAA-4475-ABAE-86F0BB9FB022}" dt="2020-08-18T14:18:36.697" v="3074" actId="1076"/>
          <ac:spMkLst>
            <pc:docMk/>
            <pc:sldMk cId="418654231" sldId="263"/>
            <ac:spMk id="12302" creationId="{78A662D4-85BD-4ECC-8C3A-A237DD776496}"/>
          </ac:spMkLst>
        </pc:spChg>
        <pc:spChg chg="mod">
          <ac:chgData name="Dr. Zubair Shah" userId="c6492983-8ddd-4135-b34f-0085e0bad6c6" providerId="ADAL" clId="{14FE2F80-3EAA-4475-ABAE-86F0BB9FB022}" dt="2020-08-18T14:18:36.697" v="3074" actId="1076"/>
          <ac:spMkLst>
            <pc:docMk/>
            <pc:sldMk cId="418654231" sldId="263"/>
            <ac:spMk id="12303" creationId="{E5B98147-4ACF-4F5C-8CF6-98B800ABB1E2}"/>
          </ac:spMkLst>
        </pc:spChg>
        <pc:spChg chg="mod">
          <ac:chgData name="Dr. Zubair Shah" userId="c6492983-8ddd-4135-b34f-0085e0bad6c6" providerId="ADAL" clId="{14FE2F80-3EAA-4475-ABAE-86F0BB9FB022}" dt="2020-08-18T14:18:36.697" v="3074" actId="1076"/>
          <ac:spMkLst>
            <pc:docMk/>
            <pc:sldMk cId="418654231" sldId="263"/>
            <ac:spMk id="12304" creationId="{4DFCF7E1-D92A-42E1-85DE-3619C20A7747}"/>
          </ac:spMkLst>
        </pc:spChg>
        <pc:spChg chg="mod">
          <ac:chgData name="Dr. Zubair Shah" userId="c6492983-8ddd-4135-b34f-0085e0bad6c6" providerId="ADAL" clId="{14FE2F80-3EAA-4475-ABAE-86F0BB9FB022}" dt="2020-08-18T14:18:36.697" v="3074" actId="1076"/>
          <ac:spMkLst>
            <pc:docMk/>
            <pc:sldMk cId="418654231" sldId="263"/>
            <ac:spMk id="12305" creationId="{74AEE423-E66F-4466-A4B1-B76621905DD9}"/>
          </ac:spMkLst>
        </pc:spChg>
        <pc:spChg chg="mod">
          <ac:chgData name="Dr. Zubair Shah" userId="c6492983-8ddd-4135-b34f-0085e0bad6c6" providerId="ADAL" clId="{14FE2F80-3EAA-4475-ABAE-86F0BB9FB022}" dt="2020-08-18T14:18:36.697" v="3074" actId="1076"/>
          <ac:spMkLst>
            <pc:docMk/>
            <pc:sldMk cId="418654231" sldId="263"/>
            <ac:spMk id="12306" creationId="{326358AE-72BB-423B-BE93-F5DAA6890433}"/>
          </ac:spMkLst>
        </pc:spChg>
        <pc:spChg chg="mod">
          <ac:chgData name="Dr. Zubair Shah" userId="c6492983-8ddd-4135-b34f-0085e0bad6c6" providerId="ADAL" clId="{14FE2F80-3EAA-4475-ABAE-86F0BB9FB022}" dt="2020-08-18T14:18:36.697" v="3074" actId="1076"/>
          <ac:spMkLst>
            <pc:docMk/>
            <pc:sldMk cId="418654231" sldId="263"/>
            <ac:spMk id="12307" creationId="{1434FDA7-1008-4BE6-89BF-8D79D8D4462B}"/>
          </ac:spMkLst>
        </pc:spChg>
        <pc:spChg chg="del mod">
          <ac:chgData name="Dr. Zubair Shah" userId="c6492983-8ddd-4135-b34f-0085e0bad6c6" providerId="ADAL" clId="{14FE2F80-3EAA-4475-ABAE-86F0BB9FB022}" dt="2020-08-18T14:21:00.511" v="3102" actId="478"/>
          <ac:spMkLst>
            <pc:docMk/>
            <pc:sldMk cId="418654231" sldId="263"/>
            <ac:spMk id="12308" creationId="{D700D5B0-9F74-4985-AA8B-253DE2CE144C}"/>
          </ac:spMkLst>
        </pc:spChg>
        <pc:spChg chg="del mod">
          <ac:chgData name="Dr. Zubair Shah" userId="c6492983-8ddd-4135-b34f-0085e0bad6c6" providerId="ADAL" clId="{14FE2F80-3EAA-4475-ABAE-86F0BB9FB022}" dt="2020-08-18T14:21:00.511" v="3102" actId="478"/>
          <ac:spMkLst>
            <pc:docMk/>
            <pc:sldMk cId="418654231" sldId="263"/>
            <ac:spMk id="12309" creationId="{CAB3E524-E3F2-448A-BF1E-7CF6D0A75A1E}"/>
          </ac:spMkLst>
        </pc:spChg>
        <pc:spChg chg="mod">
          <ac:chgData name="Dr. Zubair Shah" userId="c6492983-8ddd-4135-b34f-0085e0bad6c6" providerId="ADAL" clId="{14FE2F80-3EAA-4475-ABAE-86F0BB9FB022}" dt="2020-08-18T14:18:58.473" v="3075" actId="1076"/>
          <ac:spMkLst>
            <pc:docMk/>
            <pc:sldMk cId="418654231" sldId="263"/>
            <ac:spMk id="12310" creationId="{8F40FCB0-4F9F-4334-BA2B-FD0DAABA6088}"/>
          </ac:spMkLst>
        </pc:spChg>
        <pc:spChg chg="mod">
          <ac:chgData name="Dr. Zubair Shah" userId="c6492983-8ddd-4135-b34f-0085e0bad6c6" providerId="ADAL" clId="{14FE2F80-3EAA-4475-ABAE-86F0BB9FB022}" dt="2020-08-18T14:18:58.473" v="3075" actId="1076"/>
          <ac:spMkLst>
            <pc:docMk/>
            <pc:sldMk cId="418654231" sldId="263"/>
            <ac:spMk id="12311" creationId="{98936FCD-4E45-4662-8789-42570B5D1ED4}"/>
          </ac:spMkLst>
        </pc:spChg>
        <pc:spChg chg="mod">
          <ac:chgData name="Dr. Zubair Shah" userId="c6492983-8ddd-4135-b34f-0085e0bad6c6" providerId="ADAL" clId="{14FE2F80-3EAA-4475-ABAE-86F0BB9FB022}" dt="2020-08-18T14:18:58.473" v="3075" actId="1076"/>
          <ac:spMkLst>
            <pc:docMk/>
            <pc:sldMk cId="418654231" sldId="263"/>
            <ac:spMk id="12312" creationId="{2E6B3AB6-80ED-4241-928C-5B6E0CC76688}"/>
          </ac:spMkLst>
        </pc:spChg>
        <pc:spChg chg="mod">
          <ac:chgData name="Dr. Zubair Shah" userId="c6492983-8ddd-4135-b34f-0085e0bad6c6" providerId="ADAL" clId="{14FE2F80-3EAA-4475-ABAE-86F0BB9FB022}" dt="2020-08-18T14:18:58.473" v="3075" actId="1076"/>
          <ac:spMkLst>
            <pc:docMk/>
            <pc:sldMk cId="418654231" sldId="263"/>
            <ac:spMk id="12313" creationId="{E779360D-8306-4286-A3F6-1F7EF7ADC2E7}"/>
          </ac:spMkLst>
        </pc:spChg>
        <pc:spChg chg="mod">
          <ac:chgData name="Dr. Zubair Shah" userId="c6492983-8ddd-4135-b34f-0085e0bad6c6" providerId="ADAL" clId="{14FE2F80-3EAA-4475-ABAE-86F0BB9FB022}" dt="2020-08-18T14:18:58.473" v="3075" actId="1076"/>
          <ac:spMkLst>
            <pc:docMk/>
            <pc:sldMk cId="418654231" sldId="263"/>
            <ac:spMk id="12314" creationId="{137B7613-30F2-4469-A780-C00A4FF4A0E5}"/>
          </ac:spMkLst>
        </pc:spChg>
        <pc:spChg chg="mod">
          <ac:chgData name="Dr. Zubair Shah" userId="c6492983-8ddd-4135-b34f-0085e0bad6c6" providerId="ADAL" clId="{14FE2F80-3EAA-4475-ABAE-86F0BB9FB022}" dt="2020-08-18T14:18:58.473" v="3075" actId="1076"/>
          <ac:spMkLst>
            <pc:docMk/>
            <pc:sldMk cId="418654231" sldId="263"/>
            <ac:spMk id="12315" creationId="{12E2C60B-DF26-40D2-8DD4-DB54C84FD236}"/>
          </ac:spMkLst>
        </pc:spChg>
        <pc:spChg chg="del mod">
          <ac:chgData name="Dr. Zubair Shah" userId="c6492983-8ddd-4135-b34f-0085e0bad6c6" providerId="ADAL" clId="{14FE2F80-3EAA-4475-ABAE-86F0BB9FB022}" dt="2020-08-18T14:21:03.286" v="3103" actId="478"/>
          <ac:spMkLst>
            <pc:docMk/>
            <pc:sldMk cId="418654231" sldId="263"/>
            <ac:spMk id="12316" creationId="{0FD2E6FB-E9C4-4CB8-9EAC-ADC8CD9BD7FE}"/>
          </ac:spMkLst>
        </pc:spChg>
        <pc:spChg chg="del mod">
          <ac:chgData name="Dr. Zubair Shah" userId="c6492983-8ddd-4135-b34f-0085e0bad6c6" providerId="ADAL" clId="{14FE2F80-3EAA-4475-ABAE-86F0BB9FB022}" dt="2020-08-18T14:21:00.511" v="3102" actId="478"/>
          <ac:spMkLst>
            <pc:docMk/>
            <pc:sldMk cId="418654231" sldId="263"/>
            <ac:spMk id="12317" creationId="{412145D4-5C37-4718-A109-0CFC5542CA6E}"/>
          </ac:spMkLst>
        </pc:spChg>
        <pc:spChg chg="mod">
          <ac:chgData name="Dr. Zubair Shah" userId="c6492983-8ddd-4135-b34f-0085e0bad6c6" providerId="ADAL" clId="{14FE2F80-3EAA-4475-ABAE-86F0BB9FB022}" dt="2020-08-18T14:22:59.336" v="3123" actId="14100"/>
          <ac:spMkLst>
            <pc:docMk/>
            <pc:sldMk cId="418654231" sldId="263"/>
            <ac:spMk id="12319" creationId="{94905090-C955-4B73-92F9-83B76A0AFA0A}"/>
          </ac:spMkLst>
        </pc:spChg>
        <pc:spChg chg="mod">
          <ac:chgData name="Dr. Zubair Shah" userId="c6492983-8ddd-4135-b34f-0085e0bad6c6" providerId="ADAL" clId="{14FE2F80-3EAA-4475-ABAE-86F0BB9FB022}" dt="2020-08-18T14:22:49.057" v="3120" actId="14100"/>
          <ac:spMkLst>
            <pc:docMk/>
            <pc:sldMk cId="418654231" sldId="263"/>
            <ac:spMk id="12320" creationId="{253D5DDC-2993-4A53-99FA-6DDE8E107DAA}"/>
          </ac:spMkLst>
        </pc:spChg>
        <pc:spChg chg="mod">
          <ac:chgData name="Dr. Zubair Shah" userId="c6492983-8ddd-4135-b34f-0085e0bad6c6" providerId="ADAL" clId="{14FE2F80-3EAA-4475-ABAE-86F0BB9FB022}" dt="2020-08-18T14:27:50.041" v="3194" actId="14100"/>
          <ac:spMkLst>
            <pc:docMk/>
            <pc:sldMk cId="418654231" sldId="263"/>
            <ac:spMk id="12321" creationId="{438F1B23-3345-4458-B8B9-7FD21F215CD2}"/>
          </ac:spMkLst>
        </pc:spChg>
        <pc:spChg chg="mod">
          <ac:chgData name="Dr. Zubair Shah" userId="c6492983-8ddd-4135-b34f-0085e0bad6c6" providerId="ADAL" clId="{14FE2F80-3EAA-4475-ABAE-86F0BB9FB022}" dt="2020-08-18T14:29:08.410" v="3229" actId="20577"/>
          <ac:spMkLst>
            <pc:docMk/>
            <pc:sldMk cId="418654231" sldId="263"/>
            <ac:spMk id="12322" creationId="{A5A45EA9-2226-4610-A700-683EF5C7B98B}"/>
          </ac:spMkLst>
        </pc:spChg>
        <pc:spChg chg="mod">
          <ac:chgData name="Dr. Zubair Shah" userId="c6492983-8ddd-4135-b34f-0085e0bad6c6" providerId="ADAL" clId="{14FE2F80-3EAA-4475-ABAE-86F0BB9FB022}" dt="2020-08-18T14:29:14.071" v="3231" actId="14100"/>
          <ac:spMkLst>
            <pc:docMk/>
            <pc:sldMk cId="418654231" sldId="263"/>
            <ac:spMk id="12323" creationId="{B128E28D-F795-4D10-8E52-E68CA88ACC53}"/>
          </ac:spMkLst>
        </pc:spChg>
        <pc:spChg chg="mod">
          <ac:chgData name="Dr. Zubair Shah" userId="c6492983-8ddd-4135-b34f-0085e0bad6c6" providerId="ADAL" clId="{14FE2F80-3EAA-4475-ABAE-86F0BB9FB022}" dt="2020-08-18T14:23:16.032" v="3126" actId="1076"/>
          <ac:spMkLst>
            <pc:docMk/>
            <pc:sldMk cId="418654231" sldId="263"/>
            <ac:spMk id="12324" creationId="{1B1404A0-A119-4CCF-B8C5-9481F9D1C389}"/>
          </ac:spMkLst>
        </pc:spChg>
      </pc:sldChg>
      <pc:sldChg chg="modSp add del modTransition">
        <pc:chgData name="Dr. Zubair Shah" userId="c6492983-8ddd-4135-b34f-0085e0bad6c6" providerId="ADAL" clId="{14FE2F80-3EAA-4475-ABAE-86F0BB9FB022}" dt="2020-08-16T14:39:31.619" v="389" actId="47"/>
        <pc:sldMkLst>
          <pc:docMk/>
          <pc:sldMk cId="3472285492" sldId="264"/>
        </pc:sldMkLst>
        <pc:spChg chg="mod">
          <ac:chgData name="Dr. Zubair Shah" userId="c6492983-8ddd-4135-b34f-0085e0bad6c6" providerId="ADAL" clId="{14FE2F80-3EAA-4475-ABAE-86F0BB9FB022}" dt="2020-08-16T14:23:52.263" v="349"/>
          <ac:spMkLst>
            <pc:docMk/>
            <pc:sldMk cId="3472285492" sldId="264"/>
            <ac:spMk id="13314" creationId="{E1220603-98EC-41C0-A742-AE66A066715F}"/>
          </ac:spMkLst>
        </pc:spChg>
        <pc:spChg chg="mod">
          <ac:chgData name="Dr. Zubair Shah" userId="c6492983-8ddd-4135-b34f-0085e0bad6c6" providerId="ADAL" clId="{14FE2F80-3EAA-4475-ABAE-86F0BB9FB022}" dt="2020-08-16T14:23:52.263" v="349"/>
          <ac:spMkLst>
            <pc:docMk/>
            <pc:sldMk cId="3472285492" sldId="264"/>
            <ac:spMk id="13315" creationId="{83451161-CC2C-46E1-BF74-7BE144FBD443}"/>
          </ac:spMkLst>
        </pc:spChg>
      </pc:sldChg>
      <pc:sldChg chg="add">
        <pc:chgData name="Dr. Zubair Shah" userId="c6492983-8ddd-4135-b34f-0085e0bad6c6" providerId="ADAL" clId="{14FE2F80-3EAA-4475-ABAE-86F0BB9FB022}" dt="2020-08-20T13:14:52.661" v="6821"/>
        <pc:sldMkLst>
          <pc:docMk/>
          <pc:sldMk cId="2683427918" sldId="265"/>
        </pc:sldMkLst>
      </pc:sldChg>
      <pc:sldChg chg="delSp add del">
        <pc:chgData name="Dr. Zubair Shah" userId="c6492983-8ddd-4135-b34f-0085e0bad6c6" providerId="ADAL" clId="{14FE2F80-3EAA-4475-ABAE-86F0BB9FB022}" dt="2020-08-17T10:42:11.753" v="2591" actId="47"/>
        <pc:sldMkLst>
          <pc:docMk/>
          <pc:sldMk cId="1725091674" sldId="267"/>
        </pc:sldMkLst>
        <pc:spChg chg="del">
          <ac:chgData name="Dr. Zubair Shah" userId="c6492983-8ddd-4135-b34f-0085e0bad6c6" providerId="ADAL" clId="{14FE2F80-3EAA-4475-ABAE-86F0BB9FB022}" dt="2020-08-17T10:42:06.554" v="2590" actId="478"/>
          <ac:spMkLst>
            <pc:docMk/>
            <pc:sldMk cId="1725091674" sldId="267"/>
            <ac:spMk id="82946" creationId="{E51E876A-551E-064F-ADFA-7738D8577965}"/>
          </ac:spMkLst>
        </pc:spChg>
      </pc:sldChg>
      <pc:sldChg chg="add del">
        <pc:chgData name="Dr. Zubair Shah" userId="c6492983-8ddd-4135-b34f-0085e0bad6c6" providerId="ADAL" clId="{14FE2F80-3EAA-4475-ABAE-86F0BB9FB022}" dt="2020-08-17T10:49:14.776" v="2668" actId="47"/>
        <pc:sldMkLst>
          <pc:docMk/>
          <pc:sldMk cId="948026619" sldId="268"/>
        </pc:sldMkLst>
      </pc:sldChg>
      <pc:sldChg chg="add del">
        <pc:chgData name="Dr. Zubair Shah" userId="c6492983-8ddd-4135-b34f-0085e0bad6c6" providerId="ADAL" clId="{14FE2F80-3EAA-4475-ABAE-86F0BB9FB022}" dt="2020-08-17T10:49:18.186" v="2669" actId="47"/>
        <pc:sldMkLst>
          <pc:docMk/>
          <pc:sldMk cId="0" sldId="269"/>
        </pc:sldMkLst>
      </pc:sldChg>
      <pc:sldChg chg="delSp modSp add del mod ord modTransition">
        <pc:chgData name="Dr. Zubair Shah" userId="c6492983-8ddd-4135-b34f-0085e0bad6c6" providerId="ADAL" clId="{14FE2F80-3EAA-4475-ABAE-86F0BB9FB022}" dt="2020-08-23T09:14:01.298" v="7278" actId="47"/>
        <pc:sldMkLst>
          <pc:docMk/>
          <pc:sldMk cId="0" sldId="270"/>
        </pc:sldMkLst>
        <pc:spChg chg="del">
          <ac:chgData name="Dr. Zubair Shah" userId="c6492983-8ddd-4135-b34f-0085e0bad6c6" providerId="ADAL" clId="{14FE2F80-3EAA-4475-ABAE-86F0BB9FB022}" dt="2020-08-20T13:30:34.332" v="6862" actId="478"/>
          <ac:spMkLst>
            <pc:docMk/>
            <pc:sldMk cId="0" sldId="270"/>
            <ac:spMk id="17410" creationId="{E3AB9661-81A6-4162-824F-5C966612DEDD}"/>
          </ac:spMkLst>
        </pc:spChg>
        <pc:spChg chg="mod">
          <ac:chgData name="Dr. Zubair Shah" userId="c6492983-8ddd-4135-b34f-0085e0bad6c6" providerId="ADAL" clId="{14FE2F80-3EAA-4475-ABAE-86F0BB9FB022}" dt="2020-08-23T08:10:58.720" v="7274" actId="1076"/>
          <ac:spMkLst>
            <pc:docMk/>
            <pc:sldMk cId="0" sldId="270"/>
            <ac:spMk id="17411" creationId="{83DC4256-469E-43BA-A8D8-BEDB9C860EF6}"/>
          </ac:spMkLst>
        </pc:spChg>
        <pc:spChg chg="mod">
          <ac:chgData name="Dr. Zubair Shah" userId="c6492983-8ddd-4135-b34f-0085e0bad6c6" providerId="ADAL" clId="{14FE2F80-3EAA-4475-ABAE-86F0BB9FB022}" dt="2020-08-23T08:10:58.720" v="7274" actId="1076"/>
          <ac:spMkLst>
            <pc:docMk/>
            <pc:sldMk cId="0" sldId="270"/>
            <ac:spMk id="17412" creationId="{5E994A6E-C6DD-42B0-B14C-BD9408E84AD1}"/>
          </ac:spMkLst>
        </pc:spChg>
        <pc:spChg chg="mod">
          <ac:chgData name="Dr. Zubair Shah" userId="c6492983-8ddd-4135-b34f-0085e0bad6c6" providerId="ADAL" clId="{14FE2F80-3EAA-4475-ABAE-86F0BB9FB022}" dt="2020-08-23T08:10:58.720" v="7274" actId="1076"/>
          <ac:spMkLst>
            <pc:docMk/>
            <pc:sldMk cId="0" sldId="270"/>
            <ac:spMk id="17413" creationId="{B414AA90-C098-47FD-9BD6-B86AABB047A7}"/>
          </ac:spMkLst>
        </pc:spChg>
        <pc:spChg chg="mod">
          <ac:chgData name="Dr. Zubair Shah" userId="c6492983-8ddd-4135-b34f-0085e0bad6c6" providerId="ADAL" clId="{14FE2F80-3EAA-4475-ABAE-86F0BB9FB022}" dt="2020-08-23T08:10:58.720" v="7274" actId="1076"/>
          <ac:spMkLst>
            <pc:docMk/>
            <pc:sldMk cId="0" sldId="270"/>
            <ac:spMk id="17414" creationId="{2B57A254-C98E-4407-B6F5-3E119A919281}"/>
          </ac:spMkLst>
        </pc:spChg>
        <pc:spChg chg="mod">
          <ac:chgData name="Dr. Zubair Shah" userId="c6492983-8ddd-4135-b34f-0085e0bad6c6" providerId="ADAL" clId="{14FE2F80-3EAA-4475-ABAE-86F0BB9FB022}" dt="2020-08-23T08:10:58.720" v="7274" actId="1076"/>
          <ac:spMkLst>
            <pc:docMk/>
            <pc:sldMk cId="0" sldId="270"/>
            <ac:spMk id="17415" creationId="{5732277D-C02A-4A0B-B916-25134CC0B22A}"/>
          </ac:spMkLst>
        </pc:spChg>
        <pc:spChg chg="mod">
          <ac:chgData name="Dr. Zubair Shah" userId="c6492983-8ddd-4135-b34f-0085e0bad6c6" providerId="ADAL" clId="{14FE2F80-3EAA-4475-ABAE-86F0BB9FB022}" dt="2020-08-16T14:23:52.263" v="349"/>
          <ac:spMkLst>
            <pc:docMk/>
            <pc:sldMk cId="0" sldId="270"/>
            <ac:spMk id="19458" creationId="{69078BAC-32E5-448F-851B-AB00F8BBA139}"/>
          </ac:spMkLst>
        </pc:spChg>
        <pc:spChg chg="mod">
          <ac:chgData name="Dr. Zubair Shah" userId="c6492983-8ddd-4135-b34f-0085e0bad6c6" providerId="ADAL" clId="{14FE2F80-3EAA-4475-ABAE-86F0BB9FB022}" dt="2020-08-16T14:23:52.263" v="349"/>
          <ac:spMkLst>
            <pc:docMk/>
            <pc:sldMk cId="0" sldId="270"/>
            <ac:spMk id="19459" creationId="{C705A53D-F05A-4770-9441-65D95741A33D}"/>
          </ac:spMkLst>
        </pc:spChg>
      </pc:sldChg>
      <pc:sldChg chg="addSp delSp modSp add del mod ord">
        <pc:chgData name="Dr. Zubair Shah" userId="c6492983-8ddd-4135-b34f-0085e0bad6c6" providerId="ADAL" clId="{14FE2F80-3EAA-4475-ABAE-86F0BB9FB022}" dt="2020-08-23T09:14:02.844" v="7279" actId="47"/>
        <pc:sldMkLst>
          <pc:docMk/>
          <pc:sldMk cId="0" sldId="271"/>
        </pc:sldMkLst>
        <pc:spChg chg="del">
          <ac:chgData name="Dr. Zubair Shah" userId="c6492983-8ddd-4135-b34f-0085e0bad6c6" providerId="ADAL" clId="{14FE2F80-3EAA-4475-ABAE-86F0BB9FB022}" dt="2020-08-20T13:32:56.909" v="6864" actId="478"/>
          <ac:spMkLst>
            <pc:docMk/>
            <pc:sldMk cId="0" sldId="271"/>
            <ac:spMk id="18434" creationId="{9A61068F-47FE-4D90-8119-8B17BEEE43DC}"/>
          </ac:spMkLst>
        </pc:spChg>
        <pc:spChg chg="del mod">
          <ac:chgData name="Dr. Zubair Shah" userId="c6492983-8ddd-4135-b34f-0085e0bad6c6" providerId="ADAL" clId="{14FE2F80-3EAA-4475-ABAE-86F0BB9FB022}" dt="2020-08-23T08:08:48.864" v="7270" actId="478"/>
          <ac:spMkLst>
            <pc:docMk/>
            <pc:sldMk cId="0" sldId="271"/>
            <ac:spMk id="18436" creationId="{FC6150C6-77DE-4980-B6B7-E78EDF825A32}"/>
          </ac:spMkLst>
        </pc:spChg>
        <pc:picChg chg="add mod">
          <ac:chgData name="Dr. Zubair Shah" userId="c6492983-8ddd-4135-b34f-0085e0bad6c6" providerId="ADAL" clId="{14FE2F80-3EAA-4475-ABAE-86F0BB9FB022}" dt="2020-08-23T08:08:54.919" v="7272" actId="1076"/>
          <ac:picMkLst>
            <pc:docMk/>
            <pc:sldMk cId="0" sldId="271"/>
            <ac:picMk id="6" creationId="{B077DAD2-9675-429A-B410-E2E24E484DB1}"/>
          </ac:picMkLst>
        </pc:picChg>
      </pc:sldChg>
      <pc:sldChg chg="modSp add del modTransition">
        <pc:chgData name="Dr. Zubair Shah" userId="c6492983-8ddd-4135-b34f-0085e0bad6c6" providerId="ADAL" clId="{14FE2F80-3EAA-4475-ABAE-86F0BB9FB022}" dt="2020-08-20T09:57:15.938" v="4302" actId="47"/>
        <pc:sldMkLst>
          <pc:docMk/>
          <pc:sldMk cId="2893153035" sldId="271"/>
        </pc:sldMkLst>
        <pc:spChg chg="mod">
          <ac:chgData name="Dr. Zubair Shah" userId="c6492983-8ddd-4135-b34f-0085e0bad6c6" providerId="ADAL" clId="{14FE2F80-3EAA-4475-ABAE-86F0BB9FB022}" dt="2020-08-16T14:23:52.263" v="349"/>
          <ac:spMkLst>
            <pc:docMk/>
            <pc:sldMk cId="2893153035" sldId="271"/>
            <ac:spMk id="20482" creationId="{5FA80284-8A19-4DF2-ABB2-36A1D19CA2AC}"/>
          </ac:spMkLst>
        </pc:spChg>
        <pc:spChg chg="mod">
          <ac:chgData name="Dr. Zubair Shah" userId="c6492983-8ddd-4135-b34f-0085e0bad6c6" providerId="ADAL" clId="{14FE2F80-3EAA-4475-ABAE-86F0BB9FB022}" dt="2020-08-16T14:23:52.263" v="349"/>
          <ac:spMkLst>
            <pc:docMk/>
            <pc:sldMk cId="2893153035" sldId="271"/>
            <ac:spMk id="20483" creationId="{7B1699E7-DEE0-48D0-ADD4-8F4C2E224B52}"/>
          </ac:spMkLst>
        </pc:spChg>
        <pc:spChg chg="mod">
          <ac:chgData name="Dr. Zubair Shah" userId="c6492983-8ddd-4135-b34f-0085e0bad6c6" providerId="ADAL" clId="{14FE2F80-3EAA-4475-ABAE-86F0BB9FB022}" dt="2020-08-16T14:18:23.999" v="281" actId="1037"/>
          <ac:spMkLst>
            <pc:docMk/>
            <pc:sldMk cId="2893153035" sldId="271"/>
            <ac:spMk id="20484" creationId="{486C9537-8C3D-4B7C-87A3-ABA238C6A25A}"/>
          </ac:spMkLst>
        </pc:spChg>
        <pc:spChg chg="mod">
          <ac:chgData name="Dr. Zubair Shah" userId="c6492983-8ddd-4135-b34f-0085e0bad6c6" providerId="ADAL" clId="{14FE2F80-3EAA-4475-ABAE-86F0BB9FB022}" dt="2020-08-16T14:18:23.999" v="281" actId="1037"/>
          <ac:spMkLst>
            <pc:docMk/>
            <pc:sldMk cId="2893153035" sldId="271"/>
            <ac:spMk id="20486" creationId="{5FE5D5FF-AEF4-4A5D-A1E6-B3ACA38D1483}"/>
          </ac:spMkLst>
        </pc:spChg>
        <pc:spChg chg="mod">
          <ac:chgData name="Dr. Zubair Shah" userId="c6492983-8ddd-4135-b34f-0085e0bad6c6" providerId="ADAL" clId="{14FE2F80-3EAA-4475-ABAE-86F0BB9FB022}" dt="2020-08-16T14:18:23.999" v="281" actId="1037"/>
          <ac:spMkLst>
            <pc:docMk/>
            <pc:sldMk cId="2893153035" sldId="271"/>
            <ac:spMk id="20487" creationId="{2A18A7FA-4FBB-4DB1-8CB9-0F7A66098181}"/>
          </ac:spMkLst>
        </pc:spChg>
        <pc:spChg chg="mod">
          <ac:chgData name="Dr. Zubair Shah" userId="c6492983-8ddd-4135-b34f-0085e0bad6c6" providerId="ADAL" clId="{14FE2F80-3EAA-4475-ABAE-86F0BB9FB022}" dt="2020-08-16T14:18:23.999" v="281" actId="1037"/>
          <ac:spMkLst>
            <pc:docMk/>
            <pc:sldMk cId="2893153035" sldId="271"/>
            <ac:spMk id="20488" creationId="{A806CAA1-FAB4-48A4-8CEC-4E7F617F973F}"/>
          </ac:spMkLst>
        </pc:spChg>
        <pc:spChg chg="mod">
          <ac:chgData name="Dr. Zubair Shah" userId="c6492983-8ddd-4135-b34f-0085e0bad6c6" providerId="ADAL" clId="{14FE2F80-3EAA-4475-ABAE-86F0BB9FB022}" dt="2020-08-16T14:18:36.919" v="282" actId="1076"/>
          <ac:spMkLst>
            <pc:docMk/>
            <pc:sldMk cId="2893153035" sldId="271"/>
            <ac:spMk id="20490" creationId="{9FB31E8C-D33F-436F-8E8E-247823A52405}"/>
          </ac:spMkLst>
        </pc:spChg>
        <pc:spChg chg="mod">
          <ac:chgData name="Dr. Zubair Shah" userId="c6492983-8ddd-4135-b34f-0085e0bad6c6" providerId="ADAL" clId="{14FE2F80-3EAA-4475-ABAE-86F0BB9FB022}" dt="2020-08-16T14:18:36.919" v="282" actId="1076"/>
          <ac:spMkLst>
            <pc:docMk/>
            <pc:sldMk cId="2893153035" sldId="271"/>
            <ac:spMk id="20491" creationId="{50AA31F8-4EB2-4746-9FEB-346BCF4E9349}"/>
          </ac:spMkLst>
        </pc:spChg>
      </pc:sldChg>
      <pc:sldChg chg="modSp add mod">
        <pc:chgData name="Dr. Zubair Shah" userId="c6492983-8ddd-4135-b34f-0085e0bad6c6" providerId="ADAL" clId="{14FE2F80-3EAA-4475-ABAE-86F0BB9FB022}" dt="2020-08-17T10:40:30.056" v="2560" actId="108"/>
        <pc:sldMkLst>
          <pc:docMk/>
          <pc:sldMk cId="0" sldId="272"/>
        </pc:sldMkLst>
        <pc:spChg chg="mod">
          <ac:chgData name="Dr. Zubair Shah" userId="c6492983-8ddd-4135-b34f-0085e0bad6c6" providerId="ADAL" clId="{14FE2F80-3EAA-4475-ABAE-86F0BB9FB022}" dt="2020-08-17T10:40:30.056" v="2560" actId="108"/>
          <ac:spMkLst>
            <pc:docMk/>
            <pc:sldMk cId="0" sldId="272"/>
            <ac:spMk id="91139" creationId="{51CA4E03-85A9-2F43-B9C6-2B9E4134779C}"/>
          </ac:spMkLst>
        </pc:spChg>
      </pc:sldChg>
      <pc:sldChg chg="addSp delSp modSp add mod">
        <pc:chgData name="Dr. Zubair Shah" userId="c6492983-8ddd-4135-b34f-0085e0bad6c6" providerId="ADAL" clId="{14FE2F80-3EAA-4475-ABAE-86F0BB9FB022}" dt="2020-08-20T09:18:18.381" v="3992" actId="14100"/>
        <pc:sldMkLst>
          <pc:docMk/>
          <pc:sldMk cId="0" sldId="273"/>
        </pc:sldMkLst>
        <pc:spChg chg="add del mod">
          <ac:chgData name="Dr. Zubair Shah" userId="c6492983-8ddd-4135-b34f-0085e0bad6c6" providerId="ADAL" clId="{14FE2F80-3EAA-4475-ABAE-86F0BB9FB022}" dt="2020-08-17T10:47:09.541" v="2641" actId="478"/>
          <ac:spMkLst>
            <pc:docMk/>
            <pc:sldMk cId="0" sldId="273"/>
            <ac:spMk id="3" creationId="{2B53D147-8DE2-4944-A99D-130175651530}"/>
          </ac:spMkLst>
        </pc:spChg>
        <pc:spChg chg="add mod">
          <ac:chgData name="Dr. Zubair Shah" userId="c6492983-8ddd-4135-b34f-0085e0bad6c6" providerId="ADAL" clId="{14FE2F80-3EAA-4475-ABAE-86F0BB9FB022}" dt="2020-08-20T09:15:04.140" v="3976" actId="313"/>
          <ac:spMkLst>
            <pc:docMk/>
            <pc:sldMk cId="0" sldId="273"/>
            <ac:spMk id="11" creationId="{16108DF4-FC03-4D81-B60C-848B3E1AC484}"/>
          </ac:spMkLst>
        </pc:spChg>
        <pc:spChg chg="del">
          <ac:chgData name="Dr. Zubair Shah" userId="c6492983-8ddd-4135-b34f-0085e0bad6c6" providerId="ADAL" clId="{14FE2F80-3EAA-4475-ABAE-86F0BB9FB022}" dt="2020-08-17T10:47:01.865" v="2640" actId="478"/>
          <ac:spMkLst>
            <pc:docMk/>
            <pc:sldMk cId="0" sldId="273"/>
            <ac:spMk id="92162" creationId="{528B3CD8-039C-C840-8723-4449F9CFCD63}"/>
          </ac:spMkLst>
        </pc:spChg>
        <pc:spChg chg="mod">
          <ac:chgData name="Dr. Zubair Shah" userId="c6492983-8ddd-4135-b34f-0085e0bad6c6" providerId="ADAL" clId="{14FE2F80-3EAA-4475-ABAE-86F0BB9FB022}" dt="2020-08-20T09:16:29.704" v="3986" actId="27636"/>
          <ac:spMkLst>
            <pc:docMk/>
            <pc:sldMk cId="0" sldId="273"/>
            <ac:spMk id="92163" creationId="{D87C73AB-8D12-AF4A-AB1A-300AACD08A22}"/>
          </ac:spMkLst>
        </pc:spChg>
        <pc:spChg chg="mod">
          <ac:chgData name="Dr. Zubair Shah" userId="c6492983-8ddd-4135-b34f-0085e0bad6c6" providerId="ADAL" clId="{14FE2F80-3EAA-4475-ABAE-86F0BB9FB022}" dt="2020-08-20T09:18:18.381" v="3992" actId="14100"/>
          <ac:spMkLst>
            <pc:docMk/>
            <pc:sldMk cId="0" sldId="273"/>
            <ac:spMk id="92165" creationId="{CC06C0EE-0A18-764A-B334-2A9E2F4B8466}"/>
          </ac:spMkLst>
        </pc:spChg>
        <pc:spChg chg="mod">
          <ac:chgData name="Dr. Zubair Shah" userId="c6492983-8ddd-4135-b34f-0085e0bad6c6" providerId="ADAL" clId="{14FE2F80-3EAA-4475-ABAE-86F0BB9FB022}" dt="2020-08-20T09:16:45.374" v="3988" actId="14100"/>
          <ac:spMkLst>
            <pc:docMk/>
            <pc:sldMk cId="0" sldId="273"/>
            <ac:spMk id="92166" creationId="{77D0FF58-67B1-3740-AF67-7A25D74F2BDC}"/>
          </ac:spMkLst>
        </pc:spChg>
        <pc:spChg chg="mod">
          <ac:chgData name="Dr. Zubair Shah" userId="c6492983-8ddd-4135-b34f-0085e0bad6c6" providerId="ADAL" clId="{14FE2F80-3EAA-4475-ABAE-86F0BB9FB022}" dt="2020-08-20T09:18:09.781" v="3991" actId="167"/>
          <ac:spMkLst>
            <pc:docMk/>
            <pc:sldMk cId="0" sldId="273"/>
            <ac:spMk id="92170" creationId="{8CE46453-2037-A24C-A0F2-C1EAF9E32A49}"/>
          </ac:spMkLst>
        </pc:spChg>
        <pc:spChg chg="mod">
          <ac:chgData name="Dr. Zubair Shah" userId="c6492983-8ddd-4135-b34f-0085e0bad6c6" providerId="ADAL" clId="{14FE2F80-3EAA-4475-ABAE-86F0BB9FB022}" dt="2020-08-20T09:16:18.726" v="3980" actId="1076"/>
          <ac:spMkLst>
            <pc:docMk/>
            <pc:sldMk cId="0" sldId="273"/>
            <ac:spMk id="92172" creationId="{0A130FD5-3171-DE46-B2BA-D5EA6A8B7151}"/>
          </ac:spMkLst>
        </pc:spChg>
        <pc:spChg chg="mod">
          <ac:chgData name="Dr. Zubair Shah" userId="c6492983-8ddd-4135-b34f-0085e0bad6c6" providerId="ADAL" clId="{14FE2F80-3EAA-4475-ABAE-86F0BB9FB022}" dt="2020-08-20T09:16:18.726" v="3980" actId="1076"/>
          <ac:spMkLst>
            <pc:docMk/>
            <pc:sldMk cId="0" sldId="273"/>
            <ac:spMk id="92173" creationId="{4C0CD773-80B7-2549-969F-E21483651CD4}"/>
          </ac:spMkLst>
        </pc:spChg>
        <pc:spChg chg="mod">
          <ac:chgData name="Dr. Zubair Shah" userId="c6492983-8ddd-4135-b34f-0085e0bad6c6" providerId="ADAL" clId="{14FE2F80-3EAA-4475-ABAE-86F0BB9FB022}" dt="2020-08-20T09:16:18.726" v="3980" actId="1076"/>
          <ac:spMkLst>
            <pc:docMk/>
            <pc:sldMk cId="0" sldId="273"/>
            <ac:spMk id="92174" creationId="{4CCC356F-36CD-9646-BDB2-EEB572D7DD2B}"/>
          </ac:spMkLst>
        </pc:spChg>
        <pc:picChg chg="mod">
          <ac:chgData name="Dr. Zubair Shah" userId="c6492983-8ddd-4135-b34f-0085e0bad6c6" providerId="ADAL" clId="{14FE2F80-3EAA-4475-ABAE-86F0BB9FB022}" dt="2020-08-20T09:17:13.164" v="3989" actId="1076"/>
          <ac:picMkLst>
            <pc:docMk/>
            <pc:sldMk cId="0" sldId="273"/>
            <ac:picMk id="92164" creationId="{79FB62ED-58E7-499A-A196-D54B82A33BE3}"/>
          </ac:picMkLst>
        </pc:picChg>
      </pc:sldChg>
      <pc:sldChg chg="modSp add del mod modTransition">
        <pc:chgData name="Dr. Zubair Shah" userId="c6492983-8ddd-4135-b34f-0085e0bad6c6" providerId="ADAL" clId="{14FE2F80-3EAA-4475-ABAE-86F0BB9FB022}" dt="2020-08-23T13:22:37.735" v="7313" actId="6549"/>
        <pc:sldMkLst>
          <pc:docMk/>
          <pc:sldMk cId="0" sldId="274"/>
        </pc:sldMkLst>
        <pc:spChg chg="mod">
          <ac:chgData name="Dr. Zubair Shah" userId="c6492983-8ddd-4135-b34f-0085e0bad6c6" providerId="ADAL" clId="{14FE2F80-3EAA-4475-ABAE-86F0BB9FB022}" dt="2020-08-16T14:23:52.263" v="349"/>
          <ac:spMkLst>
            <pc:docMk/>
            <pc:sldMk cId="0" sldId="274"/>
            <ac:spMk id="23554" creationId="{1B7F23C6-7451-433C-891E-D3AC3E02BD72}"/>
          </ac:spMkLst>
        </pc:spChg>
        <pc:spChg chg="mod">
          <ac:chgData name="Dr. Zubair Shah" userId="c6492983-8ddd-4135-b34f-0085e0bad6c6" providerId="ADAL" clId="{14FE2F80-3EAA-4475-ABAE-86F0BB9FB022}" dt="2020-08-16T14:23:52.263" v="349"/>
          <ac:spMkLst>
            <pc:docMk/>
            <pc:sldMk cId="0" sldId="274"/>
            <ac:spMk id="23555" creationId="{EDF3DDF9-1074-4408-ADEC-3E6A76371A96}"/>
          </ac:spMkLst>
        </pc:spChg>
        <pc:spChg chg="mod">
          <ac:chgData name="Dr. Zubair Shah" userId="c6492983-8ddd-4135-b34f-0085e0bad6c6" providerId="ADAL" clId="{14FE2F80-3EAA-4475-ABAE-86F0BB9FB022}" dt="2020-08-23T13:22:37.735" v="7313" actId="6549"/>
          <ac:spMkLst>
            <pc:docMk/>
            <pc:sldMk cId="0" sldId="274"/>
            <ac:spMk id="93187" creationId="{F6E3BC46-29B7-5647-82DB-8944BA28A765}"/>
          </ac:spMkLst>
        </pc:spChg>
      </pc:sldChg>
      <pc:sldChg chg="modSp add mod">
        <pc:chgData name="Dr. Zubair Shah" userId="c6492983-8ddd-4135-b34f-0085e0bad6c6" providerId="ADAL" clId="{14FE2F80-3EAA-4475-ABAE-86F0BB9FB022}" dt="2020-08-17T10:48:54.546" v="2667" actId="108"/>
        <pc:sldMkLst>
          <pc:docMk/>
          <pc:sldMk cId="0" sldId="275"/>
        </pc:sldMkLst>
        <pc:spChg chg="mod">
          <ac:chgData name="Dr. Zubair Shah" userId="c6492983-8ddd-4135-b34f-0085e0bad6c6" providerId="ADAL" clId="{14FE2F80-3EAA-4475-ABAE-86F0BB9FB022}" dt="2020-08-17T10:48:54.546" v="2667" actId="108"/>
          <ac:spMkLst>
            <pc:docMk/>
            <pc:sldMk cId="0" sldId="275"/>
            <ac:spMk id="94211" creationId="{44D0CB7A-A8B3-484E-8D18-9931C543CD6E}"/>
          </ac:spMkLst>
        </pc:spChg>
      </pc:sldChg>
      <pc:sldChg chg="modSp add del modTransition">
        <pc:chgData name="Dr. Zubair Shah" userId="c6492983-8ddd-4135-b34f-0085e0bad6c6" providerId="ADAL" clId="{14FE2F80-3EAA-4475-ABAE-86F0BB9FB022}" dt="2020-08-17T10:38:04.683" v="2546"/>
        <pc:sldMkLst>
          <pc:docMk/>
          <pc:sldMk cId="0" sldId="276"/>
        </pc:sldMkLst>
        <pc:spChg chg="mod">
          <ac:chgData name="Dr. Zubair Shah" userId="c6492983-8ddd-4135-b34f-0085e0bad6c6" providerId="ADAL" clId="{14FE2F80-3EAA-4475-ABAE-86F0BB9FB022}" dt="2020-08-16T14:23:52.263" v="349"/>
          <ac:spMkLst>
            <pc:docMk/>
            <pc:sldMk cId="0" sldId="276"/>
            <ac:spMk id="25602" creationId="{617E3CBE-19EB-4BC0-AE1C-6F156B8C8BC2}"/>
          </ac:spMkLst>
        </pc:spChg>
      </pc:sldChg>
      <pc:sldChg chg="addSp delSp modSp add del mod modTransition">
        <pc:chgData name="Dr. Zubair Shah" userId="c6492983-8ddd-4135-b34f-0085e0bad6c6" providerId="ADAL" clId="{14FE2F80-3EAA-4475-ABAE-86F0BB9FB022}" dt="2020-08-18T14:46:21.043" v="3716" actId="478"/>
        <pc:sldMkLst>
          <pc:docMk/>
          <pc:sldMk cId="3099083134" sldId="277"/>
        </pc:sldMkLst>
        <pc:spChg chg="add del mod">
          <ac:chgData name="Dr. Zubair Shah" userId="c6492983-8ddd-4135-b34f-0085e0bad6c6" providerId="ADAL" clId="{14FE2F80-3EAA-4475-ABAE-86F0BB9FB022}" dt="2020-08-18T14:46:21.043" v="3716" actId="478"/>
          <ac:spMkLst>
            <pc:docMk/>
            <pc:sldMk cId="3099083134" sldId="277"/>
            <ac:spMk id="8" creationId="{93BC33A3-23E5-4442-A13C-86F7F1E5DB22}"/>
          </ac:spMkLst>
        </pc:spChg>
        <pc:spChg chg="mod">
          <ac:chgData name="Dr. Zubair Shah" userId="c6492983-8ddd-4135-b34f-0085e0bad6c6" providerId="ADAL" clId="{14FE2F80-3EAA-4475-ABAE-86F0BB9FB022}" dt="2020-08-16T14:23:52.263" v="349"/>
          <ac:spMkLst>
            <pc:docMk/>
            <pc:sldMk cId="3099083134" sldId="277"/>
            <ac:spMk id="27650" creationId="{BC6EAB9B-CDFC-4D88-AFB1-BDA2D7B7D82C}"/>
          </ac:spMkLst>
        </pc:spChg>
        <pc:spChg chg="mod">
          <ac:chgData name="Dr. Zubair Shah" userId="c6492983-8ddd-4135-b34f-0085e0bad6c6" providerId="ADAL" clId="{14FE2F80-3EAA-4475-ABAE-86F0BB9FB022}" dt="2020-08-18T14:38:21.121" v="3458" actId="20577"/>
          <ac:spMkLst>
            <pc:docMk/>
            <pc:sldMk cId="3099083134" sldId="277"/>
            <ac:spMk id="27651" creationId="{A04D3256-CA10-47D8-8E13-E22AC41A19FC}"/>
          </ac:spMkLst>
        </pc:spChg>
        <pc:spChg chg="mod">
          <ac:chgData name="Dr. Zubair Shah" userId="c6492983-8ddd-4135-b34f-0085e0bad6c6" providerId="ADAL" clId="{14FE2F80-3EAA-4475-ABAE-86F0BB9FB022}" dt="2020-08-17T10:56:18.561" v="2717" actId="14100"/>
          <ac:spMkLst>
            <pc:docMk/>
            <pc:sldMk cId="3099083134" sldId="277"/>
            <ac:spMk id="27652" creationId="{F92D52CF-76D8-4AD6-B7F7-99ACC76D8A1D}"/>
          </ac:spMkLst>
        </pc:spChg>
        <pc:spChg chg="mod">
          <ac:chgData name="Dr. Zubair Shah" userId="c6492983-8ddd-4135-b34f-0085e0bad6c6" providerId="ADAL" clId="{14FE2F80-3EAA-4475-ABAE-86F0BB9FB022}" dt="2020-08-18T14:38:33.412" v="3460" actId="14100"/>
          <ac:spMkLst>
            <pc:docMk/>
            <pc:sldMk cId="3099083134" sldId="277"/>
            <ac:spMk id="27653" creationId="{DC2C848E-A8BA-4D8E-B32B-9060A5C3ECED}"/>
          </ac:spMkLst>
        </pc:spChg>
        <pc:spChg chg="mod">
          <ac:chgData name="Dr. Zubair Shah" userId="c6492983-8ddd-4135-b34f-0085e0bad6c6" providerId="ADAL" clId="{14FE2F80-3EAA-4475-ABAE-86F0BB9FB022}" dt="2020-08-18T14:38:24.534" v="3459" actId="1076"/>
          <ac:spMkLst>
            <pc:docMk/>
            <pc:sldMk cId="3099083134" sldId="277"/>
            <ac:spMk id="27654" creationId="{A7ACA438-12B4-4DDE-B7F1-266CB56484E4}"/>
          </ac:spMkLst>
        </pc:spChg>
        <pc:spChg chg="mod">
          <ac:chgData name="Dr. Zubair Shah" userId="c6492983-8ddd-4135-b34f-0085e0bad6c6" providerId="ADAL" clId="{14FE2F80-3EAA-4475-ABAE-86F0BB9FB022}" dt="2020-08-17T10:56:09.417" v="2714" actId="1076"/>
          <ac:spMkLst>
            <pc:docMk/>
            <pc:sldMk cId="3099083134" sldId="277"/>
            <ac:spMk id="27655" creationId="{385413DB-B898-497A-A2BD-AC36795A3389}"/>
          </ac:spMkLst>
        </pc:spChg>
      </pc:sldChg>
      <pc:sldChg chg="modSp add del mod modTransition">
        <pc:chgData name="Dr. Zubair Shah" userId="c6492983-8ddd-4135-b34f-0085e0bad6c6" providerId="ADAL" clId="{14FE2F80-3EAA-4475-ABAE-86F0BB9FB022}" dt="2020-08-23T13:24:42.305" v="7317" actId="20577"/>
        <pc:sldMkLst>
          <pc:docMk/>
          <pc:sldMk cId="0" sldId="278"/>
        </pc:sldMkLst>
        <pc:spChg chg="mod">
          <ac:chgData name="Dr. Zubair Shah" userId="c6492983-8ddd-4135-b34f-0085e0bad6c6" providerId="ADAL" clId="{14FE2F80-3EAA-4475-ABAE-86F0BB9FB022}" dt="2020-08-16T14:23:52.263" v="349"/>
          <ac:spMkLst>
            <pc:docMk/>
            <pc:sldMk cId="0" sldId="278"/>
            <ac:spMk id="8194" creationId="{DFDCF9C8-1E15-4C12-BA1D-0709277D17AD}"/>
          </ac:spMkLst>
        </pc:spChg>
        <pc:spChg chg="mod">
          <ac:chgData name="Dr. Zubair Shah" userId="c6492983-8ddd-4135-b34f-0085e0bad6c6" providerId="ADAL" clId="{14FE2F80-3EAA-4475-ABAE-86F0BB9FB022}" dt="2020-08-16T14:23:52.263" v="349"/>
          <ac:spMkLst>
            <pc:docMk/>
            <pc:sldMk cId="0" sldId="278"/>
            <ac:spMk id="8195" creationId="{A0797114-1B28-4448-9423-6FBF4C48EB80}"/>
          </ac:spMkLst>
        </pc:spChg>
        <pc:spChg chg="mod">
          <ac:chgData name="Dr. Zubair Shah" userId="c6492983-8ddd-4135-b34f-0085e0bad6c6" providerId="ADAL" clId="{14FE2F80-3EAA-4475-ABAE-86F0BB9FB022}" dt="2020-08-23T13:24:42.305" v="7317" actId="20577"/>
          <ac:spMkLst>
            <pc:docMk/>
            <pc:sldMk cId="0" sldId="278"/>
            <ac:spMk id="98307" creationId="{01DB28B8-6572-EA40-9B98-0E81F5F61EC7}"/>
          </ac:spMkLst>
        </pc:spChg>
      </pc:sldChg>
      <pc:sldChg chg="modSp add del modTransition">
        <pc:chgData name="Dr. Zubair Shah" userId="c6492983-8ddd-4135-b34f-0085e0bad6c6" providerId="ADAL" clId="{14FE2F80-3EAA-4475-ABAE-86F0BB9FB022}" dt="2020-08-16T14:39:29.547" v="387" actId="47"/>
        <pc:sldMkLst>
          <pc:docMk/>
          <pc:sldMk cId="1502951331" sldId="279"/>
        </pc:sldMkLst>
        <pc:spChg chg="mod">
          <ac:chgData name="Dr. Zubair Shah" userId="c6492983-8ddd-4135-b34f-0085e0bad6c6" providerId="ADAL" clId="{14FE2F80-3EAA-4475-ABAE-86F0BB9FB022}" dt="2020-08-16T14:23:52.263" v="349"/>
          <ac:spMkLst>
            <pc:docMk/>
            <pc:sldMk cId="1502951331" sldId="279"/>
            <ac:spMk id="9218" creationId="{3F5E922B-8B54-4205-BF79-1E59DA701CB6}"/>
          </ac:spMkLst>
        </pc:spChg>
        <pc:spChg chg="mod">
          <ac:chgData name="Dr. Zubair Shah" userId="c6492983-8ddd-4135-b34f-0085e0bad6c6" providerId="ADAL" clId="{14FE2F80-3EAA-4475-ABAE-86F0BB9FB022}" dt="2020-08-16T14:23:52.263" v="349"/>
          <ac:spMkLst>
            <pc:docMk/>
            <pc:sldMk cId="1502951331" sldId="279"/>
            <ac:spMk id="9219" creationId="{1E47FF29-F5C0-4027-9A63-C4D4CFE95898}"/>
          </ac:spMkLst>
        </pc:spChg>
      </pc:sldChg>
      <pc:sldChg chg="add del">
        <pc:chgData name="Dr. Zubair Shah" userId="c6492983-8ddd-4135-b34f-0085e0bad6c6" providerId="ADAL" clId="{14FE2F80-3EAA-4475-ABAE-86F0BB9FB022}" dt="2020-08-20T09:57:23.290" v="4303" actId="47"/>
        <pc:sldMkLst>
          <pc:docMk/>
          <pc:sldMk cId="2189841585" sldId="280"/>
        </pc:sldMkLst>
        <pc:spChg chg="mod">
          <ac:chgData name="Dr. Zubair Shah" userId="c6492983-8ddd-4135-b34f-0085e0bad6c6" providerId="ADAL" clId="{14FE2F80-3EAA-4475-ABAE-86F0BB9FB022}" dt="2020-08-16T14:23:52.263" v="349"/>
          <ac:spMkLst>
            <pc:docMk/>
            <pc:sldMk cId="2189841585" sldId="280"/>
            <ac:spMk id="30722" creationId="{0A2A8C0A-B007-4FF4-A37C-C001DF5DC567}"/>
          </ac:spMkLst>
        </pc:spChg>
        <pc:spChg chg="mod">
          <ac:chgData name="Dr. Zubair Shah" userId="c6492983-8ddd-4135-b34f-0085e0bad6c6" providerId="ADAL" clId="{14FE2F80-3EAA-4475-ABAE-86F0BB9FB022}" dt="2020-08-16T14:23:52.263" v="349"/>
          <ac:spMkLst>
            <pc:docMk/>
            <pc:sldMk cId="2189841585" sldId="280"/>
            <ac:spMk id="30723" creationId="{1C67F5D9-61B3-4A7C-82E9-EE7521F58405}"/>
          </ac:spMkLst>
        </pc:spChg>
        <pc:spChg chg="mod">
          <ac:chgData name="Dr. Zubair Shah" userId="c6492983-8ddd-4135-b34f-0085e0bad6c6" providerId="ADAL" clId="{14FE2F80-3EAA-4475-ABAE-86F0BB9FB022}" dt="2020-08-16T14:19:36.484" v="294" actId="20577"/>
          <ac:spMkLst>
            <pc:docMk/>
            <pc:sldMk cId="2189841585" sldId="280"/>
            <ac:spMk id="30724" creationId="{7D968D13-6B9C-4E16-9BDA-A0AFA31C2800}"/>
          </ac:spMkLst>
        </pc:spChg>
        <pc:spChg chg="mod">
          <ac:chgData name="Dr. Zubair Shah" userId="c6492983-8ddd-4135-b34f-0085e0bad6c6" providerId="ADAL" clId="{14FE2F80-3EAA-4475-ABAE-86F0BB9FB022}" dt="2020-08-16T14:19:34.239" v="292" actId="1076"/>
          <ac:spMkLst>
            <pc:docMk/>
            <pc:sldMk cId="2189841585" sldId="280"/>
            <ac:spMk id="30725" creationId="{45517CD0-4C80-48DA-A22F-019907964F9E}"/>
          </ac:spMkLst>
        </pc:spChg>
        <pc:spChg chg="mod">
          <ac:chgData name="Dr. Zubair Shah" userId="c6492983-8ddd-4135-b34f-0085e0bad6c6" providerId="ADAL" clId="{14FE2F80-3EAA-4475-ABAE-86F0BB9FB022}" dt="2020-08-16T14:19:20.559" v="288" actId="1076"/>
          <ac:spMkLst>
            <pc:docMk/>
            <pc:sldMk cId="2189841585" sldId="280"/>
            <ac:spMk id="30726" creationId="{160C6E38-FBDA-4679-954D-133DF082D3F8}"/>
          </ac:spMkLst>
        </pc:spChg>
        <pc:spChg chg="mod">
          <ac:chgData name="Dr. Zubair Shah" userId="c6492983-8ddd-4135-b34f-0085e0bad6c6" providerId="ADAL" clId="{14FE2F80-3EAA-4475-ABAE-86F0BB9FB022}" dt="2020-08-16T14:18:55.351" v="284" actId="1076"/>
          <ac:spMkLst>
            <pc:docMk/>
            <pc:sldMk cId="2189841585" sldId="280"/>
            <ac:spMk id="30728" creationId="{AFC3ED99-D84F-4D2E-9192-C422333FA413}"/>
          </ac:spMkLst>
        </pc:spChg>
        <pc:spChg chg="mod">
          <ac:chgData name="Dr. Zubair Shah" userId="c6492983-8ddd-4135-b34f-0085e0bad6c6" providerId="ADAL" clId="{14FE2F80-3EAA-4475-ABAE-86F0BB9FB022}" dt="2020-08-16T14:19:53.350" v="296" actId="1076"/>
          <ac:spMkLst>
            <pc:docMk/>
            <pc:sldMk cId="2189841585" sldId="280"/>
            <ac:spMk id="30732" creationId="{14287E54-EB79-4C1F-9C3B-61C818F66C7D}"/>
          </ac:spMkLst>
        </pc:spChg>
        <pc:spChg chg="mod">
          <ac:chgData name="Dr. Zubair Shah" userId="c6492983-8ddd-4135-b34f-0085e0bad6c6" providerId="ADAL" clId="{14FE2F80-3EAA-4475-ABAE-86F0BB9FB022}" dt="2020-08-16T14:19:41.847" v="295" actId="1076"/>
          <ac:spMkLst>
            <pc:docMk/>
            <pc:sldMk cId="2189841585" sldId="280"/>
            <ac:spMk id="30737" creationId="{45313CEA-D275-4911-85FC-2767D5F8CDD0}"/>
          </ac:spMkLst>
        </pc:spChg>
      </pc:sldChg>
      <pc:sldChg chg="add">
        <pc:chgData name="Dr. Zubair Shah" userId="c6492983-8ddd-4135-b34f-0085e0bad6c6" providerId="ADAL" clId="{14FE2F80-3EAA-4475-ABAE-86F0BB9FB022}" dt="2020-08-20T13:14:52.661" v="6821"/>
        <pc:sldMkLst>
          <pc:docMk/>
          <pc:sldMk cId="4043877543" sldId="280"/>
        </pc:sldMkLst>
      </pc:sldChg>
      <pc:sldChg chg="add">
        <pc:chgData name="Dr. Zubair Shah" userId="c6492983-8ddd-4135-b34f-0085e0bad6c6" providerId="ADAL" clId="{14FE2F80-3EAA-4475-ABAE-86F0BB9FB022}" dt="2020-08-20T13:14:52.661" v="6821"/>
        <pc:sldMkLst>
          <pc:docMk/>
          <pc:sldMk cId="630396718" sldId="281"/>
        </pc:sldMkLst>
      </pc:sldChg>
      <pc:sldChg chg="add del">
        <pc:chgData name="Dr. Zubair Shah" userId="c6492983-8ddd-4135-b34f-0085e0bad6c6" providerId="ADAL" clId="{14FE2F80-3EAA-4475-ABAE-86F0BB9FB022}" dt="2020-08-16T14:39:35.820" v="395" actId="47"/>
        <pc:sldMkLst>
          <pc:docMk/>
          <pc:sldMk cId="2547684293" sldId="281"/>
        </pc:sldMkLst>
      </pc:sldChg>
      <pc:sldChg chg="modSp new del mod">
        <pc:chgData name="Dr. Zubair Shah" userId="c6492983-8ddd-4135-b34f-0085e0bad6c6" providerId="ADAL" clId="{14FE2F80-3EAA-4475-ABAE-86F0BB9FB022}" dt="2020-08-16T14:39:25.766" v="385" actId="47"/>
        <pc:sldMkLst>
          <pc:docMk/>
          <pc:sldMk cId="412563683" sldId="282"/>
        </pc:sldMkLst>
        <pc:spChg chg="mod">
          <ac:chgData name="Dr. Zubair Shah" userId="c6492983-8ddd-4135-b34f-0085e0bad6c6" providerId="ADAL" clId="{14FE2F80-3EAA-4475-ABAE-86F0BB9FB022}" dt="2020-08-16T14:23:52.263" v="349"/>
          <ac:spMkLst>
            <pc:docMk/>
            <pc:sldMk cId="412563683" sldId="282"/>
            <ac:spMk id="2" creationId="{25290EE6-7A7C-4339-B216-2AE720446B5C}"/>
          </ac:spMkLst>
        </pc:spChg>
        <pc:spChg chg="mod">
          <ac:chgData name="Dr. Zubair Shah" userId="c6492983-8ddd-4135-b34f-0085e0bad6c6" providerId="ADAL" clId="{14FE2F80-3EAA-4475-ABAE-86F0BB9FB022}" dt="2020-08-16T14:23:52.263" v="349"/>
          <ac:spMkLst>
            <pc:docMk/>
            <pc:sldMk cId="412563683" sldId="282"/>
            <ac:spMk id="3" creationId="{2C058CF8-094B-4A68-A519-C580D08F1E44}"/>
          </ac:spMkLst>
        </pc:spChg>
      </pc:sldChg>
      <pc:sldChg chg="add">
        <pc:chgData name="Dr. Zubair Shah" userId="c6492983-8ddd-4135-b34f-0085e0bad6c6" providerId="ADAL" clId="{14FE2F80-3EAA-4475-ABAE-86F0BB9FB022}" dt="2020-08-20T13:14:52.661" v="6821"/>
        <pc:sldMkLst>
          <pc:docMk/>
          <pc:sldMk cId="2422615341" sldId="282"/>
        </pc:sldMkLst>
      </pc:sldChg>
      <pc:sldChg chg="modSp new del mod">
        <pc:chgData name="Dr. Zubair Shah" userId="c6492983-8ddd-4135-b34f-0085e0bad6c6" providerId="ADAL" clId="{14FE2F80-3EAA-4475-ABAE-86F0BB9FB022}" dt="2020-08-16T14:35:43.018" v="367" actId="680"/>
        <pc:sldMkLst>
          <pc:docMk/>
          <pc:sldMk cId="147549891" sldId="283"/>
        </pc:sldMkLst>
        <pc:spChg chg="mod">
          <ac:chgData name="Dr. Zubair Shah" userId="c6492983-8ddd-4135-b34f-0085e0bad6c6" providerId="ADAL" clId="{14FE2F80-3EAA-4475-ABAE-86F0BB9FB022}" dt="2020-08-16T14:35:42.161" v="366" actId="20577"/>
          <ac:spMkLst>
            <pc:docMk/>
            <pc:sldMk cId="147549891" sldId="283"/>
            <ac:spMk id="3" creationId="{A9B4DEF1-E3E1-424E-86BE-A7CED6E78017}"/>
          </ac:spMkLst>
        </pc:spChg>
      </pc:sldChg>
      <pc:sldChg chg="modSp new mod">
        <pc:chgData name="Dr. Zubair Shah" userId="c6492983-8ddd-4135-b34f-0085e0bad6c6" providerId="ADAL" clId="{14FE2F80-3EAA-4475-ABAE-86F0BB9FB022}" dt="2020-08-20T09:13:22.568" v="3975" actId="20577"/>
        <pc:sldMkLst>
          <pc:docMk/>
          <pc:sldMk cId="2884273203" sldId="283"/>
        </pc:sldMkLst>
        <pc:spChg chg="mod">
          <ac:chgData name="Dr. Zubair Shah" userId="c6492983-8ddd-4135-b34f-0085e0bad6c6" providerId="ADAL" clId="{14FE2F80-3EAA-4475-ABAE-86F0BB9FB022}" dt="2020-08-17T09:18:57.976" v="1034"/>
          <ac:spMkLst>
            <pc:docMk/>
            <pc:sldMk cId="2884273203" sldId="283"/>
            <ac:spMk id="2" creationId="{960106FE-F25D-4471-BD76-66B653E7C6C0}"/>
          </ac:spMkLst>
        </pc:spChg>
        <pc:spChg chg="mod">
          <ac:chgData name="Dr. Zubair Shah" userId="c6492983-8ddd-4135-b34f-0085e0bad6c6" providerId="ADAL" clId="{14FE2F80-3EAA-4475-ABAE-86F0BB9FB022}" dt="2020-08-20T09:13:22.568" v="3975" actId="20577"/>
          <ac:spMkLst>
            <pc:docMk/>
            <pc:sldMk cId="2884273203" sldId="283"/>
            <ac:spMk id="3" creationId="{AB353101-6340-46DF-97FF-073B8964815F}"/>
          </ac:spMkLst>
        </pc:spChg>
      </pc:sldChg>
      <pc:sldChg chg="modSp add mod modTransition">
        <pc:chgData name="Dr. Zubair Shah" userId="c6492983-8ddd-4135-b34f-0085e0bad6c6" providerId="ADAL" clId="{14FE2F80-3EAA-4475-ABAE-86F0BB9FB022}" dt="2020-08-23T07:56:07.331" v="7202" actId="20577"/>
        <pc:sldMkLst>
          <pc:docMk/>
          <pc:sldMk cId="0" sldId="284"/>
        </pc:sldMkLst>
        <pc:spChg chg="mod">
          <ac:chgData name="Dr. Zubair Shah" userId="c6492983-8ddd-4135-b34f-0085e0bad6c6" providerId="ADAL" clId="{14FE2F80-3EAA-4475-ABAE-86F0BB9FB022}" dt="2020-08-23T07:56:07.331" v="7202" actId="20577"/>
          <ac:spMkLst>
            <pc:docMk/>
            <pc:sldMk cId="0" sldId="284"/>
            <ac:spMk id="1026" creationId="{11F9106D-3263-4599-B7E0-680B58D355A4}"/>
          </ac:spMkLst>
        </pc:spChg>
        <pc:spChg chg="mod">
          <ac:chgData name="Dr. Zubair Shah" userId="c6492983-8ddd-4135-b34f-0085e0bad6c6" providerId="ADAL" clId="{14FE2F80-3EAA-4475-ABAE-86F0BB9FB022}" dt="2020-08-17T10:55:36.699" v="2713" actId="1076"/>
          <ac:spMkLst>
            <pc:docMk/>
            <pc:sldMk cId="0" sldId="284"/>
            <ac:spMk id="1027" creationId="{4B604B06-2D02-490E-9765-1DC5E98FEBCE}"/>
          </ac:spMkLst>
        </pc:spChg>
      </pc:sldChg>
      <pc:sldChg chg="modSp add mod">
        <pc:chgData name="Dr. Zubair Shah" userId="c6492983-8ddd-4135-b34f-0085e0bad6c6" providerId="ADAL" clId="{14FE2F80-3EAA-4475-ABAE-86F0BB9FB022}" dt="2020-08-20T13:20:24.298" v="6839" actId="6549"/>
        <pc:sldMkLst>
          <pc:docMk/>
          <pc:sldMk cId="3533560301" sldId="285"/>
        </pc:sldMkLst>
        <pc:spChg chg="mod">
          <ac:chgData name="Dr. Zubair Shah" userId="c6492983-8ddd-4135-b34f-0085e0bad6c6" providerId="ADAL" clId="{14FE2F80-3EAA-4475-ABAE-86F0BB9FB022}" dt="2020-08-17T10:42:16.393" v="2593" actId="20577"/>
          <ac:spMkLst>
            <pc:docMk/>
            <pc:sldMk cId="3533560301" sldId="285"/>
            <ac:spMk id="105474" creationId="{3618E5DE-7CF0-E443-B3D8-CEBE41485313}"/>
          </ac:spMkLst>
        </pc:spChg>
        <pc:spChg chg="mod">
          <ac:chgData name="Dr. Zubair Shah" userId="c6492983-8ddd-4135-b34f-0085e0bad6c6" providerId="ADAL" clId="{14FE2F80-3EAA-4475-ABAE-86F0BB9FB022}" dt="2020-08-17T10:44:11.571" v="2609" actId="21"/>
          <ac:spMkLst>
            <pc:docMk/>
            <pc:sldMk cId="3533560301" sldId="285"/>
            <ac:spMk id="105475" creationId="{42097F20-9AC8-394E-BD6A-10E9120FBAF8}"/>
          </ac:spMkLst>
        </pc:spChg>
        <pc:graphicFrameChg chg="modGraphic">
          <ac:chgData name="Dr. Zubair Shah" userId="c6492983-8ddd-4135-b34f-0085e0bad6c6" providerId="ADAL" clId="{14FE2F80-3EAA-4475-ABAE-86F0BB9FB022}" dt="2020-08-20T13:20:24.298" v="6839" actId="6549"/>
          <ac:graphicFrameMkLst>
            <pc:docMk/>
            <pc:sldMk cId="3533560301" sldId="285"/>
            <ac:graphicFrameMk id="200783" creationId="{00000000-0000-0000-0000-000000000000}"/>
          </ac:graphicFrameMkLst>
        </pc:graphicFrameChg>
      </pc:sldChg>
      <pc:sldChg chg="add ord modTransition">
        <pc:chgData name="Dr. Zubair Shah" userId="c6492983-8ddd-4135-b34f-0085e0bad6c6" providerId="ADAL" clId="{14FE2F80-3EAA-4475-ABAE-86F0BB9FB022}" dt="2020-08-18T14:45:25.687" v="3713"/>
        <pc:sldMkLst>
          <pc:docMk/>
          <pc:sldMk cId="0" sldId="286"/>
        </pc:sldMkLst>
      </pc:sldChg>
      <pc:sldChg chg="modSp add mod ord modTransition">
        <pc:chgData name="Dr. Zubair Shah" userId="c6492983-8ddd-4135-b34f-0085e0bad6c6" providerId="ADAL" clId="{14FE2F80-3EAA-4475-ABAE-86F0BB9FB022}" dt="2020-08-18T14:53:19.156" v="3923"/>
        <pc:sldMkLst>
          <pc:docMk/>
          <pc:sldMk cId="0" sldId="287"/>
        </pc:sldMkLst>
        <pc:graphicFrameChg chg="mod modGraphic">
          <ac:chgData name="Dr. Zubair Shah" userId="c6492983-8ddd-4135-b34f-0085e0bad6c6" providerId="ADAL" clId="{14FE2F80-3EAA-4475-ABAE-86F0BB9FB022}" dt="2020-08-18T13:38:02.661" v="2723" actId="6549"/>
          <ac:graphicFrameMkLst>
            <pc:docMk/>
            <pc:sldMk cId="0" sldId="287"/>
            <ac:graphicFrameMk id="26042" creationId="{18C7B590-0BDE-4313-A2C1-0A0BFA0B859F}"/>
          </ac:graphicFrameMkLst>
        </pc:graphicFrameChg>
      </pc:sldChg>
      <pc:sldChg chg="add modTransition">
        <pc:chgData name="Dr. Zubair Shah" userId="c6492983-8ddd-4135-b34f-0085e0bad6c6" providerId="ADAL" clId="{14FE2F80-3EAA-4475-ABAE-86F0BB9FB022}" dt="2020-08-16T14:36:49.694" v="370"/>
        <pc:sldMkLst>
          <pc:docMk/>
          <pc:sldMk cId="0" sldId="288"/>
        </pc:sldMkLst>
      </pc:sldChg>
      <pc:sldChg chg="modSp add del mod modTransition">
        <pc:chgData name="Dr. Zubair Shah" userId="c6492983-8ddd-4135-b34f-0085e0bad6c6" providerId="ADAL" clId="{14FE2F80-3EAA-4475-ABAE-86F0BB9FB022}" dt="2020-08-16T14:38:18.464" v="377" actId="47"/>
        <pc:sldMkLst>
          <pc:docMk/>
          <pc:sldMk cId="0" sldId="289"/>
        </pc:sldMkLst>
        <pc:spChg chg="mod">
          <ac:chgData name="Dr. Zubair Shah" userId="c6492983-8ddd-4135-b34f-0085e0bad6c6" providerId="ADAL" clId="{14FE2F80-3EAA-4475-ABAE-86F0BB9FB022}" dt="2020-08-16T14:36:50.038" v="371" actId="27636"/>
          <ac:spMkLst>
            <pc:docMk/>
            <pc:sldMk cId="0" sldId="289"/>
            <ac:spMk id="10243" creationId="{671F2506-54D0-43D3-9C65-258999E23B78}"/>
          </ac:spMkLst>
        </pc:spChg>
      </pc:sldChg>
      <pc:sldChg chg="add del">
        <pc:chgData name="Dr. Zubair Shah" userId="c6492983-8ddd-4135-b34f-0085e0bad6c6" providerId="ADAL" clId="{14FE2F80-3EAA-4475-ABAE-86F0BB9FB022}" dt="2020-08-20T13:23:40.102" v="6852" actId="47"/>
        <pc:sldMkLst>
          <pc:docMk/>
          <pc:sldMk cId="1575197430" sldId="289"/>
        </pc:sldMkLst>
      </pc:sldChg>
      <pc:sldChg chg="modSp add mod modTransition">
        <pc:chgData name="Dr. Zubair Shah" userId="c6492983-8ddd-4135-b34f-0085e0bad6c6" providerId="ADAL" clId="{14FE2F80-3EAA-4475-ABAE-86F0BB9FB022}" dt="2020-08-20T09:55:49.758" v="4263" actId="20577"/>
        <pc:sldMkLst>
          <pc:docMk/>
          <pc:sldMk cId="0" sldId="290"/>
        </pc:sldMkLst>
        <pc:spChg chg="mod">
          <ac:chgData name="Dr. Zubair Shah" userId="c6492983-8ddd-4135-b34f-0085e0bad6c6" providerId="ADAL" clId="{14FE2F80-3EAA-4475-ABAE-86F0BB9FB022}" dt="2020-08-20T09:53:58.591" v="4166"/>
          <ac:spMkLst>
            <pc:docMk/>
            <pc:sldMk cId="0" sldId="290"/>
            <ac:spMk id="11266" creationId="{78CA54CF-F6C7-4722-92E7-97CE5CB3B4F3}"/>
          </ac:spMkLst>
        </pc:spChg>
        <pc:spChg chg="mod">
          <ac:chgData name="Dr. Zubair Shah" userId="c6492983-8ddd-4135-b34f-0085e0bad6c6" providerId="ADAL" clId="{14FE2F80-3EAA-4475-ABAE-86F0BB9FB022}" dt="2020-08-20T09:55:49.758" v="4263" actId="20577"/>
          <ac:spMkLst>
            <pc:docMk/>
            <pc:sldMk cId="0" sldId="290"/>
            <ac:spMk id="11267" creationId="{55827FF0-2137-4DB7-83C8-A1790003DC94}"/>
          </ac:spMkLst>
        </pc:spChg>
      </pc:sldChg>
      <pc:sldChg chg="add del modTransition">
        <pc:chgData name="Dr. Zubair Shah" userId="c6492983-8ddd-4135-b34f-0085e0bad6c6" providerId="ADAL" clId="{14FE2F80-3EAA-4475-ABAE-86F0BB9FB022}" dt="2020-08-16T14:38:50.495" v="380" actId="2696"/>
        <pc:sldMkLst>
          <pc:docMk/>
          <pc:sldMk cId="0" sldId="291"/>
        </pc:sldMkLst>
      </pc:sldChg>
      <pc:sldChg chg="add del">
        <pc:chgData name="Dr. Zubair Shah" userId="c6492983-8ddd-4135-b34f-0085e0bad6c6" providerId="ADAL" clId="{14FE2F80-3EAA-4475-ABAE-86F0BB9FB022}" dt="2020-08-20T13:23:44.189" v="6854" actId="47"/>
        <pc:sldMkLst>
          <pc:docMk/>
          <pc:sldMk cId="1896459338" sldId="291"/>
        </pc:sldMkLst>
      </pc:sldChg>
      <pc:sldChg chg="add ord modTransition">
        <pc:chgData name="Dr. Zubair Shah" userId="c6492983-8ddd-4135-b34f-0085e0bad6c6" providerId="ADAL" clId="{14FE2F80-3EAA-4475-ABAE-86F0BB9FB022}" dt="2020-08-18T14:45:54.423" v="3715"/>
        <pc:sldMkLst>
          <pc:docMk/>
          <pc:sldMk cId="0" sldId="292"/>
        </pc:sldMkLst>
      </pc:sldChg>
      <pc:sldChg chg="add ord modTransition">
        <pc:chgData name="Dr. Zubair Shah" userId="c6492983-8ddd-4135-b34f-0085e0bad6c6" providerId="ADAL" clId="{14FE2F80-3EAA-4475-ABAE-86F0BB9FB022}" dt="2020-08-18T14:45:54.423" v="3715"/>
        <pc:sldMkLst>
          <pc:docMk/>
          <pc:sldMk cId="0" sldId="293"/>
        </pc:sldMkLst>
      </pc:sldChg>
      <pc:sldChg chg="add del modTransition">
        <pc:chgData name="Dr. Zubair Shah" userId="c6492983-8ddd-4135-b34f-0085e0bad6c6" providerId="ADAL" clId="{14FE2F80-3EAA-4475-ABAE-86F0BB9FB022}" dt="2020-08-16T14:39:19.714" v="383" actId="47"/>
        <pc:sldMkLst>
          <pc:docMk/>
          <pc:sldMk cId="0" sldId="294"/>
        </pc:sldMkLst>
      </pc:sldChg>
      <pc:sldChg chg="add del">
        <pc:chgData name="Dr. Zubair Shah" userId="c6492983-8ddd-4135-b34f-0085e0bad6c6" providerId="ADAL" clId="{14FE2F80-3EAA-4475-ABAE-86F0BB9FB022}" dt="2020-08-20T13:23:47.468" v="6857" actId="47"/>
        <pc:sldMkLst>
          <pc:docMk/>
          <pc:sldMk cId="3228981345" sldId="294"/>
        </pc:sldMkLst>
      </pc:sldChg>
      <pc:sldChg chg="add">
        <pc:chgData name="Dr. Zubair Shah" userId="c6492983-8ddd-4135-b34f-0085e0bad6c6" providerId="ADAL" clId="{14FE2F80-3EAA-4475-ABAE-86F0BB9FB022}" dt="2020-08-20T13:14:52.661" v="6821"/>
        <pc:sldMkLst>
          <pc:docMk/>
          <pc:sldMk cId="2874579601" sldId="295"/>
        </pc:sldMkLst>
      </pc:sldChg>
      <pc:sldChg chg="add del modTransition">
        <pc:chgData name="Dr. Zubair Shah" userId="c6492983-8ddd-4135-b34f-0085e0bad6c6" providerId="ADAL" clId="{14FE2F80-3EAA-4475-ABAE-86F0BB9FB022}" dt="2020-08-20T13:05:39.708" v="6818" actId="47"/>
        <pc:sldMkLst>
          <pc:docMk/>
          <pc:sldMk cId="0" sldId="296"/>
        </pc:sldMkLst>
      </pc:sldChg>
      <pc:sldChg chg="add del">
        <pc:chgData name="Dr. Zubair Shah" userId="c6492983-8ddd-4135-b34f-0085e0bad6c6" providerId="ADAL" clId="{14FE2F80-3EAA-4475-ABAE-86F0BB9FB022}" dt="2020-08-20T13:25:24.484" v="6858" actId="47"/>
        <pc:sldMkLst>
          <pc:docMk/>
          <pc:sldMk cId="1751897669" sldId="296"/>
        </pc:sldMkLst>
      </pc:sldChg>
      <pc:sldChg chg="modSp new mod">
        <pc:chgData name="Dr. Zubair Shah" userId="c6492983-8ddd-4135-b34f-0085e0bad6c6" providerId="ADAL" clId="{14FE2F80-3EAA-4475-ABAE-86F0BB9FB022}" dt="2020-08-23T13:15:37.793" v="7285" actId="20577"/>
        <pc:sldMkLst>
          <pc:docMk/>
          <pc:sldMk cId="704605110" sldId="297"/>
        </pc:sldMkLst>
        <pc:spChg chg="mod">
          <ac:chgData name="Dr. Zubair Shah" userId="c6492983-8ddd-4135-b34f-0085e0bad6c6" providerId="ADAL" clId="{14FE2F80-3EAA-4475-ABAE-86F0BB9FB022}" dt="2020-08-17T09:19:07.815" v="1035"/>
          <ac:spMkLst>
            <pc:docMk/>
            <pc:sldMk cId="704605110" sldId="297"/>
            <ac:spMk id="2" creationId="{FCE70BE7-2CD0-4C1D-9803-48FA275106C8}"/>
          </ac:spMkLst>
        </pc:spChg>
        <pc:spChg chg="mod">
          <ac:chgData name="Dr. Zubair Shah" userId="c6492983-8ddd-4135-b34f-0085e0bad6c6" providerId="ADAL" clId="{14FE2F80-3EAA-4475-ABAE-86F0BB9FB022}" dt="2020-08-23T13:15:37.793" v="7285" actId="20577"/>
          <ac:spMkLst>
            <pc:docMk/>
            <pc:sldMk cId="704605110" sldId="297"/>
            <ac:spMk id="3" creationId="{F63F5B27-642D-429A-A02E-B9C967DCFD60}"/>
          </ac:spMkLst>
        </pc:spChg>
      </pc:sldChg>
      <pc:sldChg chg="modSp new mod">
        <pc:chgData name="Dr. Zubair Shah" userId="c6492983-8ddd-4135-b34f-0085e0bad6c6" providerId="ADAL" clId="{14FE2F80-3EAA-4475-ABAE-86F0BB9FB022}" dt="2020-08-17T10:42:24.656" v="2594"/>
        <pc:sldMkLst>
          <pc:docMk/>
          <pc:sldMk cId="2601113540" sldId="298"/>
        </pc:sldMkLst>
        <pc:spChg chg="mod">
          <ac:chgData name="Dr. Zubair Shah" userId="c6492983-8ddd-4135-b34f-0085e0bad6c6" providerId="ADAL" clId="{14FE2F80-3EAA-4475-ABAE-86F0BB9FB022}" dt="2020-08-17T10:21:53.508" v="2407" actId="5793"/>
          <ac:spMkLst>
            <pc:docMk/>
            <pc:sldMk cId="2601113540" sldId="298"/>
            <ac:spMk id="2" creationId="{97337B41-DEDD-4B40-A81B-A78666D0F7A1}"/>
          </ac:spMkLst>
        </pc:spChg>
        <pc:spChg chg="mod">
          <ac:chgData name="Dr. Zubair Shah" userId="c6492983-8ddd-4135-b34f-0085e0bad6c6" providerId="ADAL" clId="{14FE2F80-3EAA-4475-ABAE-86F0BB9FB022}" dt="2020-08-17T10:42:24.656" v="2594"/>
          <ac:spMkLst>
            <pc:docMk/>
            <pc:sldMk cId="2601113540" sldId="298"/>
            <ac:spMk id="3" creationId="{60E8FD50-50F7-4EEA-BE9A-62C7EE0AC8F7}"/>
          </ac:spMkLst>
        </pc:spChg>
      </pc:sldChg>
      <pc:sldChg chg="modSp new mod">
        <pc:chgData name="Dr. Zubair Shah" userId="c6492983-8ddd-4135-b34f-0085e0bad6c6" providerId="ADAL" clId="{14FE2F80-3EAA-4475-ABAE-86F0BB9FB022}" dt="2020-08-17T10:35:29.179" v="2545" actId="20577"/>
        <pc:sldMkLst>
          <pc:docMk/>
          <pc:sldMk cId="3779141226" sldId="299"/>
        </pc:sldMkLst>
        <pc:spChg chg="mod">
          <ac:chgData name="Dr. Zubair Shah" userId="c6492983-8ddd-4135-b34f-0085e0bad6c6" providerId="ADAL" clId="{14FE2F80-3EAA-4475-ABAE-86F0BB9FB022}" dt="2020-08-17T10:22:02.416" v="2408"/>
          <ac:spMkLst>
            <pc:docMk/>
            <pc:sldMk cId="3779141226" sldId="299"/>
            <ac:spMk id="2" creationId="{9ACF1894-7BE2-465C-AEC4-C7A883749618}"/>
          </ac:spMkLst>
        </pc:spChg>
        <pc:spChg chg="mod">
          <ac:chgData name="Dr. Zubair Shah" userId="c6492983-8ddd-4135-b34f-0085e0bad6c6" providerId="ADAL" clId="{14FE2F80-3EAA-4475-ABAE-86F0BB9FB022}" dt="2020-08-17T10:35:29.179" v="2545" actId="20577"/>
          <ac:spMkLst>
            <pc:docMk/>
            <pc:sldMk cId="3779141226" sldId="299"/>
            <ac:spMk id="3" creationId="{5A20A397-CDB4-4628-ABFD-E29B961EF1A3}"/>
          </ac:spMkLst>
        </pc:spChg>
      </pc:sldChg>
      <pc:sldChg chg="delSp modSp add">
        <pc:chgData name="Dr. Zubair Shah" userId="c6492983-8ddd-4135-b34f-0085e0bad6c6" providerId="ADAL" clId="{14FE2F80-3EAA-4475-ABAE-86F0BB9FB022}" dt="2020-08-17T10:40:03.276" v="2559" actId="1076"/>
        <pc:sldMkLst>
          <pc:docMk/>
          <pc:sldMk cId="0" sldId="300"/>
        </pc:sldMkLst>
        <pc:spChg chg="del mod">
          <ac:chgData name="Dr. Zubair Shah" userId="c6492983-8ddd-4135-b34f-0085e0bad6c6" providerId="ADAL" clId="{14FE2F80-3EAA-4475-ABAE-86F0BB9FB022}" dt="2020-08-17T10:39:07.023" v="2551" actId="478"/>
          <ac:spMkLst>
            <pc:docMk/>
            <pc:sldMk cId="0" sldId="300"/>
            <ac:spMk id="47106" creationId="{8BDC8D94-5FE2-C643-96EC-91C20835827F}"/>
          </ac:spMkLst>
        </pc:spChg>
        <pc:spChg chg="mod">
          <ac:chgData name="Dr. Zubair Shah" userId="c6492983-8ddd-4135-b34f-0085e0bad6c6" providerId="ADAL" clId="{14FE2F80-3EAA-4475-ABAE-86F0BB9FB022}" dt="2020-08-17T10:39:58.564" v="2558" actId="1076"/>
          <ac:spMkLst>
            <pc:docMk/>
            <pc:sldMk cId="0" sldId="300"/>
            <ac:spMk id="47109" creationId="{E4E55985-BC99-5946-AC0E-5C1A18A6B90D}"/>
          </ac:spMkLst>
        </pc:spChg>
        <pc:spChg chg="del mod">
          <ac:chgData name="Dr. Zubair Shah" userId="c6492983-8ddd-4135-b34f-0085e0bad6c6" providerId="ADAL" clId="{14FE2F80-3EAA-4475-ABAE-86F0BB9FB022}" dt="2020-08-17T10:39:54.249" v="2557" actId="478"/>
          <ac:spMkLst>
            <pc:docMk/>
            <pc:sldMk cId="0" sldId="300"/>
            <ac:spMk id="47113" creationId="{DFCC2D4B-D366-434A-B815-B0A61A47706A}"/>
          </ac:spMkLst>
        </pc:spChg>
        <pc:spChg chg="mod">
          <ac:chgData name="Dr. Zubair Shah" userId="c6492983-8ddd-4135-b34f-0085e0bad6c6" providerId="ADAL" clId="{14FE2F80-3EAA-4475-ABAE-86F0BB9FB022}" dt="2020-08-17T10:40:03.276" v="2559" actId="1076"/>
          <ac:spMkLst>
            <pc:docMk/>
            <pc:sldMk cId="0" sldId="300"/>
            <ac:spMk id="47114" creationId="{2F366E2D-719C-0240-9DD5-E4C154A03FA8}"/>
          </ac:spMkLst>
        </pc:spChg>
        <pc:picChg chg="mod">
          <ac:chgData name="Dr. Zubair Shah" userId="c6492983-8ddd-4135-b34f-0085e0bad6c6" providerId="ADAL" clId="{14FE2F80-3EAA-4475-ABAE-86F0BB9FB022}" dt="2020-08-17T10:39:00.416" v="2550" actId="207"/>
          <ac:picMkLst>
            <pc:docMk/>
            <pc:sldMk cId="0" sldId="300"/>
            <ac:picMk id="47112" creationId="{072EFAAA-C005-4843-A24E-C3305B833F74}"/>
          </ac:picMkLst>
        </pc:picChg>
      </pc:sldChg>
      <pc:sldChg chg="delSp modSp add">
        <pc:chgData name="Dr. Zubair Shah" userId="c6492983-8ddd-4135-b34f-0085e0bad6c6" providerId="ADAL" clId="{14FE2F80-3EAA-4475-ABAE-86F0BB9FB022}" dt="2020-08-17T10:44:46.011" v="2619" actId="14100"/>
        <pc:sldMkLst>
          <pc:docMk/>
          <pc:sldMk cId="0" sldId="301"/>
        </pc:sldMkLst>
        <pc:spChg chg="del">
          <ac:chgData name="Dr. Zubair Shah" userId="c6492983-8ddd-4135-b34f-0085e0bad6c6" providerId="ADAL" clId="{14FE2F80-3EAA-4475-ABAE-86F0BB9FB022}" dt="2020-08-17T10:40:55.016" v="2564" actId="478"/>
          <ac:spMkLst>
            <pc:docMk/>
            <pc:sldMk cId="0" sldId="301"/>
            <ac:spMk id="48130" creationId="{2C7812CA-B12D-2443-9B4E-353A2BAA29B8}"/>
          </ac:spMkLst>
        </pc:spChg>
        <pc:spChg chg="mod">
          <ac:chgData name="Dr. Zubair Shah" userId="c6492983-8ddd-4135-b34f-0085e0bad6c6" providerId="ADAL" clId="{14FE2F80-3EAA-4475-ABAE-86F0BB9FB022}" dt="2020-08-17T10:40:52.964" v="2563" actId="1076"/>
          <ac:spMkLst>
            <pc:docMk/>
            <pc:sldMk cId="0" sldId="301"/>
            <ac:spMk id="48132" creationId="{3D68B36E-4F21-F146-BABE-7409D45601C4}"/>
          </ac:spMkLst>
        </pc:spChg>
        <pc:spChg chg="del mod">
          <ac:chgData name="Dr. Zubair Shah" userId="c6492983-8ddd-4135-b34f-0085e0bad6c6" providerId="ADAL" clId="{14FE2F80-3EAA-4475-ABAE-86F0BB9FB022}" dt="2020-08-17T10:40:49.648" v="2562" actId="478"/>
          <ac:spMkLst>
            <pc:docMk/>
            <pc:sldMk cId="0" sldId="301"/>
            <ac:spMk id="48135" creationId="{FCC3882D-CAA1-C54E-91F9-88E996C32782}"/>
          </ac:spMkLst>
        </pc:spChg>
        <pc:picChg chg="mod">
          <ac:chgData name="Dr. Zubair Shah" userId="c6492983-8ddd-4135-b34f-0085e0bad6c6" providerId="ADAL" clId="{14FE2F80-3EAA-4475-ABAE-86F0BB9FB022}" dt="2020-08-17T10:44:46.011" v="2619" actId="14100"/>
          <ac:picMkLst>
            <pc:docMk/>
            <pc:sldMk cId="0" sldId="301"/>
            <ac:picMk id="48134" creationId="{B4971FED-8B70-4C38-9172-02BFE23559C2}"/>
          </ac:picMkLst>
        </pc:picChg>
      </pc:sldChg>
      <pc:sldChg chg="addSp delSp modSp add mod">
        <pc:chgData name="Dr. Zubair Shah" userId="c6492983-8ddd-4135-b34f-0085e0bad6c6" providerId="ADAL" clId="{14FE2F80-3EAA-4475-ABAE-86F0BB9FB022}" dt="2020-08-23T13:24:32.546" v="7315" actId="478"/>
        <pc:sldMkLst>
          <pc:docMk/>
          <pc:sldMk cId="0" sldId="302"/>
        </pc:sldMkLst>
        <pc:spChg chg="add del mod">
          <ac:chgData name="Dr. Zubair Shah" userId="c6492983-8ddd-4135-b34f-0085e0bad6c6" providerId="ADAL" clId="{14FE2F80-3EAA-4475-ABAE-86F0BB9FB022}" dt="2020-08-23T13:24:32.546" v="7315" actId="478"/>
          <ac:spMkLst>
            <pc:docMk/>
            <pc:sldMk cId="0" sldId="302"/>
            <ac:spMk id="2" creationId="{424CE526-9FA5-4536-A47F-64F72E2246E3}"/>
          </ac:spMkLst>
        </pc:spChg>
        <pc:spChg chg="add mod">
          <ac:chgData name="Dr. Zubair Shah" userId="c6492983-8ddd-4135-b34f-0085e0bad6c6" providerId="ADAL" clId="{14FE2F80-3EAA-4475-ABAE-86F0BB9FB022}" dt="2020-08-17T10:45:46.971" v="2628"/>
          <ac:spMkLst>
            <pc:docMk/>
            <pc:sldMk cId="0" sldId="302"/>
            <ac:spMk id="6" creationId="{33015518-2320-46CD-A15C-814E4A35296C}"/>
          </ac:spMkLst>
        </pc:spChg>
        <pc:spChg chg="del">
          <ac:chgData name="Dr. Zubair Shah" userId="c6492983-8ddd-4135-b34f-0085e0bad6c6" providerId="ADAL" clId="{14FE2F80-3EAA-4475-ABAE-86F0BB9FB022}" dt="2020-08-17T10:44:59.234" v="2621" actId="478"/>
          <ac:spMkLst>
            <pc:docMk/>
            <pc:sldMk cId="0" sldId="302"/>
            <ac:spMk id="50178" creationId="{D44454C0-4E97-3E4D-B854-11203BFB6C77}"/>
          </ac:spMkLst>
        </pc:spChg>
        <pc:spChg chg="del">
          <ac:chgData name="Dr. Zubair Shah" userId="c6492983-8ddd-4135-b34f-0085e0bad6c6" providerId="ADAL" clId="{14FE2F80-3EAA-4475-ABAE-86F0BB9FB022}" dt="2020-08-17T10:45:45.968" v="2627" actId="478"/>
          <ac:spMkLst>
            <pc:docMk/>
            <pc:sldMk cId="0" sldId="302"/>
            <ac:spMk id="50180" creationId="{26EA094F-9C01-C94F-A2D3-340A02FB9E5D}"/>
          </ac:spMkLst>
        </pc:spChg>
        <pc:spChg chg="mod">
          <ac:chgData name="Dr. Zubair Shah" userId="c6492983-8ddd-4135-b34f-0085e0bad6c6" providerId="ADAL" clId="{14FE2F80-3EAA-4475-ABAE-86F0BB9FB022}" dt="2020-08-23T13:21:45.599" v="7312"/>
          <ac:spMkLst>
            <pc:docMk/>
            <pc:sldMk cId="0" sldId="302"/>
            <ac:spMk id="50184" creationId="{44B14D46-9DDB-D34B-A170-8721BD50EC6D}"/>
          </ac:spMkLst>
        </pc:spChg>
        <pc:picChg chg="mod">
          <ac:chgData name="Dr. Zubair Shah" userId="c6492983-8ddd-4135-b34f-0085e0bad6c6" providerId="ADAL" clId="{14FE2F80-3EAA-4475-ABAE-86F0BB9FB022}" dt="2020-08-17T10:52:58.146" v="2702" actId="1076"/>
          <ac:picMkLst>
            <pc:docMk/>
            <pc:sldMk cId="0" sldId="302"/>
            <ac:picMk id="50183" creationId="{9ED4CEF1-C042-4D07-B826-4774FF0FFC3F}"/>
          </ac:picMkLst>
        </pc:picChg>
      </pc:sldChg>
      <pc:sldChg chg="modSp add mod">
        <pc:chgData name="Dr. Zubair Shah" userId="c6492983-8ddd-4135-b34f-0085e0bad6c6" providerId="ADAL" clId="{14FE2F80-3EAA-4475-ABAE-86F0BB9FB022}" dt="2020-08-17T10:50:48.740" v="2687" actId="15"/>
        <pc:sldMkLst>
          <pc:docMk/>
          <pc:sldMk cId="0" sldId="303"/>
        </pc:sldMkLst>
        <pc:spChg chg="mod">
          <ac:chgData name="Dr. Zubair Shah" userId="c6492983-8ddd-4135-b34f-0085e0bad6c6" providerId="ADAL" clId="{14FE2F80-3EAA-4475-ABAE-86F0BB9FB022}" dt="2020-08-17T10:50:48.740" v="2687" actId="15"/>
          <ac:spMkLst>
            <pc:docMk/>
            <pc:sldMk cId="0" sldId="303"/>
            <ac:spMk id="97283" creationId="{4E90A914-1709-084C-BC97-A8887FE853AE}"/>
          </ac:spMkLst>
        </pc:spChg>
      </pc:sldChg>
      <pc:sldChg chg="modSp add mod">
        <pc:chgData name="Dr. Zubair Shah" userId="c6492983-8ddd-4135-b34f-0085e0bad6c6" providerId="ADAL" clId="{14FE2F80-3EAA-4475-ABAE-86F0BB9FB022}" dt="2020-08-17T10:51:29.537" v="2695" actId="27636"/>
        <pc:sldMkLst>
          <pc:docMk/>
          <pc:sldMk cId="0" sldId="304"/>
        </pc:sldMkLst>
        <pc:spChg chg="mod">
          <ac:chgData name="Dr. Zubair Shah" userId="c6492983-8ddd-4135-b34f-0085e0bad6c6" providerId="ADAL" clId="{14FE2F80-3EAA-4475-ABAE-86F0BB9FB022}" dt="2020-08-17T10:51:29.537" v="2695" actId="27636"/>
          <ac:spMkLst>
            <pc:docMk/>
            <pc:sldMk cId="0" sldId="304"/>
            <ac:spMk id="106499" creationId="{5E45B8A0-1744-244E-A337-F1B0C00F671A}"/>
          </ac:spMkLst>
        </pc:spChg>
      </pc:sldChg>
      <pc:sldChg chg="add del">
        <pc:chgData name="Dr. Zubair Shah" userId="c6492983-8ddd-4135-b34f-0085e0bad6c6" providerId="ADAL" clId="{14FE2F80-3EAA-4475-ABAE-86F0BB9FB022}" dt="2020-08-17T10:52:18.102" v="2701" actId="47"/>
        <pc:sldMkLst>
          <pc:docMk/>
          <pc:sldMk cId="640139863" sldId="305"/>
        </pc:sldMkLst>
      </pc:sldChg>
      <pc:sldChg chg="new del">
        <pc:chgData name="Dr. Zubair Shah" userId="c6492983-8ddd-4135-b34f-0085e0bad6c6" providerId="ADAL" clId="{14FE2F80-3EAA-4475-ABAE-86F0BB9FB022}" dt="2020-08-17T10:44:06.949" v="2608" actId="47"/>
        <pc:sldMkLst>
          <pc:docMk/>
          <pc:sldMk cId="1419185400" sldId="306"/>
        </pc:sldMkLst>
      </pc:sldChg>
      <pc:sldChg chg="add del">
        <pc:chgData name="Dr. Zubair Shah" userId="c6492983-8ddd-4135-b34f-0085e0bad6c6" providerId="ADAL" clId="{14FE2F80-3EAA-4475-ABAE-86F0BB9FB022}" dt="2020-08-20T13:25:24.484" v="6858" actId="47"/>
        <pc:sldMkLst>
          <pc:docMk/>
          <pc:sldMk cId="2503172498" sldId="306"/>
        </pc:sldMkLst>
      </pc:sldChg>
      <pc:sldChg chg="modSp new mod ord">
        <pc:chgData name="Dr. Zubair Shah" userId="c6492983-8ddd-4135-b34f-0085e0bad6c6" providerId="ADAL" clId="{14FE2F80-3EAA-4475-ABAE-86F0BB9FB022}" dt="2020-08-17T10:44:32.787" v="2615"/>
        <pc:sldMkLst>
          <pc:docMk/>
          <pc:sldMk cId="3126260818" sldId="307"/>
        </pc:sldMkLst>
        <pc:spChg chg="mod">
          <ac:chgData name="Dr. Zubair Shah" userId="c6492983-8ddd-4135-b34f-0085e0bad6c6" providerId="ADAL" clId="{14FE2F80-3EAA-4475-ABAE-86F0BB9FB022}" dt="2020-08-17T10:44:32.787" v="2615"/>
          <ac:spMkLst>
            <pc:docMk/>
            <pc:sldMk cId="3126260818" sldId="307"/>
            <ac:spMk id="2" creationId="{17C0C062-46F5-426A-9D20-2D84C3EE7EEE}"/>
          </ac:spMkLst>
        </pc:spChg>
        <pc:spChg chg="mod">
          <ac:chgData name="Dr. Zubair Shah" userId="c6492983-8ddd-4135-b34f-0085e0bad6c6" providerId="ADAL" clId="{14FE2F80-3EAA-4475-ABAE-86F0BB9FB022}" dt="2020-08-17T10:44:23.595" v="2614" actId="12"/>
          <ac:spMkLst>
            <pc:docMk/>
            <pc:sldMk cId="3126260818" sldId="307"/>
            <ac:spMk id="3" creationId="{28EF89A6-2D9C-4420-9148-CD56D99B1423}"/>
          </ac:spMkLst>
        </pc:spChg>
      </pc:sldChg>
      <pc:sldChg chg="modSp add mod">
        <pc:chgData name="Dr. Zubair Shah" userId="c6492983-8ddd-4135-b34f-0085e0bad6c6" providerId="ADAL" clId="{14FE2F80-3EAA-4475-ABAE-86F0BB9FB022}" dt="2020-08-17T10:54:55.938" v="2711" actId="1076"/>
        <pc:sldMkLst>
          <pc:docMk/>
          <pc:sldMk cId="0" sldId="308"/>
        </pc:sldMkLst>
        <pc:spChg chg="mod">
          <ac:chgData name="Dr. Zubair Shah" userId="c6492983-8ddd-4135-b34f-0085e0bad6c6" providerId="ADAL" clId="{14FE2F80-3EAA-4475-ABAE-86F0BB9FB022}" dt="2020-08-17T10:54:52.121" v="2710" actId="1076"/>
          <ac:spMkLst>
            <pc:docMk/>
            <pc:sldMk cId="0" sldId="308"/>
            <ac:spMk id="52226" creationId="{07BB4CB1-565E-1B4E-BFF6-F898C6AB78FD}"/>
          </ac:spMkLst>
        </pc:spChg>
        <pc:spChg chg="mod">
          <ac:chgData name="Dr. Zubair Shah" userId="c6492983-8ddd-4135-b34f-0085e0bad6c6" providerId="ADAL" clId="{14FE2F80-3EAA-4475-ABAE-86F0BB9FB022}" dt="2020-08-17T10:54:55.938" v="2711" actId="1076"/>
          <ac:spMkLst>
            <pc:docMk/>
            <pc:sldMk cId="0" sldId="308"/>
            <ac:spMk id="52228" creationId="{CB964973-30F0-CE41-9246-5F24B0B1A586}"/>
          </ac:spMkLst>
        </pc:spChg>
        <pc:picChg chg="mod">
          <ac:chgData name="Dr. Zubair Shah" userId="c6492983-8ddd-4135-b34f-0085e0bad6c6" providerId="ADAL" clId="{14FE2F80-3EAA-4475-ABAE-86F0BB9FB022}" dt="2020-08-17T10:54:47.834" v="2709" actId="1076"/>
          <ac:picMkLst>
            <pc:docMk/>
            <pc:sldMk cId="0" sldId="308"/>
            <ac:picMk id="52231" creationId="{5D7D5CEC-B33B-6C45-A3E5-7E0E7810D61C}"/>
          </ac:picMkLst>
        </pc:picChg>
      </pc:sldChg>
      <pc:sldChg chg="addSp delSp modSp new mod ord">
        <pc:chgData name="Dr. Zubair Shah" userId="c6492983-8ddd-4135-b34f-0085e0bad6c6" providerId="ADAL" clId="{14FE2F80-3EAA-4475-ABAE-86F0BB9FB022}" dt="2020-08-20T09:53:15.993" v="4150" actId="20577"/>
        <pc:sldMkLst>
          <pc:docMk/>
          <pc:sldMk cId="521856532" sldId="309"/>
        </pc:sldMkLst>
        <pc:spChg chg="del">
          <ac:chgData name="Dr. Zubair Shah" userId="c6492983-8ddd-4135-b34f-0085e0bad6c6" providerId="ADAL" clId="{14FE2F80-3EAA-4475-ABAE-86F0BB9FB022}" dt="2020-08-18T13:46:01.821" v="2739" actId="478"/>
          <ac:spMkLst>
            <pc:docMk/>
            <pc:sldMk cId="521856532" sldId="309"/>
            <ac:spMk id="2" creationId="{1E6BC305-BC8F-49A5-822E-A9B375A0B098}"/>
          </ac:spMkLst>
        </pc:spChg>
        <pc:spChg chg="del mod">
          <ac:chgData name="Dr. Zubair Shah" userId="c6492983-8ddd-4135-b34f-0085e0bad6c6" providerId="ADAL" clId="{14FE2F80-3EAA-4475-ABAE-86F0BB9FB022}" dt="2020-08-18T13:45:46.619" v="2737" actId="478"/>
          <ac:spMkLst>
            <pc:docMk/>
            <pc:sldMk cId="521856532" sldId="309"/>
            <ac:spMk id="3" creationId="{5A0CAAEE-79A3-46B9-AC13-D7344BF333F2}"/>
          </ac:spMkLst>
        </pc:spChg>
        <pc:spChg chg="add del mod">
          <ac:chgData name="Dr. Zubair Shah" userId="c6492983-8ddd-4135-b34f-0085e0bad6c6" providerId="ADAL" clId="{14FE2F80-3EAA-4475-ABAE-86F0BB9FB022}" dt="2020-08-18T13:45:48.924" v="2738" actId="478"/>
          <ac:spMkLst>
            <pc:docMk/>
            <pc:sldMk cId="521856532" sldId="309"/>
            <ac:spMk id="5" creationId="{8D96610A-1B1C-4F92-8A21-43B69EF0BD7E}"/>
          </ac:spMkLst>
        </pc:spChg>
        <pc:spChg chg="add mod">
          <ac:chgData name="Dr. Zubair Shah" userId="c6492983-8ddd-4135-b34f-0085e0bad6c6" providerId="ADAL" clId="{14FE2F80-3EAA-4475-ABAE-86F0BB9FB022}" dt="2020-08-20T09:53:15.993" v="4150" actId="20577"/>
          <ac:spMkLst>
            <pc:docMk/>
            <pc:sldMk cId="521856532" sldId="309"/>
            <ac:spMk id="6" creationId="{1535DFE1-646A-4EE8-9A93-AA0677AF6481}"/>
          </ac:spMkLst>
        </pc:spChg>
        <pc:spChg chg="add mod">
          <ac:chgData name="Dr. Zubair Shah" userId="c6492983-8ddd-4135-b34f-0085e0bad6c6" providerId="ADAL" clId="{14FE2F80-3EAA-4475-ABAE-86F0BB9FB022}" dt="2020-08-18T14:16:13.982" v="3048" actId="20577"/>
          <ac:spMkLst>
            <pc:docMk/>
            <pc:sldMk cId="521856532" sldId="309"/>
            <ac:spMk id="7" creationId="{D05EB102-64CF-442D-99C5-D06FEAD98558}"/>
          </ac:spMkLst>
        </pc:spChg>
        <pc:spChg chg="add mod">
          <ac:chgData name="Dr. Zubair Shah" userId="c6492983-8ddd-4135-b34f-0085e0bad6c6" providerId="ADAL" clId="{14FE2F80-3EAA-4475-ABAE-86F0BB9FB022}" dt="2020-08-18T14:06:03.635" v="2919" actId="14100"/>
          <ac:spMkLst>
            <pc:docMk/>
            <pc:sldMk cId="521856532" sldId="309"/>
            <ac:spMk id="8" creationId="{7FDDF93F-5B1B-4780-B643-513D977F74EB}"/>
          </ac:spMkLst>
        </pc:spChg>
        <pc:spChg chg="add mod">
          <ac:chgData name="Dr. Zubair Shah" userId="c6492983-8ddd-4135-b34f-0085e0bad6c6" providerId="ADAL" clId="{14FE2F80-3EAA-4475-ABAE-86F0BB9FB022}" dt="2020-08-18T14:05:55.699" v="2917" actId="14100"/>
          <ac:spMkLst>
            <pc:docMk/>
            <pc:sldMk cId="521856532" sldId="309"/>
            <ac:spMk id="9" creationId="{0AC3BB74-368C-4748-8B98-C2E4DBC9337F}"/>
          </ac:spMkLst>
        </pc:spChg>
        <pc:spChg chg="add del mod">
          <ac:chgData name="Dr. Zubair Shah" userId="c6492983-8ddd-4135-b34f-0085e0bad6c6" providerId="ADAL" clId="{14FE2F80-3EAA-4475-ABAE-86F0BB9FB022}" dt="2020-08-18T13:50:09.048" v="2779" actId="478"/>
          <ac:spMkLst>
            <pc:docMk/>
            <pc:sldMk cId="521856532" sldId="309"/>
            <ac:spMk id="10" creationId="{E00B71F6-4C4D-4CE8-B1D9-2428BB22C5CE}"/>
          </ac:spMkLst>
        </pc:spChg>
        <pc:spChg chg="add del mod">
          <ac:chgData name="Dr. Zubair Shah" userId="c6492983-8ddd-4135-b34f-0085e0bad6c6" providerId="ADAL" clId="{14FE2F80-3EAA-4475-ABAE-86F0BB9FB022}" dt="2020-08-18T13:50:10.702" v="2780" actId="478"/>
          <ac:spMkLst>
            <pc:docMk/>
            <pc:sldMk cId="521856532" sldId="309"/>
            <ac:spMk id="11" creationId="{32F2AF04-58D9-42C2-A3DB-B2456E7C4344}"/>
          </ac:spMkLst>
        </pc:spChg>
        <pc:spChg chg="add del mod">
          <ac:chgData name="Dr. Zubair Shah" userId="c6492983-8ddd-4135-b34f-0085e0bad6c6" providerId="ADAL" clId="{14FE2F80-3EAA-4475-ABAE-86F0BB9FB022}" dt="2020-08-18T13:50:12.199" v="2781" actId="478"/>
          <ac:spMkLst>
            <pc:docMk/>
            <pc:sldMk cId="521856532" sldId="309"/>
            <ac:spMk id="12" creationId="{D222D1F0-1F5E-406F-ADA3-FE8068120B31}"/>
          </ac:spMkLst>
        </pc:spChg>
        <pc:spChg chg="add mod">
          <ac:chgData name="Dr. Zubair Shah" userId="c6492983-8ddd-4135-b34f-0085e0bad6c6" providerId="ADAL" clId="{14FE2F80-3EAA-4475-ABAE-86F0BB9FB022}" dt="2020-08-18T14:06:08.868" v="2920" actId="1076"/>
          <ac:spMkLst>
            <pc:docMk/>
            <pc:sldMk cId="521856532" sldId="309"/>
            <ac:spMk id="13" creationId="{AA0C2D01-46F1-46CB-B336-1E0076CA40DC}"/>
          </ac:spMkLst>
        </pc:spChg>
        <pc:spChg chg="add mod">
          <ac:chgData name="Dr. Zubair Shah" userId="c6492983-8ddd-4135-b34f-0085e0bad6c6" providerId="ADAL" clId="{14FE2F80-3EAA-4475-ABAE-86F0BB9FB022}" dt="2020-08-18T13:55:30.950" v="2848" actId="1076"/>
          <ac:spMkLst>
            <pc:docMk/>
            <pc:sldMk cId="521856532" sldId="309"/>
            <ac:spMk id="14" creationId="{44B93BA3-08CF-4140-8AE5-57F87910C568}"/>
          </ac:spMkLst>
        </pc:spChg>
        <pc:spChg chg="add del mod">
          <ac:chgData name="Dr. Zubair Shah" userId="c6492983-8ddd-4135-b34f-0085e0bad6c6" providerId="ADAL" clId="{14FE2F80-3EAA-4475-ABAE-86F0BB9FB022}" dt="2020-08-18T13:50:13.824" v="2782" actId="478"/>
          <ac:spMkLst>
            <pc:docMk/>
            <pc:sldMk cId="521856532" sldId="309"/>
            <ac:spMk id="15" creationId="{F77FB69C-E06F-45A9-A04F-D23DA07B7323}"/>
          </ac:spMkLst>
        </pc:spChg>
        <pc:spChg chg="add del mod">
          <ac:chgData name="Dr. Zubair Shah" userId="c6492983-8ddd-4135-b34f-0085e0bad6c6" providerId="ADAL" clId="{14FE2F80-3EAA-4475-ABAE-86F0BB9FB022}" dt="2020-08-18T14:05:45.275" v="2914" actId="478"/>
          <ac:spMkLst>
            <pc:docMk/>
            <pc:sldMk cId="521856532" sldId="309"/>
            <ac:spMk id="16" creationId="{0D54310A-098C-4FF2-BFFB-1249D47A1D47}"/>
          </ac:spMkLst>
        </pc:spChg>
      </pc:sldChg>
      <pc:sldChg chg="delSp modSp add mod">
        <pc:chgData name="Dr. Zubair Shah" userId="c6492983-8ddd-4135-b34f-0085e0bad6c6" providerId="ADAL" clId="{14FE2F80-3EAA-4475-ABAE-86F0BB9FB022}" dt="2020-08-24T09:48:11.301" v="7318" actId="20577"/>
        <pc:sldMkLst>
          <pc:docMk/>
          <pc:sldMk cId="1756190585" sldId="310"/>
        </pc:sldMkLst>
        <pc:spChg chg="del">
          <ac:chgData name="Dr. Zubair Shah" userId="c6492983-8ddd-4135-b34f-0085e0bad6c6" providerId="ADAL" clId="{14FE2F80-3EAA-4475-ABAE-86F0BB9FB022}" dt="2020-08-18T14:15:22.764" v="3037" actId="478"/>
          <ac:spMkLst>
            <pc:docMk/>
            <pc:sldMk cId="1756190585" sldId="310"/>
            <ac:spMk id="2" creationId="{0598F9B5-9A28-469A-9526-1A4CD1563B2E}"/>
          </ac:spMkLst>
        </pc:spChg>
        <pc:spChg chg="mod">
          <ac:chgData name="Dr. Zubair Shah" userId="c6492983-8ddd-4135-b34f-0085e0bad6c6" providerId="ADAL" clId="{14FE2F80-3EAA-4475-ABAE-86F0BB9FB022}" dt="2020-08-20T09:53:38.035" v="4163" actId="20577"/>
          <ac:spMkLst>
            <pc:docMk/>
            <pc:sldMk cId="1756190585" sldId="310"/>
            <ac:spMk id="10242" creationId="{43AA8E03-8E1D-4E1B-83EF-B744FE86ABFE}"/>
          </ac:spMkLst>
        </pc:spChg>
        <pc:spChg chg="mod">
          <ac:chgData name="Dr. Zubair Shah" userId="c6492983-8ddd-4135-b34f-0085e0bad6c6" providerId="ADAL" clId="{14FE2F80-3EAA-4475-ABAE-86F0BB9FB022}" dt="2020-08-24T09:48:11.301" v="7318" actId="20577"/>
          <ac:spMkLst>
            <pc:docMk/>
            <pc:sldMk cId="1756190585" sldId="310"/>
            <ac:spMk id="10243" creationId="{6F72D450-E069-4282-BA88-5B3CFD99D890}"/>
          </ac:spMkLst>
        </pc:spChg>
        <pc:spChg chg="mod">
          <ac:chgData name="Dr. Zubair Shah" userId="c6492983-8ddd-4135-b34f-0085e0bad6c6" providerId="ADAL" clId="{14FE2F80-3EAA-4475-ABAE-86F0BB9FB022}" dt="2020-08-18T14:15:20.385" v="3036" actId="14100"/>
          <ac:spMkLst>
            <pc:docMk/>
            <pc:sldMk cId="1756190585" sldId="310"/>
            <ac:spMk id="10266" creationId="{4F3CFED1-A37A-4E6B-B1AA-EA7468A5CA60}"/>
          </ac:spMkLst>
        </pc:spChg>
        <pc:spChg chg="mod">
          <ac:chgData name="Dr. Zubair Shah" userId="c6492983-8ddd-4135-b34f-0085e0bad6c6" providerId="ADAL" clId="{14FE2F80-3EAA-4475-ABAE-86F0BB9FB022}" dt="2020-08-18T14:14:49.426" v="3031" actId="14100"/>
          <ac:spMkLst>
            <pc:docMk/>
            <pc:sldMk cId="1756190585" sldId="310"/>
            <ac:spMk id="10267" creationId="{167541F4-B6C4-48C9-B0C6-EFFA3995F75F}"/>
          </ac:spMkLst>
        </pc:spChg>
        <pc:spChg chg="del">
          <ac:chgData name="Dr. Zubair Shah" userId="c6492983-8ddd-4135-b34f-0085e0bad6c6" providerId="ADAL" clId="{14FE2F80-3EAA-4475-ABAE-86F0BB9FB022}" dt="2020-08-18T14:15:24.367" v="3038" actId="478"/>
          <ac:spMkLst>
            <pc:docMk/>
            <pc:sldMk cId="1756190585" sldId="310"/>
            <ac:spMk id="10277" creationId="{302A0590-8E37-4A16-AC59-2459C6EBAE80}"/>
          </ac:spMkLst>
        </pc:spChg>
        <pc:spChg chg="del">
          <ac:chgData name="Dr. Zubair Shah" userId="c6492983-8ddd-4135-b34f-0085e0bad6c6" providerId="ADAL" clId="{14FE2F80-3EAA-4475-ABAE-86F0BB9FB022}" dt="2020-08-18T14:15:25.527" v="3039" actId="478"/>
          <ac:spMkLst>
            <pc:docMk/>
            <pc:sldMk cId="1756190585" sldId="310"/>
            <ac:spMk id="10279" creationId="{186EE4FC-9B2F-4230-B86E-32F3600D012D}"/>
          </ac:spMkLst>
        </pc:spChg>
        <pc:spChg chg="del">
          <ac:chgData name="Dr. Zubair Shah" userId="c6492983-8ddd-4135-b34f-0085e0bad6c6" providerId="ADAL" clId="{14FE2F80-3EAA-4475-ABAE-86F0BB9FB022}" dt="2020-08-18T14:15:26.532" v="3040" actId="478"/>
          <ac:spMkLst>
            <pc:docMk/>
            <pc:sldMk cId="1756190585" sldId="310"/>
            <ac:spMk id="10282" creationId="{B3F9E97A-70E7-4098-AACA-2E81A64CB846}"/>
          </ac:spMkLst>
        </pc:spChg>
        <pc:spChg chg="mod">
          <ac:chgData name="Dr. Zubair Shah" userId="c6492983-8ddd-4135-b34f-0085e0bad6c6" providerId="ADAL" clId="{14FE2F80-3EAA-4475-ABAE-86F0BB9FB022}" dt="2020-08-18T14:15:35.625" v="3044" actId="14100"/>
          <ac:spMkLst>
            <pc:docMk/>
            <pc:sldMk cId="1756190585" sldId="310"/>
            <ac:spMk id="10284" creationId="{FFF94FC4-54E4-44AE-AD2E-2C776FADEB9C}"/>
          </ac:spMkLst>
        </pc:spChg>
        <pc:spChg chg="del">
          <ac:chgData name="Dr. Zubair Shah" userId="c6492983-8ddd-4135-b34f-0085e0bad6c6" providerId="ADAL" clId="{14FE2F80-3EAA-4475-ABAE-86F0BB9FB022}" dt="2020-08-18T14:15:27.537" v="3041" actId="478"/>
          <ac:spMkLst>
            <pc:docMk/>
            <pc:sldMk cId="1756190585" sldId="310"/>
            <ac:spMk id="10286" creationId="{1125667E-137E-4621-A6D6-91C41662838C}"/>
          </ac:spMkLst>
        </pc:spChg>
      </pc:sldChg>
      <pc:sldChg chg="addSp delSp modSp add mod">
        <pc:chgData name="Dr. Zubair Shah" userId="c6492983-8ddd-4135-b34f-0085e0bad6c6" providerId="ADAL" clId="{14FE2F80-3EAA-4475-ABAE-86F0BB9FB022}" dt="2020-08-20T09:56:37.560" v="4299" actId="20577"/>
        <pc:sldMkLst>
          <pc:docMk/>
          <pc:sldMk cId="605319462" sldId="311"/>
        </pc:sldMkLst>
        <pc:spChg chg="add mod">
          <ac:chgData name="Dr. Zubair Shah" userId="c6492983-8ddd-4135-b34f-0085e0bad6c6" providerId="ADAL" clId="{14FE2F80-3EAA-4475-ABAE-86F0BB9FB022}" dt="2020-08-18T14:30:16.070" v="3248" actId="6549"/>
          <ac:spMkLst>
            <pc:docMk/>
            <pc:sldMk cId="605319462" sldId="311"/>
            <ac:spMk id="2" creationId="{A92F0A6A-09CB-4997-A2EC-204343B0686F}"/>
          </ac:spMkLst>
        </pc:spChg>
        <pc:spChg chg="mod">
          <ac:chgData name="Dr. Zubair Shah" userId="c6492983-8ddd-4135-b34f-0085e0bad6c6" providerId="ADAL" clId="{14FE2F80-3EAA-4475-ABAE-86F0BB9FB022}" dt="2020-08-20T09:56:37.560" v="4299" actId="20577"/>
          <ac:spMkLst>
            <pc:docMk/>
            <pc:sldMk cId="605319462" sldId="311"/>
            <ac:spMk id="12290" creationId="{1AF2585A-C49B-48A6-9E49-2BA10ED7F10A}"/>
          </ac:spMkLst>
        </pc:spChg>
        <pc:spChg chg="mod">
          <ac:chgData name="Dr. Zubair Shah" userId="c6492983-8ddd-4135-b34f-0085e0bad6c6" providerId="ADAL" clId="{14FE2F80-3EAA-4475-ABAE-86F0BB9FB022}" dt="2020-08-18T14:32:05.853" v="3271" actId="20577"/>
          <ac:spMkLst>
            <pc:docMk/>
            <pc:sldMk cId="605319462" sldId="311"/>
            <ac:spMk id="12291" creationId="{955D6720-49C1-4FD3-B36F-D17F617098B7}"/>
          </ac:spMkLst>
        </pc:spChg>
        <pc:spChg chg="del">
          <ac:chgData name="Dr. Zubair Shah" userId="c6492983-8ddd-4135-b34f-0085e0bad6c6" providerId="ADAL" clId="{14FE2F80-3EAA-4475-ABAE-86F0BB9FB022}" dt="2020-08-18T14:24:27.045" v="3137" actId="478"/>
          <ac:spMkLst>
            <pc:docMk/>
            <pc:sldMk cId="605319462" sldId="311"/>
            <ac:spMk id="12302" creationId="{78A662D4-85BD-4ECC-8C3A-A237DD776496}"/>
          </ac:spMkLst>
        </pc:spChg>
        <pc:spChg chg="del">
          <ac:chgData name="Dr. Zubair Shah" userId="c6492983-8ddd-4135-b34f-0085e0bad6c6" providerId="ADAL" clId="{14FE2F80-3EAA-4475-ABAE-86F0BB9FB022}" dt="2020-08-18T14:24:27.045" v="3137" actId="478"/>
          <ac:spMkLst>
            <pc:docMk/>
            <pc:sldMk cId="605319462" sldId="311"/>
            <ac:spMk id="12303" creationId="{E5B98147-4ACF-4F5C-8CF6-98B800ABB1E2}"/>
          </ac:spMkLst>
        </pc:spChg>
        <pc:spChg chg="del">
          <ac:chgData name="Dr. Zubair Shah" userId="c6492983-8ddd-4135-b34f-0085e0bad6c6" providerId="ADAL" clId="{14FE2F80-3EAA-4475-ABAE-86F0BB9FB022}" dt="2020-08-18T14:24:27.045" v="3137" actId="478"/>
          <ac:spMkLst>
            <pc:docMk/>
            <pc:sldMk cId="605319462" sldId="311"/>
            <ac:spMk id="12304" creationId="{4DFCF7E1-D92A-42E1-85DE-3619C20A7747}"/>
          </ac:spMkLst>
        </pc:spChg>
        <pc:spChg chg="del">
          <ac:chgData name="Dr. Zubair Shah" userId="c6492983-8ddd-4135-b34f-0085e0bad6c6" providerId="ADAL" clId="{14FE2F80-3EAA-4475-ABAE-86F0BB9FB022}" dt="2020-08-18T14:24:27.045" v="3137" actId="478"/>
          <ac:spMkLst>
            <pc:docMk/>
            <pc:sldMk cId="605319462" sldId="311"/>
            <ac:spMk id="12305" creationId="{74AEE423-E66F-4466-A4B1-B76621905DD9}"/>
          </ac:spMkLst>
        </pc:spChg>
        <pc:spChg chg="del">
          <ac:chgData name="Dr. Zubair Shah" userId="c6492983-8ddd-4135-b34f-0085e0bad6c6" providerId="ADAL" clId="{14FE2F80-3EAA-4475-ABAE-86F0BB9FB022}" dt="2020-08-18T14:24:30.304" v="3138" actId="478"/>
          <ac:spMkLst>
            <pc:docMk/>
            <pc:sldMk cId="605319462" sldId="311"/>
            <ac:spMk id="12310" creationId="{8F40FCB0-4F9F-4334-BA2B-FD0DAABA6088}"/>
          </ac:spMkLst>
        </pc:spChg>
        <pc:spChg chg="del">
          <ac:chgData name="Dr. Zubair Shah" userId="c6492983-8ddd-4135-b34f-0085e0bad6c6" providerId="ADAL" clId="{14FE2F80-3EAA-4475-ABAE-86F0BB9FB022}" dt="2020-08-18T14:24:27.045" v="3137" actId="478"/>
          <ac:spMkLst>
            <pc:docMk/>
            <pc:sldMk cId="605319462" sldId="311"/>
            <ac:spMk id="12311" creationId="{98936FCD-4E45-4662-8789-42570B5D1ED4}"/>
          </ac:spMkLst>
        </pc:spChg>
        <pc:spChg chg="del">
          <ac:chgData name="Dr. Zubair Shah" userId="c6492983-8ddd-4135-b34f-0085e0bad6c6" providerId="ADAL" clId="{14FE2F80-3EAA-4475-ABAE-86F0BB9FB022}" dt="2020-08-18T14:24:27.045" v="3137" actId="478"/>
          <ac:spMkLst>
            <pc:docMk/>
            <pc:sldMk cId="605319462" sldId="311"/>
            <ac:spMk id="12312" creationId="{2E6B3AB6-80ED-4241-928C-5B6E0CC76688}"/>
          </ac:spMkLst>
        </pc:spChg>
        <pc:spChg chg="del">
          <ac:chgData name="Dr. Zubair Shah" userId="c6492983-8ddd-4135-b34f-0085e0bad6c6" providerId="ADAL" clId="{14FE2F80-3EAA-4475-ABAE-86F0BB9FB022}" dt="2020-08-18T14:24:27.045" v="3137" actId="478"/>
          <ac:spMkLst>
            <pc:docMk/>
            <pc:sldMk cId="605319462" sldId="311"/>
            <ac:spMk id="12313" creationId="{E779360D-8306-4286-A3F6-1F7EF7ADC2E7}"/>
          </ac:spMkLst>
        </pc:spChg>
        <pc:spChg chg="mod">
          <ac:chgData name="Dr. Zubair Shah" userId="c6492983-8ddd-4135-b34f-0085e0bad6c6" providerId="ADAL" clId="{14FE2F80-3EAA-4475-ABAE-86F0BB9FB022}" dt="2020-08-18T14:24:54.613" v="3143" actId="20577"/>
          <ac:spMkLst>
            <pc:docMk/>
            <pc:sldMk cId="605319462" sldId="311"/>
            <ac:spMk id="12314" creationId="{137B7613-30F2-4469-A780-C00A4FF4A0E5}"/>
          </ac:spMkLst>
        </pc:spChg>
        <pc:spChg chg="mod">
          <ac:chgData name="Dr. Zubair Shah" userId="c6492983-8ddd-4135-b34f-0085e0bad6c6" providerId="ADAL" clId="{14FE2F80-3EAA-4475-ABAE-86F0BB9FB022}" dt="2020-08-18T14:25:23.088" v="3147" actId="20577"/>
          <ac:spMkLst>
            <pc:docMk/>
            <pc:sldMk cId="605319462" sldId="311"/>
            <ac:spMk id="12315" creationId="{12E2C60B-DF26-40D2-8DD4-DB54C84FD236}"/>
          </ac:spMkLst>
        </pc:spChg>
        <pc:spChg chg="mod">
          <ac:chgData name="Dr. Zubair Shah" userId="c6492983-8ddd-4135-b34f-0085e0bad6c6" providerId="ADAL" clId="{14FE2F80-3EAA-4475-ABAE-86F0BB9FB022}" dt="2020-08-18T14:24:35.577" v="3139" actId="14100"/>
          <ac:spMkLst>
            <pc:docMk/>
            <pc:sldMk cId="605319462" sldId="311"/>
            <ac:spMk id="12320" creationId="{253D5DDC-2993-4A53-99FA-6DDE8E107DAA}"/>
          </ac:spMkLst>
        </pc:spChg>
        <pc:spChg chg="mod">
          <ac:chgData name="Dr. Zubair Shah" userId="c6492983-8ddd-4135-b34f-0085e0bad6c6" providerId="ADAL" clId="{14FE2F80-3EAA-4475-ABAE-86F0BB9FB022}" dt="2020-08-18T14:29:56.385" v="3242" actId="6549"/>
          <ac:spMkLst>
            <pc:docMk/>
            <pc:sldMk cId="605319462" sldId="311"/>
            <ac:spMk id="12321" creationId="{438F1B23-3345-4458-B8B9-7FD21F215CD2}"/>
          </ac:spMkLst>
        </pc:spChg>
        <pc:spChg chg="mod">
          <ac:chgData name="Dr. Zubair Shah" userId="c6492983-8ddd-4135-b34f-0085e0bad6c6" providerId="ADAL" clId="{14FE2F80-3EAA-4475-ABAE-86F0BB9FB022}" dt="2020-08-18T14:26:14.624" v="3174" actId="20577"/>
          <ac:spMkLst>
            <pc:docMk/>
            <pc:sldMk cId="605319462" sldId="311"/>
            <ac:spMk id="12322" creationId="{A5A45EA9-2226-4610-A700-683EF5C7B98B}"/>
          </ac:spMkLst>
        </pc:spChg>
      </pc:sldChg>
      <pc:sldChg chg="addSp modSp add mod">
        <pc:chgData name="Dr. Zubair Shah" userId="c6492983-8ddd-4135-b34f-0085e0bad6c6" providerId="ADAL" clId="{14FE2F80-3EAA-4475-ABAE-86F0BB9FB022}" dt="2020-08-20T09:57:37.535" v="4314" actId="20577"/>
        <pc:sldMkLst>
          <pc:docMk/>
          <pc:sldMk cId="4231532313" sldId="312"/>
        </pc:sldMkLst>
        <pc:spChg chg="mod">
          <ac:chgData name="Dr. Zubair Shah" userId="c6492983-8ddd-4135-b34f-0085e0bad6c6" providerId="ADAL" clId="{14FE2F80-3EAA-4475-ABAE-86F0BB9FB022}" dt="2020-08-18T14:33:42.554" v="3301" actId="20577"/>
          <ac:spMkLst>
            <pc:docMk/>
            <pc:sldMk cId="4231532313" sldId="312"/>
            <ac:spMk id="2" creationId="{A92F0A6A-09CB-4997-A2EC-204343B0686F}"/>
          </ac:spMkLst>
        </pc:spChg>
        <pc:spChg chg="add mod">
          <ac:chgData name="Dr. Zubair Shah" userId="c6492983-8ddd-4135-b34f-0085e0bad6c6" providerId="ADAL" clId="{14FE2F80-3EAA-4475-ABAE-86F0BB9FB022}" dt="2020-08-18T14:34:03.664" v="3306" actId="20577"/>
          <ac:spMkLst>
            <pc:docMk/>
            <pc:sldMk cId="4231532313" sldId="312"/>
            <ac:spMk id="3" creationId="{B32650B1-B06A-4726-A736-77E80E492DC3}"/>
          </ac:spMkLst>
        </pc:spChg>
        <pc:spChg chg="mod">
          <ac:chgData name="Dr. Zubair Shah" userId="c6492983-8ddd-4135-b34f-0085e0bad6c6" providerId="ADAL" clId="{14FE2F80-3EAA-4475-ABAE-86F0BB9FB022}" dt="2020-08-20T09:57:37.535" v="4314" actId="20577"/>
          <ac:spMkLst>
            <pc:docMk/>
            <pc:sldMk cId="4231532313" sldId="312"/>
            <ac:spMk id="12290" creationId="{1AF2585A-C49B-48A6-9E49-2BA10ED7F10A}"/>
          </ac:spMkLst>
        </pc:spChg>
        <pc:spChg chg="mod">
          <ac:chgData name="Dr. Zubair Shah" userId="c6492983-8ddd-4135-b34f-0085e0bad6c6" providerId="ADAL" clId="{14FE2F80-3EAA-4475-ABAE-86F0BB9FB022}" dt="2020-08-18T14:32:49.094" v="3288" actId="20577"/>
          <ac:spMkLst>
            <pc:docMk/>
            <pc:sldMk cId="4231532313" sldId="312"/>
            <ac:spMk id="12291" creationId="{955D6720-49C1-4FD3-B36F-D17F617098B7}"/>
          </ac:spMkLst>
        </pc:spChg>
        <pc:spChg chg="mod">
          <ac:chgData name="Dr. Zubair Shah" userId="c6492983-8ddd-4135-b34f-0085e0bad6c6" providerId="ADAL" clId="{14FE2F80-3EAA-4475-ABAE-86F0BB9FB022}" dt="2020-08-18T14:32:43.599" v="3286" actId="14100"/>
          <ac:spMkLst>
            <pc:docMk/>
            <pc:sldMk cId="4231532313" sldId="312"/>
            <ac:spMk id="12301" creationId="{E55F59CE-F8D0-44FA-B3B5-AA5AD58A88E8}"/>
          </ac:spMkLst>
        </pc:spChg>
        <pc:spChg chg="mod">
          <ac:chgData name="Dr. Zubair Shah" userId="c6492983-8ddd-4135-b34f-0085e0bad6c6" providerId="ADAL" clId="{14FE2F80-3EAA-4475-ABAE-86F0BB9FB022}" dt="2020-08-18T14:33:00.726" v="3291" actId="20577"/>
          <ac:spMkLst>
            <pc:docMk/>
            <pc:sldMk cId="4231532313" sldId="312"/>
            <ac:spMk id="12314" creationId="{137B7613-30F2-4469-A780-C00A4FF4A0E5}"/>
          </ac:spMkLst>
        </pc:spChg>
        <pc:spChg chg="mod">
          <ac:chgData name="Dr. Zubair Shah" userId="c6492983-8ddd-4135-b34f-0085e0bad6c6" providerId="ADAL" clId="{14FE2F80-3EAA-4475-ABAE-86F0BB9FB022}" dt="2020-08-18T14:33:08.289" v="3294" actId="6549"/>
          <ac:spMkLst>
            <pc:docMk/>
            <pc:sldMk cId="4231532313" sldId="312"/>
            <ac:spMk id="12315" creationId="{12E2C60B-DF26-40D2-8DD4-DB54C84FD236}"/>
          </ac:spMkLst>
        </pc:spChg>
        <pc:spChg chg="mod">
          <ac:chgData name="Dr. Zubair Shah" userId="c6492983-8ddd-4135-b34f-0085e0bad6c6" providerId="ADAL" clId="{14FE2F80-3EAA-4475-ABAE-86F0BB9FB022}" dt="2020-08-18T14:33:26.150" v="3298" actId="20577"/>
          <ac:spMkLst>
            <pc:docMk/>
            <pc:sldMk cId="4231532313" sldId="312"/>
            <ac:spMk id="12321" creationId="{438F1B23-3345-4458-B8B9-7FD21F215CD2}"/>
          </ac:spMkLst>
        </pc:spChg>
        <pc:spChg chg="mod">
          <ac:chgData name="Dr. Zubair Shah" userId="c6492983-8ddd-4135-b34f-0085e0bad6c6" providerId="ADAL" clId="{14FE2F80-3EAA-4475-ABAE-86F0BB9FB022}" dt="2020-08-18T14:33:56.189" v="3303" actId="1076"/>
          <ac:spMkLst>
            <pc:docMk/>
            <pc:sldMk cId="4231532313" sldId="312"/>
            <ac:spMk id="12324" creationId="{1B1404A0-A119-4CCF-B8C5-9481F9D1C389}"/>
          </ac:spMkLst>
        </pc:spChg>
      </pc:sldChg>
      <pc:sldChg chg="modSp add mod">
        <pc:chgData name="Dr. Zubair Shah" userId="c6492983-8ddd-4135-b34f-0085e0bad6c6" providerId="ADAL" clId="{14FE2F80-3EAA-4475-ABAE-86F0BB9FB022}" dt="2020-08-18T14:38:02.035" v="3455" actId="20577"/>
        <pc:sldMkLst>
          <pc:docMk/>
          <pc:sldMk cId="1790670976" sldId="313"/>
        </pc:sldMkLst>
        <pc:spChg chg="mod">
          <ac:chgData name="Dr. Zubair Shah" userId="c6492983-8ddd-4135-b34f-0085e0bad6c6" providerId="ADAL" clId="{14FE2F80-3EAA-4475-ABAE-86F0BB9FB022}" dt="2020-08-18T14:35:36.158" v="3314" actId="20577"/>
          <ac:spMkLst>
            <pc:docMk/>
            <pc:sldMk cId="1790670976" sldId="313"/>
            <ac:spMk id="8194" creationId="{757F6A3C-F318-41FC-9E06-570CCA53FEC4}"/>
          </ac:spMkLst>
        </pc:spChg>
        <pc:spChg chg="mod">
          <ac:chgData name="Dr. Zubair Shah" userId="c6492983-8ddd-4135-b34f-0085e0bad6c6" providerId="ADAL" clId="{14FE2F80-3EAA-4475-ABAE-86F0BB9FB022}" dt="2020-08-18T14:38:02.035" v="3455" actId="20577"/>
          <ac:spMkLst>
            <pc:docMk/>
            <pc:sldMk cId="1790670976" sldId="313"/>
            <ac:spMk id="8195" creationId="{7ABB473A-85D5-4449-90BA-F20259D484D7}"/>
          </ac:spMkLst>
        </pc:spChg>
      </pc:sldChg>
      <pc:sldChg chg="addSp modSp new mod">
        <pc:chgData name="Dr. Zubair Shah" userId="c6492983-8ddd-4135-b34f-0085e0bad6c6" providerId="ADAL" clId="{14FE2F80-3EAA-4475-ABAE-86F0BB9FB022}" dt="2020-08-18T14:51:59.148" v="3919" actId="5793"/>
        <pc:sldMkLst>
          <pc:docMk/>
          <pc:sldMk cId="1333640938" sldId="314"/>
        </pc:sldMkLst>
        <pc:spChg chg="mod">
          <ac:chgData name="Dr. Zubair Shah" userId="c6492983-8ddd-4135-b34f-0085e0bad6c6" providerId="ADAL" clId="{14FE2F80-3EAA-4475-ABAE-86F0BB9FB022}" dt="2020-08-18T14:45:13.547" v="3711" actId="20577"/>
          <ac:spMkLst>
            <pc:docMk/>
            <pc:sldMk cId="1333640938" sldId="314"/>
            <ac:spMk id="2" creationId="{A5AA48EC-8DD6-4198-B395-8B0895F14C03}"/>
          </ac:spMkLst>
        </pc:spChg>
        <pc:spChg chg="mod">
          <ac:chgData name="Dr. Zubair Shah" userId="c6492983-8ddd-4135-b34f-0085e0bad6c6" providerId="ADAL" clId="{14FE2F80-3EAA-4475-ABAE-86F0BB9FB022}" dt="2020-08-18T14:51:59.148" v="3919" actId="5793"/>
          <ac:spMkLst>
            <pc:docMk/>
            <pc:sldMk cId="1333640938" sldId="314"/>
            <ac:spMk id="3" creationId="{FDD3509C-6D3F-40E6-8ECF-F53A3640F6BC}"/>
          </ac:spMkLst>
        </pc:spChg>
        <pc:spChg chg="add mod">
          <ac:chgData name="Dr. Zubair Shah" userId="c6492983-8ddd-4135-b34f-0085e0bad6c6" providerId="ADAL" clId="{14FE2F80-3EAA-4475-ABAE-86F0BB9FB022}" dt="2020-08-18T14:51:33.644" v="3918" actId="20577"/>
          <ac:spMkLst>
            <pc:docMk/>
            <pc:sldMk cId="1333640938" sldId="314"/>
            <ac:spMk id="5" creationId="{0C3FBA0E-B293-43B3-8FAB-457941ADD687}"/>
          </ac:spMkLst>
        </pc:spChg>
      </pc:sldChg>
      <pc:sldChg chg="modSp add mod">
        <pc:chgData name="Dr. Zubair Shah" userId="c6492983-8ddd-4135-b34f-0085e0bad6c6" providerId="ADAL" clId="{14FE2F80-3EAA-4475-ABAE-86F0BB9FB022}" dt="2020-08-20T09:22:44.399" v="4113" actId="20577"/>
        <pc:sldMkLst>
          <pc:docMk/>
          <pc:sldMk cId="302912925" sldId="315"/>
        </pc:sldMkLst>
        <pc:spChg chg="mod">
          <ac:chgData name="Dr. Zubair Shah" userId="c6492983-8ddd-4135-b34f-0085e0bad6c6" providerId="ADAL" clId="{14FE2F80-3EAA-4475-ABAE-86F0BB9FB022}" dt="2020-08-20T09:21:06.653" v="3998"/>
          <ac:spMkLst>
            <pc:docMk/>
            <pc:sldMk cId="302912925" sldId="315"/>
            <ac:spMk id="9218" creationId="{07D9A3D7-6F78-438E-A002-62B948A506EA}"/>
          </ac:spMkLst>
        </pc:spChg>
        <pc:spChg chg="mod">
          <ac:chgData name="Dr. Zubair Shah" userId="c6492983-8ddd-4135-b34f-0085e0bad6c6" providerId="ADAL" clId="{14FE2F80-3EAA-4475-ABAE-86F0BB9FB022}" dt="2020-08-20T09:22:44.399" v="4113" actId="20577"/>
          <ac:spMkLst>
            <pc:docMk/>
            <pc:sldMk cId="302912925" sldId="315"/>
            <ac:spMk id="9219" creationId="{EB33FF3F-4812-4B1B-A47F-70BD6781BE84}"/>
          </ac:spMkLst>
        </pc:spChg>
      </pc:sldChg>
      <pc:sldChg chg="new del">
        <pc:chgData name="Dr. Zubair Shah" userId="c6492983-8ddd-4135-b34f-0085e0bad6c6" providerId="ADAL" clId="{14FE2F80-3EAA-4475-ABAE-86F0BB9FB022}" dt="2020-08-20T09:20:52.534" v="3994" actId="47"/>
        <pc:sldMkLst>
          <pc:docMk/>
          <pc:sldMk cId="1003548368" sldId="315"/>
        </pc:sldMkLst>
      </pc:sldChg>
      <pc:sldChg chg="modSp new mod">
        <pc:chgData name="Dr. Zubair Shah" userId="c6492983-8ddd-4135-b34f-0085e0bad6c6" providerId="ADAL" clId="{14FE2F80-3EAA-4475-ABAE-86F0BB9FB022}" dt="2020-08-20T10:39:53.033" v="4625" actId="20577"/>
        <pc:sldMkLst>
          <pc:docMk/>
          <pc:sldMk cId="1097811528" sldId="316"/>
        </pc:sldMkLst>
        <pc:spChg chg="mod">
          <ac:chgData name="Dr. Zubair Shah" userId="c6492983-8ddd-4135-b34f-0085e0bad6c6" providerId="ADAL" clId="{14FE2F80-3EAA-4475-ABAE-86F0BB9FB022}" dt="2020-08-20T10:00:37.163" v="4354" actId="20577"/>
          <ac:spMkLst>
            <pc:docMk/>
            <pc:sldMk cId="1097811528" sldId="316"/>
            <ac:spMk id="2" creationId="{C2ED84A3-C88C-43D2-9BE4-E553E70CC409}"/>
          </ac:spMkLst>
        </pc:spChg>
        <pc:spChg chg="mod">
          <ac:chgData name="Dr. Zubair Shah" userId="c6492983-8ddd-4135-b34f-0085e0bad6c6" providerId="ADAL" clId="{14FE2F80-3EAA-4475-ABAE-86F0BB9FB022}" dt="2020-08-20T10:39:53.033" v="4625" actId="20577"/>
          <ac:spMkLst>
            <pc:docMk/>
            <pc:sldMk cId="1097811528" sldId="316"/>
            <ac:spMk id="3" creationId="{9F3E7B71-F3F1-495F-95C0-7D96DFAF13F8}"/>
          </ac:spMkLst>
        </pc:spChg>
      </pc:sldChg>
      <pc:sldChg chg="modSp new mod">
        <pc:chgData name="Dr. Zubair Shah" userId="c6492983-8ddd-4135-b34f-0085e0bad6c6" providerId="ADAL" clId="{14FE2F80-3EAA-4475-ABAE-86F0BB9FB022}" dt="2020-08-20T11:14:21.271" v="5303" actId="14100"/>
        <pc:sldMkLst>
          <pc:docMk/>
          <pc:sldMk cId="2560527512" sldId="317"/>
        </pc:sldMkLst>
        <pc:spChg chg="mod">
          <ac:chgData name="Dr. Zubair Shah" userId="c6492983-8ddd-4135-b34f-0085e0bad6c6" providerId="ADAL" clId="{14FE2F80-3EAA-4475-ABAE-86F0BB9FB022}" dt="2020-08-20T10:40:08.010" v="4645" actId="20577"/>
          <ac:spMkLst>
            <pc:docMk/>
            <pc:sldMk cId="2560527512" sldId="317"/>
            <ac:spMk id="2" creationId="{EA5A4C60-3C5A-4D1E-96B1-C7E2E967CD96}"/>
          </ac:spMkLst>
        </pc:spChg>
        <pc:spChg chg="mod">
          <ac:chgData name="Dr. Zubair Shah" userId="c6492983-8ddd-4135-b34f-0085e0bad6c6" providerId="ADAL" clId="{14FE2F80-3EAA-4475-ABAE-86F0BB9FB022}" dt="2020-08-20T11:14:21.271" v="5303" actId="14100"/>
          <ac:spMkLst>
            <pc:docMk/>
            <pc:sldMk cId="2560527512" sldId="317"/>
            <ac:spMk id="3" creationId="{EBF08CE2-897F-4148-895E-E0356B0FE57A}"/>
          </ac:spMkLst>
        </pc:spChg>
      </pc:sldChg>
      <pc:sldChg chg="addSp delSp modSp new mod">
        <pc:chgData name="Dr. Zubair Shah" userId="c6492983-8ddd-4135-b34f-0085e0bad6c6" providerId="ADAL" clId="{14FE2F80-3EAA-4475-ABAE-86F0BB9FB022}" dt="2020-08-20T11:46:21.218" v="6362" actId="20577"/>
        <pc:sldMkLst>
          <pc:docMk/>
          <pc:sldMk cId="1726217121" sldId="318"/>
        </pc:sldMkLst>
        <pc:spChg chg="mod">
          <ac:chgData name="Dr. Zubair Shah" userId="c6492983-8ddd-4135-b34f-0085e0bad6c6" providerId="ADAL" clId="{14FE2F80-3EAA-4475-ABAE-86F0BB9FB022}" dt="2020-08-20T11:34:14.551" v="5917" actId="20577"/>
          <ac:spMkLst>
            <pc:docMk/>
            <pc:sldMk cId="1726217121" sldId="318"/>
            <ac:spMk id="2" creationId="{EA9093AE-395D-4192-BC4E-F32B615E5584}"/>
          </ac:spMkLst>
        </pc:spChg>
        <pc:spChg chg="mod">
          <ac:chgData name="Dr. Zubair Shah" userId="c6492983-8ddd-4135-b34f-0085e0bad6c6" providerId="ADAL" clId="{14FE2F80-3EAA-4475-ABAE-86F0BB9FB022}" dt="2020-08-20T11:41:57.094" v="6307" actId="58"/>
          <ac:spMkLst>
            <pc:docMk/>
            <pc:sldMk cId="1726217121" sldId="318"/>
            <ac:spMk id="3" creationId="{1CCA1E12-BB4B-42F0-972B-2C4BE431E497}"/>
          </ac:spMkLst>
        </pc:spChg>
        <pc:graphicFrameChg chg="add del mod modGraphic">
          <ac:chgData name="Dr. Zubair Shah" userId="c6492983-8ddd-4135-b34f-0085e0bad6c6" providerId="ADAL" clId="{14FE2F80-3EAA-4475-ABAE-86F0BB9FB022}" dt="2020-08-20T11:21:54.624" v="5402" actId="478"/>
          <ac:graphicFrameMkLst>
            <pc:docMk/>
            <pc:sldMk cId="1726217121" sldId="318"/>
            <ac:graphicFrameMk id="4" creationId="{BFC782C2-1175-4183-9DBF-A9D91CB39DA8}"/>
          </ac:graphicFrameMkLst>
        </pc:graphicFrameChg>
        <pc:graphicFrameChg chg="add mod modGraphic">
          <ac:chgData name="Dr. Zubair Shah" userId="c6492983-8ddd-4135-b34f-0085e0bad6c6" providerId="ADAL" clId="{14FE2F80-3EAA-4475-ABAE-86F0BB9FB022}" dt="2020-08-20T11:46:21.218" v="6362" actId="20577"/>
          <ac:graphicFrameMkLst>
            <pc:docMk/>
            <pc:sldMk cId="1726217121" sldId="318"/>
            <ac:graphicFrameMk id="6" creationId="{D683D9FB-848A-4BF8-9472-F0AB86249708}"/>
          </ac:graphicFrameMkLst>
        </pc:graphicFrameChg>
      </pc:sldChg>
      <pc:sldChg chg="add">
        <pc:chgData name="Dr. Zubair Shah" userId="c6492983-8ddd-4135-b34f-0085e0bad6c6" providerId="ADAL" clId="{14FE2F80-3EAA-4475-ABAE-86F0BB9FB022}" dt="2020-08-20T13:14:52.661" v="6821"/>
        <pc:sldMkLst>
          <pc:docMk/>
          <pc:sldMk cId="555168424" sldId="319"/>
        </pc:sldMkLst>
      </pc:sldChg>
      <pc:sldChg chg="addSp delSp modSp add del mod">
        <pc:chgData name="Dr. Zubair Shah" userId="c6492983-8ddd-4135-b34f-0085e0bad6c6" providerId="ADAL" clId="{14FE2F80-3EAA-4475-ABAE-86F0BB9FB022}" dt="2020-08-20T11:51:16.695" v="6507" actId="47"/>
        <pc:sldMkLst>
          <pc:docMk/>
          <pc:sldMk cId="3253469185" sldId="319"/>
        </pc:sldMkLst>
        <pc:graphicFrameChg chg="add del mod modGraphic">
          <ac:chgData name="Dr. Zubair Shah" userId="c6492983-8ddd-4135-b34f-0085e0bad6c6" providerId="ADAL" clId="{14FE2F80-3EAA-4475-ABAE-86F0BB9FB022}" dt="2020-08-20T11:20:13.915" v="5381" actId="478"/>
          <ac:graphicFrameMkLst>
            <pc:docMk/>
            <pc:sldMk cId="3253469185" sldId="319"/>
            <ac:graphicFrameMk id="2" creationId="{F099FABF-4EFE-4D71-AA6D-E87BEEA4AA5B}"/>
          </ac:graphicFrameMkLst>
        </pc:graphicFrameChg>
        <pc:graphicFrameChg chg="add mod modGraphic">
          <ac:chgData name="Dr. Zubair Shah" userId="c6492983-8ddd-4135-b34f-0085e0bad6c6" providerId="ADAL" clId="{14FE2F80-3EAA-4475-ABAE-86F0BB9FB022}" dt="2020-08-20T11:21:22.223" v="5401" actId="20577"/>
          <ac:graphicFrameMkLst>
            <pc:docMk/>
            <pc:sldMk cId="3253469185" sldId="319"/>
            <ac:graphicFrameMk id="3" creationId="{56C4B672-A5F8-44DF-947D-2CC5D70147A8}"/>
          </ac:graphicFrameMkLst>
        </pc:graphicFrameChg>
        <pc:graphicFrameChg chg="mod modGraphic">
          <ac:chgData name="Dr. Zubair Shah" userId="c6492983-8ddd-4135-b34f-0085e0bad6c6" providerId="ADAL" clId="{14FE2F80-3EAA-4475-ABAE-86F0BB9FB022}" dt="2020-08-20T11:18:43.839" v="5367" actId="6549"/>
          <ac:graphicFrameMkLst>
            <pc:docMk/>
            <pc:sldMk cId="3253469185" sldId="319"/>
            <ac:graphicFrameMk id="26042" creationId="{18C7B590-0BDE-4313-A2C1-0A0BFA0B859F}"/>
          </ac:graphicFrameMkLst>
        </pc:graphicFrameChg>
      </pc:sldChg>
      <pc:sldChg chg="modSp add mod">
        <pc:chgData name="Dr. Zubair Shah" userId="c6492983-8ddd-4135-b34f-0085e0bad6c6" providerId="ADAL" clId="{14FE2F80-3EAA-4475-ABAE-86F0BB9FB022}" dt="2020-08-20T11:51:44.440" v="6508" actId="20577"/>
        <pc:sldMkLst>
          <pc:docMk/>
          <pc:sldMk cId="1347762023" sldId="320"/>
        </pc:sldMkLst>
        <pc:spChg chg="mod">
          <ac:chgData name="Dr. Zubair Shah" userId="c6492983-8ddd-4135-b34f-0085e0bad6c6" providerId="ADAL" clId="{14FE2F80-3EAA-4475-ABAE-86F0BB9FB022}" dt="2020-08-20T11:35:42.646" v="5994" actId="20577"/>
          <ac:spMkLst>
            <pc:docMk/>
            <pc:sldMk cId="1347762023" sldId="320"/>
            <ac:spMk id="2" creationId="{EA9093AE-395D-4192-BC4E-F32B615E5584}"/>
          </ac:spMkLst>
        </pc:spChg>
        <pc:spChg chg="mod">
          <ac:chgData name="Dr. Zubair Shah" userId="c6492983-8ddd-4135-b34f-0085e0bad6c6" providerId="ADAL" clId="{14FE2F80-3EAA-4475-ABAE-86F0BB9FB022}" dt="2020-08-20T11:51:44.440" v="6508" actId="20577"/>
          <ac:spMkLst>
            <pc:docMk/>
            <pc:sldMk cId="1347762023" sldId="320"/>
            <ac:spMk id="3" creationId="{1CCA1E12-BB4B-42F0-972B-2C4BE431E497}"/>
          </ac:spMkLst>
        </pc:spChg>
        <pc:graphicFrameChg chg="mod modGraphic">
          <ac:chgData name="Dr. Zubair Shah" userId="c6492983-8ddd-4135-b34f-0085e0bad6c6" providerId="ADAL" clId="{14FE2F80-3EAA-4475-ABAE-86F0BB9FB022}" dt="2020-08-20T11:46:35.243" v="6365"/>
          <ac:graphicFrameMkLst>
            <pc:docMk/>
            <pc:sldMk cId="1347762023" sldId="320"/>
            <ac:graphicFrameMk id="6" creationId="{D683D9FB-848A-4BF8-9472-F0AB86249708}"/>
          </ac:graphicFrameMkLst>
        </pc:graphicFrameChg>
      </pc:sldChg>
      <pc:sldChg chg="modSp add del mod">
        <pc:chgData name="Dr. Zubair Shah" userId="c6492983-8ddd-4135-b34f-0085e0bad6c6" providerId="ADAL" clId="{14FE2F80-3EAA-4475-ABAE-86F0BB9FB022}" dt="2020-08-20T11:35:28.005" v="5983" actId="47"/>
        <pc:sldMkLst>
          <pc:docMk/>
          <pc:sldMk cId="2919401418" sldId="320"/>
        </pc:sldMkLst>
        <pc:spChg chg="mod">
          <ac:chgData name="Dr. Zubair Shah" userId="c6492983-8ddd-4135-b34f-0085e0bad6c6" providerId="ADAL" clId="{14FE2F80-3EAA-4475-ABAE-86F0BB9FB022}" dt="2020-08-20T11:34:23.955" v="5937" actId="20577"/>
          <ac:spMkLst>
            <pc:docMk/>
            <pc:sldMk cId="2919401418" sldId="320"/>
            <ac:spMk id="2" creationId="{EA9093AE-395D-4192-BC4E-F32B615E5584}"/>
          </ac:spMkLst>
        </pc:spChg>
      </pc:sldChg>
      <pc:sldChg chg="addSp delSp modSp add mod">
        <pc:chgData name="Dr. Zubair Shah" userId="c6492983-8ddd-4135-b34f-0085e0bad6c6" providerId="ADAL" clId="{14FE2F80-3EAA-4475-ABAE-86F0BB9FB022}" dt="2020-08-20T12:57:34.715" v="6643" actId="58"/>
        <pc:sldMkLst>
          <pc:docMk/>
          <pc:sldMk cId="1694743503" sldId="321"/>
        </pc:sldMkLst>
        <pc:spChg chg="mod">
          <ac:chgData name="Dr. Zubair Shah" userId="c6492983-8ddd-4135-b34f-0085e0bad6c6" providerId="ADAL" clId="{14FE2F80-3EAA-4475-ABAE-86F0BB9FB022}" dt="2020-08-20T11:39:55.125" v="6196" actId="20577"/>
          <ac:spMkLst>
            <pc:docMk/>
            <pc:sldMk cId="1694743503" sldId="321"/>
            <ac:spMk id="2" creationId="{EA9093AE-395D-4192-BC4E-F32B615E5584}"/>
          </ac:spMkLst>
        </pc:spChg>
        <pc:spChg chg="mod">
          <ac:chgData name="Dr. Zubair Shah" userId="c6492983-8ddd-4135-b34f-0085e0bad6c6" providerId="ADAL" clId="{14FE2F80-3EAA-4475-ABAE-86F0BB9FB022}" dt="2020-08-20T12:57:34.715" v="6643" actId="58"/>
          <ac:spMkLst>
            <pc:docMk/>
            <pc:sldMk cId="1694743503" sldId="321"/>
            <ac:spMk id="3" creationId="{1CCA1E12-BB4B-42F0-972B-2C4BE431E497}"/>
          </ac:spMkLst>
        </pc:spChg>
        <pc:graphicFrameChg chg="add del modGraphic">
          <ac:chgData name="Dr. Zubair Shah" userId="c6492983-8ddd-4135-b34f-0085e0bad6c6" providerId="ADAL" clId="{14FE2F80-3EAA-4475-ABAE-86F0BB9FB022}" dt="2020-08-20T11:44:44.041" v="6329" actId="478"/>
          <ac:graphicFrameMkLst>
            <pc:docMk/>
            <pc:sldMk cId="1694743503" sldId="321"/>
            <ac:graphicFrameMk id="4" creationId="{5B8FF1F8-CFD7-414D-B99D-2ED3AC7D8CF1}"/>
          </ac:graphicFrameMkLst>
        </pc:graphicFrameChg>
        <pc:graphicFrameChg chg="add mod modGraphic">
          <ac:chgData name="Dr. Zubair Shah" userId="c6492983-8ddd-4135-b34f-0085e0bad6c6" providerId="ADAL" clId="{14FE2F80-3EAA-4475-ABAE-86F0BB9FB022}" dt="2020-08-20T11:48:35.029" v="6450" actId="20577"/>
          <ac:graphicFrameMkLst>
            <pc:docMk/>
            <pc:sldMk cId="1694743503" sldId="321"/>
            <ac:graphicFrameMk id="5" creationId="{391BBA27-1D46-48B5-B2FF-9378B6AD0F57}"/>
          </ac:graphicFrameMkLst>
        </pc:graphicFrameChg>
        <pc:graphicFrameChg chg="del mod modGraphic">
          <ac:chgData name="Dr. Zubair Shah" userId="c6492983-8ddd-4135-b34f-0085e0bad6c6" providerId="ADAL" clId="{14FE2F80-3EAA-4475-ABAE-86F0BB9FB022}" dt="2020-08-20T11:45:09.419" v="6333" actId="478"/>
          <ac:graphicFrameMkLst>
            <pc:docMk/>
            <pc:sldMk cId="1694743503" sldId="321"/>
            <ac:graphicFrameMk id="6" creationId="{D683D9FB-848A-4BF8-9472-F0AB86249708}"/>
          </ac:graphicFrameMkLst>
        </pc:graphicFrameChg>
      </pc:sldChg>
      <pc:sldChg chg="addSp delSp modSp add mod">
        <pc:chgData name="Dr. Zubair Shah" userId="c6492983-8ddd-4135-b34f-0085e0bad6c6" providerId="ADAL" clId="{14FE2F80-3EAA-4475-ABAE-86F0BB9FB022}" dt="2020-08-24T10:22:44.744" v="7329" actId="20577"/>
        <pc:sldMkLst>
          <pc:docMk/>
          <pc:sldMk cId="2981719958" sldId="322"/>
        </pc:sldMkLst>
        <pc:spChg chg="mod">
          <ac:chgData name="Dr. Zubair Shah" userId="c6492983-8ddd-4135-b34f-0085e0bad6c6" providerId="ADAL" clId="{14FE2F80-3EAA-4475-ABAE-86F0BB9FB022}" dt="2020-08-24T10:22:44.744" v="7329" actId="20577"/>
          <ac:spMkLst>
            <pc:docMk/>
            <pc:sldMk cId="2981719958" sldId="322"/>
            <ac:spMk id="2" creationId="{EA9093AE-395D-4192-BC4E-F32B615E5584}"/>
          </ac:spMkLst>
        </pc:spChg>
        <pc:spChg chg="mod">
          <ac:chgData name="Dr. Zubair Shah" userId="c6492983-8ddd-4135-b34f-0085e0bad6c6" providerId="ADAL" clId="{14FE2F80-3EAA-4475-ABAE-86F0BB9FB022}" dt="2020-08-20T11:51:03.139" v="6506" actId="20577"/>
          <ac:spMkLst>
            <pc:docMk/>
            <pc:sldMk cId="2981719958" sldId="322"/>
            <ac:spMk id="3" creationId="{1CCA1E12-BB4B-42F0-972B-2C4BE431E497}"/>
          </ac:spMkLst>
        </pc:spChg>
        <pc:graphicFrameChg chg="add">
          <ac:chgData name="Dr. Zubair Shah" userId="c6492983-8ddd-4135-b34f-0085e0bad6c6" providerId="ADAL" clId="{14FE2F80-3EAA-4475-ABAE-86F0BB9FB022}" dt="2020-08-20T11:49:25.381" v="6458" actId="22"/>
          <ac:graphicFrameMkLst>
            <pc:docMk/>
            <pc:sldMk cId="2981719958" sldId="322"/>
            <ac:graphicFrameMk id="4" creationId="{F6760BE3-4531-4F1E-9094-15BD4E599ACF}"/>
          </ac:graphicFrameMkLst>
        </pc:graphicFrameChg>
        <pc:graphicFrameChg chg="del modGraphic">
          <ac:chgData name="Dr. Zubair Shah" userId="c6492983-8ddd-4135-b34f-0085e0bad6c6" providerId="ADAL" clId="{14FE2F80-3EAA-4475-ABAE-86F0BB9FB022}" dt="2020-08-20T11:49:24.204" v="6457" actId="478"/>
          <ac:graphicFrameMkLst>
            <pc:docMk/>
            <pc:sldMk cId="2981719958" sldId="322"/>
            <ac:graphicFrameMk id="6" creationId="{D683D9FB-848A-4BF8-9472-F0AB86249708}"/>
          </ac:graphicFrameMkLst>
        </pc:graphicFrameChg>
      </pc:sldChg>
      <pc:sldChg chg="modSp new mod">
        <pc:chgData name="Dr. Zubair Shah" userId="c6492983-8ddd-4135-b34f-0085e0bad6c6" providerId="ADAL" clId="{14FE2F80-3EAA-4475-ABAE-86F0BB9FB022}" dt="2020-08-20T13:05:58.039" v="6820" actId="6549"/>
        <pc:sldMkLst>
          <pc:docMk/>
          <pc:sldMk cId="821831160" sldId="323"/>
        </pc:sldMkLst>
        <pc:spChg chg="mod">
          <ac:chgData name="Dr. Zubair Shah" userId="c6492983-8ddd-4135-b34f-0085e0bad6c6" providerId="ADAL" clId="{14FE2F80-3EAA-4475-ABAE-86F0BB9FB022}" dt="2020-08-20T12:56:22.624" v="6576" actId="20577"/>
          <ac:spMkLst>
            <pc:docMk/>
            <pc:sldMk cId="821831160" sldId="323"/>
            <ac:spMk id="2" creationId="{6CEA6F57-5A3E-4617-BCCE-41628C17218F}"/>
          </ac:spMkLst>
        </pc:spChg>
        <pc:spChg chg="mod">
          <ac:chgData name="Dr. Zubair Shah" userId="c6492983-8ddd-4135-b34f-0085e0bad6c6" providerId="ADAL" clId="{14FE2F80-3EAA-4475-ABAE-86F0BB9FB022}" dt="2020-08-20T13:05:58.039" v="6820" actId="6549"/>
          <ac:spMkLst>
            <pc:docMk/>
            <pc:sldMk cId="821831160" sldId="323"/>
            <ac:spMk id="3" creationId="{DCB0381F-2A89-474D-9F93-8D3CE7F576EF}"/>
          </ac:spMkLst>
        </pc:spChg>
      </pc:sldChg>
      <pc:sldChg chg="modSp add mod">
        <pc:chgData name="Dr. Zubair Shah" userId="c6492983-8ddd-4135-b34f-0085e0bad6c6" providerId="ADAL" clId="{14FE2F80-3EAA-4475-ABAE-86F0BB9FB022}" dt="2020-08-20T13:15:10.045" v="6824" actId="20577"/>
        <pc:sldMkLst>
          <pc:docMk/>
          <pc:sldMk cId="2506730550" sldId="324"/>
        </pc:sldMkLst>
        <pc:graphicFrameChg chg="modGraphic">
          <ac:chgData name="Dr. Zubair Shah" userId="c6492983-8ddd-4135-b34f-0085e0bad6c6" providerId="ADAL" clId="{14FE2F80-3EAA-4475-ABAE-86F0BB9FB022}" dt="2020-08-20T13:15:10.045" v="6824" actId="20577"/>
          <ac:graphicFrameMkLst>
            <pc:docMk/>
            <pc:sldMk cId="2506730550" sldId="324"/>
            <ac:graphicFrameMk id="4" creationId="{00000000-0000-0000-0000-000000000000}"/>
          </ac:graphicFrameMkLst>
        </pc:graphicFrameChg>
      </pc:sldChg>
      <pc:sldChg chg="modSp add mod">
        <pc:chgData name="Dr. Zubair Shah" userId="c6492983-8ddd-4135-b34f-0085e0bad6c6" providerId="ADAL" clId="{14FE2F80-3EAA-4475-ABAE-86F0BB9FB022}" dt="2020-08-20T13:16:19.175" v="6833" actId="20577"/>
        <pc:sldMkLst>
          <pc:docMk/>
          <pc:sldMk cId="2826122294" sldId="325"/>
        </pc:sldMkLst>
        <pc:graphicFrameChg chg="modGraphic">
          <ac:chgData name="Dr. Zubair Shah" userId="c6492983-8ddd-4135-b34f-0085e0bad6c6" providerId="ADAL" clId="{14FE2F80-3EAA-4475-ABAE-86F0BB9FB022}" dt="2020-08-20T13:16:19.175" v="6833" actId="20577"/>
          <ac:graphicFrameMkLst>
            <pc:docMk/>
            <pc:sldMk cId="2826122294" sldId="325"/>
            <ac:graphicFrameMk id="4" creationId="{00000000-0000-0000-0000-000000000000}"/>
          </ac:graphicFrameMkLst>
        </pc:graphicFrameChg>
      </pc:sldChg>
      <pc:sldChg chg="add">
        <pc:chgData name="Dr. Zubair Shah" userId="c6492983-8ddd-4135-b34f-0085e0bad6c6" providerId="ADAL" clId="{14FE2F80-3EAA-4475-ABAE-86F0BB9FB022}" dt="2020-08-20T13:14:52.661" v="6821"/>
        <pc:sldMkLst>
          <pc:docMk/>
          <pc:sldMk cId="2326824516" sldId="326"/>
        </pc:sldMkLst>
      </pc:sldChg>
      <pc:sldChg chg="add">
        <pc:chgData name="Dr. Zubair Shah" userId="c6492983-8ddd-4135-b34f-0085e0bad6c6" providerId="ADAL" clId="{14FE2F80-3EAA-4475-ABAE-86F0BB9FB022}" dt="2020-08-20T13:14:52.661" v="6821"/>
        <pc:sldMkLst>
          <pc:docMk/>
          <pc:sldMk cId="559180494" sldId="327"/>
        </pc:sldMkLst>
      </pc:sldChg>
      <pc:sldChg chg="add">
        <pc:chgData name="Dr. Zubair Shah" userId="c6492983-8ddd-4135-b34f-0085e0bad6c6" providerId="ADAL" clId="{14FE2F80-3EAA-4475-ABAE-86F0BB9FB022}" dt="2020-08-20T13:14:52.661" v="6821"/>
        <pc:sldMkLst>
          <pc:docMk/>
          <pc:sldMk cId="126839754" sldId="328"/>
        </pc:sldMkLst>
      </pc:sldChg>
      <pc:sldChg chg="add">
        <pc:chgData name="Dr. Zubair Shah" userId="c6492983-8ddd-4135-b34f-0085e0bad6c6" providerId="ADAL" clId="{14FE2F80-3EAA-4475-ABAE-86F0BB9FB022}" dt="2020-08-20T13:14:52.661" v="6821"/>
        <pc:sldMkLst>
          <pc:docMk/>
          <pc:sldMk cId="1220050588" sldId="329"/>
        </pc:sldMkLst>
      </pc:sldChg>
      <pc:sldChg chg="add del">
        <pc:chgData name="Dr. Zubair Shah" userId="c6492983-8ddd-4135-b34f-0085e0bad6c6" providerId="ADAL" clId="{14FE2F80-3EAA-4475-ABAE-86F0BB9FB022}" dt="2020-08-20T13:16:14.215" v="6831" actId="47"/>
        <pc:sldMkLst>
          <pc:docMk/>
          <pc:sldMk cId="2217368026" sldId="330"/>
        </pc:sldMkLst>
      </pc:sldChg>
      <pc:sldChg chg="add">
        <pc:chgData name="Dr. Zubair Shah" userId="c6492983-8ddd-4135-b34f-0085e0bad6c6" providerId="ADAL" clId="{14FE2F80-3EAA-4475-ABAE-86F0BB9FB022}" dt="2020-08-20T13:14:52.661" v="6821"/>
        <pc:sldMkLst>
          <pc:docMk/>
          <pc:sldMk cId="1093071385" sldId="331"/>
        </pc:sldMkLst>
      </pc:sldChg>
      <pc:sldChg chg="add">
        <pc:chgData name="Dr. Zubair Shah" userId="c6492983-8ddd-4135-b34f-0085e0bad6c6" providerId="ADAL" clId="{14FE2F80-3EAA-4475-ABAE-86F0BB9FB022}" dt="2020-08-20T13:14:52.661" v="6821"/>
        <pc:sldMkLst>
          <pc:docMk/>
          <pc:sldMk cId="4214975044" sldId="332"/>
        </pc:sldMkLst>
      </pc:sldChg>
      <pc:sldChg chg="modSp add mod">
        <pc:chgData name="Dr. Zubair Shah" userId="c6492983-8ddd-4135-b34f-0085e0bad6c6" providerId="ADAL" clId="{14FE2F80-3EAA-4475-ABAE-86F0BB9FB022}" dt="2020-08-20T13:19:37.349" v="6837" actId="6549"/>
        <pc:sldMkLst>
          <pc:docMk/>
          <pc:sldMk cId="146393523" sldId="333"/>
        </pc:sldMkLst>
        <pc:graphicFrameChg chg="modGraphic">
          <ac:chgData name="Dr. Zubair Shah" userId="c6492983-8ddd-4135-b34f-0085e0bad6c6" providerId="ADAL" clId="{14FE2F80-3EAA-4475-ABAE-86F0BB9FB022}" dt="2020-08-20T13:19:37.349" v="6837" actId="6549"/>
          <ac:graphicFrameMkLst>
            <pc:docMk/>
            <pc:sldMk cId="146393523" sldId="333"/>
            <ac:graphicFrameMk id="200783" creationId="{00000000-0000-0000-0000-000000000000}"/>
          </ac:graphicFrameMkLst>
        </pc:graphicFrameChg>
      </pc:sldChg>
      <pc:sldChg chg="modSp add mod">
        <pc:chgData name="Dr. Zubair Shah" userId="c6492983-8ddd-4135-b34f-0085e0bad6c6" providerId="ADAL" clId="{14FE2F80-3EAA-4475-ABAE-86F0BB9FB022}" dt="2020-08-20T13:20:06.313" v="6838" actId="6549"/>
        <pc:sldMkLst>
          <pc:docMk/>
          <pc:sldMk cId="3906514228" sldId="334"/>
        </pc:sldMkLst>
        <pc:graphicFrameChg chg="modGraphic">
          <ac:chgData name="Dr. Zubair Shah" userId="c6492983-8ddd-4135-b34f-0085e0bad6c6" providerId="ADAL" clId="{14FE2F80-3EAA-4475-ABAE-86F0BB9FB022}" dt="2020-08-20T13:20:06.313" v="6838" actId="6549"/>
          <ac:graphicFrameMkLst>
            <pc:docMk/>
            <pc:sldMk cId="3906514228" sldId="334"/>
            <ac:graphicFrameMk id="200783" creationId="{00000000-0000-0000-0000-000000000000}"/>
          </ac:graphicFrameMkLst>
        </pc:graphicFrameChg>
      </pc:sldChg>
      <pc:sldChg chg="modSp add mod">
        <pc:chgData name="Dr. Zubair Shah" userId="c6492983-8ddd-4135-b34f-0085e0bad6c6" providerId="ADAL" clId="{14FE2F80-3EAA-4475-ABAE-86F0BB9FB022}" dt="2020-08-20T13:20:36.037" v="6842" actId="6549"/>
        <pc:sldMkLst>
          <pc:docMk/>
          <pc:sldMk cId="520122831" sldId="335"/>
        </pc:sldMkLst>
        <pc:graphicFrameChg chg="modGraphic">
          <ac:chgData name="Dr. Zubair Shah" userId="c6492983-8ddd-4135-b34f-0085e0bad6c6" providerId="ADAL" clId="{14FE2F80-3EAA-4475-ABAE-86F0BB9FB022}" dt="2020-08-20T13:20:36.037" v="6842" actId="6549"/>
          <ac:graphicFrameMkLst>
            <pc:docMk/>
            <pc:sldMk cId="520122831" sldId="335"/>
            <ac:graphicFrameMk id="200783" creationId="{00000000-0000-0000-0000-000000000000}"/>
          </ac:graphicFrameMkLst>
        </pc:graphicFrameChg>
      </pc:sldChg>
      <pc:sldChg chg="add del">
        <pc:chgData name="Dr. Zubair Shah" userId="c6492983-8ddd-4135-b34f-0085e0bad6c6" providerId="ADAL" clId="{14FE2F80-3EAA-4475-ABAE-86F0BB9FB022}" dt="2020-08-20T13:20:42.204" v="6843" actId="47"/>
        <pc:sldMkLst>
          <pc:docMk/>
          <pc:sldMk cId="1298961889" sldId="336"/>
        </pc:sldMkLst>
      </pc:sldChg>
      <pc:sldChg chg="add del">
        <pc:chgData name="Dr. Zubair Shah" userId="c6492983-8ddd-4135-b34f-0085e0bad6c6" providerId="ADAL" clId="{14FE2F80-3EAA-4475-ABAE-86F0BB9FB022}" dt="2020-08-20T13:20:47.558" v="6844" actId="47"/>
        <pc:sldMkLst>
          <pc:docMk/>
          <pc:sldMk cId="4011513462" sldId="337"/>
        </pc:sldMkLst>
      </pc:sldChg>
      <pc:sldChg chg="add del">
        <pc:chgData name="Dr. Zubair Shah" userId="c6492983-8ddd-4135-b34f-0085e0bad6c6" providerId="ADAL" clId="{14FE2F80-3EAA-4475-ABAE-86F0BB9FB022}" dt="2020-08-20T13:21:02.709" v="6845" actId="47"/>
        <pc:sldMkLst>
          <pc:docMk/>
          <pc:sldMk cId="1529218118" sldId="338"/>
        </pc:sldMkLst>
      </pc:sldChg>
      <pc:sldChg chg="add">
        <pc:chgData name="Dr. Zubair Shah" userId="c6492983-8ddd-4135-b34f-0085e0bad6c6" providerId="ADAL" clId="{14FE2F80-3EAA-4475-ABAE-86F0BB9FB022}" dt="2020-08-20T13:14:52.661" v="6821"/>
        <pc:sldMkLst>
          <pc:docMk/>
          <pc:sldMk cId="1038688658" sldId="339"/>
        </pc:sldMkLst>
      </pc:sldChg>
      <pc:sldChg chg="add">
        <pc:chgData name="Dr. Zubair Shah" userId="c6492983-8ddd-4135-b34f-0085e0bad6c6" providerId="ADAL" clId="{14FE2F80-3EAA-4475-ABAE-86F0BB9FB022}" dt="2020-08-20T13:14:52.661" v="6821"/>
        <pc:sldMkLst>
          <pc:docMk/>
          <pc:sldMk cId="1452690312" sldId="340"/>
        </pc:sldMkLst>
      </pc:sldChg>
      <pc:sldChg chg="add">
        <pc:chgData name="Dr. Zubair Shah" userId="c6492983-8ddd-4135-b34f-0085e0bad6c6" providerId="ADAL" clId="{14FE2F80-3EAA-4475-ABAE-86F0BB9FB022}" dt="2020-08-20T13:14:52.661" v="6821"/>
        <pc:sldMkLst>
          <pc:docMk/>
          <pc:sldMk cId="694224125" sldId="341"/>
        </pc:sldMkLst>
      </pc:sldChg>
      <pc:sldChg chg="add">
        <pc:chgData name="Dr. Zubair Shah" userId="c6492983-8ddd-4135-b34f-0085e0bad6c6" providerId="ADAL" clId="{14FE2F80-3EAA-4475-ABAE-86F0BB9FB022}" dt="2020-08-20T13:14:52.661" v="6821"/>
        <pc:sldMkLst>
          <pc:docMk/>
          <pc:sldMk cId="2864015321" sldId="342"/>
        </pc:sldMkLst>
      </pc:sldChg>
      <pc:sldChg chg="add">
        <pc:chgData name="Dr. Zubair Shah" userId="c6492983-8ddd-4135-b34f-0085e0bad6c6" providerId="ADAL" clId="{14FE2F80-3EAA-4475-ABAE-86F0BB9FB022}" dt="2020-08-20T13:14:52.661" v="6821"/>
        <pc:sldMkLst>
          <pc:docMk/>
          <pc:sldMk cId="1171130788" sldId="343"/>
        </pc:sldMkLst>
      </pc:sldChg>
      <pc:sldChg chg="add del">
        <pc:chgData name="Dr. Zubair Shah" userId="c6492983-8ddd-4135-b34f-0085e0bad6c6" providerId="ADAL" clId="{14FE2F80-3EAA-4475-ABAE-86F0BB9FB022}" dt="2020-08-20T13:23:16.318" v="6846" actId="47"/>
        <pc:sldMkLst>
          <pc:docMk/>
          <pc:sldMk cId="3787748296" sldId="344"/>
        </pc:sldMkLst>
      </pc:sldChg>
      <pc:sldChg chg="add del">
        <pc:chgData name="Dr. Zubair Shah" userId="c6492983-8ddd-4135-b34f-0085e0bad6c6" providerId="ADAL" clId="{14FE2F80-3EAA-4475-ABAE-86F0BB9FB022}" dt="2020-08-20T13:23:18.778" v="6847" actId="47"/>
        <pc:sldMkLst>
          <pc:docMk/>
          <pc:sldMk cId="442081423" sldId="345"/>
        </pc:sldMkLst>
      </pc:sldChg>
      <pc:sldChg chg="add del">
        <pc:chgData name="Dr. Zubair Shah" userId="c6492983-8ddd-4135-b34f-0085e0bad6c6" providerId="ADAL" clId="{14FE2F80-3EAA-4475-ABAE-86F0BB9FB022}" dt="2020-08-20T13:23:19.937" v="6848" actId="47"/>
        <pc:sldMkLst>
          <pc:docMk/>
          <pc:sldMk cId="111840283" sldId="346"/>
        </pc:sldMkLst>
      </pc:sldChg>
      <pc:sldChg chg="modSp add del mod">
        <pc:chgData name="Dr. Zubair Shah" userId="c6492983-8ddd-4135-b34f-0085e0bad6c6" providerId="ADAL" clId="{14FE2F80-3EAA-4475-ABAE-86F0BB9FB022}" dt="2020-08-20T13:23:26.082" v="6850" actId="47"/>
        <pc:sldMkLst>
          <pc:docMk/>
          <pc:sldMk cId="782907447" sldId="347"/>
        </pc:sldMkLst>
        <pc:spChg chg="mod">
          <ac:chgData name="Dr. Zubair Shah" userId="c6492983-8ddd-4135-b34f-0085e0bad6c6" providerId="ADAL" clId="{14FE2F80-3EAA-4475-ABAE-86F0BB9FB022}" dt="2020-08-20T13:23:20.968" v="6849" actId="6549"/>
          <ac:spMkLst>
            <pc:docMk/>
            <pc:sldMk cId="782907447" sldId="347"/>
            <ac:spMk id="7" creationId="{00000000-0000-0000-0000-000000000000}"/>
          </ac:spMkLst>
        </pc:spChg>
      </pc:sldChg>
      <pc:sldChg chg="add del">
        <pc:chgData name="Dr. Zubair Shah" userId="c6492983-8ddd-4135-b34f-0085e0bad6c6" providerId="ADAL" clId="{14FE2F80-3EAA-4475-ABAE-86F0BB9FB022}" dt="2020-08-20T13:23:29.324" v="6851" actId="47"/>
        <pc:sldMkLst>
          <pc:docMk/>
          <pc:sldMk cId="4210789313" sldId="348"/>
        </pc:sldMkLst>
      </pc:sldChg>
      <pc:sldChg chg="add del">
        <pc:chgData name="Dr. Zubair Shah" userId="c6492983-8ddd-4135-b34f-0085e0bad6c6" providerId="ADAL" clId="{14FE2F80-3EAA-4475-ABAE-86F0BB9FB022}" dt="2020-08-20T13:23:43.001" v="6853" actId="47"/>
        <pc:sldMkLst>
          <pc:docMk/>
          <pc:sldMk cId="24701609" sldId="349"/>
        </pc:sldMkLst>
      </pc:sldChg>
      <pc:sldChg chg="add del">
        <pc:chgData name="Dr. Zubair Shah" userId="c6492983-8ddd-4135-b34f-0085e0bad6c6" providerId="ADAL" clId="{14FE2F80-3EAA-4475-ABAE-86F0BB9FB022}" dt="2020-08-20T13:23:45.561" v="6855" actId="47"/>
        <pc:sldMkLst>
          <pc:docMk/>
          <pc:sldMk cId="3447076450" sldId="350"/>
        </pc:sldMkLst>
      </pc:sldChg>
      <pc:sldChg chg="add del">
        <pc:chgData name="Dr. Zubair Shah" userId="c6492983-8ddd-4135-b34f-0085e0bad6c6" providerId="ADAL" clId="{14FE2F80-3EAA-4475-ABAE-86F0BB9FB022}" dt="2020-08-20T13:23:46.705" v="6856" actId="47"/>
        <pc:sldMkLst>
          <pc:docMk/>
          <pc:sldMk cId="846151908" sldId="351"/>
        </pc:sldMkLst>
      </pc:sldChg>
      <pc:sldChg chg="add">
        <pc:chgData name="Dr. Zubair Shah" userId="c6492983-8ddd-4135-b34f-0085e0bad6c6" providerId="ADAL" clId="{14FE2F80-3EAA-4475-ABAE-86F0BB9FB022}" dt="2020-08-20T13:14:52.661" v="6821"/>
        <pc:sldMkLst>
          <pc:docMk/>
          <pc:sldMk cId="3144666590" sldId="352"/>
        </pc:sldMkLst>
      </pc:sldChg>
      <pc:sldChg chg="add">
        <pc:chgData name="Dr. Zubair Shah" userId="c6492983-8ddd-4135-b34f-0085e0bad6c6" providerId="ADAL" clId="{14FE2F80-3EAA-4475-ABAE-86F0BB9FB022}" dt="2020-08-20T13:14:52.661" v="6821"/>
        <pc:sldMkLst>
          <pc:docMk/>
          <pc:sldMk cId="1647780987" sldId="353"/>
        </pc:sldMkLst>
      </pc:sldChg>
      <pc:sldChg chg="add">
        <pc:chgData name="Dr. Zubair Shah" userId="c6492983-8ddd-4135-b34f-0085e0bad6c6" providerId="ADAL" clId="{14FE2F80-3EAA-4475-ABAE-86F0BB9FB022}" dt="2020-08-20T13:14:52.661" v="6821"/>
        <pc:sldMkLst>
          <pc:docMk/>
          <pc:sldMk cId="1347092669" sldId="354"/>
        </pc:sldMkLst>
      </pc:sldChg>
      <pc:sldChg chg="add">
        <pc:chgData name="Dr. Zubair Shah" userId="c6492983-8ddd-4135-b34f-0085e0bad6c6" providerId="ADAL" clId="{14FE2F80-3EAA-4475-ABAE-86F0BB9FB022}" dt="2020-08-20T13:14:52.661" v="6821"/>
        <pc:sldMkLst>
          <pc:docMk/>
          <pc:sldMk cId="100490264" sldId="355"/>
        </pc:sldMkLst>
      </pc:sldChg>
      <pc:sldChg chg="add">
        <pc:chgData name="Dr. Zubair Shah" userId="c6492983-8ddd-4135-b34f-0085e0bad6c6" providerId="ADAL" clId="{14FE2F80-3EAA-4475-ABAE-86F0BB9FB022}" dt="2020-08-20T13:14:52.661" v="6821"/>
        <pc:sldMkLst>
          <pc:docMk/>
          <pc:sldMk cId="3879867032" sldId="356"/>
        </pc:sldMkLst>
      </pc:sldChg>
      <pc:sldChg chg="add">
        <pc:chgData name="Dr. Zubair Shah" userId="c6492983-8ddd-4135-b34f-0085e0bad6c6" providerId="ADAL" clId="{14FE2F80-3EAA-4475-ABAE-86F0BB9FB022}" dt="2020-08-20T13:14:52.661" v="6821"/>
        <pc:sldMkLst>
          <pc:docMk/>
          <pc:sldMk cId="588737315" sldId="357"/>
        </pc:sldMkLst>
      </pc:sldChg>
      <pc:sldChg chg="add del">
        <pc:chgData name="Dr. Zubair Shah" userId="c6492983-8ddd-4135-b34f-0085e0bad6c6" providerId="ADAL" clId="{14FE2F80-3EAA-4475-ABAE-86F0BB9FB022}" dt="2020-08-20T13:25:24.484" v="6858" actId="47"/>
        <pc:sldMkLst>
          <pc:docMk/>
          <pc:sldMk cId="469672267" sldId="358"/>
        </pc:sldMkLst>
      </pc:sldChg>
      <pc:sldChg chg="modSp add mod">
        <pc:chgData name="Dr. Zubair Shah" userId="c6492983-8ddd-4135-b34f-0085e0bad6c6" providerId="ADAL" clId="{14FE2F80-3EAA-4475-ABAE-86F0BB9FB022}" dt="2020-08-20T13:28:55.818" v="6860"/>
        <pc:sldMkLst>
          <pc:docMk/>
          <pc:sldMk cId="1248353087" sldId="358"/>
        </pc:sldMkLst>
        <pc:spChg chg="mod">
          <ac:chgData name="Dr. Zubair Shah" userId="c6492983-8ddd-4135-b34f-0085e0bad6c6" providerId="ADAL" clId="{14FE2F80-3EAA-4475-ABAE-86F0BB9FB022}" dt="2020-08-20T13:28:55.818" v="6860"/>
          <ac:spMkLst>
            <pc:docMk/>
            <pc:sldMk cId="1248353087" sldId="358"/>
            <ac:spMk id="12295" creationId="{C1B56A1B-53D6-48E0-94C3-D8FA16F79098}"/>
          </ac:spMkLst>
        </pc:spChg>
      </pc:sldChg>
      <pc:sldChg chg="modSp new del mod ord">
        <pc:chgData name="Dr. Zubair Shah" userId="c6492983-8ddd-4135-b34f-0085e0bad6c6" providerId="ADAL" clId="{14FE2F80-3EAA-4475-ABAE-86F0BB9FB022}" dt="2020-08-23T08:14:30.196" v="7277" actId="47"/>
        <pc:sldMkLst>
          <pc:docMk/>
          <pc:sldMk cId="454964404" sldId="359"/>
        </pc:sldMkLst>
        <pc:spChg chg="mod">
          <ac:chgData name="Dr. Zubair Shah" userId="c6492983-8ddd-4135-b34f-0085e0bad6c6" providerId="ADAL" clId="{14FE2F80-3EAA-4475-ABAE-86F0BB9FB022}" dt="2020-08-20T13:37:17.539" v="6891" actId="20577"/>
          <ac:spMkLst>
            <pc:docMk/>
            <pc:sldMk cId="454964404" sldId="359"/>
            <ac:spMk id="2" creationId="{A6B015B4-CD82-4FE0-9DBB-D43A220F95F5}"/>
          </ac:spMkLst>
        </pc:spChg>
      </pc:sldChg>
      <pc:sldChg chg="add del">
        <pc:chgData name="Dr. Zubair Shah" userId="c6492983-8ddd-4135-b34f-0085e0bad6c6" providerId="ADAL" clId="{14FE2F80-3EAA-4475-ABAE-86F0BB9FB022}" dt="2020-08-20T13:25:24.484" v="6858" actId="47"/>
        <pc:sldMkLst>
          <pc:docMk/>
          <pc:sldMk cId="3800045454" sldId="359"/>
        </pc:sldMkLst>
      </pc:sldChg>
      <pc:sldChg chg="add del">
        <pc:chgData name="Dr. Zubair Shah" userId="c6492983-8ddd-4135-b34f-0085e0bad6c6" providerId="ADAL" clId="{14FE2F80-3EAA-4475-ABAE-86F0BB9FB022}" dt="2020-08-20T13:25:24.484" v="6858" actId="47"/>
        <pc:sldMkLst>
          <pc:docMk/>
          <pc:sldMk cId="1947832952" sldId="360"/>
        </pc:sldMkLst>
      </pc:sldChg>
      <pc:sldChg chg="modSp new mod">
        <pc:chgData name="Dr. Zubair Shah" userId="c6492983-8ddd-4135-b34f-0085e0bad6c6" providerId="ADAL" clId="{14FE2F80-3EAA-4475-ABAE-86F0BB9FB022}" dt="2020-08-23T13:19:57.314" v="7299" actId="20577"/>
        <pc:sldMkLst>
          <pc:docMk/>
          <pc:sldMk cId="2150976311" sldId="360"/>
        </pc:sldMkLst>
        <pc:spChg chg="mod">
          <ac:chgData name="Dr. Zubair Shah" userId="c6492983-8ddd-4135-b34f-0085e0bad6c6" providerId="ADAL" clId="{14FE2F80-3EAA-4475-ABAE-86F0BB9FB022}" dt="2020-08-23T07:52:25.864" v="6938" actId="20577"/>
          <ac:spMkLst>
            <pc:docMk/>
            <pc:sldMk cId="2150976311" sldId="360"/>
            <ac:spMk id="2" creationId="{3A4C9AD8-8888-4FC3-A670-FA1D0747C5FB}"/>
          </ac:spMkLst>
        </pc:spChg>
        <pc:spChg chg="mod">
          <ac:chgData name="Dr. Zubair Shah" userId="c6492983-8ddd-4135-b34f-0085e0bad6c6" providerId="ADAL" clId="{14FE2F80-3EAA-4475-ABAE-86F0BB9FB022}" dt="2020-08-23T13:19:57.314" v="7299" actId="20577"/>
          <ac:spMkLst>
            <pc:docMk/>
            <pc:sldMk cId="2150976311" sldId="360"/>
            <ac:spMk id="3" creationId="{34C9DA0E-080C-42B3-9074-069D3CEA0463}"/>
          </ac:spMkLst>
        </pc:spChg>
      </pc:sldChg>
      <pc:sldChg chg="add del">
        <pc:chgData name="Dr. Zubair Shah" userId="c6492983-8ddd-4135-b34f-0085e0bad6c6" providerId="ADAL" clId="{14FE2F80-3EAA-4475-ABAE-86F0BB9FB022}" dt="2020-08-20T13:25:24.484" v="6858" actId="47"/>
        <pc:sldMkLst>
          <pc:docMk/>
          <pc:sldMk cId="1757026038" sldId="361"/>
        </pc:sldMkLst>
      </pc:sldChg>
      <pc:sldChg chg="new del">
        <pc:chgData name="Dr. Zubair Shah" userId="c6492983-8ddd-4135-b34f-0085e0bad6c6" providerId="ADAL" clId="{14FE2F80-3EAA-4475-ABAE-86F0BB9FB022}" dt="2020-08-23T07:55:08.074" v="7146" actId="47"/>
        <pc:sldMkLst>
          <pc:docMk/>
          <pc:sldMk cId="2086956825" sldId="361"/>
        </pc:sldMkLst>
      </pc:sldChg>
      <pc:sldChg chg="modSp add del mod">
        <pc:chgData name="Dr. Zubair Shah" userId="c6492983-8ddd-4135-b34f-0085e0bad6c6" providerId="ADAL" clId="{14FE2F80-3EAA-4475-ABAE-86F0BB9FB022}" dt="2020-08-20T13:25:24.484" v="6858" actId="47"/>
        <pc:sldMkLst>
          <pc:docMk/>
          <pc:sldMk cId="874304425" sldId="362"/>
        </pc:sldMkLst>
        <pc:spChg chg="mod">
          <ac:chgData name="Dr. Zubair Shah" userId="c6492983-8ddd-4135-b34f-0085e0bad6c6" providerId="ADAL" clId="{14FE2F80-3EAA-4475-ABAE-86F0BB9FB022}" dt="2020-08-20T13:14:52.820" v="6822" actId="27636"/>
          <ac:spMkLst>
            <pc:docMk/>
            <pc:sldMk cId="874304425" sldId="362"/>
            <ac:spMk id="3" creationId="{00000000-0000-0000-0000-000000000000}"/>
          </ac:spMkLst>
        </pc:spChg>
      </pc:sldChg>
      <pc:sldChg chg="modSp add mod">
        <pc:chgData name="Dr. Zubair Shah" userId="c6492983-8ddd-4135-b34f-0085e0bad6c6" providerId="ADAL" clId="{14FE2F80-3EAA-4475-ABAE-86F0BB9FB022}" dt="2020-08-23T07:55:40.138" v="7180" actId="20577"/>
        <pc:sldMkLst>
          <pc:docMk/>
          <pc:sldMk cId="3293992530" sldId="362"/>
        </pc:sldMkLst>
        <pc:spChg chg="mod">
          <ac:chgData name="Dr. Zubair Shah" userId="c6492983-8ddd-4135-b34f-0085e0bad6c6" providerId="ADAL" clId="{14FE2F80-3EAA-4475-ABAE-86F0BB9FB022}" dt="2020-08-23T07:55:40.138" v="7180" actId="20577"/>
          <ac:spMkLst>
            <pc:docMk/>
            <pc:sldMk cId="3293992530" sldId="362"/>
            <ac:spMk id="2050" creationId="{776B0F29-E19D-4183-9233-1075FDB17F23}"/>
          </ac:spMkLst>
        </pc:spChg>
      </pc:sldChg>
      <pc:sldChg chg="modSp add mod">
        <pc:chgData name="Dr. Zubair Shah" userId="c6492983-8ddd-4135-b34f-0085e0bad6c6" providerId="ADAL" clId="{14FE2F80-3EAA-4475-ABAE-86F0BB9FB022}" dt="2020-08-23T07:57:17.079" v="7248" actId="20577"/>
        <pc:sldMkLst>
          <pc:docMk/>
          <pc:sldMk cId="190570481" sldId="363"/>
        </pc:sldMkLst>
        <pc:spChg chg="mod">
          <ac:chgData name="Dr. Zubair Shah" userId="c6492983-8ddd-4135-b34f-0085e0bad6c6" providerId="ADAL" clId="{14FE2F80-3EAA-4475-ABAE-86F0BB9FB022}" dt="2020-08-23T07:57:17.079" v="7248" actId="20577"/>
          <ac:spMkLst>
            <pc:docMk/>
            <pc:sldMk cId="190570481" sldId="363"/>
            <ac:spMk id="2050" creationId="{776B0F29-E19D-4183-9233-1075FDB17F23}"/>
          </ac:spMkLst>
        </pc:spChg>
      </pc:sldChg>
      <pc:sldChg chg="add del">
        <pc:chgData name="Dr. Zubair Shah" userId="c6492983-8ddd-4135-b34f-0085e0bad6c6" providerId="ADAL" clId="{14FE2F80-3EAA-4475-ABAE-86F0BB9FB022}" dt="2020-08-20T13:25:24.484" v="6858" actId="47"/>
        <pc:sldMkLst>
          <pc:docMk/>
          <pc:sldMk cId="1744862218" sldId="363"/>
        </pc:sldMkLst>
      </pc:sldChg>
      <pc:sldChg chg="modSp add mod">
        <pc:chgData name="Dr. Zubair Shah" userId="c6492983-8ddd-4135-b34f-0085e0bad6c6" providerId="ADAL" clId="{14FE2F80-3EAA-4475-ABAE-86F0BB9FB022}" dt="2020-08-23T07:57:07.127" v="7247" actId="20577"/>
        <pc:sldMkLst>
          <pc:docMk/>
          <pc:sldMk cId="2871296512" sldId="364"/>
        </pc:sldMkLst>
        <pc:spChg chg="mod">
          <ac:chgData name="Dr. Zubair Shah" userId="c6492983-8ddd-4135-b34f-0085e0bad6c6" providerId="ADAL" clId="{14FE2F80-3EAA-4475-ABAE-86F0BB9FB022}" dt="2020-08-23T07:57:07.127" v="7247" actId="20577"/>
          <ac:spMkLst>
            <pc:docMk/>
            <pc:sldMk cId="2871296512" sldId="364"/>
            <ac:spMk id="2050" creationId="{776B0F29-E19D-4183-9233-1075FDB17F23}"/>
          </ac:spMkLst>
        </pc:spChg>
      </pc:sldChg>
      <pc:sldChg chg="add del">
        <pc:chgData name="Dr. Zubair Shah" userId="c6492983-8ddd-4135-b34f-0085e0bad6c6" providerId="ADAL" clId="{14FE2F80-3EAA-4475-ABAE-86F0BB9FB022}" dt="2020-08-20T13:25:24.484" v="6858" actId="47"/>
        <pc:sldMkLst>
          <pc:docMk/>
          <pc:sldMk cId="4235161276" sldId="364"/>
        </pc:sldMkLst>
      </pc:sldChg>
      <pc:sldChg chg="add del">
        <pc:chgData name="Dr. Zubair Shah" userId="c6492983-8ddd-4135-b34f-0085e0bad6c6" providerId="ADAL" clId="{14FE2F80-3EAA-4475-ABAE-86F0BB9FB022}" dt="2020-08-20T13:25:24.484" v="6858" actId="47"/>
        <pc:sldMkLst>
          <pc:docMk/>
          <pc:sldMk cId="954321653" sldId="365"/>
        </pc:sldMkLst>
      </pc:sldChg>
      <pc:sldChg chg="modSp new mod">
        <pc:chgData name="Dr. Zubair Shah" userId="c6492983-8ddd-4135-b34f-0085e0bad6c6" providerId="ADAL" clId="{14FE2F80-3EAA-4475-ABAE-86F0BB9FB022}" dt="2020-08-24T11:39:11.903" v="7439" actId="20577"/>
        <pc:sldMkLst>
          <pc:docMk/>
          <pc:sldMk cId="2838853161" sldId="365"/>
        </pc:sldMkLst>
        <pc:spChg chg="mod">
          <ac:chgData name="Dr. Zubair Shah" userId="c6492983-8ddd-4135-b34f-0085e0bad6c6" providerId="ADAL" clId="{14FE2F80-3EAA-4475-ABAE-86F0BB9FB022}" dt="2020-08-24T11:37:20.346" v="7344" actId="20577"/>
          <ac:spMkLst>
            <pc:docMk/>
            <pc:sldMk cId="2838853161" sldId="365"/>
            <ac:spMk id="2" creationId="{6BE0E563-61C6-43FA-8495-6C9BB9CB564C}"/>
          </ac:spMkLst>
        </pc:spChg>
        <pc:spChg chg="mod">
          <ac:chgData name="Dr. Zubair Shah" userId="c6492983-8ddd-4135-b34f-0085e0bad6c6" providerId="ADAL" clId="{14FE2F80-3EAA-4475-ABAE-86F0BB9FB022}" dt="2020-08-24T11:39:11.903" v="7439" actId="20577"/>
          <ac:spMkLst>
            <pc:docMk/>
            <pc:sldMk cId="2838853161" sldId="365"/>
            <ac:spMk id="3" creationId="{75AC9A9C-B7B3-4D15-A9D3-C8C511DE0DA1}"/>
          </ac:spMkLst>
        </pc:spChg>
      </pc:sldChg>
      <pc:sldChg chg="add del">
        <pc:chgData name="Dr. Zubair Shah" userId="c6492983-8ddd-4135-b34f-0085e0bad6c6" providerId="ADAL" clId="{14FE2F80-3EAA-4475-ABAE-86F0BB9FB022}" dt="2020-08-20T13:25:24.484" v="6858" actId="47"/>
        <pc:sldMkLst>
          <pc:docMk/>
          <pc:sldMk cId="1661362015" sldId="366"/>
        </pc:sldMkLst>
      </pc:sldChg>
      <pc:sldChg chg="modSp add mod">
        <pc:chgData name="Dr. Zubair Shah" userId="c6492983-8ddd-4135-b34f-0085e0bad6c6" providerId="ADAL" clId="{14FE2F80-3EAA-4475-ABAE-86F0BB9FB022}" dt="2020-08-24T11:41:49.956" v="7446" actId="20577"/>
        <pc:sldMkLst>
          <pc:docMk/>
          <pc:sldMk cId="3293761215" sldId="366"/>
        </pc:sldMkLst>
        <pc:spChg chg="mod">
          <ac:chgData name="Dr. Zubair Shah" userId="c6492983-8ddd-4135-b34f-0085e0bad6c6" providerId="ADAL" clId="{14FE2F80-3EAA-4475-ABAE-86F0BB9FB022}" dt="2020-08-24T11:41:49.956" v="7446" actId="20577"/>
          <ac:spMkLst>
            <pc:docMk/>
            <pc:sldMk cId="3293761215" sldId="366"/>
            <ac:spMk id="3" creationId="{75AC9A9C-B7B3-4D15-A9D3-C8C511DE0DA1}"/>
          </ac:spMkLst>
        </pc:spChg>
      </pc:sldChg>
      <pc:sldChg chg="add del">
        <pc:chgData name="Dr. Zubair Shah" userId="c6492983-8ddd-4135-b34f-0085e0bad6c6" providerId="ADAL" clId="{14FE2F80-3EAA-4475-ABAE-86F0BB9FB022}" dt="2020-08-20T13:25:24.484" v="6858" actId="47"/>
        <pc:sldMkLst>
          <pc:docMk/>
          <pc:sldMk cId="1213039665" sldId="367"/>
        </pc:sldMkLst>
      </pc:sldChg>
      <pc:sldChg chg="add del">
        <pc:chgData name="Dr. Zubair Shah" userId="c6492983-8ddd-4135-b34f-0085e0bad6c6" providerId="ADAL" clId="{14FE2F80-3EAA-4475-ABAE-86F0BB9FB022}" dt="2020-08-20T13:25:24.484" v="6858" actId="47"/>
        <pc:sldMkLst>
          <pc:docMk/>
          <pc:sldMk cId="1752637518" sldId="368"/>
        </pc:sldMkLst>
      </pc:sldChg>
      <pc:sldChg chg="add del">
        <pc:chgData name="Dr. Zubair Shah" userId="c6492983-8ddd-4135-b34f-0085e0bad6c6" providerId="ADAL" clId="{14FE2F80-3EAA-4475-ABAE-86F0BB9FB022}" dt="2020-08-20T13:25:24.484" v="6858" actId="47"/>
        <pc:sldMkLst>
          <pc:docMk/>
          <pc:sldMk cId="1735770275" sldId="369"/>
        </pc:sldMkLst>
      </pc:sldChg>
    </pc:docChg>
  </pc:docChgLst>
</pc:chgInfo>
</file>

<file path=ppt/diagrams/_rels/data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0.svg"/><Relationship Id="rId5" Type="http://schemas.openxmlformats.org/officeDocument/2006/relationships/image" Target="../media/image24.png"/><Relationship Id="rId4" Type="http://schemas.openxmlformats.org/officeDocument/2006/relationships/image" Target="../media/image23.svg"/></Relationships>
</file>

<file path=ppt/diagrams/_rels/data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5.png"/><Relationship Id="rId6" Type="http://schemas.openxmlformats.org/officeDocument/2006/relationships/image" Target="../media/image10.svg"/><Relationship Id="rId5" Type="http://schemas.openxmlformats.org/officeDocument/2006/relationships/image" Target="../media/image27.png"/><Relationship Id="rId4" Type="http://schemas.openxmlformats.org/officeDocument/2006/relationships/image" Target="../media/image23.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0.svg"/><Relationship Id="rId5" Type="http://schemas.openxmlformats.org/officeDocument/2006/relationships/image" Target="../media/image24.png"/><Relationship Id="rId4" Type="http://schemas.openxmlformats.org/officeDocument/2006/relationships/image" Target="../media/image2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5.png"/><Relationship Id="rId6" Type="http://schemas.openxmlformats.org/officeDocument/2006/relationships/image" Target="../media/image10.svg"/><Relationship Id="rId5" Type="http://schemas.openxmlformats.org/officeDocument/2006/relationships/image" Target="../media/image27.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35E6762-4488-4104-AD87-A40C62D1F539}"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29915B40-A102-447A-B817-DC8E5BBFF44D}">
      <dgm:prSet/>
      <dgm:spPr/>
      <dgm:t>
        <a:bodyPr/>
        <a:lstStyle/>
        <a:p>
          <a:r>
            <a:rPr lang="en-US"/>
            <a:t>Anaconda</a:t>
          </a:r>
        </a:p>
      </dgm:t>
    </dgm:pt>
    <dgm:pt modelId="{CFFF368D-31BF-4C97-8744-53BE8B475C6E}" type="parTrans" cxnId="{5539D086-C7A2-4C66-AFEA-813EE1A9E14C}">
      <dgm:prSet/>
      <dgm:spPr/>
      <dgm:t>
        <a:bodyPr/>
        <a:lstStyle/>
        <a:p>
          <a:endParaRPr lang="en-US"/>
        </a:p>
      </dgm:t>
    </dgm:pt>
    <dgm:pt modelId="{4592827F-39C3-46BF-9E1F-ACD89B32A998}" type="sibTrans" cxnId="{5539D086-C7A2-4C66-AFEA-813EE1A9E14C}">
      <dgm:prSet/>
      <dgm:spPr/>
      <dgm:t>
        <a:bodyPr/>
        <a:lstStyle/>
        <a:p>
          <a:endParaRPr lang="en-US"/>
        </a:p>
      </dgm:t>
    </dgm:pt>
    <dgm:pt modelId="{A8595F74-3DC9-4B70-A904-859BA08030E8}">
      <dgm:prSet/>
      <dgm:spPr/>
      <dgm:t>
        <a:bodyPr/>
        <a:lstStyle/>
        <a:p>
          <a:r>
            <a:rPr lang="en-US"/>
            <a:t>Introduction to Anaconda</a:t>
          </a:r>
        </a:p>
      </dgm:t>
    </dgm:pt>
    <dgm:pt modelId="{D7237836-7FB2-4429-875D-F020561FFA32}" type="parTrans" cxnId="{861EC0CA-4D3D-43DE-A21F-BE87459A9E97}">
      <dgm:prSet/>
      <dgm:spPr/>
      <dgm:t>
        <a:bodyPr/>
        <a:lstStyle/>
        <a:p>
          <a:endParaRPr lang="en-US"/>
        </a:p>
      </dgm:t>
    </dgm:pt>
    <dgm:pt modelId="{AAAE7D25-F724-4629-8F55-6353D1AFE15E}" type="sibTrans" cxnId="{861EC0CA-4D3D-43DE-A21F-BE87459A9E97}">
      <dgm:prSet/>
      <dgm:spPr/>
      <dgm:t>
        <a:bodyPr/>
        <a:lstStyle/>
        <a:p>
          <a:endParaRPr lang="en-US"/>
        </a:p>
      </dgm:t>
    </dgm:pt>
    <dgm:pt modelId="{2D15C572-4BED-4AC2-9176-A7DF7B4B6F8E}">
      <dgm:prSet/>
      <dgm:spPr/>
      <dgm:t>
        <a:bodyPr/>
        <a:lstStyle/>
        <a:p>
          <a:r>
            <a:rPr lang="en-US"/>
            <a:t>Installation and settings</a:t>
          </a:r>
        </a:p>
      </dgm:t>
    </dgm:pt>
    <dgm:pt modelId="{854C4368-8AF0-4E8F-86C8-F13B91E46B53}" type="parTrans" cxnId="{B2FA990C-4EAE-4625-B8D2-5C33E8AEAB22}">
      <dgm:prSet/>
      <dgm:spPr/>
      <dgm:t>
        <a:bodyPr/>
        <a:lstStyle/>
        <a:p>
          <a:endParaRPr lang="en-US"/>
        </a:p>
      </dgm:t>
    </dgm:pt>
    <dgm:pt modelId="{E8E56BDA-7BCF-4C69-A547-E6F06789FB0F}" type="sibTrans" cxnId="{B2FA990C-4EAE-4625-B8D2-5C33E8AEAB22}">
      <dgm:prSet/>
      <dgm:spPr/>
      <dgm:t>
        <a:bodyPr/>
        <a:lstStyle/>
        <a:p>
          <a:endParaRPr lang="en-US"/>
        </a:p>
      </dgm:t>
    </dgm:pt>
    <dgm:pt modelId="{C46ECD03-00CC-4880-BFF4-810D35F7554C}">
      <dgm:prSet/>
      <dgm:spPr/>
      <dgm:t>
        <a:bodyPr/>
        <a:lstStyle/>
        <a:p>
          <a:r>
            <a:rPr lang="en-US"/>
            <a:t>Virtual environments</a:t>
          </a:r>
        </a:p>
      </dgm:t>
    </dgm:pt>
    <dgm:pt modelId="{6D8B9E6D-E490-40A4-8A88-E0EBBA0EE966}" type="parTrans" cxnId="{5D59A8E1-8C40-4FA8-BF53-5798210B5BFC}">
      <dgm:prSet/>
      <dgm:spPr/>
      <dgm:t>
        <a:bodyPr/>
        <a:lstStyle/>
        <a:p>
          <a:endParaRPr lang="en-US"/>
        </a:p>
      </dgm:t>
    </dgm:pt>
    <dgm:pt modelId="{09D585DA-3EDB-4B62-935A-65EFA4004A50}" type="sibTrans" cxnId="{5D59A8E1-8C40-4FA8-BF53-5798210B5BFC}">
      <dgm:prSet/>
      <dgm:spPr/>
      <dgm:t>
        <a:bodyPr/>
        <a:lstStyle/>
        <a:p>
          <a:endParaRPr lang="en-US"/>
        </a:p>
      </dgm:t>
    </dgm:pt>
    <dgm:pt modelId="{40030F7F-328B-4D23-9E1D-941D0A588A8E}">
      <dgm:prSet/>
      <dgm:spPr/>
      <dgm:t>
        <a:bodyPr/>
        <a:lstStyle/>
        <a:p>
          <a:r>
            <a:rPr lang="en-US"/>
            <a:t>Jupyter Notebook</a:t>
          </a:r>
        </a:p>
      </dgm:t>
    </dgm:pt>
    <dgm:pt modelId="{0C31F94F-50FF-4B5B-A1DD-24F45D5B9EF1}" type="parTrans" cxnId="{8B1F55A9-CD4F-4230-A76A-58DAFDED0216}">
      <dgm:prSet/>
      <dgm:spPr/>
      <dgm:t>
        <a:bodyPr/>
        <a:lstStyle/>
        <a:p>
          <a:endParaRPr lang="en-US"/>
        </a:p>
      </dgm:t>
    </dgm:pt>
    <dgm:pt modelId="{C2ACFCA7-A248-4F59-8BC1-744EB7BD293A}" type="sibTrans" cxnId="{8B1F55A9-CD4F-4230-A76A-58DAFDED0216}">
      <dgm:prSet/>
      <dgm:spPr/>
      <dgm:t>
        <a:bodyPr/>
        <a:lstStyle/>
        <a:p>
          <a:endParaRPr lang="en-US"/>
        </a:p>
      </dgm:t>
    </dgm:pt>
    <dgm:pt modelId="{FC9CA02D-C029-4E32-8DF0-3E59D3878D38}">
      <dgm:prSet/>
      <dgm:spPr/>
      <dgm:t>
        <a:bodyPr/>
        <a:lstStyle/>
        <a:p>
          <a:r>
            <a:rPr lang="en-US"/>
            <a:t>Introduction to Jupyter Notebook</a:t>
          </a:r>
        </a:p>
      </dgm:t>
    </dgm:pt>
    <dgm:pt modelId="{63536416-0E93-46DF-80DB-ED72CCB7F8B9}" type="parTrans" cxnId="{6F136081-27B2-454C-826A-50C21E631EF1}">
      <dgm:prSet/>
      <dgm:spPr/>
      <dgm:t>
        <a:bodyPr/>
        <a:lstStyle/>
        <a:p>
          <a:endParaRPr lang="en-US"/>
        </a:p>
      </dgm:t>
    </dgm:pt>
    <dgm:pt modelId="{A57518AF-52A6-4621-8496-7D70B7ABDC0C}" type="sibTrans" cxnId="{6F136081-27B2-454C-826A-50C21E631EF1}">
      <dgm:prSet/>
      <dgm:spPr/>
      <dgm:t>
        <a:bodyPr/>
        <a:lstStyle/>
        <a:p>
          <a:endParaRPr lang="en-US"/>
        </a:p>
      </dgm:t>
    </dgm:pt>
    <dgm:pt modelId="{EA7663ED-4448-4337-8323-E416AF47FE33}">
      <dgm:prSet/>
      <dgm:spPr/>
      <dgm:t>
        <a:bodyPr/>
        <a:lstStyle/>
        <a:p>
          <a:r>
            <a:rPr lang="en-US"/>
            <a:t>Installations and settings</a:t>
          </a:r>
        </a:p>
      </dgm:t>
    </dgm:pt>
    <dgm:pt modelId="{EF59CEA6-E9E7-4C51-9008-B9989EEB5E2A}" type="parTrans" cxnId="{C0B05912-EC6C-4774-A55F-5F2866BD651F}">
      <dgm:prSet/>
      <dgm:spPr/>
      <dgm:t>
        <a:bodyPr/>
        <a:lstStyle/>
        <a:p>
          <a:endParaRPr lang="en-US"/>
        </a:p>
      </dgm:t>
    </dgm:pt>
    <dgm:pt modelId="{DA4A11DA-5577-4AFD-815B-E1DA4CDCBC9D}" type="sibTrans" cxnId="{C0B05912-EC6C-4774-A55F-5F2866BD651F}">
      <dgm:prSet/>
      <dgm:spPr/>
      <dgm:t>
        <a:bodyPr/>
        <a:lstStyle/>
        <a:p>
          <a:endParaRPr lang="en-US"/>
        </a:p>
      </dgm:t>
    </dgm:pt>
    <dgm:pt modelId="{D3F2C787-9789-483D-AA4D-33C2DBCF8D1D}">
      <dgm:prSet/>
      <dgm:spPr/>
      <dgm:t>
        <a:bodyPr/>
        <a:lstStyle/>
        <a:p>
          <a:r>
            <a:rPr lang="en-US" dirty="0"/>
            <a:t>Python programing</a:t>
          </a:r>
        </a:p>
      </dgm:t>
    </dgm:pt>
    <dgm:pt modelId="{898DAD08-9FEA-4ECB-A55F-2D3CB087BF05}" type="parTrans" cxnId="{525EA78C-5F4E-4727-9A90-0FAB897D0A95}">
      <dgm:prSet/>
      <dgm:spPr/>
      <dgm:t>
        <a:bodyPr/>
        <a:lstStyle/>
        <a:p>
          <a:endParaRPr lang="en-US"/>
        </a:p>
      </dgm:t>
    </dgm:pt>
    <dgm:pt modelId="{605B58DB-EC8F-4F49-99F8-95C2B28F343A}" type="sibTrans" cxnId="{525EA78C-5F4E-4727-9A90-0FAB897D0A95}">
      <dgm:prSet/>
      <dgm:spPr/>
      <dgm:t>
        <a:bodyPr/>
        <a:lstStyle/>
        <a:p>
          <a:endParaRPr lang="en-US"/>
        </a:p>
      </dgm:t>
    </dgm:pt>
    <dgm:pt modelId="{B2D23CE4-87D1-47FF-89A5-B03D68FCD509}">
      <dgm:prSet/>
      <dgm:spPr/>
      <dgm:t>
        <a:bodyPr/>
        <a:lstStyle/>
        <a:p>
          <a:r>
            <a:rPr lang="en-US" dirty="0"/>
            <a:t>Strings and Numbers in Python  </a:t>
          </a:r>
        </a:p>
      </dgm:t>
    </dgm:pt>
    <dgm:pt modelId="{6459A756-2204-47E3-82E6-8CEB37B99A63}" type="parTrans" cxnId="{E6D432A9-CA5F-47FF-9DC8-F7EBD3CF3260}">
      <dgm:prSet/>
      <dgm:spPr/>
      <dgm:t>
        <a:bodyPr/>
        <a:lstStyle/>
        <a:p>
          <a:endParaRPr lang="en-US"/>
        </a:p>
      </dgm:t>
    </dgm:pt>
    <dgm:pt modelId="{F2738650-4FA0-4181-ACD6-73B9BCA948F7}" type="sibTrans" cxnId="{E6D432A9-CA5F-47FF-9DC8-F7EBD3CF3260}">
      <dgm:prSet/>
      <dgm:spPr/>
      <dgm:t>
        <a:bodyPr/>
        <a:lstStyle/>
        <a:p>
          <a:endParaRPr lang="en-US"/>
        </a:p>
      </dgm:t>
    </dgm:pt>
    <dgm:pt modelId="{BAC9EA3F-7E4D-4BE3-BB73-8AFD4C8739A9}">
      <dgm:prSet/>
      <dgm:spPr/>
      <dgm:t>
        <a:bodyPr/>
        <a:lstStyle/>
        <a:p>
          <a:r>
            <a:rPr lang="en-US" dirty="0"/>
            <a:t>Introduction to Python</a:t>
          </a:r>
        </a:p>
      </dgm:t>
    </dgm:pt>
    <dgm:pt modelId="{AA23DB3A-7981-4F35-9647-3BA5D0970DD2}" type="parTrans" cxnId="{A16FD4D0-A61A-40ED-A970-761BD445EE57}">
      <dgm:prSet/>
      <dgm:spPr/>
      <dgm:t>
        <a:bodyPr/>
        <a:lstStyle/>
        <a:p>
          <a:endParaRPr lang="en-US"/>
        </a:p>
      </dgm:t>
    </dgm:pt>
    <dgm:pt modelId="{36BAB2F3-39C2-40A0-A62D-8EBB29250B80}" type="sibTrans" cxnId="{A16FD4D0-A61A-40ED-A970-761BD445EE57}">
      <dgm:prSet/>
      <dgm:spPr/>
      <dgm:t>
        <a:bodyPr/>
        <a:lstStyle/>
        <a:p>
          <a:endParaRPr lang="en-US"/>
        </a:p>
      </dgm:t>
    </dgm:pt>
    <dgm:pt modelId="{6A604D80-6927-44D8-ABB9-E450F8B6E554}" type="pres">
      <dgm:prSet presAssocID="{535E6762-4488-4104-AD87-A40C62D1F539}" presName="linear" presStyleCnt="0">
        <dgm:presLayoutVars>
          <dgm:dir/>
          <dgm:animLvl val="lvl"/>
          <dgm:resizeHandles val="exact"/>
        </dgm:presLayoutVars>
      </dgm:prSet>
      <dgm:spPr/>
    </dgm:pt>
    <dgm:pt modelId="{54B4AE42-EA79-4E70-A246-07B38832662C}" type="pres">
      <dgm:prSet presAssocID="{29915B40-A102-447A-B817-DC8E5BBFF44D}" presName="parentLin" presStyleCnt="0"/>
      <dgm:spPr/>
    </dgm:pt>
    <dgm:pt modelId="{B7316CA9-732F-486B-8ADD-69C210B6FCDA}" type="pres">
      <dgm:prSet presAssocID="{29915B40-A102-447A-B817-DC8E5BBFF44D}" presName="parentLeftMargin" presStyleLbl="node1" presStyleIdx="0" presStyleCnt="3"/>
      <dgm:spPr/>
    </dgm:pt>
    <dgm:pt modelId="{54D059A2-F409-4D54-A3A3-D48AE3FD96F2}" type="pres">
      <dgm:prSet presAssocID="{29915B40-A102-447A-B817-DC8E5BBFF44D}" presName="parentText" presStyleLbl="node1" presStyleIdx="0" presStyleCnt="3">
        <dgm:presLayoutVars>
          <dgm:chMax val="0"/>
          <dgm:bulletEnabled val="1"/>
        </dgm:presLayoutVars>
      </dgm:prSet>
      <dgm:spPr/>
    </dgm:pt>
    <dgm:pt modelId="{D9B7AC7D-F7C5-4DD5-8037-F9C1AB36BA75}" type="pres">
      <dgm:prSet presAssocID="{29915B40-A102-447A-B817-DC8E5BBFF44D}" presName="negativeSpace" presStyleCnt="0"/>
      <dgm:spPr/>
    </dgm:pt>
    <dgm:pt modelId="{B1FCAF02-F989-445C-809A-1DD215F8ECF1}" type="pres">
      <dgm:prSet presAssocID="{29915B40-A102-447A-B817-DC8E5BBFF44D}" presName="childText" presStyleLbl="conFgAcc1" presStyleIdx="0" presStyleCnt="3">
        <dgm:presLayoutVars>
          <dgm:bulletEnabled val="1"/>
        </dgm:presLayoutVars>
      </dgm:prSet>
      <dgm:spPr/>
    </dgm:pt>
    <dgm:pt modelId="{50A6E1C2-F4F8-4B98-B9D8-79D98955E3AB}" type="pres">
      <dgm:prSet presAssocID="{4592827F-39C3-46BF-9E1F-ACD89B32A998}" presName="spaceBetweenRectangles" presStyleCnt="0"/>
      <dgm:spPr/>
    </dgm:pt>
    <dgm:pt modelId="{D70BE93B-A676-438D-AB93-1BD5F2C2F545}" type="pres">
      <dgm:prSet presAssocID="{40030F7F-328B-4D23-9E1D-941D0A588A8E}" presName="parentLin" presStyleCnt="0"/>
      <dgm:spPr/>
    </dgm:pt>
    <dgm:pt modelId="{4E925E2C-99B8-4CE7-BD93-D3A8F854293D}" type="pres">
      <dgm:prSet presAssocID="{40030F7F-328B-4D23-9E1D-941D0A588A8E}" presName="parentLeftMargin" presStyleLbl="node1" presStyleIdx="0" presStyleCnt="3"/>
      <dgm:spPr/>
    </dgm:pt>
    <dgm:pt modelId="{FCD564FC-EFDA-4C2B-90F8-D1D6D6059B00}" type="pres">
      <dgm:prSet presAssocID="{40030F7F-328B-4D23-9E1D-941D0A588A8E}" presName="parentText" presStyleLbl="node1" presStyleIdx="1" presStyleCnt="3">
        <dgm:presLayoutVars>
          <dgm:chMax val="0"/>
          <dgm:bulletEnabled val="1"/>
        </dgm:presLayoutVars>
      </dgm:prSet>
      <dgm:spPr/>
    </dgm:pt>
    <dgm:pt modelId="{D4CB158F-ECB2-4793-8B61-7DFD2BB0594C}" type="pres">
      <dgm:prSet presAssocID="{40030F7F-328B-4D23-9E1D-941D0A588A8E}" presName="negativeSpace" presStyleCnt="0"/>
      <dgm:spPr/>
    </dgm:pt>
    <dgm:pt modelId="{D2C40B0C-A4F9-4C7A-9D29-D92D15D09BD4}" type="pres">
      <dgm:prSet presAssocID="{40030F7F-328B-4D23-9E1D-941D0A588A8E}" presName="childText" presStyleLbl="conFgAcc1" presStyleIdx="1" presStyleCnt="3">
        <dgm:presLayoutVars>
          <dgm:bulletEnabled val="1"/>
        </dgm:presLayoutVars>
      </dgm:prSet>
      <dgm:spPr/>
    </dgm:pt>
    <dgm:pt modelId="{64426B73-AEA8-4231-9335-C653A630CA71}" type="pres">
      <dgm:prSet presAssocID="{C2ACFCA7-A248-4F59-8BC1-744EB7BD293A}" presName="spaceBetweenRectangles" presStyleCnt="0"/>
      <dgm:spPr/>
    </dgm:pt>
    <dgm:pt modelId="{9CDCC70D-4AA6-4182-999B-391FE03FAB72}" type="pres">
      <dgm:prSet presAssocID="{D3F2C787-9789-483D-AA4D-33C2DBCF8D1D}" presName="parentLin" presStyleCnt="0"/>
      <dgm:spPr/>
    </dgm:pt>
    <dgm:pt modelId="{56346600-5822-4B94-8295-398C25359FB4}" type="pres">
      <dgm:prSet presAssocID="{D3F2C787-9789-483D-AA4D-33C2DBCF8D1D}" presName="parentLeftMargin" presStyleLbl="node1" presStyleIdx="1" presStyleCnt="3"/>
      <dgm:spPr/>
    </dgm:pt>
    <dgm:pt modelId="{B26124BB-B1DD-4BC6-B4CF-D376FA448913}" type="pres">
      <dgm:prSet presAssocID="{D3F2C787-9789-483D-AA4D-33C2DBCF8D1D}" presName="parentText" presStyleLbl="node1" presStyleIdx="2" presStyleCnt="3">
        <dgm:presLayoutVars>
          <dgm:chMax val="0"/>
          <dgm:bulletEnabled val="1"/>
        </dgm:presLayoutVars>
      </dgm:prSet>
      <dgm:spPr/>
    </dgm:pt>
    <dgm:pt modelId="{0F72C158-207D-4186-9E2D-322AA7DDCF05}" type="pres">
      <dgm:prSet presAssocID="{D3F2C787-9789-483D-AA4D-33C2DBCF8D1D}" presName="negativeSpace" presStyleCnt="0"/>
      <dgm:spPr/>
    </dgm:pt>
    <dgm:pt modelId="{3AD25588-985E-4F99-9F96-3A9E520E2897}" type="pres">
      <dgm:prSet presAssocID="{D3F2C787-9789-483D-AA4D-33C2DBCF8D1D}" presName="childText" presStyleLbl="conFgAcc1" presStyleIdx="2" presStyleCnt="3">
        <dgm:presLayoutVars>
          <dgm:bulletEnabled val="1"/>
        </dgm:presLayoutVars>
      </dgm:prSet>
      <dgm:spPr/>
    </dgm:pt>
  </dgm:ptLst>
  <dgm:cxnLst>
    <dgm:cxn modelId="{566EE20B-06A1-46BF-8299-C12E8C7DD8B1}" type="presOf" srcId="{2D15C572-4BED-4AC2-9176-A7DF7B4B6F8E}" destId="{B1FCAF02-F989-445C-809A-1DD215F8ECF1}" srcOrd="0" destOrd="1" presId="urn:microsoft.com/office/officeart/2005/8/layout/list1"/>
    <dgm:cxn modelId="{B08F8F0C-8C33-4C40-808C-CA79A65CB9C7}" type="presOf" srcId="{FC9CA02D-C029-4E32-8DF0-3E59D3878D38}" destId="{D2C40B0C-A4F9-4C7A-9D29-D92D15D09BD4}" srcOrd="0" destOrd="0" presId="urn:microsoft.com/office/officeart/2005/8/layout/list1"/>
    <dgm:cxn modelId="{B2FA990C-4EAE-4625-B8D2-5C33E8AEAB22}" srcId="{29915B40-A102-447A-B817-DC8E5BBFF44D}" destId="{2D15C572-4BED-4AC2-9176-A7DF7B4B6F8E}" srcOrd="1" destOrd="0" parTransId="{854C4368-8AF0-4E8F-86C8-F13B91E46B53}" sibTransId="{E8E56BDA-7BCF-4C69-A547-E6F06789FB0F}"/>
    <dgm:cxn modelId="{8AD7D211-AD81-40A5-A3EC-BC9D734F19E4}" type="presOf" srcId="{29915B40-A102-447A-B817-DC8E5BBFF44D}" destId="{54D059A2-F409-4D54-A3A3-D48AE3FD96F2}" srcOrd="1" destOrd="0" presId="urn:microsoft.com/office/officeart/2005/8/layout/list1"/>
    <dgm:cxn modelId="{C0B05912-EC6C-4774-A55F-5F2866BD651F}" srcId="{40030F7F-328B-4D23-9E1D-941D0A588A8E}" destId="{EA7663ED-4448-4337-8323-E416AF47FE33}" srcOrd="1" destOrd="0" parTransId="{EF59CEA6-E9E7-4C51-9008-B9989EEB5E2A}" sibTransId="{DA4A11DA-5577-4AFD-815B-E1DA4CDCBC9D}"/>
    <dgm:cxn modelId="{FCE2D316-3772-4DBD-B763-630EA96AE453}" type="presOf" srcId="{B2D23CE4-87D1-47FF-89A5-B03D68FCD509}" destId="{3AD25588-985E-4F99-9F96-3A9E520E2897}" srcOrd="0" destOrd="1" presId="urn:microsoft.com/office/officeart/2005/8/layout/list1"/>
    <dgm:cxn modelId="{97F70E1E-63D6-4B0A-AC9D-7AD72ABEC0BC}" type="presOf" srcId="{EA7663ED-4448-4337-8323-E416AF47FE33}" destId="{D2C40B0C-A4F9-4C7A-9D29-D92D15D09BD4}" srcOrd="0" destOrd="1" presId="urn:microsoft.com/office/officeart/2005/8/layout/list1"/>
    <dgm:cxn modelId="{2CEAC12C-4E0E-457A-94CD-EE17ED49B1D2}" type="presOf" srcId="{40030F7F-328B-4D23-9E1D-941D0A588A8E}" destId="{4E925E2C-99B8-4CE7-BD93-D3A8F854293D}" srcOrd="0" destOrd="0" presId="urn:microsoft.com/office/officeart/2005/8/layout/list1"/>
    <dgm:cxn modelId="{9EB8545B-A1D7-424E-B795-91E3F9E16693}" type="presOf" srcId="{D3F2C787-9789-483D-AA4D-33C2DBCF8D1D}" destId="{B26124BB-B1DD-4BC6-B4CF-D376FA448913}" srcOrd="1" destOrd="0" presId="urn:microsoft.com/office/officeart/2005/8/layout/list1"/>
    <dgm:cxn modelId="{6F136081-27B2-454C-826A-50C21E631EF1}" srcId="{40030F7F-328B-4D23-9E1D-941D0A588A8E}" destId="{FC9CA02D-C029-4E32-8DF0-3E59D3878D38}" srcOrd="0" destOrd="0" parTransId="{63536416-0E93-46DF-80DB-ED72CCB7F8B9}" sibTransId="{A57518AF-52A6-4621-8496-7D70B7ABDC0C}"/>
    <dgm:cxn modelId="{5539D086-C7A2-4C66-AFEA-813EE1A9E14C}" srcId="{535E6762-4488-4104-AD87-A40C62D1F539}" destId="{29915B40-A102-447A-B817-DC8E5BBFF44D}" srcOrd="0" destOrd="0" parTransId="{CFFF368D-31BF-4C97-8744-53BE8B475C6E}" sibTransId="{4592827F-39C3-46BF-9E1F-ACD89B32A998}"/>
    <dgm:cxn modelId="{525EA78C-5F4E-4727-9A90-0FAB897D0A95}" srcId="{535E6762-4488-4104-AD87-A40C62D1F539}" destId="{D3F2C787-9789-483D-AA4D-33C2DBCF8D1D}" srcOrd="2" destOrd="0" parTransId="{898DAD08-9FEA-4ECB-A55F-2D3CB087BF05}" sibTransId="{605B58DB-EC8F-4F49-99F8-95C2B28F343A}"/>
    <dgm:cxn modelId="{15F291A2-DABB-4D90-9C89-58BD4A8CE4DA}" type="presOf" srcId="{29915B40-A102-447A-B817-DC8E5BBFF44D}" destId="{B7316CA9-732F-486B-8ADD-69C210B6FCDA}" srcOrd="0" destOrd="0" presId="urn:microsoft.com/office/officeart/2005/8/layout/list1"/>
    <dgm:cxn modelId="{8F7C6BA4-5D9B-4799-BBC1-B5DAAD88BB0F}" type="presOf" srcId="{535E6762-4488-4104-AD87-A40C62D1F539}" destId="{6A604D80-6927-44D8-ABB9-E450F8B6E554}" srcOrd="0" destOrd="0" presId="urn:microsoft.com/office/officeart/2005/8/layout/list1"/>
    <dgm:cxn modelId="{E6D432A9-CA5F-47FF-9DC8-F7EBD3CF3260}" srcId="{D3F2C787-9789-483D-AA4D-33C2DBCF8D1D}" destId="{B2D23CE4-87D1-47FF-89A5-B03D68FCD509}" srcOrd="1" destOrd="0" parTransId="{6459A756-2204-47E3-82E6-8CEB37B99A63}" sibTransId="{F2738650-4FA0-4181-ACD6-73B9BCA948F7}"/>
    <dgm:cxn modelId="{8B1F55A9-CD4F-4230-A76A-58DAFDED0216}" srcId="{535E6762-4488-4104-AD87-A40C62D1F539}" destId="{40030F7F-328B-4D23-9E1D-941D0A588A8E}" srcOrd="1" destOrd="0" parTransId="{0C31F94F-50FF-4B5B-A1DD-24F45D5B9EF1}" sibTransId="{C2ACFCA7-A248-4F59-8BC1-744EB7BD293A}"/>
    <dgm:cxn modelId="{CCCB9CAB-4B10-44A6-AB47-15E3FD8F475D}" type="presOf" srcId="{D3F2C787-9789-483D-AA4D-33C2DBCF8D1D}" destId="{56346600-5822-4B94-8295-398C25359FB4}" srcOrd="0" destOrd="0" presId="urn:microsoft.com/office/officeart/2005/8/layout/list1"/>
    <dgm:cxn modelId="{A13489C7-A8C2-40D5-AF5B-1AB9FA68F968}" type="presOf" srcId="{40030F7F-328B-4D23-9E1D-941D0A588A8E}" destId="{FCD564FC-EFDA-4C2B-90F8-D1D6D6059B00}" srcOrd="1" destOrd="0" presId="urn:microsoft.com/office/officeart/2005/8/layout/list1"/>
    <dgm:cxn modelId="{861EC0CA-4D3D-43DE-A21F-BE87459A9E97}" srcId="{29915B40-A102-447A-B817-DC8E5BBFF44D}" destId="{A8595F74-3DC9-4B70-A904-859BA08030E8}" srcOrd="0" destOrd="0" parTransId="{D7237836-7FB2-4429-875D-F020561FFA32}" sibTransId="{AAAE7D25-F724-4629-8F55-6353D1AFE15E}"/>
    <dgm:cxn modelId="{4546FECB-B01A-435B-8092-07F8B34A5C7F}" type="presOf" srcId="{BAC9EA3F-7E4D-4BE3-BB73-8AFD4C8739A9}" destId="{3AD25588-985E-4F99-9F96-3A9E520E2897}" srcOrd="0" destOrd="0" presId="urn:microsoft.com/office/officeart/2005/8/layout/list1"/>
    <dgm:cxn modelId="{A16FD4D0-A61A-40ED-A970-761BD445EE57}" srcId="{D3F2C787-9789-483D-AA4D-33C2DBCF8D1D}" destId="{BAC9EA3F-7E4D-4BE3-BB73-8AFD4C8739A9}" srcOrd="0" destOrd="0" parTransId="{AA23DB3A-7981-4F35-9647-3BA5D0970DD2}" sibTransId="{36BAB2F3-39C2-40A0-A62D-8EBB29250B80}"/>
    <dgm:cxn modelId="{5D59A8E1-8C40-4FA8-BF53-5798210B5BFC}" srcId="{29915B40-A102-447A-B817-DC8E5BBFF44D}" destId="{C46ECD03-00CC-4880-BFF4-810D35F7554C}" srcOrd="2" destOrd="0" parTransId="{6D8B9E6D-E490-40A4-8A88-E0EBBA0EE966}" sibTransId="{09D585DA-3EDB-4B62-935A-65EFA4004A50}"/>
    <dgm:cxn modelId="{12F5D7E6-93A8-4742-BBCD-98F215B34837}" type="presOf" srcId="{C46ECD03-00CC-4880-BFF4-810D35F7554C}" destId="{B1FCAF02-F989-445C-809A-1DD215F8ECF1}" srcOrd="0" destOrd="2" presId="urn:microsoft.com/office/officeart/2005/8/layout/list1"/>
    <dgm:cxn modelId="{29E196FF-D811-439B-AA1A-B906AB51EF71}" type="presOf" srcId="{A8595F74-3DC9-4B70-A904-859BA08030E8}" destId="{B1FCAF02-F989-445C-809A-1DD215F8ECF1}" srcOrd="0" destOrd="0" presId="urn:microsoft.com/office/officeart/2005/8/layout/list1"/>
    <dgm:cxn modelId="{0C2E5763-9181-4982-B051-996E7E9ACCCA}" type="presParOf" srcId="{6A604D80-6927-44D8-ABB9-E450F8B6E554}" destId="{54B4AE42-EA79-4E70-A246-07B38832662C}" srcOrd="0" destOrd="0" presId="urn:microsoft.com/office/officeart/2005/8/layout/list1"/>
    <dgm:cxn modelId="{3B686BD6-89C2-4C54-8A3B-48BEA8B37879}" type="presParOf" srcId="{54B4AE42-EA79-4E70-A246-07B38832662C}" destId="{B7316CA9-732F-486B-8ADD-69C210B6FCDA}" srcOrd="0" destOrd="0" presId="urn:microsoft.com/office/officeart/2005/8/layout/list1"/>
    <dgm:cxn modelId="{B3879EE1-F323-4DF9-BDCB-688B1E1DF35E}" type="presParOf" srcId="{54B4AE42-EA79-4E70-A246-07B38832662C}" destId="{54D059A2-F409-4D54-A3A3-D48AE3FD96F2}" srcOrd="1" destOrd="0" presId="urn:microsoft.com/office/officeart/2005/8/layout/list1"/>
    <dgm:cxn modelId="{0F7C02E0-DF92-410C-9138-8DF7DA71C865}" type="presParOf" srcId="{6A604D80-6927-44D8-ABB9-E450F8B6E554}" destId="{D9B7AC7D-F7C5-4DD5-8037-F9C1AB36BA75}" srcOrd="1" destOrd="0" presId="urn:microsoft.com/office/officeart/2005/8/layout/list1"/>
    <dgm:cxn modelId="{4BFA5D2B-577D-442E-93F9-28B6ACF76AC7}" type="presParOf" srcId="{6A604D80-6927-44D8-ABB9-E450F8B6E554}" destId="{B1FCAF02-F989-445C-809A-1DD215F8ECF1}" srcOrd="2" destOrd="0" presId="urn:microsoft.com/office/officeart/2005/8/layout/list1"/>
    <dgm:cxn modelId="{D4587C46-5614-45E4-BA59-903E25F7DF79}" type="presParOf" srcId="{6A604D80-6927-44D8-ABB9-E450F8B6E554}" destId="{50A6E1C2-F4F8-4B98-B9D8-79D98955E3AB}" srcOrd="3" destOrd="0" presId="urn:microsoft.com/office/officeart/2005/8/layout/list1"/>
    <dgm:cxn modelId="{0B944D13-9F53-4F94-8092-01356761DC5B}" type="presParOf" srcId="{6A604D80-6927-44D8-ABB9-E450F8B6E554}" destId="{D70BE93B-A676-438D-AB93-1BD5F2C2F545}" srcOrd="4" destOrd="0" presId="urn:microsoft.com/office/officeart/2005/8/layout/list1"/>
    <dgm:cxn modelId="{5FE0D9E8-B0EC-4E6A-9C6E-6AD3E1C28C0E}" type="presParOf" srcId="{D70BE93B-A676-438D-AB93-1BD5F2C2F545}" destId="{4E925E2C-99B8-4CE7-BD93-D3A8F854293D}" srcOrd="0" destOrd="0" presId="urn:microsoft.com/office/officeart/2005/8/layout/list1"/>
    <dgm:cxn modelId="{DCCAD6CF-591F-4F0A-B422-F12EA7A857AB}" type="presParOf" srcId="{D70BE93B-A676-438D-AB93-1BD5F2C2F545}" destId="{FCD564FC-EFDA-4C2B-90F8-D1D6D6059B00}" srcOrd="1" destOrd="0" presId="urn:microsoft.com/office/officeart/2005/8/layout/list1"/>
    <dgm:cxn modelId="{23C62CA4-7BA4-41FC-922C-846F5F12D04F}" type="presParOf" srcId="{6A604D80-6927-44D8-ABB9-E450F8B6E554}" destId="{D4CB158F-ECB2-4793-8B61-7DFD2BB0594C}" srcOrd="5" destOrd="0" presId="urn:microsoft.com/office/officeart/2005/8/layout/list1"/>
    <dgm:cxn modelId="{011C780C-B63E-45D3-BC74-E2957849CFD0}" type="presParOf" srcId="{6A604D80-6927-44D8-ABB9-E450F8B6E554}" destId="{D2C40B0C-A4F9-4C7A-9D29-D92D15D09BD4}" srcOrd="6" destOrd="0" presId="urn:microsoft.com/office/officeart/2005/8/layout/list1"/>
    <dgm:cxn modelId="{A5D88FAF-2639-4041-AE1E-E40B55BED6A1}" type="presParOf" srcId="{6A604D80-6927-44D8-ABB9-E450F8B6E554}" destId="{64426B73-AEA8-4231-9335-C653A630CA71}" srcOrd="7" destOrd="0" presId="urn:microsoft.com/office/officeart/2005/8/layout/list1"/>
    <dgm:cxn modelId="{95E51477-2864-45AD-B4C4-D988BF61624C}" type="presParOf" srcId="{6A604D80-6927-44D8-ABB9-E450F8B6E554}" destId="{9CDCC70D-4AA6-4182-999B-391FE03FAB72}" srcOrd="8" destOrd="0" presId="urn:microsoft.com/office/officeart/2005/8/layout/list1"/>
    <dgm:cxn modelId="{4C9F5D01-36B5-4070-87F7-814F7C4D97D4}" type="presParOf" srcId="{9CDCC70D-4AA6-4182-999B-391FE03FAB72}" destId="{56346600-5822-4B94-8295-398C25359FB4}" srcOrd="0" destOrd="0" presId="urn:microsoft.com/office/officeart/2005/8/layout/list1"/>
    <dgm:cxn modelId="{735A6F97-450B-4F42-A6C2-643F06571710}" type="presParOf" srcId="{9CDCC70D-4AA6-4182-999B-391FE03FAB72}" destId="{B26124BB-B1DD-4BC6-B4CF-D376FA448913}" srcOrd="1" destOrd="0" presId="urn:microsoft.com/office/officeart/2005/8/layout/list1"/>
    <dgm:cxn modelId="{635B95EC-5A57-42C0-82AE-765E13BE2E38}" type="presParOf" srcId="{6A604D80-6927-44D8-ABB9-E450F8B6E554}" destId="{0F72C158-207D-4186-9E2D-322AA7DDCF05}" srcOrd="9" destOrd="0" presId="urn:microsoft.com/office/officeart/2005/8/layout/list1"/>
    <dgm:cxn modelId="{C4561D66-2643-4F16-9584-ECD6C26A54DE}" type="presParOf" srcId="{6A604D80-6927-44D8-ABB9-E450F8B6E554}" destId="{3AD25588-985E-4F99-9F96-3A9E520E289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9C6F80-D156-4857-86EB-765E7D2A3DC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0F395D5F-8FE2-403A-AF55-DAAD89CA2F33}">
      <dgm:prSet/>
      <dgm:spPr/>
      <dgm:t>
        <a:bodyPr/>
        <a:lstStyle/>
        <a:p>
          <a:r>
            <a:rPr lang="en-US"/>
            <a:t>Easy to Learn and Use</a:t>
          </a:r>
        </a:p>
      </dgm:t>
    </dgm:pt>
    <dgm:pt modelId="{19D48AF0-40A0-4F4B-B02F-DC1464B44914}" type="parTrans" cxnId="{6A5FDA04-7905-4B71-A183-8A4996AC3B80}">
      <dgm:prSet/>
      <dgm:spPr/>
      <dgm:t>
        <a:bodyPr/>
        <a:lstStyle/>
        <a:p>
          <a:endParaRPr lang="en-US"/>
        </a:p>
      </dgm:t>
    </dgm:pt>
    <dgm:pt modelId="{E3E17B99-8E41-48F1-A535-1AD6851980DD}" type="sibTrans" cxnId="{6A5FDA04-7905-4B71-A183-8A4996AC3B80}">
      <dgm:prSet/>
      <dgm:spPr/>
      <dgm:t>
        <a:bodyPr/>
        <a:lstStyle/>
        <a:p>
          <a:endParaRPr lang="en-US"/>
        </a:p>
      </dgm:t>
    </dgm:pt>
    <dgm:pt modelId="{ED84282F-F539-4690-B6E1-423A5FF8380D}">
      <dgm:prSet/>
      <dgm:spPr/>
      <dgm:t>
        <a:bodyPr/>
        <a:lstStyle/>
        <a:p>
          <a:r>
            <a:rPr lang="en-US" dirty="0"/>
            <a:t>Python is easy to learn and use. It is developer-friendly and high-level programming language.</a:t>
          </a:r>
        </a:p>
      </dgm:t>
    </dgm:pt>
    <dgm:pt modelId="{CCEBD339-50E4-45C8-A9C9-99233475A773}" type="parTrans" cxnId="{CF60A0F8-EC23-4F04-A30F-F832AB37A101}">
      <dgm:prSet/>
      <dgm:spPr/>
      <dgm:t>
        <a:bodyPr/>
        <a:lstStyle/>
        <a:p>
          <a:endParaRPr lang="en-US"/>
        </a:p>
      </dgm:t>
    </dgm:pt>
    <dgm:pt modelId="{60D8C18E-9369-4542-8DE0-CF0B542DF1A0}" type="sibTrans" cxnId="{CF60A0F8-EC23-4F04-A30F-F832AB37A101}">
      <dgm:prSet/>
      <dgm:spPr/>
      <dgm:t>
        <a:bodyPr/>
        <a:lstStyle/>
        <a:p>
          <a:endParaRPr lang="en-US"/>
        </a:p>
      </dgm:t>
    </dgm:pt>
    <dgm:pt modelId="{589AEE39-A15B-42E8-9745-E0A99F2F746B}">
      <dgm:prSet/>
      <dgm:spPr/>
      <dgm:t>
        <a:bodyPr/>
        <a:lstStyle/>
        <a:p>
          <a:r>
            <a:rPr lang="en-US"/>
            <a:t>Expressive Language</a:t>
          </a:r>
        </a:p>
      </dgm:t>
    </dgm:pt>
    <dgm:pt modelId="{A83275DD-2520-4447-8EFB-9860131F6B61}" type="parTrans" cxnId="{27EEAA5A-6A27-430A-98AF-F59309B1C0E7}">
      <dgm:prSet/>
      <dgm:spPr/>
      <dgm:t>
        <a:bodyPr/>
        <a:lstStyle/>
        <a:p>
          <a:endParaRPr lang="en-US"/>
        </a:p>
      </dgm:t>
    </dgm:pt>
    <dgm:pt modelId="{1EB1CD3D-A8F0-49D1-AA9B-1E9EC9CC2239}" type="sibTrans" cxnId="{27EEAA5A-6A27-430A-98AF-F59309B1C0E7}">
      <dgm:prSet/>
      <dgm:spPr/>
      <dgm:t>
        <a:bodyPr/>
        <a:lstStyle/>
        <a:p>
          <a:endParaRPr lang="en-US"/>
        </a:p>
      </dgm:t>
    </dgm:pt>
    <dgm:pt modelId="{C15E8631-14B7-4E6F-9BD7-298A903D16C9}">
      <dgm:prSet/>
      <dgm:spPr/>
      <dgm:t>
        <a:bodyPr/>
        <a:lstStyle/>
        <a:p>
          <a:r>
            <a:rPr lang="en-US"/>
            <a:t>Python language is more expressive means that it is more understandable and readable.</a:t>
          </a:r>
        </a:p>
      </dgm:t>
    </dgm:pt>
    <dgm:pt modelId="{A84D83B2-DCB9-4C33-BC5C-E8CDA1CDE469}" type="parTrans" cxnId="{CB0F9CF8-666A-4055-8D89-85E76F206B38}">
      <dgm:prSet/>
      <dgm:spPr/>
      <dgm:t>
        <a:bodyPr/>
        <a:lstStyle/>
        <a:p>
          <a:endParaRPr lang="en-US"/>
        </a:p>
      </dgm:t>
    </dgm:pt>
    <dgm:pt modelId="{25F555C4-308B-43A3-AF1D-814E137B082E}" type="sibTrans" cxnId="{CB0F9CF8-666A-4055-8D89-85E76F206B38}">
      <dgm:prSet/>
      <dgm:spPr/>
      <dgm:t>
        <a:bodyPr/>
        <a:lstStyle/>
        <a:p>
          <a:endParaRPr lang="en-US"/>
        </a:p>
      </dgm:t>
    </dgm:pt>
    <dgm:pt modelId="{A4C2693E-BA08-4D3B-A612-8D502F8C4EDF}">
      <dgm:prSet/>
      <dgm:spPr/>
      <dgm:t>
        <a:bodyPr/>
        <a:lstStyle/>
        <a:p>
          <a:r>
            <a:rPr lang="en-US"/>
            <a:t>Interpreted Language</a:t>
          </a:r>
        </a:p>
      </dgm:t>
    </dgm:pt>
    <dgm:pt modelId="{528C4348-047E-4A8E-B812-4351A5B37916}" type="parTrans" cxnId="{A112A644-8A88-4222-9AC7-FFC6C604C54D}">
      <dgm:prSet/>
      <dgm:spPr/>
      <dgm:t>
        <a:bodyPr/>
        <a:lstStyle/>
        <a:p>
          <a:endParaRPr lang="en-US"/>
        </a:p>
      </dgm:t>
    </dgm:pt>
    <dgm:pt modelId="{014D579C-311A-427A-A42C-AEB8A70820DA}" type="sibTrans" cxnId="{A112A644-8A88-4222-9AC7-FFC6C604C54D}">
      <dgm:prSet/>
      <dgm:spPr/>
      <dgm:t>
        <a:bodyPr/>
        <a:lstStyle/>
        <a:p>
          <a:endParaRPr lang="en-US"/>
        </a:p>
      </dgm:t>
    </dgm:pt>
    <dgm:pt modelId="{2C05B610-C562-4966-BA16-654A48A7B987}">
      <dgm:prSet/>
      <dgm:spPr/>
      <dgm:t>
        <a:bodyPr/>
        <a:lstStyle/>
        <a:p>
          <a:r>
            <a:rPr lang="en-US"/>
            <a:t>Python is an interpreted language i.e. interpreter executes the code line by line at a time.</a:t>
          </a:r>
        </a:p>
      </dgm:t>
    </dgm:pt>
    <dgm:pt modelId="{016E26F2-CDDA-424F-823F-67D7DECF3DEE}" type="parTrans" cxnId="{A362A71E-3ACC-4359-99BE-ABE3C384FA4E}">
      <dgm:prSet/>
      <dgm:spPr/>
      <dgm:t>
        <a:bodyPr/>
        <a:lstStyle/>
        <a:p>
          <a:endParaRPr lang="en-US"/>
        </a:p>
      </dgm:t>
    </dgm:pt>
    <dgm:pt modelId="{F583E2B9-9E16-4356-9571-B0C6BE97F970}" type="sibTrans" cxnId="{A362A71E-3ACC-4359-99BE-ABE3C384FA4E}">
      <dgm:prSet/>
      <dgm:spPr/>
      <dgm:t>
        <a:bodyPr/>
        <a:lstStyle/>
        <a:p>
          <a:endParaRPr lang="en-US"/>
        </a:p>
      </dgm:t>
    </dgm:pt>
    <dgm:pt modelId="{C11C7766-D886-4551-8B17-4FF40D7301C2}">
      <dgm:prSet/>
      <dgm:spPr/>
      <dgm:t>
        <a:bodyPr/>
        <a:lstStyle/>
        <a:p>
          <a:r>
            <a:rPr lang="en-US"/>
            <a:t>This makes debugging easy and thus suitable for beginners.</a:t>
          </a:r>
        </a:p>
      </dgm:t>
    </dgm:pt>
    <dgm:pt modelId="{A826743C-5BC8-4B46-8437-FF3C0C1E72DF}" type="parTrans" cxnId="{E2CEF7ED-9ED5-4334-9201-119FE339E337}">
      <dgm:prSet/>
      <dgm:spPr/>
      <dgm:t>
        <a:bodyPr/>
        <a:lstStyle/>
        <a:p>
          <a:endParaRPr lang="en-US"/>
        </a:p>
      </dgm:t>
    </dgm:pt>
    <dgm:pt modelId="{A9E820DD-3A4E-443C-8D5A-41D1DA4B3F20}" type="sibTrans" cxnId="{E2CEF7ED-9ED5-4334-9201-119FE339E337}">
      <dgm:prSet/>
      <dgm:spPr/>
      <dgm:t>
        <a:bodyPr/>
        <a:lstStyle/>
        <a:p>
          <a:endParaRPr lang="en-US"/>
        </a:p>
      </dgm:t>
    </dgm:pt>
    <dgm:pt modelId="{EC9BE28A-5177-4125-8AD3-3BDCF2BDD3D2}">
      <dgm:prSet/>
      <dgm:spPr/>
      <dgm:t>
        <a:bodyPr/>
        <a:lstStyle/>
        <a:p>
          <a:r>
            <a:rPr lang="en-US"/>
            <a:t>Cross-platform Language</a:t>
          </a:r>
        </a:p>
      </dgm:t>
    </dgm:pt>
    <dgm:pt modelId="{A4EB24D7-B049-42F2-AB10-05BFECACF362}" type="parTrans" cxnId="{9EDA1182-C574-448B-BB3C-B18F55968C2E}">
      <dgm:prSet/>
      <dgm:spPr/>
      <dgm:t>
        <a:bodyPr/>
        <a:lstStyle/>
        <a:p>
          <a:endParaRPr lang="en-US"/>
        </a:p>
      </dgm:t>
    </dgm:pt>
    <dgm:pt modelId="{45ADA5F6-9BCD-490C-876B-0FFA0BADE21B}" type="sibTrans" cxnId="{9EDA1182-C574-448B-BB3C-B18F55968C2E}">
      <dgm:prSet/>
      <dgm:spPr/>
      <dgm:t>
        <a:bodyPr/>
        <a:lstStyle/>
        <a:p>
          <a:endParaRPr lang="en-US"/>
        </a:p>
      </dgm:t>
    </dgm:pt>
    <dgm:pt modelId="{AC47E285-A932-4E79-9CEF-6654AFAC91AF}">
      <dgm:prSet/>
      <dgm:spPr/>
      <dgm:t>
        <a:bodyPr/>
        <a:lstStyle/>
        <a:p>
          <a:r>
            <a:rPr lang="en-US" dirty="0"/>
            <a:t>Python can run equally on different platforms such as Windows, Linux, Unix and Macintosh etc. So, we can say that Python is a portable language.</a:t>
          </a:r>
        </a:p>
      </dgm:t>
    </dgm:pt>
    <dgm:pt modelId="{FCF20EFF-AEB6-4B60-AC39-2A707432E776}" type="parTrans" cxnId="{EFEE21E6-81E4-4FAE-852C-92BBFD9321ED}">
      <dgm:prSet/>
      <dgm:spPr/>
      <dgm:t>
        <a:bodyPr/>
        <a:lstStyle/>
        <a:p>
          <a:endParaRPr lang="en-US"/>
        </a:p>
      </dgm:t>
    </dgm:pt>
    <dgm:pt modelId="{32EFCF5B-6490-410C-8E81-7447BCDC3AD4}" type="sibTrans" cxnId="{EFEE21E6-81E4-4FAE-852C-92BBFD9321ED}">
      <dgm:prSet/>
      <dgm:spPr/>
      <dgm:t>
        <a:bodyPr/>
        <a:lstStyle/>
        <a:p>
          <a:endParaRPr lang="en-US"/>
        </a:p>
      </dgm:t>
    </dgm:pt>
    <dgm:pt modelId="{02FEC89E-D346-4170-9CB2-D3524F56401F}">
      <dgm:prSet/>
      <dgm:spPr/>
      <dgm:t>
        <a:bodyPr/>
        <a:lstStyle/>
        <a:p>
          <a:r>
            <a:rPr lang="en-US"/>
            <a:t>Free and Open Source</a:t>
          </a:r>
        </a:p>
      </dgm:t>
    </dgm:pt>
    <dgm:pt modelId="{C37BE546-EF29-4A05-9353-3BF591A6B0CE}" type="parTrans" cxnId="{1FEAA6DC-0497-406D-8D88-A29C97426AC9}">
      <dgm:prSet/>
      <dgm:spPr/>
      <dgm:t>
        <a:bodyPr/>
        <a:lstStyle/>
        <a:p>
          <a:endParaRPr lang="en-US"/>
        </a:p>
      </dgm:t>
    </dgm:pt>
    <dgm:pt modelId="{27A63E94-073A-4981-AC08-5DA650BF5C6D}" type="sibTrans" cxnId="{1FEAA6DC-0497-406D-8D88-A29C97426AC9}">
      <dgm:prSet/>
      <dgm:spPr/>
      <dgm:t>
        <a:bodyPr/>
        <a:lstStyle/>
        <a:p>
          <a:endParaRPr lang="en-US"/>
        </a:p>
      </dgm:t>
    </dgm:pt>
    <dgm:pt modelId="{79945B01-0CB8-4D8A-B1F8-BE56BBB48793}">
      <dgm:prSet/>
      <dgm:spPr/>
      <dgm:t>
        <a:bodyPr/>
        <a:lstStyle/>
        <a:p>
          <a:r>
            <a:rPr lang="en-US"/>
            <a:t>Python language is freely available at official web address. The source-code is also available. Therefore it is open source.</a:t>
          </a:r>
        </a:p>
      </dgm:t>
    </dgm:pt>
    <dgm:pt modelId="{D5BC2E55-A492-4C4E-8835-CDA168F51C99}" type="parTrans" cxnId="{211F63D2-7FD6-4EAB-972D-EE225D22C830}">
      <dgm:prSet/>
      <dgm:spPr/>
      <dgm:t>
        <a:bodyPr/>
        <a:lstStyle/>
        <a:p>
          <a:endParaRPr lang="en-US"/>
        </a:p>
      </dgm:t>
    </dgm:pt>
    <dgm:pt modelId="{7E6742D3-1F44-4E51-9DF4-BCA76E7EE994}" type="sibTrans" cxnId="{211F63D2-7FD6-4EAB-972D-EE225D22C830}">
      <dgm:prSet/>
      <dgm:spPr/>
      <dgm:t>
        <a:bodyPr/>
        <a:lstStyle/>
        <a:p>
          <a:endParaRPr lang="en-US"/>
        </a:p>
      </dgm:t>
    </dgm:pt>
    <dgm:pt modelId="{5E946CF9-8724-4728-AB7E-34D56DB01A07}" type="pres">
      <dgm:prSet presAssocID="{FE9C6F80-D156-4857-86EB-765E7D2A3DC6}" presName="linear" presStyleCnt="0">
        <dgm:presLayoutVars>
          <dgm:dir/>
          <dgm:animLvl val="lvl"/>
          <dgm:resizeHandles val="exact"/>
        </dgm:presLayoutVars>
      </dgm:prSet>
      <dgm:spPr/>
    </dgm:pt>
    <dgm:pt modelId="{087F0C4E-B8C4-4925-B3E7-10E22AA3E21B}" type="pres">
      <dgm:prSet presAssocID="{0F395D5F-8FE2-403A-AF55-DAAD89CA2F33}" presName="parentLin" presStyleCnt="0"/>
      <dgm:spPr/>
    </dgm:pt>
    <dgm:pt modelId="{38971A98-AD9D-45F8-B468-C1E57AB3C1E0}" type="pres">
      <dgm:prSet presAssocID="{0F395D5F-8FE2-403A-AF55-DAAD89CA2F33}" presName="parentLeftMargin" presStyleLbl="node1" presStyleIdx="0" presStyleCnt="5"/>
      <dgm:spPr/>
    </dgm:pt>
    <dgm:pt modelId="{2A7DC13E-9ED5-422B-9796-7CD2DE801312}" type="pres">
      <dgm:prSet presAssocID="{0F395D5F-8FE2-403A-AF55-DAAD89CA2F33}" presName="parentText" presStyleLbl="node1" presStyleIdx="0" presStyleCnt="5">
        <dgm:presLayoutVars>
          <dgm:chMax val="0"/>
          <dgm:bulletEnabled val="1"/>
        </dgm:presLayoutVars>
      </dgm:prSet>
      <dgm:spPr/>
    </dgm:pt>
    <dgm:pt modelId="{C942DA1F-4FC1-4612-828C-ED136758B196}" type="pres">
      <dgm:prSet presAssocID="{0F395D5F-8FE2-403A-AF55-DAAD89CA2F33}" presName="negativeSpace" presStyleCnt="0"/>
      <dgm:spPr/>
    </dgm:pt>
    <dgm:pt modelId="{9F9B5986-029B-4A07-8253-FFFC29B18722}" type="pres">
      <dgm:prSet presAssocID="{0F395D5F-8FE2-403A-AF55-DAAD89CA2F33}" presName="childText" presStyleLbl="conFgAcc1" presStyleIdx="0" presStyleCnt="5">
        <dgm:presLayoutVars>
          <dgm:bulletEnabled val="1"/>
        </dgm:presLayoutVars>
      </dgm:prSet>
      <dgm:spPr/>
    </dgm:pt>
    <dgm:pt modelId="{E750642F-5F23-4344-BF82-504E527472BC}" type="pres">
      <dgm:prSet presAssocID="{E3E17B99-8E41-48F1-A535-1AD6851980DD}" presName="spaceBetweenRectangles" presStyleCnt="0"/>
      <dgm:spPr/>
    </dgm:pt>
    <dgm:pt modelId="{8061405E-E717-4FC2-AC92-8F77B615A0D5}" type="pres">
      <dgm:prSet presAssocID="{589AEE39-A15B-42E8-9745-E0A99F2F746B}" presName="parentLin" presStyleCnt="0"/>
      <dgm:spPr/>
    </dgm:pt>
    <dgm:pt modelId="{076FF2D9-902D-467A-8C6E-54F56844604B}" type="pres">
      <dgm:prSet presAssocID="{589AEE39-A15B-42E8-9745-E0A99F2F746B}" presName="parentLeftMargin" presStyleLbl="node1" presStyleIdx="0" presStyleCnt="5"/>
      <dgm:spPr/>
    </dgm:pt>
    <dgm:pt modelId="{7697E371-B743-4E43-A122-C5176C07CD22}" type="pres">
      <dgm:prSet presAssocID="{589AEE39-A15B-42E8-9745-E0A99F2F746B}" presName="parentText" presStyleLbl="node1" presStyleIdx="1" presStyleCnt="5">
        <dgm:presLayoutVars>
          <dgm:chMax val="0"/>
          <dgm:bulletEnabled val="1"/>
        </dgm:presLayoutVars>
      </dgm:prSet>
      <dgm:spPr/>
    </dgm:pt>
    <dgm:pt modelId="{190A6C28-2AD5-4A69-8147-7389D83D2C53}" type="pres">
      <dgm:prSet presAssocID="{589AEE39-A15B-42E8-9745-E0A99F2F746B}" presName="negativeSpace" presStyleCnt="0"/>
      <dgm:spPr/>
    </dgm:pt>
    <dgm:pt modelId="{4F5ABE02-94F4-4AF9-8CC4-D744406659A2}" type="pres">
      <dgm:prSet presAssocID="{589AEE39-A15B-42E8-9745-E0A99F2F746B}" presName="childText" presStyleLbl="conFgAcc1" presStyleIdx="1" presStyleCnt="5">
        <dgm:presLayoutVars>
          <dgm:bulletEnabled val="1"/>
        </dgm:presLayoutVars>
      </dgm:prSet>
      <dgm:spPr/>
    </dgm:pt>
    <dgm:pt modelId="{532708E8-683F-4290-BDC1-500A762592FB}" type="pres">
      <dgm:prSet presAssocID="{1EB1CD3D-A8F0-49D1-AA9B-1E9EC9CC2239}" presName="spaceBetweenRectangles" presStyleCnt="0"/>
      <dgm:spPr/>
    </dgm:pt>
    <dgm:pt modelId="{9A8C1AD8-F6DD-419F-9BBE-5ECE13661E6E}" type="pres">
      <dgm:prSet presAssocID="{A4C2693E-BA08-4D3B-A612-8D502F8C4EDF}" presName="parentLin" presStyleCnt="0"/>
      <dgm:spPr/>
    </dgm:pt>
    <dgm:pt modelId="{A3455CC7-FF0C-4545-AB0A-5CBD61625DA4}" type="pres">
      <dgm:prSet presAssocID="{A4C2693E-BA08-4D3B-A612-8D502F8C4EDF}" presName="parentLeftMargin" presStyleLbl="node1" presStyleIdx="1" presStyleCnt="5"/>
      <dgm:spPr/>
    </dgm:pt>
    <dgm:pt modelId="{598A4829-1A75-4DCD-8117-7B27C32030A6}" type="pres">
      <dgm:prSet presAssocID="{A4C2693E-BA08-4D3B-A612-8D502F8C4EDF}" presName="parentText" presStyleLbl="node1" presStyleIdx="2" presStyleCnt="5">
        <dgm:presLayoutVars>
          <dgm:chMax val="0"/>
          <dgm:bulletEnabled val="1"/>
        </dgm:presLayoutVars>
      </dgm:prSet>
      <dgm:spPr/>
    </dgm:pt>
    <dgm:pt modelId="{46ADDC2C-B321-4513-B82E-DF1CDF902EE9}" type="pres">
      <dgm:prSet presAssocID="{A4C2693E-BA08-4D3B-A612-8D502F8C4EDF}" presName="negativeSpace" presStyleCnt="0"/>
      <dgm:spPr/>
    </dgm:pt>
    <dgm:pt modelId="{A3AFE9F8-A0D2-4CC4-AC9C-C01E5ABAF1EB}" type="pres">
      <dgm:prSet presAssocID="{A4C2693E-BA08-4D3B-A612-8D502F8C4EDF}" presName="childText" presStyleLbl="conFgAcc1" presStyleIdx="2" presStyleCnt="5">
        <dgm:presLayoutVars>
          <dgm:bulletEnabled val="1"/>
        </dgm:presLayoutVars>
      </dgm:prSet>
      <dgm:spPr/>
    </dgm:pt>
    <dgm:pt modelId="{DCA5EB12-9B1A-4310-8746-E2AF5AD91AF9}" type="pres">
      <dgm:prSet presAssocID="{014D579C-311A-427A-A42C-AEB8A70820DA}" presName="spaceBetweenRectangles" presStyleCnt="0"/>
      <dgm:spPr/>
    </dgm:pt>
    <dgm:pt modelId="{F01D410E-B6CB-4471-ACD3-F40EA9393793}" type="pres">
      <dgm:prSet presAssocID="{EC9BE28A-5177-4125-8AD3-3BDCF2BDD3D2}" presName="parentLin" presStyleCnt="0"/>
      <dgm:spPr/>
    </dgm:pt>
    <dgm:pt modelId="{CCFBDD0E-18D0-4B98-9C77-00F11FDDF863}" type="pres">
      <dgm:prSet presAssocID="{EC9BE28A-5177-4125-8AD3-3BDCF2BDD3D2}" presName="parentLeftMargin" presStyleLbl="node1" presStyleIdx="2" presStyleCnt="5"/>
      <dgm:spPr/>
    </dgm:pt>
    <dgm:pt modelId="{DEDF8F0D-A3C0-4D46-8C9F-BF70D0B0DE2E}" type="pres">
      <dgm:prSet presAssocID="{EC9BE28A-5177-4125-8AD3-3BDCF2BDD3D2}" presName="parentText" presStyleLbl="node1" presStyleIdx="3" presStyleCnt="5">
        <dgm:presLayoutVars>
          <dgm:chMax val="0"/>
          <dgm:bulletEnabled val="1"/>
        </dgm:presLayoutVars>
      </dgm:prSet>
      <dgm:spPr/>
    </dgm:pt>
    <dgm:pt modelId="{DB1822DA-869A-4C91-8F31-ACC90DE92ABC}" type="pres">
      <dgm:prSet presAssocID="{EC9BE28A-5177-4125-8AD3-3BDCF2BDD3D2}" presName="negativeSpace" presStyleCnt="0"/>
      <dgm:spPr/>
    </dgm:pt>
    <dgm:pt modelId="{FCF2F74D-24FD-4CE6-BD00-376BF92D4F49}" type="pres">
      <dgm:prSet presAssocID="{EC9BE28A-5177-4125-8AD3-3BDCF2BDD3D2}" presName="childText" presStyleLbl="conFgAcc1" presStyleIdx="3" presStyleCnt="5">
        <dgm:presLayoutVars>
          <dgm:bulletEnabled val="1"/>
        </dgm:presLayoutVars>
      </dgm:prSet>
      <dgm:spPr/>
    </dgm:pt>
    <dgm:pt modelId="{00CA8E9C-6A43-40A2-9C6A-07E2B61ADB2E}" type="pres">
      <dgm:prSet presAssocID="{45ADA5F6-9BCD-490C-876B-0FFA0BADE21B}" presName="spaceBetweenRectangles" presStyleCnt="0"/>
      <dgm:spPr/>
    </dgm:pt>
    <dgm:pt modelId="{5B10609C-0630-4592-90F7-E8FACB25F114}" type="pres">
      <dgm:prSet presAssocID="{02FEC89E-D346-4170-9CB2-D3524F56401F}" presName="parentLin" presStyleCnt="0"/>
      <dgm:spPr/>
    </dgm:pt>
    <dgm:pt modelId="{8D3F777F-B68E-403E-9021-88A14781C4FD}" type="pres">
      <dgm:prSet presAssocID="{02FEC89E-D346-4170-9CB2-D3524F56401F}" presName="parentLeftMargin" presStyleLbl="node1" presStyleIdx="3" presStyleCnt="5"/>
      <dgm:spPr/>
    </dgm:pt>
    <dgm:pt modelId="{C7551E8A-1E9E-40D4-BAD2-74D1D9FF4B62}" type="pres">
      <dgm:prSet presAssocID="{02FEC89E-D346-4170-9CB2-D3524F56401F}" presName="parentText" presStyleLbl="node1" presStyleIdx="4" presStyleCnt="5">
        <dgm:presLayoutVars>
          <dgm:chMax val="0"/>
          <dgm:bulletEnabled val="1"/>
        </dgm:presLayoutVars>
      </dgm:prSet>
      <dgm:spPr/>
    </dgm:pt>
    <dgm:pt modelId="{3031FBA1-C69E-44E6-A2D7-081F491E6CDC}" type="pres">
      <dgm:prSet presAssocID="{02FEC89E-D346-4170-9CB2-D3524F56401F}" presName="negativeSpace" presStyleCnt="0"/>
      <dgm:spPr/>
    </dgm:pt>
    <dgm:pt modelId="{CD306E99-2599-4605-B514-001A81CFF88E}" type="pres">
      <dgm:prSet presAssocID="{02FEC89E-D346-4170-9CB2-D3524F56401F}" presName="childText" presStyleLbl="conFgAcc1" presStyleIdx="4" presStyleCnt="5">
        <dgm:presLayoutVars>
          <dgm:bulletEnabled val="1"/>
        </dgm:presLayoutVars>
      </dgm:prSet>
      <dgm:spPr/>
    </dgm:pt>
  </dgm:ptLst>
  <dgm:cxnLst>
    <dgm:cxn modelId="{6A5FDA04-7905-4B71-A183-8A4996AC3B80}" srcId="{FE9C6F80-D156-4857-86EB-765E7D2A3DC6}" destId="{0F395D5F-8FE2-403A-AF55-DAAD89CA2F33}" srcOrd="0" destOrd="0" parTransId="{19D48AF0-40A0-4F4B-B02F-DC1464B44914}" sibTransId="{E3E17B99-8E41-48F1-A535-1AD6851980DD}"/>
    <dgm:cxn modelId="{FB98CC08-6281-4EDE-A2A6-19644B1F09C5}" type="presOf" srcId="{79945B01-0CB8-4D8A-B1F8-BE56BBB48793}" destId="{CD306E99-2599-4605-B514-001A81CFF88E}" srcOrd="0" destOrd="0" presId="urn:microsoft.com/office/officeart/2005/8/layout/list1"/>
    <dgm:cxn modelId="{A362A71E-3ACC-4359-99BE-ABE3C384FA4E}" srcId="{A4C2693E-BA08-4D3B-A612-8D502F8C4EDF}" destId="{2C05B610-C562-4966-BA16-654A48A7B987}" srcOrd="0" destOrd="0" parTransId="{016E26F2-CDDA-424F-823F-67D7DECF3DEE}" sibTransId="{F583E2B9-9E16-4356-9571-B0C6BE97F970}"/>
    <dgm:cxn modelId="{A112A644-8A88-4222-9AC7-FFC6C604C54D}" srcId="{FE9C6F80-D156-4857-86EB-765E7D2A3DC6}" destId="{A4C2693E-BA08-4D3B-A612-8D502F8C4EDF}" srcOrd="2" destOrd="0" parTransId="{528C4348-047E-4A8E-B812-4351A5B37916}" sibTransId="{014D579C-311A-427A-A42C-AEB8A70820DA}"/>
    <dgm:cxn modelId="{EE562C65-32F7-43C0-99FA-103471C98E02}" type="presOf" srcId="{A4C2693E-BA08-4D3B-A612-8D502F8C4EDF}" destId="{A3455CC7-FF0C-4545-AB0A-5CBD61625DA4}" srcOrd="0" destOrd="0" presId="urn:microsoft.com/office/officeart/2005/8/layout/list1"/>
    <dgm:cxn modelId="{2C0F7A4D-0763-43ED-921B-E928C9ADDBEB}" type="presOf" srcId="{02FEC89E-D346-4170-9CB2-D3524F56401F}" destId="{C7551E8A-1E9E-40D4-BAD2-74D1D9FF4B62}" srcOrd="1" destOrd="0" presId="urn:microsoft.com/office/officeart/2005/8/layout/list1"/>
    <dgm:cxn modelId="{7A33964E-50FC-4863-96E8-E50B13048BF3}" type="presOf" srcId="{FE9C6F80-D156-4857-86EB-765E7D2A3DC6}" destId="{5E946CF9-8724-4728-AB7E-34D56DB01A07}" srcOrd="0" destOrd="0" presId="urn:microsoft.com/office/officeart/2005/8/layout/list1"/>
    <dgm:cxn modelId="{CF323F74-A3AC-4845-8E96-854B218F0DE1}" type="presOf" srcId="{2C05B610-C562-4966-BA16-654A48A7B987}" destId="{A3AFE9F8-A0D2-4CC4-AC9C-C01E5ABAF1EB}" srcOrd="0" destOrd="0" presId="urn:microsoft.com/office/officeart/2005/8/layout/list1"/>
    <dgm:cxn modelId="{27EEAA5A-6A27-430A-98AF-F59309B1C0E7}" srcId="{FE9C6F80-D156-4857-86EB-765E7D2A3DC6}" destId="{589AEE39-A15B-42E8-9745-E0A99F2F746B}" srcOrd="1" destOrd="0" parTransId="{A83275DD-2520-4447-8EFB-9860131F6B61}" sibTransId="{1EB1CD3D-A8F0-49D1-AA9B-1E9EC9CC2239}"/>
    <dgm:cxn modelId="{A2EF0981-265D-4ADF-9D6E-33458DEDF00F}" type="presOf" srcId="{A4C2693E-BA08-4D3B-A612-8D502F8C4EDF}" destId="{598A4829-1A75-4DCD-8117-7B27C32030A6}" srcOrd="1" destOrd="0" presId="urn:microsoft.com/office/officeart/2005/8/layout/list1"/>
    <dgm:cxn modelId="{9EDA1182-C574-448B-BB3C-B18F55968C2E}" srcId="{FE9C6F80-D156-4857-86EB-765E7D2A3DC6}" destId="{EC9BE28A-5177-4125-8AD3-3BDCF2BDD3D2}" srcOrd="3" destOrd="0" parTransId="{A4EB24D7-B049-42F2-AB10-05BFECACF362}" sibTransId="{45ADA5F6-9BCD-490C-876B-0FFA0BADE21B}"/>
    <dgm:cxn modelId="{741B0183-CA98-434A-8B1A-69830CFD3974}" type="presOf" srcId="{EC9BE28A-5177-4125-8AD3-3BDCF2BDD3D2}" destId="{DEDF8F0D-A3C0-4D46-8C9F-BF70D0B0DE2E}" srcOrd="1" destOrd="0" presId="urn:microsoft.com/office/officeart/2005/8/layout/list1"/>
    <dgm:cxn modelId="{2F461A98-C519-4053-BA2F-D39EB10E46FE}" type="presOf" srcId="{C15E8631-14B7-4E6F-9BD7-298A903D16C9}" destId="{4F5ABE02-94F4-4AF9-8CC4-D744406659A2}" srcOrd="0" destOrd="0" presId="urn:microsoft.com/office/officeart/2005/8/layout/list1"/>
    <dgm:cxn modelId="{CF8073A5-03C3-4248-B1C1-F37FB887DAAB}" type="presOf" srcId="{02FEC89E-D346-4170-9CB2-D3524F56401F}" destId="{8D3F777F-B68E-403E-9021-88A14781C4FD}" srcOrd="0" destOrd="0" presId="urn:microsoft.com/office/officeart/2005/8/layout/list1"/>
    <dgm:cxn modelId="{147987AB-67AE-401C-83CC-E2547D353885}" type="presOf" srcId="{AC47E285-A932-4E79-9CEF-6654AFAC91AF}" destId="{FCF2F74D-24FD-4CE6-BD00-376BF92D4F49}" srcOrd="0" destOrd="0" presId="urn:microsoft.com/office/officeart/2005/8/layout/list1"/>
    <dgm:cxn modelId="{80399DB1-AB66-4972-9E76-DA215266743F}" type="presOf" srcId="{589AEE39-A15B-42E8-9745-E0A99F2F746B}" destId="{7697E371-B743-4E43-A122-C5176C07CD22}" srcOrd="1" destOrd="0" presId="urn:microsoft.com/office/officeart/2005/8/layout/list1"/>
    <dgm:cxn modelId="{7BE5DDB9-927A-4752-BEDB-918FB89ED38E}" type="presOf" srcId="{0F395D5F-8FE2-403A-AF55-DAAD89CA2F33}" destId="{38971A98-AD9D-45F8-B468-C1E57AB3C1E0}" srcOrd="0" destOrd="0" presId="urn:microsoft.com/office/officeart/2005/8/layout/list1"/>
    <dgm:cxn modelId="{B09A37BD-93A0-4F05-9EA5-38129F7B49E1}" type="presOf" srcId="{0F395D5F-8FE2-403A-AF55-DAAD89CA2F33}" destId="{2A7DC13E-9ED5-422B-9796-7CD2DE801312}" srcOrd="1" destOrd="0" presId="urn:microsoft.com/office/officeart/2005/8/layout/list1"/>
    <dgm:cxn modelId="{CD708CC0-C3E0-4485-B213-8331BB6CD285}" type="presOf" srcId="{C11C7766-D886-4551-8B17-4FF40D7301C2}" destId="{A3AFE9F8-A0D2-4CC4-AC9C-C01E5ABAF1EB}" srcOrd="0" destOrd="1" presId="urn:microsoft.com/office/officeart/2005/8/layout/list1"/>
    <dgm:cxn modelId="{211F63D2-7FD6-4EAB-972D-EE225D22C830}" srcId="{02FEC89E-D346-4170-9CB2-D3524F56401F}" destId="{79945B01-0CB8-4D8A-B1F8-BE56BBB48793}" srcOrd="0" destOrd="0" parTransId="{D5BC2E55-A492-4C4E-8835-CDA168F51C99}" sibTransId="{7E6742D3-1F44-4E51-9DF4-BCA76E7EE994}"/>
    <dgm:cxn modelId="{D19E8CD3-27D6-4D91-923C-D9BF438A2A45}" type="presOf" srcId="{589AEE39-A15B-42E8-9745-E0A99F2F746B}" destId="{076FF2D9-902D-467A-8C6E-54F56844604B}" srcOrd="0" destOrd="0" presId="urn:microsoft.com/office/officeart/2005/8/layout/list1"/>
    <dgm:cxn modelId="{1FEAA6DC-0497-406D-8D88-A29C97426AC9}" srcId="{FE9C6F80-D156-4857-86EB-765E7D2A3DC6}" destId="{02FEC89E-D346-4170-9CB2-D3524F56401F}" srcOrd="4" destOrd="0" parTransId="{C37BE546-EF29-4A05-9353-3BF591A6B0CE}" sibTransId="{27A63E94-073A-4981-AC08-5DA650BF5C6D}"/>
    <dgm:cxn modelId="{EFEE21E6-81E4-4FAE-852C-92BBFD9321ED}" srcId="{EC9BE28A-5177-4125-8AD3-3BDCF2BDD3D2}" destId="{AC47E285-A932-4E79-9CEF-6654AFAC91AF}" srcOrd="0" destOrd="0" parTransId="{FCF20EFF-AEB6-4B60-AC39-2A707432E776}" sibTransId="{32EFCF5B-6490-410C-8E81-7447BCDC3AD4}"/>
    <dgm:cxn modelId="{E2CEF7ED-9ED5-4334-9201-119FE339E337}" srcId="{A4C2693E-BA08-4D3B-A612-8D502F8C4EDF}" destId="{C11C7766-D886-4551-8B17-4FF40D7301C2}" srcOrd="1" destOrd="0" parTransId="{A826743C-5BC8-4B46-8437-FF3C0C1E72DF}" sibTransId="{A9E820DD-3A4E-443C-8D5A-41D1DA4B3F20}"/>
    <dgm:cxn modelId="{798F69F6-150E-4DEF-9BDA-BEA6F42532F1}" type="presOf" srcId="{ED84282F-F539-4690-B6E1-423A5FF8380D}" destId="{9F9B5986-029B-4A07-8253-FFFC29B18722}" srcOrd="0" destOrd="0" presId="urn:microsoft.com/office/officeart/2005/8/layout/list1"/>
    <dgm:cxn modelId="{CB0F9CF8-666A-4055-8D89-85E76F206B38}" srcId="{589AEE39-A15B-42E8-9745-E0A99F2F746B}" destId="{C15E8631-14B7-4E6F-9BD7-298A903D16C9}" srcOrd="0" destOrd="0" parTransId="{A84D83B2-DCB9-4C33-BC5C-E8CDA1CDE469}" sibTransId="{25F555C4-308B-43A3-AF1D-814E137B082E}"/>
    <dgm:cxn modelId="{CF60A0F8-EC23-4F04-A30F-F832AB37A101}" srcId="{0F395D5F-8FE2-403A-AF55-DAAD89CA2F33}" destId="{ED84282F-F539-4690-B6E1-423A5FF8380D}" srcOrd="0" destOrd="0" parTransId="{CCEBD339-50E4-45C8-A9C9-99233475A773}" sibTransId="{60D8C18E-9369-4542-8DE0-CF0B542DF1A0}"/>
    <dgm:cxn modelId="{BDCCFBFC-1CE7-43DA-9733-384494FF030B}" type="presOf" srcId="{EC9BE28A-5177-4125-8AD3-3BDCF2BDD3D2}" destId="{CCFBDD0E-18D0-4B98-9C77-00F11FDDF863}" srcOrd="0" destOrd="0" presId="urn:microsoft.com/office/officeart/2005/8/layout/list1"/>
    <dgm:cxn modelId="{04E82289-E5DC-4ECE-BD63-8870EC12534E}" type="presParOf" srcId="{5E946CF9-8724-4728-AB7E-34D56DB01A07}" destId="{087F0C4E-B8C4-4925-B3E7-10E22AA3E21B}" srcOrd="0" destOrd="0" presId="urn:microsoft.com/office/officeart/2005/8/layout/list1"/>
    <dgm:cxn modelId="{5EEE1114-6947-4CF7-B3A7-20D00BB187AE}" type="presParOf" srcId="{087F0C4E-B8C4-4925-B3E7-10E22AA3E21B}" destId="{38971A98-AD9D-45F8-B468-C1E57AB3C1E0}" srcOrd="0" destOrd="0" presId="urn:microsoft.com/office/officeart/2005/8/layout/list1"/>
    <dgm:cxn modelId="{739D558A-CAFE-402E-A718-46DBF8A5BC44}" type="presParOf" srcId="{087F0C4E-B8C4-4925-B3E7-10E22AA3E21B}" destId="{2A7DC13E-9ED5-422B-9796-7CD2DE801312}" srcOrd="1" destOrd="0" presId="urn:microsoft.com/office/officeart/2005/8/layout/list1"/>
    <dgm:cxn modelId="{813336EA-529C-4AEF-9F4C-C24301D01AFE}" type="presParOf" srcId="{5E946CF9-8724-4728-AB7E-34D56DB01A07}" destId="{C942DA1F-4FC1-4612-828C-ED136758B196}" srcOrd="1" destOrd="0" presId="urn:microsoft.com/office/officeart/2005/8/layout/list1"/>
    <dgm:cxn modelId="{2098F77D-2299-4999-990A-0AE018D34AA6}" type="presParOf" srcId="{5E946CF9-8724-4728-AB7E-34D56DB01A07}" destId="{9F9B5986-029B-4A07-8253-FFFC29B18722}" srcOrd="2" destOrd="0" presId="urn:microsoft.com/office/officeart/2005/8/layout/list1"/>
    <dgm:cxn modelId="{A01BAB7B-615C-4512-A406-B0EFD408C149}" type="presParOf" srcId="{5E946CF9-8724-4728-AB7E-34D56DB01A07}" destId="{E750642F-5F23-4344-BF82-504E527472BC}" srcOrd="3" destOrd="0" presId="urn:microsoft.com/office/officeart/2005/8/layout/list1"/>
    <dgm:cxn modelId="{A4EB8FA8-D566-46AA-904C-B70862DD5720}" type="presParOf" srcId="{5E946CF9-8724-4728-AB7E-34D56DB01A07}" destId="{8061405E-E717-4FC2-AC92-8F77B615A0D5}" srcOrd="4" destOrd="0" presId="urn:microsoft.com/office/officeart/2005/8/layout/list1"/>
    <dgm:cxn modelId="{01B5742B-A5FC-4168-9DAF-76963D6D3D1F}" type="presParOf" srcId="{8061405E-E717-4FC2-AC92-8F77B615A0D5}" destId="{076FF2D9-902D-467A-8C6E-54F56844604B}" srcOrd="0" destOrd="0" presId="urn:microsoft.com/office/officeart/2005/8/layout/list1"/>
    <dgm:cxn modelId="{B550EDB6-7F3B-4F44-9CBA-F02C7F21A942}" type="presParOf" srcId="{8061405E-E717-4FC2-AC92-8F77B615A0D5}" destId="{7697E371-B743-4E43-A122-C5176C07CD22}" srcOrd="1" destOrd="0" presId="urn:microsoft.com/office/officeart/2005/8/layout/list1"/>
    <dgm:cxn modelId="{C2C557E6-B0CF-4B75-A104-EA2941476E55}" type="presParOf" srcId="{5E946CF9-8724-4728-AB7E-34D56DB01A07}" destId="{190A6C28-2AD5-4A69-8147-7389D83D2C53}" srcOrd="5" destOrd="0" presId="urn:microsoft.com/office/officeart/2005/8/layout/list1"/>
    <dgm:cxn modelId="{4501E2BF-3158-4EE0-91DA-D6C56B3845FE}" type="presParOf" srcId="{5E946CF9-8724-4728-AB7E-34D56DB01A07}" destId="{4F5ABE02-94F4-4AF9-8CC4-D744406659A2}" srcOrd="6" destOrd="0" presId="urn:microsoft.com/office/officeart/2005/8/layout/list1"/>
    <dgm:cxn modelId="{64C87390-B146-4652-BD24-A60B11E2C60E}" type="presParOf" srcId="{5E946CF9-8724-4728-AB7E-34D56DB01A07}" destId="{532708E8-683F-4290-BDC1-500A762592FB}" srcOrd="7" destOrd="0" presId="urn:microsoft.com/office/officeart/2005/8/layout/list1"/>
    <dgm:cxn modelId="{97B48874-365F-404C-ADA1-CF2000165CF8}" type="presParOf" srcId="{5E946CF9-8724-4728-AB7E-34D56DB01A07}" destId="{9A8C1AD8-F6DD-419F-9BBE-5ECE13661E6E}" srcOrd="8" destOrd="0" presId="urn:microsoft.com/office/officeart/2005/8/layout/list1"/>
    <dgm:cxn modelId="{55AEB9D4-EEE4-488F-8E1B-251759590546}" type="presParOf" srcId="{9A8C1AD8-F6DD-419F-9BBE-5ECE13661E6E}" destId="{A3455CC7-FF0C-4545-AB0A-5CBD61625DA4}" srcOrd="0" destOrd="0" presId="urn:microsoft.com/office/officeart/2005/8/layout/list1"/>
    <dgm:cxn modelId="{B14731BC-3BE4-4B38-9FB2-3A629B89BC25}" type="presParOf" srcId="{9A8C1AD8-F6DD-419F-9BBE-5ECE13661E6E}" destId="{598A4829-1A75-4DCD-8117-7B27C32030A6}" srcOrd="1" destOrd="0" presId="urn:microsoft.com/office/officeart/2005/8/layout/list1"/>
    <dgm:cxn modelId="{3D805B73-2B02-4A74-8948-9BF112D73C1A}" type="presParOf" srcId="{5E946CF9-8724-4728-AB7E-34D56DB01A07}" destId="{46ADDC2C-B321-4513-B82E-DF1CDF902EE9}" srcOrd="9" destOrd="0" presId="urn:microsoft.com/office/officeart/2005/8/layout/list1"/>
    <dgm:cxn modelId="{F39B2556-C8C7-4C31-B29E-91B89BF3477B}" type="presParOf" srcId="{5E946CF9-8724-4728-AB7E-34D56DB01A07}" destId="{A3AFE9F8-A0D2-4CC4-AC9C-C01E5ABAF1EB}" srcOrd="10" destOrd="0" presId="urn:microsoft.com/office/officeart/2005/8/layout/list1"/>
    <dgm:cxn modelId="{81575E34-D67C-4251-8161-E18DF51DCA88}" type="presParOf" srcId="{5E946CF9-8724-4728-AB7E-34D56DB01A07}" destId="{DCA5EB12-9B1A-4310-8746-E2AF5AD91AF9}" srcOrd="11" destOrd="0" presId="urn:microsoft.com/office/officeart/2005/8/layout/list1"/>
    <dgm:cxn modelId="{8D594937-663E-443D-858E-ED64D2B49B3C}" type="presParOf" srcId="{5E946CF9-8724-4728-AB7E-34D56DB01A07}" destId="{F01D410E-B6CB-4471-ACD3-F40EA9393793}" srcOrd="12" destOrd="0" presId="urn:microsoft.com/office/officeart/2005/8/layout/list1"/>
    <dgm:cxn modelId="{92283898-1AF3-4E74-9261-6F7180914E04}" type="presParOf" srcId="{F01D410E-B6CB-4471-ACD3-F40EA9393793}" destId="{CCFBDD0E-18D0-4B98-9C77-00F11FDDF863}" srcOrd="0" destOrd="0" presId="urn:microsoft.com/office/officeart/2005/8/layout/list1"/>
    <dgm:cxn modelId="{A8470F7C-FC19-46D3-9FA1-EED2950A2143}" type="presParOf" srcId="{F01D410E-B6CB-4471-ACD3-F40EA9393793}" destId="{DEDF8F0D-A3C0-4D46-8C9F-BF70D0B0DE2E}" srcOrd="1" destOrd="0" presId="urn:microsoft.com/office/officeart/2005/8/layout/list1"/>
    <dgm:cxn modelId="{F12478A6-ADE3-4E33-8BFD-8827A1BBF00D}" type="presParOf" srcId="{5E946CF9-8724-4728-AB7E-34D56DB01A07}" destId="{DB1822DA-869A-4C91-8F31-ACC90DE92ABC}" srcOrd="13" destOrd="0" presId="urn:microsoft.com/office/officeart/2005/8/layout/list1"/>
    <dgm:cxn modelId="{343BDB45-C3D5-480D-A219-9BEC7A3C9E90}" type="presParOf" srcId="{5E946CF9-8724-4728-AB7E-34D56DB01A07}" destId="{FCF2F74D-24FD-4CE6-BD00-376BF92D4F49}" srcOrd="14" destOrd="0" presId="urn:microsoft.com/office/officeart/2005/8/layout/list1"/>
    <dgm:cxn modelId="{DCF3C3A5-28F1-48E5-8EFA-C7C0D5DAA69B}" type="presParOf" srcId="{5E946CF9-8724-4728-AB7E-34D56DB01A07}" destId="{00CA8E9C-6A43-40A2-9C6A-07E2B61ADB2E}" srcOrd="15" destOrd="0" presId="urn:microsoft.com/office/officeart/2005/8/layout/list1"/>
    <dgm:cxn modelId="{1BA057CB-B948-456D-87C7-69D0AF613D41}" type="presParOf" srcId="{5E946CF9-8724-4728-AB7E-34D56DB01A07}" destId="{5B10609C-0630-4592-90F7-E8FACB25F114}" srcOrd="16" destOrd="0" presId="urn:microsoft.com/office/officeart/2005/8/layout/list1"/>
    <dgm:cxn modelId="{163A0049-0DD3-46A7-8270-B527E689D435}" type="presParOf" srcId="{5B10609C-0630-4592-90F7-E8FACB25F114}" destId="{8D3F777F-B68E-403E-9021-88A14781C4FD}" srcOrd="0" destOrd="0" presId="urn:microsoft.com/office/officeart/2005/8/layout/list1"/>
    <dgm:cxn modelId="{751B0B1F-5440-4FA1-AAF5-5AC407CF132A}" type="presParOf" srcId="{5B10609C-0630-4592-90F7-E8FACB25F114}" destId="{C7551E8A-1E9E-40D4-BAD2-74D1D9FF4B62}" srcOrd="1" destOrd="0" presId="urn:microsoft.com/office/officeart/2005/8/layout/list1"/>
    <dgm:cxn modelId="{F9E4140E-255A-4B22-BC06-5C65AE551351}" type="presParOf" srcId="{5E946CF9-8724-4728-AB7E-34D56DB01A07}" destId="{3031FBA1-C69E-44E6-A2D7-081F491E6CDC}" srcOrd="17" destOrd="0" presId="urn:microsoft.com/office/officeart/2005/8/layout/list1"/>
    <dgm:cxn modelId="{C937A36E-7F67-40B6-AE8A-89BE56D01240}" type="presParOf" srcId="{5E946CF9-8724-4728-AB7E-34D56DB01A07}" destId="{CD306E99-2599-4605-B514-001A81CFF88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9C6F80-D156-4857-86EB-765E7D2A3DC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0F395D5F-8FE2-403A-AF55-DAAD89CA2F33}">
      <dgm:prSet/>
      <dgm:spPr/>
      <dgm:t>
        <a:bodyPr/>
        <a:lstStyle/>
        <a:p>
          <a:r>
            <a:rPr lang="en-US"/>
            <a:t>Object-Oriented Language</a:t>
          </a:r>
          <a:endParaRPr lang="en-US" dirty="0"/>
        </a:p>
      </dgm:t>
    </dgm:pt>
    <dgm:pt modelId="{19D48AF0-40A0-4F4B-B02F-DC1464B44914}" type="parTrans" cxnId="{6A5FDA04-7905-4B71-A183-8A4996AC3B80}">
      <dgm:prSet/>
      <dgm:spPr/>
      <dgm:t>
        <a:bodyPr/>
        <a:lstStyle/>
        <a:p>
          <a:endParaRPr lang="en-US"/>
        </a:p>
      </dgm:t>
    </dgm:pt>
    <dgm:pt modelId="{E3E17B99-8E41-48F1-A535-1AD6851980DD}" type="sibTrans" cxnId="{6A5FDA04-7905-4B71-A183-8A4996AC3B80}">
      <dgm:prSet/>
      <dgm:spPr/>
      <dgm:t>
        <a:bodyPr/>
        <a:lstStyle/>
        <a:p>
          <a:endParaRPr lang="en-US"/>
        </a:p>
      </dgm:t>
    </dgm:pt>
    <dgm:pt modelId="{1437D811-FF24-4FFC-8D0D-FD4C347EF501}">
      <dgm:prSet/>
      <dgm:spPr/>
      <dgm:t>
        <a:bodyPr/>
        <a:lstStyle/>
        <a:p>
          <a:r>
            <a:rPr lang="en-US" dirty="0"/>
            <a:t>Python supports object-oriented language and concepts of classes and objects come into existence.</a:t>
          </a:r>
        </a:p>
      </dgm:t>
    </dgm:pt>
    <dgm:pt modelId="{3E8FAE7E-7CA9-4762-853A-5714925A7657}" type="parTrans" cxnId="{4D12EC33-98FF-4485-8725-9671BBF7B5B5}">
      <dgm:prSet/>
      <dgm:spPr/>
      <dgm:t>
        <a:bodyPr/>
        <a:lstStyle/>
        <a:p>
          <a:endParaRPr lang="en-US"/>
        </a:p>
      </dgm:t>
    </dgm:pt>
    <dgm:pt modelId="{32B18895-8993-43FA-B98A-5D4F19E1D667}" type="sibTrans" cxnId="{4D12EC33-98FF-4485-8725-9671BBF7B5B5}">
      <dgm:prSet/>
      <dgm:spPr/>
      <dgm:t>
        <a:bodyPr/>
        <a:lstStyle/>
        <a:p>
          <a:endParaRPr lang="en-US"/>
        </a:p>
      </dgm:t>
    </dgm:pt>
    <dgm:pt modelId="{C832DA90-3589-4C56-A57A-A79EC2B928D0}">
      <dgm:prSet/>
      <dgm:spPr/>
      <dgm:t>
        <a:bodyPr/>
        <a:lstStyle/>
        <a:p>
          <a:r>
            <a:rPr lang="en-US" dirty="0"/>
            <a:t>Extensible</a:t>
          </a:r>
        </a:p>
      </dgm:t>
    </dgm:pt>
    <dgm:pt modelId="{7B0A0543-F36D-48EC-A523-2F92E2C915B7}" type="parTrans" cxnId="{104E2F27-8D44-4BE0-AC83-82CA887874CE}">
      <dgm:prSet/>
      <dgm:spPr/>
      <dgm:t>
        <a:bodyPr/>
        <a:lstStyle/>
        <a:p>
          <a:endParaRPr lang="en-US"/>
        </a:p>
      </dgm:t>
    </dgm:pt>
    <dgm:pt modelId="{05593162-9280-42CC-BC46-53E3DEA6684D}" type="sibTrans" cxnId="{104E2F27-8D44-4BE0-AC83-82CA887874CE}">
      <dgm:prSet/>
      <dgm:spPr/>
      <dgm:t>
        <a:bodyPr/>
        <a:lstStyle/>
        <a:p>
          <a:endParaRPr lang="en-US"/>
        </a:p>
      </dgm:t>
    </dgm:pt>
    <dgm:pt modelId="{A907BD5A-AD8E-4F4C-B093-5C416833FCD3}">
      <dgm:prSet/>
      <dgm:spPr/>
      <dgm:t>
        <a:bodyPr/>
        <a:lstStyle/>
        <a:p>
          <a:r>
            <a:rPr lang="en-US" dirty="0"/>
            <a:t>It implies that other languages such as C/C++ can be used to compile the code and thus it can be used further in our python code.</a:t>
          </a:r>
        </a:p>
      </dgm:t>
    </dgm:pt>
    <dgm:pt modelId="{81152846-625F-4673-B344-A1B03463CCBB}" type="parTrans" cxnId="{403B7FBD-86C2-4B90-989C-22AB03E62748}">
      <dgm:prSet/>
      <dgm:spPr/>
      <dgm:t>
        <a:bodyPr/>
        <a:lstStyle/>
        <a:p>
          <a:endParaRPr lang="en-US"/>
        </a:p>
      </dgm:t>
    </dgm:pt>
    <dgm:pt modelId="{A14CD1B7-4750-46B3-8277-34EAC7CAE076}" type="sibTrans" cxnId="{403B7FBD-86C2-4B90-989C-22AB03E62748}">
      <dgm:prSet/>
      <dgm:spPr/>
      <dgm:t>
        <a:bodyPr/>
        <a:lstStyle/>
        <a:p>
          <a:endParaRPr lang="en-US"/>
        </a:p>
      </dgm:t>
    </dgm:pt>
    <dgm:pt modelId="{FE1166A9-346A-4E50-9ABD-FB0A3544A625}">
      <dgm:prSet/>
      <dgm:spPr/>
      <dgm:t>
        <a:bodyPr/>
        <a:lstStyle/>
        <a:p>
          <a:r>
            <a:rPr lang="en-US" dirty="0"/>
            <a:t>Large Standard Library</a:t>
          </a:r>
        </a:p>
      </dgm:t>
    </dgm:pt>
    <dgm:pt modelId="{FC97918A-1B47-4FEF-A35F-03009865F891}" type="parTrans" cxnId="{3BDF6AA7-BE36-4FE9-9BF6-CBED8815A66B}">
      <dgm:prSet/>
      <dgm:spPr/>
      <dgm:t>
        <a:bodyPr/>
        <a:lstStyle/>
        <a:p>
          <a:endParaRPr lang="en-US"/>
        </a:p>
      </dgm:t>
    </dgm:pt>
    <dgm:pt modelId="{ECD0E35C-D5DA-43F1-B7D9-C55F7EB0CE53}" type="sibTrans" cxnId="{3BDF6AA7-BE36-4FE9-9BF6-CBED8815A66B}">
      <dgm:prSet/>
      <dgm:spPr/>
      <dgm:t>
        <a:bodyPr/>
        <a:lstStyle/>
        <a:p>
          <a:endParaRPr lang="en-US"/>
        </a:p>
      </dgm:t>
    </dgm:pt>
    <dgm:pt modelId="{A4377069-1581-4A35-988C-58B5C1108685}">
      <dgm:prSet/>
      <dgm:spPr/>
      <dgm:t>
        <a:bodyPr/>
        <a:lstStyle/>
        <a:p>
          <a:r>
            <a:rPr lang="en-US" dirty="0"/>
            <a:t>Python has a large and broad library and provides rich set of module and functions for rapid application development.</a:t>
          </a:r>
        </a:p>
      </dgm:t>
    </dgm:pt>
    <dgm:pt modelId="{5D316685-0632-4BC4-838D-A529CFE381D6}" type="parTrans" cxnId="{F179942B-575E-4174-8CC9-00EAFCD882DC}">
      <dgm:prSet/>
      <dgm:spPr/>
      <dgm:t>
        <a:bodyPr/>
        <a:lstStyle/>
        <a:p>
          <a:endParaRPr lang="en-US"/>
        </a:p>
      </dgm:t>
    </dgm:pt>
    <dgm:pt modelId="{E9A171EC-2FCC-4E09-B6F8-AEAC00E7184E}" type="sibTrans" cxnId="{F179942B-575E-4174-8CC9-00EAFCD882DC}">
      <dgm:prSet/>
      <dgm:spPr/>
      <dgm:t>
        <a:bodyPr/>
        <a:lstStyle/>
        <a:p>
          <a:endParaRPr lang="en-US"/>
        </a:p>
      </dgm:t>
    </dgm:pt>
    <dgm:pt modelId="{6C844E62-8864-4455-80E3-867F7F858088}">
      <dgm:prSet/>
      <dgm:spPr/>
      <dgm:t>
        <a:bodyPr/>
        <a:lstStyle/>
        <a:p>
          <a:r>
            <a:rPr lang="en-US" dirty="0"/>
            <a:t>GUI Programming Support</a:t>
          </a:r>
        </a:p>
      </dgm:t>
    </dgm:pt>
    <dgm:pt modelId="{02647A53-19FB-4D3C-8658-082902D129A7}" type="parTrans" cxnId="{F1CD82FF-8888-49DA-ACFC-DAC25F1F7642}">
      <dgm:prSet/>
      <dgm:spPr/>
      <dgm:t>
        <a:bodyPr/>
        <a:lstStyle/>
        <a:p>
          <a:endParaRPr lang="en-US"/>
        </a:p>
      </dgm:t>
    </dgm:pt>
    <dgm:pt modelId="{E594511A-E74F-402C-AFAB-7CC1A2137A92}" type="sibTrans" cxnId="{F1CD82FF-8888-49DA-ACFC-DAC25F1F7642}">
      <dgm:prSet/>
      <dgm:spPr/>
      <dgm:t>
        <a:bodyPr/>
        <a:lstStyle/>
        <a:p>
          <a:endParaRPr lang="en-US"/>
        </a:p>
      </dgm:t>
    </dgm:pt>
    <dgm:pt modelId="{1C2FB58A-A44F-4BEF-A21B-8F135818C625}">
      <dgm:prSet/>
      <dgm:spPr/>
      <dgm:t>
        <a:bodyPr/>
        <a:lstStyle/>
        <a:p>
          <a:r>
            <a:rPr lang="en-US" dirty="0"/>
            <a:t>Graphical user interfaces can be developed using Python.</a:t>
          </a:r>
        </a:p>
      </dgm:t>
    </dgm:pt>
    <dgm:pt modelId="{84A2E014-75B4-4586-91A1-D26F83016616}" type="parTrans" cxnId="{843FDB31-15A5-4F0D-A6BF-1805BB17111F}">
      <dgm:prSet/>
      <dgm:spPr/>
      <dgm:t>
        <a:bodyPr/>
        <a:lstStyle/>
        <a:p>
          <a:endParaRPr lang="en-US"/>
        </a:p>
      </dgm:t>
    </dgm:pt>
    <dgm:pt modelId="{71B07EEC-3F41-4819-A304-F15DBF37267E}" type="sibTrans" cxnId="{843FDB31-15A5-4F0D-A6BF-1805BB17111F}">
      <dgm:prSet/>
      <dgm:spPr/>
      <dgm:t>
        <a:bodyPr/>
        <a:lstStyle/>
        <a:p>
          <a:endParaRPr lang="en-US"/>
        </a:p>
      </dgm:t>
    </dgm:pt>
    <dgm:pt modelId="{5069A352-7506-4FEB-8C6A-F9B561BAD39D}">
      <dgm:prSet/>
      <dgm:spPr/>
      <dgm:t>
        <a:bodyPr/>
        <a:lstStyle/>
        <a:p>
          <a:r>
            <a:rPr lang="en-US" dirty="0"/>
            <a:t>Integrated</a:t>
          </a:r>
        </a:p>
      </dgm:t>
    </dgm:pt>
    <dgm:pt modelId="{0A86C765-EDDE-4628-9BB3-82EE4312E84A}" type="parTrans" cxnId="{13641B0D-738A-4095-9C7F-CECC80597A99}">
      <dgm:prSet/>
      <dgm:spPr/>
      <dgm:t>
        <a:bodyPr/>
        <a:lstStyle/>
        <a:p>
          <a:endParaRPr lang="en-US"/>
        </a:p>
      </dgm:t>
    </dgm:pt>
    <dgm:pt modelId="{A895B87B-064B-4E92-A55F-7FC4B5F8507C}" type="sibTrans" cxnId="{13641B0D-738A-4095-9C7F-CECC80597A99}">
      <dgm:prSet/>
      <dgm:spPr/>
      <dgm:t>
        <a:bodyPr/>
        <a:lstStyle/>
        <a:p>
          <a:endParaRPr lang="en-US"/>
        </a:p>
      </dgm:t>
    </dgm:pt>
    <dgm:pt modelId="{8115AB9C-2807-439B-A78E-20927D111CDE}">
      <dgm:prSet/>
      <dgm:spPr/>
      <dgm:t>
        <a:bodyPr/>
        <a:lstStyle/>
        <a:p>
          <a:r>
            <a:rPr lang="en-US" dirty="0"/>
            <a:t>It can be easily integrated with languages like C, C++, JAVA etc.</a:t>
          </a:r>
        </a:p>
      </dgm:t>
    </dgm:pt>
    <dgm:pt modelId="{3757272B-04D8-4D2B-8EA2-5251B6743BF0}" type="parTrans" cxnId="{23C9B85B-727F-426F-80B1-3550BFE7475B}">
      <dgm:prSet/>
      <dgm:spPr/>
      <dgm:t>
        <a:bodyPr/>
        <a:lstStyle/>
        <a:p>
          <a:endParaRPr lang="en-US"/>
        </a:p>
      </dgm:t>
    </dgm:pt>
    <dgm:pt modelId="{BC5360C2-DE5D-4F43-B2D5-C679C65929FE}" type="sibTrans" cxnId="{23C9B85B-727F-426F-80B1-3550BFE7475B}">
      <dgm:prSet/>
      <dgm:spPr/>
      <dgm:t>
        <a:bodyPr/>
        <a:lstStyle/>
        <a:p>
          <a:endParaRPr lang="en-US"/>
        </a:p>
      </dgm:t>
    </dgm:pt>
    <dgm:pt modelId="{5E946CF9-8724-4728-AB7E-34D56DB01A07}" type="pres">
      <dgm:prSet presAssocID="{FE9C6F80-D156-4857-86EB-765E7D2A3DC6}" presName="linear" presStyleCnt="0">
        <dgm:presLayoutVars>
          <dgm:dir/>
          <dgm:animLvl val="lvl"/>
          <dgm:resizeHandles val="exact"/>
        </dgm:presLayoutVars>
      </dgm:prSet>
      <dgm:spPr/>
    </dgm:pt>
    <dgm:pt modelId="{087F0C4E-B8C4-4925-B3E7-10E22AA3E21B}" type="pres">
      <dgm:prSet presAssocID="{0F395D5F-8FE2-403A-AF55-DAAD89CA2F33}" presName="parentLin" presStyleCnt="0"/>
      <dgm:spPr/>
    </dgm:pt>
    <dgm:pt modelId="{38971A98-AD9D-45F8-B468-C1E57AB3C1E0}" type="pres">
      <dgm:prSet presAssocID="{0F395D5F-8FE2-403A-AF55-DAAD89CA2F33}" presName="parentLeftMargin" presStyleLbl="node1" presStyleIdx="0" presStyleCnt="5"/>
      <dgm:spPr/>
    </dgm:pt>
    <dgm:pt modelId="{2A7DC13E-9ED5-422B-9796-7CD2DE801312}" type="pres">
      <dgm:prSet presAssocID="{0F395D5F-8FE2-403A-AF55-DAAD89CA2F33}" presName="parentText" presStyleLbl="node1" presStyleIdx="0" presStyleCnt="5">
        <dgm:presLayoutVars>
          <dgm:chMax val="0"/>
          <dgm:bulletEnabled val="1"/>
        </dgm:presLayoutVars>
      </dgm:prSet>
      <dgm:spPr/>
    </dgm:pt>
    <dgm:pt modelId="{C942DA1F-4FC1-4612-828C-ED136758B196}" type="pres">
      <dgm:prSet presAssocID="{0F395D5F-8FE2-403A-AF55-DAAD89CA2F33}" presName="negativeSpace" presStyleCnt="0"/>
      <dgm:spPr/>
    </dgm:pt>
    <dgm:pt modelId="{9F9B5986-029B-4A07-8253-FFFC29B18722}" type="pres">
      <dgm:prSet presAssocID="{0F395D5F-8FE2-403A-AF55-DAAD89CA2F33}" presName="childText" presStyleLbl="conFgAcc1" presStyleIdx="0" presStyleCnt="5">
        <dgm:presLayoutVars>
          <dgm:bulletEnabled val="1"/>
        </dgm:presLayoutVars>
      </dgm:prSet>
      <dgm:spPr/>
    </dgm:pt>
    <dgm:pt modelId="{E750642F-5F23-4344-BF82-504E527472BC}" type="pres">
      <dgm:prSet presAssocID="{E3E17B99-8E41-48F1-A535-1AD6851980DD}" presName="spaceBetweenRectangles" presStyleCnt="0"/>
      <dgm:spPr/>
    </dgm:pt>
    <dgm:pt modelId="{10838926-96D1-47AF-9671-AD470340B411}" type="pres">
      <dgm:prSet presAssocID="{C832DA90-3589-4C56-A57A-A79EC2B928D0}" presName="parentLin" presStyleCnt="0"/>
      <dgm:spPr/>
    </dgm:pt>
    <dgm:pt modelId="{9DC9EA2D-4788-4D47-A94D-5CC9E8501F19}" type="pres">
      <dgm:prSet presAssocID="{C832DA90-3589-4C56-A57A-A79EC2B928D0}" presName="parentLeftMargin" presStyleLbl="node1" presStyleIdx="0" presStyleCnt="5"/>
      <dgm:spPr/>
    </dgm:pt>
    <dgm:pt modelId="{CA7BDEBF-4E15-4494-9C0F-8644742AE7FB}" type="pres">
      <dgm:prSet presAssocID="{C832DA90-3589-4C56-A57A-A79EC2B928D0}" presName="parentText" presStyleLbl="node1" presStyleIdx="1" presStyleCnt="5">
        <dgm:presLayoutVars>
          <dgm:chMax val="0"/>
          <dgm:bulletEnabled val="1"/>
        </dgm:presLayoutVars>
      </dgm:prSet>
      <dgm:spPr/>
    </dgm:pt>
    <dgm:pt modelId="{78F207B7-21A7-46F7-9D44-A5424251C57E}" type="pres">
      <dgm:prSet presAssocID="{C832DA90-3589-4C56-A57A-A79EC2B928D0}" presName="negativeSpace" presStyleCnt="0"/>
      <dgm:spPr/>
    </dgm:pt>
    <dgm:pt modelId="{B14803F4-46CF-4262-AA26-159C0DE7647B}" type="pres">
      <dgm:prSet presAssocID="{C832DA90-3589-4C56-A57A-A79EC2B928D0}" presName="childText" presStyleLbl="conFgAcc1" presStyleIdx="1" presStyleCnt="5">
        <dgm:presLayoutVars>
          <dgm:bulletEnabled val="1"/>
        </dgm:presLayoutVars>
      </dgm:prSet>
      <dgm:spPr/>
    </dgm:pt>
    <dgm:pt modelId="{E2D368BD-E979-49BC-9C71-0F4105E16323}" type="pres">
      <dgm:prSet presAssocID="{05593162-9280-42CC-BC46-53E3DEA6684D}" presName="spaceBetweenRectangles" presStyleCnt="0"/>
      <dgm:spPr/>
    </dgm:pt>
    <dgm:pt modelId="{C73C5354-CAEB-47A0-970A-2694B25BF9A5}" type="pres">
      <dgm:prSet presAssocID="{FE1166A9-346A-4E50-9ABD-FB0A3544A625}" presName="parentLin" presStyleCnt="0"/>
      <dgm:spPr/>
    </dgm:pt>
    <dgm:pt modelId="{184C2D35-5106-48F0-82AF-70E2D9908A64}" type="pres">
      <dgm:prSet presAssocID="{FE1166A9-346A-4E50-9ABD-FB0A3544A625}" presName="parentLeftMargin" presStyleLbl="node1" presStyleIdx="1" presStyleCnt="5"/>
      <dgm:spPr/>
    </dgm:pt>
    <dgm:pt modelId="{DFCC563F-0935-4B2C-806E-8D8B60215E31}" type="pres">
      <dgm:prSet presAssocID="{FE1166A9-346A-4E50-9ABD-FB0A3544A625}" presName="parentText" presStyleLbl="node1" presStyleIdx="2" presStyleCnt="5">
        <dgm:presLayoutVars>
          <dgm:chMax val="0"/>
          <dgm:bulletEnabled val="1"/>
        </dgm:presLayoutVars>
      </dgm:prSet>
      <dgm:spPr/>
    </dgm:pt>
    <dgm:pt modelId="{FBF17766-27EC-4CC7-970C-58A6519670C3}" type="pres">
      <dgm:prSet presAssocID="{FE1166A9-346A-4E50-9ABD-FB0A3544A625}" presName="negativeSpace" presStyleCnt="0"/>
      <dgm:spPr/>
    </dgm:pt>
    <dgm:pt modelId="{1B2CA673-E403-4F41-B7CE-E06E32CD6BB8}" type="pres">
      <dgm:prSet presAssocID="{FE1166A9-346A-4E50-9ABD-FB0A3544A625}" presName="childText" presStyleLbl="conFgAcc1" presStyleIdx="2" presStyleCnt="5">
        <dgm:presLayoutVars>
          <dgm:bulletEnabled val="1"/>
        </dgm:presLayoutVars>
      </dgm:prSet>
      <dgm:spPr/>
    </dgm:pt>
    <dgm:pt modelId="{98FAC84F-902F-45AC-AE34-52E22675DFA0}" type="pres">
      <dgm:prSet presAssocID="{ECD0E35C-D5DA-43F1-B7D9-C55F7EB0CE53}" presName="spaceBetweenRectangles" presStyleCnt="0"/>
      <dgm:spPr/>
    </dgm:pt>
    <dgm:pt modelId="{50D52262-4F90-4C3F-93AB-CE83948AB759}" type="pres">
      <dgm:prSet presAssocID="{6C844E62-8864-4455-80E3-867F7F858088}" presName="parentLin" presStyleCnt="0"/>
      <dgm:spPr/>
    </dgm:pt>
    <dgm:pt modelId="{5C0E77FF-B4AD-41F0-8272-4F16DD03E354}" type="pres">
      <dgm:prSet presAssocID="{6C844E62-8864-4455-80E3-867F7F858088}" presName="parentLeftMargin" presStyleLbl="node1" presStyleIdx="2" presStyleCnt="5"/>
      <dgm:spPr/>
    </dgm:pt>
    <dgm:pt modelId="{49647C4D-2515-438F-A52D-ED7840F1B27C}" type="pres">
      <dgm:prSet presAssocID="{6C844E62-8864-4455-80E3-867F7F858088}" presName="parentText" presStyleLbl="node1" presStyleIdx="3" presStyleCnt="5">
        <dgm:presLayoutVars>
          <dgm:chMax val="0"/>
          <dgm:bulletEnabled val="1"/>
        </dgm:presLayoutVars>
      </dgm:prSet>
      <dgm:spPr/>
    </dgm:pt>
    <dgm:pt modelId="{80FF895B-F00A-450B-B036-C632A88B1287}" type="pres">
      <dgm:prSet presAssocID="{6C844E62-8864-4455-80E3-867F7F858088}" presName="negativeSpace" presStyleCnt="0"/>
      <dgm:spPr/>
    </dgm:pt>
    <dgm:pt modelId="{03621E49-A598-41B3-ABC5-431D77D830D2}" type="pres">
      <dgm:prSet presAssocID="{6C844E62-8864-4455-80E3-867F7F858088}" presName="childText" presStyleLbl="conFgAcc1" presStyleIdx="3" presStyleCnt="5">
        <dgm:presLayoutVars>
          <dgm:bulletEnabled val="1"/>
        </dgm:presLayoutVars>
      </dgm:prSet>
      <dgm:spPr/>
    </dgm:pt>
    <dgm:pt modelId="{1E5B6291-7C71-4BA1-A306-E8FC94EC35F6}" type="pres">
      <dgm:prSet presAssocID="{E594511A-E74F-402C-AFAB-7CC1A2137A92}" presName="spaceBetweenRectangles" presStyleCnt="0"/>
      <dgm:spPr/>
    </dgm:pt>
    <dgm:pt modelId="{666AA9DF-E7AC-4F97-8B94-0ECC8E01AE59}" type="pres">
      <dgm:prSet presAssocID="{5069A352-7506-4FEB-8C6A-F9B561BAD39D}" presName="parentLin" presStyleCnt="0"/>
      <dgm:spPr/>
    </dgm:pt>
    <dgm:pt modelId="{F8FD44D6-EDF8-4AB2-BC33-0393EBB8D769}" type="pres">
      <dgm:prSet presAssocID="{5069A352-7506-4FEB-8C6A-F9B561BAD39D}" presName="parentLeftMargin" presStyleLbl="node1" presStyleIdx="3" presStyleCnt="5"/>
      <dgm:spPr/>
    </dgm:pt>
    <dgm:pt modelId="{CA65E8F2-38DE-40B4-9DFB-8390E447CAE6}" type="pres">
      <dgm:prSet presAssocID="{5069A352-7506-4FEB-8C6A-F9B561BAD39D}" presName="parentText" presStyleLbl="node1" presStyleIdx="4" presStyleCnt="5">
        <dgm:presLayoutVars>
          <dgm:chMax val="0"/>
          <dgm:bulletEnabled val="1"/>
        </dgm:presLayoutVars>
      </dgm:prSet>
      <dgm:spPr/>
    </dgm:pt>
    <dgm:pt modelId="{1E34FCF0-E842-44BE-BC42-CBAC45D2F593}" type="pres">
      <dgm:prSet presAssocID="{5069A352-7506-4FEB-8C6A-F9B561BAD39D}" presName="negativeSpace" presStyleCnt="0"/>
      <dgm:spPr/>
    </dgm:pt>
    <dgm:pt modelId="{A98DC4FB-42D6-4A48-89EA-E5BC78E7146C}" type="pres">
      <dgm:prSet presAssocID="{5069A352-7506-4FEB-8C6A-F9B561BAD39D}" presName="childText" presStyleLbl="conFgAcc1" presStyleIdx="4" presStyleCnt="5">
        <dgm:presLayoutVars>
          <dgm:bulletEnabled val="1"/>
        </dgm:presLayoutVars>
      </dgm:prSet>
      <dgm:spPr/>
    </dgm:pt>
  </dgm:ptLst>
  <dgm:cxnLst>
    <dgm:cxn modelId="{7E892C01-B227-47B0-B8E4-504B195C966C}" type="presOf" srcId="{6C844E62-8864-4455-80E3-867F7F858088}" destId="{49647C4D-2515-438F-A52D-ED7840F1B27C}" srcOrd="1" destOrd="0" presId="urn:microsoft.com/office/officeart/2005/8/layout/list1"/>
    <dgm:cxn modelId="{6A5FDA04-7905-4B71-A183-8A4996AC3B80}" srcId="{FE9C6F80-D156-4857-86EB-765E7D2A3DC6}" destId="{0F395D5F-8FE2-403A-AF55-DAAD89CA2F33}" srcOrd="0" destOrd="0" parTransId="{19D48AF0-40A0-4F4B-B02F-DC1464B44914}" sibTransId="{E3E17B99-8E41-48F1-A535-1AD6851980DD}"/>
    <dgm:cxn modelId="{13641B0D-738A-4095-9C7F-CECC80597A99}" srcId="{FE9C6F80-D156-4857-86EB-765E7D2A3DC6}" destId="{5069A352-7506-4FEB-8C6A-F9B561BAD39D}" srcOrd="4" destOrd="0" parTransId="{0A86C765-EDDE-4628-9BB3-82EE4312E84A}" sibTransId="{A895B87B-064B-4E92-A55F-7FC4B5F8507C}"/>
    <dgm:cxn modelId="{0C54DE1E-30D7-4B80-9D1C-811BEF1F0CB7}" type="presOf" srcId="{6C844E62-8864-4455-80E3-867F7F858088}" destId="{5C0E77FF-B4AD-41F0-8272-4F16DD03E354}" srcOrd="0" destOrd="0" presId="urn:microsoft.com/office/officeart/2005/8/layout/list1"/>
    <dgm:cxn modelId="{14082220-E0A6-41F1-9375-F19B3C73A0B0}" type="presOf" srcId="{1C2FB58A-A44F-4BEF-A21B-8F135818C625}" destId="{03621E49-A598-41B3-ABC5-431D77D830D2}" srcOrd="0" destOrd="0" presId="urn:microsoft.com/office/officeart/2005/8/layout/list1"/>
    <dgm:cxn modelId="{104E2F27-8D44-4BE0-AC83-82CA887874CE}" srcId="{FE9C6F80-D156-4857-86EB-765E7D2A3DC6}" destId="{C832DA90-3589-4C56-A57A-A79EC2B928D0}" srcOrd="1" destOrd="0" parTransId="{7B0A0543-F36D-48EC-A523-2F92E2C915B7}" sibTransId="{05593162-9280-42CC-BC46-53E3DEA6684D}"/>
    <dgm:cxn modelId="{F179942B-575E-4174-8CC9-00EAFCD882DC}" srcId="{FE1166A9-346A-4E50-9ABD-FB0A3544A625}" destId="{A4377069-1581-4A35-988C-58B5C1108685}" srcOrd="0" destOrd="0" parTransId="{5D316685-0632-4BC4-838D-A529CFE381D6}" sibTransId="{E9A171EC-2FCC-4E09-B6F8-AEAC00E7184E}"/>
    <dgm:cxn modelId="{843FDB31-15A5-4F0D-A6BF-1805BB17111F}" srcId="{6C844E62-8864-4455-80E3-867F7F858088}" destId="{1C2FB58A-A44F-4BEF-A21B-8F135818C625}" srcOrd="0" destOrd="0" parTransId="{84A2E014-75B4-4586-91A1-D26F83016616}" sibTransId="{71B07EEC-3F41-4819-A304-F15DBF37267E}"/>
    <dgm:cxn modelId="{4D12EC33-98FF-4485-8725-9671BBF7B5B5}" srcId="{0F395D5F-8FE2-403A-AF55-DAAD89CA2F33}" destId="{1437D811-FF24-4FFC-8D0D-FD4C347EF501}" srcOrd="0" destOrd="0" parTransId="{3E8FAE7E-7CA9-4762-853A-5714925A7657}" sibTransId="{32B18895-8993-43FA-B98A-5D4F19E1D667}"/>
    <dgm:cxn modelId="{97AF493C-673D-4509-A54C-E4AFEE181545}" type="presOf" srcId="{C832DA90-3589-4C56-A57A-A79EC2B928D0}" destId="{9DC9EA2D-4788-4D47-A94D-5CC9E8501F19}" srcOrd="0" destOrd="0" presId="urn:microsoft.com/office/officeart/2005/8/layout/list1"/>
    <dgm:cxn modelId="{23C9B85B-727F-426F-80B1-3550BFE7475B}" srcId="{5069A352-7506-4FEB-8C6A-F9B561BAD39D}" destId="{8115AB9C-2807-439B-A78E-20927D111CDE}" srcOrd="0" destOrd="0" parTransId="{3757272B-04D8-4D2B-8EA2-5251B6743BF0}" sibTransId="{BC5360C2-DE5D-4F43-B2D5-C679C65929FE}"/>
    <dgm:cxn modelId="{EC5E5F5E-896C-4CC8-B53A-B42C12A63374}" type="presOf" srcId="{8115AB9C-2807-439B-A78E-20927D111CDE}" destId="{A98DC4FB-42D6-4A48-89EA-E5BC78E7146C}" srcOrd="0" destOrd="0" presId="urn:microsoft.com/office/officeart/2005/8/layout/list1"/>
    <dgm:cxn modelId="{25E9F56B-69DD-4993-9FDB-BB3DB4C3ED43}" type="presOf" srcId="{FE1166A9-346A-4E50-9ABD-FB0A3544A625}" destId="{184C2D35-5106-48F0-82AF-70E2D9908A64}" srcOrd="0" destOrd="0" presId="urn:microsoft.com/office/officeart/2005/8/layout/list1"/>
    <dgm:cxn modelId="{7A33964E-50FC-4863-96E8-E50B13048BF3}" type="presOf" srcId="{FE9C6F80-D156-4857-86EB-765E7D2A3DC6}" destId="{5E946CF9-8724-4728-AB7E-34D56DB01A07}" srcOrd="0" destOrd="0" presId="urn:microsoft.com/office/officeart/2005/8/layout/list1"/>
    <dgm:cxn modelId="{0B227452-B719-4EC2-82ED-39E56CFC9147}" type="presOf" srcId="{FE1166A9-346A-4E50-9ABD-FB0A3544A625}" destId="{DFCC563F-0935-4B2C-806E-8D8B60215E31}" srcOrd="1" destOrd="0" presId="urn:microsoft.com/office/officeart/2005/8/layout/list1"/>
    <dgm:cxn modelId="{66C5FB59-3EBE-430C-80AA-FC8ECC6883FB}" type="presOf" srcId="{A907BD5A-AD8E-4F4C-B093-5C416833FCD3}" destId="{B14803F4-46CF-4262-AA26-159C0DE7647B}" srcOrd="0" destOrd="0" presId="urn:microsoft.com/office/officeart/2005/8/layout/list1"/>
    <dgm:cxn modelId="{ACADA580-EEF3-4F8B-AD90-34CA166C89E3}" type="presOf" srcId="{5069A352-7506-4FEB-8C6A-F9B561BAD39D}" destId="{CA65E8F2-38DE-40B4-9DFB-8390E447CAE6}" srcOrd="1" destOrd="0" presId="urn:microsoft.com/office/officeart/2005/8/layout/list1"/>
    <dgm:cxn modelId="{3BDF6AA7-BE36-4FE9-9BF6-CBED8815A66B}" srcId="{FE9C6F80-D156-4857-86EB-765E7D2A3DC6}" destId="{FE1166A9-346A-4E50-9ABD-FB0A3544A625}" srcOrd="2" destOrd="0" parTransId="{FC97918A-1B47-4FEF-A35F-03009865F891}" sibTransId="{ECD0E35C-D5DA-43F1-B7D9-C55F7EB0CE53}"/>
    <dgm:cxn modelId="{7BE5DDB9-927A-4752-BEDB-918FB89ED38E}" type="presOf" srcId="{0F395D5F-8FE2-403A-AF55-DAAD89CA2F33}" destId="{38971A98-AD9D-45F8-B468-C1E57AB3C1E0}" srcOrd="0" destOrd="0" presId="urn:microsoft.com/office/officeart/2005/8/layout/list1"/>
    <dgm:cxn modelId="{B09A37BD-93A0-4F05-9EA5-38129F7B49E1}" type="presOf" srcId="{0F395D5F-8FE2-403A-AF55-DAAD89CA2F33}" destId="{2A7DC13E-9ED5-422B-9796-7CD2DE801312}" srcOrd="1" destOrd="0" presId="urn:microsoft.com/office/officeart/2005/8/layout/list1"/>
    <dgm:cxn modelId="{403B7FBD-86C2-4B90-989C-22AB03E62748}" srcId="{C832DA90-3589-4C56-A57A-A79EC2B928D0}" destId="{A907BD5A-AD8E-4F4C-B093-5C416833FCD3}" srcOrd="0" destOrd="0" parTransId="{81152846-625F-4673-B344-A1B03463CCBB}" sibTransId="{A14CD1B7-4750-46B3-8277-34EAC7CAE076}"/>
    <dgm:cxn modelId="{730BDECE-BE0A-4A06-9C06-C33E3EA2CB01}" type="presOf" srcId="{A4377069-1581-4A35-988C-58B5C1108685}" destId="{1B2CA673-E403-4F41-B7CE-E06E32CD6BB8}" srcOrd="0" destOrd="0" presId="urn:microsoft.com/office/officeart/2005/8/layout/list1"/>
    <dgm:cxn modelId="{D36782D7-633C-4B88-958A-C16A9D39953F}" type="presOf" srcId="{1437D811-FF24-4FFC-8D0D-FD4C347EF501}" destId="{9F9B5986-029B-4A07-8253-FFFC29B18722}" srcOrd="0" destOrd="0" presId="urn:microsoft.com/office/officeart/2005/8/layout/list1"/>
    <dgm:cxn modelId="{0B2FA7FB-128D-4A8C-ABEE-03016FE95819}" type="presOf" srcId="{5069A352-7506-4FEB-8C6A-F9B561BAD39D}" destId="{F8FD44D6-EDF8-4AB2-BC33-0393EBB8D769}" srcOrd="0" destOrd="0" presId="urn:microsoft.com/office/officeart/2005/8/layout/list1"/>
    <dgm:cxn modelId="{3B9CA2FE-6B65-4ED2-92B5-C29B2035D3D7}" type="presOf" srcId="{C832DA90-3589-4C56-A57A-A79EC2B928D0}" destId="{CA7BDEBF-4E15-4494-9C0F-8644742AE7FB}" srcOrd="1" destOrd="0" presId="urn:microsoft.com/office/officeart/2005/8/layout/list1"/>
    <dgm:cxn modelId="{F1CD82FF-8888-49DA-ACFC-DAC25F1F7642}" srcId="{FE9C6F80-D156-4857-86EB-765E7D2A3DC6}" destId="{6C844E62-8864-4455-80E3-867F7F858088}" srcOrd="3" destOrd="0" parTransId="{02647A53-19FB-4D3C-8658-082902D129A7}" sibTransId="{E594511A-E74F-402C-AFAB-7CC1A2137A92}"/>
    <dgm:cxn modelId="{04E82289-E5DC-4ECE-BD63-8870EC12534E}" type="presParOf" srcId="{5E946CF9-8724-4728-AB7E-34D56DB01A07}" destId="{087F0C4E-B8C4-4925-B3E7-10E22AA3E21B}" srcOrd="0" destOrd="0" presId="urn:microsoft.com/office/officeart/2005/8/layout/list1"/>
    <dgm:cxn modelId="{5EEE1114-6947-4CF7-B3A7-20D00BB187AE}" type="presParOf" srcId="{087F0C4E-B8C4-4925-B3E7-10E22AA3E21B}" destId="{38971A98-AD9D-45F8-B468-C1E57AB3C1E0}" srcOrd="0" destOrd="0" presId="urn:microsoft.com/office/officeart/2005/8/layout/list1"/>
    <dgm:cxn modelId="{739D558A-CAFE-402E-A718-46DBF8A5BC44}" type="presParOf" srcId="{087F0C4E-B8C4-4925-B3E7-10E22AA3E21B}" destId="{2A7DC13E-9ED5-422B-9796-7CD2DE801312}" srcOrd="1" destOrd="0" presId="urn:microsoft.com/office/officeart/2005/8/layout/list1"/>
    <dgm:cxn modelId="{813336EA-529C-4AEF-9F4C-C24301D01AFE}" type="presParOf" srcId="{5E946CF9-8724-4728-AB7E-34D56DB01A07}" destId="{C942DA1F-4FC1-4612-828C-ED136758B196}" srcOrd="1" destOrd="0" presId="urn:microsoft.com/office/officeart/2005/8/layout/list1"/>
    <dgm:cxn modelId="{2098F77D-2299-4999-990A-0AE018D34AA6}" type="presParOf" srcId="{5E946CF9-8724-4728-AB7E-34D56DB01A07}" destId="{9F9B5986-029B-4A07-8253-FFFC29B18722}" srcOrd="2" destOrd="0" presId="urn:microsoft.com/office/officeart/2005/8/layout/list1"/>
    <dgm:cxn modelId="{A01BAB7B-615C-4512-A406-B0EFD408C149}" type="presParOf" srcId="{5E946CF9-8724-4728-AB7E-34D56DB01A07}" destId="{E750642F-5F23-4344-BF82-504E527472BC}" srcOrd="3" destOrd="0" presId="urn:microsoft.com/office/officeart/2005/8/layout/list1"/>
    <dgm:cxn modelId="{390DEC73-68B8-4EF8-A20F-00AB93D7A077}" type="presParOf" srcId="{5E946CF9-8724-4728-AB7E-34D56DB01A07}" destId="{10838926-96D1-47AF-9671-AD470340B411}" srcOrd="4" destOrd="0" presId="urn:microsoft.com/office/officeart/2005/8/layout/list1"/>
    <dgm:cxn modelId="{5BE85399-328F-4057-A2E1-DF914A885253}" type="presParOf" srcId="{10838926-96D1-47AF-9671-AD470340B411}" destId="{9DC9EA2D-4788-4D47-A94D-5CC9E8501F19}" srcOrd="0" destOrd="0" presId="urn:microsoft.com/office/officeart/2005/8/layout/list1"/>
    <dgm:cxn modelId="{8812D257-B1FA-4E7F-B5B2-B31B163B59FD}" type="presParOf" srcId="{10838926-96D1-47AF-9671-AD470340B411}" destId="{CA7BDEBF-4E15-4494-9C0F-8644742AE7FB}" srcOrd="1" destOrd="0" presId="urn:microsoft.com/office/officeart/2005/8/layout/list1"/>
    <dgm:cxn modelId="{158C351C-8386-43B6-B4D3-E34D12D82022}" type="presParOf" srcId="{5E946CF9-8724-4728-AB7E-34D56DB01A07}" destId="{78F207B7-21A7-46F7-9D44-A5424251C57E}" srcOrd="5" destOrd="0" presId="urn:microsoft.com/office/officeart/2005/8/layout/list1"/>
    <dgm:cxn modelId="{AB292943-8F51-4F94-92A8-62C41ED22C74}" type="presParOf" srcId="{5E946CF9-8724-4728-AB7E-34D56DB01A07}" destId="{B14803F4-46CF-4262-AA26-159C0DE7647B}" srcOrd="6" destOrd="0" presId="urn:microsoft.com/office/officeart/2005/8/layout/list1"/>
    <dgm:cxn modelId="{780262E3-5410-414D-B3E6-051D63A4D125}" type="presParOf" srcId="{5E946CF9-8724-4728-AB7E-34D56DB01A07}" destId="{E2D368BD-E979-49BC-9C71-0F4105E16323}" srcOrd="7" destOrd="0" presId="urn:microsoft.com/office/officeart/2005/8/layout/list1"/>
    <dgm:cxn modelId="{39D7CD16-48CE-48CB-BA3D-47F189EE14CB}" type="presParOf" srcId="{5E946CF9-8724-4728-AB7E-34D56DB01A07}" destId="{C73C5354-CAEB-47A0-970A-2694B25BF9A5}" srcOrd="8" destOrd="0" presId="urn:microsoft.com/office/officeart/2005/8/layout/list1"/>
    <dgm:cxn modelId="{D2DC18EA-9A3C-47B3-BAEB-C850F7257682}" type="presParOf" srcId="{C73C5354-CAEB-47A0-970A-2694B25BF9A5}" destId="{184C2D35-5106-48F0-82AF-70E2D9908A64}" srcOrd="0" destOrd="0" presId="urn:microsoft.com/office/officeart/2005/8/layout/list1"/>
    <dgm:cxn modelId="{5A1FB436-298D-46E8-86AC-C9F78800265C}" type="presParOf" srcId="{C73C5354-CAEB-47A0-970A-2694B25BF9A5}" destId="{DFCC563F-0935-4B2C-806E-8D8B60215E31}" srcOrd="1" destOrd="0" presId="urn:microsoft.com/office/officeart/2005/8/layout/list1"/>
    <dgm:cxn modelId="{EC27D2C3-B2B8-46C4-A2D4-26C545E626A1}" type="presParOf" srcId="{5E946CF9-8724-4728-AB7E-34D56DB01A07}" destId="{FBF17766-27EC-4CC7-970C-58A6519670C3}" srcOrd="9" destOrd="0" presId="urn:microsoft.com/office/officeart/2005/8/layout/list1"/>
    <dgm:cxn modelId="{9D3FEA31-7710-440E-A9DB-C7CCD7A12BFC}" type="presParOf" srcId="{5E946CF9-8724-4728-AB7E-34D56DB01A07}" destId="{1B2CA673-E403-4F41-B7CE-E06E32CD6BB8}" srcOrd="10" destOrd="0" presId="urn:microsoft.com/office/officeart/2005/8/layout/list1"/>
    <dgm:cxn modelId="{F508B6B3-57B5-4B5C-9F30-9F647BF0AAFD}" type="presParOf" srcId="{5E946CF9-8724-4728-AB7E-34D56DB01A07}" destId="{98FAC84F-902F-45AC-AE34-52E22675DFA0}" srcOrd="11" destOrd="0" presId="urn:microsoft.com/office/officeart/2005/8/layout/list1"/>
    <dgm:cxn modelId="{1B5626D5-5EAF-4C00-AF63-1D09FCF1EE8C}" type="presParOf" srcId="{5E946CF9-8724-4728-AB7E-34D56DB01A07}" destId="{50D52262-4F90-4C3F-93AB-CE83948AB759}" srcOrd="12" destOrd="0" presId="urn:microsoft.com/office/officeart/2005/8/layout/list1"/>
    <dgm:cxn modelId="{C742042E-CC48-4C08-A378-2C9066F0A4A9}" type="presParOf" srcId="{50D52262-4F90-4C3F-93AB-CE83948AB759}" destId="{5C0E77FF-B4AD-41F0-8272-4F16DD03E354}" srcOrd="0" destOrd="0" presId="urn:microsoft.com/office/officeart/2005/8/layout/list1"/>
    <dgm:cxn modelId="{FE5B82CB-FE83-4DC6-A9D0-B1D47E490600}" type="presParOf" srcId="{50D52262-4F90-4C3F-93AB-CE83948AB759}" destId="{49647C4D-2515-438F-A52D-ED7840F1B27C}" srcOrd="1" destOrd="0" presId="urn:microsoft.com/office/officeart/2005/8/layout/list1"/>
    <dgm:cxn modelId="{ADD2CD21-3528-4CA0-843F-6D826AC84D2C}" type="presParOf" srcId="{5E946CF9-8724-4728-AB7E-34D56DB01A07}" destId="{80FF895B-F00A-450B-B036-C632A88B1287}" srcOrd="13" destOrd="0" presId="urn:microsoft.com/office/officeart/2005/8/layout/list1"/>
    <dgm:cxn modelId="{AB87D4D3-CA34-414B-8E01-5721055D4BC6}" type="presParOf" srcId="{5E946CF9-8724-4728-AB7E-34D56DB01A07}" destId="{03621E49-A598-41B3-ABC5-431D77D830D2}" srcOrd="14" destOrd="0" presId="urn:microsoft.com/office/officeart/2005/8/layout/list1"/>
    <dgm:cxn modelId="{55297668-0C1C-4CD1-A42F-24CC3149A24B}" type="presParOf" srcId="{5E946CF9-8724-4728-AB7E-34D56DB01A07}" destId="{1E5B6291-7C71-4BA1-A306-E8FC94EC35F6}" srcOrd="15" destOrd="0" presId="urn:microsoft.com/office/officeart/2005/8/layout/list1"/>
    <dgm:cxn modelId="{FB1E80C8-46C8-41E4-8F21-3C796D057406}" type="presParOf" srcId="{5E946CF9-8724-4728-AB7E-34D56DB01A07}" destId="{666AA9DF-E7AC-4F97-8B94-0ECC8E01AE59}" srcOrd="16" destOrd="0" presId="urn:microsoft.com/office/officeart/2005/8/layout/list1"/>
    <dgm:cxn modelId="{0266A77C-F780-4A64-84C8-E14513D5B086}" type="presParOf" srcId="{666AA9DF-E7AC-4F97-8B94-0ECC8E01AE59}" destId="{F8FD44D6-EDF8-4AB2-BC33-0393EBB8D769}" srcOrd="0" destOrd="0" presId="urn:microsoft.com/office/officeart/2005/8/layout/list1"/>
    <dgm:cxn modelId="{BD570F68-EAD5-4DFC-8011-8F952C3B3AEC}" type="presParOf" srcId="{666AA9DF-E7AC-4F97-8B94-0ECC8E01AE59}" destId="{CA65E8F2-38DE-40B4-9DFB-8390E447CAE6}" srcOrd="1" destOrd="0" presId="urn:microsoft.com/office/officeart/2005/8/layout/list1"/>
    <dgm:cxn modelId="{39429672-39CD-4E8C-A518-D697B26C7CA4}" type="presParOf" srcId="{5E946CF9-8724-4728-AB7E-34D56DB01A07}" destId="{1E34FCF0-E842-44BE-BC42-CBAC45D2F593}" srcOrd="17" destOrd="0" presId="urn:microsoft.com/office/officeart/2005/8/layout/list1"/>
    <dgm:cxn modelId="{FFCE9363-75CB-4A55-9C01-B4103FEC2294}" type="presParOf" srcId="{5E946CF9-8724-4728-AB7E-34D56DB01A07}" destId="{A98DC4FB-42D6-4A48-89EA-E5BC78E7146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381BC97-DCB0-4804-A89A-9035BE306F95}"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DDAE89D4-9669-4652-AFCD-A4E4B2D4E1A8}">
      <dgm:prSet/>
      <dgm:spPr/>
      <dgm:t>
        <a:bodyPr/>
        <a:lstStyle/>
        <a:p>
          <a:r>
            <a:rPr lang="en-US"/>
            <a:t>Python programing using notebook</a:t>
          </a:r>
        </a:p>
      </dgm:t>
    </dgm:pt>
    <dgm:pt modelId="{DA9BB704-8D5B-42AB-BF18-CEC2131B8460}" type="parTrans" cxnId="{7EB88B42-1479-4364-9178-4418B8F9B51D}">
      <dgm:prSet/>
      <dgm:spPr/>
      <dgm:t>
        <a:bodyPr/>
        <a:lstStyle/>
        <a:p>
          <a:endParaRPr lang="en-US"/>
        </a:p>
      </dgm:t>
    </dgm:pt>
    <dgm:pt modelId="{9CECE38F-9378-4973-BDB0-02938DB7695D}" type="sibTrans" cxnId="{7EB88B42-1479-4364-9178-4418B8F9B51D}">
      <dgm:prSet/>
      <dgm:spPr/>
      <dgm:t>
        <a:bodyPr/>
        <a:lstStyle/>
        <a:p>
          <a:endParaRPr lang="en-US"/>
        </a:p>
      </dgm:t>
    </dgm:pt>
    <dgm:pt modelId="{EEE1C107-7959-46B4-9541-0EA0F54FB4D8}">
      <dgm:prSet/>
      <dgm:spPr/>
      <dgm:t>
        <a:bodyPr/>
        <a:lstStyle/>
        <a:p>
          <a:r>
            <a:rPr lang="en-US"/>
            <a:t>Python Strings</a:t>
          </a:r>
        </a:p>
      </dgm:t>
    </dgm:pt>
    <dgm:pt modelId="{55C1BE1E-19D9-4585-89A7-3F16B139CE5B}" type="parTrans" cxnId="{C1D229D0-6614-4969-9564-32D4EE89B7C9}">
      <dgm:prSet/>
      <dgm:spPr/>
      <dgm:t>
        <a:bodyPr/>
        <a:lstStyle/>
        <a:p>
          <a:endParaRPr lang="en-US"/>
        </a:p>
      </dgm:t>
    </dgm:pt>
    <dgm:pt modelId="{AFB22E0B-1DE4-4C5A-A4DD-0A00DFCFBE46}" type="sibTrans" cxnId="{C1D229D0-6614-4969-9564-32D4EE89B7C9}">
      <dgm:prSet/>
      <dgm:spPr/>
      <dgm:t>
        <a:bodyPr/>
        <a:lstStyle/>
        <a:p>
          <a:endParaRPr lang="en-US"/>
        </a:p>
      </dgm:t>
    </dgm:pt>
    <dgm:pt modelId="{1519073C-729F-4C52-91E1-F0AED6725EDC}">
      <dgm:prSet/>
      <dgm:spPr/>
      <dgm:t>
        <a:bodyPr/>
        <a:lstStyle/>
        <a:p>
          <a:r>
            <a:rPr lang="en-US"/>
            <a:t>Python Numbers</a:t>
          </a:r>
        </a:p>
      </dgm:t>
    </dgm:pt>
    <dgm:pt modelId="{BDDCD757-D0F0-46C3-AFBB-C740A3FCEE5D}" type="parTrans" cxnId="{835DC278-F5FB-4BE4-8350-285A31E17FAB}">
      <dgm:prSet/>
      <dgm:spPr/>
      <dgm:t>
        <a:bodyPr/>
        <a:lstStyle/>
        <a:p>
          <a:endParaRPr lang="en-US"/>
        </a:p>
      </dgm:t>
    </dgm:pt>
    <dgm:pt modelId="{A6F5F7D4-74E3-4C59-B5D7-C5E807B37F4F}" type="sibTrans" cxnId="{835DC278-F5FB-4BE4-8350-285A31E17FAB}">
      <dgm:prSet/>
      <dgm:spPr/>
      <dgm:t>
        <a:bodyPr/>
        <a:lstStyle/>
        <a:p>
          <a:endParaRPr lang="en-US"/>
        </a:p>
      </dgm:t>
    </dgm:pt>
    <dgm:pt modelId="{19D3F6E9-BEF9-42C1-94F8-3DD888EF2A25}" type="pres">
      <dgm:prSet presAssocID="{1381BC97-DCB0-4804-A89A-9035BE306F95}" presName="root" presStyleCnt="0">
        <dgm:presLayoutVars>
          <dgm:dir/>
          <dgm:resizeHandles val="exact"/>
        </dgm:presLayoutVars>
      </dgm:prSet>
      <dgm:spPr/>
    </dgm:pt>
    <dgm:pt modelId="{4D3235D1-7646-4235-80EE-12F902C42F8E}" type="pres">
      <dgm:prSet presAssocID="{DDAE89D4-9669-4652-AFCD-A4E4B2D4E1A8}" presName="compNode" presStyleCnt="0"/>
      <dgm:spPr/>
    </dgm:pt>
    <dgm:pt modelId="{5C26A3CD-D19D-4546-A0B3-BE7890C22054}" type="pres">
      <dgm:prSet presAssocID="{DDAE89D4-9669-4652-AFCD-A4E4B2D4E1A8}" presName="bgRect" presStyleLbl="bgShp" presStyleIdx="0" presStyleCnt="3"/>
      <dgm:spPr/>
    </dgm:pt>
    <dgm:pt modelId="{2354457F-734A-4C37-A8D2-BBB971A3137A}" type="pres">
      <dgm:prSet presAssocID="{DDAE89D4-9669-4652-AFCD-A4E4B2D4E1A8}"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AA77421-B1D4-4D6C-B1D7-AC6B4E9C9C06}" type="pres">
      <dgm:prSet presAssocID="{DDAE89D4-9669-4652-AFCD-A4E4B2D4E1A8}" presName="spaceRect" presStyleCnt="0"/>
      <dgm:spPr/>
    </dgm:pt>
    <dgm:pt modelId="{F48448CA-44C2-47B0-907E-2485DF357BBE}" type="pres">
      <dgm:prSet presAssocID="{DDAE89D4-9669-4652-AFCD-A4E4B2D4E1A8}" presName="parTx" presStyleLbl="revTx" presStyleIdx="0" presStyleCnt="3">
        <dgm:presLayoutVars>
          <dgm:chMax val="0"/>
          <dgm:chPref val="0"/>
        </dgm:presLayoutVars>
      </dgm:prSet>
      <dgm:spPr/>
    </dgm:pt>
    <dgm:pt modelId="{AC2A7EA0-DA41-4586-934C-37955D6B2438}" type="pres">
      <dgm:prSet presAssocID="{9CECE38F-9378-4973-BDB0-02938DB7695D}" presName="sibTrans" presStyleCnt="0"/>
      <dgm:spPr/>
    </dgm:pt>
    <dgm:pt modelId="{7B565407-359A-40D1-B841-ED95BE978111}" type="pres">
      <dgm:prSet presAssocID="{EEE1C107-7959-46B4-9541-0EA0F54FB4D8}" presName="compNode" presStyleCnt="0"/>
      <dgm:spPr/>
    </dgm:pt>
    <dgm:pt modelId="{9EE1D9D2-14C6-492E-B6FF-106E3FEAAC2A}" type="pres">
      <dgm:prSet presAssocID="{EEE1C107-7959-46B4-9541-0EA0F54FB4D8}" presName="bgRect" presStyleLbl="bgShp" presStyleIdx="1" presStyleCnt="3"/>
      <dgm:spPr/>
    </dgm:pt>
    <dgm:pt modelId="{3063AFFC-7C0D-4DEC-88C0-6157CC243D9E}" type="pres">
      <dgm:prSet presAssocID="{EEE1C107-7959-46B4-9541-0EA0F54FB4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9F49C88-B053-478B-90E0-4A0D532357FE}" type="pres">
      <dgm:prSet presAssocID="{EEE1C107-7959-46B4-9541-0EA0F54FB4D8}" presName="spaceRect" presStyleCnt="0"/>
      <dgm:spPr/>
    </dgm:pt>
    <dgm:pt modelId="{8D352AC5-F7FF-4BA3-932C-812C137B7A0B}" type="pres">
      <dgm:prSet presAssocID="{EEE1C107-7959-46B4-9541-0EA0F54FB4D8}" presName="parTx" presStyleLbl="revTx" presStyleIdx="1" presStyleCnt="3">
        <dgm:presLayoutVars>
          <dgm:chMax val="0"/>
          <dgm:chPref val="0"/>
        </dgm:presLayoutVars>
      </dgm:prSet>
      <dgm:spPr/>
    </dgm:pt>
    <dgm:pt modelId="{1DE99FB2-27D2-419F-A7A7-F06266B7FE53}" type="pres">
      <dgm:prSet presAssocID="{AFB22E0B-1DE4-4C5A-A4DD-0A00DFCFBE46}" presName="sibTrans" presStyleCnt="0"/>
      <dgm:spPr/>
    </dgm:pt>
    <dgm:pt modelId="{32034E92-4C6C-4D2A-AABB-CFBF3388AC0E}" type="pres">
      <dgm:prSet presAssocID="{1519073C-729F-4C52-91E1-F0AED6725EDC}" presName="compNode" presStyleCnt="0"/>
      <dgm:spPr/>
    </dgm:pt>
    <dgm:pt modelId="{E1CFEB44-8E6C-4190-A3B0-B47FF6706D55}" type="pres">
      <dgm:prSet presAssocID="{1519073C-729F-4C52-91E1-F0AED6725EDC}" presName="bgRect" presStyleLbl="bgShp" presStyleIdx="2" presStyleCnt="3"/>
      <dgm:spPr/>
    </dgm:pt>
    <dgm:pt modelId="{A9265FEB-5AFF-48BA-B8B6-D82E1F45CD22}" type="pres">
      <dgm:prSet presAssocID="{1519073C-729F-4C52-91E1-F0AED6725EDC}"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1D430872-EAF6-4A92-86AA-906333C1046F}" type="pres">
      <dgm:prSet presAssocID="{1519073C-729F-4C52-91E1-F0AED6725EDC}" presName="spaceRect" presStyleCnt="0"/>
      <dgm:spPr/>
    </dgm:pt>
    <dgm:pt modelId="{CA8FD42B-E0AB-449A-9FDB-0A6416074A16}" type="pres">
      <dgm:prSet presAssocID="{1519073C-729F-4C52-91E1-F0AED6725EDC}" presName="parTx" presStyleLbl="revTx" presStyleIdx="2" presStyleCnt="3">
        <dgm:presLayoutVars>
          <dgm:chMax val="0"/>
          <dgm:chPref val="0"/>
        </dgm:presLayoutVars>
      </dgm:prSet>
      <dgm:spPr/>
    </dgm:pt>
  </dgm:ptLst>
  <dgm:cxnLst>
    <dgm:cxn modelId="{E9409D27-C259-4794-8BE3-F9A938ED58D2}" type="presOf" srcId="{EEE1C107-7959-46B4-9541-0EA0F54FB4D8}" destId="{8D352AC5-F7FF-4BA3-932C-812C137B7A0B}" srcOrd="0" destOrd="0" presId="urn:microsoft.com/office/officeart/2018/2/layout/IconVerticalSolidList"/>
    <dgm:cxn modelId="{D6808F3F-A9A9-4F44-AD32-6F4BF4050923}" type="presOf" srcId="{DDAE89D4-9669-4652-AFCD-A4E4B2D4E1A8}" destId="{F48448CA-44C2-47B0-907E-2485DF357BBE}" srcOrd="0" destOrd="0" presId="urn:microsoft.com/office/officeart/2018/2/layout/IconVerticalSolidList"/>
    <dgm:cxn modelId="{7EB88B42-1479-4364-9178-4418B8F9B51D}" srcId="{1381BC97-DCB0-4804-A89A-9035BE306F95}" destId="{DDAE89D4-9669-4652-AFCD-A4E4B2D4E1A8}" srcOrd="0" destOrd="0" parTransId="{DA9BB704-8D5B-42AB-BF18-CEC2131B8460}" sibTransId="{9CECE38F-9378-4973-BDB0-02938DB7695D}"/>
    <dgm:cxn modelId="{05D5C86C-B923-404B-AE46-612CA2FBB4F8}" type="presOf" srcId="{1381BC97-DCB0-4804-A89A-9035BE306F95}" destId="{19D3F6E9-BEF9-42C1-94F8-3DD888EF2A25}" srcOrd="0" destOrd="0" presId="urn:microsoft.com/office/officeart/2018/2/layout/IconVerticalSolidList"/>
    <dgm:cxn modelId="{835DC278-F5FB-4BE4-8350-285A31E17FAB}" srcId="{1381BC97-DCB0-4804-A89A-9035BE306F95}" destId="{1519073C-729F-4C52-91E1-F0AED6725EDC}" srcOrd="2" destOrd="0" parTransId="{BDDCD757-D0F0-46C3-AFBB-C740A3FCEE5D}" sibTransId="{A6F5F7D4-74E3-4C59-B5D7-C5E807B37F4F}"/>
    <dgm:cxn modelId="{A05DF89C-1488-498A-9DB8-B7BA5E7BF082}" type="presOf" srcId="{1519073C-729F-4C52-91E1-F0AED6725EDC}" destId="{CA8FD42B-E0AB-449A-9FDB-0A6416074A16}" srcOrd="0" destOrd="0" presId="urn:microsoft.com/office/officeart/2018/2/layout/IconVerticalSolidList"/>
    <dgm:cxn modelId="{C1D229D0-6614-4969-9564-32D4EE89B7C9}" srcId="{1381BC97-DCB0-4804-A89A-9035BE306F95}" destId="{EEE1C107-7959-46B4-9541-0EA0F54FB4D8}" srcOrd="1" destOrd="0" parTransId="{55C1BE1E-19D9-4585-89A7-3F16B139CE5B}" sibTransId="{AFB22E0B-1DE4-4C5A-A4DD-0A00DFCFBE46}"/>
    <dgm:cxn modelId="{4B484E39-6145-4875-9CF3-BB9C9588F949}" type="presParOf" srcId="{19D3F6E9-BEF9-42C1-94F8-3DD888EF2A25}" destId="{4D3235D1-7646-4235-80EE-12F902C42F8E}" srcOrd="0" destOrd="0" presId="urn:microsoft.com/office/officeart/2018/2/layout/IconVerticalSolidList"/>
    <dgm:cxn modelId="{57221677-B02D-4E26-BB57-2AE0675A51B9}" type="presParOf" srcId="{4D3235D1-7646-4235-80EE-12F902C42F8E}" destId="{5C26A3CD-D19D-4546-A0B3-BE7890C22054}" srcOrd="0" destOrd="0" presId="urn:microsoft.com/office/officeart/2018/2/layout/IconVerticalSolidList"/>
    <dgm:cxn modelId="{98211ECD-08BD-4F1A-ADEF-6AEC21B1901D}" type="presParOf" srcId="{4D3235D1-7646-4235-80EE-12F902C42F8E}" destId="{2354457F-734A-4C37-A8D2-BBB971A3137A}" srcOrd="1" destOrd="0" presId="urn:microsoft.com/office/officeart/2018/2/layout/IconVerticalSolidList"/>
    <dgm:cxn modelId="{ECAAC5E8-8D52-4E76-9B25-7B2C785DDE43}" type="presParOf" srcId="{4D3235D1-7646-4235-80EE-12F902C42F8E}" destId="{AAA77421-B1D4-4D6C-B1D7-AC6B4E9C9C06}" srcOrd="2" destOrd="0" presId="urn:microsoft.com/office/officeart/2018/2/layout/IconVerticalSolidList"/>
    <dgm:cxn modelId="{7859ECD7-F868-4D31-A110-31148F5DA2BA}" type="presParOf" srcId="{4D3235D1-7646-4235-80EE-12F902C42F8E}" destId="{F48448CA-44C2-47B0-907E-2485DF357BBE}" srcOrd="3" destOrd="0" presId="urn:microsoft.com/office/officeart/2018/2/layout/IconVerticalSolidList"/>
    <dgm:cxn modelId="{B0CCC527-24BD-42D0-B88E-1FFC2B2A2B19}" type="presParOf" srcId="{19D3F6E9-BEF9-42C1-94F8-3DD888EF2A25}" destId="{AC2A7EA0-DA41-4586-934C-37955D6B2438}" srcOrd="1" destOrd="0" presId="urn:microsoft.com/office/officeart/2018/2/layout/IconVerticalSolidList"/>
    <dgm:cxn modelId="{7F5DF2D2-D84F-45BC-986D-40B5495459B9}" type="presParOf" srcId="{19D3F6E9-BEF9-42C1-94F8-3DD888EF2A25}" destId="{7B565407-359A-40D1-B841-ED95BE978111}" srcOrd="2" destOrd="0" presId="urn:microsoft.com/office/officeart/2018/2/layout/IconVerticalSolidList"/>
    <dgm:cxn modelId="{BCEEDD9A-7956-465A-9FF9-889C0CE5ABBC}" type="presParOf" srcId="{7B565407-359A-40D1-B841-ED95BE978111}" destId="{9EE1D9D2-14C6-492E-B6FF-106E3FEAAC2A}" srcOrd="0" destOrd="0" presId="urn:microsoft.com/office/officeart/2018/2/layout/IconVerticalSolidList"/>
    <dgm:cxn modelId="{9CF2E3D4-3DD6-4662-883F-831841E12BFF}" type="presParOf" srcId="{7B565407-359A-40D1-B841-ED95BE978111}" destId="{3063AFFC-7C0D-4DEC-88C0-6157CC243D9E}" srcOrd="1" destOrd="0" presId="urn:microsoft.com/office/officeart/2018/2/layout/IconVerticalSolidList"/>
    <dgm:cxn modelId="{024E6414-44DF-417E-BF34-9CB2128CBB61}" type="presParOf" srcId="{7B565407-359A-40D1-B841-ED95BE978111}" destId="{A9F49C88-B053-478B-90E0-4A0D532357FE}" srcOrd="2" destOrd="0" presId="urn:microsoft.com/office/officeart/2018/2/layout/IconVerticalSolidList"/>
    <dgm:cxn modelId="{1769B71A-C069-4970-B26B-5BB261E1FA5E}" type="presParOf" srcId="{7B565407-359A-40D1-B841-ED95BE978111}" destId="{8D352AC5-F7FF-4BA3-932C-812C137B7A0B}" srcOrd="3" destOrd="0" presId="urn:microsoft.com/office/officeart/2018/2/layout/IconVerticalSolidList"/>
    <dgm:cxn modelId="{3796F019-3B63-4C17-8EDC-98A41776DC2B}" type="presParOf" srcId="{19D3F6E9-BEF9-42C1-94F8-3DD888EF2A25}" destId="{1DE99FB2-27D2-419F-A7A7-F06266B7FE53}" srcOrd="3" destOrd="0" presId="urn:microsoft.com/office/officeart/2018/2/layout/IconVerticalSolidList"/>
    <dgm:cxn modelId="{3D1488FD-B800-4207-95C0-C824BD574515}" type="presParOf" srcId="{19D3F6E9-BEF9-42C1-94F8-3DD888EF2A25}" destId="{32034E92-4C6C-4D2A-AABB-CFBF3388AC0E}" srcOrd="4" destOrd="0" presId="urn:microsoft.com/office/officeart/2018/2/layout/IconVerticalSolidList"/>
    <dgm:cxn modelId="{1593392C-AE2B-40EB-A540-BDBA458CFBB7}" type="presParOf" srcId="{32034E92-4C6C-4D2A-AABB-CFBF3388AC0E}" destId="{E1CFEB44-8E6C-4190-A3B0-B47FF6706D55}" srcOrd="0" destOrd="0" presId="urn:microsoft.com/office/officeart/2018/2/layout/IconVerticalSolidList"/>
    <dgm:cxn modelId="{5653731B-20A7-46FE-9961-457D0042F898}" type="presParOf" srcId="{32034E92-4C6C-4D2A-AABB-CFBF3388AC0E}" destId="{A9265FEB-5AFF-48BA-B8B6-D82E1F45CD22}" srcOrd="1" destOrd="0" presId="urn:microsoft.com/office/officeart/2018/2/layout/IconVerticalSolidList"/>
    <dgm:cxn modelId="{A60E873E-FB43-4485-8893-8893AE090BB0}" type="presParOf" srcId="{32034E92-4C6C-4D2A-AABB-CFBF3388AC0E}" destId="{1D430872-EAF6-4A92-86AA-906333C1046F}" srcOrd="2" destOrd="0" presId="urn:microsoft.com/office/officeart/2018/2/layout/IconVerticalSolidList"/>
    <dgm:cxn modelId="{AD15DBFD-00C9-4756-90DE-CEC51DBBC2F9}" type="presParOf" srcId="{32034E92-4C6C-4D2A-AABB-CFBF3388AC0E}" destId="{CA8FD42B-E0AB-449A-9FDB-0A6416074A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2C4888-80F0-4DE9-8E1B-6F4EC2E8B48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9ECF03-2F52-4B17-8036-E0ACC7134274}">
      <dgm:prSet/>
      <dgm:spPr/>
      <dgm:t>
        <a:bodyPr/>
        <a:lstStyle/>
        <a:p>
          <a:r>
            <a:rPr lang="en-US"/>
            <a:t>Anaconda is a Python distribution that is particularly popular for data analysis and scientific computing</a:t>
          </a:r>
        </a:p>
      </dgm:t>
    </dgm:pt>
    <dgm:pt modelId="{AA42E950-D90F-4E04-9030-7A41B820E42E}" type="parTrans" cxnId="{75884881-81DE-4DB3-AAD7-D3B214C565C9}">
      <dgm:prSet/>
      <dgm:spPr/>
      <dgm:t>
        <a:bodyPr/>
        <a:lstStyle/>
        <a:p>
          <a:endParaRPr lang="en-US"/>
        </a:p>
      </dgm:t>
    </dgm:pt>
    <dgm:pt modelId="{EE4E3C69-56A0-410A-B8C3-6E317BE688D9}" type="sibTrans" cxnId="{75884881-81DE-4DB3-AAD7-D3B214C565C9}">
      <dgm:prSet/>
      <dgm:spPr/>
      <dgm:t>
        <a:bodyPr/>
        <a:lstStyle/>
        <a:p>
          <a:endParaRPr lang="en-US"/>
        </a:p>
      </dgm:t>
    </dgm:pt>
    <dgm:pt modelId="{36BCB0B5-2D8D-4B11-B779-88CCA2FBD7F7}">
      <dgm:prSet/>
      <dgm:spPr/>
      <dgm:t>
        <a:bodyPr/>
        <a:lstStyle/>
        <a:p>
          <a:r>
            <a:rPr lang="en-US"/>
            <a:t>Open source project developed by Continuum Analytics, Inc.</a:t>
          </a:r>
        </a:p>
      </dgm:t>
    </dgm:pt>
    <dgm:pt modelId="{91ABE7F4-6864-49EF-943C-0D5D1F2E23DC}" type="parTrans" cxnId="{9F99CDB3-94F8-4E12-8513-264518EC9FA4}">
      <dgm:prSet/>
      <dgm:spPr/>
      <dgm:t>
        <a:bodyPr/>
        <a:lstStyle/>
        <a:p>
          <a:endParaRPr lang="en-US"/>
        </a:p>
      </dgm:t>
    </dgm:pt>
    <dgm:pt modelId="{EB8F77D0-BE5E-44D3-961B-79D95B00671C}" type="sibTrans" cxnId="{9F99CDB3-94F8-4E12-8513-264518EC9FA4}">
      <dgm:prSet/>
      <dgm:spPr/>
      <dgm:t>
        <a:bodyPr/>
        <a:lstStyle/>
        <a:p>
          <a:endParaRPr lang="en-US"/>
        </a:p>
      </dgm:t>
    </dgm:pt>
    <dgm:pt modelId="{08ED7C84-EDB0-4533-B616-92071A2508DA}">
      <dgm:prSet/>
      <dgm:spPr/>
      <dgm:t>
        <a:bodyPr/>
        <a:lstStyle/>
        <a:p>
          <a:r>
            <a:rPr lang="en-US" dirty="0"/>
            <a:t>Available for Windows, Mac OS  and Linux</a:t>
          </a:r>
        </a:p>
      </dgm:t>
    </dgm:pt>
    <dgm:pt modelId="{F4059F06-6491-4D24-91E8-982546B8DDFC}" type="parTrans" cxnId="{5C21BDBF-E2E5-4014-8518-03F8CAB904F9}">
      <dgm:prSet/>
      <dgm:spPr/>
      <dgm:t>
        <a:bodyPr/>
        <a:lstStyle/>
        <a:p>
          <a:endParaRPr lang="en-US"/>
        </a:p>
      </dgm:t>
    </dgm:pt>
    <dgm:pt modelId="{3ECCA395-C177-4131-B60A-A18CE540CFA9}" type="sibTrans" cxnId="{5C21BDBF-E2E5-4014-8518-03F8CAB904F9}">
      <dgm:prSet/>
      <dgm:spPr/>
      <dgm:t>
        <a:bodyPr/>
        <a:lstStyle/>
        <a:p>
          <a:endParaRPr lang="en-US"/>
        </a:p>
      </dgm:t>
    </dgm:pt>
    <dgm:pt modelId="{C9357E1C-3774-4408-9B73-97F8C644EF49}">
      <dgm:prSet/>
      <dgm:spPr/>
      <dgm:t>
        <a:bodyPr/>
        <a:lstStyle/>
        <a:p>
          <a:r>
            <a:rPr lang="en-US"/>
            <a:t>Includes many popular packages: NumPy, SciPy, Matplotlib, Pandas, IPython, Cython</a:t>
          </a:r>
        </a:p>
      </dgm:t>
    </dgm:pt>
    <dgm:pt modelId="{7F5A5110-7725-4A13-BD3D-50E05B748EA7}" type="parTrans" cxnId="{85889D09-4521-4E21-975F-69A8898764D9}">
      <dgm:prSet/>
      <dgm:spPr/>
      <dgm:t>
        <a:bodyPr/>
        <a:lstStyle/>
        <a:p>
          <a:endParaRPr lang="en-US"/>
        </a:p>
      </dgm:t>
    </dgm:pt>
    <dgm:pt modelId="{77AF7ECD-5487-425C-B16D-17B094305F4E}" type="sibTrans" cxnId="{85889D09-4521-4E21-975F-69A8898764D9}">
      <dgm:prSet/>
      <dgm:spPr/>
      <dgm:t>
        <a:bodyPr/>
        <a:lstStyle/>
        <a:p>
          <a:endParaRPr lang="en-US"/>
        </a:p>
      </dgm:t>
    </dgm:pt>
    <dgm:pt modelId="{F066AB24-47F2-415C-ABA2-D4E20A08C1ED}">
      <dgm:prSet/>
      <dgm:spPr/>
      <dgm:t>
        <a:bodyPr/>
        <a:lstStyle/>
        <a:p>
          <a:r>
            <a:rPr lang="en-US" dirty="0"/>
            <a:t>Includes </a:t>
          </a:r>
          <a:r>
            <a:rPr lang="en-US" b="1" dirty="0"/>
            <a:t>Spyder and </a:t>
          </a:r>
          <a:r>
            <a:rPr lang="en-US" b="1" dirty="0" err="1"/>
            <a:t>Jupyter</a:t>
          </a:r>
          <a:r>
            <a:rPr lang="en-US" dirty="0"/>
            <a:t>, Python development environments</a:t>
          </a:r>
        </a:p>
      </dgm:t>
    </dgm:pt>
    <dgm:pt modelId="{9754C35F-050A-485B-B4F6-54F6CC431D19}" type="parTrans" cxnId="{7BB2EC1C-5C00-42B3-AA60-9E61C4B2E522}">
      <dgm:prSet/>
      <dgm:spPr/>
      <dgm:t>
        <a:bodyPr/>
        <a:lstStyle/>
        <a:p>
          <a:endParaRPr lang="en-US"/>
        </a:p>
      </dgm:t>
    </dgm:pt>
    <dgm:pt modelId="{E26846F9-DD7C-4034-83CC-DEBBD34796AB}" type="sibTrans" cxnId="{7BB2EC1C-5C00-42B3-AA60-9E61C4B2E522}">
      <dgm:prSet/>
      <dgm:spPr/>
      <dgm:t>
        <a:bodyPr/>
        <a:lstStyle/>
        <a:p>
          <a:endParaRPr lang="en-US"/>
        </a:p>
      </dgm:t>
    </dgm:pt>
    <dgm:pt modelId="{B390E269-A25B-4022-ACCB-F7A1D9B30DAC}">
      <dgm:prSet/>
      <dgm:spPr/>
      <dgm:t>
        <a:bodyPr/>
        <a:lstStyle/>
        <a:p>
          <a:r>
            <a:rPr lang="en-US" dirty="0"/>
            <a:t>Includes </a:t>
          </a:r>
          <a:r>
            <a:rPr lang="en-US" b="1" dirty="0" err="1"/>
            <a:t>conda</a:t>
          </a:r>
          <a:r>
            <a:rPr lang="en-US" dirty="0"/>
            <a:t>, a platform-independent package manager</a:t>
          </a:r>
        </a:p>
      </dgm:t>
    </dgm:pt>
    <dgm:pt modelId="{364BEB9B-BC17-4C71-A099-2C20B2A0E68B}" type="parTrans" cxnId="{84CD2C5F-B79F-40BD-B086-87D4C9514326}">
      <dgm:prSet/>
      <dgm:spPr/>
      <dgm:t>
        <a:bodyPr/>
        <a:lstStyle/>
        <a:p>
          <a:endParaRPr lang="en-US"/>
        </a:p>
      </dgm:t>
    </dgm:pt>
    <dgm:pt modelId="{004BBA65-B3E4-444C-90A9-BDC3E4DEF67F}" type="sibTrans" cxnId="{84CD2C5F-B79F-40BD-B086-87D4C9514326}">
      <dgm:prSet/>
      <dgm:spPr/>
      <dgm:t>
        <a:bodyPr/>
        <a:lstStyle/>
        <a:p>
          <a:endParaRPr lang="en-US"/>
        </a:p>
      </dgm:t>
    </dgm:pt>
    <dgm:pt modelId="{A168DFD0-1426-4C3A-964C-97FCB4D9444B}" type="pres">
      <dgm:prSet presAssocID="{302C4888-80F0-4DE9-8E1B-6F4EC2E8B48E}" presName="root" presStyleCnt="0">
        <dgm:presLayoutVars>
          <dgm:dir/>
          <dgm:resizeHandles val="exact"/>
        </dgm:presLayoutVars>
      </dgm:prSet>
      <dgm:spPr/>
    </dgm:pt>
    <dgm:pt modelId="{47885DB1-4CB6-41C9-B500-106BB7BE47DE}" type="pres">
      <dgm:prSet presAssocID="{439ECF03-2F52-4B17-8036-E0ACC7134274}" presName="compNode" presStyleCnt="0"/>
      <dgm:spPr/>
    </dgm:pt>
    <dgm:pt modelId="{D261598D-3837-4795-9630-29985DBC9876}" type="pres">
      <dgm:prSet presAssocID="{439ECF03-2F52-4B17-8036-E0ACC7134274}" presName="bgRect" presStyleLbl="bgShp" presStyleIdx="0" presStyleCnt="6"/>
      <dgm:spPr/>
    </dgm:pt>
    <dgm:pt modelId="{D3BA4071-2707-4AC3-BC16-9D06370EC3E1}" type="pres">
      <dgm:prSet presAssocID="{439ECF03-2F52-4B17-8036-E0ACC7134274}"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A168921-5008-47B4-A28C-8B0D7C7ABBF4}" type="pres">
      <dgm:prSet presAssocID="{439ECF03-2F52-4B17-8036-E0ACC7134274}" presName="spaceRect" presStyleCnt="0"/>
      <dgm:spPr/>
    </dgm:pt>
    <dgm:pt modelId="{4210E5ED-541D-4675-BEB2-A01A5C3E55B8}" type="pres">
      <dgm:prSet presAssocID="{439ECF03-2F52-4B17-8036-E0ACC7134274}" presName="parTx" presStyleLbl="revTx" presStyleIdx="0" presStyleCnt="6">
        <dgm:presLayoutVars>
          <dgm:chMax val="0"/>
          <dgm:chPref val="0"/>
        </dgm:presLayoutVars>
      </dgm:prSet>
      <dgm:spPr/>
    </dgm:pt>
    <dgm:pt modelId="{A9F087C1-051E-4D31-A4CD-A5F61B878B6B}" type="pres">
      <dgm:prSet presAssocID="{EE4E3C69-56A0-410A-B8C3-6E317BE688D9}" presName="sibTrans" presStyleCnt="0"/>
      <dgm:spPr/>
    </dgm:pt>
    <dgm:pt modelId="{CBFBD6C0-785E-48A9-8411-5A3FFA1E1F14}" type="pres">
      <dgm:prSet presAssocID="{36BCB0B5-2D8D-4B11-B779-88CCA2FBD7F7}" presName="compNode" presStyleCnt="0"/>
      <dgm:spPr/>
    </dgm:pt>
    <dgm:pt modelId="{C4A760F8-B58D-4C89-AB46-12EE0EBB6A7F}" type="pres">
      <dgm:prSet presAssocID="{36BCB0B5-2D8D-4B11-B779-88CCA2FBD7F7}" presName="bgRect" presStyleLbl="bgShp" presStyleIdx="1" presStyleCnt="6"/>
      <dgm:spPr/>
    </dgm:pt>
    <dgm:pt modelId="{5369F1DD-8CBA-4587-9533-AAC7E7989BBF}" type="pres">
      <dgm:prSet presAssocID="{36BCB0B5-2D8D-4B11-B779-88CCA2FBD7F7}"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AF599EE-E173-46A4-8640-FCA8B077C1AF}" type="pres">
      <dgm:prSet presAssocID="{36BCB0B5-2D8D-4B11-B779-88CCA2FBD7F7}" presName="spaceRect" presStyleCnt="0"/>
      <dgm:spPr/>
    </dgm:pt>
    <dgm:pt modelId="{D5624502-FA26-4B9D-8BDB-32C9B07471AA}" type="pres">
      <dgm:prSet presAssocID="{36BCB0B5-2D8D-4B11-B779-88CCA2FBD7F7}" presName="parTx" presStyleLbl="revTx" presStyleIdx="1" presStyleCnt="6">
        <dgm:presLayoutVars>
          <dgm:chMax val="0"/>
          <dgm:chPref val="0"/>
        </dgm:presLayoutVars>
      </dgm:prSet>
      <dgm:spPr/>
    </dgm:pt>
    <dgm:pt modelId="{897484F7-844C-4EBA-AC26-AD078B0A417E}" type="pres">
      <dgm:prSet presAssocID="{EB8F77D0-BE5E-44D3-961B-79D95B00671C}" presName="sibTrans" presStyleCnt="0"/>
      <dgm:spPr/>
    </dgm:pt>
    <dgm:pt modelId="{C905FB52-245F-4DA3-A376-796440B25D29}" type="pres">
      <dgm:prSet presAssocID="{08ED7C84-EDB0-4533-B616-92071A2508DA}" presName="compNode" presStyleCnt="0"/>
      <dgm:spPr/>
    </dgm:pt>
    <dgm:pt modelId="{48329209-7814-46EA-8ED5-098C487F7D28}" type="pres">
      <dgm:prSet presAssocID="{08ED7C84-EDB0-4533-B616-92071A2508DA}" presName="bgRect" presStyleLbl="bgShp" presStyleIdx="2" presStyleCnt="6"/>
      <dgm:spPr/>
    </dgm:pt>
    <dgm:pt modelId="{146FC85D-5F99-431B-81CE-3B2B566D1BF6}" type="pres">
      <dgm:prSet presAssocID="{08ED7C84-EDB0-4533-B616-92071A2508DA}"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C7AFE019-76CC-42D2-9DC0-81A316E76F53}" type="pres">
      <dgm:prSet presAssocID="{08ED7C84-EDB0-4533-B616-92071A2508DA}" presName="spaceRect" presStyleCnt="0"/>
      <dgm:spPr/>
    </dgm:pt>
    <dgm:pt modelId="{9E0B99DF-679D-4419-9EBE-2349D08467D2}" type="pres">
      <dgm:prSet presAssocID="{08ED7C84-EDB0-4533-B616-92071A2508DA}" presName="parTx" presStyleLbl="revTx" presStyleIdx="2" presStyleCnt="6">
        <dgm:presLayoutVars>
          <dgm:chMax val="0"/>
          <dgm:chPref val="0"/>
        </dgm:presLayoutVars>
      </dgm:prSet>
      <dgm:spPr/>
    </dgm:pt>
    <dgm:pt modelId="{65712237-B809-4F20-A2E5-0B1252E4712E}" type="pres">
      <dgm:prSet presAssocID="{3ECCA395-C177-4131-B60A-A18CE540CFA9}" presName="sibTrans" presStyleCnt="0"/>
      <dgm:spPr/>
    </dgm:pt>
    <dgm:pt modelId="{A2FCB8CD-4EB6-48F4-96F9-86B1C89E407B}" type="pres">
      <dgm:prSet presAssocID="{C9357E1C-3774-4408-9B73-97F8C644EF49}" presName="compNode" presStyleCnt="0"/>
      <dgm:spPr/>
    </dgm:pt>
    <dgm:pt modelId="{99298870-AC80-4711-AECD-C83184E55BCC}" type="pres">
      <dgm:prSet presAssocID="{C9357E1C-3774-4408-9B73-97F8C644EF49}" presName="bgRect" presStyleLbl="bgShp" presStyleIdx="3" presStyleCnt="6"/>
      <dgm:spPr/>
    </dgm:pt>
    <dgm:pt modelId="{19CFD624-0B9B-4FA1-8AA6-E3CBA0E8AA51}" type="pres">
      <dgm:prSet presAssocID="{C9357E1C-3774-4408-9B73-97F8C644EF49}"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DAB2A0B9-70FC-4613-A590-5F756803B290}" type="pres">
      <dgm:prSet presAssocID="{C9357E1C-3774-4408-9B73-97F8C644EF49}" presName="spaceRect" presStyleCnt="0"/>
      <dgm:spPr/>
    </dgm:pt>
    <dgm:pt modelId="{0BF758D5-5734-42C4-9138-B1F8849588F6}" type="pres">
      <dgm:prSet presAssocID="{C9357E1C-3774-4408-9B73-97F8C644EF49}" presName="parTx" presStyleLbl="revTx" presStyleIdx="3" presStyleCnt="6">
        <dgm:presLayoutVars>
          <dgm:chMax val="0"/>
          <dgm:chPref val="0"/>
        </dgm:presLayoutVars>
      </dgm:prSet>
      <dgm:spPr/>
    </dgm:pt>
    <dgm:pt modelId="{807E7B52-9BA7-4014-8C24-F2B47CCC26CC}" type="pres">
      <dgm:prSet presAssocID="{77AF7ECD-5487-425C-B16D-17B094305F4E}" presName="sibTrans" presStyleCnt="0"/>
      <dgm:spPr/>
    </dgm:pt>
    <dgm:pt modelId="{4DA66F0A-F443-4469-A3D6-33C66AF192C3}" type="pres">
      <dgm:prSet presAssocID="{F066AB24-47F2-415C-ABA2-D4E20A08C1ED}" presName="compNode" presStyleCnt="0"/>
      <dgm:spPr/>
    </dgm:pt>
    <dgm:pt modelId="{8ACE81AE-8A32-4A1A-8557-23156D580944}" type="pres">
      <dgm:prSet presAssocID="{F066AB24-47F2-415C-ABA2-D4E20A08C1ED}" presName="bgRect" presStyleLbl="bgShp" presStyleIdx="4" presStyleCnt="6"/>
      <dgm:spPr/>
    </dgm:pt>
    <dgm:pt modelId="{C7E387C9-34D5-4B9F-A374-C6073610C51D}" type="pres">
      <dgm:prSet presAssocID="{F066AB24-47F2-415C-ABA2-D4E20A08C1ED}"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A7FEC6F4-C786-4ECA-A0F4-1581DD71475E}" type="pres">
      <dgm:prSet presAssocID="{F066AB24-47F2-415C-ABA2-D4E20A08C1ED}" presName="spaceRect" presStyleCnt="0"/>
      <dgm:spPr/>
    </dgm:pt>
    <dgm:pt modelId="{ABE2C09A-70D3-4402-91DF-FED0971B9CD7}" type="pres">
      <dgm:prSet presAssocID="{F066AB24-47F2-415C-ABA2-D4E20A08C1ED}" presName="parTx" presStyleLbl="revTx" presStyleIdx="4" presStyleCnt="6">
        <dgm:presLayoutVars>
          <dgm:chMax val="0"/>
          <dgm:chPref val="0"/>
        </dgm:presLayoutVars>
      </dgm:prSet>
      <dgm:spPr/>
    </dgm:pt>
    <dgm:pt modelId="{C3CE011F-F7DE-4662-998B-AB452F844519}" type="pres">
      <dgm:prSet presAssocID="{E26846F9-DD7C-4034-83CC-DEBBD34796AB}" presName="sibTrans" presStyleCnt="0"/>
      <dgm:spPr/>
    </dgm:pt>
    <dgm:pt modelId="{5C624616-1049-43DE-B597-E70D78D2F504}" type="pres">
      <dgm:prSet presAssocID="{B390E269-A25B-4022-ACCB-F7A1D9B30DAC}" presName="compNode" presStyleCnt="0"/>
      <dgm:spPr/>
    </dgm:pt>
    <dgm:pt modelId="{692D1A4E-7970-43AC-8E2F-EE51FDB2A65A}" type="pres">
      <dgm:prSet presAssocID="{B390E269-A25B-4022-ACCB-F7A1D9B30DAC}" presName="bgRect" presStyleLbl="bgShp" presStyleIdx="5" presStyleCnt="6"/>
      <dgm:spPr/>
    </dgm:pt>
    <dgm:pt modelId="{D5524334-C708-4506-811F-CFE20B172E58}" type="pres">
      <dgm:prSet presAssocID="{B390E269-A25B-4022-ACCB-F7A1D9B30DAC}"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091BC5A8-8861-4D80-99CB-DC30B489A60C}" type="pres">
      <dgm:prSet presAssocID="{B390E269-A25B-4022-ACCB-F7A1D9B30DAC}" presName="spaceRect" presStyleCnt="0"/>
      <dgm:spPr/>
    </dgm:pt>
    <dgm:pt modelId="{34A0F603-BAF2-47EF-9AA7-C5C24DE10115}" type="pres">
      <dgm:prSet presAssocID="{B390E269-A25B-4022-ACCB-F7A1D9B30DAC}" presName="parTx" presStyleLbl="revTx" presStyleIdx="5" presStyleCnt="6">
        <dgm:presLayoutVars>
          <dgm:chMax val="0"/>
          <dgm:chPref val="0"/>
        </dgm:presLayoutVars>
      </dgm:prSet>
      <dgm:spPr/>
    </dgm:pt>
  </dgm:ptLst>
  <dgm:cxnLst>
    <dgm:cxn modelId="{7ECFB504-4610-41CA-876D-7BD893C2FD8C}" type="presOf" srcId="{C9357E1C-3774-4408-9B73-97F8C644EF49}" destId="{0BF758D5-5734-42C4-9138-B1F8849588F6}" srcOrd="0" destOrd="0" presId="urn:microsoft.com/office/officeart/2018/2/layout/IconVerticalSolidList"/>
    <dgm:cxn modelId="{A0EBC006-3D38-4DDC-994A-7D92CEDD030F}" type="presOf" srcId="{B390E269-A25B-4022-ACCB-F7A1D9B30DAC}" destId="{34A0F603-BAF2-47EF-9AA7-C5C24DE10115}" srcOrd="0" destOrd="0" presId="urn:microsoft.com/office/officeart/2018/2/layout/IconVerticalSolidList"/>
    <dgm:cxn modelId="{85889D09-4521-4E21-975F-69A8898764D9}" srcId="{302C4888-80F0-4DE9-8E1B-6F4EC2E8B48E}" destId="{C9357E1C-3774-4408-9B73-97F8C644EF49}" srcOrd="3" destOrd="0" parTransId="{7F5A5110-7725-4A13-BD3D-50E05B748EA7}" sibTransId="{77AF7ECD-5487-425C-B16D-17B094305F4E}"/>
    <dgm:cxn modelId="{7BB2EC1C-5C00-42B3-AA60-9E61C4B2E522}" srcId="{302C4888-80F0-4DE9-8E1B-6F4EC2E8B48E}" destId="{F066AB24-47F2-415C-ABA2-D4E20A08C1ED}" srcOrd="4" destOrd="0" parTransId="{9754C35F-050A-485B-B4F6-54F6CC431D19}" sibTransId="{E26846F9-DD7C-4034-83CC-DEBBD34796AB}"/>
    <dgm:cxn modelId="{84CD2C5F-B79F-40BD-B086-87D4C9514326}" srcId="{302C4888-80F0-4DE9-8E1B-6F4EC2E8B48E}" destId="{B390E269-A25B-4022-ACCB-F7A1D9B30DAC}" srcOrd="5" destOrd="0" parTransId="{364BEB9B-BC17-4C71-A099-2C20B2A0E68B}" sibTransId="{004BBA65-B3E4-444C-90A9-BDC3E4DEF67F}"/>
    <dgm:cxn modelId="{93F0607B-C6A3-4F36-9B6D-6920F6E93ACC}" type="presOf" srcId="{36BCB0B5-2D8D-4B11-B779-88CCA2FBD7F7}" destId="{D5624502-FA26-4B9D-8BDB-32C9B07471AA}" srcOrd="0" destOrd="0" presId="urn:microsoft.com/office/officeart/2018/2/layout/IconVerticalSolidList"/>
    <dgm:cxn modelId="{75884881-81DE-4DB3-AAD7-D3B214C565C9}" srcId="{302C4888-80F0-4DE9-8E1B-6F4EC2E8B48E}" destId="{439ECF03-2F52-4B17-8036-E0ACC7134274}" srcOrd="0" destOrd="0" parTransId="{AA42E950-D90F-4E04-9030-7A41B820E42E}" sibTransId="{EE4E3C69-56A0-410A-B8C3-6E317BE688D9}"/>
    <dgm:cxn modelId="{B8B1858C-2EBA-47BA-B768-CC83C2D84BCE}" type="presOf" srcId="{08ED7C84-EDB0-4533-B616-92071A2508DA}" destId="{9E0B99DF-679D-4419-9EBE-2349D08467D2}" srcOrd="0" destOrd="0" presId="urn:microsoft.com/office/officeart/2018/2/layout/IconVerticalSolidList"/>
    <dgm:cxn modelId="{9F99CDB3-94F8-4E12-8513-264518EC9FA4}" srcId="{302C4888-80F0-4DE9-8E1B-6F4EC2E8B48E}" destId="{36BCB0B5-2D8D-4B11-B779-88CCA2FBD7F7}" srcOrd="1" destOrd="0" parTransId="{91ABE7F4-6864-49EF-943C-0D5D1F2E23DC}" sibTransId="{EB8F77D0-BE5E-44D3-961B-79D95B00671C}"/>
    <dgm:cxn modelId="{5C21BDBF-E2E5-4014-8518-03F8CAB904F9}" srcId="{302C4888-80F0-4DE9-8E1B-6F4EC2E8B48E}" destId="{08ED7C84-EDB0-4533-B616-92071A2508DA}" srcOrd="2" destOrd="0" parTransId="{F4059F06-6491-4D24-91E8-982546B8DDFC}" sibTransId="{3ECCA395-C177-4131-B60A-A18CE540CFA9}"/>
    <dgm:cxn modelId="{E3F652C7-25EC-4872-8FE4-B0452964B506}" type="presOf" srcId="{302C4888-80F0-4DE9-8E1B-6F4EC2E8B48E}" destId="{A168DFD0-1426-4C3A-964C-97FCB4D9444B}" srcOrd="0" destOrd="0" presId="urn:microsoft.com/office/officeart/2018/2/layout/IconVerticalSolidList"/>
    <dgm:cxn modelId="{E99BB5DB-452C-410B-9FF5-FD469BA78FF3}" type="presOf" srcId="{439ECF03-2F52-4B17-8036-E0ACC7134274}" destId="{4210E5ED-541D-4675-BEB2-A01A5C3E55B8}" srcOrd="0" destOrd="0" presId="urn:microsoft.com/office/officeart/2018/2/layout/IconVerticalSolidList"/>
    <dgm:cxn modelId="{B22301FB-C081-4409-86B3-11E8CBB95FE6}" type="presOf" srcId="{F066AB24-47F2-415C-ABA2-D4E20A08C1ED}" destId="{ABE2C09A-70D3-4402-91DF-FED0971B9CD7}" srcOrd="0" destOrd="0" presId="urn:microsoft.com/office/officeart/2018/2/layout/IconVerticalSolidList"/>
    <dgm:cxn modelId="{63E25332-12CB-42A0-ADEE-EF5BCA5C3D10}" type="presParOf" srcId="{A168DFD0-1426-4C3A-964C-97FCB4D9444B}" destId="{47885DB1-4CB6-41C9-B500-106BB7BE47DE}" srcOrd="0" destOrd="0" presId="urn:microsoft.com/office/officeart/2018/2/layout/IconVerticalSolidList"/>
    <dgm:cxn modelId="{05A72A00-7306-4F18-A4EA-5554A583C995}" type="presParOf" srcId="{47885DB1-4CB6-41C9-B500-106BB7BE47DE}" destId="{D261598D-3837-4795-9630-29985DBC9876}" srcOrd="0" destOrd="0" presId="urn:microsoft.com/office/officeart/2018/2/layout/IconVerticalSolidList"/>
    <dgm:cxn modelId="{4398F3BB-2B43-45E9-91CD-99E421D68898}" type="presParOf" srcId="{47885DB1-4CB6-41C9-B500-106BB7BE47DE}" destId="{D3BA4071-2707-4AC3-BC16-9D06370EC3E1}" srcOrd="1" destOrd="0" presId="urn:microsoft.com/office/officeart/2018/2/layout/IconVerticalSolidList"/>
    <dgm:cxn modelId="{550BFF2B-2BF6-4439-BD84-07C16E316451}" type="presParOf" srcId="{47885DB1-4CB6-41C9-B500-106BB7BE47DE}" destId="{AA168921-5008-47B4-A28C-8B0D7C7ABBF4}" srcOrd="2" destOrd="0" presId="urn:microsoft.com/office/officeart/2018/2/layout/IconVerticalSolidList"/>
    <dgm:cxn modelId="{3154A4E4-59AF-4D0B-9C1C-6B67EC22D86E}" type="presParOf" srcId="{47885DB1-4CB6-41C9-B500-106BB7BE47DE}" destId="{4210E5ED-541D-4675-BEB2-A01A5C3E55B8}" srcOrd="3" destOrd="0" presId="urn:microsoft.com/office/officeart/2018/2/layout/IconVerticalSolidList"/>
    <dgm:cxn modelId="{E2DD1A43-8EFA-446A-BCEA-ECD40CCDC210}" type="presParOf" srcId="{A168DFD0-1426-4C3A-964C-97FCB4D9444B}" destId="{A9F087C1-051E-4D31-A4CD-A5F61B878B6B}" srcOrd="1" destOrd="0" presId="urn:microsoft.com/office/officeart/2018/2/layout/IconVerticalSolidList"/>
    <dgm:cxn modelId="{A25149FF-F8DD-45C6-9012-A71F4249309A}" type="presParOf" srcId="{A168DFD0-1426-4C3A-964C-97FCB4D9444B}" destId="{CBFBD6C0-785E-48A9-8411-5A3FFA1E1F14}" srcOrd="2" destOrd="0" presId="urn:microsoft.com/office/officeart/2018/2/layout/IconVerticalSolidList"/>
    <dgm:cxn modelId="{93C30A37-8261-4EFC-BBD8-91E1BD14E1E3}" type="presParOf" srcId="{CBFBD6C0-785E-48A9-8411-5A3FFA1E1F14}" destId="{C4A760F8-B58D-4C89-AB46-12EE0EBB6A7F}" srcOrd="0" destOrd="0" presId="urn:microsoft.com/office/officeart/2018/2/layout/IconVerticalSolidList"/>
    <dgm:cxn modelId="{FC9B75CB-A7D5-4DDB-9B0D-E4F23F722D85}" type="presParOf" srcId="{CBFBD6C0-785E-48A9-8411-5A3FFA1E1F14}" destId="{5369F1DD-8CBA-4587-9533-AAC7E7989BBF}" srcOrd="1" destOrd="0" presId="urn:microsoft.com/office/officeart/2018/2/layout/IconVerticalSolidList"/>
    <dgm:cxn modelId="{98A9CEF5-5589-476A-AAB8-65872722C6A2}" type="presParOf" srcId="{CBFBD6C0-785E-48A9-8411-5A3FFA1E1F14}" destId="{2AF599EE-E173-46A4-8640-FCA8B077C1AF}" srcOrd="2" destOrd="0" presId="urn:microsoft.com/office/officeart/2018/2/layout/IconVerticalSolidList"/>
    <dgm:cxn modelId="{75F4A747-E3A1-4C16-A327-C02305686460}" type="presParOf" srcId="{CBFBD6C0-785E-48A9-8411-5A3FFA1E1F14}" destId="{D5624502-FA26-4B9D-8BDB-32C9B07471AA}" srcOrd="3" destOrd="0" presId="urn:microsoft.com/office/officeart/2018/2/layout/IconVerticalSolidList"/>
    <dgm:cxn modelId="{51393698-504F-446D-ABE8-656867107BDE}" type="presParOf" srcId="{A168DFD0-1426-4C3A-964C-97FCB4D9444B}" destId="{897484F7-844C-4EBA-AC26-AD078B0A417E}" srcOrd="3" destOrd="0" presId="urn:microsoft.com/office/officeart/2018/2/layout/IconVerticalSolidList"/>
    <dgm:cxn modelId="{0C8DC645-B3FF-46B1-9592-6E9C2348AA9D}" type="presParOf" srcId="{A168DFD0-1426-4C3A-964C-97FCB4D9444B}" destId="{C905FB52-245F-4DA3-A376-796440B25D29}" srcOrd="4" destOrd="0" presId="urn:microsoft.com/office/officeart/2018/2/layout/IconVerticalSolidList"/>
    <dgm:cxn modelId="{37A006A1-D59C-4333-A48E-27C920DD007B}" type="presParOf" srcId="{C905FB52-245F-4DA3-A376-796440B25D29}" destId="{48329209-7814-46EA-8ED5-098C487F7D28}" srcOrd="0" destOrd="0" presId="urn:microsoft.com/office/officeart/2018/2/layout/IconVerticalSolidList"/>
    <dgm:cxn modelId="{C75610E0-2BE6-482F-8CBE-8E659A4C2679}" type="presParOf" srcId="{C905FB52-245F-4DA3-A376-796440B25D29}" destId="{146FC85D-5F99-431B-81CE-3B2B566D1BF6}" srcOrd="1" destOrd="0" presId="urn:microsoft.com/office/officeart/2018/2/layout/IconVerticalSolidList"/>
    <dgm:cxn modelId="{9D994F5F-4D59-453D-AF26-DD1A69EC8157}" type="presParOf" srcId="{C905FB52-245F-4DA3-A376-796440B25D29}" destId="{C7AFE019-76CC-42D2-9DC0-81A316E76F53}" srcOrd="2" destOrd="0" presId="urn:microsoft.com/office/officeart/2018/2/layout/IconVerticalSolidList"/>
    <dgm:cxn modelId="{2C9A7799-2198-4C7B-9BD8-216C274CE093}" type="presParOf" srcId="{C905FB52-245F-4DA3-A376-796440B25D29}" destId="{9E0B99DF-679D-4419-9EBE-2349D08467D2}" srcOrd="3" destOrd="0" presId="urn:microsoft.com/office/officeart/2018/2/layout/IconVerticalSolidList"/>
    <dgm:cxn modelId="{D016EF5D-4BB3-4AC5-8CFE-A86A116005B6}" type="presParOf" srcId="{A168DFD0-1426-4C3A-964C-97FCB4D9444B}" destId="{65712237-B809-4F20-A2E5-0B1252E4712E}" srcOrd="5" destOrd="0" presId="urn:microsoft.com/office/officeart/2018/2/layout/IconVerticalSolidList"/>
    <dgm:cxn modelId="{28C62A9A-6FCF-4A56-B316-CAEDD5166953}" type="presParOf" srcId="{A168DFD0-1426-4C3A-964C-97FCB4D9444B}" destId="{A2FCB8CD-4EB6-48F4-96F9-86B1C89E407B}" srcOrd="6" destOrd="0" presId="urn:microsoft.com/office/officeart/2018/2/layout/IconVerticalSolidList"/>
    <dgm:cxn modelId="{08AC3C9B-4C61-43C8-AE96-2458BAD6E886}" type="presParOf" srcId="{A2FCB8CD-4EB6-48F4-96F9-86B1C89E407B}" destId="{99298870-AC80-4711-AECD-C83184E55BCC}" srcOrd="0" destOrd="0" presId="urn:microsoft.com/office/officeart/2018/2/layout/IconVerticalSolidList"/>
    <dgm:cxn modelId="{81126B2D-7F48-4E85-B9FD-53E73F901506}" type="presParOf" srcId="{A2FCB8CD-4EB6-48F4-96F9-86B1C89E407B}" destId="{19CFD624-0B9B-4FA1-8AA6-E3CBA0E8AA51}" srcOrd="1" destOrd="0" presId="urn:microsoft.com/office/officeart/2018/2/layout/IconVerticalSolidList"/>
    <dgm:cxn modelId="{08DA32C9-53E7-49D2-80F9-744A7FCA5BAE}" type="presParOf" srcId="{A2FCB8CD-4EB6-48F4-96F9-86B1C89E407B}" destId="{DAB2A0B9-70FC-4613-A590-5F756803B290}" srcOrd="2" destOrd="0" presId="urn:microsoft.com/office/officeart/2018/2/layout/IconVerticalSolidList"/>
    <dgm:cxn modelId="{A97A0E2D-F2F2-4F62-91E6-ACECAD4E051C}" type="presParOf" srcId="{A2FCB8CD-4EB6-48F4-96F9-86B1C89E407B}" destId="{0BF758D5-5734-42C4-9138-B1F8849588F6}" srcOrd="3" destOrd="0" presId="urn:microsoft.com/office/officeart/2018/2/layout/IconVerticalSolidList"/>
    <dgm:cxn modelId="{38EB7D28-CFD2-48D0-973B-540444296A78}" type="presParOf" srcId="{A168DFD0-1426-4C3A-964C-97FCB4D9444B}" destId="{807E7B52-9BA7-4014-8C24-F2B47CCC26CC}" srcOrd="7" destOrd="0" presId="urn:microsoft.com/office/officeart/2018/2/layout/IconVerticalSolidList"/>
    <dgm:cxn modelId="{FFBE3C92-8A4F-444F-97F3-02916531B327}" type="presParOf" srcId="{A168DFD0-1426-4C3A-964C-97FCB4D9444B}" destId="{4DA66F0A-F443-4469-A3D6-33C66AF192C3}" srcOrd="8" destOrd="0" presId="urn:microsoft.com/office/officeart/2018/2/layout/IconVerticalSolidList"/>
    <dgm:cxn modelId="{9C43F996-E49C-499C-9FE8-80A25F5BBE68}" type="presParOf" srcId="{4DA66F0A-F443-4469-A3D6-33C66AF192C3}" destId="{8ACE81AE-8A32-4A1A-8557-23156D580944}" srcOrd="0" destOrd="0" presId="urn:microsoft.com/office/officeart/2018/2/layout/IconVerticalSolidList"/>
    <dgm:cxn modelId="{CA3B8DB9-4784-4581-BAD9-2DECC9A50A54}" type="presParOf" srcId="{4DA66F0A-F443-4469-A3D6-33C66AF192C3}" destId="{C7E387C9-34D5-4B9F-A374-C6073610C51D}" srcOrd="1" destOrd="0" presId="urn:microsoft.com/office/officeart/2018/2/layout/IconVerticalSolidList"/>
    <dgm:cxn modelId="{7A0E0EAA-985E-4906-9CB7-198832E2DBC3}" type="presParOf" srcId="{4DA66F0A-F443-4469-A3D6-33C66AF192C3}" destId="{A7FEC6F4-C786-4ECA-A0F4-1581DD71475E}" srcOrd="2" destOrd="0" presId="urn:microsoft.com/office/officeart/2018/2/layout/IconVerticalSolidList"/>
    <dgm:cxn modelId="{25AD4F97-105A-4468-9A64-A5317A9CEC5C}" type="presParOf" srcId="{4DA66F0A-F443-4469-A3D6-33C66AF192C3}" destId="{ABE2C09A-70D3-4402-91DF-FED0971B9CD7}" srcOrd="3" destOrd="0" presId="urn:microsoft.com/office/officeart/2018/2/layout/IconVerticalSolidList"/>
    <dgm:cxn modelId="{1CCCB6E5-4366-45A5-ACF4-780DFFC52367}" type="presParOf" srcId="{A168DFD0-1426-4C3A-964C-97FCB4D9444B}" destId="{C3CE011F-F7DE-4662-998B-AB452F844519}" srcOrd="9" destOrd="0" presId="urn:microsoft.com/office/officeart/2018/2/layout/IconVerticalSolidList"/>
    <dgm:cxn modelId="{2E9E4006-AA13-4A17-A82A-7D84BDD98FF4}" type="presParOf" srcId="{A168DFD0-1426-4C3A-964C-97FCB4D9444B}" destId="{5C624616-1049-43DE-B597-E70D78D2F504}" srcOrd="10" destOrd="0" presId="urn:microsoft.com/office/officeart/2018/2/layout/IconVerticalSolidList"/>
    <dgm:cxn modelId="{7997C2EF-4439-415F-8C96-B04AABB6E62F}" type="presParOf" srcId="{5C624616-1049-43DE-B597-E70D78D2F504}" destId="{692D1A4E-7970-43AC-8E2F-EE51FDB2A65A}" srcOrd="0" destOrd="0" presId="urn:microsoft.com/office/officeart/2018/2/layout/IconVerticalSolidList"/>
    <dgm:cxn modelId="{0CCE7CD3-E341-45C7-905C-3299BADDC69C}" type="presParOf" srcId="{5C624616-1049-43DE-B597-E70D78D2F504}" destId="{D5524334-C708-4506-811F-CFE20B172E58}" srcOrd="1" destOrd="0" presId="urn:microsoft.com/office/officeart/2018/2/layout/IconVerticalSolidList"/>
    <dgm:cxn modelId="{4ACF20A3-DF2A-45BA-A378-0FA9ACD387AF}" type="presParOf" srcId="{5C624616-1049-43DE-B597-E70D78D2F504}" destId="{091BC5A8-8861-4D80-99CB-DC30B489A60C}" srcOrd="2" destOrd="0" presId="urn:microsoft.com/office/officeart/2018/2/layout/IconVerticalSolidList"/>
    <dgm:cxn modelId="{F52B6073-8061-46DD-9312-661D64894E02}" type="presParOf" srcId="{5C624616-1049-43DE-B597-E70D78D2F504}" destId="{34A0F603-BAF2-47EF-9AA7-C5C24DE101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D50FC-1577-446E-B6E0-A59E12B38FD4}" type="doc">
      <dgm:prSet loTypeId="urn:microsoft.com/office/officeart/2016/7/layout/HorizontalActionList" loCatId="List" qsTypeId="urn:microsoft.com/office/officeart/2005/8/quickstyle/simple1" qsCatId="simple" csTypeId="urn:microsoft.com/office/officeart/2005/8/colors/colorful5" csCatId="colorful" phldr="1"/>
      <dgm:spPr/>
      <dgm:t>
        <a:bodyPr/>
        <a:lstStyle/>
        <a:p>
          <a:endParaRPr lang="en-US"/>
        </a:p>
      </dgm:t>
    </dgm:pt>
    <dgm:pt modelId="{B66C4A82-1C78-4CEF-8718-6AD94F376044}">
      <dgm:prSet/>
      <dgm:spPr/>
      <dgm:t>
        <a:bodyPr/>
        <a:lstStyle/>
        <a:p>
          <a:r>
            <a:rPr lang="en-US"/>
            <a:t>Install</a:t>
          </a:r>
        </a:p>
      </dgm:t>
    </dgm:pt>
    <dgm:pt modelId="{B138A53D-7C63-45EF-9DAA-1DF47F1935FC}" type="parTrans" cxnId="{4D711E48-48AE-418C-B67B-8F3B8AA87F08}">
      <dgm:prSet/>
      <dgm:spPr/>
      <dgm:t>
        <a:bodyPr/>
        <a:lstStyle/>
        <a:p>
          <a:endParaRPr lang="en-US"/>
        </a:p>
      </dgm:t>
    </dgm:pt>
    <dgm:pt modelId="{54AE18B9-E5D3-46B7-AA96-0C13E74691AE}" type="sibTrans" cxnId="{4D711E48-48AE-418C-B67B-8F3B8AA87F08}">
      <dgm:prSet/>
      <dgm:spPr/>
      <dgm:t>
        <a:bodyPr/>
        <a:lstStyle/>
        <a:p>
          <a:endParaRPr lang="en-US"/>
        </a:p>
      </dgm:t>
    </dgm:pt>
    <dgm:pt modelId="{C1A80971-22C3-4E62-ACD5-361DD195A290}">
      <dgm:prSet/>
      <dgm:spPr/>
      <dgm:t>
        <a:bodyPr/>
        <a:lstStyle/>
        <a:p>
          <a:r>
            <a:rPr lang="en-US" dirty="0"/>
            <a:t>It can be as easy as:</a:t>
          </a:r>
        </a:p>
      </dgm:t>
    </dgm:pt>
    <dgm:pt modelId="{41A613ED-372C-414A-9617-43C89C2B254D}" type="parTrans" cxnId="{9561EAD0-2B0F-4F9B-958D-691F01243E41}">
      <dgm:prSet/>
      <dgm:spPr/>
      <dgm:t>
        <a:bodyPr/>
        <a:lstStyle/>
        <a:p>
          <a:endParaRPr lang="en-US"/>
        </a:p>
      </dgm:t>
    </dgm:pt>
    <dgm:pt modelId="{21654E03-D1F8-418B-BD43-EDB29CC85728}" type="sibTrans" cxnId="{9561EAD0-2B0F-4F9B-958D-691F01243E41}">
      <dgm:prSet/>
      <dgm:spPr/>
      <dgm:t>
        <a:bodyPr/>
        <a:lstStyle/>
        <a:p>
          <a:endParaRPr lang="en-US"/>
        </a:p>
      </dgm:t>
    </dgm:pt>
    <dgm:pt modelId="{0FCB6A58-299C-4329-A9EC-1E1CAABAA36B}">
      <dgm:prSet/>
      <dgm:spPr/>
      <dgm:t>
        <a:bodyPr/>
        <a:lstStyle/>
        <a:p>
          <a:r>
            <a:rPr lang="en-US"/>
            <a:t>Specify</a:t>
          </a:r>
        </a:p>
      </dgm:t>
    </dgm:pt>
    <dgm:pt modelId="{DE71B9A6-2CAA-475D-93C5-B5838FB9F68F}" type="parTrans" cxnId="{D7D78C33-9016-4625-A3A8-DBD981C1165F}">
      <dgm:prSet/>
      <dgm:spPr/>
      <dgm:t>
        <a:bodyPr/>
        <a:lstStyle/>
        <a:p>
          <a:endParaRPr lang="en-US"/>
        </a:p>
      </dgm:t>
    </dgm:pt>
    <dgm:pt modelId="{556EE7EB-8D51-43CE-8F98-3054F6C65CF8}" type="sibTrans" cxnId="{D7D78C33-9016-4625-A3A8-DBD981C1165F}">
      <dgm:prSet/>
      <dgm:spPr/>
      <dgm:t>
        <a:bodyPr/>
        <a:lstStyle/>
        <a:p>
          <a:endParaRPr lang="en-US"/>
        </a:p>
      </dgm:t>
    </dgm:pt>
    <dgm:pt modelId="{F4F68587-4704-48CB-AC51-B355085E2F58}">
      <dgm:prSet/>
      <dgm:spPr/>
      <dgm:t>
        <a:bodyPr/>
        <a:lstStyle/>
        <a:p>
          <a:r>
            <a:rPr lang="en-US"/>
            <a:t>Specify versions of packages can be requested:</a:t>
          </a:r>
        </a:p>
      </dgm:t>
    </dgm:pt>
    <dgm:pt modelId="{9FF83731-771F-4B96-9D2B-104E7E607C00}" type="parTrans" cxnId="{97BC0338-CCC2-4338-AF39-87C527E4AD7D}">
      <dgm:prSet/>
      <dgm:spPr/>
      <dgm:t>
        <a:bodyPr/>
        <a:lstStyle/>
        <a:p>
          <a:endParaRPr lang="en-US"/>
        </a:p>
      </dgm:t>
    </dgm:pt>
    <dgm:pt modelId="{D29BB94E-D439-4407-8E66-3F74C292BDA9}" type="sibTrans" cxnId="{97BC0338-CCC2-4338-AF39-87C527E4AD7D}">
      <dgm:prSet/>
      <dgm:spPr/>
      <dgm:t>
        <a:bodyPr/>
        <a:lstStyle/>
        <a:p>
          <a:endParaRPr lang="en-US"/>
        </a:p>
      </dgm:t>
    </dgm:pt>
    <dgm:pt modelId="{C958839F-0E58-4A3F-96A1-423332CCA491}">
      <dgm:prSet/>
      <dgm:spPr/>
      <dgm:t>
        <a:bodyPr/>
        <a:lstStyle/>
        <a:p>
          <a:r>
            <a:rPr lang="en-US" dirty="0" err="1"/>
            <a:t>conda</a:t>
          </a:r>
          <a:r>
            <a:rPr lang="en-US" dirty="0"/>
            <a:t> install -c anaconda python=3</a:t>
          </a:r>
        </a:p>
      </dgm:t>
    </dgm:pt>
    <dgm:pt modelId="{ECE91FD4-B1BC-46EA-8E7E-59FAA72ECB47}" type="parTrans" cxnId="{6CD9EEFE-E55A-46D9-A264-E34922358BE7}">
      <dgm:prSet/>
      <dgm:spPr/>
      <dgm:t>
        <a:bodyPr/>
        <a:lstStyle/>
        <a:p>
          <a:endParaRPr lang="en-US"/>
        </a:p>
      </dgm:t>
    </dgm:pt>
    <dgm:pt modelId="{F3E841A4-0764-434E-849D-525972ED3BD8}" type="sibTrans" cxnId="{6CD9EEFE-E55A-46D9-A264-E34922358BE7}">
      <dgm:prSet/>
      <dgm:spPr/>
      <dgm:t>
        <a:bodyPr/>
        <a:lstStyle/>
        <a:p>
          <a:endParaRPr lang="en-US"/>
        </a:p>
      </dgm:t>
    </dgm:pt>
    <dgm:pt modelId="{43D00A82-9944-4948-A503-6BC4EE08BEDA}">
      <dgm:prSet/>
      <dgm:spPr/>
      <dgm:t>
        <a:bodyPr/>
        <a:lstStyle/>
        <a:p>
          <a:r>
            <a:rPr lang="en-US"/>
            <a:t>Use</a:t>
          </a:r>
        </a:p>
      </dgm:t>
    </dgm:pt>
    <dgm:pt modelId="{6A4AA51A-1CC1-4CF6-9076-7FF51B4F51EA}" type="parTrans" cxnId="{CF36BA64-7AD6-4B16-91DE-1D6E3F6099B5}">
      <dgm:prSet/>
      <dgm:spPr/>
      <dgm:t>
        <a:bodyPr/>
        <a:lstStyle/>
        <a:p>
          <a:endParaRPr lang="en-US"/>
        </a:p>
      </dgm:t>
    </dgm:pt>
    <dgm:pt modelId="{F22E23F5-BE5E-495B-91ED-77EDBF092CAE}" type="sibTrans" cxnId="{CF36BA64-7AD6-4B16-91DE-1D6E3F6099B5}">
      <dgm:prSet/>
      <dgm:spPr/>
      <dgm:t>
        <a:bodyPr/>
        <a:lstStyle/>
        <a:p>
          <a:endParaRPr lang="en-US"/>
        </a:p>
      </dgm:t>
    </dgm:pt>
    <dgm:pt modelId="{EA81EDF1-A367-49B5-908B-1BFB6266350A}">
      <dgm:prSet/>
      <dgm:spPr/>
      <dgm:t>
        <a:bodyPr/>
        <a:lstStyle/>
        <a:p>
          <a:r>
            <a:rPr lang="en-US" dirty="0"/>
            <a:t>Use pip:</a:t>
          </a:r>
        </a:p>
      </dgm:t>
    </dgm:pt>
    <dgm:pt modelId="{A22715EE-C236-4AEE-B7C6-642E302B5706}" type="parTrans" cxnId="{E9F2F97C-898B-4B91-B7BE-E10D3F9FA2D4}">
      <dgm:prSet/>
      <dgm:spPr/>
      <dgm:t>
        <a:bodyPr/>
        <a:lstStyle/>
        <a:p>
          <a:endParaRPr lang="en-US"/>
        </a:p>
      </dgm:t>
    </dgm:pt>
    <dgm:pt modelId="{9909C90B-C925-40AE-BFE3-4B82DFC15CF9}" type="sibTrans" cxnId="{E9F2F97C-898B-4B91-B7BE-E10D3F9FA2D4}">
      <dgm:prSet/>
      <dgm:spPr/>
      <dgm:t>
        <a:bodyPr/>
        <a:lstStyle/>
        <a:p>
          <a:endParaRPr lang="en-US"/>
        </a:p>
      </dgm:t>
    </dgm:pt>
    <dgm:pt modelId="{34B3B37A-FDCF-45D4-A1C0-830857195B79}">
      <dgm:prSet/>
      <dgm:spPr/>
      <dgm:t>
        <a:bodyPr/>
        <a:lstStyle/>
        <a:p>
          <a:r>
            <a:rPr lang="en-US"/>
            <a:t>pip install intervaltree</a:t>
          </a:r>
        </a:p>
      </dgm:t>
    </dgm:pt>
    <dgm:pt modelId="{11978906-8B18-4ADF-8A0F-EA0851C54C8A}" type="parTrans" cxnId="{EAEF80B7-E8ED-4FBF-887C-3638F86DAB86}">
      <dgm:prSet/>
      <dgm:spPr/>
      <dgm:t>
        <a:bodyPr/>
        <a:lstStyle/>
        <a:p>
          <a:endParaRPr lang="en-US"/>
        </a:p>
      </dgm:t>
    </dgm:pt>
    <dgm:pt modelId="{8982932B-B690-4CCE-8564-DB6531FB5345}" type="sibTrans" cxnId="{EAEF80B7-E8ED-4FBF-887C-3638F86DAB86}">
      <dgm:prSet/>
      <dgm:spPr/>
      <dgm:t>
        <a:bodyPr/>
        <a:lstStyle/>
        <a:p>
          <a:endParaRPr lang="en-US"/>
        </a:p>
      </dgm:t>
    </dgm:pt>
    <dgm:pt modelId="{0D829C34-2EE6-418D-ADF0-F1AFBEC6FC4F}">
      <dgm:prSet/>
      <dgm:spPr/>
      <dgm:t>
        <a:bodyPr/>
        <a:lstStyle/>
        <a:p>
          <a:r>
            <a:rPr lang="en-US" dirty="0" err="1"/>
            <a:t>conda</a:t>
          </a:r>
          <a:r>
            <a:rPr lang="en-US" dirty="0"/>
            <a:t> install -c anaconda python </a:t>
          </a:r>
        </a:p>
      </dgm:t>
    </dgm:pt>
    <dgm:pt modelId="{A069D85C-13F0-4BA0-90DE-2CC8432C7391}" type="sibTrans" cxnId="{E77C957D-5FEA-4F96-927C-DBB7E8524E33}">
      <dgm:prSet/>
      <dgm:spPr/>
      <dgm:t>
        <a:bodyPr/>
        <a:lstStyle/>
        <a:p>
          <a:endParaRPr lang="en-US"/>
        </a:p>
      </dgm:t>
    </dgm:pt>
    <dgm:pt modelId="{D0E7B3CD-D869-4F8C-85FF-DDD96CF27178}" type="parTrans" cxnId="{E77C957D-5FEA-4F96-927C-DBB7E8524E33}">
      <dgm:prSet/>
      <dgm:spPr/>
      <dgm:t>
        <a:bodyPr/>
        <a:lstStyle/>
        <a:p>
          <a:endParaRPr lang="en-US"/>
        </a:p>
      </dgm:t>
    </dgm:pt>
    <dgm:pt modelId="{137F329C-34E9-4667-8155-C8A084CE67FE}" type="pres">
      <dgm:prSet presAssocID="{DEDD50FC-1577-446E-B6E0-A59E12B38FD4}" presName="Name0" presStyleCnt="0">
        <dgm:presLayoutVars>
          <dgm:dir/>
          <dgm:animLvl val="lvl"/>
          <dgm:resizeHandles val="exact"/>
        </dgm:presLayoutVars>
      </dgm:prSet>
      <dgm:spPr/>
    </dgm:pt>
    <dgm:pt modelId="{2F7B7EC4-FD8D-4752-B35B-4CC04435222A}" type="pres">
      <dgm:prSet presAssocID="{B66C4A82-1C78-4CEF-8718-6AD94F376044}" presName="composite" presStyleCnt="0"/>
      <dgm:spPr/>
    </dgm:pt>
    <dgm:pt modelId="{B0F12322-18A2-4D37-8138-C5CB9371FF38}" type="pres">
      <dgm:prSet presAssocID="{B66C4A82-1C78-4CEF-8718-6AD94F376044}" presName="parTx" presStyleLbl="alignNode1" presStyleIdx="0" presStyleCnt="3">
        <dgm:presLayoutVars>
          <dgm:chMax val="0"/>
          <dgm:chPref val="0"/>
        </dgm:presLayoutVars>
      </dgm:prSet>
      <dgm:spPr/>
    </dgm:pt>
    <dgm:pt modelId="{E27FA4EE-679B-4121-B02D-B80136A70024}" type="pres">
      <dgm:prSet presAssocID="{B66C4A82-1C78-4CEF-8718-6AD94F376044}" presName="desTx" presStyleLbl="alignAccFollowNode1" presStyleIdx="0" presStyleCnt="3">
        <dgm:presLayoutVars/>
      </dgm:prSet>
      <dgm:spPr/>
    </dgm:pt>
    <dgm:pt modelId="{513DB244-96D3-4226-ACB2-34AF12571F37}" type="pres">
      <dgm:prSet presAssocID="{54AE18B9-E5D3-46B7-AA96-0C13E74691AE}" presName="space" presStyleCnt="0"/>
      <dgm:spPr/>
    </dgm:pt>
    <dgm:pt modelId="{3C1EE138-0288-40EF-955D-ED2386A72265}" type="pres">
      <dgm:prSet presAssocID="{0FCB6A58-299C-4329-A9EC-1E1CAABAA36B}" presName="composite" presStyleCnt="0"/>
      <dgm:spPr/>
    </dgm:pt>
    <dgm:pt modelId="{4D25F00E-EF9B-456C-923B-E81002DECE85}" type="pres">
      <dgm:prSet presAssocID="{0FCB6A58-299C-4329-A9EC-1E1CAABAA36B}" presName="parTx" presStyleLbl="alignNode1" presStyleIdx="1" presStyleCnt="3">
        <dgm:presLayoutVars>
          <dgm:chMax val="0"/>
          <dgm:chPref val="0"/>
        </dgm:presLayoutVars>
      </dgm:prSet>
      <dgm:spPr/>
    </dgm:pt>
    <dgm:pt modelId="{5FE1E47A-0EE3-40D8-B243-EBA92BC56582}" type="pres">
      <dgm:prSet presAssocID="{0FCB6A58-299C-4329-A9EC-1E1CAABAA36B}" presName="desTx" presStyleLbl="alignAccFollowNode1" presStyleIdx="1" presStyleCnt="3">
        <dgm:presLayoutVars/>
      </dgm:prSet>
      <dgm:spPr/>
    </dgm:pt>
    <dgm:pt modelId="{36962498-AE10-4ADB-9DB6-147FA70C91AA}" type="pres">
      <dgm:prSet presAssocID="{556EE7EB-8D51-43CE-8F98-3054F6C65CF8}" presName="space" presStyleCnt="0"/>
      <dgm:spPr/>
    </dgm:pt>
    <dgm:pt modelId="{4AC67B3E-FFE0-45A7-A084-DE3F9635035A}" type="pres">
      <dgm:prSet presAssocID="{43D00A82-9944-4948-A503-6BC4EE08BEDA}" presName="composite" presStyleCnt="0"/>
      <dgm:spPr/>
    </dgm:pt>
    <dgm:pt modelId="{3068E885-75AD-4B57-91C2-4BE42A4C48F8}" type="pres">
      <dgm:prSet presAssocID="{43D00A82-9944-4948-A503-6BC4EE08BEDA}" presName="parTx" presStyleLbl="alignNode1" presStyleIdx="2" presStyleCnt="3">
        <dgm:presLayoutVars>
          <dgm:chMax val="0"/>
          <dgm:chPref val="0"/>
        </dgm:presLayoutVars>
      </dgm:prSet>
      <dgm:spPr/>
    </dgm:pt>
    <dgm:pt modelId="{C8A109F3-522C-4F45-BF28-51E0BBBE5D69}" type="pres">
      <dgm:prSet presAssocID="{43D00A82-9944-4948-A503-6BC4EE08BEDA}" presName="desTx" presStyleLbl="alignAccFollowNode1" presStyleIdx="2" presStyleCnt="3">
        <dgm:presLayoutVars/>
      </dgm:prSet>
      <dgm:spPr/>
    </dgm:pt>
  </dgm:ptLst>
  <dgm:cxnLst>
    <dgm:cxn modelId="{960BDA10-86DC-436F-9331-C5D60F935BFA}" type="presOf" srcId="{DEDD50FC-1577-446E-B6E0-A59E12B38FD4}" destId="{137F329C-34E9-4667-8155-C8A084CE67FE}" srcOrd="0" destOrd="0" presId="urn:microsoft.com/office/officeart/2016/7/layout/HorizontalActionList"/>
    <dgm:cxn modelId="{DAB2171D-38E9-4B0A-863D-1AAD58905E23}" type="presOf" srcId="{F4F68587-4704-48CB-AC51-B355085E2F58}" destId="{5FE1E47A-0EE3-40D8-B243-EBA92BC56582}" srcOrd="0" destOrd="0" presId="urn:microsoft.com/office/officeart/2016/7/layout/HorizontalActionList"/>
    <dgm:cxn modelId="{C7241633-4AA5-4EDF-8BD4-14DD6E0BEDEA}" type="presOf" srcId="{34B3B37A-FDCF-45D4-A1C0-830857195B79}" destId="{C8A109F3-522C-4F45-BF28-51E0BBBE5D69}" srcOrd="0" destOrd="1" presId="urn:microsoft.com/office/officeart/2016/7/layout/HorizontalActionList"/>
    <dgm:cxn modelId="{D7D78C33-9016-4625-A3A8-DBD981C1165F}" srcId="{DEDD50FC-1577-446E-B6E0-A59E12B38FD4}" destId="{0FCB6A58-299C-4329-A9EC-1E1CAABAA36B}" srcOrd="1" destOrd="0" parTransId="{DE71B9A6-2CAA-475D-93C5-B5838FB9F68F}" sibTransId="{556EE7EB-8D51-43CE-8F98-3054F6C65CF8}"/>
    <dgm:cxn modelId="{97BC0338-CCC2-4338-AF39-87C527E4AD7D}" srcId="{0FCB6A58-299C-4329-A9EC-1E1CAABAA36B}" destId="{F4F68587-4704-48CB-AC51-B355085E2F58}" srcOrd="0" destOrd="0" parTransId="{9FF83731-771F-4B96-9D2B-104E7E607C00}" sibTransId="{D29BB94E-D439-4407-8E66-3F74C292BDA9}"/>
    <dgm:cxn modelId="{BFD89238-641D-422B-8B2C-BEC3C8EB677E}" type="presOf" srcId="{43D00A82-9944-4948-A503-6BC4EE08BEDA}" destId="{3068E885-75AD-4B57-91C2-4BE42A4C48F8}" srcOrd="0" destOrd="0" presId="urn:microsoft.com/office/officeart/2016/7/layout/HorizontalActionList"/>
    <dgm:cxn modelId="{968EB75F-852A-45AE-9A65-6C0BFCF4DBFC}" type="presOf" srcId="{0D829C34-2EE6-418D-ADF0-F1AFBEC6FC4F}" destId="{E27FA4EE-679B-4121-B02D-B80136A70024}" srcOrd="0" destOrd="1" presId="urn:microsoft.com/office/officeart/2016/7/layout/HorizontalActionList"/>
    <dgm:cxn modelId="{CF36BA64-7AD6-4B16-91DE-1D6E3F6099B5}" srcId="{DEDD50FC-1577-446E-B6E0-A59E12B38FD4}" destId="{43D00A82-9944-4948-A503-6BC4EE08BEDA}" srcOrd="2" destOrd="0" parTransId="{6A4AA51A-1CC1-4CF6-9076-7FF51B4F51EA}" sibTransId="{F22E23F5-BE5E-495B-91ED-77EDBF092CAE}"/>
    <dgm:cxn modelId="{4D711E48-48AE-418C-B67B-8F3B8AA87F08}" srcId="{DEDD50FC-1577-446E-B6E0-A59E12B38FD4}" destId="{B66C4A82-1C78-4CEF-8718-6AD94F376044}" srcOrd="0" destOrd="0" parTransId="{B138A53D-7C63-45EF-9DAA-1DF47F1935FC}" sibTransId="{54AE18B9-E5D3-46B7-AA96-0C13E74691AE}"/>
    <dgm:cxn modelId="{93F9B579-889B-483D-B271-2E1D8E0CF4F9}" type="presOf" srcId="{C958839F-0E58-4A3F-96A1-423332CCA491}" destId="{5FE1E47A-0EE3-40D8-B243-EBA92BC56582}" srcOrd="0" destOrd="1" presId="urn:microsoft.com/office/officeart/2016/7/layout/HorizontalActionList"/>
    <dgm:cxn modelId="{0334785A-DF60-42C2-89CD-A4FC8DEE0B87}" type="presOf" srcId="{C1A80971-22C3-4E62-ACD5-361DD195A290}" destId="{E27FA4EE-679B-4121-B02D-B80136A70024}" srcOrd="0" destOrd="0" presId="urn:microsoft.com/office/officeart/2016/7/layout/HorizontalActionList"/>
    <dgm:cxn modelId="{E9F2F97C-898B-4B91-B7BE-E10D3F9FA2D4}" srcId="{43D00A82-9944-4948-A503-6BC4EE08BEDA}" destId="{EA81EDF1-A367-49B5-908B-1BFB6266350A}" srcOrd="0" destOrd="0" parTransId="{A22715EE-C236-4AEE-B7C6-642E302B5706}" sibTransId="{9909C90B-C925-40AE-BFE3-4B82DFC15CF9}"/>
    <dgm:cxn modelId="{E77C957D-5FEA-4F96-927C-DBB7E8524E33}" srcId="{C1A80971-22C3-4E62-ACD5-361DD195A290}" destId="{0D829C34-2EE6-418D-ADF0-F1AFBEC6FC4F}" srcOrd="0" destOrd="0" parTransId="{D0E7B3CD-D869-4F8C-85FF-DDD96CF27178}" sibTransId="{A069D85C-13F0-4BA0-90DE-2CC8432C7391}"/>
    <dgm:cxn modelId="{ACFB0399-2A01-4AC1-BA64-60371206C903}" type="presOf" srcId="{B66C4A82-1C78-4CEF-8718-6AD94F376044}" destId="{B0F12322-18A2-4D37-8138-C5CB9371FF38}" srcOrd="0" destOrd="0" presId="urn:microsoft.com/office/officeart/2016/7/layout/HorizontalActionList"/>
    <dgm:cxn modelId="{EAEF80B7-E8ED-4FBF-887C-3638F86DAB86}" srcId="{EA81EDF1-A367-49B5-908B-1BFB6266350A}" destId="{34B3B37A-FDCF-45D4-A1C0-830857195B79}" srcOrd="0" destOrd="0" parTransId="{11978906-8B18-4ADF-8A0F-EA0851C54C8A}" sibTransId="{8982932B-B690-4CCE-8564-DB6531FB5345}"/>
    <dgm:cxn modelId="{033B43C1-445A-4CC8-BFC4-56599113CBFB}" type="presOf" srcId="{EA81EDF1-A367-49B5-908B-1BFB6266350A}" destId="{C8A109F3-522C-4F45-BF28-51E0BBBE5D69}" srcOrd="0" destOrd="0" presId="urn:microsoft.com/office/officeart/2016/7/layout/HorizontalActionList"/>
    <dgm:cxn modelId="{0DAF14CE-1DF0-4D16-B9FD-2C0FE2CB28F4}" type="presOf" srcId="{0FCB6A58-299C-4329-A9EC-1E1CAABAA36B}" destId="{4D25F00E-EF9B-456C-923B-E81002DECE85}" srcOrd="0" destOrd="0" presId="urn:microsoft.com/office/officeart/2016/7/layout/HorizontalActionList"/>
    <dgm:cxn modelId="{9561EAD0-2B0F-4F9B-958D-691F01243E41}" srcId="{B66C4A82-1C78-4CEF-8718-6AD94F376044}" destId="{C1A80971-22C3-4E62-ACD5-361DD195A290}" srcOrd="0" destOrd="0" parTransId="{41A613ED-372C-414A-9617-43C89C2B254D}" sibTransId="{21654E03-D1F8-418B-BD43-EDB29CC85728}"/>
    <dgm:cxn modelId="{6CD9EEFE-E55A-46D9-A264-E34922358BE7}" srcId="{F4F68587-4704-48CB-AC51-B355085E2F58}" destId="{C958839F-0E58-4A3F-96A1-423332CCA491}" srcOrd="0" destOrd="0" parTransId="{ECE91FD4-B1BC-46EA-8E7E-59FAA72ECB47}" sibTransId="{F3E841A4-0764-434E-849D-525972ED3BD8}"/>
    <dgm:cxn modelId="{38C32BED-5C83-45CA-98F3-67EE858CEFA9}" type="presParOf" srcId="{137F329C-34E9-4667-8155-C8A084CE67FE}" destId="{2F7B7EC4-FD8D-4752-B35B-4CC04435222A}" srcOrd="0" destOrd="0" presId="urn:microsoft.com/office/officeart/2016/7/layout/HorizontalActionList"/>
    <dgm:cxn modelId="{BF16EABF-FF90-4973-A899-C1A098AC9795}" type="presParOf" srcId="{2F7B7EC4-FD8D-4752-B35B-4CC04435222A}" destId="{B0F12322-18A2-4D37-8138-C5CB9371FF38}" srcOrd="0" destOrd="0" presId="urn:microsoft.com/office/officeart/2016/7/layout/HorizontalActionList"/>
    <dgm:cxn modelId="{BF079B45-95EF-4B62-8789-31DBD3E2AD8B}" type="presParOf" srcId="{2F7B7EC4-FD8D-4752-B35B-4CC04435222A}" destId="{E27FA4EE-679B-4121-B02D-B80136A70024}" srcOrd="1" destOrd="0" presId="urn:microsoft.com/office/officeart/2016/7/layout/HorizontalActionList"/>
    <dgm:cxn modelId="{4471B8F3-49AA-4B5A-BC84-2744ABC2F5AE}" type="presParOf" srcId="{137F329C-34E9-4667-8155-C8A084CE67FE}" destId="{513DB244-96D3-4226-ACB2-34AF12571F37}" srcOrd="1" destOrd="0" presId="urn:microsoft.com/office/officeart/2016/7/layout/HorizontalActionList"/>
    <dgm:cxn modelId="{E956FBA7-87FE-4DDE-B4A7-A28560C088DC}" type="presParOf" srcId="{137F329C-34E9-4667-8155-C8A084CE67FE}" destId="{3C1EE138-0288-40EF-955D-ED2386A72265}" srcOrd="2" destOrd="0" presId="urn:microsoft.com/office/officeart/2016/7/layout/HorizontalActionList"/>
    <dgm:cxn modelId="{DAA5F20D-991B-44AE-9643-7974A52A2241}" type="presParOf" srcId="{3C1EE138-0288-40EF-955D-ED2386A72265}" destId="{4D25F00E-EF9B-456C-923B-E81002DECE85}" srcOrd="0" destOrd="0" presId="urn:microsoft.com/office/officeart/2016/7/layout/HorizontalActionList"/>
    <dgm:cxn modelId="{50091C25-5FAB-4618-AB43-B01BDE9C2257}" type="presParOf" srcId="{3C1EE138-0288-40EF-955D-ED2386A72265}" destId="{5FE1E47A-0EE3-40D8-B243-EBA92BC56582}" srcOrd="1" destOrd="0" presId="urn:microsoft.com/office/officeart/2016/7/layout/HorizontalActionList"/>
    <dgm:cxn modelId="{F451EE05-072D-4AF0-A1C2-4B1CE83346C2}" type="presParOf" srcId="{137F329C-34E9-4667-8155-C8A084CE67FE}" destId="{36962498-AE10-4ADB-9DB6-147FA70C91AA}" srcOrd="3" destOrd="0" presId="urn:microsoft.com/office/officeart/2016/7/layout/HorizontalActionList"/>
    <dgm:cxn modelId="{4E23ED9D-1F6E-48F6-B3B1-63C9D0E447A3}" type="presParOf" srcId="{137F329C-34E9-4667-8155-C8A084CE67FE}" destId="{4AC67B3E-FFE0-45A7-A084-DE3F9635035A}" srcOrd="4" destOrd="0" presId="urn:microsoft.com/office/officeart/2016/7/layout/HorizontalActionList"/>
    <dgm:cxn modelId="{E9E1322D-BFE7-4D01-AA91-51AD3E185B6C}" type="presParOf" srcId="{4AC67B3E-FFE0-45A7-A084-DE3F9635035A}" destId="{3068E885-75AD-4B57-91C2-4BE42A4C48F8}" srcOrd="0" destOrd="0" presId="urn:microsoft.com/office/officeart/2016/7/layout/HorizontalActionList"/>
    <dgm:cxn modelId="{F07486A2-50B7-4B0A-8258-8B0B3A4FF194}" type="presParOf" srcId="{4AC67B3E-FFE0-45A7-A084-DE3F9635035A}" destId="{C8A109F3-522C-4F45-BF28-51E0BBBE5D69}"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0B6FD7-8B5E-46A5-AA8D-1E25A40189F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6DE2FAF-FFB9-4AE4-A4C2-0551BC0A8705}">
      <dgm:prSet/>
      <dgm:spPr/>
      <dgm:t>
        <a:bodyPr/>
        <a:lstStyle/>
        <a:p>
          <a:r>
            <a:rPr lang="en-US"/>
            <a:t>Environments allow different versions of packages on same machine</a:t>
          </a:r>
        </a:p>
      </dgm:t>
    </dgm:pt>
    <dgm:pt modelId="{3B6EA93C-93E5-458B-A989-D9C98948704A}" type="parTrans" cxnId="{65D1D61E-F37F-408D-B4B5-7A6938781F42}">
      <dgm:prSet/>
      <dgm:spPr/>
      <dgm:t>
        <a:bodyPr/>
        <a:lstStyle/>
        <a:p>
          <a:endParaRPr lang="en-US"/>
        </a:p>
      </dgm:t>
    </dgm:pt>
    <dgm:pt modelId="{3F9293D5-329A-464E-9359-E81B7A017AC5}" type="sibTrans" cxnId="{65D1D61E-F37F-408D-B4B5-7A6938781F42}">
      <dgm:prSet/>
      <dgm:spPr/>
      <dgm:t>
        <a:bodyPr/>
        <a:lstStyle/>
        <a:p>
          <a:endParaRPr lang="en-US"/>
        </a:p>
      </dgm:t>
    </dgm:pt>
    <dgm:pt modelId="{ED0793A9-0C0A-4B4E-AEA9-D80AF46428B6}">
      <dgm:prSet/>
      <dgm:spPr/>
      <dgm:t>
        <a:bodyPr/>
        <a:lstStyle/>
        <a:p>
          <a:r>
            <a:rPr lang="en-US" dirty="0"/>
            <a:t>Create environment “CPEG110”</a:t>
          </a:r>
        </a:p>
      </dgm:t>
    </dgm:pt>
    <dgm:pt modelId="{973DA122-5CA9-4B97-8101-63564B961595}" type="parTrans" cxnId="{4E8671C7-E49A-4FD7-A8FC-1DCC3427FD1C}">
      <dgm:prSet/>
      <dgm:spPr/>
      <dgm:t>
        <a:bodyPr/>
        <a:lstStyle/>
        <a:p>
          <a:endParaRPr lang="en-US"/>
        </a:p>
      </dgm:t>
    </dgm:pt>
    <dgm:pt modelId="{BCE105E5-48D7-4056-968F-662701E2139A}" type="sibTrans" cxnId="{4E8671C7-E49A-4FD7-A8FC-1DCC3427FD1C}">
      <dgm:prSet/>
      <dgm:spPr/>
      <dgm:t>
        <a:bodyPr/>
        <a:lstStyle/>
        <a:p>
          <a:endParaRPr lang="en-US"/>
        </a:p>
      </dgm:t>
    </dgm:pt>
    <dgm:pt modelId="{C821E715-9139-498B-B675-853FA41187F4}">
      <dgm:prSet/>
      <dgm:spPr/>
      <dgm:t>
        <a:bodyPr/>
        <a:lstStyle/>
        <a:p>
          <a:r>
            <a:rPr lang="en-US" i="1" dirty="0" err="1"/>
            <a:t>conda</a:t>
          </a:r>
          <a:r>
            <a:rPr lang="en-US" i="1" dirty="0"/>
            <a:t> create --name CPEG110</a:t>
          </a:r>
          <a:endParaRPr lang="en-US" dirty="0"/>
        </a:p>
      </dgm:t>
    </dgm:pt>
    <dgm:pt modelId="{87443F89-2939-4E17-B401-A1407FEB132A}" type="parTrans" cxnId="{5B259925-E3E9-44CB-AE88-2DA1E7A59AB9}">
      <dgm:prSet/>
      <dgm:spPr/>
      <dgm:t>
        <a:bodyPr/>
        <a:lstStyle/>
        <a:p>
          <a:endParaRPr lang="en-US"/>
        </a:p>
      </dgm:t>
    </dgm:pt>
    <dgm:pt modelId="{35825366-EB16-45D1-8CDA-B47BADED6D8B}" type="sibTrans" cxnId="{5B259925-E3E9-44CB-AE88-2DA1E7A59AB9}">
      <dgm:prSet/>
      <dgm:spPr/>
      <dgm:t>
        <a:bodyPr/>
        <a:lstStyle/>
        <a:p>
          <a:endParaRPr lang="en-US"/>
        </a:p>
      </dgm:t>
    </dgm:pt>
    <dgm:pt modelId="{FB8CC36B-5DC9-4592-A04B-4AF642A7D885}">
      <dgm:prSet/>
      <dgm:spPr/>
      <dgm:t>
        <a:bodyPr/>
        <a:lstStyle/>
        <a:p>
          <a:r>
            <a:rPr lang="en-US"/>
            <a:t>Environments must be activated</a:t>
          </a:r>
        </a:p>
      </dgm:t>
    </dgm:pt>
    <dgm:pt modelId="{13F0EE88-3A13-417A-AA04-43EE9E849239}" type="parTrans" cxnId="{5B909DF4-A8D8-4B23-A362-E4DC7AB2D376}">
      <dgm:prSet/>
      <dgm:spPr/>
      <dgm:t>
        <a:bodyPr/>
        <a:lstStyle/>
        <a:p>
          <a:endParaRPr lang="en-US"/>
        </a:p>
      </dgm:t>
    </dgm:pt>
    <dgm:pt modelId="{CBFCED96-5F33-4A46-9CFF-2DBBEF78EC63}" type="sibTrans" cxnId="{5B909DF4-A8D8-4B23-A362-E4DC7AB2D376}">
      <dgm:prSet/>
      <dgm:spPr/>
      <dgm:t>
        <a:bodyPr/>
        <a:lstStyle/>
        <a:p>
          <a:endParaRPr lang="en-US"/>
        </a:p>
      </dgm:t>
    </dgm:pt>
    <dgm:pt modelId="{C83CA944-E2A8-4E91-BA94-B12F89536C75}">
      <dgm:prSet/>
      <dgm:spPr/>
      <dgm:t>
        <a:bodyPr/>
        <a:lstStyle/>
        <a:p>
          <a:r>
            <a:rPr lang="en-US"/>
            <a:t>On Mac OS X and Linux:</a:t>
          </a:r>
        </a:p>
      </dgm:t>
    </dgm:pt>
    <dgm:pt modelId="{2DB2BE43-33C7-415F-9C9B-53F611581B57}" type="parTrans" cxnId="{45F0F452-8866-43DC-BB56-63DF39BB75B1}">
      <dgm:prSet/>
      <dgm:spPr/>
      <dgm:t>
        <a:bodyPr/>
        <a:lstStyle/>
        <a:p>
          <a:endParaRPr lang="en-US"/>
        </a:p>
      </dgm:t>
    </dgm:pt>
    <dgm:pt modelId="{2191CA63-4EE8-4A64-9444-C998A1FD77EF}" type="sibTrans" cxnId="{45F0F452-8866-43DC-BB56-63DF39BB75B1}">
      <dgm:prSet/>
      <dgm:spPr/>
      <dgm:t>
        <a:bodyPr/>
        <a:lstStyle/>
        <a:p>
          <a:endParaRPr lang="en-US"/>
        </a:p>
      </dgm:t>
    </dgm:pt>
    <dgm:pt modelId="{1923E424-FF23-4B07-8BB9-32F274605901}">
      <dgm:prSet/>
      <dgm:spPr/>
      <dgm:t>
        <a:bodyPr/>
        <a:lstStyle/>
        <a:p>
          <a:r>
            <a:rPr lang="en-US" i="1" dirty="0"/>
            <a:t>source activate CPEG110</a:t>
          </a:r>
          <a:endParaRPr lang="en-US" dirty="0"/>
        </a:p>
      </dgm:t>
    </dgm:pt>
    <dgm:pt modelId="{E07E4AC7-B2D6-41C9-B305-3B9EDD110095}" type="parTrans" cxnId="{3105EEC2-FAC4-4F69-8B2F-CF93B900C7CF}">
      <dgm:prSet/>
      <dgm:spPr/>
      <dgm:t>
        <a:bodyPr/>
        <a:lstStyle/>
        <a:p>
          <a:endParaRPr lang="en-US"/>
        </a:p>
      </dgm:t>
    </dgm:pt>
    <dgm:pt modelId="{20DFE319-8A82-4C60-9935-E2AED1FB0D5B}" type="sibTrans" cxnId="{3105EEC2-FAC4-4F69-8B2F-CF93B900C7CF}">
      <dgm:prSet/>
      <dgm:spPr/>
      <dgm:t>
        <a:bodyPr/>
        <a:lstStyle/>
        <a:p>
          <a:endParaRPr lang="en-US"/>
        </a:p>
      </dgm:t>
    </dgm:pt>
    <dgm:pt modelId="{0736AE92-A97D-44D0-AFB5-8DE60CF62F20}">
      <dgm:prSet/>
      <dgm:spPr/>
      <dgm:t>
        <a:bodyPr/>
        <a:lstStyle/>
        <a:p>
          <a:r>
            <a:rPr lang="en-US" i="1"/>
            <a:t>python</a:t>
          </a:r>
          <a:endParaRPr lang="en-US"/>
        </a:p>
      </dgm:t>
    </dgm:pt>
    <dgm:pt modelId="{384E4C3D-3405-4C9D-9789-EF5222FA67E8}" type="parTrans" cxnId="{B70D36FA-2CF6-4C13-A892-1E1901B7ABC6}">
      <dgm:prSet/>
      <dgm:spPr/>
      <dgm:t>
        <a:bodyPr/>
        <a:lstStyle/>
        <a:p>
          <a:endParaRPr lang="en-US"/>
        </a:p>
      </dgm:t>
    </dgm:pt>
    <dgm:pt modelId="{AB643FE1-D345-42F7-A2A8-8FF364535AF0}" type="sibTrans" cxnId="{B70D36FA-2CF6-4C13-A892-1E1901B7ABC6}">
      <dgm:prSet/>
      <dgm:spPr/>
      <dgm:t>
        <a:bodyPr/>
        <a:lstStyle/>
        <a:p>
          <a:endParaRPr lang="en-US"/>
        </a:p>
      </dgm:t>
    </dgm:pt>
    <dgm:pt modelId="{B47F7D54-D172-44D8-94B4-5DBAD4940759}">
      <dgm:prSet/>
      <dgm:spPr/>
      <dgm:t>
        <a:bodyPr/>
        <a:lstStyle/>
        <a:p>
          <a:r>
            <a:rPr lang="en-US" i="1"/>
            <a:t>...</a:t>
          </a:r>
          <a:endParaRPr lang="en-US"/>
        </a:p>
      </dgm:t>
    </dgm:pt>
    <dgm:pt modelId="{88C8ABFB-F2B4-4B2F-9A94-116CD6003625}" type="parTrans" cxnId="{0451284E-2B75-4C48-BFC8-E1760C7DA4E2}">
      <dgm:prSet/>
      <dgm:spPr/>
      <dgm:t>
        <a:bodyPr/>
        <a:lstStyle/>
        <a:p>
          <a:endParaRPr lang="en-US"/>
        </a:p>
      </dgm:t>
    </dgm:pt>
    <dgm:pt modelId="{40333DF6-E048-47C5-B985-5632C6481480}" type="sibTrans" cxnId="{0451284E-2B75-4C48-BFC8-E1760C7DA4E2}">
      <dgm:prSet/>
      <dgm:spPr/>
      <dgm:t>
        <a:bodyPr/>
        <a:lstStyle/>
        <a:p>
          <a:endParaRPr lang="en-US"/>
        </a:p>
      </dgm:t>
    </dgm:pt>
    <dgm:pt modelId="{7C6BB51C-032F-474C-9FA3-9AD6A89B380E}">
      <dgm:prSet/>
      <dgm:spPr/>
      <dgm:t>
        <a:bodyPr/>
        <a:lstStyle/>
        <a:p>
          <a:r>
            <a:rPr lang="en-US" i="1"/>
            <a:t>source deactivate</a:t>
          </a:r>
          <a:endParaRPr lang="en-US"/>
        </a:p>
      </dgm:t>
    </dgm:pt>
    <dgm:pt modelId="{B1B86222-BCC2-4C9A-B674-9713314A8D54}" type="parTrans" cxnId="{6F6710C3-F15F-4B30-A90C-92727E81777F}">
      <dgm:prSet/>
      <dgm:spPr/>
      <dgm:t>
        <a:bodyPr/>
        <a:lstStyle/>
        <a:p>
          <a:endParaRPr lang="en-US"/>
        </a:p>
      </dgm:t>
    </dgm:pt>
    <dgm:pt modelId="{0EE55C7E-4672-4DFC-9763-9039C2828D95}" type="sibTrans" cxnId="{6F6710C3-F15F-4B30-A90C-92727E81777F}">
      <dgm:prSet/>
      <dgm:spPr/>
      <dgm:t>
        <a:bodyPr/>
        <a:lstStyle/>
        <a:p>
          <a:endParaRPr lang="en-US"/>
        </a:p>
      </dgm:t>
    </dgm:pt>
    <dgm:pt modelId="{D42C0F71-0E2B-420F-9F03-4863EC94DDC9}">
      <dgm:prSet/>
      <dgm:spPr/>
      <dgm:t>
        <a:bodyPr/>
        <a:lstStyle/>
        <a:p>
          <a:r>
            <a:rPr lang="en-US"/>
            <a:t>On Windows:</a:t>
          </a:r>
        </a:p>
      </dgm:t>
    </dgm:pt>
    <dgm:pt modelId="{1FC56975-5623-4854-B4B2-797F2FFA5F31}" type="parTrans" cxnId="{E3FEF280-05EB-420E-AF9D-F14BBA1D06DA}">
      <dgm:prSet/>
      <dgm:spPr/>
      <dgm:t>
        <a:bodyPr/>
        <a:lstStyle/>
        <a:p>
          <a:endParaRPr lang="en-US"/>
        </a:p>
      </dgm:t>
    </dgm:pt>
    <dgm:pt modelId="{58BA6224-7EF5-4AE1-867D-CD81C7D27C10}" type="sibTrans" cxnId="{E3FEF280-05EB-420E-AF9D-F14BBA1D06DA}">
      <dgm:prSet/>
      <dgm:spPr/>
      <dgm:t>
        <a:bodyPr/>
        <a:lstStyle/>
        <a:p>
          <a:endParaRPr lang="en-US"/>
        </a:p>
      </dgm:t>
    </dgm:pt>
    <dgm:pt modelId="{9684F484-1057-41F1-989E-C8746D21524E}">
      <dgm:prSet/>
      <dgm:spPr/>
      <dgm:t>
        <a:bodyPr/>
        <a:lstStyle/>
        <a:p>
          <a:r>
            <a:rPr lang="en-US" i="1" dirty="0"/>
            <a:t>&gt; activate CPEG110</a:t>
          </a:r>
          <a:endParaRPr lang="en-US" dirty="0"/>
        </a:p>
      </dgm:t>
    </dgm:pt>
    <dgm:pt modelId="{07C1283C-40E8-495C-B3C5-6AA3E1C7B1C9}" type="parTrans" cxnId="{EAE5B8D1-E2DD-401B-BDC7-D95280372ECF}">
      <dgm:prSet/>
      <dgm:spPr/>
      <dgm:t>
        <a:bodyPr/>
        <a:lstStyle/>
        <a:p>
          <a:endParaRPr lang="en-US"/>
        </a:p>
      </dgm:t>
    </dgm:pt>
    <dgm:pt modelId="{93822B40-EBC2-4A4D-AE52-0B57656302F4}" type="sibTrans" cxnId="{EAE5B8D1-E2DD-401B-BDC7-D95280372ECF}">
      <dgm:prSet/>
      <dgm:spPr/>
      <dgm:t>
        <a:bodyPr/>
        <a:lstStyle/>
        <a:p>
          <a:endParaRPr lang="en-US"/>
        </a:p>
      </dgm:t>
    </dgm:pt>
    <dgm:pt modelId="{076FE56A-16A7-49C5-99A4-EF24E3469A01}">
      <dgm:prSet/>
      <dgm:spPr/>
      <dgm:t>
        <a:bodyPr/>
        <a:lstStyle/>
        <a:p>
          <a:r>
            <a:rPr lang="en-US" i="1"/>
            <a:t>&gt; python</a:t>
          </a:r>
          <a:endParaRPr lang="en-US"/>
        </a:p>
      </dgm:t>
    </dgm:pt>
    <dgm:pt modelId="{C167FCC5-911B-43EF-AD42-94908F8FB41F}" type="parTrans" cxnId="{48DE699A-94EF-44B3-9B22-682763DBF4C1}">
      <dgm:prSet/>
      <dgm:spPr/>
      <dgm:t>
        <a:bodyPr/>
        <a:lstStyle/>
        <a:p>
          <a:endParaRPr lang="en-US"/>
        </a:p>
      </dgm:t>
    </dgm:pt>
    <dgm:pt modelId="{093A9894-B4E3-4704-8111-7F067EA680D4}" type="sibTrans" cxnId="{48DE699A-94EF-44B3-9B22-682763DBF4C1}">
      <dgm:prSet/>
      <dgm:spPr/>
      <dgm:t>
        <a:bodyPr/>
        <a:lstStyle/>
        <a:p>
          <a:endParaRPr lang="en-US"/>
        </a:p>
      </dgm:t>
    </dgm:pt>
    <dgm:pt modelId="{B214E99E-71B9-427C-B8CC-B5C41F313F3D}">
      <dgm:prSet/>
      <dgm:spPr/>
      <dgm:t>
        <a:bodyPr/>
        <a:lstStyle/>
        <a:p>
          <a:r>
            <a:rPr lang="en-US" i="1"/>
            <a:t>...</a:t>
          </a:r>
          <a:endParaRPr lang="en-US"/>
        </a:p>
      </dgm:t>
    </dgm:pt>
    <dgm:pt modelId="{26BFF8DE-31F5-4833-873F-AAD04862872E}" type="parTrans" cxnId="{6221E792-E30C-4C4D-B272-68E8F094DE10}">
      <dgm:prSet/>
      <dgm:spPr/>
      <dgm:t>
        <a:bodyPr/>
        <a:lstStyle/>
        <a:p>
          <a:endParaRPr lang="en-US"/>
        </a:p>
      </dgm:t>
    </dgm:pt>
    <dgm:pt modelId="{AA58E97F-FEF8-44ED-B135-132D96F3DF7D}" type="sibTrans" cxnId="{6221E792-E30C-4C4D-B272-68E8F094DE10}">
      <dgm:prSet/>
      <dgm:spPr/>
      <dgm:t>
        <a:bodyPr/>
        <a:lstStyle/>
        <a:p>
          <a:endParaRPr lang="en-US"/>
        </a:p>
      </dgm:t>
    </dgm:pt>
    <dgm:pt modelId="{F87AE38A-662A-4B32-9F93-91B5B0CB6525}">
      <dgm:prSet/>
      <dgm:spPr/>
      <dgm:t>
        <a:bodyPr/>
        <a:lstStyle/>
        <a:p>
          <a:r>
            <a:rPr lang="en-US" i="1"/>
            <a:t>&gt; deactivate</a:t>
          </a:r>
          <a:endParaRPr lang="en-US"/>
        </a:p>
      </dgm:t>
    </dgm:pt>
    <dgm:pt modelId="{98D5D10A-4EE6-49EA-8E8E-4BCEE92E9494}" type="parTrans" cxnId="{CBE713CA-8339-42F9-AF2C-2B512DD7B5EB}">
      <dgm:prSet/>
      <dgm:spPr/>
      <dgm:t>
        <a:bodyPr/>
        <a:lstStyle/>
        <a:p>
          <a:endParaRPr lang="en-US"/>
        </a:p>
      </dgm:t>
    </dgm:pt>
    <dgm:pt modelId="{EED458EE-A154-46A3-B3BB-30B00906B878}" type="sibTrans" cxnId="{CBE713CA-8339-42F9-AF2C-2B512DD7B5EB}">
      <dgm:prSet/>
      <dgm:spPr/>
      <dgm:t>
        <a:bodyPr/>
        <a:lstStyle/>
        <a:p>
          <a:endParaRPr lang="en-US"/>
        </a:p>
      </dgm:t>
    </dgm:pt>
    <dgm:pt modelId="{39354033-5453-4828-8F2C-1D285C152A18}" type="pres">
      <dgm:prSet presAssocID="{B60B6FD7-8B5E-46A5-AA8D-1E25A40189F7}" presName="linear" presStyleCnt="0">
        <dgm:presLayoutVars>
          <dgm:animLvl val="lvl"/>
          <dgm:resizeHandles val="exact"/>
        </dgm:presLayoutVars>
      </dgm:prSet>
      <dgm:spPr/>
    </dgm:pt>
    <dgm:pt modelId="{DC462D66-4C69-4ABE-BA89-525A0600EDCF}" type="pres">
      <dgm:prSet presAssocID="{46DE2FAF-FFB9-4AE4-A4C2-0551BC0A8705}" presName="parentText" presStyleLbl="node1" presStyleIdx="0" presStyleCnt="5">
        <dgm:presLayoutVars>
          <dgm:chMax val="0"/>
          <dgm:bulletEnabled val="1"/>
        </dgm:presLayoutVars>
      </dgm:prSet>
      <dgm:spPr/>
    </dgm:pt>
    <dgm:pt modelId="{25A6FFF7-8D7D-4C99-A498-ABB82BA3E125}" type="pres">
      <dgm:prSet presAssocID="{3F9293D5-329A-464E-9359-E81B7A017AC5}" presName="spacer" presStyleCnt="0"/>
      <dgm:spPr/>
    </dgm:pt>
    <dgm:pt modelId="{0F92C8DA-2274-457E-AA0F-0933B74E550D}" type="pres">
      <dgm:prSet presAssocID="{ED0793A9-0C0A-4B4E-AEA9-D80AF46428B6}" presName="parentText" presStyleLbl="node1" presStyleIdx="1" presStyleCnt="5">
        <dgm:presLayoutVars>
          <dgm:chMax val="0"/>
          <dgm:bulletEnabled val="1"/>
        </dgm:presLayoutVars>
      </dgm:prSet>
      <dgm:spPr/>
    </dgm:pt>
    <dgm:pt modelId="{996626ED-2AB6-45DA-8CD3-09271A99B1E1}" type="pres">
      <dgm:prSet presAssocID="{ED0793A9-0C0A-4B4E-AEA9-D80AF46428B6}" presName="childText" presStyleLbl="revTx" presStyleIdx="0" presStyleCnt="3">
        <dgm:presLayoutVars>
          <dgm:bulletEnabled val="1"/>
        </dgm:presLayoutVars>
      </dgm:prSet>
      <dgm:spPr/>
    </dgm:pt>
    <dgm:pt modelId="{330710D8-B63B-42B6-AAA3-8459857DA2AE}" type="pres">
      <dgm:prSet presAssocID="{FB8CC36B-5DC9-4592-A04B-4AF642A7D885}" presName="parentText" presStyleLbl="node1" presStyleIdx="2" presStyleCnt="5">
        <dgm:presLayoutVars>
          <dgm:chMax val="0"/>
          <dgm:bulletEnabled val="1"/>
        </dgm:presLayoutVars>
      </dgm:prSet>
      <dgm:spPr/>
    </dgm:pt>
    <dgm:pt modelId="{BC3017C5-F234-4445-88B9-13262750034E}" type="pres">
      <dgm:prSet presAssocID="{CBFCED96-5F33-4A46-9CFF-2DBBEF78EC63}" presName="spacer" presStyleCnt="0"/>
      <dgm:spPr/>
    </dgm:pt>
    <dgm:pt modelId="{1350A042-80D6-43F0-8EFE-8D564FDD81DB}" type="pres">
      <dgm:prSet presAssocID="{C83CA944-E2A8-4E91-BA94-B12F89536C75}" presName="parentText" presStyleLbl="node1" presStyleIdx="3" presStyleCnt="5">
        <dgm:presLayoutVars>
          <dgm:chMax val="0"/>
          <dgm:bulletEnabled val="1"/>
        </dgm:presLayoutVars>
      </dgm:prSet>
      <dgm:spPr/>
    </dgm:pt>
    <dgm:pt modelId="{FC38FFC0-0700-4F10-B023-045BAF909C8E}" type="pres">
      <dgm:prSet presAssocID="{C83CA944-E2A8-4E91-BA94-B12F89536C75}" presName="childText" presStyleLbl="revTx" presStyleIdx="1" presStyleCnt="3">
        <dgm:presLayoutVars>
          <dgm:bulletEnabled val="1"/>
        </dgm:presLayoutVars>
      </dgm:prSet>
      <dgm:spPr/>
    </dgm:pt>
    <dgm:pt modelId="{3C10224B-EBD8-427E-84F2-B17D0CB6B4A0}" type="pres">
      <dgm:prSet presAssocID="{D42C0F71-0E2B-420F-9F03-4863EC94DDC9}" presName="parentText" presStyleLbl="node1" presStyleIdx="4" presStyleCnt="5">
        <dgm:presLayoutVars>
          <dgm:chMax val="0"/>
          <dgm:bulletEnabled val="1"/>
        </dgm:presLayoutVars>
      </dgm:prSet>
      <dgm:spPr/>
    </dgm:pt>
    <dgm:pt modelId="{A3E84422-2584-4719-8933-7DDB8F8F2EE5}" type="pres">
      <dgm:prSet presAssocID="{D42C0F71-0E2B-420F-9F03-4863EC94DDC9}" presName="childText" presStyleLbl="revTx" presStyleIdx="2" presStyleCnt="3">
        <dgm:presLayoutVars>
          <dgm:bulletEnabled val="1"/>
        </dgm:presLayoutVars>
      </dgm:prSet>
      <dgm:spPr/>
    </dgm:pt>
  </dgm:ptLst>
  <dgm:cxnLst>
    <dgm:cxn modelId="{67BBD704-3668-4624-B8B9-74EF881AB521}" type="presOf" srcId="{B47F7D54-D172-44D8-94B4-5DBAD4940759}" destId="{FC38FFC0-0700-4F10-B023-045BAF909C8E}" srcOrd="0" destOrd="2" presId="urn:microsoft.com/office/officeart/2005/8/layout/vList2"/>
    <dgm:cxn modelId="{65D1D61E-F37F-408D-B4B5-7A6938781F42}" srcId="{B60B6FD7-8B5E-46A5-AA8D-1E25A40189F7}" destId="{46DE2FAF-FFB9-4AE4-A4C2-0551BC0A8705}" srcOrd="0" destOrd="0" parTransId="{3B6EA93C-93E5-458B-A989-D9C98948704A}" sibTransId="{3F9293D5-329A-464E-9359-E81B7A017AC5}"/>
    <dgm:cxn modelId="{5EFECA22-F42B-4F61-8854-EA6FA3091C4C}" type="presOf" srcId="{076FE56A-16A7-49C5-99A4-EF24E3469A01}" destId="{A3E84422-2584-4719-8933-7DDB8F8F2EE5}" srcOrd="0" destOrd="1" presId="urn:microsoft.com/office/officeart/2005/8/layout/vList2"/>
    <dgm:cxn modelId="{5B259925-E3E9-44CB-AE88-2DA1E7A59AB9}" srcId="{ED0793A9-0C0A-4B4E-AEA9-D80AF46428B6}" destId="{C821E715-9139-498B-B675-853FA41187F4}" srcOrd="0" destOrd="0" parTransId="{87443F89-2939-4E17-B401-A1407FEB132A}" sibTransId="{35825366-EB16-45D1-8CDA-B47BADED6D8B}"/>
    <dgm:cxn modelId="{95A5D531-E243-4FFD-B2A7-32BA3A3747D9}" type="presOf" srcId="{B60B6FD7-8B5E-46A5-AA8D-1E25A40189F7}" destId="{39354033-5453-4828-8F2C-1D285C152A18}" srcOrd="0" destOrd="0" presId="urn:microsoft.com/office/officeart/2005/8/layout/vList2"/>
    <dgm:cxn modelId="{6EEAAE4C-7E46-48A8-8C58-AD0B8F59873E}" type="presOf" srcId="{B214E99E-71B9-427C-B8CC-B5C41F313F3D}" destId="{A3E84422-2584-4719-8933-7DDB8F8F2EE5}" srcOrd="0" destOrd="2" presId="urn:microsoft.com/office/officeart/2005/8/layout/vList2"/>
    <dgm:cxn modelId="{0451284E-2B75-4C48-BFC8-E1760C7DA4E2}" srcId="{C83CA944-E2A8-4E91-BA94-B12F89536C75}" destId="{B47F7D54-D172-44D8-94B4-5DBAD4940759}" srcOrd="2" destOrd="0" parTransId="{88C8ABFB-F2B4-4B2F-9A94-116CD6003625}" sibTransId="{40333DF6-E048-47C5-B985-5632C6481480}"/>
    <dgm:cxn modelId="{45F0F452-8866-43DC-BB56-63DF39BB75B1}" srcId="{B60B6FD7-8B5E-46A5-AA8D-1E25A40189F7}" destId="{C83CA944-E2A8-4E91-BA94-B12F89536C75}" srcOrd="3" destOrd="0" parTransId="{2DB2BE43-33C7-415F-9C9B-53F611581B57}" sibTransId="{2191CA63-4EE8-4A64-9444-C998A1FD77EF}"/>
    <dgm:cxn modelId="{6DDDF972-67D4-4B33-AAD4-0486783ECBD5}" type="presOf" srcId="{C83CA944-E2A8-4E91-BA94-B12F89536C75}" destId="{1350A042-80D6-43F0-8EFE-8D564FDD81DB}" srcOrd="0" destOrd="0" presId="urn:microsoft.com/office/officeart/2005/8/layout/vList2"/>
    <dgm:cxn modelId="{5282F67A-5A39-4A3F-889F-5842C9C7B5CE}" type="presOf" srcId="{ED0793A9-0C0A-4B4E-AEA9-D80AF46428B6}" destId="{0F92C8DA-2274-457E-AA0F-0933B74E550D}" srcOrd="0" destOrd="0" presId="urn:microsoft.com/office/officeart/2005/8/layout/vList2"/>
    <dgm:cxn modelId="{E3FEF280-05EB-420E-AF9D-F14BBA1D06DA}" srcId="{B60B6FD7-8B5E-46A5-AA8D-1E25A40189F7}" destId="{D42C0F71-0E2B-420F-9F03-4863EC94DDC9}" srcOrd="4" destOrd="0" parTransId="{1FC56975-5623-4854-B4B2-797F2FFA5F31}" sibTransId="{58BA6224-7EF5-4AE1-867D-CD81C7D27C10}"/>
    <dgm:cxn modelId="{5312C087-197D-45C6-9D85-048D7F982700}" type="presOf" srcId="{9684F484-1057-41F1-989E-C8746D21524E}" destId="{A3E84422-2584-4719-8933-7DDB8F8F2EE5}" srcOrd="0" destOrd="0" presId="urn:microsoft.com/office/officeart/2005/8/layout/vList2"/>
    <dgm:cxn modelId="{2533A090-9036-465E-B66A-2D8D00145D01}" type="presOf" srcId="{46DE2FAF-FFB9-4AE4-A4C2-0551BC0A8705}" destId="{DC462D66-4C69-4ABE-BA89-525A0600EDCF}" srcOrd="0" destOrd="0" presId="urn:microsoft.com/office/officeart/2005/8/layout/vList2"/>
    <dgm:cxn modelId="{6221E792-E30C-4C4D-B272-68E8F094DE10}" srcId="{D42C0F71-0E2B-420F-9F03-4863EC94DDC9}" destId="{B214E99E-71B9-427C-B8CC-B5C41F313F3D}" srcOrd="2" destOrd="0" parTransId="{26BFF8DE-31F5-4833-873F-AAD04862872E}" sibTransId="{AA58E97F-FEF8-44ED-B135-132D96F3DF7D}"/>
    <dgm:cxn modelId="{498C6893-F00D-4FA1-9081-7D30DEB55902}" type="presOf" srcId="{C821E715-9139-498B-B675-853FA41187F4}" destId="{996626ED-2AB6-45DA-8CD3-09271A99B1E1}" srcOrd="0" destOrd="0" presId="urn:microsoft.com/office/officeart/2005/8/layout/vList2"/>
    <dgm:cxn modelId="{48DE699A-94EF-44B3-9B22-682763DBF4C1}" srcId="{D42C0F71-0E2B-420F-9F03-4863EC94DDC9}" destId="{076FE56A-16A7-49C5-99A4-EF24E3469A01}" srcOrd="1" destOrd="0" parTransId="{C167FCC5-911B-43EF-AD42-94908F8FB41F}" sibTransId="{093A9894-B4E3-4704-8111-7F067EA680D4}"/>
    <dgm:cxn modelId="{D06D5E9E-D4D1-48D0-B5FB-B7E8F76B66B7}" type="presOf" srcId="{0736AE92-A97D-44D0-AFB5-8DE60CF62F20}" destId="{FC38FFC0-0700-4F10-B023-045BAF909C8E}" srcOrd="0" destOrd="1" presId="urn:microsoft.com/office/officeart/2005/8/layout/vList2"/>
    <dgm:cxn modelId="{A14F1FA2-C931-4CC9-9EBE-A61E1C45F89B}" type="presOf" srcId="{D42C0F71-0E2B-420F-9F03-4863EC94DDC9}" destId="{3C10224B-EBD8-427E-84F2-B17D0CB6B4A0}" srcOrd="0" destOrd="0" presId="urn:microsoft.com/office/officeart/2005/8/layout/vList2"/>
    <dgm:cxn modelId="{3105EEC2-FAC4-4F69-8B2F-CF93B900C7CF}" srcId="{C83CA944-E2A8-4E91-BA94-B12F89536C75}" destId="{1923E424-FF23-4B07-8BB9-32F274605901}" srcOrd="0" destOrd="0" parTransId="{E07E4AC7-B2D6-41C9-B305-3B9EDD110095}" sibTransId="{20DFE319-8A82-4C60-9935-E2AED1FB0D5B}"/>
    <dgm:cxn modelId="{6F6710C3-F15F-4B30-A90C-92727E81777F}" srcId="{C83CA944-E2A8-4E91-BA94-B12F89536C75}" destId="{7C6BB51C-032F-474C-9FA3-9AD6A89B380E}" srcOrd="3" destOrd="0" parTransId="{B1B86222-BCC2-4C9A-B674-9713314A8D54}" sibTransId="{0EE55C7E-4672-4DFC-9763-9039C2828D95}"/>
    <dgm:cxn modelId="{4E8671C7-E49A-4FD7-A8FC-1DCC3427FD1C}" srcId="{B60B6FD7-8B5E-46A5-AA8D-1E25A40189F7}" destId="{ED0793A9-0C0A-4B4E-AEA9-D80AF46428B6}" srcOrd="1" destOrd="0" parTransId="{973DA122-5CA9-4B97-8101-63564B961595}" sibTransId="{BCE105E5-48D7-4056-968F-662701E2139A}"/>
    <dgm:cxn modelId="{CBE713CA-8339-42F9-AF2C-2B512DD7B5EB}" srcId="{D42C0F71-0E2B-420F-9F03-4863EC94DDC9}" destId="{F87AE38A-662A-4B32-9F93-91B5B0CB6525}" srcOrd="3" destOrd="0" parTransId="{98D5D10A-4EE6-49EA-8E8E-4BCEE92E9494}" sibTransId="{EED458EE-A154-46A3-B3BB-30B00906B878}"/>
    <dgm:cxn modelId="{410566D0-2D8F-4437-9AE4-367E8D8DFF69}" type="presOf" srcId="{FB8CC36B-5DC9-4592-A04B-4AF642A7D885}" destId="{330710D8-B63B-42B6-AAA3-8459857DA2AE}" srcOrd="0" destOrd="0" presId="urn:microsoft.com/office/officeart/2005/8/layout/vList2"/>
    <dgm:cxn modelId="{EAE5B8D1-E2DD-401B-BDC7-D95280372ECF}" srcId="{D42C0F71-0E2B-420F-9F03-4863EC94DDC9}" destId="{9684F484-1057-41F1-989E-C8746D21524E}" srcOrd="0" destOrd="0" parTransId="{07C1283C-40E8-495C-B3C5-6AA3E1C7B1C9}" sibTransId="{93822B40-EBC2-4A4D-AE52-0B57656302F4}"/>
    <dgm:cxn modelId="{79C470D2-551E-436D-956A-B7D4A9E64405}" type="presOf" srcId="{F87AE38A-662A-4B32-9F93-91B5B0CB6525}" destId="{A3E84422-2584-4719-8933-7DDB8F8F2EE5}" srcOrd="0" destOrd="3" presId="urn:microsoft.com/office/officeart/2005/8/layout/vList2"/>
    <dgm:cxn modelId="{1BD658E0-8164-435A-B7BD-FA7AE309216C}" type="presOf" srcId="{7C6BB51C-032F-474C-9FA3-9AD6A89B380E}" destId="{FC38FFC0-0700-4F10-B023-045BAF909C8E}" srcOrd="0" destOrd="3" presId="urn:microsoft.com/office/officeart/2005/8/layout/vList2"/>
    <dgm:cxn modelId="{CEB0EDEE-B03F-4A9F-B230-D028D157A21A}" type="presOf" srcId="{1923E424-FF23-4B07-8BB9-32F274605901}" destId="{FC38FFC0-0700-4F10-B023-045BAF909C8E}" srcOrd="0" destOrd="0" presId="urn:microsoft.com/office/officeart/2005/8/layout/vList2"/>
    <dgm:cxn modelId="{5B909DF4-A8D8-4B23-A362-E4DC7AB2D376}" srcId="{B60B6FD7-8B5E-46A5-AA8D-1E25A40189F7}" destId="{FB8CC36B-5DC9-4592-A04B-4AF642A7D885}" srcOrd="2" destOrd="0" parTransId="{13F0EE88-3A13-417A-AA04-43EE9E849239}" sibTransId="{CBFCED96-5F33-4A46-9CFF-2DBBEF78EC63}"/>
    <dgm:cxn modelId="{B70D36FA-2CF6-4C13-A892-1E1901B7ABC6}" srcId="{C83CA944-E2A8-4E91-BA94-B12F89536C75}" destId="{0736AE92-A97D-44D0-AFB5-8DE60CF62F20}" srcOrd="1" destOrd="0" parTransId="{384E4C3D-3405-4C9D-9789-EF5222FA67E8}" sibTransId="{AB643FE1-D345-42F7-A2A8-8FF364535AF0}"/>
    <dgm:cxn modelId="{EE8CF492-864C-4815-AB7B-A494ED3C84F7}" type="presParOf" srcId="{39354033-5453-4828-8F2C-1D285C152A18}" destId="{DC462D66-4C69-4ABE-BA89-525A0600EDCF}" srcOrd="0" destOrd="0" presId="urn:microsoft.com/office/officeart/2005/8/layout/vList2"/>
    <dgm:cxn modelId="{D466233C-FB04-4B64-B0E6-C16C06911AAA}" type="presParOf" srcId="{39354033-5453-4828-8F2C-1D285C152A18}" destId="{25A6FFF7-8D7D-4C99-A498-ABB82BA3E125}" srcOrd="1" destOrd="0" presId="urn:microsoft.com/office/officeart/2005/8/layout/vList2"/>
    <dgm:cxn modelId="{033640F2-A944-4C96-8585-40D10260C9C3}" type="presParOf" srcId="{39354033-5453-4828-8F2C-1D285C152A18}" destId="{0F92C8DA-2274-457E-AA0F-0933B74E550D}" srcOrd="2" destOrd="0" presId="urn:microsoft.com/office/officeart/2005/8/layout/vList2"/>
    <dgm:cxn modelId="{30A3C4DA-1A58-4D58-9E5D-DAC85984113C}" type="presParOf" srcId="{39354033-5453-4828-8F2C-1D285C152A18}" destId="{996626ED-2AB6-45DA-8CD3-09271A99B1E1}" srcOrd="3" destOrd="0" presId="urn:microsoft.com/office/officeart/2005/8/layout/vList2"/>
    <dgm:cxn modelId="{B2D9A384-17C6-4999-A30E-6EC5DCCF8E70}" type="presParOf" srcId="{39354033-5453-4828-8F2C-1D285C152A18}" destId="{330710D8-B63B-42B6-AAA3-8459857DA2AE}" srcOrd="4" destOrd="0" presId="urn:microsoft.com/office/officeart/2005/8/layout/vList2"/>
    <dgm:cxn modelId="{918307C5-47B1-4FD3-B8CD-03170FD806AB}" type="presParOf" srcId="{39354033-5453-4828-8F2C-1D285C152A18}" destId="{BC3017C5-F234-4445-88B9-13262750034E}" srcOrd="5" destOrd="0" presId="urn:microsoft.com/office/officeart/2005/8/layout/vList2"/>
    <dgm:cxn modelId="{46204AA0-2614-4DA7-BB36-B5C458D6CEE7}" type="presParOf" srcId="{39354033-5453-4828-8F2C-1D285C152A18}" destId="{1350A042-80D6-43F0-8EFE-8D564FDD81DB}" srcOrd="6" destOrd="0" presId="urn:microsoft.com/office/officeart/2005/8/layout/vList2"/>
    <dgm:cxn modelId="{BEC16D1A-AEB8-4BCB-BD2B-A3DA715980F0}" type="presParOf" srcId="{39354033-5453-4828-8F2C-1D285C152A18}" destId="{FC38FFC0-0700-4F10-B023-045BAF909C8E}" srcOrd="7" destOrd="0" presId="urn:microsoft.com/office/officeart/2005/8/layout/vList2"/>
    <dgm:cxn modelId="{8CD84D2F-A763-4C03-976A-44CAE777687E}" type="presParOf" srcId="{39354033-5453-4828-8F2C-1D285C152A18}" destId="{3C10224B-EBD8-427E-84F2-B17D0CB6B4A0}" srcOrd="8" destOrd="0" presId="urn:microsoft.com/office/officeart/2005/8/layout/vList2"/>
    <dgm:cxn modelId="{FBC5567B-7941-4B16-9C31-D05B1140377D}" type="presParOf" srcId="{39354033-5453-4828-8F2C-1D285C152A18}" destId="{A3E84422-2584-4719-8933-7DDB8F8F2EE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89B16C-D3DB-4CA0-9683-CDCC19FE6BFA}"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94CF8C09-AA18-45C1-8B9A-2332A2765F6D}">
      <dgm:prSet/>
      <dgm:spPr/>
      <dgm:t>
        <a:bodyPr/>
        <a:lstStyle/>
        <a:p>
          <a:r>
            <a:rPr lang="en-US"/>
            <a:t>Display</a:t>
          </a:r>
        </a:p>
      </dgm:t>
    </dgm:pt>
    <dgm:pt modelId="{B7BEB205-2656-401C-BF80-A484246F3507}" type="parTrans" cxnId="{CFEBBAF3-2212-4685-817C-077680210F3C}">
      <dgm:prSet/>
      <dgm:spPr/>
      <dgm:t>
        <a:bodyPr/>
        <a:lstStyle/>
        <a:p>
          <a:endParaRPr lang="en-US"/>
        </a:p>
      </dgm:t>
    </dgm:pt>
    <dgm:pt modelId="{706412AF-70F3-4209-AF32-A959228D9309}" type="sibTrans" cxnId="{CFEBBAF3-2212-4685-817C-077680210F3C}">
      <dgm:prSet/>
      <dgm:spPr/>
      <dgm:t>
        <a:bodyPr/>
        <a:lstStyle/>
        <a:p>
          <a:endParaRPr lang="en-US"/>
        </a:p>
      </dgm:t>
    </dgm:pt>
    <dgm:pt modelId="{34BBDEA7-17AD-4E86-BD51-66D5219C75F3}">
      <dgm:prSet/>
      <dgm:spPr/>
      <dgm:t>
        <a:bodyPr/>
        <a:lstStyle/>
        <a:p>
          <a:r>
            <a:rPr lang="en-US"/>
            <a:t>Display help for conda command (and sub-commands):</a:t>
          </a:r>
        </a:p>
      </dgm:t>
    </dgm:pt>
    <dgm:pt modelId="{5D14E023-9494-4D0C-8C89-6B4B2451BCC9}" type="parTrans" cxnId="{7D6C85D7-8A06-4910-8ADC-977D4FB1D420}">
      <dgm:prSet/>
      <dgm:spPr/>
      <dgm:t>
        <a:bodyPr/>
        <a:lstStyle/>
        <a:p>
          <a:endParaRPr lang="en-US"/>
        </a:p>
      </dgm:t>
    </dgm:pt>
    <dgm:pt modelId="{D49AAE18-A012-428A-9D9F-A9B7C1459190}" type="sibTrans" cxnId="{7D6C85D7-8A06-4910-8ADC-977D4FB1D420}">
      <dgm:prSet/>
      <dgm:spPr/>
      <dgm:t>
        <a:bodyPr/>
        <a:lstStyle/>
        <a:p>
          <a:endParaRPr lang="en-US"/>
        </a:p>
      </dgm:t>
    </dgm:pt>
    <dgm:pt modelId="{ADC52B77-71E3-4BD0-A4C6-03F5D9DCE401}">
      <dgm:prSet/>
      <dgm:spPr/>
      <dgm:t>
        <a:bodyPr/>
        <a:lstStyle/>
        <a:p>
          <a:r>
            <a:rPr lang="en-US"/>
            <a:t>conda --help</a:t>
          </a:r>
        </a:p>
      </dgm:t>
    </dgm:pt>
    <dgm:pt modelId="{9715BB45-383C-4D6B-B3A9-011EED76133E}" type="parTrans" cxnId="{CD0A5F1D-4B9F-4BED-836C-8FBFE467203E}">
      <dgm:prSet/>
      <dgm:spPr/>
      <dgm:t>
        <a:bodyPr/>
        <a:lstStyle/>
        <a:p>
          <a:endParaRPr lang="en-US"/>
        </a:p>
      </dgm:t>
    </dgm:pt>
    <dgm:pt modelId="{7E903E3F-691B-43A0-8A91-B3B4D2A2BA05}" type="sibTrans" cxnId="{CD0A5F1D-4B9F-4BED-836C-8FBFE467203E}">
      <dgm:prSet/>
      <dgm:spPr/>
      <dgm:t>
        <a:bodyPr/>
        <a:lstStyle/>
        <a:p>
          <a:endParaRPr lang="en-US"/>
        </a:p>
      </dgm:t>
    </dgm:pt>
    <dgm:pt modelId="{729C1C4D-EEFF-4497-AD6F-3F64890161D3}">
      <dgm:prSet/>
      <dgm:spPr/>
      <dgm:t>
        <a:bodyPr/>
        <a:lstStyle/>
        <a:p>
          <a:r>
            <a:rPr lang="en-US"/>
            <a:t>conda list --help</a:t>
          </a:r>
        </a:p>
      </dgm:t>
    </dgm:pt>
    <dgm:pt modelId="{AB27A0C1-9509-4BF9-8BE4-ECB04B34EA31}" type="parTrans" cxnId="{84FE8A70-7DE6-4DBA-A91E-483BB00F2AA0}">
      <dgm:prSet/>
      <dgm:spPr/>
      <dgm:t>
        <a:bodyPr/>
        <a:lstStyle/>
        <a:p>
          <a:endParaRPr lang="en-US"/>
        </a:p>
      </dgm:t>
    </dgm:pt>
    <dgm:pt modelId="{F049CC3C-7CE5-47F4-9ED6-9553BDD7EFBA}" type="sibTrans" cxnId="{84FE8A70-7DE6-4DBA-A91E-483BB00F2AA0}">
      <dgm:prSet/>
      <dgm:spPr/>
      <dgm:t>
        <a:bodyPr/>
        <a:lstStyle/>
        <a:p>
          <a:endParaRPr lang="en-US"/>
        </a:p>
      </dgm:t>
    </dgm:pt>
    <dgm:pt modelId="{D6FDFD4E-FE6B-4E1A-8C16-0778572DDEA7}">
      <dgm:prSet/>
      <dgm:spPr/>
      <dgm:t>
        <a:bodyPr/>
        <a:lstStyle/>
        <a:p>
          <a:r>
            <a:rPr lang="en-US"/>
            <a:t>List</a:t>
          </a:r>
        </a:p>
      </dgm:t>
    </dgm:pt>
    <dgm:pt modelId="{9E101E79-F5CA-463B-B9E5-5D55A04BD8D0}" type="parTrans" cxnId="{74393C2B-B833-40FA-A936-3E3F3E143DB5}">
      <dgm:prSet/>
      <dgm:spPr/>
      <dgm:t>
        <a:bodyPr/>
        <a:lstStyle/>
        <a:p>
          <a:endParaRPr lang="en-US"/>
        </a:p>
      </dgm:t>
    </dgm:pt>
    <dgm:pt modelId="{4D23A638-10E2-42C6-93D6-4E5041D35AEC}" type="sibTrans" cxnId="{74393C2B-B833-40FA-A936-3E3F3E143DB5}">
      <dgm:prSet/>
      <dgm:spPr/>
      <dgm:t>
        <a:bodyPr/>
        <a:lstStyle/>
        <a:p>
          <a:endParaRPr lang="en-US"/>
        </a:p>
      </dgm:t>
    </dgm:pt>
    <dgm:pt modelId="{FEB341CE-AE58-48B4-B71D-A214E6F23522}">
      <dgm:prSet/>
      <dgm:spPr/>
      <dgm:t>
        <a:bodyPr/>
        <a:lstStyle/>
        <a:p>
          <a:r>
            <a:rPr lang="en-US"/>
            <a:t>List packages in current conda environment:</a:t>
          </a:r>
        </a:p>
      </dgm:t>
    </dgm:pt>
    <dgm:pt modelId="{FF4A60FB-7752-4B8C-B998-526C37C4E676}" type="parTrans" cxnId="{19F8E216-7F83-4717-98F8-8DB8B7A52F91}">
      <dgm:prSet/>
      <dgm:spPr/>
      <dgm:t>
        <a:bodyPr/>
        <a:lstStyle/>
        <a:p>
          <a:endParaRPr lang="en-US"/>
        </a:p>
      </dgm:t>
    </dgm:pt>
    <dgm:pt modelId="{C1CC2BC3-84E6-4AFC-9D41-65E3C4FAD4BA}" type="sibTrans" cxnId="{19F8E216-7F83-4717-98F8-8DB8B7A52F91}">
      <dgm:prSet/>
      <dgm:spPr/>
      <dgm:t>
        <a:bodyPr/>
        <a:lstStyle/>
        <a:p>
          <a:endParaRPr lang="en-US"/>
        </a:p>
      </dgm:t>
    </dgm:pt>
    <dgm:pt modelId="{B7F386C3-6D63-4DFF-A4EB-53BE81073821}">
      <dgm:prSet/>
      <dgm:spPr/>
      <dgm:t>
        <a:bodyPr/>
        <a:lstStyle/>
        <a:p>
          <a:r>
            <a:rPr lang="en-US"/>
            <a:t>conda list</a:t>
          </a:r>
        </a:p>
      </dgm:t>
    </dgm:pt>
    <dgm:pt modelId="{A6C8D242-F787-4582-9D96-C05D3907F68D}" type="parTrans" cxnId="{3ECCDCD4-375D-4AC3-A3CE-342648227E15}">
      <dgm:prSet/>
      <dgm:spPr/>
      <dgm:t>
        <a:bodyPr/>
        <a:lstStyle/>
        <a:p>
          <a:endParaRPr lang="en-US"/>
        </a:p>
      </dgm:t>
    </dgm:pt>
    <dgm:pt modelId="{8924AEBF-E4FA-40A9-8268-6B784A71CD1D}" type="sibTrans" cxnId="{3ECCDCD4-375D-4AC3-A3CE-342648227E15}">
      <dgm:prSet/>
      <dgm:spPr/>
      <dgm:t>
        <a:bodyPr/>
        <a:lstStyle/>
        <a:p>
          <a:endParaRPr lang="en-US"/>
        </a:p>
      </dgm:t>
    </dgm:pt>
    <dgm:pt modelId="{01C9B98B-7602-44B8-AF56-D241795AE47A}">
      <dgm:prSet/>
      <dgm:spPr/>
      <dgm:t>
        <a:bodyPr/>
        <a:lstStyle/>
        <a:p>
          <a:r>
            <a:rPr lang="en-US"/>
            <a:t>Display</a:t>
          </a:r>
        </a:p>
      </dgm:t>
    </dgm:pt>
    <dgm:pt modelId="{387D33F9-9E08-4443-BDAB-ED5CF0281B79}" type="parTrans" cxnId="{FC2D6E7E-9518-446F-B8DB-D84B95F8C8DB}">
      <dgm:prSet/>
      <dgm:spPr/>
      <dgm:t>
        <a:bodyPr/>
        <a:lstStyle/>
        <a:p>
          <a:endParaRPr lang="en-US"/>
        </a:p>
      </dgm:t>
    </dgm:pt>
    <dgm:pt modelId="{D9648D6A-B0FB-4406-9715-B65E4433A35D}" type="sibTrans" cxnId="{FC2D6E7E-9518-446F-B8DB-D84B95F8C8DB}">
      <dgm:prSet/>
      <dgm:spPr/>
      <dgm:t>
        <a:bodyPr/>
        <a:lstStyle/>
        <a:p>
          <a:endParaRPr lang="en-US"/>
        </a:p>
      </dgm:t>
    </dgm:pt>
    <dgm:pt modelId="{C47B4A8E-20D0-4E2C-A7F5-324454377DBF}">
      <dgm:prSet/>
      <dgm:spPr/>
      <dgm:t>
        <a:bodyPr/>
        <a:lstStyle/>
        <a:p>
          <a:r>
            <a:rPr lang="en-US"/>
            <a:t>Display all information about conda installation:</a:t>
          </a:r>
        </a:p>
      </dgm:t>
    </dgm:pt>
    <dgm:pt modelId="{F9EF4810-54F2-47D5-96E1-FE741B7DDD11}" type="parTrans" cxnId="{CA60F0A2-34B6-4278-B962-764C0F23698F}">
      <dgm:prSet/>
      <dgm:spPr/>
      <dgm:t>
        <a:bodyPr/>
        <a:lstStyle/>
        <a:p>
          <a:endParaRPr lang="en-US"/>
        </a:p>
      </dgm:t>
    </dgm:pt>
    <dgm:pt modelId="{57F704A6-EF7F-40DB-AED5-3511543D4241}" type="sibTrans" cxnId="{CA60F0A2-34B6-4278-B962-764C0F23698F}">
      <dgm:prSet/>
      <dgm:spPr/>
      <dgm:t>
        <a:bodyPr/>
        <a:lstStyle/>
        <a:p>
          <a:endParaRPr lang="en-US"/>
        </a:p>
      </dgm:t>
    </dgm:pt>
    <dgm:pt modelId="{267E33B2-189E-4211-A4E8-746C8433D84E}">
      <dgm:prSet/>
      <dgm:spPr/>
      <dgm:t>
        <a:bodyPr/>
        <a:lstStyle/>
        <a:p>
          <a:r>
            <a:rPr lang="en-US"/>
            <a:t>conda info -a</a:t>
          </a:r>
        </a:p>
      </dgm:t>
    </dgm:pt>
    <dgm:pt modelId="{E63A4C88-FE55-4B1F-B9F2-5911AB18F822}" type="parTrans" cxnId="{72412816-2B2A-484C-886E-93C85B664A7D}">
      <dgm:prSet/>
      <dgm:spPr/>
      <dgm:t>
        <a:bodyPr/>
        <a:lstStyle/>
        <a:p>
          <a:endParaRPr lang="en-US"/>
        </a:p>
      </dgm:t>
    </dgm:pt>
    <dgm:pt modelId="{E8E41338-5D43-401F-B472-A7035B0A6642}" type="sibTrans" cxnId="{72412816-2B2A-484C-886E-93C85B664A7D}">
      <dgm:prSet/>
      <dgm:spPr/>
      <dgm:t>
        <a:bodyPr/>
        <a:lstStyle/>
        <a:p>
          <a:endParaRPr lang="en-US"/>
        </a:p>
      </dgm:t>
    </dgm:pt>
    <dgm:pt modelId="{EB18C5CD-6EE0-47F9-A98C-2E30F627B73D}">
      <dgm:prSet/>
      <dgm:spPr/>
      <dgm:t>
        <a:bodyPr/>
        <a:lstStyle/>
        <a:p>
          <a:r>
            <a:rPr lang="en-US"/>
            <a:t>Search</a:t>
          </a:r>
        </a:p>
      </dgm:t>
    </dgm:pt>
    <dgm:pt modelId="{469866BA-7B24-4364-B2AF-3D11F8AB9418}" type="parTrans" cxnId="{3E7843E0-554D-4D67-9224-6EBC31FC86DE}">
      <dgm:prSet/>
      <dgm:spPr/>
      <dgm:t>
        <a:bodyPr/>
        <a:lstStyle/>
        <a:p>
          <a:endParaRPr lang="en-US"/>
        </a:p>
      </dgm:t>
    </dgm:pt>
    <dgm:pt modelId="{BDEC4226-1ABD-41E8-8A84-5C123ECF7755}" type="sibTrans" cxnId="{3E7843E0-554D-4D67-9224-6EBC31FC86DE}">
      <dgm:prSet/>
      <dgm:spPr/>
      <dgm:t>
        <a:bodyPr/>
        <a:lstStyle/>
        <a:p>
          <a:endParaRPr lang="en-US"/>
        </a:p>
      </dgm:t>
    </dgm:pt>
    <dgm:pt modelId="{7823D264-42A7-4B6E-98DC-D225D21969F0}">
      <dgm:prSet/>
      <dgm:spPr/>
      <dgm:t>
        <a:bodyPr/>
        <a:lstStyle/>
        <a:p>
          <a:r>
            <a:rPr lang="en-US"/>
            <a:t>Search for available packages (using regular expressions):</a:t>
          </a:r>
        </a:p>
      </dgm:t>
    </dgm:pt>
    <dgm:pt modelId="{D83915BF-13EC-4E01-A3C1-1CA26DE223BB}" type="parTrans" cxnId="{C6276492-8044-4F44-AF19-200ED1E33829}">
      <dgm:prSet/>
      <dgm:spPr/>
      <dgm:t>
        <a:bodyPr/>
        <a:lstStyle/>
        <a:p>
          <a:endParaRPr lang="en-US"/>
        </a:p>
      </dgm:t>
    </dgm:pt>
    <dgm:pt modelId="{02EFB216-D8CA-4FDA-8448-2CBC821055D6}" type="sibTrans" cxnId="{C6276492-8044-4F44-AF19-200ED1E33829}">
      <dgm:prSet/>
      <dgm:spPr/>
      <dgm:t>
        <a:bodyPr/>
        <a:lstStyle/>
        <a:p>
          <a:endParaRPr lang="en-US"/>
        </a:p>
      </dgm:t>
    </dgm:pt>
    <dgm:pt modelId="{3E4E43AE-F4A5-4A4C-B54D-E30FA31E8BA3}">
      <dgm:prSet/>
      <dgm:spPr/>
      <dgm:t>
        <a:bodyPr/>
        <a:lstStyle/>
        <a:p>
          <a:r>
            <a:rPr lang="en-US"/>
            <a:t>conda search ’^doc’ # packages that start with "doc"</a:t>
          </a:r>
        </a:p>
      </dgm:t>
    </dgm:pt>
    <dgm:pt modelId="{A1E25E8A-A468-45FA-9734-26AFB3E2C81C}" type="parTrans" cxnId="{92CD5A13-4179-4399-AF91-4AACDA0FC669}">
      <dgm:prSet/>
      <dgm:spPr/>
      <dgm:t>
        <a:bodyPr/>
        <a:lstStyle/>
        <a:p>
          <a:endParaRPr lang="en-US"/>
        </a:p>
      </dgm:t>
    </dgm:pt>
    <dgm:pt modelId="{632E8282-9BEE-4858-8074-B14261B1F970}" type="sibTrans" cxnId="{92CD5A13-4179-4399-AF91-4AACDA0FC669}">
      <dgm:prSet/>
      <dgm:spPr/>
      <dgm:t>
        <a:bodyPr/>
        <a:lstStyle/>
        <a:p>
          <a:endParaRPr lang="en-US"/>
        </a:p>
      </dgm:t>
    </dgm:pt>
    <dgm:pt modelId="{7385260A-C68F-4928-834D-919143DC198D}">
      <dgm:prSet/>
      <dgm:spPr/>
      <dgm:t>
        <a:bodyPr/>
        <a:lstStyle/>
        <a:p>
          <a:r>
            <a:rPr lang="en-US"/>
            <a:t>Update</a:t>
          </a:r>
        </a:p>
      </dgm:t>
    </dgm:pt>
    <dgm:pt modelId="{4D54B8AF-2E25-4B9D-9C0C-E806D5CF3620}" type="parTrans" cxnId="{799B669B-35FE-4E26-92B8-B0EC813BA904}">
      <dgm:prSet/>
      <dgm:spPr/>
      <dgm:t>
        <a:bodyPr/>
        <a:lstStyle/>
        <a:p>
          <a:endParaRPr lang="en-US"/>
        </a:p>
      </dgm:t>
    </dgm:pt>
    <dgm:pt modelId="{7BBE0FFE-1121-415F-A11A-58F2D0EFB425}" type="sibTrans" cxnId="{799B669B-35FE-4E26-92B8-B0EC813BA904}">
      <dgm:prSet/>
      <dgm:spPr/>
      <dgm:t>
        <a:bodyPr/>
        <a:lstStyle/>
        <a:p>
          <a:endParaRPr lang="en-US"/>
        </a:p>
      </dgm:t>
    </dgm:pt>
    <dgm:pt modelId="{FD47EC0A-D3A0-4EB1-B00A-60EA189D11D2}">
      <dgm:prSet/>
      <dgm:spPr/>
      <dgm:t>
        <a:bodyPr/>
        <a:lstStyle/>
        <a:p>
          <a:r>
            <a:rPr lang="en-US" dirty="0"/>
            <a:t>Update package:</a:t>
          </a:r>
        </a:p>
      </dgm:t>
    </dgm:pt>
    <dgm:pt modelId="{E5DDF62F-5018-420F-BE9D-1989865F34D2}" type="parTrans" cxnId="{A0D65E11-F449-4A12-AB74-1F5F48A26A62}">
      <dgm:prSet/>
      <dgm:spPr/>
      <dgm:t>
        <a:bodyPr/>
        <a:lstStyle/>
        <a:p>
          <a:endParaRPr lang="en-US"/>
        </a:p>
      </dgm:t>
    </dgm:pt>
    <dgm:pt modelId="{22656398-EDC7-4CC2-B3ED-E8ED6244D567}" type="sibTrans" cxnId="{A0D65E11-F449-4A12-AB74-1F5F48A26A62}">
      <dgm:prSet/>
      <dgm:spPr/>
      <dgm:t>
        <a:bodyPr/>
        <a:lstStyle/>
        <a:p>
          <a:endParaRPr lang="en-US"/>
        </a:p>
      </dgm:t>
    </dgm:pt>
    <dgm:pt modelId="{90F281EB-0FC6-4D82-991D-18636E55FCB7}">
      <dgm:prSet/>
      <dgm:spPr/>
      <dgm:t>
        <a:bodyPr/>
        <a:lstStyle/>
        <a:p>
          <a:r>
            <a:rPr lang="en-US" dirty="0" err="1"/>
            <a:t>conda</a:t>
          </a:r>
          <a:r>
            <a:rPr lang="en-US" dirty="0"/>
            <a:t> update python</a:t>
          </a:r>
        </a:p>
      </dgm:t>
    </dgm:pt>
    <dgm:pt modelId="{0198F4D0-38CE-4051-9A01-215A3A2B264C}" type="parTrans" cxnId="{873D9EB6-AD3F-4F7F-AA96-03A6A81CBCFB}">
      <dgm:prSet/>
      <dgm:spPr/>
      <dgm:t>
        <a:bodyPr/>
        <a:lstStyle/>
        <a:p>
          <a:endParaRPr lang="en-US"/>
        </a:p>
      </dgm:t>
    </dgm:pt>
    <dgm:pt modelId="{8A83D5CF-10FA-4E42-8F01-A70485E8A8E7}" type="sibTrans" cxnId="{873D9EB6-AD3F-4F7F-AA96-03A6A81CBCFB}">
      <dgm:prSet/>
      <dgm:spPr/>
      <dgm:t>
        <a:bodyPr/>
        <a:lstStyle/>
        <a:p>
          <a:endParaRPr lang="en-US"/>
        </a:p>
      </dgm:t>
    </dgm:pt>
    <dgm:pt modelId="{3D79074C-27EF-43F8-B1A7-96A077D4B2C2}">
      <dgm:prSet/>
      <dgm:spPr/>
      <dgm:t>
        <a:bodyPr/>
        <a:lstStyle/>
        <a:p>
          <a:r>
            <a:rPr lang="en-US"/>
            <a:t>Uninstall</a:t>
          </a:r>
        </a:p>
      </dgm:t>
    </dgm:pt>
    <dgm:pt modelId="{39F01D1A-2913-4914-A0DA-8406601B6CFA}" type="parTrans" cxnId="{D1BECCDD-BF05-4A2A-9ED0-E6E0C1A01702}">
      <dgm:prSet/>
      <dgm:spPr/>
      <dgm:t>
        <a:bodyPr/>
        <a:lstStyle/>
        <a:p>
          <a:endParaRPr lang="en-US"/>
        </a:p>
      </dgm:t>
    </dgm:pt>
    <dgm:pt modelId="{84280D35-551D-4B30-916A-F3B086FAD230}" type="sibTrans" cxnId="{D1BECCDD-BF05-4A2A-9ED0-E6E0C1A01702}">
      <dgm:prSet/>
      <dgm:spPr/>
      <dgm:t>
        <a:bodyPr/>
        <a:lstStyle/>
        <a:p>
          <a:endParaRPr lang="en-US"/>
        </a:p>
      </dgm:t>
    </dgm:pt>
    <dgm:pt modelId="{93C8F004-D8EB-4F12-9AB8-4F3F7C51E5A2}">
      <dgm:prSet/>
      <dgm:spPr/>
      <dgm:t>
        <a:bodyPr/>
        <a:lstStyle/>
        <a:p>
          <a:r>
            <a:rPr lang="en-US"/>
            <a:t>Uninstall package:</a:t>
          </a:r>
        </a:p>
      </dgm:t>
    </dgm:pt>
    <dgm:pt modelId="{DEE98062-6D22-42F8-8268-0D4FA18A122D}" type="parTrans" cxnId="{E7596299-3682-45BC-A303-7D84232B19CD}">
      <dgm:prSet/>
      <dgm:spPr/>
      <dgm:t>
        <a:bodyPr/>
        <a:lstStyle/>
        <a:p>
          <a:endParaRPr lang="en-US"/>
        </a:p>
      </dgm:t>
    </dgm:pt>
    <dgm:pt modelId="{1021B98A-34C9-4CAC-9724-D815A791DEE7}" type="sibTrans" cxnId="{E7596299-3682-45BC-A303-7D84232B19CD}">
      <dgm:prSet/>
      <dgm:spPr/>
      <dgm:t>
        <a:bodyPr/>
        <a:lstStyle/>
        <a:p>
          <a:endParaRPr lang="en-US"/>
        </a:p>
      </dgm:t>
    </dgm:pt>
    <dgm:pt modelId="{802922E0-6838-4A37-9841-68C8E54133E4}">
      <dgm:prSet/>
      <dgm:spPr/>
      <dgm:t>
        <a:bodyPr/>
        <a:lstStyle/>
        <a:p>
          <a:r>
            <a:rPr lang="en-US" dirty="0" err="1"/>
            <a:t>conda</a:t>
          </a:r>
          <a:r>
            <a:rPr lang="en-US" dirty="0"/>
            <a:t> remove python</a:t>
          </a:r>
        </a:p>
      </dgm:t>
    </dgm:pt>
    <dgm:pt modelId="{C4B3598F-08AA-474A-936D-5EB5B59834CF}" type="parTrans" cxnId="{5102C445-BE9B-4F9A-BC2B-C78D8DB71480}">
      <dgm:prSet/>
      <dgm:spPr/>
      <dgm:t>
        <a:bodyPr/>
        <a:lstStyle/>
        <a:p>
          <a:endParaRPr lang="en-US"/>
        </a:p>
      </dgm:t>
    </dgm:pt>
    <dgm:pt modelId="{F1BCD324-2112-45FD-87F9-A77C33999C86}" type="sibTrans" cxnId="{5102C445-BE9B-4F9A-BC2B-C78D8DB71480}">
      <dgm:prSet/>
      <dgm:spPr/>
      <dgm:t>
        <a:bodyPr/>
        <a:lstStyle/>
        <a:p>
          <a:endParaRPr lang="en-US"/>
        </a:p>
      </dgm:t>
    </dgm:pt>
    <dgm:pt modelId="{ED2E5D2F-D2CD-417A-A161-30CB8D93940F}" type="pres">
      <dgm:prSet presAssocID="{D089B16C-D3DB-4CA0-9683-CDCC19FE6BFA}" presName="Name0" presStyleCnt="0">
        <dgm:presLayoutVars>
          <dgm:dir/>
          <dgm:animLvl val="lvl"/>
          <dgm:resizeHandles val="exact"/>
        </dgm:presLayoutVars>
      </dgm:prSet>
      <dgm:spPr/>
    </dgm:pt>
    <dgm:pt modelId="{4962FC32-2B6F-4B4F-8D9C-F8343D1752F9}" type="pres">
      <dgm:prSet presAssocID="{94CF8C09-AA18-45C1-8B9A-2332A2765F6D}" presName="linNode" presStyleCnt="0"/>
      <dgm:spPr/>
    </dgm:pt>
    <dgm:pt modelId="{F772A2D5-6AAA-4DC2-87B2-A1A13F87D95B}" type="pres">
      <dgm:prSet presAssocID="{94CF8C09-AA18-45C1-8B9A-2332A2765F6D}" presName="parentText" presStyleLbl="alignNode1" presStyleIdx="0" presStyleCnt="6">
        <dgm:presLayoutVars>
          <dgm:chMax val="1"/>
          <dgm:bulletEnabled/>
        </dgm:presLayoutVars>
      </dgm:prSet>
      <dgm:spPr/>
    </dgm:pt>
    <dgm:pt modelId="{E0829590-29BA-41A2-9ED3-59A6C43BA4CB}" type="pres">
      <dgm:prSet presAssocID="{94CF8C09-AA18-45C1-8B9A-2332A2765F6D}" presName="descendantText" presStyleLbl="alignAccFollowNode1" presStyleIdx="0" presStyleCnt="6">
        <dgm:presLayoutVars>
          <dgm:bulletEnabled/>
        </dgm:presLayoutVars>
      </dgm:prSet>
      <dgm:spPr/>
    </dgm:pt>
    <dgm:pt modelId="{7C7BBE1E-1A00-47FB-A39A-21B7F96D9368}" type="pres">
      <dgm:prSet presAssocID="{706412AF-70F3-4209-AF32-A959228D9309}" presName="sp" presStyleCnt="0"/>
      <dgm:spPr/>
    </dgm:pt>
    <dgm:pt modelId="{F538AF5B-7B82-4A26-8DFA-BB3D15E5E2FD}" type="pres">
      <dgm:prSet presAssocID="{D6FDFD4E-FE6B-4E1A-8C16-0778572DDEA7}" presName="linNode" presStyleCnt="0"/>
      <dgm:spPr/>
    </dgm:pt>
    <dgm:pt modelId="{92916478-0E1B-47C1-B81A-F0B161F273B5}" type="pres">
      <dgm:prSet presAssocID="{D6FDFD4E-FE6B-4E1A-8C16-0778572DDEA7}" presName="parentText" presStyleLbl="alignNode1" presStyleIdx="1" presStyleCnt="6">
        <dgm:presLayoutVars>
          <dgm:chMax val="1"/>
          <dgm:bulletEnabled/>
        </dgm:presLayoutVars>
      </dgm:prSet>
      <dgm:spPr/>
    </dgm:pt>
    <dgm:pt modelId="{EA947516-B502-465C-BD88-0F43F2B68693}" type="pres">
      <dgm:prSet presAssocID="{D6FDFD4E-FE6B-4E1A-8C16-0778572DDEA7}" presName="descendantText" presStyleLbl="alignAccFollowNode1" presStyleIdx="1" presStyleCnt="6">
        <dgm:presLayoutVars>
          <dgm:bulletEnabled/>
        </dgm:presLayoutVars>
      </dgm:prSet>
      <dgm:spPr/>
    </dgm:pt>
    <dgm:pt modelId="{EBD8CA48-6C7B-43E9-AAC1-488E698BB2F8}" type="pres">
      <dgm:prSet presAssocID="{4D23A638-10E2-42C6-93D6-4E5041D35AEC}" presName="sp" presStyleCnt="0"/>
      <dgm:spPr/>
    </dgm:pt>
    <dgm:pt modelId="{D1E72646-C11F-42EC-9574-F5BA0302FF52}" type="pres">
      <dgm:prSet presAssocID="{01C9B98B-7602-44B8-AF56-D241795AE47A}" presName="linNode" presStyleCnt="0"/>
      <dgm:spPr/>
    </dgm:pt>
    <dgm:pt modelId="{7964E566-704B-49C0-BE16-72D8B8135A1E}" type="pres">
      <dgm:prSet presAssocID="{01C9B98B-7602-44B8-AF56-D241795AE47A}" presName="parentText" presStyleLbl="alignNode1" presStyleIdx="2" presStyleCnt="6">
        <dgm:presLayoutVars>
          <dgm:chMax val="1"/>
          <dgm:bulletEnabled/>
        </dgm:presLayoutVars>
      </dgm:prSet>
      <dgm:spPr/>
    </dgm:pt>
    <dgm:pt modelId="{D3B46C5B-4CBD-4AD6-A274-7508A45F3433}" type="pres">
      <dgm:prSet presAssocID="{01C9B98B-7602-44B8-AF56-D241795AE47A}" presName="descendantText" presStyleLbl="alignAccFollowNode1" presStyleIdx="2" presStyleCnt="6">
        <dgm:presLayoutVars>
          <dgm:bulletEnabled/>
        </dgm:presLayoutVars>
      </dgm:prSet>
      <dgm:spPr/>
    </dgm:pt>
    <dgm:pt modelId="{8A2A77A9-25B7-4E85-BA9F-B0FACCF7FBC9}" type="pres">
      <dgm:prSet presAssocID="{D9648D6A-B0FB-4406-9715-B65E4433A35D}" presName="sp" presStyleCnt="0"/>
      <dgm:spPr/>
    </dgm:pt>
    <dgm:pt modelId="{F2AAE5B2-6EF7-4FC4-9A40-5E9EA3D7EB17}" type="pres">
      <dgm:prSet presAssocID="{EB18C5CD-6EE0-47F9-A98C-2E30F627B73D}" presName="linNode" presStyleCnt="0"/>
      <dgm:spPr/>
    </dgm:pt>
    <dgm:pt modelId="{08F0B19B-8FF2-4BF8-9A2F-93AD041D9D22}" type="pres">
      <dgm:prSet presAssocID="{EB18C5CD-6EE0-47F9-A98C-2E30F627B73D}" presName="parentText" presStyleLbl="alignNode1" presStyleIdx="3" presStyleCnt="6">
        <dgm:presLayoutVars>
          <dgm:chMax val="1"/>
          <dgm:bulletEnabled/>
        </dgm:presLayoutVars>
      </dgm:prSet>
      <dgm:spPr/>
    </dgm:pt>
    <dgm:pt modelId="{EA0589B8-F0A4-4F38-85DD-73887D70352F}" type="pres">
      <dgm:prSet presAssocID="{EB18C5CD-6EE0-47F9-A98C-2E30F627B73D}" presName="descendantText" presStyleLbl="alignAccFollowNode1" presStyleIdx="3" presStyleCnt="6">
        <dgm:presLayoutVars>
          <dgm:bulletEnabled/>
        </dgm:presLayoutVars>
      </dgm:prSet>
      <dgm:spPr/>
    </dgm:pt>
    <dgm:pt modelId="{4FD740D2-9882-4A07-9B90-4B71137371D1}" type="pres">
      <dgm:prSet presAssocID="{BDEC4226-1ABD-41E8-8A84-5C123ECF7755}" presName="sp" presStyleCnt="0"/>
      <dgm:spPr/>
    </dgm:pt>
    <dgm:pt modelId="{AB03509C-8276-4522-8E94-67B1C4C7889C}" type="pres">
      <dgm:prSet presAssocID="{7385260A-C68F-4928-834D-919143DC198D}" presName="linNode" presStyleCnt="0"/>
      <dgm:spPr/>
    </dgm:pt>
    <dgm:pt modelId="{67A74869-1BAF-40D1-8B29-D5AC5CADC9D4}" type="pres">
      <dgm:prSet presAssocID="{7385260A-C68F-4928-834D-919143DC198D}" presName="parentText" presStyleLbl="alignNode1" presStyleIdx="4" presStyleCnt="6">
        <dgm:presLayoutVars>
          <dgm:chMax val="1"/>
          <dgm:bulletEnabled/>
        </dgm:presLayoutVars>
      </dgm:prSet>
      <dgm:spPr/>
    </dgm:pt>
    <dgm:pt modelId="{161BEC54-9831-4D6D-9386-91EC401A9A9F}" type="pres">
      <dgm:prSet presAssocID="{7385260A-C68F-4928-834D-919143DC198D}" presName="descendantText" presStyleLbl="alignAccFollowNode1" presStyleIdx="4" presStyleCnt="6">
        <dgm:presLayoutVars>
          <dgm:bulletEnabled/>
        </dgm:presLayoutVars>
      </dgm:prSet>
      <dgm:spPr/>
    </dgm:pt>
    <dgm:pt modelId="{A2597487-3253-492F-941A-E1CE4C28787A}" type="pres">
      <dgm:prSet presAssocID="{7BBE0FFE-1121-415F-A11A-58F2D0EFB425}" presName="sp" presStyleCnt="0"/>
      <dgm:spPr/>
    </dgm:pt>
    <dgm:pt modelId="{D366D96B-3B50-4B5C-AC14-746F357D15D2}" type="pres">
      <dgm:prSet presAssocID="{3D79074C-27EF-43F8-B1A7-96A077D4B2C2}" presName="linNode" presStyleCnt="0"/>
      <dgm:spPr/>
    </dgm:pt>
    <dgm:pt modelId="{4D410F92-9691-48AA-AC99-8EE3E69B3B48}" type="pres">
      <dgm:prSet presAssocID="{3D79074C-27EF-43F8-B1A7-96A077D4B2C2}" presName="parentText" presStyleLbl="alignNode1" presStyleIdx="5" presStyleCnt="6">
        <dgm:presLayoutVars>
          <dgm:chMax val="1"/>
          <dgm:bulletEnabled/>
        </dgm:presLayoutVars>
      </dgm:prSet>
      <dgm:spPr/>
    </dgm:pt>
    <dgm:pt modelId="{5A820BFF-89F4-4628-8066-9402CB517E2B}" type="pres">
      <dgm:prSet presAssocID="{3D79074C-27EF-43F8-B1A7-96A077D4B2C2}" presName="descendantText" presStyleLbl="alignAccFollowNode1" presStyleIdx="5" presStyleCnt="6">
        <dgm:presLayoutVars>
          <dgm:bulletEnabled/>
        </dgm:presLayoutVars>
      </dgm:prSet>
      <dgm:spPr/>
    </dgm:pt>
  </dgm:ptLst>
  <dgm:cxnLst>
    <dgm:cxn modelId="{A0D65E11-F449-4A12-AB74-1F5F48A26A62}" srcId="{7385260A-C68F-4928-834D-919143DC198D}" destId="{FD47EC0A-D3A0-4EB1-B00A-60EA189D11D2}" srcOrd="0" destOrd="0" parTransId="{E5DDF62F-5018-420F-BE9D-1989865F34D2}" sibTransId="{22656398-EDC7-4CC2-B3ED-E8ED6244D567}"/>
    <dgm:cxn modelId="{92CD5A13-4179-4399-AF91-4AACDA0FC669}" srcId="{7823D264-42A7-4B6E-98DC-D225D21969F0}" destId="{3E4E43AE-F4A5-4A4C-B54D-E30FA31E8BA3}" srcOrd="0" destOrd="0" parTransId="{A1E25E8A-A468-45FA-9734-26AFB3E2C81C}" sibTransId="{632E8282-9BEE-4858-8074-B14261B1F970}"/>
    <dgm:cxn modelId="{72412816-2B2A-484C-886E-93C85B664A7D}" srcId="{C47B4A8E-20D0-4E2C-A7F5-324454377DBF}" destId="{267E33B2-189E-4211-A4E8-746C8433D84E}" srcOrd="0" destOrd="0" parTransId="{E63A4C88-FE55-4B1F-B9F2-5911AB18F822}" sibTransId="{E8E41338-5D43-401F-B472-A7035B0A6642}"/>
    <dgm:cxn modelId="{19F8E216-7F83-4717-98F8-8DB8B7A52F91}" srcId="{D6FDFD4E-FE6B-4E1A-8C16-0778572DDEA7}" destId="{FEB341CE-AE58-48B4-B71D-A214E6F23522}" srcOrd="0" destOrd="0" parTransId="{FF4A60FB-7752-4B8C-B998-526C37C4E676}" sibTransId="{C1CC2BC3-84E6-4AFC-9D41-65E3C4FAD4BA}"/>
    <dgm:cxn modelId="{68AD321D-F070-4A4C-8587-780C756D1CDA}" type="presOf" srcId="{3E4E43AE-F4A5-4A4C-B54D-E30FA31E8BA3}" destId="{EA0589B8-F0A4-4F38-85DD-73887D70352F}" srcOrd="0" destOrd="1" presId="urn:microsoft.com/office/officeart/2016/7/layout/VerticalSolidActionList"/>
    <dgm:cxn modelId="{CD0A5F1D-4B9F-4BED-836C-8FBFE467203E}" srcId="{34BBDEA7-17AD-4E86-BD51-66D5219C75F3}" destId="{ADC52B77-71E3-4BD0-A4C6-03F5D9DCE401}" srcOrd="0" destOrd="0" parTransId="{9715BB45-383C-4D6B-B3A9-011EED76133E}" sibTransId="{7E903E3F-691B-43A0-8A91-B3B4D2A2BA05}"/>
    <dgm:cxn modelId="{C83B5423-A415-493E-AB45-3AE840B40505}" type="presOf" srcId="{EB18C5CD-6EE0-47F9-A98C-2E30F627B73D}" destId="{08F0B19B-8FF2-4BF8-9A2F-93AD041D9D22}" srcOrd="0" destOrd="0" presId="urn:microsoft.com/office/officeart/2016/7/layout/VerticalSolidActionList"/>
    <dgm:cxn modelId="{74393C2B-B833-40FA-A936-3E3F3E143DB5}" srcId="{D089B16C-D3DB-4CA0-9683-CDCC19FE6BFA}" destId="{D6FDFD4E-FE6B-4E1A-8C16-0778572DDEA7}" srcOrd="1" destOrd="0" parTransId="{9E101E79-F5CA-463B-B9E5-5D55A04BD8D0}" sibTransId="{4D23A638-10E2-42C6-93D6-4E5041D35AEC}"/>
    <dgm:cxn modelId="{F9AED338-BFC1-4D2B-B4F2-340EC4EE8267}" type="presOf" srcId="{93C8F004-D8EB-4F12-9AB8-4F3F7C51E5A2}" destId="{5A820BFF-89F4-4628-8066-9402CB517E2B}" srcOrd="0" destOrd="0" presId="urn:microsoft.com/office/officeart/2016/7/layout/VerticalSolidActionList"/>
    <dgm:cxn modelId="{D3F98440-CB33-4D11-9F64-39939EE1FE1A}" type="presOf" srcId="{B7F386C3-6D63-4DFF-A4EB-53BE81073821}" destId="{EA947516-B502-465C-BD88-0F43F2B68693}" srcOrd="0" destOrd="1" presId="urn:microsoft.com/office/officeart/2016/7/layout/VerticalSolidActionList"/>
    <dgm:cxn modelId="{2F89A542-2246-4081-962E-903FABEEFCE1}" type="presOf" srcId="{7823D264-42A7-4B6E-98DC-D225D21969F0}" destId="{EA0589B8-F0A4-4F38-85DD-73887D70352F}" srcOrd="0" destOrd="0" presId="urn:microsoft.com/office/officeart/2016/7/layout/VerticalSolidActionList"/>
    <dgm:cxn modelId="{5102C445-BE9B-4F9A-BC2B-C78D8DB71480}" srcId="{93C8F004-D8EB-4F12-9AB8-4F3F7C51E5A2}" destId="{802922E0-6838-4A37-9841-68C8E54133E4}" srcOrd="0" destOrd="0" parTransId="{C4B3598F-08AA-474A-936D-5EB5B59834CF}" sibTransId="{F1BCD324-2112-45FD-87F9-A77C33999C86}"/>
    <dgm:cxn modelId="{BDFC0449-5AA7-4233-89AA-CFE33022D9CA}" type="presOf" srcId="{267E33B2-189E-4211-A4E8-746C8433D84E}" destId="{D3B46C5B-4CBD-4AD6-A274-7508A45F3433}" srcOrd="0" destOrd="1" presId="urn:microsoft.com/office/officeart/2016/7/layout/VerticalSolidActionList"/>
    <dgm:cxn modelId="{0B93BC4D-39BB-4A41-825B-7B1AE80F714A}" type="presOf" srcId="{90F281EB-0FC6-4D82-991D-18636E55FCB7}" destId="{161BEC54-9831-4D6D-9386-91EC401A9A9F}" srcOrd="0" destOrd="1" presId="urn:microsoft.com/office/officeart/2016/7/layout/VerticalSolidActionList"/>
    <dgm:cxn modelId="{84FE8A70-7DE6-4DBA-A91E-483BB00F2AA0}" srcId="{34BBDEA7-17AD-4E86-BD51-66D5219C75F3}" destId="{729C1C4D-EEFF-4497-AD6F-3F64890161D3}" srcOrd="1" destOrd="0" parTransId="{AB27A0C1-9509-4BF9-8BE4-ECB04B34EA31}" sibTransId="{F049CC3C-7CE5-47F4-9ED6-9553BDD7EFBA}"/>
    <dgm:cxn modelId="{BA7E7456-4290-49E7-B474-791C766D45B9}" type="presOf" srcId="{FD47EC0A-D3A0-4EB1-B00A-60EA189D11D2}" destId="{161BEC54-9831-4D6D-9386-91EC401A9A9F}" srcOrd="0" destOrd="0" presId="urn:microsoft.com/office/officeart/2016/7/layout/VerticalSolidActionList"/>
    <dgm:cxn modelId="{FC2D6E7E-9518-446F-B8DB-D84B95F8C8DB}" srcId="{D089B16C-D3DB-4CA0-9683-CDCC19FE6BFA}" destId="{01C9B98B-7602-44B8-AF56-D241795AE47A}" srcOrd="2" destOrd="0" parTransId="{387D33F9-9E08-4443-BDAB-ED5CF0281B79}" sibTransId="{D9648D6A-B0FB-4406-9715-B65E4433A35D}"/>
    <dgm:cxn modelId="{C6276492-8044-4F44-AF19-200ED1E33829}" srcId="{EB18C5CD-6EE0-47F9-A98C-2E30F627B73D}" destId="{7823D264-42A7-4B6E-98DC-D225D21969F0}" srcOrd="0" destOrd="0" parTransId="{D83915BF-13EC-4E01-A3C1-1CA26DE223BB}" sibTransId="{02EFB216-D8CA-4FDA-8448-2CBC821055D6}"/>
    <dgm:cxn modelId="{4BB65493-2CF8-4D2A-A2D3-AE5075182AA0}" type="presOf" srcId="{802922E0-6838-4A37-9841-68C8E54133E4}" destId="{5A820BFF-89F4-4628-8066-9402CB517E2B}" srcOrd="0" destOrd="1" presId="urn:microsoft.com/office/officeart/2016/7/layout/VerticalSolidActionList"/>
    <dgm:cxn modelId="{E7596299-3682-45BC-A303-7D84232B19CD}" srcId="{3D79074C-27EF-43F8-B1A7-96A077D4B2C2}" destId="{93C8F004-D8EB-4F12-9AB8-4F3F7C51E5A2}" srcOrd="0" destOrd="0" parTransId="{DEE98062-6D22-42F8-8268-0D4FA18A122D}" sibTransId="{1021B98A-34C9-4CAC-9724-D815A791DEE7}"/>
    <dgm:cxn modelId="{1DD7B499-CC74-4971-864B-738E5FA9C34C}" type="presOf" srcId="{94CF8C09-AA18-45C1-8B9A-2332A2765F6D}" destId="{F772A2D5-6AAA-4DC2-87B2-A1A13F87D95B}" srcOrd="0" destOrd="0" presId="urn:microsoft.com/office/officeart/2016/7/layout/VerticalSolidActionList"/>
    <dgm:cxn modelId="{799B669B-35FE-4E26-92B8-B0EC813BA904}" srcId="{D089B16C-D3DB-4CA0-9683-CDCC19FE6BFA}" destId="{7385260A-C68F-4928-834D-919143DC198D}" srcOrd="4" destOrd="0" parTransId="{4D54B8AF-2E25-4B9D-9C0C-E806D5CF3620}" sibTransId="{7BBE0FFE-1121-415F-A11A-58F2D0EFB425}"/>
    <dgm:cxn modelId="{4AA4D1A2-3406-4BDB-9A27-CFF081164B49}" type="presOf" srcId="{C47B4A8E-20D0-4E2C-A7F5-324454377DBF}" destId="{D3B46C5B-4CBD-4AD6-A274-7508A45F3433}" srcOrd="0" destOrd="0" presId="urn:microsoft.com/office/officeart/2016/7/layout/VerticalSolidActionList"/>
    <dgm:cxn modelId="{CA60F0A2-34B6-4278-B962-764C0F23698F}" srcId="{01C9B98B-7602-44B8-AF56-D241795AE47A}" destId="{C47B4A8E-20D0-4E2C-A7F5-324454377DBF}" srcOrd="0" destOrd="0" parTransId="{F9EF4810-54F2-47D5-96E1-FE741B7DDD11}" sibTransId="{57F704A6-EF7F-40DB-AED5-3511543D4241}"/>
    <dgm:cxn modelId="{0188DDA8-0191-4D4D-B857-AB204E547C3B}" type="presOf" srcId="{34BBDEA7-17AD-4E86-BD51-66D5219C75F3}" destId="{E0829590-29BA-41A2-9ED3-59A6C43BA4CB}" srcOrd="0" destOrd="0" presId="urn:microsoft.com/office/officeart/2016/7/layout/VerticalSolidActionList"/>
    <dgm:cxn modelId="{873D9EB6-AD3F-4F7F-AA96-03A6A81CBCFB}" srcId="{FD47EC0A-D3A0-4EB1-B00A-60EA189D11D2}" destId="{90F281EB-0FC6-4D82-991D-18636E55FCB7}" srcOrd="0" destOrd="0" parTransId="{0198F4D0-38CE-4051-9A01-215A3A2B264C}" sibTransId="{8A83D5CF-10FA-4E42-8F01-A70485E8A8E7}"/>
    <dgm:cxn modelId="{22CBCDBB-C092-4451-9FAE-CF7D647CCF5F}" type="presOf" srcId="{D6FDFD4E-FE6B-4E1A-8C16-0778572DDEA7}" destId="{92916478-0E1B-47C1-B81A-F0B161F273B5}" srcOrd="0" destOrd="0" presId="urn:microsoft.com/office/officeart/2016/7/layout/VerticalSolidActionList"/>
    <dgm:cxn modelId="{A7AD78BC-E6CF-4ACF-B2CF-1F2F697F22A6}" type="presOf" srcId="{FEB341CE-AE58-48B4-B71D-A214E6F23522}" destId="{EA947516-B502-465C-BD88-0F43F2B68693}" srcOrd="0" destOrd="0" presId="urn:microsoft.com/office/officeart/2016/7/layout/VerticalSolidActionList"/>
    <dgm:cxn modelId="{97C96CBE-1E09-40DD-A814-40E4596A70F5}" type="presOf" srcId="{729C1C4D-EEFF-4497-AD6F-3F64890161D3}" destId="{E0829590-29BA-41A2-9ED3-59A6C43BA4CB}" srcOrd="0" destOrd="2" presId="urn:microsoft.com/office/officeart/2016/7/layout/VerticalSolidActionList"/>
    <dgm:cxn modelId="{E362D3BF-6753-4EE9-A388-E80ED7B7E9C8}" type="presOf" srcId="{01C9B98B-7602-44B8-AF56-D241795AE47A}" destId="{7964E566-704B-49C0-BE16-72D8B8135A1E}" srcOrd="0" destOrd="0" presId="urn:microsoft.com/office/officeart/2016/7/layout/VerticalSolidActionList"/>
    <dgm:cxn modelId="{3ECCDCD4-375D-4AC3-A3CE-342648227E15}" srcId="{FEB341CE-AE58-48B4-B71D-A214E6F23522}" destId="{B7F386C3-6D63-4DFF-A4EB-53BE81073821}" srcOrd="0" destOrd="0" parTransId="{A6C8D242-F787-4582-9D96-C05D3907F68D}" sibTransId="{8924AEBF-E4FA-40A9-8268-6B784A71CD1D}"/>
    <dgm:cxn modelId="{7D6C85D7-8A06-4910-8ADC-977D4FB1D420}" srcId="{94CF8C09-AA18-45C1-8B9A-2332A2765F6D}" destId="{34BBDEA7-17AD-4E86-BD51-66D5219C75F3}" srcOrd="0" destOrd="0" parTransId="{5D14E023-9494-4D0C-8C89-6B4B2451BCC9}" sibTransId="{D49AAE18-A012-428A-9D9F-A9B7C1459190}"/>
    <dgm:cxn modelId="{D1BECCDD-BF05-4A2A-9ED0-E6E0C1A01702}" srcId="{D089B16C-D3DB-4CA0-9683-CDCC19FE6BFA}" destId="{3D79074C-27EF-43F8-B1A7-96A077D4B2C2}" srcOrd="5" destOrd="0" parTransId="{39F01D1A-2913-4914-A0DA-8406601B6CFA}" sibTransId="{84280D35-551D-4B30-916A-F3B086FAD230}"/>
    <dgm:cxn modelId="{3E7843E0-554D-4D67-9224-6EBC31FC86DE}" srcId="{D089B16C-D3DB-4CA0-9683-CDCC19FE6BFA}" destId="{EB18C5CD-6EE0-47F9-A98C-2E30F627B73D}" srcOrd="3" destOrd="0" parTransId="{469866BA-7B24-4364-B2AF-3D11F8AB9418}" sibTransId="{BDEC4226-1ABD-41E8-8A84-5C123ECF7755}"/>
    <dgm:cxn modelId="{CC65D4EB-12A3-418C-AD45-AFDB42B28ACF}" type="presOf" srcId="{7385260A-C68F-4928-834D-919143DC198D}" destId="{67A74869-1BAF-40D1-8B29-D5AC5CADC9D4}" srcOrd="0" destOrd="0" presId="urn:microsoft.com/office/officeart/2016/7/layout/VerticalSolidActionList"/>
    <dgm:cxn modelId="{CFEBBAF3-2212-4685-817C-077680210F3C}" srcId="{D089B16C-D3DB-4CA0-9683-CDCC19FE6BFA}" destId="{94CF8C09-AA18-45C1-8B9A-2332A2765F6D}" srcOrd="0" destOrd="0" parTransId="{B7BEB205-2656-401C-BF80-A484246F3507}" sibTransId="{706412AF-70F3-4209-AF32-A959228D9309}"/>
    <dgm:cxn modelId="{6EFB82F4-5CA3-4D23-A4A2-AEF79A8B9FB8}" type="presOf" srcId="{3D79074C-27EF-43F8-B1A7-96A077D4B2C2}" destId="{4D410F92-9691-48AA-AC99-8EE3E69B3B48}" srcOrd="0" destOrd="0" presId="urn:microsoft.com/office/officeart/2016/7/layout/VerticalSolidActionList"/>
    <dgm:cxn modelId="{689023FD-46CC-4566-8022-996E89C4AE75}" type="presOf" srcId="{D089B16C-D3DB-4CA0-9683-CDCC19FE6BFA}" destId="{ED2E5D2F-D2CD-417A-A161-30CB8D93940F}" srcOrd="0" destOrd="0" presId="urn:microsoft.com/office/officeart/2016/7/layout/VerticalSolidActionList"/>
    <dgm:cxn modelId="{8BA7D6FD-78A6-4E52-A2EC-B35ED85D990E}" type="presOf" srcId="{ADC52B77-71E3-4BD0-A4C6-03F5D9DCE401}" destId="{E0829590-29BA-41A2-9ED3-59A6C43BA4CB}" srcOrd="0" destOrd="1" presId="urn:microsoft.com/office/officeart/2016/7/layout/VerticalSolidActionList"/>
    <dgm:cxn modelId="{FA4A84A2-1ACA-4883-9CB1-0915BC4E5B06}" type="presParOf" srcId="{ED2E5D2F-D2CD-417A-A161-30CB8D93940F}" destId="{4962FC32-2B6F-4B4F-8D9C-F8343D1752F9}" srcOrd="0" destOrd="0" presId="urn:microsoft.com/office/officeart/2016/7/layout/VerticalSolidActionList"/>
    <dgm:cxn modelId="{76AD59AF-7245-4996-A5FB-8D8D2FD1021A}" type="presParOf" srcId="{4962FC32-2B6F-4B4F-8D9C-F8343D1752F9}" destId="{F772A2D5-6AAA-4DC2-87B2-A1A13F87D95B}" srcOrd="0" destOrd="0" presId="urn:microsoft.com/office/officeart/2016/7/layout/VerticalSolidActionList"/>
    <dgm:cxn modelId="{6B04F32E-0D83-47DB-BD97-FB6098FDB999}" type="presParOf" srcId="{4962FC32-2B6F-4B4F-8D9C-F8343D1752F9}" destId="{E0829590-29BA-41A2-9ED3-59A6C43BA4CB}" srcOrd="1" destOrd="0" presId="urn:microsoft.com/office/officeart/2016/7/layout/VerticalSolidActionList"/>
    <dgm:cxn modelId="{FED5842F-5E3B-476C-9FDE-F6A587599D77}" type="presParOf" srcId="{ED2E5D2F-D2CD-417A-A161-30CB8D93940F}" destId="{7C7BBE1E-1A00-47FB-A39A-21B7F96D9368}" srcOrd="1" destOrd="0" presId="urn:microsoft.com/office/officeart/2016/7/layout/VerticalSolidActionList"/>
    <dgm:cxn modelId="{4FB49DCD-3764-46A9-BEA2-AE1ADC8D93C3}" type="presParOf" srcId="{ED2E5D2F-D2CD-417A-A161-30CB8D93940F}" destId="{F538AF5B-7B82-4A26-8DFA-BB3D15E5E2FD}" srcOrd="2" destOrd="0" presId="urn:microsoft.com/office/officeart/2016/7/layout/VerticalSolidActionList"/>
    <dgm:cxn modelId="{A84199F1-A162-41CA-B606-305ED66CB85C}" type="presParOf" srcId="{F538AF5B-7B82-4A26-8DFA-BB3D15E5E2FD}" destId="{92916478-0E1B-47C1-B81A-F0B161F273B5}" srcOrd="0" destOrd="0" presId="urn:microsoft.com/office/officeart/2016/7/layout/VerticalSolidActionList"/>
    <dgm:cxn modelId="{FF35BD85-2718-4852-8C75-705B2D1BF951}" type="presParOf" srcId="{F538AF5B-7B82-4A26-8DFA-BB3D15E5E2FD}" destId="{EA947516-B502-465C-BD88-0F43F2B68693}" srcOrd="1" destOrd="0" presId="urn:microsoft.com/office/officeart/2016/7/layout/VerticalSolidActionList"/>
    <dgm:cxn modelId="{F1A4F033-B17C-4677-AE38-674B535BD688}" type="presParOf" srcId="{ED2E5D2F-D2CD-417A-A161-30CB8D93940F}" destId="{EBD8CA48-6C7B-43E9-AAC1-488E698BB2F8}" srcOrd="3" destOrd="0" presId="urn:microsoft.com/office/officeart/2016/7/layout/VerticalSolidActionList"/>
    <dgm:cxn modelId="{EE077DCF-C724-4D04-8EC4-7A6E4A468220}" type="presParOf" srcId="{ED2E5D2F-D2CD-417A-A161-30CB8D93940F}" destId="{D1E72646-C11F-42EC-9574-F5BA0302FF52}" srcOrd="4" destOrd="0" presId="urn:microsoft.com/office/officeart/2016/7/layout/VerticalSolidActionList"/>
    <dgm:cxn modelId="{C24D0DFC-FED8-487E-857D-3FAAFE5FA4D4}" type="presParOf" srcId="{D1E72646-C11F-42EC-9574-F5BA0302FF52}" destId="{7964E566-704B-49C0-BE16-72D8B8135A1E}" srcOrd="0" destOrd="0" presId="urn:microsoft.com/office/officeart/2016/7/layout/VerticalSolidActionList"/>
    <dgm:cxn modelId="{8B922E30-C70E-4BFA-AE6A-A30C3F89D964}" type="presParOf" srcId="{D1E72646-C11F-42EC-9574-F5BA0302FF52}" destId="{D3B46C5B-4CBD-4AD6-A274-7508A45F3433}" srcOrd="1" destOrd="0" presId="urn:microsoft.com/office/officeart/2016/7/layout/VerticalSolidActionList"/>
    <dgm:cxn modelId="{AA8D8475-8077-4094-A3EB-A53D166CDE3E}" type="presParOf" srcId="{ED2E5D2F-D2CD-417A-A161-30CB8D93940F}" destId="{8A2A77A9-25B7-4E85-BA9F-B0FACCF7FBC9}" srcOrd="5" destOrd="0" presId="urn:microsoft.com/office/officeart/2016/7/layout/VerticalSolidActionList"/>
    <dgm:cxn modelId="{AC9587CA-9E4C-4D95-9EA8-8CD0AC0E17D5}" type="presParOf" srcId="{ED2E5D2F-D2CD-417A-A161-30CB8D93940F}" destId="{F2AAE5B2-6EF7-4FC4-9A40-5E9EA3D7EB17}" srcOrd="6" destOrd="0" presId="urn:microsoft.com/office/officeart/2016/7/layout/VerticalSolidActionList"/>
    <dgm:cxn modelId="{09D127F3-8BEF-4EBF-A822-620474A987A5}" type="presParOf" srcId="{F2AAE5B2-6EF7-4FC4-9A40-5E9EA3D7EB17}" destId="{08F0B19B-8FF2-4BF8-9A2F-93AD041D9D22}" srcOrd="0" destOrd="0" presId="urn:microsoft.com/office/officeart/2016/7/layout/VerticalSolidActionList"/>
    <dgm:cxn modelId="{71B2EE5C-41C2-4520-BAE6-2223A7A5B9D3}" type="presParOf" srcId="{F2AAE5B2-6EF7-4FC4-9A40-5E9EA3D7EB17}" destId="{EA0589B8-F0A4-4F38-85DD-73887D70352F}" srcOrd="1" destOrd="0" presId="urn:microsoft.com/office/officeart/2016/7/layout/VerticalSolidActionList"/>
    <dgm:cxn modelId="{B3B68711-A711-43A8-869E-499B9DA6ABBE}" type="presParOf" srcId="{ED2E5D2F-D2CD-417A-A161-30CB8D93940F}" destId="{4FD740D2-9882-4A07-9B90-4B71137371D1}" srcOrd="7" destOrd="0" presId="urn:microsoft.com/office/officeart/2016/7/layout/VerticalSolidActionList"/>
    <dgm:cxn modelId="{41D7B3A8-7BCB-42A6-8373-BF6214955D37}" type="presParOf" srcId="{ED2E5D2F-D2CD-417A-A161-30CB8D93940F}" destId="{AB03509C-8276-4522-8E94-67B1C4C7889C}" srcOrd="8" destOrd="0" presId="urn:microsoft.com/office/officeart/2016/7/layout/VerticalSolidActionList"/>
    <dgm:cxn modelId="{C7826A88-76AC-4606-AF77-A0483FF895A7}" type="presParOf" srcId="{AB03509C-8276-4522-8E94-67B1C4C7889C}" destId="{67A74869-1BAF-40D1-8B29-D5AC5CADC9D4}" srcOrd="0" destOrd="0" presId="urn:microsoft.com/office/officeart/2016/7/layout/VerticalSolidActionList"/>
    <dgm:cxn modelId="{FEDC1D42-7A2D-49FB-915E-D1DE4587FC0A}" type="presParOf" srcId="{AB03509C-8276-4522-8E94-67B1C4C7889C}" destId="{161BEC54-9831-4D6D-9386-91EC401A9A9F}" srcOrd="1" destOrd="0" presId="urn:microsoft.com/office/officeart/2016/7/layout/VerticalSolidActionList"/>
    <dgm:cxn modelId="{578DED0E-B5BC-420E-B16C-5B857B113C43}" type="presParOf" srcId="{ED2E5D2F-D2CD-417A-A161-30CB8D93940F}" destId="{A2597487-3253-492F-941A-E1CE4C28787A}" srcOrd="9" destOrd="0" presId="urn:microsoft.com/office/officeart/2016/7/layout/VerticalSolidActionList"/>
    <dgm:cxn modelId="{E2F33149-1CB0-42A3-800A-139EF984323F}" type="presParOf" srcId="{ED2E5D2F-D2CD-417A-A161-30CB8D93940F}" destId="{D366D96B-3B50-4B5C-AC14-746F357D15D2}" srcOrd="10" destOrd="0" presId="urn:microsoft.com/office/officeart/2016/7/layout/VerticalSolidActionList"/>
    <dgm:cxn modelId="{BF1870E8-F6D2-42E3-A2DC-1AC3EA0CED21}" type="presParOf" srcId="{D366D96B-3B50-4B5C-AC14-746F357D15D2}" destId="{4D410F92-9691-48AA-AC99-8EE3E69B3B48}" srcOrd="0" destOrd="0" presId="urn:microsoft.com/office/officeart/2016/7/layout/VerticalSolidActionList"/>
    <dgm:cxn modelId="{31BDC243-DB2E-46C5-A630-954C06610570}" type="presParOf" srcId="{D366D96B-3B50-4B5C-AC14-746F357D15D2}" destId="{5A820BFF-89F4-4628-8066-9402CB517E2B}"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F0A08C-CFD0-4D6B-8008-B96FC14069A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350EF915-5CA0-4C46-8C6E-58008061F658}">
      <dgm:prSet/>
      <dgm:spPr/>
      <dgm:t>
        <a:bodyPr/>
        <a:lstStyle/>
        <a:p>
          <a:r>
            <a:rPr lang="en-US" dirty="0" err="1"/>
            <a:t>Jupyter</a:t>
          </a:r>
          <a:r>
            <a:rPr lang="en-US" dirty="0"/>
            <a:t> notebook is a part of</a:t>
          </a:r>
          <a:r>
            <a:rPr lang="en-US" i="1" dirty="0"/>
            <a:t> </a:t>
          </a:r>
          <a:r>
            <a:rPr lang="en-US" dirty="0"/>
            <a:t>Project </a:t>
          </a:r>
          <a:r>
            <a:rPr lang="en-US" dirty="0" err="1"/>
            <a:t>Jupyter</a:t>
          </a:r>
          <a:r>
            <a:rPr lang="en-US" dirty="0"/>
            <a:t> to</a:t>
          </a:r>
          <a:br>
            <a:rPr lang="en-US" dirty="0"/>
          </a:br>
          <a:r>
            <a:rPr lang="en-US" dirty="0"/>
            <a:t>	</a:t>
          </a:r>
          <a:r>
            <a:rPr lang="en-US" i="1" dirty="0"/>
            <a:t>develop open-source software,</a:t>
          </a:r>
          <a:br>
            <a:rPr lang="en-US" i="1" dirty="0"/>
          </a:br>
          <a:r>
            <a:rPr lang="en-US" i="1" dirty="0"/>
            <a:t>	standards, and services for</a:t>
          </a:r>
          <a:br>
            <a:rPr lang="en-US" i="1" dirty="0"/>
          </a:br>
          <a:r>
            <a:rPr lang="en-US" i="1" dirty="0"/>
            <a:t>	interactive computing across </a:t>
          </a:r>
          <a:br>
            <a:rPr lang="en-US" i="1" dirty="0"/>
          </a:br>
          <a:r>
            <a:rPr lang="en-US" i="1" dirty="0"/>
            <a:t>	dozens of programming languages</a:t>
          </a:r>
          <a:endParaRPr lang="en-US" dirty="0"/>
        </a:p>
      </dgm:t>
    </dgm:pt>
    <dgm:pt modelId="{A3622DC2-56DD-4886-9B9F-2161773354A1}" type="parTrans" cxnId="{A3E40AAC-83ED-4E98-9A7D-604401497F5C}">
      <dgm:prSet/>
      <dgm:spPr/>
      <dgm:t>
        <a:bodyPr/>
        <a:lstStyle/>
        <a:p>
          <a:endParaRPr lang="en-US"/>
        </a:p>
      </dgm:t>
    </dgm:pt>
    <dgm:pt modelId="{EBFF6E36-C17F-49E8-AD02-4B0D5E938FA4}" type="sibTrans" cxnId="{A3E40AAC-83ED-4E98-9A7D-604401497F5C}">
      <dgm:prSet/>
      <dgm:spPr/>
      <dgm:t>
        <a:bodyPr/>
        <a:lstStyle/>
        <a:p>
          <a:endParaRPr lang="en-US"/>
        </a:p>
      </dgm:t>
    </dgm:pt>
    <dgm:pt modelId="{0A3B7C29-0A27-4E06-89BD-1CF9A28B7CDA}">
      <dgm:prSet/>
      <dgm:spPr/>
      <dgm:t>
        <a:bodyPr/>
        <a:lstStyle/>
        <a:p>
          <a:r>
            <a:rPr lang="en-US" dirty="0"/>
            <a:t>beginning with Julia, Python, R, and now </a:t>
          </a:r>
          <a:br>
            <a:rPr lang="en-US" dirty="0"/>
          </a:br>
          <a:r>
            <a:rPr lang="en-US" dirty="0"/>
            <a:t>over 70 languages</a:t>
          </a:r>
        </a:p>
      </dgm:t>
    </dgm:pt>
    <dgm:pt modelId="{9813A25E-AC88-4747-B7FB-50E79F28BBFE}" type="parTrans" cxnId="{B05DF7F9-5555-4EE4-B2AC-D06C14FFD0FE}">
      <dgm:prSet/>
      <dgm:spPr/>
      <dgm:t>
        <a:bodyPr/>
        <a:lstStyle/>
        <a:p>
          <a:endParaRPr lang="en-US"/>
        </a:p>
      </dgm:t>
    </dgm:pt>
    <dgm:pt modelId="{6CC8B910-36FE-45C5-9EDD-0FB7E28FE9C3}" type="sibTrans" cxnId="{B05DF7F9-5555-4EE4-B2AC-D06C14FFD0FE}">
      <dgm:prSet/>
      <dgm:spPr/>
      <dgm:t>
        <a:bodyPr/>
        <a:lstStyle/>
        <a:p>
          <a:endParaRPr lang="en-US"/>
        </a:p>
      </dgm:t>
    </dgm:pt>
    <dgm:pt modelId="{9D5A0DF2-1D87-43C9-9C55-2816D2B8D4D8}" type="pres">
      <dgm:prSet presAssocID="{77F0A08C-CFD0-4D6B-8008-B96FC14069A3}" presName="Name0" presStyleCnt="0">
        <dgm:presLayoutVars>
          <dgm:dir/>
          <dgm:animLvl val="lvl"/>
          <dgm:resizeHandles val="exact"/>
        </dgm:presLayoutVars>
      </dgm:prSet>
      <dgm:spPr/>
    </dgm:pt>
    <dgm:pt modelId="{79F29206-B98C-4022-AB54-7837B20931E5}" type="pres">
      <dgm:prSet presAssocID="{0A3B7C29-0A27-4E06-89BD-1CF9A28B7CDA}" presName="boxAndChildren" presStyleCnt="0"/>
      <dgm:spPr/>
    </dgm:pt>
    <dgm:pt modelId="{991D42C5-372F-43FA-A088-45EC71FD27B9}" type="pres">
      <dgm:prSet presAssocID="{0A3B7C29-0A27-4E06-89BD-1CF9A28B7CDA}" presName="parentTextBox" presStyleLbl="node1" presStyleIdx="0" presStyleCnt="2"/>
      <dgm:spPr/>
    </dgm:pt>
    <dgm:pt modelId="{9E1D1EA2-80CF-4349-8085-260F6AE9690A}" type="pres">
      <dgm:prSet presAssocID="{EBFF6E36-C17F-49E8-AD02-4B0D5E938FA4}" presName="sp" presStyleCnt="0"/>
      <dgm:spPr/>
    </dgm:pt>
    <dgm:pt modelId="{D225E406-097C-45D8-AD25-4EDFE4BF872A}" type="pres">
      <dgm:prSet presAssocID="{350EF915-5CA0-4C46-8C6E-58008061F658}" presName="arrowAndChildren" presStyleCnt="0"/>
      <dgm:spPr/>
    </dgm:pt>
    <dgm:pt modelId="{F6021BDC-C05B-4874-A752-811481B236AD}" type="pres">
      <dgm:prSet presAssocID="{350EF915-5CA0-4C46-8C6E-58008061F658}" presName="parentTextArrow" presStyleLbl="node1" presStyleIdx="1" presStyleCnt="2"/>
      <dgm:spPr/>
    </dgm:pt>
  </dgm:ptLst>
  <dgm:cxnLst>
    <dgm:cxn modelId="{F5E5B903-BAA3-46B5-9A4D-CBCB08B51A7E}" type="presOf" srcId="{0A3B7C29-0A27-4E06-89BD-1CF9A28B7CDA}" destId="{991D42C5-372F-43FA-A088-45EC71FD27B9}" srcOrd="0" destOrd="0" presId="urn:microsoft.com/office/officeart/2005/8/layout/process4"/>
    <dgm:cxn modelId="{FAAAEF8E-6EB0-49F9-8A4D-D04DB97E1B05}" type="presOf" srcId="{77F0A08C-CFD0-4D6B-8008-B96FC14069A3}" destId="{9D5A0DF2-1D87-43C9-9C55-2816D2B8D4D8}" srcOrd="0" destOrd="0" presId="urn:microsoft.com/office/officeart/2005/8/layout/process4"/>
    <dgm:cxn modelId="{A3E40AAC-83ED-4E98-9A7D-604401497F5C}" srcId="{77F0A08C-CFD0-4D6B-8008-B96FC14069A3}" destId="{350EF915-5CA0-4C46-8C6E-58008061F658}" srcOrd="0" destOrd="0" parTransId="{A3622DC2-56DD-4886-9B9F-2161773354A1}" sibTransId="{EBFF6E36-C17F-49E8-AD02-4B0D5E938FA4}"/>
    <dgm:cxn modelId="{68F20ADD-CD4C-4FF8-82BC-7D74433C3562}" type="presOf" srcId="{350EF915-5CA0-4C46-8C6E-58008061F658}" destId="{F6021BDC-C05B-4874-A752-811481B236AD}" srcOrd="0" destOrd="0" presId="urn:microsoft.com/office/officeart/2005/8/layout/process4"/>
    <dgm:cxn modelId="{B05DF7F9-5555-4EE4-B2AC-D06C14FFD0FE}" srcId="{77F0A08C-CFD0-4D6B-8008-B96FC14069A3}" destId="{0A3B7C29-0A27-4E06-89BD-1CF9A28B7CDA}" srcOrd="1" destOrd="0" parTransId="{9813A25E-AC88-4747-B7FB-50E79F28BBFE}" sibTransId="{6CC8B910-36FE-45C5-9EDD-0FB7E28FE9C3}"/>
    <dgm:cxn modelId="{B0D5DA41-A5DE-4FCD-8B27-1528DAA52DA9}" type="presParOf" srcId="{9D5A0DF2-1D87-43C9-9C55-2816D2B8D4D8}" destId="{79F29206-B98C-4022-AB54-7837B20931E5}" srcOrd="0" destOrd="0" presId="urn:microsoft.com/office/officeart/2005/8/layout/process4"/>
    <dgm:cxn modelId="{C6E31EF9-47A2-46BD-B236-301BED6EE008}" type="presParOf" srcId="{79F29206-B98C-4022-AB54-7837B20931E5}" destId="{991D42C5-372F-43FA-A088-45EC71FD27B9}" srcOrd="0" destOrd="0" presId="urn:microsoft.com/office/officeart/2005/8/layout/process4"/>
    <dgm:cxn modelId="{C89DB561-1EFB-4F20-AADD-C237A2BA58D3}" type="presParOf" srcId="{9D5A0DF2-1D87-43C9-9C55-2816D2B8D4D8}" destId="{9E1D1EA2-80CF-4349-8085-260F6AE9690A}" srcOrd="1" destOrd="0" presId="urn:microsoft.com/office/officeart/2005/8/layout/process4"/>
    <dgm:cxn modelId="{1405E8DA-5919-40D3-B69F-206EB3101F26}" type="presParOf" srcId="{9D5A0DF2-1D87-43C9-9C55-2816D2B8D4D8}" destId="{D225E406-097C-45D8-AD25-4EDFE4BF872A}" srcOrd="2" destOrd="0" presId="urn:microsoft.com/office/officeart/2005/8/layout/process4"/>
    <dgm:cxn modelId="{52E6A862-3DDB-482A-877C-0F062303EF28}" type="presParOf" srcId="{D225E406-097C-45D8-AD25-4EDFE4BF872A}" destId="{F6021BDC-C05B-4874-A752-811481B236A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F75289-1862-4DDA-B8F6-96320A5B3911}"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CA07D672-44CE-4323-B868-A23A0D488E2A}">
      <dgm:prSet/>
      <dgm:spPr/>
      <dgm:t>
        <a:bodyPr/>
        <a:lstStyle/>
        <a:p>
          <a:r>
            <a:rPr lang="en-US"/>
            <a:t>Create</a:t>
          </a:r>
        </a:p>
      </dgm:t>
    </dgm:pt>
    <dgm:pt modelId="{FB76A70E-3E92-47E1-A3FE-FDBE6C5DFBA1}" type="parTrans" cxnId="{FE520A9C-DE8B-4686-A6AE-D66E0AF9640D}">
      <dgm:prSet/>
      <dgm:spPr/>
      <dgm:t>
        <a:bodyPr/>
        <a:lstStyle/>
        <a:p>
          <a:endParaRPr lang="en-US"/>
        </a:p>
      </dgm:t>
    </dgm:pt>
    <dgm:pt modelId="{EFF42CC1-DF2B-488A-A247-075649AE86D4}" type="sibTrans" cxnId="{FE520A9C-DE8B-4686-A6AE-D66E0AF9640D}">
      <dgm:prSet/>
      <dgm:spPr/>
      <dgm:t>
        <a:bodyPr/>
        <a:lstStyle/>
        <a:p>
          <a:endParaRPr lang="en-US"/>
        </a:p>
      </dgm:t>
    </dgm:pt>
    <dgm:pt modelId="{D1A33E26-AC5E-464A-B807-F1CAD5F75B35}">
      <dgm:prSet/>
      <dgm:spPr/>
      <dgm:t>
        <a:bodyPr/>
        <a:lstStyle/>
        <a:p>
          <a:r>
            <a:rPr lang="en-US" dirty="0"/>
            <a:t>Create a working folder on your computer where you will practice and keep the class material and point to this folder in configuration file </a:t>
          </a:r>
          <a:r>
            <a:rPr lang="en-US" i="1" dirty="0">
              <a:solidFill>
                <a:srgbClr val="0070C0"/>
              </a:solidFill>
            </a:rPr>
            <a:t>jupyter_notebook_config.py</a:t>
          </a:r>
        </a:p>
      </dgm:t>
    </dgm:pt>
    <dgm:pt modelId="{83FF8954-DBEF-434F-9ECD-9BE9CA94F9D1}" type="parTrans" cxnId="{1A77FCF5-7D79-4D12-9282-B2DA608F0108}">
      <dgm:prSet/>
      <dgm:spPr/>
      <dgm:t>
        <a:bodyPr/>
        <a:lstStyle/>
        <a:p>
          <a:endParaRPr lang="en-US"/>
        </a:p>
      </dgm:t>
    </dgm:pt>
    <dgm:pt modelId="{AC5E26BF-70A5-458A-B9F8-C1B62A58F87D}" type="sibTrans" cxnId="{1A77FCF5-7D79-4D12-9282-B2DA608F0108}">
      <dgm:prSet/>
      <dgm:spPr/>
      <dgm:t>
        <a:bodyPr/>
        <a:lstStyle/>
        <a:p>
          <a:endParaRPr lang="en-US"/>
        </a:p>
      </dgm:t>
    </dgm:pt>
    <dgm:pt modelId="{02DED7A4-D37C-4867-B9ED-2EA90AEC0872}">
      <dgm:prSet/>
      <dgm:spPr/>
      <dgm:t>
        <a:bodyPr/>
        <a:lstStyle/>
        <a:p>
          <a:r>
            <a:rPr lang="en-US"/>
            <a:t>Start</a:t>
          </a:r>
        </a:p>
      </dgm:t>
    </dgm:pt>
    <dgm:pt modelId="{681DA971-AE5F-4037-BC5C-37D074AB583B}" type="parTrans" cxnId="{32ADA4EE-226C-41FA-9D01-D840B5CD3A5A}">
      <dgm:prSet/>
      <dgm:spPr/>
      <dgm:t>
        <a:bodyPr/>
        <a:lstStyle/>
        <a:p>
          <a:endParaRPr lang="en-US"/>
        </a:p>
      </dgm:t>
    </dgm:pt>
    <dgm:pt modelId="{3B872695-F5C2-4C0E-8D75-987EAD0AA65B}" type="sibTrans" cxnId="{32ADA4EE-226C-41FA-9D01-D840B5CD3A5A}">
      <dgm:prSet/>
      <dgm:spPr/>
      <dgm:t>
        <a:bodyPr/>
        <a:lstStyle/>
        <a:p>
          <a:endParaRPr lang="en-US"/>
        </a:p>
      </dgm:t>
    </dgm:pt>
    <dgm:pt modelId="{2F582FC5-DAB6-432B-89CE-3EE2763EBAD4}">
      <dgm:prSet/>
      <dgm:spPr/>
      <dgm:t>
        <a:bodyPr/>
        <a:lstStyle/>
        <a:p>
          <a:r>
            <a:rPr lang="en-US" dirty="0"/>
            <a:t>Start anaconda </a:t>
          </a:r>
          <a:r>
            <a:rPr lang="en-US" dirty="0" err="1"/>
            <a:t>cmd</a:t>
          </a:r>
          <a:r>
            <a:rPr lang="en-US" dirty="0"/>
            <a:t> or GUI</a:t>
          </a:r>
        </a:p>
      </dgm:t>
    </dgm:pt>
    <dgm:pt modelId="{6BF2AA51-F6D7-4E9B-B0C2-C78F5EA156AB}" type="parTrans" cxnId="{BE825716-BB75-46E1-B60D-61752B788644}">
      <dgm:prSet/>
      <dgm:spPr/>
      <dgm:t>
        <a:bodyPr/>
        <a:lstStyle/>
        <a:p>
          <a:endParaRPr lang="en-US"/>
        </a:p>
      </dgm:t>
    </dgm:pt>
    <dgm:pt modelId="{7FADCE1F-8C6C-4EC2-A19F-26500FE95868}" type="sibTrans" cxnId="{BE825716-BB75-46E1-B60D-61752B788644}">
      <dgm:prSet/>
      <dgm:spPr/>
      <dgm:t>
        <a:bodyPr/>
        <a:lstStyle/>
        <a:p>
          <a:endParaRPr lang="en-US"/>
        </a:p>
      </dgm:t>
    </dgm:pt>
    <dgm:pt modelId="{255C7C1B-EE17-4EBB-8566-21D1A38EBA2B}">
      <dgm:prSet/>
      <dgm:spPr/>
      <dgm:t>
        <a:bodyPr/>
        <a:lstStyle/>
        <a:p>
          <a:r>
            <a:rPr lang="en-US"/>
            <a:t>Activate</a:t>
          </a:r>
        </a:p>
      </dgm:t>
    </dgm:pt>
    <dgm:pt modelId="{6812E5BE-EE88-4FC6-95E9-D08ACE3C8C30}" type="parTrans" cxnId="{C74C3617-9FBD-4002-B4D0-47D267505527}">
      <dgm:prSet/>
      <dgm:spPr/>
      <dgm:t>
        <a:bodyPr/>
        <a:lstStyle/>
        <a:p>
          <a:endParaRPr lang="en-US"/>
        </a:p>
      </dgm:t>
    </dgm:pt>
    <dgm:pt modelId="{20EC1D97-4ACB-40ED-B0A2-81E66D6C67E0}" type="sibTrans" cxnId="{C74C3617-9FBD-4002-B4D0-47D267505527}">
      <dgm:prSet/>
      <dgm:spPr/>
      <dgm:t>
        <a:bodyPr/>
        <a:lstStyle/>
        <a:p>
          <a:endParaRPr lang="en-US"/>
        </a:p>
      </dgm:t>
    </dgm:pt>
    <dgm:pt modelId="{A7C4B688-B1EB-4EE3-B411-6ABA77D5967A}">
      <dgm:prSet/>
      <dgm:spPr/>
      <dgm:t>
        <a:bodyPr/>
        <a:lstStyle/>
        <a:p>
          <a:r>
            <a:rPr lang="en-US"/>
            <a:t>Activate your environment </a:t>
          </a:r>
        </a:p>
      </dgm:t>
    </dgm:pt>
    <dgm:pt modelId="{8819F536-DFFD-463E-8FE6-C9A96C5E586F}" type="parTrans" cxnId="{179A0392-5908-494B-9329-0888AA6ED258}">
      <dgm:prSet/>
      <dgm:spPr/>
      <dgm:t>
        <a:bodyPr/>
        <a:lstStyle/>
        <a:p>
          <a:endParaRPr lang="en-US"/>
        </a:p>
      </dgm:t>
    </dgm:pt>
    <dgm:pt modelId="{D86E1D58-8C27-41D1-9ED0-C3E19899437F}" type="sibTrans" cxnId="{179A0392-5908-494B-9329-0888AA6ED258}">
      <dgm:prSet/>
      <dgm:spPr/>
      <dgm:t>
        <a:bodyPr/>
        <a:lstStyle/>
        <a:p>
          <a:endParaRPr lang="en-US"/>
        </a:p>
      </dgm:t>
    </dgm:pt>
    <dgm:pt modelId="{BA20EA66-8DE3-48F7-96E5-46D1FFF4C9F6}">
      <dgm:prSet/>
      <dgm:spPr/>
      <dgm:t>
        <a:bodyPr/>
        <a:lstStyle/>
        <a:p>
          <a:r>
            <a:rPr lang="en-US"/>
            <a:t>Run</a:t>
          </a:r>
        </a:p>
      </dgm:t>
    </dgm:pt>
    <dgm:pt modelId="{575C60E3-919B-470A-B7D6-9E28F4332239}" type="parTrans" cxnId="{169B142D-3C46-40CA-871E-F76B09C6B5E1}">
      <dgm:prSet/>
      <dgm:spPr/>
      <dgm:t>
        <a:bodyPr/>
        <a:lstStyle/>
        <a:p>
          <a:endParaRPr lang="en-US"/>
        </a:p>
      </dgm:t>
    </dgm:pt>
    <dgm:pt modelId="{1CFDDF0F-3B21-46AA-B2DC-3CFACFA85F01}" type="sibTrans" cxnId="{169B142D-3C46-40CA-871E-F76B09C6B5E1}">
      <dgm:prSet/>
      <dgm:spPr/>
      <dgm:t>
        <a:bodyPr/>
        <a:lstStyle/>
        <a:p>
          <a:endParaRPr lang="en-US"/>
        </a:p>
      </dgm:t>
    </dgm:pt>
    <dgm:pt modelId="{2B6F2DCE-C4FD-445F-82B7-3BB57634B640}">
      <dgm:prSet/>
      <dgm:spPr/>
      <dgm:t>
        <a:bodyPr/>
        <a:lstStyle/>
        <a:p>
          <a:r>
            <a:rPr lang="en-US"/>
            <a:t>Run Jupyter Notebook server</a:t>
          </a:r>
        </a:p>
      </dgm:t>
    </dgm:pt>
    <dgm:pt modelId="{4F5841A4-E0A1-44CE-9232-AB4D7D8A26C7}" type="parTrans" cxnId="{38CFE160-FC30-49D7-9CFC-F614D7D9CD26}">
      <dgm:prSet/>
      <dgm:spPr/>
      <dgm:t>
        <a:bodyPr/>
        <a:lstStyle/>
        <a:p>
          <a:endParaRPr lang="en-US"/>
        </a:p>
      </dgm:t>
    </dgm:pt>
    <dgm:pt modelId="{6DF471F6-201F-4E58-9E4C-2F2DD9F64408}" type="sibTrans" cxnId="{38CFE160-FC30-49D7-9CFC-F614D7D9CD26}">
      <dgm:prSet/>
      <dgm:spPr/>
      <dgm:t>
        <a:bodyPr/>
        <a:lstStyle/>
        <a:p>
          <a:endParaRPr lang="en-US"/>
        </a:p>
      </dgm:t>
    </dgm:pt>
    <dgm:pt modelId="{C8294963-C2CD-4B2B-8F2C-1B6B83401C18}">
      <dgm:prSet/>
      <dgm:spPr/>
      <dgm:t>
        <a:bodyPr/>
        <a:lstStyle/>
        <a:p>
          <a:r>
            <a:rPr lang="en-US"/>
            <a:t>Start</a:t>
          </a:r>
        </a:p>
      </dgm:t>
    </dgm:pt>
    <dgm:pt modelId="{D9879871-BA81-4217-B4DC-C21537AEA5B9}" type="parTrans" cxnId="{D96873E8-8C88-4239-93C4-954DB742BBAC}">
      <dgm:prSet/>
      <dgm:spPr/>
      <dgm:t>
        <a:bodyPr/>
        <a:lstStyle/>
        <a:p>
          <a:endParaRPr lang="en-US"/>
        </a:p>
      </dgm:t>
    </dgm:pt>
    <dgm:pt modelId="{6663F5A5-FA82-404D-A5CF-604123A87660}" type="sibTrans" cxnId="{D96873E8-8C88-4239-93C4-954DB742BBAC}">
      <dgm:prSet/>
      <dgm:spPr/>
      <dgm:t>
        <a:bodyPr/>
        <a:lstStyle/>
        <a:p>
          <a:endParaRPr lang="en-US"/>
        </a:p>
      </dgm:t>
    </dgm:pt>
    <dgm:pt modelId="{B8AC5568-4201-4B0E-A2A7-43464C03A30C}">
      <dgm:prSet/>
      <dgm:spPr/>
      <dgm:t>
        <a:bodyPr/>
        <a:lstStyle/>
        <a:p>
          <a:r>
            <a:rPr lang="en-US"/>
            <a:t>Start your python coding</a:t>
          </a:r>
        </a:p>
      </dgm:t>
    </dgm:pt>
    <dgm:pt modelId="{803A3DAA-B385-4BC7-A53A-54BC4EE53460}" type="parTrans" cxnId="{5F28D907-A97D-41D4-AB5B-0F5DB94ECFF1}">
      <dgm:prSet/>
      <dgm:spPr/>
      <dgm:t>
        <a:bodyPr/>
        <a:lstStyle/>
        <a:p>
          <a:endParaRPr lang="en-US"/>
        </a:p>
      </dgm:t>
    </dgm:pt>
    <dgm:pt modelId="{15807E0D-DD3D-4075-8AB6-A188AA48596E}" type="sibTrans" cxnId="{5F28D907-A97D-41D4-AB5B-0F5DB94ECFF1}">
      <dgm:prSet/>
      <dgm:spPr/>
      <dgm:t>
        <a:bodyPr/>
        <a:lstStyle/>
        <a:p>
          <a:endParaRPr lang="en-US"/>
        </a:p>
      </dgm:t>
    </dgm:pt>
    <dgm:pt modelId="{B5E94BBB-2A69-47D3-840E-25A3612F9E67}" type="pres">
      <dgm:prSet presAssocID="{14F75289-1862-4DDA-B8F6-96320A5B3911}" presName="Name0" presStyleCnt="0">
        <dgm:presLayoutVars>
          <dgm:dir/>
          <dgm:animLvl val="lvl"/>
          <dgm:resizeHandles val="exact"/>
        </dgm:presLayoutVars>
      </dgm:prSet>
      <dgm:spPr/>
    </dgm:pt>
    <dgm:pt modelId="{60FB81C6-8F53-4198-A728-EBC484F6CA07}" type="pres">
      <dgm:prSet presAssocID="{CA07D672-44CE-4323-B868-A23A0D488E2A}" presName="linNode" presStyleCnt="0"/>
      <dgm:spPr/>
    </dgm:pt>
    <dgm:pt modelId="{666AD4AD-1EBC-441F-9FB5-E8D4AA85AB1C}" type="pres">
      <dgm:prSet presAssocID="{CA07D672-44CE-4323-B868-A23A0D488E2A}" presName="parentText" presStyleLbl="alignNode1" presStyleIdx="0" presStyleCnt="5">
        <dgm:presLayoutVars>
          <dgm:chMax val="1"/>
          <dgm:bulletEnabled/>
        </dgm:presLayoutVars>
      </dgm:prSet>
      <dgm:spPr/>
    </dgm:pt>
    <dgm:pt modelId="{5EFBB587-42CE-4C28-B357-E1532324C8F7}" type="pres">
      <dgm:prSet presAssocID="{CA07D672-44CE-4323-B868-A23A0D488E2A}" presName="descendantText" presStyleLbl="alignAccFollowNode1" presStyleIdx="0" presStyleCnt="5">
        <dgm:presLayoutVars>
          <dgm:bulletEnabled/>
        </dgm:presLayoutVars>
      </dgm:prSet>
      <dgm:spPr/>
    </dgm:pt>
    <dgm:pt modelId="{5BB23614-44F9-4BB6-83EE-0805244A8F41}" type="pres">
      <dgm:prSet presAssocID="{EFF42CC1-DF2B-488A-A247-075649AE86D4}" presName="sp" presStyleCnt="0"/>
      <dgm:spPr/>
    </dgm:pt>
    <dgm:pt modelId="{E2442D80-499C-4065-A388-7A2A6E7B5924}" type="pres">
      <dgm:prSet presAssocID="{02DED7A4-D37C-4867-B9ED-2EA90AEC0872}" presName="linNode" presStyleCnt="0"/>
      <dgm:spPr/>
    </dgm:pt>
    <dgm:pt modelId="{276E12BD-D707-4736-8E3F-C83A706CB08A}" type="pres">
      <dgm:prSet presAssocID="{02DED7A4-D37C-4867-B9ED-2EA90AEC0872}" presName="parentText" presStyleLbl="alignNode1" presStyleIdx="1" presStyleCnt="5">
        <dgm:presLayoutVars>
          <dgm:chMax val="1"/>
          <dgm:bulletEnabled/>
        </dgm:presLayoutVars>
      </dgm:prSet>
      <dgm:spPr/>
    </dgm:pt>
    <dgm:pt modelId="{89F256C4-DCEF-4F47-A293-DB1D57CF9774}" type="pres">
      <dgm:prSet presAssocID="{02DED7A4-D37C-4867-B9ED-2EA90AEC0872}" presName="descendantText" presStyleLbl="alignAccFollowNode1" presStyleIdx="1" presStyleCnt="5">
        <dgm:presLayoutVars>
          <dgm:bulletEnabled/>
        </dgm:presLayoutVars>
      </dgm:prSet>
      <dgm:spPr/>
    </dgm:pt>
    <dgm:pt modelId="{518AEFF5-00BB-4DF1-A3B3-CA329E54130B}" type="pres">
      <dgm:prSet presAssocID="{3B872695-F5C2-4C0E-8D75-987EAD0AA65B}" presName="sp" presStyleCnt="0"/>
      <dgm:spPr/>
    </dgm:pt>
    <dgm:pt modelId="{FBF7DD35-57A4-4E49-BE53-8957D45CCE86}" type="pres">
      <dgm:prSet presAssocID="{255C7C1B-EE17-4EBB-8566-21D1A38EBA2B}" presName="linNode" presStyleCnt="0"/>
      <dgm:spPr/>
    </dgm:pt>
    <dgm:pt modelId="{0FD292FF-4D96-40A9-8128-7D066D309347}" type="pres">
      <dgm:prSet presAssocID="{255C7C1B-EE17-4EBB-8566-21D1A38EBA2B}" presName="parentText" presStyleLbl="alignNode1" presStyleIdx="2" presStyleCnt="5">
        <dgm:presLayoutVars>
          <dgm:chMax val="1"/>
          <dgm:bulletEnabled/>
        </dgm:presLayoutVars>
      </dgm:prSet>
      <dgm:spPr/>
    </dgm:pt>
    <dgm:pt modelId="{8E1862C7-9ADC-4255-91CE-554BCC59AE9E}" type="pres">
      <dgm:prSet presAssocID="{255C7C1B-EE17-4EBB-8566-21D1A38EBA2B}" presName="descendantText" presStyleLbl="alignAccFollowNode1" presStyleIdx="2" presStyleCnt="5">
        <dgm:presLayoutVars>
          <dgm:bulletEnabled/>
        </dgm:presLayoutVars>
      </dgm:prSet>
      <dgm:spPr/>
    </dgm:pt>
    <dgm:pt modelId="{589B0523-686D-4519-9D81-7F576A3B88B3}" type="pres">
      <dgm:prSet presAssocID="{20EC1D97-4ACB-40ED-B0A2-81E66D6C67E0}" presName="sp" presStyleCnt="0"/>
      <dgm:spPr/>
    </dgm:pt>
    <dgm:pt modelId="{94BE9A6C-B0F1-4F4B-B44E-EC175AEC6D17}" type="pres">
      <dgm:prSet presAssocID="{BA20EA66-8DE3-48F7-96E5-46D1FFF4C9F6}" presName="linNode" presStyleCnt="0"/>
      <dgm:spPr/>
    </dgm:pt>
    <dgm:pt modelId="{F166125A-5EE6-430F-A615-605761AAB17B}" type="pres">
      <dgm:prSet presAssocID="{BA20EA66-8DE3-48F7-96E5-46D1FFF4C9F6}" presName="parentText" presStyleLbl="alignNode1" presStyleIdx="3" presStyleCnt="5">
        <dgm:presLayoutVars>
          <dgm:chMax val="1"/>
          <dgm:bulletEnabled/>
        </dgm:presLayoutVars>
      </dgm:prSet>
      <dgm:spPr/>
    </dgm:pt>
    <dgm:pt modelId="{123AAC86-7043-4DCC-B68C-B5CFEB39F6A6}" type="pres">
      <dgm:prSet presAssocID="{BA20EA66-8DE3-48F7-96E5-46D1FFF4C9F6}" presName="descendantText" presStyleLbl="alignAccFollowNode1" presStyleIdx="3" presStyleCnt="5">
        <dgm:presLayoutVars>
          <dgm:bulletEnabled/>
        </dgm:presLayoutVars>
      </dgm:prSet>
      <dgm:spPr/>
    </dgm:pt>
    <dgm:pt modelId="{E25F0686-3808-4BB6-8537-BCFE80AC7711}" type="pres">
      <dgm:prSet presAssocID="{1CFDDF0F-3B21-46AA-B2DC-3CFACFA85F01}" presName="sp" presStyleCnt="0"/>
      <dgm:spPr/>
    </dgm:pt>
    <dgm:pt modelId="{9E23518F-3440-4762-9E40-654B025A8583}" type="pres">
      <dgm:prSet presAssocID="{C8294963-C2CD-4B2B-8F2C-1B6B83401C18}" presName="linNode" presStyleCnt="0"/>
      <dgm:spPr/>
    </dgm:pt>
    <dgm:pt modelId="{70D24FDC-D961-422F-AC45-312BB2BCE3D2}" type="pres">
      <dgm:prSet presAssocID="{C8294963-C2CD-4B2B-8F2C-1B6B83401C18}" presName="parentText" presStyleLbl="alignNode1" presStyleIdx="4" presStyleCnt="5">
        <dgm:presLayoutVars>
          <dgm:chMax val="1"/>
          <dgm:bulletEnabled/>
        </dgm:presLayoutVars>
      </dgm:prSet>
      <dgm:spPr/>
    </dgm:pt>
    <dgm:pt modelId="{7A92B002-19A5-4286-96FA-2599F72AE8ED}" type="pres">
      <dgm:prSet presAssocID="{C8294963-C2CD-4B2B-8F2C-1B6B83401C18}" presName="descendantText" presStyleLbl="alignAccFollowNode1" presStyleIdx="4" presStyleCnt="5">
        <dgm:presLayoutVars>
          <dgm:bulletEnabled/>
        </dgm:presLayoutVars>
      </dgm:prSet>
      <dgm:spPr/>
    </dgm:pt>
  </dgm:ptLst>
  <dgm:cxnLst>
    <dgm:cxn modelId="{0AEF4504-28E5-41A3-9904-0741546750BB}" type="presOf" srcId="{2B6F2DCE-C4FD-445F-82B7-3BB57634B640}" destId="{123AAC86-7043-4DCC-B68C-B5CFEB39F6A6}" srcOrd="0" destOrd="0" presId="urn:microsoft.com/office/officeart/2016/7/layout/VerticalSolidActionList"/>
    <dgm:cxn modelId="{5F28D907-A97D-41D4-AB5B-0F5DB94ECFF1}" srcId="{C8294963-C2CD-4B2B-8F2C-1B6B83401C18}" destId="{B8AC5568-4201-4B0E-A2A7-43464C03A30C}" srcOrd="0" destOrd="0" parTransId="{803A3DAA-B385-4BC7-A53A-54BC4EE53460}" sibTransId="{15807E0D-DD3D-4075-8AB6-A188AA48596E}"/>
    <dgm:cxn modelId="{39972C0E-5894-44BC-8C60-038AF4A730F9}" type="presOf" srcId="{2F582FC5-DAB6-432B-89CE-3EE2763EBAD4}" destId="{89F256C4-DCEF-4F47-A293-DB1D57CF9774}" srcOrd="0" destOrd="0" presId="urn:microsoft.com/office/officeart/2016/7/layout/VerticalSolidActionList"/>
    <dgm:cxn modelId="{BE825716-BB75-46E1-B60D-61752B788644}" srcId="{02DED7A4-D37C-4867-B9ED-2EA90AEC0872}" destId="{2F582FC5-DAB6-432B-89CE-3EE2763EBAD4}" srcOrd="0" destOrd="0" parTransId="{6BF2AA51-F6D7-4E9B-B0C2-C78F5EA156AB}" sibTransId="{7FADCE1F-8C6C-4EC2-A19F-26500FE95868}"/>
    <dgm:cxn modelId="{C74C3617-9FBD-4002-B4D0-47D267505527}" srcId="{14F75289-1862-4DDA-B8F6-96320A5B3911}" destId="{255C7C1B-EE17-4EBB-8566-21D1A38EBA2B}" srcOrd="2" destOrd="0" parTransId="{6812E5BE-EE88-4FC6-95E9-D08ACE3C8C30}" sibTransId="{20EC1D97-4ACB-40ED-B0A2-81E66D6C67E0}"/>
    <dgm:cxn modelId="{B088C417-282E-48B9-A7E4-9A83A6D4D4D0}" type="presOf" srcId="{A7C4B688-B1EB-4EE3-B411-6ABA77D5967A}" destId="{8E1862C7-9ADC-4255-91CE-554BCC59AE9E}" srcOrd="0" destOrd="0" presId="urn:microsoft.com/office/officeart/2016/7/layout/VerticalSolidActionList"/>
    <dgm:cxn modelId="{3FB10F1C-00D3-4A68-AB9B-9FF2D757267E}" type="presOf" srcId="{02DED7A4-D37C-4867-B9ED-2EA90AEC0872}" destId="{276E12BD-D707-4736-8E3F-C83A706CB08A}" srcOrd="0" destOrd="0" presId="urn:microsoft.com/office/officeart/2016/7/layout/VerticalSolidActionList"/>
    <dgm:cxn modelId="{169B142D-3C46-40CA-871E-F76B09C6B5E1}" srcId="{14F75289-1862-4DDA-B8F6-96320A5B3911}" destId="{BA20EA66-8DE3-48F7-96E5-46D1FFF4C9F6}" srcOrd="3" destOrd="0" parTransId="{575C60E3-919B-470A-B7D6-9E28F4332239}" sibTransId="{1CFDDF0F-3B21-46AA-B2DC-3CFACFA85F01}"/>
    <dgm:cxn modelId="{38CFE160-FC30-49D7-9CFC-F614D7D9CD26}" srcId="{BA20EA66-8DE3-48F7-96E5-46D1FFF4C9F6}" destId="{2B6F2DCE-C4FD-445F-82B7-3BB57634B640}" srcOrd="0" destOrd="0" parTransId="{4F5841A4-E0A1-44CE-9232-AB4D7D8A26C7}" sibTransId="{6DF471F6-201F-4E58-9E4C-2F2DD9F64408}"/>
    <dgm:cxn modelId="{3D87D54D-1E5B-4AA4-8223-161DFAF41C41}" type="presOf" srcId="{B8AC5568-4201-4B0E-A2A7-43464C03A30C}" destId="{7A92B002-19A5-4286-96FA-2599F72AE8ED}" srcOrd="0" destOrd="0" presId="urn:microsoft.com/office/officeart/2016/7/layout/VerticalSolidActionList"/>
    <dgm:cxn modelId="{A38D117E-E665-46B1-BE48-44BE106F8152}" type="presOf" srcId="{255C7C1B-EE17-4EBB-8566-21D1A38EBA2B}" destId="{0FD292FF-4D96-40A9-8128-7D066D309347}" srcOrd="0" destOrd="0" presId="urn:microsoft.com/office/officeart/2016/7/layout/VerticalSolidActionList"/>
    <dgm:cxn modelId="{179A0392-5908-494B-9329-0888AA6ED258}" srcId="{255C7C1B-EE17-4EBB-8566-21D1A38EBA2B}" destId="{A7C4B688-B1EB-4EE3-B411-6ABA77D5967A}" srcOrd="0" destOrd="0" parTransId="{8819F536-DFFD-463E-8FE6-C9A96C5E586F}" sibTransId="{D86E1D58-8C27-41D1-9ED0-C3E19899437F}"/>
    <dgm:cxn modelId="{B3BFC595-24D0-4F86-B4CE-B1992B00811A}" type="presOf" srcId="{14F75289-1862-4DDA-B8F6-96320A5B3911}" destId="{B5E94BBB-2A69-47D3-840E-25A3612F9E67}" srcOrd="0" destOrd="0" presId="urn:microsoft.com/office/officeart/2016/7/layout/VerticalSolidActionList"/>
    <dgm:cxn modelId="{FE520A9C-DE8B-4686-A6AE-D66E0AF9640D}" srcId="{14F75289-1862-4DDA-B8F6-96320A5B3911}" destId="{CA07D672-44CE-4323-B868-A23A0D488E2A}" srcOrd="0" destOrd="0" parTransId="{FB76A70E-3E92-47E1-A3FE-FDBE6C5DFBA1}" sibTransId="{EFF42CC1-DF2B-488A-A247-075649AE86D4}"/>
    <dgm:cxn modelId="{E0E10AA0-3EA8-4DBC-A794-FCD55CFAD083}" type="presOf" srcId="{BA20EA66-8DE3-48F7-96E5-46D1FFF4C9F6}" destId="{F166125A-5EE6-430F-A615-605761AAB17B}" srcOrd="0" destOrd="0" presId="urn:microsoft.com/office/officeart/2016/7/layout/VerticalSolidActionList"/>
    <dgm:cxn modelId="{16F5B5A3-A2C6-478D-B13E-8FAD8ADF9DCD}" type="presOf" srcId="{C8294963-C2CD-4B2B-8F2C-1B6B83401C18}" destId="{70D24FDC-D961-422F-AC45-312BB2BCE3D2}" srcOrd="0" destOrd="0" presId="urn:microsoft.com/office/officeart/2016/7/layout/VerticalSolidActionList"/>
    <dgm:cxn modelId="{09CDB0D0-1CF9-4ACA-911F-CF27E9973D0B}" type="presOf" srcId="{D1A33E26-AC5E-464A-B807-F1CAD5F75B35}" destId="{5EFBB587-42CE-4C28-B357-E1532324C8F7}" srcOrd="0" destOrd="0" presId="urn:microsoft.com/office/officeart/2016/7/layout/VerticalSolidActionList"/>
    <dgm:cxn modelId="{D96873E8-8C88-4239-93C4-954DB742BBAC}" srcId="{14F75289-1862-4DDA-B8F6-96320A5B3911}" destId="{C8294963-C2CD-4B2B-8F2C-1B6B83401C18}" srcOrd="4" destOrd="0" parTransId="{D9879871-BA81-4217-B4DC-C21537AEA5B9}" sibTransId="{6663F5A5-FA82-404D-A5CF-604123A87660}"/>
    <dgm:cxn modelId="{CE1186E9-3ED6-494F-922D-399194CF5A08}" type="presOf" srcId="{CA07D672-44CE-4323-B868-A23A0D488E2A}" destId="{666AD4AD-1EBC-441F-9FB5-E8D4AA85AB1C}" srcOrd="0" destOrd="0" presId="urn:microsoft.com/office/officeart/2016/7/layout/VerticalSolidActionList"/>
    <dgm:cxn modelId="{32ADA4EE-226C-41FA-9D01-D840B5CD3A5A}" srcId="{14F75289-1862-4DDA-B8F6-96320A5B3911}" destId="{02DED7A4-D37C-4867-B9ED-2EA90AEC0872}" srcOrd="1" destOrd="0" parTransId="{681DA971-AE5F-4037-BC5C-37D074AB583B}" sibTransId="{3B872695-F5C2-4C0E-8D75-987EAD0AA65B}"/>
    <dgm:cxn modelId="{1A77FCF5-7D79-4D12-9282-B2DA608F0108}" srcId="{CA07D672-44CE-4323-B868-A23A0D488E2A}" destId="{D1A33E26-AC5E-464A-B807-F1CAD5F75B35}" srcOrd="0" destOrd="0" parTransId="{83FF8954-DBEF-434F-9ECD-9BE9CA94F9D1}" sibTransId="{AC5E26BF-70A5-458A-B9F8-C1B62A58F87D}"/>
    <dgm:cxn modelId="{FF64022B-57B5-4017-90BF-0FF7774C2A5F}" type="presParOf" srcId="{B5E94BBB-2A69-47D3-840E-25A3612F9E67}" destId="{60FB81C6-8F53-4198-A728-EBC484F6CA07}" srcOrd="0" destOrd="0" presId="urn:microsoft.com/office/officeart/2016/7/layout/VerticalSolidActionList"/>
    <dgm:cxn modelId="{DBA4FED8-608F-4462-916A-836454649B95}" type="presParOf" srcId="{60FB81C6-8F53-4198-A728-EBC484F6CA07}" destId="{666AD4AD-1EBC-441F-9FB5-E8D4AA85AB1C}" srcOrd="0" destOrd="0" presId="urn:microsoft.com/office/officeart/2016/7/layout/VerticalSolidActionList"/>
    <dgm:cxn modelId="{9B6BAA67-6ED2-44DF-9F42-D46979C9F44E}" type="presParOf" srcId="{60FB81C6-8F53-4198-A728-EBC484F6CA07}" destId="{5EFBB587-42CE-4C28-B357-E1532324C8F7}" srcOrd="1" destOrd="0" presId="urn:microsoft.com/office/officeart/2016/7/layout/VerticalSolidActionList"/>
    <dgm:cxn modelId="{CEA1B763-F13E-4796-8326-C3B1EFA05140}" type="presParOf" srcId="{B5E94BBB-2A69-47D3-840E-25A3612F9E67}" destId="{5BB23614-44F9-4BB6-83EE-0805244A8F41}" srcOrd="1" destOrd="0" presId="urn:microsoft.com/office/officeart/2016/7/layout/VerticalSolidActionList"/>
    <dgm:cxn modelId="{64CD8CC0-D000-4B37-9AA1-564A82C6F0C1}" type="presParOf" srcId="{B5E94BBB-2A69-47D3-840E-25A3612F9E67}" destId="{E2442D80-499C-4065-A388-7A2A6E7B5924}" srcOrd="2" destOrd="0" presId="urn:microsoft.com/office/officeart/2016/7/layout/VerticalSolidActionList"/>
    <dgm:cxn modelId="{12884F5D-A8CD-435C-8232-DB15B3EB92FD}" type="presParOf" srcId="{E2442D80-499C-4065-A388-7A2A6E7B5924}" destId="{276E12BD-D707-4736-8E3F-C83A706CB08A}" srcOrd="0" destOrd="0" presId="urn:microsoft.com/office/officeart/2016/7/layout/VerticalSolidActionList"/>
    <dgm:cxn modelId="{70DCF80D-811C-4DC1-A9A2-8B57ADA34EB5}" type="presParOf" srcId="{E2442D80-499C-4065-A388-7A2A6E7B5924}" destId="{89F256C4-DCEF-4F47-A293-DB1D57CF9774}" srcOrd="1" destOrd="0" presId="urn:microsoft.com/office/officeart/2016/7/layout/VerticalSolidActionList"/>
    <dgm:cxn modelId="{260FBEF0-2D10-4260-8A96-CCFDA3E8F963}" type="presParOf" srcId="{B5E94BBB-2A69-47D3-840E-25A3612F9E67}" destId="{518AEFF5-00BB-4DF1-A3B3-CA329E54130B}" srcOrd="3" destOrd="0" presId="urn:microsoft.com/office/officeart/2016/7/layout/VerticalSolidActionList"/>
    <dgm:cxn modelId="{9C02969D-8730-4E6E-9C62-D0D879765A51}" type="presParOf" srcId="{B5E94BBB-2A69-47D3-840E-25A3612F9E67}" destId="{FBF7DD35-57A4-4E49-BE53-8957D45CCE86}" srcOrd="4" destOrd="0" presId="urn:microsoft.com/office/officeart/2016/7/layout/VerticalSolidActionList"/>
    <dgm:cxn modelId="{DAE590AB-0220-4E21-99AE-D298DD57F2DD}" type="presParOf" srcId="{FBF7DD35-57A4-4E49-BE53-8957D45CCE86}" destId="{0FD292FF-4D96-40A9-8128-7D066D309347}" srcOrd="0" destOrd="0" presId="urn:microsoft.com/office/officeart/2016/7/layout/VerticalSolidActionList"/>
    <dgm:cxn modelId="{3E36AB77-7A78-4350-95E8-84101DED301A}" type="presParOf" srcId="{FBF7DD35-57A4-4E49-BE53-8957D45CCE86}" destId="{8E1862C7-9ADC-4255-91CE-554BCC59AE9E}" srcOrd="1" destOrd="0" presId="urn:microsoft.com/office/officeart/2016/7/layout/VerticalSolidActionList"/>
    <dgm:cxn modelId="{0948DE8D-AB78-4517-A084-A28E8966D84F}" type="presParOf" srcId="{B5E94BBB-2A69-47D3-840E-25A3612F9E67}" destId="{589B0523-686D-4519-9D81-7F576A3B88B3}" srcOrd="5" destOrd="0" presId="urn:microsoft.com/office/officeart/2016/7/layout/VerticalSolidActionList"/>
    <dgm:cxn modelId="{C10D3494-F68E-4AC3-8B54-4BCDBFF6B83B}" type="presParOf" srcId="{B5E94BBB-2A69-47D3-840E-25A3612F9E67}" destId="{94BE9A6C-B0F1-4F4B-B44E-EC175AEC6D17}" srcOrd="6" destOrd="0" presId="urn:microsoft.com/office/officeart/2016/7/layout/VerticalSolidActionList"/>
    <dgm:cxn modelId="{76E01DEA-6101-444B-B176-2F0EB13E7115}" type="presParOf" srcId="{94BE9A6C-B0F1-4F4B-B44E-EC175AEC6D17}" destId="{F166125A-5EE6-430F-A615-605761AAB17B}" srcOrd="0" destOrd="0" presId="urn:microsoft.com/office/officeart/2016/7/layout/VerticalSolidActionList"/>
    <dgm:cxn modelId="{6E3BC3AA-DA6A-4C25-AA51-5A7831F425AC}" type="presParOf" srcId="{94BE9A6C-B0F1-4F4B-B44E-EC175AEC6D17}" destId="{123AAC86-7043-4DCC-B68C-B5CFEB39F6A6}" srcOrd="1" destOrd="0" presId="urn:microsoft.com/office/officeart/2016/7/layout/VerticalSolidActionList"/>
    <dgm:cxn modelId="{88534975-3370-4E2B-84C8-23DB9E3E225F}" type="presParOf" srcId="{B5E94BBB-2A69-47D3-840E-25A3612F9E67}" destId="{E25F0686-3808-4BB6-8537-BCFE80AC7711}" srcOrd="7" destOrd="0" presId="urn:microsoft.com/office/officeart/2016/7/layout/VerticalSolidActionList"/>
    <dgm:cxn modelId="{23A6A660-8840-4F16-85ED-FC3DCDBA8D6F}" type="presParOf" srcId="{B5E94BBB-2A69-47D3-840E-25A3612F9E67}" destId="{9E23518F-3440-4762-9E40-654B025A8583}" srcOrd="8" destOrd="0" presId="urn:microsoft.com/office/officeart/2016/7/layout/VerticalSolidActionList"/>
    <dgm:cxn modelId="{1C679FEB-7EB4-4B4B-8797-0AEEB9351E00}" type="presParOf" srcId="{9E23518F-3440-4762-9E40-654B025A8583}" destId="{70D24FDC-D961-422F-AC45-312BB2BCE3D2}" srcOrd="0" destOrd="0" presId="urn:microsoft.com/office/officeart/2016/7/layout/VerticalSolidActionList"/>
    <dgm:cxn modelId="{64773FB5-8A20-4713-B875-F834B70D8F0D}" type="presParOf" srcId="{9E23518F-3440-4762-9E40-654B025A8583}" destId="{7A92B002-19A5-4286-96FA-2599F72AE8ED}"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F5A960-0C92-4154-9C7A-67C43809AA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065128-7F45-4FA1-BE08-75F73410E66A}">
      <dgm:prSet/>
      <dgm:spPr/>
      <dgm:t>
        <a:bodyPr/>
        <a:lstStyle/>
        <a:p>
          <a:pPr>
            <a:lnSpc>
              <a:spcPct val="100000"/>
            </a:lnSpc>
          </a:pPr>
          <a:r>
            <a:rPr lang="en-US" dirty="0"/>
            <a:t>Python is a general purpose, dynamic, high level and interpreted programming language. It supports Object Oriented programming approach to develop applications. It is simple and easy to learn and provides lots of high-level data structures.</a:t>
          </a:r>
        </a:p>
      </dgm:t>
    </dgm:pt>
    <dgm:pt modelId="{F6FAE2F8-DF21-462B-98BB-DB8C732A420C}" type="parTrans" cxnId="{569B69BE-DD39-4B01-AA02-58E5E4DDE716}">
      <dgm:prSet/>
      <dgm:spPr/>
      <dgm:t>
        <a:bodyPr/>
        <a:lstStyle/>
        <a:p>
          <a:endParaRPr lang="en-US"/>
        </a:p>
      </dgm:t>
    </dgm:pt>
    <dgm:pt modelId="{3040AA69-227C-459F-AB50-7EAE2132DF7F}" type="sibTrans" cxnId="{569B69BE-DD39-4B01-AA02-58E5E4DDE716}">
      <dgm:prSet/>
      <dgm:spPr/>
      <dgm:t>
        <a:bodyPr/>
        <a:lstStyle/>
        <a:p>
          <a:endParaRPr lang="en-US"/>
        </a:p>
      </dgm:t>
    </dgm:pt>
    <dgm:pt modelId="{5AA2A073-B636-4BF0-BD0E-48E40E677A99}">
      <dgm:prSet/>
      <dgm:spPr/>
      <dgm:t>
        <a:bodyPr/>
        <a:lstStyle/>
        <a:p>
          <a:pPr>
            <a:lnSpc>
              <a:spcPct val="100000"/>
            </a:lnSpc>
          </a:pPr>
          <a:r>
            <a:rPr lang="en-US" dirty="0"/>
            <a:t>Python is easy to learn yet powerful and versatile scripting language which makes it attractive for Application Development.</a:t>
          </a:r>
        </a:p>
      </dgm:t>
    </dgm:pt>
    <dgm:pt modelId="{6853EA99-FE2D-49D7-A74F-F0A75FD5F77D}" type="parTrans" cxnId="{44E868A5-D639-4999-97E2-0A93CC6EEAE4}">
      <dgm:prSet/>
      <dgm:spPr/>
      <dgm:t>
        <a:bodyPr/>
        <a:lstStyle/>
        <a:p>
          <a:endParaRPr lang="en-US"/>
        </a:p>
      </dgm:t>
    </dgm:pt>
    <dgm:pt modelId="{DED8C136-E3BB-4822-99F4-AAA3A8B08124}" type="sibTrans" cxnId="{44E868A5-D639-4999-97E2-0A93CC6EEAE4}">
      <dgm:prSet/>
      <dgm:spPr/>
      <dgm:t>
        <a:bodyPr/>
        <a:lstStyle/>
        <a:p>
          <a:endParaRPr lang="en-US"/>
        </a:p>
      </dgm:t>
    </dgm:pt>
    <dgm:pt modelId="{85284334-FA04-413F-A29B-DD5C7A71EFC6}">
      <dgm:prSet/>
      <dgm:spPr/>
      <dgm:t>
        <a:bodyPr/>
        <a:lstStyle/>
        <a:p>
          <a:pPr>
            <a:lnSpc>
              <a:spcPct val="100000"/>
            </a:lnSpc>
          </a:pPr>
          <a:r>
            <a:rPr lang="en-US" dirty="0"/>
            <a:t>Python's syntax and dynamic typing with its interpreted nature, makes it an ideal language for scripting and rapid application development.</a:t>
          </a:r>
        </a:p>
      </dgm:t>
    </dgm:pt>
    <dgm:pt modelId="{538E5146-2966-4DD8-B6CD-99878E89CE54}" type="parTrans" cxnId="{B81F2A53-5085-48AE-920D-1D92618FBD23}">
      <dgm:prSet/>
      <dgm:spPr/>
      <dgm:t>
        <a:bodyPr/>
        <a:lstStyle/>
        <a:p>
          <a:endParaRPr lang="en-US"/>
        </a:p>
      </dgm:t>
    </dgm:pt>
    <dgm:pt modelId="{5BC7E090-D35A-48BF-8AFE-C806E4B6A62E}" type="sibTrans" cxnId="{B81F2A53-5085-48AE-920D-1D92618FBD23}">
      <dgm:prSet/>
      <dgm:spPr/>
      <dgm:t>
        <a:bodyPr/>
        <a:lstStyle/>
        <a:p>
          <a:endParaRPr lang="en-US"/>
        </a:p>
      </dgm:t>
    </dgm:pt>
    <dgm:pt modelId="{F0F2C9A3-379F-45D2-9748-615608BD80B9}">
      <dgm:prSet/>
      <dgm:spPr/>
      <dgm:t>
        <a:bodyPr/>
        <a:lstStyle/>
        <a:p>
          <a:pPr>
            <a:lnSpc>
              <a:spcPct val="100000"/>
            </a:lnSpc>
          </a:pPr>
          <a:r>
            <a:rPr lang="en-US" dirty="0"/>
            <a:t>Python supports multiple programming pattern, including object oriented, imperative and functional or procedural programming styles.</a:t>
          </a:r>
        </a:p>
      </dgm:t>
    </dgm:pt>
    <dgm:pt modelId="{7D30A8B3-3275-4680-AFE1-D821FF14DACC}" type="parTrans" cxnId="{F016ADAF-C913-4D75-A309-BA84AF5EDB6F}">
      <dgm:prSet/>
      <dgm:spPr/>
      <dgm:t>
        <a:bodyPr/>
        <a:lstStyle/>
        <a:p>
          <a:endParaRPr lang="en-US"/>
        </a:p>
      </dgm:t>
    </dgm:pt>
    <dgm:pt modelId="{09C59677-C52F-419C-8A6E-9E08B355D678}" type="sibTrans" cxnId="{F016ADAF-C913-4D75-A309-BA84AF5EDB6F}">
      <dgm:prSet/>
      <dgm:spPr/>
      <dgm:t>
        <a:bodyPr/>
        <a:lstStyle/>
        <a:p>
          <a:endParaRPr lang="en-US"/>
        </a:p>
      </dgm:t>
    </dgm:pt>
    <dgm:pt modelId="{599A7E1E-C7AC-4840-B30D-4BE8FE81CAAD}" type="pres">
      <dgm:prSet presAssocID="{FEF5A960-0C92-4154-9C7A-67C43809AAC5}" presName="root" presStyleCnt="0">
        <dgm:presLayoutVars>
          <dgm:dir/>
          <dgm:resizeHandles val="exact"/>
        </dgm:presLayoutVars>
      </dgm:prSet>
      <dgm:spPr/>
    </dgm:pt>
    <dgm:pt modelId="{A2C769CC-F702-4950-96F6-A5739513B698}" type="pres">
      <dgm:prSet presAssocID="{DE065128-7F45-4FA1-BE08-75F73410E66A}" presName="compNode" presStyleCnt="0"/>
      <dgm:spPr/>
    </dgm:pt>
    <dgm:pt modelId="{7FD5A5B1-D172-46EA-A350-B8F7A668C297}" type="pres">
      <dgm:prSet presAssocID="{DE065128-7F45-4FA1-BE08-75F73410E66A}" presName="bgRect" presStyleLbl="bgShp" presStyleIdx="0" presStyleCnt="4"/>
      <dgm:spPr/>
    </dgm:pt>
    <dgm:pt modelId="{6AB3129D-2483-4ABB-B4A9-CEEF6C0F651C}" type="pres">
      <dgm:prSet presAssocID="{DE065128-7F45-4FA1-BE08-75F73410E66A}"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cket knife"/>
        </a:ext>
      </dgm:extLst>
    </dgm:pt>
    <dgm:pt modelId="{185BEC81-EC07-4471-97BE-105419A5D314}" type="pres">
      <dgm:prSet presAssocID="{DE065128-7F45-4FA1-BE08-75F73410E66A}" presName="spaceRect" presStyleCnt="0"/>
      <dgm:spPr/>
    </dgm:pt>
    <dgm:pt modelId="{CAEE8070-FA32-4166-BD09-95A34E3D47A0}" type="pres">
      <dgm:prSet presAssocID="{DE065128-7F45-4FA1-BE08-75F73410E66A}" presName="parTx" presStyleLbl="revTx" presStyleIdx="0" presStyleCnt="4">
        <dgm:presLayoutVars>
          <dgm:chMax val="0"/>
          <dgm:chPref val="0"/>
        </dgm:presLayoutVars>
      </dgm:prSet>
      <dgm:spPr/>
    </dgm:pt>
    <dgm:pt modelId="{3A9B8095-55A4-49FC-806A-DBF596DF9E10}" type="pres">
      <dgm:prSet presAssocID="{3040AA69-227C-459F-AB50-7EAE2132DF7F}" presName="sibTrans" presStyleCnt="0"/>
      <dgm:spPr/>
    </dgm:pt>
    <dgm:pt modelId="{B6B6E5DE-9C09-47E2-8D4A-C3E83C4DFBFD}" type="pres">
      <dgm:prSet presAssocID="{5AA2A073-B636-4BF0-BD0E-48E40E677A99}" presName="compNode" presStyleCnt="0"/>
      <dgm:spPr/>
    </dgm:pt>
    <dgm:pt modelId="{25661F91-C062-48EF-B085-4D280746C600}" type="pres">
      <dgm:prSet presAssocID="{5AA2A073-B636-4BF0-BD0E-48E40E677A99}" presName="bgRect" presStyleLbl="bgShp" presStyleIdx="1" presStyleCnt="4"/>
      <dgm:spPr/>
    </dgm:pt>
    <dgm:pt modelId="{06ED538D-2E5F-454B-9EE1-C47A37298CDD}" type="pres">
      <dgm:prSet presAssocID="{5AA2A073-B636-4BF0-BD0E-48E40E677A99}"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DAC37D7-8A1D-493B-9799-88508B901A52}" type="pres">
      <dgm:prSet presAssocID="{5AA2A073-B636-4BF0-BD0E-48E40E677A99}" presName="spaceRect" presStyleCnt="0"/>
      <dgm:spPr/>
    </dgm:pt>
    <dgm:pt modelId="{AB1C1D83-8048-48A3-8C9C-5BADAD06B483}" type="pres">
      <dgm:prSet presAssocID="{5AA2A073-B636-4BF0-BD0E-48E40E677A99}" presName="parTx" presStyleLbl="revTx" presStyleIdx="1" presStyleCnt="4">
        <dgm:presLayoutVars>
          <dgm:chMax val="0"/>
          <dgm:chPref val="0"/>
        </dgm:presLayoutVars>
      </dgm:prSet>
      <dgm:spPr/>
    </dgm:pt>
    <dgm:pt modelId="{25E3FF70-1E3B-454C-9AB5-B01337DDCA3F}" type="pres">
      <dgm:prSet presAssocID="{DED8C136-E3BB-4822-99F4-AAA3A8B08124}" presName="sibTrans" presStyleCnt="0"/>
      <dgm:spPr/>
    </dgm:pt>
    <dgm:pt modelId="{BB9C71A3-CBC4-4A0B-AEEE-82967F5258AA}" type="pres">
      <dgm:prSet presAssocID="{85284334-FA04-413F-A29B-DD5C7A71EFC6}" presName="compNode" presStyleCnt="0"/>
      <dgm:spPr/>
    </dgm:pt>
    <dgm:pt modelId="{B6AA3560-C990-496E-9362-BAD92FAD6A2F}" type="pres">
      <dgm:prSet presAssocID="{85284334-FA04-413F-A29B-DD5C7A71EFC6}" presName="bgRect" presStyleLbl="bgShp" presStyleIdx="2" presStyleCnt="4"/>
      <dgm:spPr/>
    </dgm:pt>
    <dgm:pt modelId="{7B19E5AA-76F5-4592-A675-174424CE0585}" type="pres">
      <dgm:prSet presAssocID="{85284334-FA04-413F-A29B-DD5C7A71EFC6}"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429215A3-0945-4D97-9C02-99A925CBBBFC}" type="pres">
      <dgm:prSet presAssocID="{85284334-FA04-413F-A29B-DD5C7A71EFC6}" presName="spaceRect" presStyleCnt="0"/>
      <dgm:spPr/>
    </dgm:pt>
    <dgm:pt modelId="{5D32C1C6-E94F-497C-9DCB-6868A4E2459E}" type="pres">
      <dgm:prSet presAssocID="{85284334-FA04-413F-A29B-DD5C7A71EFC6}" presName="parTx" presStyleLbl="revTx" presStyleIdx="2" presStyleCnt="4">
        <dgm:presLayoutVars>
          <dgm:chMax val="0"/>
          <dgm:chPref val="0"/>
        </dgm:presLayoutVars>
      </dgm:prSet>
      <dgm:spPr/>
    </dgm:pt>
    <dgm:pt modelId="{497BE664-9D7E-4C64-8B09-FE588E89B40D}" type="pres">
      <dgm:prSet presAssocID="{5BC7E090-D35A-48BF-8AFE-C806E4B6A62E}" presName="sibTrans" presStyleCnt="0"/>
      <dgm:spPr/>
    </dgm:pt>
    <dgm:pt modelId="{7827420E-EBE9-497F-ADED-10116E118A7E}" type="pres">
      <dgm:prSet presAssocID="{F0F2C9A3-379F-45D2-9748-615608BD80B9}" presName="compNode" presStyleCnt="0"/>
      <dgm:spPr/>
    </dgm:pt>
    <dgm:pt modelId="{6249EC06-9053-4D39-9B60-E9DF59AA714F}" type="pres">
      <dgm:prSet presAssocID="{F0F2C9A3-379F-45D2-9748-615608BD80B9}" presName="bgRect" presStyleLbl="bgShp" presStyleIdx="3" presStyleCnt="4"/>
      <dgm:spPr/>
    </dgm:pt>
    <dgm:pt modelId="{F714BDE3-DA34-4B90-BC18-224BD77DB59D}" type="pres">
      <dgm:prSet presAssocID="{F0F2C9A3-379F-45D2-9748-615608BD80B9}" presName="iconRect" presStyleLbl="node1" presStyleIdx="3" presStyleCnt="4"/>
      <dgm:spPr>
        <a:blipFill rotWithShape="1">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2780C03D-4B57-4D90-9AF7-AA840BC1546A}" type="pres">
      <dgm:prSet presAssocID="{F0F2C9A3-379F-45D2-9748-615608BD80B9}" presName="spaceRect" presStyleCnt="0"/>
      <dgm:spPr/>
    </dgm:pt>
    <dgm:pt modelId="{F564E4C7-D978-4787-A711-0EE6963AA5BD}" type="pres">
      <dgm:prSet presAssocID="{F0F2C9A3-379F-45D2-9748-615608BD80B9}" presName="parTx" presStyleLbl="revTx" presStyleIdx="3" presStyleCnt="4">
        <dgm:presLayoutVars>
          <dgm:chMax val="0"/>
          <dgm:chPref val="0"/>
        </dgm:presLayoutVars>
      </dgm:prSet>
      <dgm:spPr/>
    </dgm:pt>
  </dgm:ptLst>
  <dgm:cxnLst>
    <dgm:cxn modelId="{F943E516-DAC2-495B-9F84-C8953AB3C418}" type="presOf" srcId="{DE065128-7F45-4FA1-BE08-75F73410E66A}" destId="{CAEE8070-FA32-4166-BD09-95A34E3D47A0}" srcOrd="0" destOrd="0" presId="urn:microsoft.com/office/officeart/2018/2/layout/IconVerticalSolidList"/>
    <dgm:cxn modelId="{C511FF2C-3A88-4251-BA3E-B9E5E0BC1CE3}" type="presOf" srcId="{5AA2A073-B636-4BF0-BD0E-48E40E677A99}" destId="{AB1C1D83-8048-48A3-8C9C-5BADAD06B483}" srcOrd="0" destOrd="0" presId="urn:microsoft.com/office/officeart/2018/2/layout/IconVerticalSolidList"/>
    <dgm:cxn modelId="{EADE0039-E45B-4588-BDB1-F323DCF36B0D}" type="presOf" srcId="{FEF5A960-0C92-4154-9C7A-67C43809AAC5}" destId="{599A7E1E-C7AC-4840-B30D-4BE8FE81CAAD}" srcOrd="0" destOrd="0" presId="urn:microsoft.com/office/officeart/2018/2/layout/IconVerticalSolidList"/>
    <dgm:cxn modelId="{8B1D5B47-926A-44E5-99B3-131F270D8306}" type="presOf" srcId="{F0F2C9A3-379F-45D2-9748-615608BD80B9}" destId="{F564E4C7-D978-4787-A711-0EE6963AA5BD}" srcOrd="0" destOrd="0" presId="urn:microsoft.com/office/officeart/2018/2/layout/IconVerticalSolidList"/>
    <dgm:cxn modelId="{B81F2A53-5085-48AE-920D-1D92618FBD23}" srcId="{FEF5A960-0C92-4154-9C7A-67C43809AAC5}" destId="{85284334-FA04-413F-A29B-DD5C7A71EFC6}" srcOrd="2" destOrd="0" parTransId="{538E5146-2966-4DD8-B6CD-99878E89CE54}" sibTransId="{5BC7E090-D35A-48BF-8AFE-C806E4B6A62E}"/>
    <dgm:cxn modelId="{44E868A5-D639-4999-97E2-0A93CC6EEAE4}" srcId="{FEF5A960-0C92-4154-9C7A-67C43809AAC5}" destId="{5AA2A073-B636-4BF0-BD0E-48E40E677A99}" srcOrd="1" destOrd="0" parTransId="{6853EA99-FE2D-49D7-A74F-F0A75FD5F77D}" sibTransId="{DED8C136-E3BB-4822-99F4-AAA3A8B08124}"/>
    <dgm:cxn modelId="{F016ADAF-C913-4D75-A309-BA84AF5EDB6F}" srcId="{FEF5A960-0C92-4154-9C7A-67C43809AAC5}" destId="{F0F2C9A3-379F-45D2-9748-615608BD80B9}" srcOrd="3" destOrd="0" parTransId="{7D30A8B3-3275-4680-AFE1-D821FF14DACC}" sibTransId="{09C59677-C52F-419C-8A6E-9E08B355D678}"/>
    <dgm:cxn modelId="{569B69BE-DD39-4B01-AA02-58E5E4DDE716}" srcId="{FEF5A960-0C92-4154-9C7A-67C43809AAC5}" destId="{DE065128-7F45-4FA1-BE08-75F73410E66A}" srcOrd="0" destOrd="0" parTransId="{F6FAE2F8-DF21-462B-98BB-DB8C732A420C}" sibTransId="{3040AA69-227C-459F-AB50-7EAE2132DF7F}"/>
    <dgm:cxn modelId="{829D63F5-4534-4053-B378-9FAD69E72476}" type="presOf" srcId="{85284334-FA04-413F-A29B-DD5C7A71EFC6}" destId="{5D32C1C6-E94F-497C-9DCB-6868A4E2459E}" srcOrd="0" destOrd="0" presId="urn:microsoft.com/office/officeart/2018/2/layout/IconVerticalSolidList"/>
    <dgm:cxn modelId="{BA429254-7BE8-4704-97FF-D31B639B5E0B}" type="presParOf" srcId="{599A7E1E-C7AC-4840-B30D-4BE8FE81CAAD}" destId="{A2C769CC-F702-4950-96F6-A5739513B698}" srcOrd="0" destOrd="0" presId="urn:microsoft.com/office/officeart/2018/2/layout/IconVerticalSolidList"/>
    <dgm:cxn modelId="{2813ADAF-BDAC-4693-AB4B-3E26A4432242}" type="presParOf" srcId="{A2C769CC-F702-4950-96F6-A5739513B698}" destId="{7FD5A5B1-D172-46EA-A350-B8F7A668C297}" srcOrd="0" destOrd="0" presId="urn:microsoft.com/office/officeart/2018/2/layout/IconVerticalSolidList"/>
    <dgm:cxn modelId="{3959DA8B-EDF5-4F0F-A96C-503A113C3395}" type="presParOf" srcId="{A2C769CC-F702-4950-96F6-A5739513B698}" destId="{6AB3129D-2483-4ABB-B4A9-CEEF6C0F651C}" srcOrd="1" destOrd="0" presId="urn:microsoft.com/office/officeart/2018/2/layout/IconVerticalSolidList"/>
    <dgm:cxn modelId="{84AD98F7-9306-4429-A5EE-A48893469884}" type="presParOf" srcId="{A2C769CC-F702-4950-96F6-A5739513B698}" destId="{185BEC81-EC07-4471-97BE-105419A5D314}" srcOrd="2" destOrd="0" presId="urn:microsoft.com/office/officeart/2018/2/layout/IconVerticalSolidList"/>
    <dgm:cxn modelId="{3A8B1EC7-EBE2-480B-ABC0-5AB8116BE58C}" type="presParOf" srcId="{A2C769CC-F702-4950-96F6-A5739513B698}" destId="{CAEE8070-FA32-4166-BD09-95A34E3D47A0}" srcOrd="3" destOrd="0" presId="urn:microsoft.com/office/officeart/2018/2/layout/IconVerticalSolidList"/>
    <dgm:cxn modelId="{A8D0BC87-12DD-4A29-846C-C39572F10CAA}" type="presParOf" srcId="{599A7E1E-C7AC-4840-B30D-4BE8FE81CAAD}" destId="{3A9B8095-55A4-49FC-806A-DBF596DF9E10}" srcOrd="1" destOrd="0" presId="urn:microsoft.com/office/officeart/2018/2/layout/IconVerticalSolidList"/>
    <dgm:cxn modelId="{8EC0CFBA-806E-4468-AD1A-15A2112114D3}" type="presParOf" srcId="{599A7E1E-C7AC-4840-B30D-4BE8FE81CAAD}" destId="{B6B6E5DE-9C09-47E2-8D4A-C3E83C4DFBFD}" srcOrd="2" destOrd="0" presId="urn:microsoft.com/office/officeart/2018/2/layout/IconVerticalSolidList"/>
    <dgm:cxn modelId="{A2162C38-8A87-45F1-8C00-B3968F86B1D9}" type="presParOf" srcId="{B6B6E5DE-9C09-47E2-8D4A-C3E83C4DFBFD}" destId="{25661F91-C062-48EF-B085-4D280746C600}" srcOrd="0" destOrd="0" presId="urn:microsoft.com/office/officeart/2018/2/layout/IconVerticalSolidList"/>
    <dgm:cxn modelId="{F15E32CA-BFC9-4DED-AAA2-41491DEB7369}" type="presParOf" srcId="{B6B6E5DE-9C09-47E2-8D4A-C3E83C4DFBFD}" destId="{06ED538D-2E5F-454B-9EE1-C47A37298CDD}" srcOrd="1" destOrd="0" presId="urn:microsoft.com/office/officeart/2018/2/layout/IconVerticalSolidList"/>
    <dgm:cxn modelId="{242764E4-D32E-474D-A0B1-9764C37D5ABB}" type="presParOf" srcId="{B6B6E5DE-9C09-47E2-8D4A-C3E83C4DFBFD}" destId="{8DAC37D7-8A1D-493B-9799-88508B901A52}" srcOrd="2" destOrd="0" presId="urn:microsoft.com/office/officeart/2018/2/layout/IconVerticalSolidList"/>
    <dgm:cxn modelId="{55092CAD-EE72-436B-9FBC-17B86E492BBD}" type="presParOf" srcId="{B6B6E5DE-9C09-47E2-8D4A-C3E83C4DFBFD}" destId="{AB1C1D83-8048-48A3-8C9C-5BADAD06B483}" srcOrd="3" destOrd="0" presId="urn:microsoft.com/office/officeart/2018/2/layout/IconVerticalSolidList"/>
    <dgm:cxn modelId="{5A499879-E40B-4833-81BE-3A58404AF6AB}" type="presParOf" srcId="{599A7E1E-C7AC-4840-B30D-4BE8FE81CAAD}" destId="{25E3FF70-1E3B-454C-9AB5-B01337DDCA3F}" srcOrd="3" destOrd="0" presId="urn:microsoft.com/office/officeart/2018/2/layout/IconVerticalSolidList"/>
    <dgm:cxn modelId="{B8DF83FC-A40D-4EDA-8A77-9DC83E306244}" type="presParOf" srcId="{599A7E1E-C7AC-4840-B30D-4BE8FE81CAAD}" destId="{BB9C71A3-CBC4-4A0B-AEEE-82967F5258AA}" srcOrd="4" destOrd="0" presId="urn:microsoft.com/office/officeart/2018/2/layout/IconVerticalSolidList"/>
    <dgm:cxn modelId="{ABC1F69B-40A2-46B9-B0A0-556931A0FEAD}" type="presParOf" srcId="{BB9C71A3-CBC4-4A0B-AEEE-82967F5258AA}" destId="{B6AA3560-C990-496E-9362-BAD92FAD6A2F}" srcOrd="0" destOrd="0" presId="urn:microsoft.com/office/officeart/2018/2/layout/IconVerticalSolidList"/>
    <dgm:cxn modelId="{95978D67-FA1A-4FE0-A0EC-ACB6BD37A5DC}" type="presParOf" srcId="{BB9C71A3-CBC4-4A0B-AEEE-82967F5258AA}" destId="{7B19E5AA-76F5-4592-A675-174424CE0585}" srcOrd="1" destOrd="0" presId="urn:microsoft.com/office/officeart/2018/2/layout/IconVerticalSolidList"/>
    <dgm:cxn modelId="{0632A19B-EAF8-4E6A-AB47-736DC9A049F5}" type="presParOf" srcId="{BB9C71A3-CBC4-4A0B-AEEE-82967F5258AA}" destId="{429215A3-0945-4D97-9C02-99A925CBBBFC}" srcOrd="2" destOrd="0" presId="urn:microsoft.com/office/officeart/2018/2/layout/IconVerticalSolidList"/>
    <dgm:cxn modelId="{E7D7B581-06D4-47AC-B54C-1012AE1EC87B}" type="presParOf" srcId="{BB9C71A3-CBC4-4A0B-AEEE-82967F5258AA}" destId="{5D32C1C6-E94F-497C-9DCB-6868A4E2459E}" srcOrd="3" destOrd="0" presId="urn:microsoft.com/office/officeart/2018/2/layout/IconVerticalSolidList"/>
    <dgm:cxn modelId="{AF4F974A-CDBF-4D2C-88C7-51669F1D885B}" type="presParOf" srcId="{599A7E1E-C7AC-4840-B30D-4BE8FE81CAAD}" destId="{497BE664-9D7E-4C64-8B09-FE588E89B40D}" srcOrd="5" destOrd="0" presId="urn:microsoft.com/office/officeart/2018/2/layout/IconVerticalSolidList"/>
    <dgm:cxn modelId="{5B61AFFA-CCA8-49FF-B992-36B57D565920}" type="presParOf" srcId="{599A7E1E-C7AC-4840-B30D-4BE8FE81CAAD}" destId="{7827420E-EBE9-497F-ADED-10116E118A7E}" srcOrd="6" destOrd="0" presId="urn:microsoft.com/office/officeart/2018/2/layout/IconVerticalSolidList"/>
    <dgm:cxn modelId="{FFB7E8C6-E8BD-4A34-8C44-9F8ECDE4A287}" type="presParOf" srcId="{7827420E-EBE9-497F-ADED-10116E118A7E}" destId="{6249EC06-9053-4D39-9B60-E9DF59AA714F}" srcOrd="0" destOrd="0" presId="urn:microsoft.com/office/officeart/2018/2/layout/IconVerticalSolidList"/>
    <dgm:cxn modelId="{200B22A7-EA8A-4FE2-A8EC-4E3F256FE5C5}" type="presParOf" srcId="{7827420E-EBE9-497F-ADED-10116E118A7E}" destId="{F714BDE3-DA34-4B90-BC18-224BD77DB59D}" srcOrd="1" destOrd="0" presId="urn:microsoft.com/office/officeart/2018/2/layout/IconVerticalSolidList"/>
    <dgm:cxn modelId="{36E74155-EB9C-4AF7-A907-2EE9FFF6297E}" type="presParOf" srcId="{7827420E-EBE9-497F-ADED-10116E118A7E}" destId="{2780C03D-4B57-4D90-9AF7-AA840BC1546A}" srcOrd="2" destOrd="0" presId="urn:microsoft.com/office/officeart/2018/2/layout/IconVerticalSolidList"/>
    <dgm:cxn modelId="{3078CEC6-AE1D-497D-A760-6D7305885744}" type="presParOf" srcId="{7827420E-EBE9-497F-ADED-10116E118A7E}" destId="{F564E4C7-D978-4787-A711-0EE6963AA5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F5A960-0C92-4154-9C7A-67C43809AA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065128-7F45-4FA1-BE08-75F73410E66A}">
      <dgm:prSet/>
      <dgm:spPr/>
      <dgm:t>
        <a:bodyPr/>
        <a:lstStyle/>
        <a:p>
          <a:pPr>
            <a:lnSpc>
              <a:spcPct val="100000"/>
            </a:lnSpc>
          </a:pPr>
          <a:r>
            <a:rPr lang="en-US"/>
            <a:t>Python is not intended to work on special area such as web programming. That is why it is known as multipurpose because it can be used with web, enterprise, 3D CAD etc.</a:t>
          </a:r>
        </a:p>
      </dgm:t>
    </dgm:pt>
    <dgm:pt modelId="{F6FAE2F8-DF21-462B-98BB-DB8C732A420C}" type="parTrans" cxnId="{569B69BE-DD39-4B01-AA02-58E5E4DDE716}">
      <dgm:prSet/>
      <dgm:spPr/>
      <dgm:t>
        <a:bodyPr/>
        <a:lstStyle/>
        <a:p>
          <a:endParaRPr lang="en-US"/>
        </a:p>
      </dgm:t>
    </dgm:pt>
    <dgm:pt modelId="{3040AA69-227C-459F-AB50-7EAE2132DF7F}" type="sibTrans" cxnId="{569B69BE-DD39-4B01-AA02-58E5E4DDE716}">
      <dgm:prSet/>
      <dgm:spPr/>
      <dgm:t>
        <a:bodyPr/>
        <a:lstStyle/>
        <a:p>
          <a:endParaRPr lang="en-US"/>
        </a:p>
      </dgm:t>
    </dgm:pt>
    <dgm:pt modelId="{5AA2A073-B636-4BF0-BD0E-48E40E677A99}">
      <dgm:prSet/>
      <dgm:spPr/>
      <dgm:t>
        <a:bodyPr/>
        <a:lstStyle/>
        <a:p>
          <a:pPr>
            <a:lnSpc>
              <a:spcPct val="100000"/>
            </a:lnSpc>
          </a:pPr>
          <a:r>
            <a:rPr lang="en-US" dirty="0"/>
            <a:t>We don't need to use data types to declare variable because it is dynamically typed so we can write a=10 to assign an integer value in an integer variable.</a:t>
          </a:r>
        </a:p>
      </dgm:t>
    </dgm:pt>
    <dgm:pt modelId="{6853EA99-FE2D-49D7-A74F-F0A75FD5F77D}" type="parTrans" cxnId="{44E868A5-D639-4999-97E2-0A93CC6EEAE4}">
      <dgm:prSet/>
      <dgm:spPr/>
      <dgm:t>
        <a:bodyPr/>
        <a:lstStyle/>
        <a:p>
          <a:endParaRPr lang="en-US"/>
        </a:p>
      </dgm:t>
    </dgm:pt>
    <dgm:pt modelId="{DED8C136-E3BB-4822-99F4-AAA3A8B08124}" type="sibTrans" cxnId="{44E868A5-D639-4999-97E2-0A93CC6EEAE4}">
      <dgm:prSet/>
      <dgm:spPr/>
      <dgm:t>
        <a:bodyPr/>
        <a:lstStyle/>
        <a:p>
          <a:endParaRPr lang="en-US"/>
        </a:p>
      </dgm:t>
    </dgm:pt>
    <dgm:pt modelId="{85284334-FA04-413F-A29B-DD5C7A71EFC6}">
      <dgm:prSet/>
      <dgm:spPr/>
      <dgm:t>
        <a:bodyPr/>
        <a:lstStyle/>
        <a:p>
          <a:pPr>
            <a:lnSpc>
              <a:spcPct val="100000"/>
            </a:lnSpc>
          </a:pPr>
          <a:r>
            <a:rPr lang="en-US"/>
            <a:t>Python makes the development and debugging fast because there is no compilation step included in python development and edit-test-debug cycle is very fast</a:t>
          </a:r>
        </a:p>
      </dgm:t>
    </dgm:pt>
    <dgm:pt modelId="{538E5146-2966-4DD8-B6CD-99878E89CE54}" type="parTrans" cxnId="{B81F2A53-5085-48AE-920D-1D92618FBD23}">
      <dgm:prSet/>
      <dgm:spPr/>
      <dgm:t>
        <a:bodyPr/>
        <a:lstStyle/>
        <a:p>
          <a:endParaRPr lang="en-US"/>
        </a:p>
      </dgm:t>
    </dgm:pt>
    <dgm:pt modelId="{5BC7E090-D35A-48BF-8AFE-C806E4B6A62E}" type="sibTrans" cxnId="{B81F2A53-5085-48AE-920D-1D92618FBD23}">
      <dgm:prSet/>
      <dgm:spPr/>
      <dgm:t>
        <a:bodyPr/>
        <a:lstStyle/>
        <a:p>
          <a:endParaRPr lang="en-US"/>
        </a:p>
      </dgm:t>
    </dgm:pt>
    <dgm:pt modelId="{599A7E1E-C7AC-4840-B30D-4BE8FE81CAAD}" type="pres">
      <dgm:prSet presAssocID="{FEF5A960-0C92-4154-9C7A-67C43809AAC5}" presName="root" presStyleCnt="0">
        <dgm:presLayoutVars>
          <dgm:dir/>
          <dgm:resizeHandles val="exact"/>
        </dgm:presLayoutVars>
      </dgm:prSet>
      <dgm:spPr/>
    </dgm:pt>
    <dgm:pt modelId="{A2C769CC-F702-4950-96F6-A5739513B698}" type="pres">
      <dgm:prSet presAssocID="{DE065128-7F45-4FA1-BE08-75F73410E66A}" presName="compNode" presStyleCnt="0"/>
      <dgm:spPr/>
    </dgm:pt>
    <dgm:pt modelId="{7FD5A5B1-D172-46EA-A350-B8F7A668C297}" type="pres">
      <dgm:prSet presAssocID="{DE065128-7F45-4FA1-BE08-75F73410E66A}" presName="bgRect" presStyleLbl="bgShp" presStyleIdx="0" presStyleCnt="3"/>
      <dgm:spPr/>
    </dgm:pt>
    <dgm:pt modelId="{6AB3129D-2483-4ABB-B4A9-CEEF6C0F651C}" type="pres">
      <dgm:prSet presAssocID="{DE065128-7F45-4FA1-BE08-75F73410E6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cket knife"/>
        </a:ext>
      </dgm:extLst>
    </dgm:pt>
    <dgm:pt modelId="{185BEC81-EC07-4471-97BE-105419A5D314}" type="pres">
      <dgm:prSet presAssocID="{DE065128-7F45-4FA1-BE08-75F73410E66A}" presName="spaceRect" presStyleCnt="0"/>
      <dgm:spPr/>
    </dgm:pt>
    <dgm:pt modelId="{CAEE8070-FA32-4166-BD09-95A34E3D47A0}" type="pres">
      <dgm:prSet presAssocID="{DE065128-7F45-4FA1-BE08-75F73410E66A}" presName="parTx" presStyleLbl="revTx" presStyleIdx="0" presStyleCnt="3">
        <dgm:presLayoutVars>
          <dgm:chMax val="0"/>
          <dgm:chPref val="0"/>
        </dgm:presLayoutVars>
      </dgm:prSet>
      <dgm:spPr/>
    </dgm:pt>
    <dgm:pt modelId="{3A9B8095-55A4-49FC-806A-DBF596DF9E10}" type="pres">
      <dgm:prSet presAssocID="{3040AA69-227C-459F-AB50-7EAE2132DF7F}" presName="sibTrans" presStyleCnt="0"/>
      <dgm:spPr/>
    </dgm:pt>
    <dgm:pt modelId="{B6B6E5DE-9C09-47E2-8D4A-C3E83C4DFBFD}" type="pres">
      <dgm:prSet presAssocID="{5AA2A073-B636-4BF0-BD0E-48E40E677A99}" presName="compNode" presStyleCnt="0"/>
      <dgm:spPr/>
    </dgm:pt>
    <dgm:pt modelId="{25661F91-C062-48EF-B085-4D280746C600}" type="pres">
      <dgm:prSet presAssocID="{5AA2A073-B636-4BF0-BD0E-48E40E677A99}" presName="bgRect" presStyleLbl="bgShp" presStyleIdx="1" presStyleCnt="3"/>
      <dgm:spPr/>
    </dgm:pt>
    <dgm:pt modelId="{06ED538D-2E5F-454B-9EE1-C47A37298CDD}" type="pres">
      <dgm:prSet presAssocID="{5AA2A073-B636-4BF0-BD0E-48E40E677A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DAC37D7-8A1D-493B-9799-88508B901A52}" type="pres">
      <dgm:prSet presAssocID="{5AA2A073-B636-4BF0-BD0E-48E40E677A99}" presName="spaceRect" presStyleCnt="0"/>
      <dgm:spPr/>
    </dgm:pt>
    <dgm:pt modelId="{AB1C1D83-8048-48A3-8C9C-5BADAD06B483}" type="pres">
      <dgm:prSet presAssocID="{5AA2A073-B636-4BF0-BD0E-48E40E677A99}" presName="parTx" presStyleLbl="revTx" presStyleIdx="1" presStyleCnt="3">
        <dgm:presLayoutVars>
          <dgm:chMax val="0"/>
          <dgm:chPref val="0"/>
        </dgm:presLayoutVars>
      </dgm:prSet>
      <dgm:spPr/>
    </dgm:pt>
    <dgm:pt modelId="{25E3FF70-1E3B-454C-9AB5-B01337DDCA3F}" type="pres">
      <dgm:prSet presAssocID="{DED8C136-E3BB-4822-99F4-AAA3A8B08124}" presName="sibTrans" presStyleCnt="0"/>
      <dgm:spPr/>
    </dgm:pt>
    <dgm:pt modelId="{BB9C71A3-CBC4-4A0B-AEEE-82967F5258AA}" type="pres">
      <dgm:prSet presAssocID="{85284334-FA04-413F-A29B-DD5C7A71EFC6}" presName="compNode" presStyleCnt="0"/>
      <dgm:spPr/>
    </dgm:pt>
    <dgm:pt modelId="{B6AA3560-C990-496E-9362-BAD92FAD6A2F}" type="pres">
      <dgm:prSet presAssocID="{85284334-FA04-413F-A29B-DD5C7A71EFC6}" presName="bgRect" presStyleLbl="bgShp" presStyleIdx="2" presStyleCnt="3"/>
      <dgm:spPr/>
    </dgm:pt>
    <dgm:pt modelId="{7B19E5AA-76F5-4592-A675-174424CE0585}" type="pres">
      <dgm:prSet presAssocID="{85284334-FA04-413F-A29B-DD5C7A71EF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429215A3-0945-4D97-9C02-99A925CBBBFC}" type="pres">
      <dgm:prSet presAssocID="{85284334-FA04-413F-A29B-DD5C7A71EFC6}" presName="spaceRect" presStyleCnt="0"/>
      <dgm:spPr/>
    </dgm:pt>
    <dgm:pt modelId="{5D32C1C6-E94F-497C-9DCB-6868A4E2459E}" type="pres">
      <dgm:prSet presAssocID="{85284334-FA04-413F-A29B-DD5C7A71EFC6}" presName="parTx" presStyleLbl="revTx" presStyleIdx="2" presStyleCnt="3">
        <dgm:presLayoutVars>
          <dgm:chMax val="0"/>
          <dgm:chPref val="0"/>
        </dgm:presLayoutVars>
      </dgm:prSet>
      <dgm:spPr/>
    </dgm:pt>
  </dgm:ptLst>
  <dgm:cxnLst>
    <dgm:cxn modelId="{F943E516-DAC2-495B-9F84-C8953AB3C418}" type="presOf" srcId="{DE065128-7F45-4FA1-BE08-75F73410E66A}" destId="{CAEE8070-FA32-4166-BD09-95A34E3D47A0}" srcOrd="0" destOrd="0" presId="urn:microsoft.com/office/officeart/2018/2/layout/IconVerticalSolidList"/>
    <dgm:cxn modelId="{C511FF2C-3A88-4251-BA3E-B9E5E0BC1CE3}" type="presOf" srcId="{5AA2A073-B636-4BF0-BD0E-48E40E677A99}" destId="{AB1C1D83-8048-48A3-8C9C-5BADAD06B483}" srcOrd="0" destOrd="0" presId="urn:microsoft.com/office/officeart/2018/2/layout/IconVerticalSolidList"/>
    <dgm:cxn modelId="{EADE0039-E45B-4588-BDB1-F323DCF36B0D}" type="presOf" srcId="{FEF5A960-0C92-4154-9C7A-67C43809AAC5}" destId="{599A7E1E-C7AC-4840-B30D-4BE8FE81CAAD}" srcOrd="0" destOrd="0" presId="urn:microsoft.com/office/officeart/2018/2/layout/IconVerticalSolidList"/>
    <dgm:cxn modelId="{B81F2A53-5085-48AE-920D-1D92618FBD23}" srcId="{FEF5A960-0C92-4154-9C7A-67C43809AAC5}" destId="{85284334-FA04-413F-A29B-DD5C7A71EFC6}" srcOrd="2" destOrd="0" parTransId="{538E5146-2966-4DD8-B6CD-99878E89CE54}" sibTransId="{5BC7E090-D35A-48BF-8AFE-C806E4B6A62E}"/>
    <dgm:cxn modelId="{44E868A5-D639-4999-97E2-0A93CC6EEAE4}" srcId="{FEF5A960-0C92-4154-9C7A-67C43809AAC5}" destId="{5AA2A073-B636-4BF0-BD0E-48E40E677A99}" srcOrd="1" destOrd="0" parTransId="{6853EA99-FE2D-49D7-A74F-F0A75FD5F77D}" sibTransId="{DED8C136-E3BB-4822-99F4-AAA3A8B08124}"/>
    <dgm:cxn modelId="{569B69BE-DD39-4B01-AA02-58E5E4DDE716}" srcId="{FEF5A960-0C92-4154-9C7A-67C43809AAC5}" destId="{DE065128-7F45-4FA1-BE08-75F73410E66A}" srcOrd="0" destOrd="0" parTransId="{F6FAE2F8-DF21-462B-98BB-DB8C732A420C}" sibTransId="{3040AA69-227C-459F-AB50-7EAE2132DF7F}"/>
    <dgm:cxn modelId="{829D63F5-4534-4053-B378-9FAD69E72476}" type="presOf" srcId="{85284334-FA04-413F-A29B-DD5C7A71EFC6}" destId="{5D32C1C6-E94F-497C-9DCB-6868A4E2459E}" srcOrd="0" destOrd="0" presId="urn:microsoft.com/office/officeart/2018/2/layout/IconVerticalSolidList"/>
    <dgm:cxn modelId="{BA429254-7BE8-4704-97FF-D31B639B5E0B}" type="presParOf" srcId="{599A7E1E-C7AC-4840-B30D-4BE8FE81CAAD}" destId="{A2C769CC-F702-4950-96F6-A5739513B698}" srcOrd="0" destOrd="0" presId="urn:microsoft.com/office/officeart/2018/2/layout/IconVerticalSolidList"/>
    <dgm:cxn modelId="{2813ADAF-BDAC-4693-AB4B-3E26A4432242}" type="presParOf" srcId="{A2C769CC-F702-4950-96F6-A5739513B698}" destId="{7FD5A5B1-D172-46EA-A350-B8F7A668C297}" srcOrd="0" destOrd="0" presId="urn:microsoft.com/office/officeart/2018/2/layout/IconVerticalSolidList"/>
    <dgm:cxn modelId="{3959DA8B-EDF5-4F0F-A96C-503A113C3395}" type="presParOf" srcId="{A2C769CC-F702-4950-96F6-A5739513B698}" destId="{6AB3129D-2483-4ABB-B4A9-CEEF6C0F651C}" srcOrd="1" destOrd="0" presId="urn:microsoft.com/office/officeart/2018/2/layout/IconVerticalSolidList"/>
    <dgm:cxn modelId="{84AD98F7-9306-4429-A5EE-A48893469884}" type="presParOf" srcId="{A2C769CC-F702-4950-96F6-A5739513B698}" destId="{185BEC81-EC07-4471-97BE-105419A5D314}" srcOrd="2" destOrd="0" presId="urn:microsoft.com/office/officeart/2018/2/layout/IconVerticalSolidList"/>
    <dgm:cxn modelId="{3A8B1EC7-EBE2-480B-ABC0-5AB8116BE58C}" type="presParOf" srcId="{A2C769CC-F702-4950-96F6-A5739513B698}" destId="{CAEE8070-FA32-4166-BD09-95A34E3D47A0}" srcOrd="3" destOrd="0" presId="urn:microsoft.com/office/officeart/2018/2/layout/IconVerticalSolidList"/>
    <dgm:cxn modelId="{A8D0BC87-12DD-4A29-846C-C39572F10CAA}" type="presParOf" srcId="{599A7E1E-C7AC-4840-B30D-4BE8FE81CAAD}" destId="{3A9B8095-55A4-49FC-806A-DBF596DF9E10}" srcOrd="1" destOrd="0" presId="urn:microsoft.com/office/officeart/2018/2/layout/IconVerticalSolidList"/>
    <dgm:cxn modelId="{8EC0CFBA-806E-4468-AD1A-15A2112114D3}" type="presParOf" srcId="{599A7E1E-C7AC-4840-B30D-4BE8FE81CAAD}" destId="{B6B6E5DE-9C09-47E2-8D4A-C3E83C4DFBFD}" srcOrd="2" destOrd="0" presId="urn:microsoft.com/office/officeart/2018/2/layout/IconVerticalSolidList"/>
    <dgm:cxn modelId="{A2162C38-8A87-45F1-8C00-B3968F86B1D9}" type="presParOf" srcId="{B6B6E5DE-9C09-47E2-8D4A-C3E83C4DFBFD}" destId="{25661F91-C062-48EF-B085-4D280746C600}" srcOrd="0" destOrd="0" presId="urn:microsoft.com/office/officeart/2018/2/layout/IconVerticalSolidList"/>
    <dgm:cxn modelId="{F15E32CA-BFC9-4DED-AAA2-41491DEB7369}" type="presParOf" srcId="{B6B6E5DE-9C09-47E2-8D4A-C3E83C4DFBFD}" destId="{06ED538D-2E5F-454B-9EE1-C47A37298CDD}" srcOrd="1" destOrd="0" presId="urn:microsoft.com/office/officeart/2018/2/layout/IconVerticalSolidList"/>
    <dgm:cxn modelId="{242764E4-D32E-474D-A0B1-9764C37D5ABB}" type="presParOf" srcId="{B6B6E5DE-9C09-47E2-8D4A-C3E83C4DFBFD}" destId="{8DAC37D7-8A1D-493B-9799-88508B901A52}" srcOrd="2" destOrd="0" presId="urn:microsoft.com/office/officeart/2018/2/layout/IconVerticalSolidList"/>
    <dgm:cxn modelId="{55092CAD-EE72-436B-9FBC-17B86E492BBD}" type="presParOf" srcId="{B6B6E5DE-9C09-47E2-8D4A-C3E83C4DFBFD}" destId="{AB1C1D83-8048-48A3-8C9C-5BADAD06B483}" srcOrd="3" destOrd="0" presId="urn:microsoft.com/office/officeart/2018/2/layout/IconVerticalSolidList"/>
    <dgm:cxn modelId="{5A499879-E40B-4833-81BE-3A58404AF6AB}" type="presParOf" srcId="{599A7E1E-C7AC-4840-B30D-4BE8FE81CAAD}" destId="{25E3FF70-1E3B-454C-9AB5-B01337DDCA3F}" srcOrd="3" destOrd="0" presId="urn:microsoft.com/office/officeart/2018/2/layout/IconVerticalSolidList"/>
    <dgm:cxn modelId="{B8DF83FC-A40D-4EDA-8A77-9DC83E306244}" type="presParOf" srcId="{599A7E1E-C7AC-4840-B30D-4BE8FE81CAAD}" destId="{BB9C71A3-CBC4-4A0B-AEEE-82967F5258AA}" srcOrd="4" destOrd="0" presId="urn:microsoft.com/office/officeart/2018/2/layout/IconVerticalSolidList"/>
    <dgm:cxn modelId="{ABC1F69B-40A2-46B9-B0A0-556931A0FEAD}" type="presParOf" srcId="{BB9C71A3-CBC4-4A0B-AEEE-82967F5258AA}" destId="{B6AA3560-C990-496E-9362-BAD92FAD6A2F}" srcOrd="0" destOrd="0" presId="urn:microsoft.com/office/officeart/2018/2/layout/IconVerticalSolidList"/>
    <dgm:cxn modelId="{95978D67-FA1A-4FE0-A0EC-ACB6BD37A5DC}" type="presParOf" srcId="{BB9C71A3-CBC4-4A0B-AEEE-82967F5258AA}" destId="{7B19E5AA-76F5-4592-A675-174424CE0585}" srcOrd="1" destOrd="0" presId="urn:microsoft.com/office/officeart/2018/2/layout/IconVerticalSolidList"/>
    <dgm:cxn modelId="{0632A19B-EAF8-4E6A-AB47-736DC9A049F5}" type="presParOf" srcId="{BB9C71A3-CBC4-4A0B-AEEE-82967F5258AA}" destId="{429215A3-0945-4D97-9C02-99A925CBBBFC}" srcOrd="2" destOrd="0" presId="urn:microsoft.com/office/officeart/2018/2/layout/IconVerticalSolidList"/>
    <dgm:cxn modelId="{E7D7B581-06D4-47AC-B54C-1012AE1EC87B}" type="presParOf" srcId="{BB9C71A3-CBC4-4A0B-AEEE-82967F5258AA}" destId="{5D32C1C6-E94F-497C-9DCB-6868A4E245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CAF02-F989-445C-809A-1DD215F8ECF1}">
      <dsp:nvSpPr>
        <dsp:cNvPr id="0" name=""/>
        <dsp:cNvSpPr/>
      </dsp:nvSpPr>
      <dsp:spPr>
        <a:xfrm>
          <a:off x="0" y="357533"/>
          <a:ext cx="6263640" cy="1663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58216" rIns="48612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Introduction to Anaconda</a:t>
          </a:r>
        </a:p>
        <a:p>
          <a:pPr marL="228600" lvl="1" indent="-228600" algn="l" defTabSz="977900">
            <a:lnSpc>
              <a:spcPct val="90000"/>
            </a:lnSpc>
            <a:spcBef>
              <a:spcPct val="0"/>
            </a:spcBef>
            <a:spcAft>
              <a:spcPct val="15000"/>
            </a:spcAft>
            <a:buChar char="•"/>
          </a:pPr>
          <a:r>
            <a:rPr lang="en-US" sz="2200" kern="1200"/>
            <a:t>Installation and settings</a:t>
          </a:r>
        </a:p>
        <a:p>
          <a:pPr marL="228600" lvl="1" indent="-228600" algn="l" defTabSz="977900">
            <a:lnSpc>
              <a:spcPct val="90000"/>
            </a:lnSpc>
            <a:spcBef>
              <a:spcPct val="0"/>
            </a:spcBef>
            <a:spcAft>
              <a:spcPct val="15000"/>
            </a:spcAft>
            <a:buChar char="•"/>
          </a:pPr>
          <a:r>
            <a:rPr lang="en-US" sz="2200" kern="1200"/>
            <a:t>Virtual environments</a:t>
          </a:r>
        </a:p>
      </dsp:txBody>
      <dsp:txXfrm>
        <a:off x="0" y="357533"/>
        <a:ext cx="6263640" cy="1663200"/>
      </dsp:txXfrm>
    </dsp:sp>
    <dsp:sp modelId="{54D059A2-F409-4D54-A3A3-D48AE3FD96F2}">
      <dsp:nvSpPr>
        <dsp:cNvPr id="0" name=""/>
        <dsp:cNvSpPr/>
      </dsp:nvSpPr>
      <dsp:spPr>
        <a:xfrm>
          <a:off x="313182" y="32813"/>
          <a:ext cx="4384548" cy="649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77900">
            <a:lnSpc>
              <a:spcPct val="90000"/>
            </a:lnSpc>
            <a:spcBef>
              <a:spcPct val="0"/>
            </a:spcBef>
            <a:spcAft>
              <a:spcPct val="35000"/>
            </a:spcAft>
            <a:buNone/>
          </a:pPr>
          <a:r>
            <a:rPr lang="en-US" sz="2200" kern="1200"/>
            <a:t>Anaconda</a:t>
          </a:r>
        </a:p>
      </dsp:txBody>
      <dsp:txXfrm>
        <a:off x="344885" y="64516"/>
        <a:ext cx="4321142" cy="586034"/>
      </dsp:txXfrm>
    </dsp:sp>
    <dsp:sp modelId="{D2C40B0C-A4F9-4C7A-9D29-D92D15D09BD4}">
      <dsp:nvSpPr>
        <dsp:cNvPr id="0" name=""/>
        <dsp:cNvSpPr/>
      </dsp:nvSpPr>
      <dsp:spPr>
        <a:xfrm>
          <a:off x="0" y="2464254"/>
          <a:ext cx="6263640" cy="128204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58216" rIns="48612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Introduction to Jupyter Notebook</a:t>
          </a:r>
        </a:p>
        <a:p>
          <a:pPr marL="228600" lvl="1" indent="-228600" algn="l" defTabSz="977900">
            <a:lnSpc>
              <a:spcPct val="90000"/>
            </a:lnSpc>
            <a:spcBef>
              <a:spcPct val="0"/>
            </a:spcBef>
            <a:spcAft>
              <a:spcPct val="15000"/>
            </a:spcAft>
            <a:buChar char="•"/>
          </a:pPr>
          <a:r>
            <a:rPr lang="en-US" sz="2200" kern="1200"/>
            <a:t>Installations and settings</a:t>
          </a:r>
        </a:p>
      </dsp:txBody>
      <dsp:txXfrm>
        <a:off x="0" y="2464254"/>
        <a:ext cx="6263640" cy="1282049"/>
      </dsp:txXfrm>
    </dsp:sp>
    <dsp:sp modelId="{FCD564FC-EFDA-4C2B-90F8-D1D6D6059B00}">
      <dsp:nvSpPr>
        <dsp:cNvPr id="0" name=""/>
        <dsp:cNvSpPr/>
      </dsp:nvSpPr>
      <dsp:spPr>
        <a:xfrm>
          <a:off x="313182" y="2139533"/>
          <a:ext cx="4384548" cy="649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77900">
            <a:lnSpc>
              <a:spcPct val="90000"/>
            </a:lnSpc>
            <a:spcBef>
              <a:spcPct val="0"/>
            </a:spcBef>
            <a:spcAft>
              <a:spcPct val="35000"/>
            </a:spcAft>
            <a:buNone/>
          </a:pPr>
          <a:r>
            <a:rPr lang="en-US" sz="2200" kern="1200"/>
            <a:t>Jupyter Notebook</a:t>
          </a:r>
        </a:p>
      </dsp:txBody>
      <dsp:txXfrm>
        <a:off x="344885" y="2171236"/>
        <a:ext cx="4321142" cy="586034"/>
      </dsp:txXfrm>
    </dsp:sp>
    <dsp:sp modelId="{3AD25588-985E-4F99-9F96-3A9E520E2897}">
      <dsp:nvSpPr>
        <dsp:cNvPr id="0" name=""/>
        <dsp:cNvSpPr/>
      </dsp:nvSpPr>
      <dsp:spPr>
        <a:xfrm>
          <a:off x="0" y="4189824"/>
          <a:ext cx="6263640" cy="128204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58216" rIns="48612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Introduction to Python</a:t>
          </a:r>
        </a:p>
        <a:p>
          <a:pPr marL="228600" lvl="1" indent="-228600" algn="l" defTabSz="977900">
            <a:lnSpc>
              <a:spcPct val="90000"/>
            </a:lnSpc>
            <a:spcBef>
              <a:spcPct val="0"/>
            </a:spcBef>
            <a:spcAft>
              <a:spcPct val="15000"/>
            </a:spcAft>
            <a:buChar char="•"/>
          </a:pPr>
          <a:r>
            <a:rPr lang="en-US" sz="2200" kern="1200" dirty="0"/>
            <a:t>Strings and Numbers in Python  </a:t>
          </a:r>
        </a:p>
      </dsp:txBody>
      <dsp:txXfrm>
        <a:off x="0" y="4189824"/>
        <a:ext cx="6263640" cy="1282049"/>
      </dsp:txXfrm>
    </dsp:sp>
    <dsp:sp modelId="{B26124BB-B1DD-4BC6-B4CF-D376FA448913}">
      <dsp:nvSpPr>
        <dsp:cNvPr id="0" name=""/>
        <dsp:cNvSpPr/>
      </dsp:nvSpPr>
      <dsp:spPr>
        <a:xfrm>
          <a:off x="313182" y="3865104"/>
          <a:ext cx="4384548" cy="649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77900">
            <a:lnSpc>
              <a:spcPct val="90000"/>
            </a:lnSpc>
            <a:spcBef>
              <a:spcPct val="0"/>
            </a:spcBef>
            <a:spcAft>
              <a:spcPct val="35000"/>
            </a:spcAft>
            <a:buNone/>
          </a:pPr>
          <a:r>
            <a:rPr lang="en-US" sz="2200" kern="1200" dirty="0"/>
            <a:t>Python programing</a:t>
          </a:r>
        </a:p>
      </dsp:txBody>
      <dsp:txXfrm>
        <a:off x="344885" y="3896807"/>
        <a:ext cx="4321142" cy="5860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B5986-029B-4A07-8253-FFFC29B18722}">
      <dsp:nvSpPr>
        <dsp:cNvPr id="0" name=""/>
        <dsp:cNvSpPr/>
      </dsp:nvSpPr>
      <dsp:spPr>
        <a:xfrm>
          <a:off x="0" y="392461"/>
          <a:ext cx="6588691" cy="793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1356" tIns="291592" rIns="511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Python is easy to learn and use. It is developer-friendly and high-level programming language.</a:t>
          </a:r>
        </a:p>
      </dsp:txBody>
      <dsp:txXfrm>
        <a:off x="0" y="392461"/>
        <a:ext cx="6588691" cy="793800"/>
      </dsp:txXfrm>
    </dsp:sp>
    <dsp:sp modelId="{2A7DC13E-9ED5-422B-9796-7CD2DE801312}">
      <dsp:nvSpPr>
        <dsp:cNvPr id="0" name=""/>
        <dsp:cNvSpPr/>
      </dsp:nvSpPr>
      <dsp:spPr>
        <a:xfrm>
          <a:off x="329434" y="185821"/>
          <a:ext cx="4612083" cy="41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326" tIns="0" rIns="174326" bIns="0" numCol="1" spcCol="1270" anchor="ctr" anchorCtr="0">
          <a:noAutofit/>
        </a:bodyPr>
        <a:lstStyle/>
        <a:p>
          <a:pPr marL="0" lvl="0" indent="0" algn="l" defTabSz="622300">
            <a:lnSpc>
              <a:spcPct val="90000"/>
            </a:lnSpc>
            <a:spcBef>
              <a:spcPct val="0"/>
            </a:spcBef>
            <a:spcAft>
              <a:spcPct val="35000"/>
            </a:spcAft>
            <a:buNone/>
          </a:pPr>
          <a:r>
            <a:rPr lang="en-US" sz="1400" kern="1200"/>
            <a:t>Easy to Learn and Use</a:t>
          </a:r>
        </a:p>
      </dsp:txBody>
      <dsp:txXfrm>
        <a:off x="349609" y="205996"/>
        <a:ext cx="4571733" cy="372930"/>
      </dsp:txXfrm>
    </dsp:sp>
    <dsp:sp modelId="{4F5ABE02-94F4-4AF9-8CC4-D744406659A2}">
      <dsp:nvSpPr>
        <dsp:cNvPr id="0" name=""/>
        <dsp:cNvSpPr/>
      </dsp:nvSpPr>
      <dsp:spPr>
        <a:xfrm>
          <a:off x="0" y="1468501"/>
          <a:ext cx="6588691" cy="793800"/>
        </a:xfrm>
        <a:prstGeom prst="rect">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1356" tIns="291592" rIns="511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Python language is more expressive means that it is more understandable and readable.</a:t>
          </a:r>
        </a:p>
      </dsp:txBody>
      <dsp:txXfrm>
        <a:off x="0" y="1468501"/>
        <a:ext cx="6588691" cy="793800"/>
      </dsp:txXfrm>
    </dsp:sp>
    <dsp:sp modelId="{7697E371-B743-4E43-A122-C5176C07CD22}">
      <dsp:nvSpPr>
        <dsp:cNvPr id="0" name=""/>
        <dsp:cNvSpPr/>
      </dsp:nvSpPr>
      <dsp:spPr>
        <a:xfrm>
          <a:off x="329434" y="1261861"/>
          <a:ext cx="4612083" cy="41328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326" tIns="0" rIns="174326" bIns="0" numCol="1" spcCol="1270" anchor="ctr" anchorCtr="0">
          <a:noAutofit/>
        </a:bodyPr>
        <a:lstStyle/>
        <a:p>
          <a:pPr marL="0" lvl="0" indent="0" algn="l" defTabSz="622300">
            <a:lnSpc>
              <a:spcPct val="90000"/>
            </a:lnSpc>
            <a:spcBef>
              <a:spcPct val="0"/>
            </a:spcBef>
            <a:spcAft>
              <a:spcPct val="35000"/>
            </a:spcAft>
            <a:buNone/>
          </a:pPr>
          <a:r>
            <a:rPr lang="en-US" sz="1400" kern="1200"/>
            <a:t>Expressive Language</a:t>
          </a:r>
        </a:p>
      </dsp:txBody>
      <dsp:txXfrm>
        <a:off x="349609" y="1282036"/>
        <a:ext cx="4571733" cy="372930"/>
      </dsp:txXfrm>
    </dsp:sp>
    <dsp:sp modelId="{A3AFE9F8-A0D2-4CC4-AC9C-C01E5ABAF1EB}">
      <dsp:nvSpPr>
        <dsp:cNvPr id="0" name=""/>
        <dsp:cNvSpPr/>
      </dsp:nvSpPr>
      <dsp:spPr>
        <a:xfrm>
          <a:off x="0" y="2544541"/>
          <a:ext cx="6588691" cy="10143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1356" tIns="291592" rIns="511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Python is an interpreted language i.e. interpreter executes the code line by line at a time.</a:t>
          </a:r>
        </a:p>
        <a:p>
          <a:pPr marL="114300" lvl="1" indent="-114300" algn="l" defTabSz="622300">
            <a:lnSpc>
              <a:spcPct val="90000"/>
            </a:lnSpc>
            <a:spcBef>
              <a:spcPct val="0"/>
            </a:spcBef>
            <a:spcAft>
              <a:spcPct val="15000"/>
            </a:spcAft>
            <a:buChar char="•"/>
          </a:pPr>
          <a:r>
            <a:rPr lang="en-US" sz="1400" kern="1200"/>
            <a:t>This makes debugging easy and thus suitable for beginners.</a:t>
          </a:r>
        </a:p>
      </dsp:txBody>
      <dsp:txXfrm>
        <a:off x="0" y="2544541"/>
        <a:ext cx="6588691" cy="1014300"/>
      </dsp:txXfrm>
    </dsp:sp>
    <dsp:sp modelId="{598A4829-1A75-4DCD-8117-7B27C32030A6}">
      <dsp:nvSpPr>
        <dsp:cNvPr id="0" name=""/>
        <dsp:cNvSpPr/>
      </dsp:nvSpPr>
      <dsp:spPr>
        <a:xfrm>
          <a:off x="329434" y="2337901"/>
          <a:ext cx="4612083" cy="4132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326" tIns="0" rIns="174326" bIns="0" numCol="1" spcCol="1270" anchor="ctr" anchorCtr="0">
          <a:noAutofit/>
        </a:bodyPr>
        <a:lstStyle/>
        <a:p>
          <a:pPr marL="0" lvl="0" indent="0" algn="l" defTabSz="622300">
            <a:lnSpc>
              <a:spcPct val="90000"/>
            </a:lnSpc>
            <a:spcBef>
              <a:spcPct val="0"/>
            </a:spcBef>
            <a:spcAft>
              <a:spcPct val="35000"/>
            </a:spcAft>
            <a:buNone/>
          </a:pPr>
          <a:r>
            <a:rPr lang="en-US" sz="1400" kern="1200"/>
            <a:t>Interpreted Language</a:t>
          </a:r>
        </a:p>
      </dsp:txBody>
      <dsp:txXfrm>
        <a:off x="349609" y="2358076"/>
        <a:ext cx="4571733" cy="372930"/>
      </dsp:txXfrm>
    </dsp:sp>
    <dsp:sp modelId="{FCF2F74D-24FD-4CE6-BD00-376BF92D4F49}">
      <dsp:nvSpPr>
        <dsp:cNvPr id="0" name=""/>
        <dsp:cNvSpPr/>
      </dsp:nvSpPr>
      <dsp:spPr>
        <a:xfrm>
          <a:off x="0" y="3841081"/>
          <a:ext cx="6588691" cy="793800"/>
        </a:xfrm>
        <a:prstGeom prst="rect">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1356" tIns="291592" rIns="511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Python can run equally on different platforms such as Windows, Linux, Unix and Macintosh etc. So, we can say that Python is a portable language.</a:t>
          </a:r>
        </a:p>
      </dsp:txBody>
      <dsp:txXfrm>
        <a:off x="0" y="3841081"/>
        <a:ext cx="6588691" cy="793800"/>
      </dsp:txXfrm>
    </dsp:sp>
    <dsp:sp modelId="{DEDF8F0D-A3C0-4D46-8C9F-BF70D0B0DE2E}">
      <dsp:nvSpPr>
        <dsp:cNvPr id="0" name=""/>
        <dsp:cNvSpPr/>
      </dsp:nvSpPr>
      <dsp:spPr>
        <a:xfrm>
          <a:off x="329434" y="3634441"/>
          <a:ext cx="4612083" cy="41328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326" tIns="0" rIns="174326" bIns="0" numCol="1" spcCol="1270" anchor="ctr" anchorCtr="0">
          <a:noAutofit/>
        </a:bodyPr>
        <a:lstStyle/>
        <a:p>
          <a:pPr marL="0" lvl="0" indent="0" algn="l" defTabSz="622300">
            <a:lnSpc>
              <a:spcPct val="90000"/>
            </a:lnSpc>
            <a:spcBef>
              <a:spcPct val="0"/>
            </a:spcBef>
            <a:spcAft>
              <a:spcPct val="35000"/>
            </a:spcAft>
            <a:buNone/>
          </a:pPr>
          <a:r>
            <a:rPr lang="en-US" sz="1400" kern="1200"/>
            <a:t>Cross-platform Language</a:t>
          </a:r>
        </a:p>
      </dsp:txBody>
      <dsp:txXfrm>
        <a:off x="349609" y="3654616"/>
        <a:ext cx="4571733" cy="372930"/>
      </dsp:txXfrm>
    </dsp:sp>
    <dsp:sp modelId="{CD306E99-2599-4605-B514-001A81CFF88E}">
      <dsp:nvSpPr>
        <dsp:cNvPr id="0" name=""/>
        <dsp:cNvSpPr/>
      </dsp:nvSpPr>
      <dsp:spPr>
        <a:xfrm>
          <a:off x="0" y="4917121"/>
          <a:ext cx="6588691" cy="7938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1356" tIns="291592" rIns="5113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Python language is freely available at official web address. The source-code is also available. Therefore it is open source.</a:t>
          </a:r>
        </a:p>
      </dsp:txBody>
      <dsp:txXfrm>
        <a:off x="0" y="4917121"/>
        <a:ext cx="6588691" cy="793800"/>
      </dsp:txXfrm>
    </dsp:sp>
    <dsp:sp modelId="{C7551E8A-1E9E-40D4-BAD2-74D1D9FF4B62}">
      <dsp:nvSpPr>
        <dsp:cNvPr id="0" name=""/>
        <dsp:cNvSpPr/>
      </dsp:nvSpPr>
      <dsp:spPr>
        <a:xfrm>
          <a:off x="329434" y="4710481"/>
          <a:ext cx="4612083" cy="4132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326" tIns="0" rIns="174326" bIns="0" numCol="1" spcCol="1270" anchor="ctr" anchorCtr="0">
          <a:noAutofit/>
        </a:bodyPr>
        <a:lstStyle/>
        <a:p>
          <a:pPr marL="0" lvl="0" indent="0" algn="l" defTabSz="622300">
            <a:lnSpc>
              <a:spcPct val="90000"/>
            </a:lnSpc>
            <a:spcBef>
              <a:spcPct val="0"/>
            </a:spcBef>
            <a:spcAft>
              <a:spcPct val="35000"/>
            </a:spcAft>
            <a:buNone/>
          </a:pPr>
          <a:r>
            <a:rPr lang="en-US" sz="1400" kern="1200"/>
            <a:t>Free and Open Source</a:t>
          </a:r>
        </a:p>
      </dsp:txBody>
      <dsp:txXfrm>
        <a:off x="349609" y="4730656"/>
        <a:ext cx="4571733" cy="3729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B5986-029B-4A07-8253-FFFC29B18722}">
      <dsp:nvSpPr>
        <dsp:cNvPr id="0" name=""/>
        <dsp:cNvSpPr/>
      </dsp:nvSpPr>
      <dsp:spPr>
        <a:xfrm>
          <a:off x="0" y="415910"/>
          <a:ext cx="6298987" cy="90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871" tIns="333248" rIns="48887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Python supports object-oriented language and concepts of classes and objects come into existence.</a:t>
          </a:r>
        </a:p>
      </dsp:txBody>
      <dsp:txXfrm>
        <a:off x="0" y="415910"/>
        <a:ext cx="6298987" cy="907200"/>
      </dsp:txXfrm>
    </dsp:sp>
    <dsp:sp modelId="{2A7DC13E-9ED5-422B-9796-7CD2DE801312}">
      <dsp:nvSpPr>
        <dsp:cNvPr id="0" name=""/>
        <dsp:cNvSpPr/>
      </dsp:nvSpPr>
      <dsp:spPr>
        <a:xfrm>
          <a:off x="314949" y="179750"/>
          <a:ext cx="4409290"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661" tIns="0" rIns="166661" bIns="0" numCol="1" spcCol="1270" anchor="ctr" anchorCtr="0">
          <a:noAutofit/>
        </a:bodyPr>
        <a:lstStyle/>
        <a:p>
          <a:pPr marL="0" lvl="0" indent="0" algn="l" defTabSz="711200">
            <a:lnSpc>
              <a:spcPct val="90000"/>
            </a:lnSpc>
            <a:spcBef>
              <a:spcPct val="0"/>
            </a:spcBef>
            <a:spcAft>
              <a:spcPct val="35000"/>
            </a:spcAft>
            <a:buNone/>
          </a:pPr>
          <a:r>
            <a:rPr lang="en-US" sz="1600" kern="1200"/>
            <a:t>Object-Oriented Language</a:t>
          </a:r>
          <a:endParaRPr lang="en-US" sz="1600" kern="1200" dirty="0"/>
        </a:p>
      </dsp:txBody>
      <dsp:txXfrm>
        <a:off x="338006" y="202807"/>
        <a:ext cx="4363176" cy="426206"/>
      </dsp:txXfrm>
    </dsp:sp>
    <dsp:sp modelId="{B14803F4-46CF-4262-AA26-159C0DE7647B}">
      <dsp:nvSpPr>
        <dsp:cNvPr id="0" name=""/>
        <dsp:cNvSpPr/>
      </dsp:nvSpPr>
      <dsp:spPr>
        <a:xfrm>
          <a:off x="0" y="1645670"/>
          <a:ext cx="6298987" cy="1134000"/>
        </a:xfrm>
        <a:prstGeom prst="rect">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871" tIns="333248" rIns="48887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It implies that other languages such as C/C++ can be used to compile the code and thus it can be used further in our python code.</a:t>
          </a:r>
        </a:p>
      </dsp:txBody>
      <dsp:txXfrm>
        <a:off x="0" y="1645670"/>
        <a:ext cx="6298987" cy="1134000"/>
      </dsp:txXfrm>
    </dsp:sp>
    <dsp:sp modelId="{CA7BDEBF-4E15-4494-9C0F-8644742AE7FB}">
      <dsp:nvSpPr>
        <dsp:cNvPr id="0" name=""/>
        <dsp:cNvSpPr/>
      </dsp:nvSpPr>
      <dsp:spPr>
        <a:xfrm>
          <a:off x="314949" y="1409510"/>
          <a:ext cx="4409290" cy="4723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661" tIns="0" rIns="166661" bIns="0" numCol="1" spcCol="1270" anchor="ctr" anchorCtr="0">
          <a:noAutofit/>
        </a:bodyPr>
        <a:lstStyle/>
        <a:p>
          <a:pPr marL="0" lvl="0" indent="0" algn="l" defTabSz="711200">
            <a:lnSpc>
              <a:spcPct val="90000"/>
            </a:lnSpc>
            <a:spcBef>
              <a:spcPct val="0"/>
            </a:spcBef>
            <a:spcAft>
              <a:spcPct val="35000"/>
            </a:spcAft>
            <a:buNone/>
          </a:pPr>
          <a:r>
            <a:rPr lang="en-US" sz="1600" kern="1200" dirty="0"/>
            <a:t>Extensible</a:t>
          </a:r>
        </a:p>
      </dsp:txBody>
      <dsp:txXfrm>
        <a:off x="338006" y="1432567"/>
        <a:ext cx="4363176" cy="426206"/>
      </dsp:txXfrm>
    </dsp:sp>
    <dsp:sp modelId="{1B2CA673-E403-4F41-B7CE-E06E32CD6BB8}">
      <dsp:nvSpPr>
        <dsp:cNvPr id="0" name=""/>
        <dsp:cNvSpPr/>
      </dsp:nvSpPr>
      <dsp:spPr>
        <a:xfrm>
          <a:off x="0" y="3102230"/>
          <a:ext cx="6298987" cy="9072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871" tIns="333248" rIns="48887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Python has a large and broad library and provides rich set of module and functions for rapid application development.</a:t>
          </a:r>
        </a:p>
      </dsp:txBody>
      <dsp:txXfrm>
        <a:off x="0" y="3102230"/>
        <a:ext cx="6298987" cy="907200"/>
      </dsp:txXfrm>
    </dsp:sp>
    <dsp:sp modelId="{DFCC563F-0935-4B2C-806E-8D8B60215E31}">
      <dsp:nvSpPr>
        <dsp:cNvPr id="0" name=""/>
        <dsp:cNvSpPr/>
      </dsp:nvSpPr>
      <dsp:spPr>
        <a:xfrm>
          <a:off x="314949" y="2866070"/>
          <a:ext cx="4409290" cy="4723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661" tIns="0" rIns="166661" bIns="0" numCol="1" spcCol="1270" anchor="ctr" anchorCtr="0">
          <a:noAutofit/>
        </a:bodyPr>
        <a:lstStyle/>
        <a:p>
          <a:pPr marL="0" lvl="0" indent="0" algn="l" defTabSz="711200">
            <a:lnSpc>
              <a:spcPct val="90000"/>
            </a:lnSpc>
            <a:spcBef>
              <a:spcPct val="0"/>
            </a:spcBef>
            <a:spcAft>
              <a:spcPct val="35000"/>
            </a:spcAft>
            <a:buNone/>
          </a:pPr>
          <a:r>
            <a:rPr lang="en-US" sz="1600" kern="1200" dirty="0"/>
            <a:t>Large Standard Library</a:t>
          </a:r>
        </a:p>
      </dsp:txBody>
      <dsp:txXfrm>
        <a:off x="338006" y="2889127"/>
        <a:ext cx="4363176" cy="426206"/>
      </dsp:txXfrm>
    </dsp:sp>
    <dsp:sp modelId="{03621E49-A598-41B3-ABC5-431D77D830D2}">
      <dsp:nvSpPr>
        <dsp:cNvPr id="0" name=""/>
        <dsp:cNvSpPr/>
      </dsp:nvSpPr>
      <dsp:spPr>
        <a:xfrm>
          <a:off x="0" y="4331990"/>
          <a:ext cx="6298987" cy="680400"/>
        </a:xfrm>
        <a:prstGeom prst="rect">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871" tIns="333248" rIns="48887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Graphical user interfaces can be developed using Python.</a:t>
          </a:r>
        </a:p>
      </dsp:txBody>
      <dsp:txXfrm>
        <a:off x="0" y="4331990"/>
        <a:ext cx="6298987" cy="680400"/>
      </dsp:txXfrm>
    </dsp:sp>
    <dsp:sp modelId="{49647C4D-2515-438F-A52D-ED7840F1B27C}">
      <dsp:nvSpPr>
        <dsp:cNvPr id="0" name=""/>
        <dsp:cNvSpPr/>
      </dsp:nvSpPr>
      <dsp:spPr>
        <a:xfrm>
          <a:off x="314949" y="4095830"/>
          <a:ext cx="4409290" cy="4723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661" tIns="0" rIns="166661" bIns="0" numCol="1" spcCol="1270" anchor="ctr" anchorCtr="0">
          <a:noAutofit/>
        </a:bodyPr>
        <a:lstStyle/>
        <a:p>
          <a:pPr marL="0" lvl="0" indent="0" algn="l" defTabSz="711200">
            <a:lnSpc>
              <a:spcPct val="90000"/>
            </a:lnSpc>
            <a:spcBef>
              <a:spcPct val="0"/>
            </a:spcBef>
            <a:spcAft>
              <a:spcPct val="35000"/>
            </a:spcAft>
            <a:buNone/>
          </a:pPr>
          <a:r>
            <a:rPr lang="en-US" sz="1600" kern="1200" dirty="0"/>
            <a:t>GUI Programming Support</a:t>
          </a:r>
        </a:p>
      </dsp:txBody>
      <dsp:txXfrm>
        <a:off x="338006" y="4118887"/>
        <a:ext cx="4363176" cy="426206"/>
      </dsp:txXfrm>
    </dsp:sp>
    <dsp:sp modelId="{A98DC4FB-42D6-4A48-89EA-E5BC78E7146C}">
      <dsp:nvSpPr>
        <dsp:cNvPr id="0" name=""/>
        <dsp:cNvSpPr/>
      </dsp:nvSpPr>
      <dsp:spPr>
        <a:xfrm>
          <a:off x="0" y="5334950"/>
          <a:ext cx="6298987" cy="680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871" tIns="333248" rIns="48887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It can be easily integrated with languages like C, C++, JAVA etc.</a:t>
          </a:r>
        </a:p>
      </dsp:txBody>
      <dsp:txXfrm>
        <a:off x="0" y="5334950"/>
        <a:ext cx="6298987" cy="680400"/>
      </dsp:txXfrm>
    </dsp:sp>
    <dsp:sp modelId="{CA65E8F2-38DE-40B4-9DFB-8390E447CAE6}">
      <dsp:nvSpPr>
        <dsp:cNvPr id="0" name=""/>
        <dsp:cNvSpPr/>
      </dsp:nvSpPr>
      <dsp:spPr>
        <a:xfrm>
          <a:off x="314949" y="5098790"/>
          <a:ext cx="4409290" cy="472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661" tIns="0" rIns="166661" bIns="0" numCol="1" spcCol="1270" anchor="ctr" anchorCtr="0">
          <a:noAutofit/>
        </a:bodyPr>
        <a:lstStyle/>
        <a:p>
          <a:pPr marL="0" lvl="0" indent="0" algn="l" defTabSz="711200">
            <a:lnSpc>
              <a:spcPct val="90000"/>
            </a:lnSpc>
            <a:spcBef>
              <a:spcPct val="0"/>
            </a:spcBef>
            <a:spcAft>
              <a:spcPct val="35000"/>
            </a:spcAft>
            <a:buNone/>
          </a:pPr>
          <a:r>
            <a:rPr lang="en-US" sz="1600" kern="1200" dirty="0"/>
            <a:t>Integrated</a:t>
          </a:r>
        </a:p>
      </dsp:txBody>
      <dsp:txXfrm>
        <a:off x="338006" y="5121847"/>
        <a:ext cx="4363176" cy="4262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6A3CD-D19D-4546-A0B3-BE7890C22054}">
      <dsp:nvSpPr>
        <dsp:cNvPr id="0" name=""/>
        <dsp:cNvSpPr/>
      </dsp:nvSpPr>
      <dsp:spPr>
        <a:xfrm>
          <a:off x="0" y="531"/>
          <a:ext cx="10515600" cy="124293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4457F-734A-4C37-A8D2-BBB971A3137A}">
      <dsp:nvSpPr>
        <dsp:cNvPr id="0" name=""/>
        <dsp:cNvSpPr/>
      </dsp:nvSpPr>
      <dsp:spPr>
        <a:xfrm>
          <a:off x="375988" y="280191"/>
          <a:ext cx="683614" cy="68361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8448CA-44C2-47B0-907E-2485DF357BB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Python programing using notebook</a:t>
          </a:r>
        </a:p>
      </dsp:txBody>
      <dsp:txXfrm>
        <a:off x="1435590" y="531"/>
        <a:ext cx="9080009" cy="1242935"/>
      </dsp:txXfrm>
    </dsp:sp>
    <dsp:sp modelId="{9EE1D9D2-14C6-492E-B6FF-106E3FEAAC2A}">
      <dsp:nvSpPr>
        <dsp:cNvPr id="0" name=""/>
        <dsp:cNvSpPr/>
      </dsp:nvSpPr>
      <dsp:spPr>
        <a:xfrm>
          <a:off x="0" y="1554201"/>
          <a:ext cx="10515600" cy="124293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3AFFC-7C0D-4DEC-88C0-6157CC243D9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52AC5-F7FF-4BA3-932C-812C137B7A0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Python Strings</a:t>
          </a:r>
        </a:p>
      </dsp:txBody>
      <dsp:txXfrm>
        <a:off x="1435590" y="1554201"/>
        <a:ext cx="9080009" cy="1242935"/>
      </dsp:txXfrm>
    </dsp:sp>
    <dsp:sp modelId="{E1CFEB44-8E6C-4190-A3B0-B47FF6706D55}">
      <dsp:nvSpPr>
        <dsp:cNvPr id="0" name=""/>
        <dsp:cNvSpPr/>
      </dsp:nvSpPr>
      <dsp:spPr>
        <a:xfrm>
          <a:off x="0" y="3107870"/>
          <a:ext cx="10515600" cy="124293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65FEB-5AFF-48BA-B8B6-D82E1F45CD22}">
      <dsp:nvSpPr>
        <dsp:cNvPr id="0" name=""/>
        <dsp:cNvSpPr/>
      </dsp:nvSpPr>
      <dsp:spPr>
        <a:xfrm>
          <a:off x="375988" y="3387531"/>
          <a:ext cx="683614" cy="683614"/>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8FD42B-E0AB-449A-9FDB-0A6416074A1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Python Numbers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1598D-3837-4795-9630-29985DBC9876}">
      <dsp:nvSpPr>
        <dsp:cNvPr id="0" name=""/>
        <dsp:cNvSpPr/>
      </dsp:nvSpPr>
      <dsp:spPr>
        <a:xfrm>
          <a:off x="0" y="1829"/>
          <a:ext cx="6248400" cy="7796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A4071-2707-4AC3-BC16-9D06370EC3E1}">
      <dsp:nvSpPr>
        <dsp:cNvPr id="0" name=""/>
        <dsp:cNvSpPr/>
      </dsp:nvSpPr>
      <dsp:spPr>
        <a:xfrm>
          <a:off x="235850" y="177255"/>
          <a:ext cx="428818" cy="428818"/>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10E5ED-541D-4675-BEB2-A01A5C3E55B8}">
      <dsp:nvSpPr>
        <dsp:cNvPr id="0" name=""/>
        <dsp:cNvSpPr/>
      </dsp:nvSpPr>
      <dsp:spPr>
        <a:xfrm>
          <a:off x="900518" y="1829"/>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Anaconda is a Python distribution that is particularly popular for data analysis and scientific computing</a:t>
          </a:r>
        </a:p>
      </dsp:txBody>
      <dsp:txXfrm>
        <a:off x="900518" y="1829"/>
        <a:ext cx="5347881" cy="779669"/>
      </dsp:txXfrm>
    </dsp:sp>
    <dsp:sp modelId="{C4A760F8-B58D-4C89-AB46-12EE0EBB6A7F}">
      <dsp:nvSpPr>
        <dsp:cNvPr id="0" name=""/>
        <dsp:cNvSpPr/>
      </dsp:nvSpPr>
      <dsp:spPr>
        <a:xfrm>
          <a:off x="0" y="976416"/>
          <a:ext cx="6248400" cy="77966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9F1DD-8CBA-4587-9533-AAC7E7989BBF}">
      <dsp:nvSpPr>
        <dsp:cNvPr id="0" name=""/>
        <dsp:cNvSpPr/>
      </dsp:nvSpPr>
      <dsp:spPr>
        <a:xfrm>
          <a:off x="235850" y="1151842"/>
          <a:ext cx="428818" cy="428818"/>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624502-FA26-4B9D-8BDB-32C9B07471AA}">
      <dsp:nvSpPr>
        <dsp:cNvPr id="0" name=""/>
        <dsp:cNvSpPr/>
      </dsp:nvSpPr>
      <dsp:spPr>
        <a:xfrm>
          <a:off x="900518" y="976416"/>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Open source project developed by Continuum Analytics, Inc.</a:t>
          </a:r>
        </a:p>
      </dsp:txBody>
      <dsp:txXfrm>
        <a:off x="900518" y="976416"/>
        <a:ext cx="5347881" cy="779669"/>
      </dsp:txXfrm>
    </dsp:sp>
    <dsp:sp modelId="{48329209-7814-46EA-8ED5-098C487F7D28}">
      <dsp:nvSpPr>
        <dsp:cNvPr id="0" name=""/>
        <dsp:cNvSpPr/>
      </dsp:nvSpPr>
      <dsp:spPr>
        <a:xfrm>
          <a:off x="0" y="1951003"/>
          <a:ext cx="6248400" cy="77966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FC85D-5F99-431B-81CE-3B2B566D1BF6}">
      <dsp:nvSpPr>
        <dsp:cNvPr id="0" name=""/>
        <dsp:cNvSpPr/>
      </dsp:nvSpPr>
      <dsp:spPr>
        <a:xfrm>
          <a:off x="235850" y="2126428"/>
          <a:ext cx="428818" cy="428818"/>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0B99DF-679D-4419-9EBE-2349D08467D2}">
      <dsp:nvSpPr>
        <dsp:cNvPr id="0" name=""/>
        <dsp:cNvSpPr/>
      </dsp:nvSpPr>
      <dsp:spPr>
        <a:xfrm>
          <a:off x="900518" y="195100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dirty="0"/>
            <a:t>Available for Windows, Mac OS  and Linux</a:t>
          </a:r>
        </a:p>
      </dsp:txBody>
      <dsp:txXfrm>
        <a:off x="900518" y="1951003"/>
        <a:ext cx="5347881" cy="779669"/>
      </dsp:txXfrm>
    </dsp:sp>
    <dsp:sp modelId="{99298870-AC80-4711-AECD-C83184E55BCC}">
      <dsp:nvSpPr>
        <dsp:cNvPr id="0" name=""/>
        <dsp:cNvSpPr/>
      </dsp:nvSpPr>
      <dsp:spPr>
        <a:xfrm>
          <a:off x="0" y="2925590"/>
          <a:ext cx="6248400" cy="77966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FD624-0B9B-4FA1-8AA6-E3CBA0E8AA51}">
      <dsp:nvSpPr>
        <dsp:cNvPr id="0" name=""/>
        <dsp:cNvSpPr/>
      </dsp:nvSpPr>
      <dsp:spPr>
        <a:xfrm>
          <a:off x="235850" y="3101015"/>
          <a:ext cx="428818" cy="428818"/>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758D5-5734-42C4-9138-B1F8849588F6}">
      <dsp:nvSpPr>
        <dsp:cNvPr id="0" name=""/>
        <dsp:cNvSpPr/>
      </dsp:nvSpPr>
      <dsp:spPr>
        <a:xfrm>
          <a:off x="900518" y="2925590"/>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Includes many popular packages: NumPy, SciPy, Matplotlib, Pandas, IPython, Cython</a:t>
          </a:r>
        </a:p>
      </dsp:txBody>
      <dsp:txXfrm>
        <a:off x="900518" y="2925590"/>
        <a:ext cx="5347881" cy="779669"/>
      </dsp:txXfrm>
    </dsp:sp>
    <dsp:sp modelId="{8ACE81AE-8A32-4A1A-8557-23156D580944}">
      <dsp:nvSpPr>
        <dsp:cNvPr id="0" name=""/>
        <dsp:cNvSpPr/>
      </dsp:nvSpPr>
      <dsp:spPr>
        <a:xfrm>
          <a:off x="0" y="3900177"/>
          <a:ext cx="6248400" cy="77966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387C9-34D5-4B9F-A374-C6073610C51D}">
      <dsp:nvSpPr>
        <dsp:cNvPr id="0" name=""/>
        <dsp:cNvSpPr/>
      </dsp:nvSpPr>
      <dsp:spPr>
        <a:xfrm>
          <a:off x="235850" y="4075602"/>
          <a:ext cx="428818" cy="428818"/>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2C09A-70D3-4402-91DF-FED0971B9CD7}">
      <dsp:nvSpPr>
        <dsp:cNvPr id="0" name=""/>
        <dsp:cNvSpPr/>
      </dsp:nvSpPr>
      <dsp:spPr>
        <a:xfrm>
          <a:off x="900518" y="3900177"/>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dirty="0"/>
            <a:t>Includes </a:t>
          </a:r>
          <a:r>
            <a:rPr lang="en-US" sz="1900" b="1" kern="1200" dirty="0"/>
            <a:t>Spyder and </a:t>
          </a:r>
          <a:r>
            <a:rPr lang="en-US" sz="1900" b="1" kern="1200" dirty="0" err="1"/>
            <a:t>Jupyter</a:t>
          </a:r>
          <a:r>
            <a:rPr lang="en-US" sz="1900" kern="1200" dirty="0"/>
            <a:t>, Python development environments</a:t>
          </a:r>
        </a:p>
      </dsp:txBody>
      <dsp:txXfrm>
        <a:off x="900518" y="3900177"/>
        <a:ext cx="5347881" cy="779669"/>
      </dsp:txXfrm>
    </dsp:sp>
    <dsp:sp modelId="{692D1A4E-7970-43AC-8E2F-EE51FDB2A65A}">
      <dsp:nvSpPr>
        <dsp:cNvPr id="0" name=""/>
        <dsp:cNvSpPr/>
      </dsp:nvSpPr>
      <dsp:spPr>
        <a:xfrm>
          <a:off x="0" y="4874763"/>
          <a:ext cx="6248400" cy="7796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24334-C708-4506-811F-CFE20B172E58}">
      <dsp:nvSpPr>
        <dsp:cNvPr id="0" name=""/>
        <dsp:cNvSpPr/>
      </dsp:nvSpPr>
      <dsp:spPr>
        <a:xfrm>
          <a:off x="235850" y="5050189"/>
          <a:ext cx="428818" cy="428818"/>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A0F603-BAF2-47EF-9AA7-C5C24DE10115}">
      <dsp:nvSpPr>
        <dsp:cNvPr id="0" name=""/>
        <dsp:cNvSpPr/>
      </dsp:nvSpPr>
      <dsp:spPr>
        <a:xfrm>
          <a:off x="900518" y="487476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dirty="0"/>
            <a:t>Includes </a:t>
          </a:r>
          <a:r>
            <a:rPr lang="en-US" sz="1900" b="1" kern="1200" dirty="0" err="1"/>
            <a:t>conda</a:t>
          </a:r>
          <a:r>
            <a:rPr lang="en-US" sz="1900" kern="1200" dirty="0"/>
            <a:t>, a platform-independent package manager</a:t>
          </a:r>
        </a:p>
      </dsp:txBody>
      <dsp:txXfrm>
        <a:off x="900518" y="4874763"/>
        <a:ext cx="5347881" cy="77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12322-18A2-4D37-8138-C5CB9371FF38}">
      <dsp:nvSpPr>
        <dsp:cNvPr id="0" name=""/>
        <dsp:cNvSpPr/>
      </dsp:nvSpPr>
      <dsp:spPr>
        <a:xfrm>
          <a:off x="2518" y="1139342"/>
          <a:ext cx="1965433" cy="5896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313" tIns="155313" rIns="155313" bIns="155313" numCol="1" spcCol="1270" anchor="ctr" anchorCtr="0">
          <a:noAutofit/>
        </a:bodyPr>
        <a:lstStyle/>
        <a:p>
          <a:pPr marL="0" lvl="0" indent="0" algn="ctr" defTabSz="844550">
            <a:lnSpc>
              <a:spcPct val="90000"/>
            </a:lnSpc>
            <a:spcBef>
              <a:spcPct val="0"/>
            </a:spcBef>
            <a:spcAft>
              <a:spcPct val="35000"/>
            </a:spcAft>
            <a:buNone/>
          </a:pPr>
          <a:r>
            <a:rPr lang="en-US" sz="1900" kern="1200"/>
            <a:t>Install</a:t>
          </a:r>
        </a:p>
      </dsp:txBody>
      <dsp:txXfrm>
        <a:off x="2518" y="1139342"/>
        <a:ext cx="1965433" cy="589629"/>
      </dsp:txXfrm>
    </dsp:sp>
    <dsp:sp modelId="{E27FA4EE-679B-4121-B02D-B80136A70024}">
      <dsp:nvSpPr>
        <dsp:cNvPr id="0" name=""/>
        <dsp:cNvSpPr/>
      </dsp:nvSpPr>
      <dsp:spPr>
        <a:xfrm>
          <a:off x="2518" y="1728972"/>
          <a:ext cx="1965433" cy="282839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141" tIns="194141" rIns="194141" bIns="194141" numCol="1" spcCol="1270" anchor="t" anchorCtr="0">
          <a:noAutofit/>
        </a:bodyPr>
        <a:lstStyle/>
        <a:p>
          <a:pPr marL="0" lvl="0" indent="0" algn="l" defTabSz="622300">
            <a:lnSpc>
              <a:spcPct val="90000"/>
            </a:lnSpc>
            <a:spcBef>
              <a:spcPct val="0"/>
            </a:spcBef>
            <a:spcAft>
              <a:spcPct val="35000"/>
            </a:spcAft>
            <a:buNone/>
          </a:pPr>
          <a:r>
            <a:rPr lang="en-US" sz="1400" kern="1200" dirty="0"/>
            <a:t>It can be as easy as:</a:t>
          </a:r>
        </a:p>
        <a:p>
          <a:pPr marL="57150" lvl="1" indent="-57150" algn="l" defTabSz="488950">
            <a:lnSpc>
              <a:spcPct val="90000"/>
            </a:lnSpc>
            <a:spcBef>
              <a:spcPct val="0"/>
            </a:spcBef>
            <a:spcAft>
              <a:spcPct val="15000"/>
            </a:spcAft>
            <a:buChar char="•"/>
          </a:pPr>
          <a:r>
            <a:rPr lang="en-US" sz="1100" kern="1200" dirty="0" err="1"/>
            <a:t>conda</a:t>
          </a:r>
          <a:r>
            <a:rPr lang="en-US" sz="1100" kern="1200" dirty="0"/>
            <a:t> install -c anaconda python </a:t>
          </a:r>
        </a:p>
      </dsp:txBody>
      <dsp:txXfrm>
        <a:off x="2518" y="1728972"/>
        <a:ext cx="1965433" cy="2828397"/>
      </dsp:txXfrm>
    </dsp:sp>
    <dsp:sp modelId="{4D25F00E-EF9B-456C-923B-E81002DECE85}">
      <dsp:nvSpPr>
        <dsp:cNvPr id="0" name=""/>
        <dsp:cNvSpPr/>
      </dsp:nvSpPr>
      <dsp:spPr>
        <a:xfrm>
          <a:off x="2075951" y="1139342"/>
          <a:ext cx="1965433" cy="589629"/>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313" tIns="155313" rIns="155313" bIns="155313" numCol="1" spcCol="1270" anchor="ctr" anchorCtr="0">
          <a:noAutofit/>
        </a:bodyPr>
        <a:lstStyle/>
        <a:p>
          <a:pPr marL="0" lvl="0" indent="0" algn="ctr" defTabSz="844550">
            <a:lnSpc>
              <a:spcPct val="90000"/>
            </a:lnSpc>
            <a:spcBef>
              <a:spcPct val="0"/>
            </a:spcBef>
            <a:spcAft>
              <a:spcPct val="35000"/>
            </a:spcAft>
            <a:buNone/>
          </a:pPr>
          <a:r>
            <a:rPr lang="en-US" sz="1900" kern="1200"/>
            <a:t>Specify</a:t>
          </a:r>
        </a:p>
      </dsp:txBody>
      <dsp:txXfrm>
        <a:off x="2075951" y="1139342"/>
        <a:ext cx="1965433" cy="589629"/>
      </dsp:txXfrm>
    </dsp:sp>
    <dsp:sp modelId="{5FE1E47A-0EE3-40D8-B243-EBA92BC56582}">
      <dsp:nvSpPr>
        <dsp:cNvPr id="0" name=""/>
        <dsp:cNvSpPr/>
      </dsp:nvSpPr>
      <dsp:spPr>
        <a:xfrm>
          <a:off x="2075951" y="1728972"/>
          <a:ext cx="1965433" cy="2828397"/>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141" tIns="194141" rIns="194141" bIns="194141" numCol="1" spcCol="1270" anchor="t" anchorCtr="0">
          <a:noAutofit/>
        </a:bodyPr>
        <a:lstStyle/>
        <a:p>
          <a:pPr marL="0" lvl="0" indent="0" algn="l" defTabSz="622300">
            <a:lnSpc>
              <a:spcPct val="90000"/>
            </a:lnSpc>
            <a:spcBef>
              <a:spcPct val="0"/>
            </a:spcBef>
            <a:spcAft>
              <a:spcPct val="35000"/>
            </a:spcAft>
            <a:buNone/>
          </a:pPr>
          <a:r>
            <a:rPr lang="en-US" sz="1400" kern="1200"/>
            <a:t>Specify versions of packages can be requested:</a:t>
          </a:r>
        </a:p>
        <a:p>
          <a:pPr marL="57150" lvl="1" indent="-57150" algn="l" defTabSz="488950">
            <a:lnSpc>
              <a:spcPct val="90000"/>
            </a:lnSpc>
            <a:spcBef>
              <a:spcPct val="0"/>
            </a:spcBef>
            <a:spcAft>
              <a:spcPct val="15000"/>
            </a:spcAft>
            <a:buChar char="•"/>
          </a:pPr>
          <a:r>
            <a:rPr lang="en-US" sz="1100" kern="1200" dirty="0" err="1"/>
            <a:t>conda</a:t>
          </a:r>
          <a:r>
            <a:rPr lang="en-US" sz="1100" kern="1200" dirty="0"/>
            <a:t> install -c anaconda python=3</a:t>
          </a:r>
        </a:p>
      </dsp:txBody>
      <dsp:txXfrm>
        <a:off x="2075951" y="1728972"/>
        <a:ext cx="1965433" cy="2828397"/>
      </dsp:txXfrm>
    </dsp:sp>
    <dsp:sp modelId="{3068E885-75AD-4B57-91C2-4BE42A4C48F8}">
      <dsp:nvSpPr>
        <dsp:cNvPr id="0" name=""/>
        <dsp:cNvSpPr/>
      </dsp:nvSpPr>
      <dsp:spPr>
        <a:xfrm>
          <a:off x="4149384" y="1139342"/>
          <a:ext cx="1965433" cy="58962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313" tIns="155313" rIns="155313" bIns="155313"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a:off x="4149384" y="1139342"/>
        <a:ext cx="1965433" cy="589629"/>
      </dsp:txXfrm>
    </dsp:sp>
    <dsp:sp modelId="{C8A109F3-522C-4F45-BF28-51E0BBBE5D69}">
      <dsp:nvSpPr>
        <dsp:cNvPr id="0" name=""/>
        <dsp:cNvSpPr/>
      </dsp:nvSpPr>
      <dsp:spPr>
        <a:xfrm>
          <a:off x="4149384" y="1728972"/>
          <a:ext cx="1965433" cy="282839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141" tIns="194141" rIns="194141" bIns="194141" numCol="1" spcCol="1270" anchor="t" anchorCtr="0">
          <a:noAutofit/>
        </a:bodyPr>
        <a:lstStyle/>
        <a:p>
          <a:pPr marL="0" lvl="0" indent="0" algn="l" defTabSz="622300">
            <a:lnSpc>
              <a:spcPct val="90000"/>
            </a:lnSpc>
            <a:spcBef>
              <a:spcPct val="0"/>
            </a:spcBef>
            <a:spcAft>
              <a:spcPct val="35000"/>
            </a:spcAft>
            <a:buNone/>
          </a:pPr>
          <a:r>
            <a:rPr lang="en-US" sz="1400" kern="1200" dirty="0"/>
            <a:t>Use pip:</a:t>
          </a:r>
        </a:p>
        <a:p>
          <a:pPr marL="57150" lvl="1" indent="-57150" algn="l" defTabSz="488950">
            <a:lnSpc>
              <a:spcPct val="90000"/>
            </a:lnSpc>
            <a:spcBef>
              <a:spcPct val="0"/>
            </a:spcBef>
            <a:spcAft>
              <a:spcPct val="15000"/>
            </a:spcAft>
            <a:buChar char="•"/>
          </a:pPr>
          <a:r>
            <a:rPr lang="en-US" sz="1100" kern="1200"/>
            <a:t>pip install intervaltree</a:t>
          </a:r>
        </a:p>
      </dsp:txBody>
      <dsp:txXfrm>
        <a:off x="4149384" y="1728972"/>
        <a:ext cx="1965433" cy="28283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62D66-4C69-4ABE-BA89-525A0600EDCF}">
      <dsp:nvSpPr>
        <dsp:cNvPr id="0" name=""/>
        <dsp:cNvSpPr/>
      </dsp:nvSpPr>
      <dsp:spPr>
        <a:xfrm>
          <a:off x="0" y="154583"/>
          <a:ext cx="5257800"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Environments allow different versions of packages on same machine</a:t>
          </a:r>
        </a:p>
      </dsp:txBody>
      <dsp:txXfrm>
        <a:off x="31070" y="185653"/>
        <a:ext cx="5195660" cy="574340"/>
      </dsp:txXfrm>
    </dsp:sp>
    <dsp:sp modelId="{0F92C8DA-2274-457E-AA0F-0933B74E550D}">
      <dsp:nvSpPr>
        <dsp:cNvPr id="0" name=""/>
        <dsp:cNvSpPr/>
      </dsp:nvSpPr>
      <dsp:spPr>
        <a:xfrm>
          <a:off x="0" y="837143"/>
          <a:ext cx="5257800" cy="63648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Create environment “CPEG110”</a:t>
          </a:r>
        </a:p>
      </dsp:txBody>
      <dsp:txXfrm>
        <a:off x="31070" y="868213"/>
        <a:ext cx="5195660" cy="574340"/>
      </dsp:txXfrm>
    </dsp:sp>
    <dsp:sp modelId="{996626ED-2AB6-45DA-8CD3-09271A99B1E1}">
      <dsp:nvSpPr>
        <dsp:cNvPr id="0" name=""/>
        <dsp:cNvSpPr/>
      </dsp:nvSpPr>
      <dsp:spPr>
        <a:xfrm>
          <a:off x="0" y="1473624"/>
          <a:ext cx="52578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i="1" kern="1200" dirty="0" err="1"/>
            <a:t>conda</a:t>
          </a:r>
          <a:r>
            <a:rPr lang="en-US" sz="1200" i="1" kern="1200" dirty="0"/>
            <a:t> create --name CPEG110</a:t>
          </a:r>
          <a:endParaRPr lang="en-US" sz="1200" kern="1200" dirty="0"/>
        </a:p>
      </dsp:txBody>
      <dsp:txXfrm>
        <a:off x="0" y="1473624"/>
        <a:ext cx="5257800" cy="264960"/>
      </dsp:txXfrm>
    </dsp:sp>
    <dsp:sp modelId="{330710D8-B63B-42B6-AAA3-8459857DA2AE}">
      <dsp:nvSpPr>
        <dsp:cNvPr id="0" name=""/>
        <dsp:cNvSpPr/>
      </dsp:nvSpPr>
      <dsp:spPr>
        <a:xfrm>
          <a:off x="0" y="1738584"/>
          <a:ext cx="5257800" cy="6364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Environments must be activated</a:t>
          </a:r>
        </a:p>
      </dsp:txBody>
      <dsp:txXfrm>
        <a:off x="31070" y="1769654"/>
        <a:ext cx="5195660" cy="574340"/>
      </dsp:txXfrm>
    </dsp:sp>
    <dsp:sp modelId="{1350A042-80D6-43F0-8EFE-8D564FDD81DB}">
      <dsp:nvSpPr>
        <dsp:cNvPr id="0" name=""/>
        <dsp:cNvSpPr/>
      </dsp:nvSpPr>
      <dsp:spPr>
        <a:xfrm>
          <a:off x="0" y="2421143"/>
          <a:ext cx="5257800" cy="63648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On Mac OS X and Linux:</a:t>
          </a:r>
        </a:p>
      </dsp:txBody>
      <dsp:txXfrm>
        <a:off x="31070" y="2452213"/>
        <a:ext cx="5195660" cy="574340"/>
      </dsp:txXfrm>
    </dsp:sp>
    <dsp:sp modelId="{FC38FFC0-0700-4F10-B023-045BAF909C8E}">
      <dsp:nvSpPr>
        <dsp:cNvPr id="0" name=""/>
        <dsp:cNvSpPr/>
      </dsp:nvSpPr>
      <dsp:spPr>
        <a:xfrm>
          <a:off x="0" y="3057624"/>
          <a:ext cx="52578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i="1" kern="1200" dirty="0"/>
            <a:t>source activate CPEG110</a:t>
          </a:r>
          <a:endParaRPr lang="en-US" sz="1200" kern="1200" dirty="0"/>
        </a:p>
        <a:p>
          <a:pPr marL="114300" lvl="1" indent="-114300" algn="l" defTabSz="533400">
            <a:lnSpc>
              <a:spcPct val="90000"/>
            </a:lnSpc>
            <a:spcBef>
              <a:spcPct val="0"/>
            </a:spcBef>
            <a:spcAft>
              <a:spcPct val="20000"/>
            </a:spcAft>
            <a:buChar char="•"/>
          </a:pPr>
          <a:r>
            <a:rPr lang="en-US" sz="1200" i="1" kern="1200"/>
            <a:t>python</a:t>
          </a:r>
          <a:endParaRPr lang="en-US" sz="1200" kern="1200"/>
        </a:p>
        <a:p>
          <a:pPr marL="114300" lvl="1" indent="-114300" algn="l" defTabSz="533400">
            <a:lnSpc>
              <a:spcPct val="90000"/>
            </a:lnSpc>
            <a:spcBef>
              <a:spcPct val="0"/>
            </a:spcBef>
            <a:spcAft>
              <a:spcPct val="20000"/>
            </a:spcAft>
            <a:buChar char="•"/>
          </a:pPr>
          <a:r>
            <a:rPr lang="en-US" sz="1200" i="1" kern="1200"/>
            <a:t>...</a:t>
          </a:r>
          <a:endParaRPr lang="en-US" sz="1200" kern="1200"/>
        </a:p>
        <a:p>
          <a:pPr marL="114300" lvl="1" indent="-114300" algn="l" defTabSz="533400">
            <a:lnSpc>
              <a:spcPct val="90000"/>
            </a:lnSpc>
            <a:spcBef>
              <a:spcPct val="0"/>
            </a:spcBef>
            <a:spcAft>
              <a:spcPct val="20000"/>
            </a:spcAft>
            <a:buChar char="•"/>
          </a:pPr>
          <a:r>
            <a:rPr lang="en-US" sz="1200" i="1" kern="1200"/>
            <a:t>source deactivate</a:t>
          </a:r>
          <a:endParaRPr lang="en-US" sz="1200" kern="1200"/>
        </a:p>
      </dsp:txBody>
      <dsp:txXfrm>
        <a:off x="0" y="3057624"/>
        <a:ext cx="5257800" cy="828000"/>
      </dsp:txXfrm>
    </dsp:sp>
    <dsp:sp modelId="{3C10224B-EBD8-427E-84F2-B17D0CB6B4A0}">
      <dsp:nvSpPr>
        <dsp:cNvPr id="0" name=""/>
        <dsp:cNvSpPr/>
      </dsp:nvSpPr>
      <dsp:spPr>
        <a:xfrm>
          <a:off x="0" y="3885624"/>
          <a:ext cx="5257800" cy="63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On Windows:</a:t>
          </a:r>
        </a:p>
      </dsp:txBody>
      <dsp:txXfrm>
        <a:off x="31070" y="3916694"/>
        <a:ext cx="5195660" cy="574340"/>
      </dsp:txXfrm>
    </dsp:sp>
    <dsp:sp modelId="{A3E84422-2584-4719-8933-7DDB8F8F2EE5}">
      <dsp:nvSpPr>
        <dsp:cNvPr id="0" name=""/>
        <dsp:cNvSpPr/>
      </dsp:nvSpPr>
      <dsp:spPr>
        <a:xfrm>
          <a:off x="0" y="4522104"/>
          <a:ext cx="52578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i="1" kern="1200" dirty="0"/>
            <a:t>&gt; activate CPEG110</a:t>
          </a:r>
          <a:endParaRPr lang="en-US" sz="1200" kern="1200" dirty="0"/>
        </a:p>
        <a:p>
          <a:pPr marL="114300" lvl="1" indent="-114300" algn="l" defTabSz="533400">
            <a:lnSpc>
              <a:spcPct val="90000"/>
            </a:lnSpc>
            <a:spcBef>
              <a:spcPct val="0"/>
            </a:spcBef>
            <a:spcAft>
              <a:spcPct val="20000"/>
            </a:spcAft>
            <a:buChar char="•"/>
          </a:pPr>
          <a:r>
            <a:rPr lang="en-US" sz="1200" i="1" kern="1200"/>
            <a:t>&gt; python</a:t>
          </a:r>
          <a:endParaRPr lang="en-US" sz="1200" kern="1200"/>
        </a:p>
        <a:p>
          <a:pPr marL="114300" lvl="1" indent="-114300" algn="l" defTabSz="533400">
            <a:lnSpc>
              <a:spcPct val="90000"/>
            </a:lnSpc>
            <a:spcBef>
              <a:spcPct val="0"/>
            </a:spcBef>
            <a:spcAft>
              <a:spcPct val="20000"/>
            </a:spcAft>
            <a:buChar char="•"/>
          </a:pPr>
          <a:r>
            <a:rPr lang="en-US" sz="1200" i="1" kern="1200"/>
            <a:t>...</a:t>
          </a:r>
          <a:endParaRPr lang="en-US" sz="1200" kern="1200"/>
        </a:p>
        <a:p>
          <a:pPr marL="114300" lvl="1" indent="-114300" algn="l" defTabSz="533400">
            <a:lnSpc>
              <a:spcPct val="90000"/>
            </a:lnSpc>
            <a:spcBef>
              <a:spcPct val="0"/>
            </a:spcBef>
            <a:spcAft>
              <a:spcPct val="20000"/>
            </a:spcAft>
            <a:buChar char="•"/>
          </a:pPr>
          <a:r>
            <a:rPr lang="en-US" sz="1200" i="1" kern="1200"/>
            <a:t>&gt; deactivate</a:t>
          </a:r>
          <a:endParaRPr lang="en-US" sz="1200" kern="1200"/>
        </a:p>
      </dsp:txBody>
      <dsp:txXfrm>
        <a:off x="0" y="4522104"/>
        <a:ext cx="5257800" cy="828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29590-29BA-41A2-9ED3-59A6C43BA4CB}">
      <dsp:nvSpPr>
        <dsp:cNvPr id="0" name=""/>
        <dsp:cNvSpPr/>
      </dsp:nvSpPr>
      <dsp:spPr>
        <a:xfrm>
          <a:off x="1317738" y="719"/>
          <a:ext cx="5270952" cy="93576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237684" rIns="102271" bIns="237684" numCol="1" spcCol="1270" anchor="t" anchorCtr="0">
          <a:noAutofit/>
        </a:bodyPr>
        <a:lstStyle/>
        <a:p>
          <a:pPr marL="0" lvl="0" indent="0" algn="l" defTabSz="488950">
            <a:lnSpc>
              <a:spcPct val="90000"/>
            </a:lnSpc>
            <a:spcBef>
              <a:spcPct val="0"/>
            </a:spcBef>
            <a:spcAft>
              <a:spcPct val="35000"/>
            </a:spcAft>
            <a:buNone/>
          </a:pPr>
          <a:r>
            <a:rPr lang="en-US" sz="1100" kern="1200"/>
            <a:t>Display help for conda command (and sub-commands):</a:t>
          </a:r>
        </a:p>
        <a:p>
          <a:pPr marL="57150" lvl="1" indent="-57150" algn="l" defTabSz="400050">
            <a:lnSpc>
              <a:spcPct val="90000"/>
            </a:lnSpc>
            <a:spcBef>
              <a:spcPct val="0"/>
            </a:spcBef>
            <a:spcAft>
              <a:spcPct val="15000"/>
            </a:spcAft>
            <a:buChar char="•"/>
          </a:pPr>
          <a:r>
            <a:rPr lang="en-US" sz="900" kern="1200"/>
            <a:t>conda --help</a:t>
          </a:r>
        </a:p>
        <a:p>
          <a:pPr marL="57150" lvl="1" indent="-57150" algn="l" defTabSz="400050">
            <a:lnSpc>
              <a:spcPct val="90000"/>
            </a:lnSpc>
            <a:spcBef>
              <a:spcPct val="0"/>
            </a:spcBef>
            <a:spcAft>
              <a:spcPct val="15000"/>
            </a:spcAft>
            <a:buChar char="•"/>
          </a:pPr>
          <a:r>
            <a:rPr lang="en-US" sz="900" kern="1200"/>
            <a:t>conda list --help</a:t>
          </a:r>
        </a:p>
      </dsp:txBody>
      <dsp:txXfrm>
        <a:off x="1317738" y="719"/>
        <a:ext cx="5270952" cy="935762"/>
      </dsp:txXfrm>
    </dsp:sp>
    <dsp:sp modelId="{F772A2D5-6AAA-4DC2-87B2-A1A13F87D95B}">
      <dsp:nvSpPr>
        <dsp:cNvPr id="0" name=""/>
        <dsp:cNvSpPr/>
      </dsp:nvSpPr>
      <dsp:spPr>
        <a:xfrm>
          <a:off x="0" y="719"/>
          <a:ext cx="1317738" cy="93576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92433" rIns="69730" bIns="92433" numCol="1" spcCol="1270" anchor="ctr" anchorCtr="0">
          <a:noAutofit/>
        </a:bodyPr>
        <a:lstStyle/>
        <a:p>
          <a:pPr marL="0" lvl="0" indent="0" algn="ctr" defTabSz="622300">
            <a:lnSpc>
              <a:spcPct val="90000"/>
            </a:lnSpc>
            <a:spcBef>
              <a:spcPct val="0"/>
            </a:spcBef>
            <a:spcAft>
              <a:spcPct val="35000"/>
            </a:spcAft>
            <a:buNone/>
          </a:pPr>
          <a:r>
            <a:rPr lang="en-US" sz="1400" kern="1200"/>
            <a:t>Display</a:t>
          </a:r>
        </a:p>
      </dsp:txBody>
      <dsp:txXfrm>
        <a:off x="0" y="719"/>
        <a:ext cx="1317738" cy="935762"/>
      </dsp:txXfrm>
    </dsp:sp>
    <dsp:sp modelId="{EA947516-B502-465C-BD88-0F43F2B68693}">
      <dsp:nvSpPr>
        <dsp:cNvPr id="0" name=""/>
        <dsp:cNvSpPr/>
      </dsp:nvSpPr>
      <dsp:spPr>
        <a:xfrm>
          <a:off x="1317738" y="992628"/>
          <a:ext cx="5270952" cy="935762"/>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237684" rIns="102271" bIns="237684" numCol="1" spcCol="1270" anchor="t" anchorCtr="0">
          <a:noAutofit/>
        </a:bodyPr>
        <a:lstStyle/>
        <a:p>
          <a:pPr marL="0" lvl="0" indent="0" algn="l" defTabSz="488950">
            <a:lnSpc>
              <a:spcPct val="90000"/>
            </a:lnSpc>
            <a:spcBef>
              <a:spcPct val="0"/>
            </a:spcBef>
            <a:spcAft>
              <a:spcPct val="35000"/>
            </a:spcAft>
            <a:buNone/>
          </a:pPr>
          <a:r>
            <a:rPr lang="en-US" sz="1100" kern="1200"/>
            <a:t>List packages in current conda environment:</a:t>
          </a:r>
        </a:p>
        <a:p>
          <a:pPr marL="57150" lvl="1" indent="-57150" algn="l" defTabSz="400050">
            <a:lnSpc>
              <a:spcPct val="90000"/>
            </a:lnSpc>
            <a:spcBef>
              <a:spcPct val="0"/>
            </a:spcBef>
            <a:spcAft>
              <a:spcPct val="15000"/>
            </a:spcAft>
            <a:buChar char="•"/>
          </a:pPr>
          <a:r>
            <a:rPr lang="en-US" sz="900" kern="1200"/>
            <a:t>conda list</a:t>
          </a:r>
        </a:p>
      </dsp:txBody>
      <dsp:txXfrm>
        <a:off x="1317738" y="992628"/>
        <a:ext cx="5270952" cy="935762"/>
      </dsp:txXfrm>
    </dsp:sp>
    <dsp:sp modelId="{92916478-0E1B-47C1-B81A-F0B161F273B5}">
      <dsp:nvSpPr>
        <dsp:cNvPr id="0" name=""/>
        <dsp:cNvSpPr/>
      </dsp:nvSpPr>
      <dsp:spPr>
        <a:xfrm>
          <a:off x="0" y="992628"/>
          <a:ext cx="1317738" cy="93576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92433" rIns="69730" bIns="92433" numCol="1" spcCol="1270" anchor="ctr" anchorCtr="0">
          <a:noAutofit/>
        </a:bodyPr>
        <a:lstStyle/>
        <a:p>
          <a:pPr marL="0" lvl="0" indent="0" algn="ctr" defTabSz="622300">
            <a:lnSpc>
              <a:spcPct val="90000"/>
            </a:lnSpc>
            <a:spcBef>
              <a:spcPct val="0"/>
            </a:spcBef>
            <a:spcAft>
              <a:spcPct val="35000"/>
            </a:spcAft>
            <a:buNone/>
          </a:pPr>
          <a:r>
            <a:rPr lang="en-US" sz="1400" kern="1200"/>
            <a:t>List</a:t>
          </a:r>
        </a:p>
      </dsp:txBody>
      <dsp:txXfrm>
        <a:off x="0" y="992628"/>
        <a:ext cx="1317738" cy="935762"/>
      </dsp:txXfrm>
    </dsp:sp>
    <dsp:sp modelId="{D3B46C5B-4CBD-4AD6-A274-7508A45F3433}">
      <dsp:nvSpPr>
        <dsp:cNvPr id="0" name=""/>
        <dsp:cNvSpPr/>
      </dsp:nvSpPr>
      <dsp:spPr>
        <a:xfrm>
          <a:off x="1317738" y="1984536"/>
          <a:ext cx="5270952" cy="935762"/>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237684" rIns="102271" bIns="237684" numCol="1" spcCol="1270" anchor="t" anchorCtr="0">
          <a:noAutofit/>
        </a:bodyPr>
        <a:lstStyle/>
        <a:p>
          <a:pPr marL="0" lvl="0" indent="0" algn="l" defTabSz="488950">
            <a:lnSpc>
              <a:spcPct val="90000"/>
            </a:lnSpc>
            <a:spcBef>
              <a:spcPct val="0"/>
            </a:spcBef>
            <a:spcAft>
              <a:spcPct val="35000"/>
            </a:spcAft>
            <a:buNone/>
          </a:pPr>
          <a:r>
            <a:rPr lang="en-US" sz="1100" kern="1200"/>
            <a:t>Display all information about conda installation:</a:t>
          </a:r>
        </a:p>
        <a:p>
          <a:pPr marL="57150" lvl="1" indent="-57150" algn="l" defTabSz="400050">
            <a:lnSpc>
              <a:spcPct val="90000"/>
            </a:lnSpc>
            <a:spcBef>
              <a:spcPct val="0"/>
            </a:spcBef>
            <a:spcAft>
              <a:spcPct val="15000"/>
            </a:spcAft>
            <a:buChar char="•"/>
          </a:pPr>
          <a:r>
            <a:rPr lang="en-US" sz="900" kern="1200"/>
            <a:t>conda info -a</a:t>
          </a:r>
        </a:p>
      </dsp:txBody>
      <dsp:txXfrm>
        <a:off x="1317738" y="1984536"/>
        <a:ext cx="5270952" cy="935762"/>
      </dsp:txXfrm>
    </dsp:sp>
    <dsp:sp modelId="{7964E566-704B-49C0-BE16-72D8B8135A1E}">
      <dsp:nvSpPr>
        <dsp:cNvPr id="0" name=""/>
        <dsp:cNvSpPr/>
      </dsp:nvSpPr>
      <dsp:spPr>
        <a:xfrm>
          <a:off x="0" y="1984536"/>
          <a:ext cx="1317738" cy="935762"/>
        </a:xfrm>
        <a:prstGeom prst="rect">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92433" rIns="69730" bIns="92433" numCol="1" spcCol="1270" anchor="ctr" anchorCtr="0">
          <a:noAutofit/>
        </a:bodyPr>
        <a:lstStyle/>
        <a:p>
          <a:pPr marL="0" lvl="0" indent="0" algn="ctr" defTabSz="622300">
            <a:lnSpc>
              <a:spcPct val="90000"/>
            </a:lnSpc>
            <a:spcBef>
              <a:spcPct val="0"/>
            </a:spcBef>
            <a:spcAft>
              <a:spcPct val="35000"/>
            </a:spcAft>
            <a:buNone/>
          </a:pPr>
          <a:r>
            <a:rPr lang="en-US" sz="1400" kern="1200"/>
            <a:t>Display</a:t>
          </a:r>
        </a:p>
      </dsp:txBody>
      <dsp:txXfrm>
        <a:off x="0" y="1984536"/>
        <a:ext cx="1317738" cy="935762"/>
      </dsp:txXfrm>
    </dsp:sp>
    <dsp:sp modelId="{EA0589B8-F0A4-4F38-85DD-73887D70352F}">
      <dsp:nvSpPr>
        <dsp:cNvPr id="0" name=""/>
        <dsp:cNvSpPr/>
      </dsp:nvSpPr>
      <dsp:spPr>
        <a:xfrm>
          <a:off x="1317738" y="2976444"/>
          <a:ext cx="5270952" cy="935762"/>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237684" rIns="102271" bIns="237684" numCol="1" spcCol="1270" anchor="t" anchorCtr="0">
          <a:noAutofit/>
        </a:bodyPr>
        <a:lstStyle/>
        <a:p>
          <a:pPr marL="0" lvl="0" indent="0" algn="l" defTabSz="488950">
            <a:lnSpc>
              <a:spcPct val="90000"/>
            </a:lnSpc>
            <a:spcBef>
              <a:spcPct val="0"/>
            </a:spcBef>
            <a:spcAft>
              <a:spcPct val="35000"/>
            </a:spcAft>
            <a:buNone/>
          </a:pPr>
          <a:r>
            <a:rPr lang="en-US" sz="1100" kern="1200"/>
            <a:t>Search for available packages (using regular expressions):</a:t>
          </a:r>
        </a:p>
        <a:p>
          <a:pPr marL="57150" lvl="1" indent="-57150" algn="l" defTabSz="400050">
            <a:lnSpc>
              <a:spcPct val="90000"/>
            </a:lnSpc>
            <a:spcBef>
              <a:spcPct val="0"/>
            </a:spcBef>
            <a:spcAft>
              <a:spcPct val="15000"/>
            </a:spcAft>
            <a:buChar char="•"/>
          </a:pPr>
          <a:r>
            <a:rPr lang="en-US" sz="900" kern="1200"/>
            <a:t>conda search ’^doc’ # packages that start with "doc"</a:t>
          </a:r>
        </a:p>
      </dsp:txBody>
      <dsp:txXfrm>
        <a:off x="1317738" y="2976444"/>
        <a:ext cx="5270952" cy="935762"/>
      </dsp:txXfrm>
    </dsp:sp>
    <dsp:sp modelId="{08F0B19B-8FF2-4BF8-9A2F-93AD041D9D22}">
      <dsp:nvSpPr>
        <dsp:cNvPr id="0" name=""/>
        <dsp:cNvSpPr/>
      </dsp:nvSpPr>
      <dsp:spPr>
        <a:xfrm>
          <a:off x="0" y="2976444"/>
          <a:ext cx="1317738" cy="93576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92433" rIns="69730" bIns="92433" numCol="1" spcCol="1270" anchor="ctr" anchorCtr="0">
          <a:noAutofit/>
        </a:bodyPr>
        <a:lstStyle/>
        <a:p>
          <a:pPr marL="0" lvl="0" indent="0" algn="ctr" defTabSz="622300">
            <a:lnSpc>
              <a:spcPct val="90000"/>
            </a:lnSpc>
            <a:spcBef>
              <a:spcPct val="0"/>
            </a:spcBef>
            <a:spcAft>
              <a:spcPct val="35000"/>
            </a:spcAft>
            <a:buNone/>
          </a:pPr>
          <a:r>
            <a:rPr lang="en-US" sz="1400" kern="1200"/>
            <a:t>Search</a:t>
          </a:r>
        </a:p>
      </dsp:txBody>
      <dsp:txXfrm>
        <a:off x="0" y="2976444"/>
        <a:ext cx="1317738" cy="935762"/>
      </dsp:txXfrm>
    </dsp:sp>
    <dsp:sp modelId="{161BEC54-9831-4D6D-9386-91EC401A9A9F}">
      <dsp:nvSpPr>
        <dsp:cNvPr id="0" name=""/>
        <dsp:cNvSpPr/>
      </dsp:nvSpPr>
      <dsp:spPr>
        <a:xfrm>
          <a:off x="1317738" y="3968352"/>
          <a:ext cx="5270952" cy="935762"/>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237684" rIns="102271" bIns="237684" numCol="1" spcCol="1270" anchor="t" anchorCtr="0">
          <a:noAutofit/>
        </a:bodyPr>
        <a:lstStyle/>
        <a:p>
          <a:pPr marL="0" lvl="0" indent="0" algn="l" defTabSz="488950">
            <a:lnSpc>
              <a:spcPct val="90000"/>
            </a:lnSpc>
            <a:spcBef>
              <a:spcPct val="0"/>
            </a:spcBef>
            <a:spcAft>
              <a:spcPct val="35000"/>
            </a:spcAft>
            <a:buNone/>
          </a:pPr>
          <a:r>
            <a:rPr lang="en-US" sz="1100" kern="1200" dirty="0"/>
            <a:t>Update package:</a:t>
          </a:r>
        </a:p>
        <a:p>
          <a:pPr marL="57150" lvl="1" indent="-57150" algn="l" defTabSz="400050">
            <a:lnSpc>
              <a:spcPct val="90000"/>
            </a:lnSpc>
            <a:spcBef>
              <a:spcPct val="0"/>
            </a:spcBef>
            <a:spcAft>
              <a:spcPct val="15000"/>
            </a:spcAft>
            <a:buChar char="•"/>
          </a:pPr>
          <a:r>
            <a:rPr lang="en-US" sz="900" kern="1200" dirty="0" err="1"/>
            <a:t>conda</a:t>
          </a:r>
          <a:r>
            <a:rPr lang="en-US" sz="900" kern="1200" dirty="0"/>
            <a:t> update python</a:t>
          </a:r>
        </a:p>
      </dsp:txBody>
      <dsp:txXfrm>
        <a:off x="1317738" y="3968352"/>
        <a:ext cx="5270952" cy="935762"/>
      </dsp:txXfrm>
    </dsp:sp>
    <dsp:sp modelId="{67A74869-1BAF-40D1-8B29-D5AC5CADC9D4}">
      <dsp:nvSpPr>
        <dsp:cNvPr id="0" name=""/>
        <dsp:cNvSpPr/>
      </dsp:nvSpPr>
      <dsp:spPr>
        <a:xfrm>
          <a:off x="0" y="3968352"/>
          <a:ext cx="1317738" cy="935762"/>
        </a:xfrm>
        <a:prstGeom prst="rect">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92433" rIns="69730" bIns="92433" numCol="1" spcCol="1270" anchor="ctr" anchorCtr="0">
          <a:noAutofit/>
        </a:bodyPr>
        <a:lstStyle/>
        <a:p>
          <a:pPr marL="0" lvl="0" indent="0" algn="ctr" defTabSz="622300">
            <a:lnSpc>
              <a:spcPct val="90000"/>
            </a:lnSpc>
            <a:spcBef>
              <a:spcPct val="0"/>
            </a:spcBef>
            <a:spcAft>
              <a:spcPct val="35000"/>
            </a:spcAft>
            <a:buNone/>
          </a:pPr>
          <a:r>
            <a:rPr lang="en-US" sz="1400" kern="1200"/>
            <a:t>Update</a:t>
          </a:r>
        </a:p>
      </dsp:txBody>
      <dsp:txXfrm>
        <a:off x="0" y="3968352"/>
        <a:ext cx="1317738" cy="935762"/>
      </dsp:txXfrm>
    </dsp:sp>
    <dsp:sp modelId="{5A820BFF-89F4-4628-8066-9402CB517E2B}">
      <dsp:nvSpPr>
        <dsp:cNvPr id="0" name=""/>
        <dsp:cNvSpPr/>
      </dsp:nvSpPr>
      <dsp:spPr>
        <a:xfrm>
          <a:off x="1317738" y="4960260"/>
          <a:ext cx="5270952" cy="93576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237684" rIns="102271" bIns="237684" numCol="1" spcCol="1270" anchor="t" anchorCtr="0">
          <a:noAutofit/>
        </a:bodyPr>
        <a:lstStyle/>
        <a:p>
          <a:pPr marL="0" lvl="0" indent="0" algn="l" defTabSz="488950">
            <a:lnSpc>
              <a:spcPct val="90000"/>
            </a:lnSpc>
            <a:spcBef>
              <a:spcPct val="0"/>
            </a:spcBef>
            <a:spcAft>
              <a:spcPct val="35000"/>
            </a:spcAft>
            <a:buNone/>
          </a:pPr>
          <a:r>
            <a:rPr lang="en-US" sz="1100" kern="1200"/>
            <a:t>Uninstall package:</a:t>
          </a:r>
        </a:p>
        <a:p>
          <a:pPr marL="57150" lvl="1" indent="-57150" algn="l" defTabSz="400050">
            <a:lnSpc>
              <a:spcPct val="90000"/>
            </a:lnSpc>
            <a:spcBef>
              <a:spcPct val="0"/>
            </a:spcBef>
            <a:spcAft>
              <a:spcPct val="15000"/>
            </a:spcAft>
            <a:buChar char="•"/>
          </a:pPr>
          <a:r>
            <a:rPr lang="en-US" sz="900" kern="1200" dirty="0" err="1"/>
            <a:t>conda</a:t>
          </a:r>
          <a:r>
            <a:rPr lang="en-US" sz="900" kern="1200" dirty="0"/>
            <a:t> remove python</a:t>
          </a:r>
        </a:p>
      </dsp:txBody>
      <dsp:txXfrm>
        <a:off x="1317738" y="4960260"/>
        <a:ext cx="5270952" cy="935762"/>
      </dsp:txXfrm>
    </dsp:sp>
    <dsp:sp modelId="{4D410F92-9691-48AA-AC99-8EE3E69B3B48}">
      <dsp:nvSpPr>
        <dsp:cNvPr id="0" name=""/>
        <dsp:cNvSpPr/>
      </dsp:nvSpPr>
      <dsp:spPr>
        <a:xfrm>
          <a:off x="0" y="4960260"/>
          <a:ext cx="1317738" cy="93576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92433" rIns="69730" bIns="92433" numCol="1" spcCol="1270" anchor="ctr" anchorCtr="0">
          <a:noAutofit/>
        </a:bodyPr>
        <a:lstStyle/>
        <a:p>
          <a:pPr marL="0" lvl="0" indent="0" algn="ctr" defTabSz="622300">
            <a:lnSpc>
              <a:spcPct val="90000"/>
            </a:lnSpc>
            <a:spcBef>
              <a:spcPct val="0"/>
            </a:spcBef>
            <a:spcAft>
              <a:spcPct val="35000"/>
            </a:spcAft>
            <a:buNone/>
          </a:pPr>
          <a:r>
            <a:rPr lang="en-US" sz="1400" kern="1200"/>
            <a:t>Uninstall</a:t>
          </a:r>
        </a:p>
      </dsp:txBody>
      <dsp:txXfrm>
        <a:off x="0" y="4960260"/>
        <a:ext cx="1317738" cy="9357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D42C5-372F-43FA-A088-45EC71FD27B9}">
      <dsp:nvSpPr>
        <dsp:cNvPr id="0" name=""/>
        <dsp:cNvSpPr/>
      </dsp:nvSpPr>
      <dsp:spPr>
        <a:xfrm>
          <a:off x="0" y="3558996"/>
          <a:ext cx="7240043" cy="23350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beginning with Julia, Python, R, and now </a:t>
          </a:r>
          <a:br>
            <a:rPr lang="en-US" sz="2700" kern="1200" dirty="0"/>
          </a:br>
          <a:r>
            <a:rPr lang="en-US" sz="2700" kern="1200" dirty="0"/>
            <a:t>over 70 languages</a:t>
          </a:r>
        </a:p>
      </dsp:txBody>
      <dsp:txXfrm>
        <a:off x="0" y="3558996"/>
        <a:ext cx="7240043" cy="2335087"/>
      </dsp:txXfrm>
    </dsp:sp>
    <dsp:sp modelId="{F6021BDC-C05B-4874-A752-811481B236AD}">
      <dsp:nvSpPr>
        <dsp:cNvPr id="0" name=""/>
        <dsp:cNvSpPr/>
      </dsp:nvSpPr>
      <dsp:spPr>
        <a:xfrm rot="10800000">
          <a:off x="0" y="2659"/>
          <a:ext cx="7240043" cy="3591364"/>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err="1"/>
            <a:t>Jupyter</a:t>
          </a:r>
          <a:r>
            <a:rPr lang="en-US" sz="2700" kern="1200" dirty="0"/>
            <a:t> notebook is a part of</a:t>
          </a:r>
          <a:r>
            <a:rPr lang="en-US" sz="2700" i="1" kern="1200" dirty="0"/>
            <a:t> </a:t>
          </a:r>
          <a:r>
            <a:rPr lang="en-US" sz="2700" kern="1200" dirty="0"/>
            <a:t>Project </a:t>
          </a:r>
          <a:r>
            <a:rPr lang="en-US" sz="2700" kern="1200" dirty="0" err="1"/>
            <a:t>Jupyter</a:t>
          </a:r>
          <a:r>
            <a:rPr lang="en-US" sz="2700" kern="1200" dirty="0"/>
            <a:t> to</a:t>
          </a:r>
          <a:br>
            <a:rPr lang="en-US" sz="2700" kern="1200" dirty="0"/>
          </a:br>
          <a:r>
            <a:rPr lang="en-US" sz="2700" kern="1200" dirty="0"/>
            <a:t>	</a:t>
          </a:r>
          <a:r>
            <a:rPr lang="en-US" sz="2700" i="1" kern="1200" dirty="0"/>
            <a:t>develop open-source software,</a:t>
          </a:r>
          <a:br>
            <a:rPr lang="en-US" sz="2700" i="1" kern="1200" dirty="0"/>
          </a:br>
          <a:r>
            <a:rPr lang="en-US" sz="2700" i="1" kern="1200" dirty="0"/>
            <a:t>	standards, and services for</a:t>
          </a:r>
          <a:br>
            <a:rPr lang="en-US" sz="2700" i="1" kern="1200" dirty="0"/>
          </a:br>
          <a:r>
            <a:rPr lang="en-US" sz="2700" i="1" kern="1200" dirty="0"/>
            <a:t>	interactive computing across </a:t>
          </a:r>
          <a:br>
            <a:rPr lang="en-US" sz="2700" i="1" kern="1200" dirty="0"/>
          </a:br>
          <a:r>
            <a:rPr lang="en-US" sz="2700" i="1" kern="1200" dirty="0"/>
            <a:t>	dozens of programming languages</a:t>
          </a:r>
          <a:endParaRPr lang="en-US" sz="2700" kern="1200" dirty="0"/>
        </a:p>
      </dsp:txBody>
      <dsp:txXfrm rot="10800000">
        <a:off x="0" y="2659"/>
        <a:ext cx="7240043" cy="23335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BB587-42CE-4C28-B357-E1532324C8F7}">
      <dsp:nvSpPr>
        <dsp:cNvPr id="0" name=""/>
        <dsp:cNvSpPr/>
      </dsp:nvSpPr>
      <dsp:spPr>
        <a:xfrm>
          <a:off x="1051560" y="2392"/>
          <a:ext cx="4206240" cy="104959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3" tIns="266598" rIns="81613" bIns="266598" numCol="1" spcCol="1270" anchor="ctr" anchorCtr="0">
          <a:noAutofit/>
        </a:bodyPr>
        <a:lstStyle/>
        <a:p>
          <a:pPr marL="0" lvl="0" indent="0" algn="l" defTabSz="533400">
            <a:lnSpc>
              <a:spcPct val="90000"/>
            </a:lnSpc>
            <a:spcBef>
              <a:spcPct val="0"/>
            </a:spcBef>
            <a:spcAft>
              <a:spcPct val="35000"/>
            </a:spcAft>
            <a:buNone/>
          </a:pPr>
          <a:r>
            <a:rPr lang="en-US" sz="1200" kern="1200" dirty="0"/>
            <a:t>Create a working folder on your computer where you will practice and keep the class material and point to this folder in configuration file </a:t>
          </a:r>
          <a:r>
            <a:rPr lang="en-US" sz="1200" i="1" kern="1200" dirty="0">
              <a:solidFill>
                <a:srgbClr val="0070C0"/>
              </a:solidFill>
            </a:rPr>
            <a:t>jupyter_notebook_config.py</a:t>
          </a:r>
        </a:p>
      </dsp:txBody>
      <dsp:txXfrm>
        <a:off x="1051560" y="2392"/>
        <a:ext cx="4206240" cy="1049599"/>
      </dsp:txXfrm>
    </dsp:sp>
    <dsp:sp modelId="{666AD4AD-1EBC-441F-9FB5-E8D4AA85AB1C}">
      <dsp:nvSpPr>
        <dsp:cNvPr id="0" name=""/>
        <dsp:cNvSpPr/>
      </dsp:nvSpPr>
      <dsp:spPr>
        <a:xfrm>
          <a:off x="0" y="2392"/>
          <a:ext cx="1051560" cy="104959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45" tIns="103677" rIns="55645" bIns="103677" numCol="1" spcCol="1270" anchor="ctr" anchorCtr="0">
          <a:noAutofit/>
        </a:bodyPr>
        <a:lstStyle/>
        <a:p>
          <a:pPr marL="0" lvl="0" indent="0" algn="ctr" defTabSz="666750">
            <a:lnSpc>
              <a:spcPct val="90000"/>
            </a:lnSpc>
            <a:spcBef>
              <a:spcPct val="0"/>
            </a:spcBef>
            <a:spcAft>
              <a:spcPct val="35000"/>
            </a:spcAft>
            <a:buNone/>
          </a:pPr>
          <a:r>
            <a:rPr lang="en-US" sz="1500" kern="1200"/>
            <a:t>Create</a:t>
          </a:r>
        </a:p>
      </dsp:txBody>
      <dsp:txXfrm>
        <a:off x="0" y="2392"/>
        <a:ext cx="1051560" cy="1049599"/>
      </dsp:txXfrm>
    </dsp:sp>
    <dsp:sp modelId="{89F256C4-DCEF-4F47-A293-DB1D57CF9774}">
      <dsp:nvSpPr>
        <dsp:cNvPr id="0" name=""/>
        <dsp:cNvSpPr/>
      </dsp:nvSpPr>
      <dsp:spPr>
        <a:xfrm>
          <a:off x="1051560" y="1114968"/>
          <a:ext cx="4206240" cy="1049599"/>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3" tIns="266598" rIns="81613" bIns="266598" numCol="1" spcCol="1270" anchor="ctr" anchorCtr="0">
          <a:noAutofit/>
        </a:bodyPr>
        <a:lstStyle/>
        <a:p>
          <a:pPr marL="0" lvl="0" indent="0" algn="l" defTabSz="533400">
            <a:lnSpc>
              <a:spcPct val="90000"/>
            </a:lnSpc>
            <a:spcBef>
              <a:spcPct val="0"/>
            </a:spcBef>
            <a:spcAft>
              <a:spcPct val="35000"/>
            </a:spcAft>
            <a:buNone/>
          </a:pPr>
          <a:r>
            <a:rPr lang="en-US" sz="1200" kern="1200" dirty="0"/>
            <a:t>Start anaconda </a:t>
          </a:r>
          <a:r>
            <a:rPr lang="en-US" sz="1200" kern="1200" dirty="0" err="1"/>
            <a:t>cmd</a:t>
          </a:r>
          <a:r>
            <a:rPr lang="en-US" sz="1200" kern="1200" dirty="0"/>
            <a:t> or GUI</a:t>
          </a:r>
        </a:p>
      </dsp:txBody>
      <dsp:txXfrm>
        <a:off x="1051560" y="1114968"/>
        <a:ext cx="4206240" cy="1049599"/>
      </dsp:txXfrm>
    </dsp:sp>
    <dsp:sp modelId="{276E12BD-D707-4736-8E3F-C83A706CB08A}">
      <dsp:nvSpPr>
        <dsp:cNvPr id="0" name=""/>
        <dsp:cNvSpPr/>
      </dsp:nvSpPr>
      <dsp:spPr>
        <a:xfrm>
          <a:off x="0" y="1114968"/>
          <a:ext cx="1051560" cy="1049599"/>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45" tIns="103677" rIns="55645" bIns="103677" numCol="1" spcCol="1270" anchor="ctr" anchorCtr="0">
          <a:noAutofit/>
        </a:bodyPr>
        <a:lstStyle/>
        <a:p>
          <a:pPr marL="0" lvl="0" indent="0" algn="ctr" defTabSz="666750">
            <a:lnSpc>
              <a:spcPct val="90000"/>
            </a:lnSpc>
            <a:spcBef>
              <a:spcPct val="0"/>
            </a:spcBef>
            <a:spcAft>
              <a:spcPct val="35000"/>
            </a:spcAft>
            <a:buNone/>
          </a:pPr>
          <a:r>
            <a:rPr lang="en-US" sz="1500" kern="1200"/>
            <a:t>Start</a:t>
          </a:r>
        </a:p>
      </dsp:txBody>
      <dsp:txXfrm>
        <a:off x="0" y="1114968"/>
        <a:ext cx="1051560" cy="1049599"/>
      </dsp:txXfrm>
    </dsp:sp>
    <dsp:sp modelId="{8E1862C7-9ADC-4255-91CE-554BCC59AE9E}">
      <dsp:nvSpPr>
        <dsp:cNvPr id="0" name=""/>
        <dsp:cNvSpPr/>
      </dsp:nvSpPr>
      <dsp:spPr>
        <a:xfrm>
          <a:off x="1051560" y="2227544"/>
          <a:ext cx="4206240" cy="104959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3" tIns="266598" rIns="81613" bIns="266598" numCol="1" spcCol="1270" anchor="ctr" anchorCtr="0">
          <a:noAutofit/>
        </a:bodyPr>
        <a:lstStyle/>
        <a:p>
          <a:pPr marL="0" lvl="0" indent="0" algn="l" defTabSz="533400">
            <a:lnSpc>
              <a:spcPct val="90000"/>
            </a:lnSpc>
            <a:spcBef>
              <a:spcPct val="0"/>
            </a:spcBef>
            <a:spcAft>
              <a:spcPct val="35000"/>
            </a:spcAft>
            <a:buNone/>
          </a:pPr>
          <a:r>
            <a:rPr lang="en-US" sz="1200" kern="1200"/>
            <a:t>Activate your environment </a:t>
          </a:r>
        </a:p>
      </dsp:txBody>
      <dsp:txXfrm>
        <a:off x="1051560" y="2227544"/>
        <a:ext cx="4206240" cy="1049599"/>
      </dsp:txXfrm>
    </dsp:sp>
    <dsp:sp modelId="{0FD292FF-4D96-40A9-8128-7D066D309347}">
      <dsp:nvSpPr>
        <dsp:cNvPr id="0" name=""/>
        <dsp:cNvSpPr/>
      </dsp:nvSpPr>
      <dsp:spPr>
        <a:xfrm>
          <a:off x="0" y="2227544"/>
          <a:ext cx="1051560" cy="1049599"/>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45" tIns="103677" rIns="55645" bIns="103677" numCol="1" spcCol="1270" anchor="ctr" anchorCtr="0">
          <a:noAutofit/>
        </a:bodyPr>
        <a:lstStyle/>
        <a:p>
          <a:pPr marL="0" lvl="0" indent="0" algn="ctr" defTabSz="666750">
            <a:lnSpc>
              <a:spcPct val="90000"/>
            </a:lnSpc>
            <a:spcBef>
              <a:spcPct val="0"/>
            </a:spcBef>
            <a:spcAft>
              <a:spcPct val="35000"/>
            </a:spcAft>
            <a:buNone/>
          </a:pPr>
          <a:r>
            <a:rPr lang="en-US" sz="1500" kern="1200"/>
            <a:t>Activate</a:t>
          </a:r>
        </a:p>
      </dsp:txBody>
      <dsp:txXfrm>
        <a:off x="0" y="2227544"/>
        <a:ext cx="1051560" cy="1049599"/>
      </dsp:txXfrm>
    </dsp:sp>
    <dsp:sp modelId="{123AAC86-7043-4DCC-B68C-B5CFEB39F6A6}">
      <dsp:nvSpPr>
        <dsp:cNvPr id="0" name=""/>
        <dsp:cNvSpPr/>
      </dsp:nvSpPr>
      <dsp:spPr>
        <a:xfrm>
          <a:off x="1051560" y="3340119"/>
          <a:ext cx="4206240" cy="1049599"/>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3" tIns="266598" rIns="81613" bIns="266598" numCol="1" spcCol="1270" anchor="ctr" anchorCtr="0">
          <a:noAutofit/>
        </a:bodyPr>
        <a:lstStyle/>
        <a:p>
          <a:pPr marL="0" lvl="0" indent="0" algn="l" defTabSz="533400">
            <a:lnSpc>
              <a:spcPct val="90000"/>
            </a:lnSpc>
            <a:spcBef>
              <a:spcPct val="0"/>
            </a:spcBef>
            <a:spcAft>
              <a:spcPct val="35000"/>
            </a:spcAft>
            <a:buNone/>
          </a:pPr>
          <a:r>
            <a:rPr lang="en-US" sz="1200" kern="1200"/>
            <a:t>Run Jupyter Notebook server</a:t>
          </a:r>
        </a:p>
      </dsp:txBody>
      <dsp:txXfrm>
        <a:off x="1051560" y="3340119"/>
        <a:ext cx="4206240" cy="1049599"/>
      </dsp:txXfrm>
    </dsp:sp>
    <dsp:sp modelId="{F166125A-5EE6-430F-A615-605761AAB17B}">
      <dsp:nvSpPr>
        <dsp:cNvPr id="0" name=""/>
        <dsp:cNvSpPr/>
      </dsp:nvSpPr>
      <dsp:spPr>
        <a:xfrm>
          <a:off x="0" y="3340119"/>
          <a:ext cx="1051560" cy="1049599"/>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45" tIns="103677" rIns="55645" bIns="103677" numCol="1" spcCol="1270" anchor="ctr" anchorCtr="0">
          <a:noAutofit/>
        </a:bodyPr>
        <a:lstStyle/>
        <a:p>
          <a:pPr marL="0" lvl="0" indent="0" algn="ctr" defTabSz="666750">
            <a:lnSpc>
              <a:spcPct val="90000"/>
            </a:lnSpc>
            <a:spcBef>
              <a:spcPct val="0"/>
            </a:spcBef>
            <a:spcAft>
              <a:spcPct val="35000"/>
            </a:spcAft>
            <a:buNone/>
          </a:pPr>
          <a:r>
            <a:rPr lang="en-US" sz="1500" kern="1200"/>
            <a:t>Run</a:t>
          </a:r>
        </a:p>
      </dsp:txBody>
      <dsp:txXfrm>
        <a:off x="0" y="3340119"/>
        <a:ext cx="1051560" cy="1049599"/>
      </dsp:txXfrm>
    </dsp:sp>
    <dsp:sp modelId="{7A92B002-19A5-4286-96FA-2599F72AE8ED}">
      <dsp:nvSpPr>
        <dsp:cNvPr id="0" name=""/>
        <dsp:cNvSpPr/>
      </dsp:nvSpPr>
      <dsp:spPr>
        <a:xfrm>
          <a:off x="1051560" y="4452695"/>
          <a:ext cx="4206240" cy="104959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3" tIns="266598" rIns="81613" bIns="266598" numCol="1" spcCol="1270" anchor="ctr" anchorCtr="0">
          <a:noAutofit/>
        </a:bodyPr>
        <a:lstStyle/>
        <a:p>
          <a:pPr marL="0" lvl="0" indent="0" algn="l" defTabSz="533400">
            <a:lnSpc>
              <a:spcPct val="90000"/>
            </a:lnSpc>
            <a:spcBef>
              <a:spcPct val="0"/>
            </a:spcBef>
            <a:spcAft>
              <a:spcPct val="35000"/>
            </a:spcAft>
            <a:buNone/>
          </a:pPr>
          <a:r>
            <a:rPr lang="en-US" sz="1200" kern="1200"/>
            <a:t>Start your python coding</a:t>
          </a:r>
        </a:p>
      </dsp:txBody>
      <dsp:txXfrm>
        <a:off x="1051560" y="4452695"/>
        <a:ext cx="4206240" cy="1049599"/>
      </dsp:txXfrm>
    </dsp:sp>
    <dsp:sp modelId="{70D24FDC-D961-422F-AC45-312BB2BCE3D2}">
      <dsp:nvSpPr>
        <dsp:cNvPr id="0" name=""/>
        <dsp:cNvSpPr/>
      </dsp:nvSpPr>
      <dsp:spPr>
        <a:xfrm>
          <a:off x="0" y="4452695"/>
          <a:ext cx="1051560" cy="104959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645" tIns="103677" rIns="55645" bIns="103677" numCol="1" spcCol="1270" anchor="ctr" anchorCtr="0">
          <a:noAutofit/>
        </a:bodyPr>
        <a:lstStyle/>
        <a:p>
          <a:pPr marL="0" lvl="0" indent="0" algn="ctr" defTabSz="666750">
            <a:lnSpc>
              <a:spcPct val="90000"/>
            </a:lnSpc>
            <a:spcBef>
              <a:spcPct val="0"/>
            </a:spcBef>
            <a:spcAft>
              <a:spcPct val="35000"/>
            </a:spcAft>
            <a:buNone/>
          </a:pPr>
          <a:r>
            <a:rPr lang="en-US" sz="1500" kern="1200"/>
            <a:t>Start</a:t>
          </a:r>
        </a:p>
      </dsp:txBody>
      <dsp:txXfrm>
        <a:off x="0" y="4452695"/>
        <a:ext cx="1051560" cy="1049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5A5B1-D172-46EA-A350-B8F7A668C297}">
      <dsp:nvSpPr>
        <dsp:cNvPr id="0" name=""/>
        <dsp:cNvSpPr/>
      </dsp:nvSpPr>
      <dsp:spPr>
        <a:xfrm>
          <a:off x="0" y="1882"/>
          <a:ext cx="10506456" cy="9540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3129D-2483-4ABB-B4A9-CEEF6C0F651C}">
      <dsp:nvSpPr>
        <dsp:cNvPr id="0" name=""/>
        <dsp:cNvSpPr/>
      </dsp:nvSpPr>
      <dsp:spPr>
        <a:xfrm>
          <a:off x="288595" y="216539"/>
          <a:ext cx="524718" cy="524718"/>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EE8070-FA32-4166-BD09-95A34E3D47A0}">
      <dsp:nvSpPr>
        <dsp:cNvPr id="0" name=""/>
        <dsp:cNvSpPr/>
      </dsp:nvSpPr>
      <dsp:spPr>
        <a:xfrm>
          <a:off x="1101908" y="1882"/>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11200">
            <a:lnSpc>
              <a:spcPct val="100000"/>
            </a:lnSpc>
            <a:spcBef>
              <a:spcPct val="0"/>
            </a:spcBef>
            <a:spcAft>
              <a:spcPct val="35000"/>
            </a:spcAft>
            <a:buNone/>
          </a:pPr>
          <a:r>
            <a:rPr lang="en-US" sz="1600" kern="1200" dirty="0"/>
            <a:t>Python is a general purpose, dynamic, high level and interpreted programming language. It supports Object Oriented programming approach to develop applications. It is simple and easy to learn and provides lots of high-level data structures.</a:t>
          </a:r>
        </a:p>
      </dsp:txBody>
      <dsp:txXfrm>
        <a:off x="1101908" y="1882"/>
        <a:ext cx="9404547" cy="954033"/>
      </dsp:txXfrm>
    </dsp:sp>
    <dsp:sp modelId="{25661F91-C062-48EF-B085-4D280746C600}">
      <dsp:nvSpPr>
        <dsp:cNvPr id="0" name=""/>
        <dsp:cNvSpPr/>
      </dsp:nvSpPr>
      <dsp:spPr>
        <a:xfrm>
          <a:off x="0" y="1194424"/>
          <a:ext cx="10506456" cy="9540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D538D-2E5F-454B-9EE1-C47A37298CDD}">
      <dsp:nvSpPr>
        <dsp:cNvPr id="0" name=""/>
        <dsp:cNvSpPr/>
      </dsp:nvSpPr>
      <dsp:spPr>
        <a:xfrm>
          <a:off x="288595" y="1409081"/>
          <a:ext cx="524718" cy="524718"/>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C1D83-8048-48A3-8C9C-5BADAD06B483}">
      <dsp:nvSpPr>
        <dsp:cNvPr id="0" name=""/>
        <dsp:cNvSpPr/>
      </dsp:nvSpPr>
      <dsp:spPr>
        <a:xfrm>
          <a:off x="1101908" y="1194424"/>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11200">
            <a:lnSpc>
              <a:spcPct val="100000"/>
            </a:lnSpc>
            <a:spcBef>
              <a:spcPct val="0"/>
            </a:spcBef>
            <a:spcAft>
              <a:spcPct val="35000"/>
            </a:spcAft>
            <a:buNone/>
          </a:pPr>
          <a:r>
            <a:rPr lang="en-US" sz="1600" kern="1200" dirty="0"/>
            <a:t>Python is easy to learn yet powerful and versatile scripting language which makes it attractive for Application Development.</a:t>
          </a:r>
        </a:p>
      </dsp:txBody>
      <dsp:txXfrm>
        <a:off x="1101908" y="1194424"/>
        <a:ext cx="9404547" cy="954033"/>
      </dsp:txXfrm>
    </dsp:sp>
    <dsp:sp modelId="{B6AA3560-C990-496E-9362-BAD92FAD6A2F}">
      <dsp:nvSpPr>
        <dsp:cNvPr id="0" name=""/>
        <dsp:cNvSpPr/>
      </dsp:nvSpPr>
      <dsp:spPr>
        <a:xfrm>
          <a:off x="0" y="2386966"/>
          <a:ext cx="10506456" cy="9540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19E5AA-76F5-4592-A675-174424CE0585}">
      <dsp:nvSpPr>
        <dsp:cNvPr id="0" name=""/>
        <dsp:cNvSpPr/>
      </dsp:nvSpPr>
      <dsp:spPr>
        <a:xfrm>
          <a:off x="288595" y="2601623"/>
          <a:ext cx="524718" cy="524718"/>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32C1C6-E94F-497C-9DCB-6868A4E2459E}">
      <dsp:nvSpPr>
        <dsp:cNvPr id="0" name=""/>
        <dsp:cNvSpPr/>
      </dsp:nvSpPr>
      <dsp:spPr>
        <a:xfrm>
          <a:off x="1101908" y="2386966"/>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11200">
            <a:lnSpc>
              <a:spcPct val="100000"/>
            </a:lnSpc>
            <a:spcBef>
              <a:spcPct val="0"/>
            </a:spcBef>
            <a:spcAft>
              <a:spcPct val="35000"/>
            </a:spcAft>
            <a:buNone/>
          </a:pPr>
          <a:r>
            <a:rPr lang="en-US" sz="1600" kern="1200" dirty="0"/>
            <a:t>Python's syntax and dynamic typing with its interpreted nature, makes it an ideal language for scripting and rapid application development.</a:t>
          </a:r>
        </a:p>
      </dsp:txBody>
      <dsp:txXfrm>
        <a:off x="1101908" y="2386966"/>
        <a:ext cx="9404547" cy="954033"/>
      </dsp:txXfrm>
    </dsp:sp>
    <dsp:sp modelId="{6249EC06-9053-4D39-9B60-E9DF59AA714F}">
      <dsp:nvSpPr>
        <dsp:cNvPr id="0" name=""/>
        <dsp:cNvSpPr/>
      </dsp:nvSpPr>
      <dsp:spPr>
        <a:xfrm>
          <a:off x="0" y="3579508"/>
          <a:ext cx="10506456" cy="95403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4BDE3-DA34-4B90-BC18-224BD77DB59D}">
      <dsp:nvSpPr>
        <dsp:cNvPr id="0" name=""/>
        <dsp:cNvSpPr/>
      </dsp:nvSpPr>
      <dsp:spPr>
        <a:xfrm>
          <a:off x="288595" y="3794165"/>
          <a:ext cx="524718" cy="524718"/>
        </a:xfrm>
        <a:prstGeom prst="rect">
          <a:avLst/>
        </a:prstGeom>
        <a:blipFill rotWithShape="1">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64E4C7-D978-4787-A711-0EE6963AA5BD}">
      <dsp:nvSpPr>
        <dsp:cNvPr id="0" name=""/>
        <dsp:cNvSpPr/>
      </dsp:nvSpPr>
      <dsp:spPr>
        <a:xfrm>
          <a:off x="1101908" y="3579508"/>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11200">
            <a:lnSpc>
              <a:spcPct val="100000"/>
            </a:lnSpc>
            <a:spcBef>
              <a:spcPct val="0"/>
            </a:spcBef>
            <a:spcAft>
              <a:spcPct val="35000"/>
            </a:spcAft>
            <a:buNone/>
          </a:pPr>
          <a:r>
            <a:rPr lang="en-US" sz="1600" kern="1200" dirty="0"/>
            <a:t>Python supports multiple programming pattern, including object oriented, imperative and functional or procedural programming styles.</a:t>
          </a:r>
        </a:p>
      </dsp:txBody>
      <dsp:txXfrm>
        <a:off x="1101908" y="3579508"/>
        <a:ext cx="9404547" cy="9540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5A5B1-D172-46EA-A350-B8F7A668C297}">
      <dsp:nvSpPr>
        <dsp:cNvPr id="0" name=""/>
        <dsp:cNvSpPr/>
      </dsp:nvSpPr>
      <dsp:spPr>
        <a:xfrm>
          <a:off x="0" y="553"/>
          <a:ext cx="10506456"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3129D-2483-4ABB-B4A9-CEEF6C0F651C}">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EE8070-FA32-4166-BD09-95A34E3D47A0}">
      <dsp:nvSpPr>
        <dsp:cNvPr id="0" name=""/>
        <dsp:cNvSpPr/>
      </dsp:nvSpPr>
      <dsp:spPr>
        <a:xfrm>
          <a:off x="1496324" y="553"/>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933450">
            <a:lnSpc>
              <a:spcPct val="100000"/>
            </a:lnSpc>
            <a:spcBef>
              <a:spcPct val="0"/>
            </a:spcBef>
            <a:spcAft>
              <a:spcPct val="35000"/>
            </a:spcAft>
            <a:buNone/>
          </a:pPr>
          <a:r>
            <a:rPr lang="en-US" sz="2100" kern="1200"/>
            <a:t>Python is not intended to work on special area such as web programming. That is why it is known as multipurpose because it can be used with web, enterprise, 3D CAD etc.</a:t>
          </a:r>
        </a:p>
      </dsp:txBody>
      <dsp:txXfrm>
        <a:off x="1496324" y="553"/>
        <a:ext cx="9010131" cy="1295519"/>
      </dsp:txXfrm>
    </dsp:sp>
    <dsp:sp modelId="{25661F91-C062-48EF-B085-4D280746C600}">
      <dsp:nvSpPr>
        <dsp:cNvPr id="0" name=""/>
        <dsp:cNvSpPr/>
      </dsp:nvSpPr>
      <dsp:spPr>
        <a:xfrm>
          <a:off x="0" y="1619952"/>
          <a:ext cx="10506456" cy="12955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D538D-2E5F-454B-9EE1-C47A37298CDD}">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C1D83-8048-48A3-8C9C-5BADAD06B483}">
      <dsp:nvSpPr>
        <dsp:cNvPr id="0" name=""/>
        <dsp:cNvSpPr/>
      </dsp:nvSpPr>
      <dsp:spPr>
        <a:xfrm>
          <a:off x="1496324" y="1619952"/>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933450">
            <a:lnSpc>
              <a:spcPct val="100000"/>
            </a:lnSpc>
            <a:spcBef>
              <a:spcPct val="0"/>
            </a:spcBef>
            <a:spcAft>
              <a:spcPct val="35000"/>
            </a:spcAft>
            <a:buNone/>
          </a:pPr>
          <a:r>
            <a:rPr lang="en-US" sz="2100" kern="1200" dirty="0"/>
            <a:t>We don't need to use data types to declare variable because it is dynamically typed so we can write a=10 to assign an integer value in an integer variable.</a:t>
          </a:r>
        </a:p>
      </dsp:txBody>
      <dsp:txXfrm>
        <a:off x="1496324" y="1619952"/>
        <a:ext cx="9010131" cy="1295519"/>
      </dsp:txXfrm>
    </dsp:sp>
    <dsp:sp modelId="{B6AA3560-C990-496E-9362-BAD92FAD6A2F}">
      <dsp:nvSpPr>
        <dsp:cNvPr id="0" name=""/>
        <dsp:cNvSpPr/>
      </dsp:nvSpPr>
      <dsp:spPr>
        <a:xfrm>
          <a:off x="0" y="3239351"/>
          <a:ext cx="10506456" cy="12955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19E5AA-76F5-4592-A675-174424CE0585}">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32C1C6-E94F-497C-9DCB-6868A4E2459E}">
      <dsp:nvSpPr>
        <dsp:cNvPr id="0" name=""/>
        <dsp:cNvSpPr/>
      </dsp:nvSpPr>
      <dsp:spPr>
        <a:xfrm>
          <a:off x="1496324" y="3239351"/>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933450">
            <a:lnSpc>
              <a:spcPct val="100000"/>
            </a:lnSpc>
            <a:spcBef>
              <a:spcPct val="0"/>
            </a:spcBef>
            <a:spcAft>
              <a:spcPct val="35000"/>
            </a:spcAft>
            <a:buNone/>
          </a:pPr>
          <a:r>
            <a:rPr lang="en-US" sz="2100" kern="1200"/>
            <a:t>Python makes the development and debugging fast because there is no compilation step included in python development and edit-test-debug cycle is very fast</a:t>
          </a:r>
        </a:p>
      </dsp:txBody>
      <dsp:txXfrm>
        <a:off x="1496324" y="3239351"/>
        <a:ext cx="9010131" cy="12955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7BAA-FC98-4A74-98C0-843861A55E57}"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7A622-4C3B-4026-9A76-DE723FCFB3FB}" type="slidenum">
              <a:rPr lang="en-US" smtClean="0"/>
              <a:t>‹#›</a:t>
            </a:fld>
            <a:endParaRPr lang="en-US"/>
          </a:p>
        </p:txBody>
      </p:sp>
    </p:spTree>
    <p:extLst>
      <p:ext uri="{BB962C8B-B14F-4D97-AF65-F5344CB8AC3E}">
        <p14:creationId xmlns:p14="http://schemas.microsoft.com/office/powerpoint/2010/main" val="239897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F55B-4D40-42ED-B05B-C14D4209CB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10BE8F-ACDD-4317-9712-D7BAA91C63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FD207-3BF7-4D7F-A89D-7E485C0B75B3}"/>
              </a:ext>
            </a:extLst>
          </p:cNvPr>
          <p:cNvSpPr>
            <a:spLocks noGrp="1"/>
          </p:cNvSpPr>
          <p:nvPr>
            <p:ph type="dt" sz="half" idx="10"/>
          </p:nvPr>
        </p:nvSpPr>
        <p:spPr/>
        <p:txBody>
          <a:bodyPr/>
          <a:lstStyle/>
          <a:p>
            <a:fld id="{29F5995F-E618-47C5-95C9-E36F94BA1B27}" type="datetime1">
              <a:rPr lang="en-US" smtClean="0"/>
              <a:t>8/11/2022</a:t>
            </a:fld>
            <a:endParaRPr lang="en-US"/>
          </a:p>
        </p:txBody>
      </p:sp>
      <p:sp>
        <p:nvSpPr>
          <p:cNvPr id="5" name="Footer Placeholder 4">
            <a:extLst>
              <a:ext uri="{FF2B5EF4-FFF2-40B4-BE49-F238E27FC236}">
                <a16:creationId xmlns:a16="http://schemas.microsoft.com/office/drawing/2014/main" id="{98CD5663-E6BA-42A9-9481-ED8799EB6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0C1BD-36DA-47BE-807F-436BD7DD0178}"/>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67403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D0B8-1629-4238-9F50-70A756EA3F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697CC2-7CB9-461B-B6BC-A9261C054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AF7C3-C32A-44B9-85AC-5C36FA957A26}"/>
              </a:ext>
            </a:extLst>
          </p:cNvPr>
          <p:cNvSpPr>
            <a:spLocks noGrp="1"/>
          </p:cNvSpPr>
          <p:nvPr>
            <p:ph type="dt" sz="half" idx="10"/>
          </p:nvPr>
        </p:nvSpPr>
        <p:spPr/>
        <p:txBody>
          <a:bodyPr/>
          <a:lstStyle/>
          <a:p>
            <a:fld id="{505DC205-0955-4368-B9A6-362BF475F543}" type="datetime1">
              <a:rPr lang="en-US" smtClean="0"/>
              <a:t>8/11/2022</a:t>
            </a:fld>
            <a:endParaRPr lang="en-US"/>
          </a:p>
        </p:txBody>
      </p:sp>
      <p:sp>
        <p:nvSpPr>
          <p:cNvPr id="5" name="Footer Placeholder 4">
            <a:extLst>
              <a:ext uri="{FF2B5EF4-FFF2-40B4-BE49-F238E27FC236}">
                <a16:creationId xmlns:a16="http://schemas.microsoft.com/office/drawing/2014/main" id="{2041D388-B0E7-449A-9D73-9C5BA172F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C6F7-868C-48BC-AB23-41199B1C0DA0}"/>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31195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E205D-F907-45FC-95CA-240AA7387A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379969-271E-4652-A84B-EA78E9809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BDDBC-0B5A-45A8-A266-2485FBD20973}"/>
              </a:ext>
            </a:extLst>
          </p:cNvPr>
          <p:cNvSpPr>
            <a:spLocks noGrp="1"/>
          </p:cNvSpPr>
          <p:nvPr>
            <p:ph type="dt" sz="half" idx="10"/>
          </p:nvPr>
        </p:nvSpPr>
        <p:spPr/>
        <p:txBody>
          <a:bodyPr/>
          <a:lstStyle/>
          <a:p>
            <a:fld id="{3AC5AB46-0FB7-45E3-AC3F-54F34DB00D6A}" type="datetime1">
              <a:rPr lang="en-US" smtClean="0"/>
              <a:t>8/11/2022</a:t>
            </a:fld>
            <a:endParaRPr lang="en-US"/>
          </a:p>
        </p:txBody>
      </p:sp>
      <p:sp>
        <p:nvSpPr>
          <p:cNvPr id="5" name="Footer Placeholder 4">
            <a:extLst>
              <a:ext uri="{FF2B5EF4-FFF2-40B4-BE49-F238E27FC236}">
                <a16:creationId xmlns:a16="http://schemas.microsoft.com/office/drawing/2014/main" id="{B195951F-F767-4227-AF1B-ACC5F7ECC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7679A-4B3F-47EA-866D-B3D8421E4A3D}"/>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1647743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6"/>
          <p:cNvSpPr>
            <a:spLocks noGrp="1" noChangeAspect="1"/>
          </p:cNvSpPr>
          <p:nvPr>
            <p:ph sz="quarter" idx="12" hasCustomPrompt="1"/>
          </p:nvPr>
        </p:nvSpPr>
        <p:spPr>
          <a:xfrm>
            <a:off x="7905600" y="3890493"/>
            <a:ext cx="4286400" cy="2967508"/>
          </a:xfrm>
          <a:noFill/>
        </p:spPr>
        <p:txBody>
          <a:bodyPr anchor="ctr"/>
          <a:lstStyle>
            <a:lvl1pPr marL="0" indent="0" algn="ctr">
              <a:buNone/>
              <a:defRPr sz="1600" baseline="0"/>
            </a:lvl1pPr>
          </a:lstStyle>
          <a:p>
            <a:pPr lvl="0"/>
            <a:r>
              <a:rPr lang="en-GB" dirty="0" err="1"/>
              <a:t>PICinPIC</a:t>
            </a:r>
            <a:r>
              <a:rPr lang="en-GB" dirty="0"/>
              <a:t> WILL SHOW HERE, SO ANY CONTENT THAT OVERLAPS THIS BOX COULD BE OBSCURED.</a:t>
            </a:r>
            <a:br>
              <a:rPr lang="en-GB" dirty="0"/>
            </a:br>
            <a:br>
              <a:rPr lang="en-GB" dirty="0"/>
            </a:br>
            <a:r>
              <a:rPr lang="en-GB" dirty="0"/>
              <a:t>THIS BOX WILL NOT BE VISIBLE DURING YOUR PRESENTATION</a:t>
            </a:r>
          </a:p>
        </p:txBody>
      </p:sp>
    </p:spTree>
    <p:extLst>
      <p:ext uri="{BB962C8B-B14F-4D97-AF65-F5344CB8AC3E}">
        <p14:creationId xmlns:p14="http://schemas.microsoft.com/office/powerpoint/2010/main" val="383792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6"/>
          <p:cNvSpPr>
            <a:spLocks noGrp="1" noChangeAspect="1"/>
          </p:cNvSpPr>
          <p:nvPr>
            <p:ph sz="quarter" idx="12" hasCustomPrompt="1"/>
          </p:nvPr>
        </p:nvSpPr>
        <p:spPr>
          <a:xfrm>
            <a:off x="7905600" y="3890493"/>
            <a:ext cx="4286400" cy="2967508"/>
          </a:xfrm>
          <a:noFill/>
        </p:spPr>
        <p:txBody>
          <a:bodyPr anchor="ctr"/>
          <a:lstStyle>
            <a:lvl1pPr marL="0" indent="0" algn="ctr">
              <a:buNone/>
              <a:defRPr sz="1600" baseline="0"/>
            </a:lvl1pPr>
          </a:lstStyle>
          <a:p>
            <a:pPr lvl="0"/>
            <a:r>
              <a:rPr lang="en-GB" dirty="0" err="1"/>
              <a:t>PICinPIC</a:t>
            </a:r>
            <a:r>
              <a:rPr lang="en-GB" dirty="0"/>
              <a:t> WILL SHOW HERE, SO ANY CONTENT THAT OVERLAPS THIS BOX COULD BE OBSCURED.</a:t>
            </a:r>
            <a:br>
              <a:rPr lang="en-GB" dirty="0"/>
            </a:br>
            <a:br>
              <a:rPr lang="en-GB" dirty="0"/>
            </a:br>
            <a:r>
              <a:rPr lang="en-GB" dirty="0"/>
              <a:t>THIS BOX WILL NOT BE VISIBLE DURING YOUR PRESENTATION</a:t>
            </a:r>
          </a:p>
        </p:txBody>
      </p:sp>
    </p:spTree>
    <p:extLst>
      <p:ext uri="{BB962C8B-B14F-4D97-AF65-F5344CB8AC3E}">
        <p14:creationId xmlns:p14="http://schemas.microsoft.com/office/powerpoint/2010/main" val="3857288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6"/>
          <p:cNvSpPr>
            <a:spLocks noGrp="1" noChangeAspect="1"/>
          </p:cNvSpPr>
          <p:nvPr>
            <p:ph sz="quarter" idx="12" hasCustomPrompt="1"/>
          </p:nvPr>
        </p:nvSpPr>
        <p:spPr>
          <a:xfrm>
            <a:off x="7905600" y="3890493"/>
            <a:ext cx="4286400" cy="2967508"/>
          </a:xfrm>
          <a:noFill/>
        </p:spPr>
        <p:txBody>
          <a:bodyPr anchor="ctr"/>
          <a:lstStyle>
            <a:lvl1pPr marL="0" indent="0" algn="ctr">
              <a:buNone/>
              <a:defRPr sz="1600" baseline="0"/>
            </a:lvl1pPr>
          </a:lstStyle>
          <a:p>
            <a:pPr lvl="0"/>
            <a:r>
              <a:rPr lang="en-GB" dirty="0" err="1"/>
              <a:t>PICinPIC</a:t>
            </a:r>
            <a:r>
              <a:rPr lang="en-GB" dirty="0"/>
              <a:t> WILL SHOW HERE, SO ANY CONTENT THAT OVERLAPS THIS BOX COULD BE OBSCURED.</a:t>
            </a:r>
            <a:br>
              <a:rPr lang="en-GB" dirty="0"/>
            </a:br>
            <a:br>
              <a:rPr lang="en-GB" dirty="0"/>
            </a:br>
            <a:r>
              <a:rPr lang="en-GB" dirty="0"/>
              <a:t>THIS BOX WILL NOT BE VISIBLE DURING YOUR PRESENTATION</a:t>
            </a:r>
          </a:p>
        </p:txBody>
      </p:sp>
    </p:spTree>
    <p:extLst>
      <p:ext uri="{BB962C8B-B14F-4D97-AF65-F5344CB8AC3E}">
        <p14:creationId xmlns:p14="http://schemas.microsoft.com/office/powerpoint/2010/main" val="329378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6"/>
          <p:cNvSpPr>
            <a:spLocks noGrp="1" noChangeAspect="1"/>
          </p:cNvSpPr>
          <p:nvPr>
            <p:ph sz="quarter" idx="12" hasCustomPrompt="1"/>
          </p:nvPr>
        </p:nvSpPr>
        <p:spPr>
          <a:xfrm>
            <a:off x="7905600" y="3890493"/>
            <a:ext cx="4286400" cy="2967508"/>
          </a:xfrm>
          <a:noFill/>
        </p:spPr>
        <p:txBody>
          <a:bodyPr anchor="ctr"/>
          <a:lstStyle>
            <a:lvl1pPr marL="0" indent="0" algn="ctr">
              <a:buNone/>
              <a:defRPr sz="1600" baseline="0"/>
            </a:lvl1pPr>
          </a:lstStyle>
          <a:p>
            <a:pPr lvl="0"/>
            <a:r>
              <a:rPr lang="en-GB" dirty="0" err="1"/>
              <a:t>PICinPIC</a:t>
            </a:r>
            <a:r>
              <a:rPr lang="en-GB" dirty="0"/>
              <a:t> WILL SHOW HERE, SO ANY CONTENT THAT OVERLAPS THIS BOX COULD BE OBSCURED.</a:t>
            </a:r>
            <a:br>
              <a:rPr lang="en-GB" dirty="0"/>
            </a:br>
            <a:br>
              <a:rPr lang="en-GB" dirty="0"/>
            </a:br>
            <a:r>
              <a:rPr lang="en-GB" dirty="0"/>
              <a:t>THIS BOX WILL NOT BE VISIBLE DURING YOUR PRESENTATION</a:t>
            </a:r>
          </a:p>
        </p:txBody>
      </p:sp>
    </p:spTree>
    <p:extLst>
      <p:ext uri="{BB962C8B-B14F-4D97-AF65-F5344CB8AC3E}">
        <p14:creationId xmlns:p14="http://schemas.microsoft.com/office/powerpoint/2010/main" val="2231876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6"/>
          <p:cNvSpPr>
            <a:spLocks noGrp="1" noChangeAspect="1"/>
          </p:cNvSpPr>
          <p:nvPr>
            <p:ph sz="quarter" idx="12" hasCustomPrompt="1"/>
          </p:nvPr>
        </p:nvSpPr>
        <p:spPr>
          <a:xfrm>
            <a:off x="7905600" y="3890493"/>
            <a:ext cx="4286400" cy="2967508"/>
          </a:xfrm>
          <a:noFill/>
        </p:spPr>
        <p:txBody>
          <a:bodyPr anchor="ctr"/>
          <a:lstStyle>
            <a:lvl1pPr marL="0" indent="0" algn="ctr">
              <a:buNone/>
              <a:defRPr sz="1600" baseline="0"/>
            </a:lvl1pPr>
          </a:lstStyle>
          <a:p>
            <a:pPr lvl="0"/>
            <a:r>
              <a:rPr lang="en-GB" dirty="0" err="1"/>
              <a:t>PICinPIC</a:t>
            </a:r>
            <a:r>
              <a:rPr lang="en-GB" dirty="0"/>
              <a:t> WILL SHOW HERE, SO ANY CONTENT THAT OVERLAPS THIS BOX COULD BE OBSCURED.</a:t>
            </a:r>
            <a:br>
              <a:rPr lang="en-GB" dirty="0"/>
            </a:br>
            <a:br>
              <a:rPr lang="en-GB" dirty="0"/>
            </a:br>
            <a:r>
              <a:rPr lang="en-GB" dirty="0"/>
              <a:t>THIS BOX WILL NOT BE VISIBLE DURING YOUR PRESENTATION</a:t>
            </a:r>
          </a:p>
        </p:txBody>
      </p:sp>
    </p:spTree>
    <p:extLst>
      <p:ext uri="{BB962C8B-B14F-4D97-AF65-F5344CB8AC3E}">
        <p14:creationId xmlns:p14="http://schemas.microsoft.com/office/powerpoint/2010/main" val="2755839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Content Placeholder 6"/>
          <p:cNvSpPr>
            <a:spLocks noGrp="1" noChangeAspect="1"/>
          </p:cNvSpPr>
          <p:nvPr>
            <p:ph sz="quarter" idx="12" hasCustomPrompt="1"/>
          </p:nvPr>
        </p:nvSpPr>
        <p:spPr>
          <a:xfrm>
            <a:off x="7905600" y="3890493"/>
            <a:ext cx="4286400" cy="2967508"/>
          </a:xfrm>
          <a:noFill/>
        </p:spPr>
        <p:txBody>
          <a:bodyPr anchor="ctr"/>
          <a:lstStyle>
            <a:lvl1pPr marL="0" indent="0" algn="ctr">
              <a:buNone/>
              <a:defRPr sz="1600" baseline="0"/>
            </a:lvl1pPr>
          </a:lstStyle>
          <a:p>
            <a:pPr lvl="0"/>
            <a:r>
              <a:rPr lang="en-GB" dirty="0" err="1"/>
              <a:t>PICinPIC</a:t>
            </a:r>
            <a:r>
              <a:rPr lang="en-GB" dirty="0"/>
              <a:t> WILL SHOW HERE, SO ANY CONTENT THAT OVERLAPS THIS BOX COULD BE OBSCURED.</a:t>
            </a:r>
            <a:br>
              <a:rPr lang="en-GB" dirty="0"/>
            </a:br>
            <a:br>
              <a:rPr lang="en-GB" dirty="0"/>
            </a:br>
            <a:r>
              <a:rPr lang="en-GB" dirty="0"/>
              <a:t>THIS BOX WILL NOT BE VISIBLE DURING YOUR PRESENTATION</a:t>
            </a:r>
          </a:p>
        </p:txBody>
      </p:sp>
    </p:spTree>
    <p:extLst>
      <p:ext uri="{BB962C8B-B14F-4D97-AF65-F5344CB8AC3E}">
        <p14:creationId xmlns:p14="http://schemas.microsoft.com/office/powerpoint/2010/main" val="162397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45BF-D4A3-4517-B72F-A8C65A3A7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BDCC8-58F5-465B-9749-5795E12F0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FB995-005C-481F-B308-6426E29CC29F}"/>
              </a:ext>
            </a:extLst>
          </p:cNvPr>
          <p:cNvSpPr>
            <a:spLocks noGrp="1"/>
          </p:cNvSpPr>
          <p:nvPr>
            <p:ph type="dt" sz="half" idx="10"/>
          </p:nvPr>
        </p:nvSpPr>
        <p:spPr/>
        <p:txBody>
          <a:bodyPr/>
          <a:lstStyle/>
          <a:p>
            <a:fld id="{37F2CB30-3AC6-4F94-A47E-26E39F00198F}" type="datetime1">
              <a:rPr lang="en-US" smtClean="0"/>
              <a:t>8/11/2022</a:t>
            </a:fld>
            <a:endParaRPr lang="en-US"/>
          </a:p>
        </p:txBody>
      </p:sp>
      <p:sp>
        <p:nvSpPr>
          <p:cNvPr id="5" name="Footer Placeholder 4">
            <a:extLst>
              <a:ext uri="{FF2B5EF4-FFF2-40B4-BE49-F238E27FC236}">
                <a16:creationId xmlns:a16="http://schemas.microsoft.com/office/drawing/2014/main" id="{D11822C2-8AF5-43A9-8103-01C1DF514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EF532-8238-41B3-AC21-B884F3AEF3CE}"/>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336087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6E76-A13C-4D3B-AA25-646300571A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2AF5DE-194B-412D-B4A7-C4885872A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C2459-5082-4A70-AB08-0C015F953CEA}"/>
              </a:ext>
            </a:extLst>
          </p:cNvPr>
          <p:cNvSpPr>
            <a:spLocks noGrp="1"/>
          </p:cNvSpPr>
          <p:nvPr>
            <p:ph type="dt" sz="half" idx="10"/>
          </p:nvPr>
        </p:nvSpPr>
        <p:spPr/>
        <p:txBody>
          <a:bodyPr/>
          <a:lstStyle/>
          <a:p>
            <a:fld id="{1212C04C-58E5-4D18-90AF-2BB4ADDA958C}" type="datetime1">
              <a:rPr lang="en-US" smtClean="0"/>
              <a:t>8/11/2022</a:t>
            </a:fld>
            <a:endParaRPr lang="en-US"/>
          </a:p>
        </p:txBody>
      </p:sp>
      <p:sp>
        <p:nvSpPr>
          <p:cNvPr id="5" name="Footer Placeholder 4">
            <a:extLst>
              <a:ext uri="{FF2B5EF4-FFF2-40B4-BE49-F238E27FC236}">
                <a16:creationId xmlns:a16="http://schemas.microsoft.com/office/drawing/2014/main" id="{4FA60EA6-B83E-4255-9E1D-2DA1351BF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6C8D6-9133-4235-9E32-681F2018BC4C}"/>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266972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C130-65A5-4BD1-BF98-31EE9249A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83EE2B-F111-416E-9E45-44A38A5BC9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2F2621-84D3-423E-A8FE-493EF7D1E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E82718-2856-4AEC-85D5-816CDECD2358}"/>
              </a:ext>
            </a:extLst>
          </p:cNvPr>
          <p:cNvSpPr>
            <a:spLocks noGrp="1"/>
          </p:cNvSpPr>
          <p:nvPr>
            <p:ph type="dt" sz="half" idx="10"/>
          </p:nvPr>
        </p:nvSpPr>
        <p:spPr/>
        <p:txBody>
          <a:bodyPr/>
          <a:lstStyle/>
          <a:p>
            <a:fld id="{B0AB73F4-97B0-4E91-94D0-44C3B6F2466A}" type="datetime1">
              <a:rPr lang="en-US" smtClean="0"/>
              <a:t>8/11/2022</a:t>
            </a:fld>
            <a:endParaRPr lang="en-US"/>
          </a:p>
        </p:txBody>
      </p:sp>
      <p:sp>
        <p:nvSpPr>
          <p:cNvPr id="6" name="Footer Placeholder 5">
            <a:extLst>
              <a:ext uri="{FF2B5EF4-FFF2-40B4-BE49-F238E27FC236}">
                <a16:creationId xmlns:a16="http://schemas.microsoft.com/office/drawing/2014/main" id="{5EB5CEC6-88F4-443E-AD3D-CF13576E1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BCF34-3750-4627-B302-446B95E5EF4B}"/>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427388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A51-583A-43CD-B749-D48A45412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91FEE-775B-4CB1-B454-211BD3209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BC4859-A177-4B72-A3A5-D2262BC4BB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0FB027-1A37-4708-AB6D-9AAF9097F8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137CB-BAC0-4BDE-A8F9-19465BED5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283B9-654D-420B-82C9-FB078DD356D9}"/>
              </a:ext>
            </a:extLst>
          </p:cNvPr>
          <p:cNvSpPr>
            <a:spLocks noGrp="1"/>
          </p:cNvSpPr>
          <p:nvPr>
            <p:ph type="dt" sz="half" idx="10"/>
          </p:nvPr>
        </p:nvSpPr>
        <p:spPr/>
        <p:txBody>
          <a:bodyPr/>
          <a:lstStyle/>
          <a:p>
            <a:fld id="{183F4649-FF94-4439-9B65-8B6D544D6306}" type="datetime1">
              <a:rPr lang="en-US" smtClean="0"/>
              <a:t>8/11/2022</a:t>
            </a:fld>
            <a:endParaRPr lang="en-US"/>
          </a:p>
        </p:txBody>
      </p:sp>
      <p:sp>
        <p:nvSpPr>
          <p:cNvPr id="8" name="Footer Placeholder 7">
            <a:extLst>
              <a:ext uri="{FF2B5EF4-FFF2-40B4-BE49-F238E27FC236}">
                <a16:creationId xmlns:a16="http://schemas.microsoft.com/office/drawing/2014/main" id="{EEACB8AF-F278-4DC3-BFDC-E6692A96F2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50C8C-CFD0-4B8B-8A04-6BE45934273D}"/>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315151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A137-B2A0-4826-9AC6-B18A3F3521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2B323-A260-4FA1-9649-92EAC1C0ED5F}"/>
              </a:ext>
            </a:extLst>
          </p:cNvPr>
          <p:cNvSpPr>
            <a:spLocks noGrp="1"/>
          </p:cNvSpPr>
          <p:nvPr>
            <p:ph type="dt" sz="half" idx="10"/>
          </p:nvPr>
        </p:nvSpPr>
        <p:spPr/>
        <p:txBody>
          <a:bodyPr/>
          <a:lstStyle/>
          <a:p>
            <a:fld id="{75DAECD9-8A75-4238-8FB2-38EF8B6ED07E}" type="datetime1">
              <a:rPr lang="en-US" smtClean="0"/>
              <a:t>8/11/2022</a:t>
            </a:fld>
            <a:endParaRPr lang="en-US"/>
          </a:p>
        </p:txBody>
      </p:sp>
      <p:sp>
        <p:nvSpPr>
          <p:cNvPr id="4" name="Footer Placeholder 3">
            <a:extLst>
              <a:ext uri="{FF2B5EF4-FFF2-40B4-BE49-F238E27FC236}">
                <a16:creationId xmlns:a16="http://schemas.microsoft.com/office/drawing/2014/main" id="{624A2D03-738F-4A61-BB6A-06E5F8F786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C9AB53-A6FE-453D-89B4-656AE0263262}"/>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233359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EDCA9-CED7-4F60-B238-7E68109433FB}"/>
              </a:ext>
            </a:extLst>
          </p:cNvPr>
          <p:cNvSpPr>
            <a:spLocks noGrp="1"/>
          </p:cNvSpPr>
          <p:nvPr>
            <p:ph type="dt" sz="half" idx="10"/>
          </p:nvPr>
        </p:nvSpPr>
        <p:spPr/>
        <p:txBody>
          <a:bodyPr/>
          <a:lstStyle/>
          <a:p>
            <a:fld id="{AEDC5EE2-2FA6-4873-952F-725750D5D03C}" type="datetime1">
              <a:rPr lang="en-US" smtClean="0"/>
              <a:t>8/11/2022</a:t>
            </a:fld>
            <a:endParaRPr lang="en-US"/>
          </a:p>
        </p:txBody>
      </p:sp>
      <p:sp>
        <p:nvSpPr>
          <p:cNvPr id="3" name="Footer Placeholder 2">
            <a:extLst>
              <a:ext uri="{FF2B5EF4-FFF2-40B4-BE49-F238E27FC236}">
                <a16:creationId xmlns:a16="http://schemas.microsoft.com/office/drawing/2014/main" id="{2E8D3699-E9E0-4FBE-BE93-5F1872D5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7B406-2566-4096-A219-0BD8F218A3B4}"/>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381227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BAD0-0501-4D4B-9A36-1FD9E23F3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12A67D-14CF-4B2A-A347-E5AAC8076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7BFF8-FA7E-497A-9456-A5186AC2A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7DD41-AB36-4B04-9147-7DC4E4E62202}"/>
              </a:ext>
            </a:extLst>
          </p:cNvPr>
          <p:cNvSpPr>
            <a:spLocks noGrp="1"/>
          </p:cNvSpPr>
          <p:nvPr>
            <p:ph type="dt" sz="half" idx="10"/>
          </p:nvPr>
        </p:nvSpPr>
        <p:spPr/>
        <p:txBody>
          <a:bodyPr/>
          <a:lstStyle/>
          <a:p>
            <a:fld id="{F33DDEED-E723-4201-A404-A2A78A40778D}" type="datetime1">
              <a:rPr lang="en-US" smtClean="0"/>
              <a:t>8/11/2022</a:t>
            </a:fld>
            <a:endParaRPr lang="en-US"/>
          </a:p>
        </p:txBody>
      </p:sp>
      <p:sp>
        <p:nvSpPr>
          <p:cNvPr id="6" name="Footer Placeholder 5">
            <a:extLst>
              <a:ext uri="{FF2B5EF4-FFF2-40B4-BE49-F238E27FC236}">
                <a16:creationId xmlns:a16="http://schemas.microsoft.com/office/drawing/2014/main" id="{2583D2EF-62F5-4C5E-8158-726374F01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94CC2-1B60-438C-8703-328DDB678A0D}"/>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313684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4798-4956-4AFC-B6A2-55A08C3E7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EF08D-6032-4DB9-9203-2687B5C91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089F0D-0250-4522-A0E7-08780C285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A90A6-3755-4914-AD45-B0639917E1D4}"/>
              </a:ext>
            </a:extLst>
          </p:cNvPr>
          <p:cNvSpPr>
            <a:spLocks noGrp="1"/>
          </p:cNvSpPr>
          <p:nvPr>
            <p:ph type="dt" sz="half" idx="10"/>
          </p:nvPr>
        </p:nvSpPr>
        <p:spPr/>
        <p:txBody>
          <a:bodyPr/>
          <a:lstStyle/>
          <a:p>
            <a:fld id="{D76EBDF3-1B65-44B3-8591-F9D3B6908613}" type="datetime1">
              <a:rPr lang="en-US" smtClean="0"/>
              <a:t>8/11/2022</a:t>
            </a:fld>
            <a:endParaRPr lang="en-US"/>
          </a:p>
        </p:txBody>
      </p:sp>
      <p:sp>
        <p:nvSpPr>
          <p:cNvPr id="6" name="Footer Placeholder 5">
            <a:extLst>
              <a:ext uri="{FF2B5EF4-FFF2-40B4-BE49-F238E27FC236}">
                <a16:creationId xmlns:a16="http://schemas.microsoft.com/office/drawing/2014/main" id="{944E6EC0-9CB2-45A4-B951-7E0AC1957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CD253-E7A1-4D66-A8B9-A64C95103F23}"/>
              </a:ext>
            </a:extLst>
          </p:cNvPr>
          <p:cNvSpPr>
            <a:spLocks noGrp="1"/>
          </p:cNvSpPr>
          <p:nvPr>
            <p:ph type="sldNum" sz="quarter" idx="12"/>
          </p:nvPr>
        </p:nvSpPr>
        <p:spPr/>
        <p:txBody>
          <a:bodyPr/>
          <a:lstStyle/>
          <a:p>
            <a:fld id="{4B01904E-0707-4EB2-9B71-2A46A03E5304}" type="slidenum">
              <a:rPr lang="en-US" smtClean="0"/>
              <a:t>‹#›</a:t>
            </a:fld>
            <a:endParaRPr lang="en-US"/>
          </a:p>
        </p:txBody>
      </p:sp>
    </p:spTree>
    <p:extLst>
      <p:ext uri="{BB962C8B-B14F-4D97-AF65-F5344CB8AC3E}">
        <p14:creationId xmlns:p14="http://schemas.microsoft.com/office/powerpoint/2010/main" val="40102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A2B6C-7F60-4C03-9EED-16EEC4D52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E29CB1-10AF-461C-8FA3-D397A253D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D4786-E142-4215-BB6B-1CD8EA4DF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318D8-585D-4D5A-92EC-12D7DF6CDBF5}" type="datetime1">
              <a:rPr lang="en-US" smtClean="0"/>
              <a:t>8/11/2022</a:t>
            </a:fld>
            <a:endParaRPr lang="en-US"/>
          </a:p>
        </p:txBody>
      </p:sp>
      <p:sp>
        <p:nvSpPr>
          <p:cNvPr id="5" name="Footer Placeholder 4">
            <a:extLst>
              <a:ext uri="{FF2B5EF4-FFF2-40B4-BE49-F238E27FC236}">
                <a16:creationId xmlns:a16="http://schemas.microsoft.com/office/drawing/2014/main" id="{CDBD0E2D-9BF0-45EA-9E1D-82129BF986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A6BD3A-54FA-4BC0-AB64-CCC9EB18A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1904E-0707-4EB2-9B71-2A46A03E5304}" type="slidenum">
              <a:rPr lang="en-US" smtClean="0"/>
              <a:t>‹#›</a:t>
            </a:fld>
            <a:endParaRPr lang="en-US"/>
          </a:p>
        </p:txBody>
      </p:sp>
    </p:spTree>
    <p:extLst>
      <p:ext uri="{BB962C8B-B14F-4D97-AF65-F5344CB8AC3E}">
        <p14:creationId xmlns:p14="http://schemas.microsoft.com/office/powerpoint/2010/main" val="256753322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3" r:id="rId14"/>
    <p:sldLayoutId id="2147483754" r:id="rId15"/>
    <p:sldLayoutId id="2147483755" r:id="rId16"/>
    <p:sldLayoutId id="2147483756"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7.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conda.com/products/individual#windo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nda.pydata.org.do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54" name="Group 74">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76" name="Freeform: Shape 75">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Freeform: Shape 76">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0" name="Rectangle 2">
            <a:extLst>
              <a:ext uri="{FF2B5EF4-FFF2-40B4-BE49-F238E27FC236}">
                <a16:creationId xmlns:a16="http://schemas.microsoft.com/office/drawing/2014/main" id="{776B0F29-E19D-4183-9233-1075FDB17F23}"/>
              </a:ext>
            </a:extLst>
          </p:cNvPr>
          <p:cNvSpPr>
            <a:spLocks noGrp="1" noChangeArrowheads="1"/>
          </p:cNvSpPr>
          <p:nvPr>
            <p:ph type="ctrTitle"/>
          </p:nvPr>
        </p:nvSpPr>
        <p:spPr>
          <a:xfrm>
            <a:off x="3045368" y="2043663"/>
            <a:ext cx="6105194" cy="2031055"/>
          </a:xfrm>
        </p:spPr>
        <p:txBody>
          <a:bodyPr>
            <a:normAutofit/>
          </a:bodyPr>
          <a:lstStyle/>
          <a:p>
            <a:r>
              <a:rPr lang="en-US" altLang="en-US" sz="5200" b="1" dirty="0">
                <a:solidFill>
                  <a:schemeClr val="tx2"/>
                </a:solidFill>
              </a:rPr>
              <a:t>Getting Started</a:t>
            </a:r>
            <a:br>
              <a:rPr lang="en-US" altLang="en-US" sz="5200" b="1" dirty="0">
                <a:solidFill>
                  <a:schemeClr val="tx2"/>
                </a:solidFill>
              </a:rPr>
            </a:br>
            <a:r>
              <a:rPr lang="en-US" altLang="en-US" sz="2400" b="1" dirty="0">
                <a:solidFill>
                  <a:schemeClr val="tx2"/>
                </a:solidFill>
              </a:rPr>
              <a:t>by Dr. Zubair Shah</a:t>
            </a:r>
          </a:p>
        </p:txBody>
      </p:sp>
      <p:grpSp>
        <p:nvGrpSpPr>
          <p:cNvPr id="81" name="Group 80">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82" name="Freeform: Shape 81">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349C6215-CF07-4196-909E-5CE091587EDB}"/>
              </a:ext>
            </a:extLst>
          </p:cNvPr>
          <p:cNvSpPr>
            <a:spLocks noGrp="1"/>
          </p:cNvSpPr>
          <p:nvPr>
            <p:ph type="sldNum" sz="quarter" idx="12"/>
          </p:nvPr>
        </p:nvSpPr>
        <p:spPr/>
        <p:txBody>
          <a:bodyPr/>
          <a:lstStyle/>
          <a:p>
            <a:fld id="{4B01904E-0707-4EB2-9B71-2A46A03E530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081E4B-EB16-4E78-807F-0500D55C2375}"/>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9351D-E9F3-47C9-9952-CE20AB208A5B}"/>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Same command-based options available here as well</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00421AB-A6AD-4DA3-AD1A-C3D2CE7F03B4}"/>
              </a:ext>
            </a:extLst>
          </p:cNvPr>
          <p:cNvSpPr>
            <a:spLocks noGrp="1"/>
          </p:cNvSpPr>
          <p:nvPr>
            <p:ph type="sldNum" sz="quarter" idx="12"/>
          </p:nvPr>
        </p:nvSpPr>
        <p:spPr/>
        <p:txBody>
          <a:bodyPr/>
          <a:lstStyle/>
          <a:p>
            <a:fld id="{4B01904E-0707-4EB2-9B71-2A46A03E5304}" type="slidenum">
              <a:rPr lang="en-US" smtClean="0"/>
              <a:t>10</a:t>
            </a:fld>
            <a:endParaRPr lang="en-US"/>
          </a:p>
        </p:txBody>
      </p:sp>
    </p:spTree>
    <p:extLst>
      <p:ext uri="{BB962C8B-B14F-4D97-AF65-F5344CB8AC3E}">
        <p14:creationId xmlns:p14="http://schemas.microsoft.com/office/powerpoint/2010/main" val="94802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1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0AA804-4BDF-45DD-ACA3-FC095B10BCB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Demo</a:t>
            </a:r>
          </a:p>
        </p:txBody>
      </p:sp>
      <p:sp>
        <p:nvSpPr>
          <p:cNvPr id="3" name="Slide Number Placeholder 2">
            <a:extLst>
              <a:ext uri="{FF2B5EF4-FFF2-40B4-BE49-F238E27FC236}">
                <a16:creationId xmlns:a16="http://schemas.microsoft.com/office/drawing/2014/main" id="{1AC4E093-C792-403D-B1DA-8A70843871F7}"/>
              </a:ext>
            </a:extLst>
          </p:cNvPr>
          <p:cNvSpPr>
            <a:spLocks noGrp="1"/>
          </p:cNvSpPr>
          <p:nvPr>
            <p:ph type="sldNum" sz="quarter" idx="12"/>
          </p:nvPr>
        </p:nvSpPr>
        <p:spPr/>
        <p:txBody>
          <a:bodyPr/>
          <a:lstStyle/>
          <a:p>
            <a:fld id="{4B01904E-0707-4EB2-9B71-2A46A03E5304}" type="slidenum">
              <a:rPr lang="en-US" smtClean="0"/>
              <a:t>11</a:t>
            </a:fld>
            <a:endParaRPr lang="en-US"/>
          </a:p>
        </p:txBody>
      </p:sp>
    </p:spTree>
    <p:extLst>
      <p:ext uri="{BB962C8B-B14F-4D97-AF65-F5344CB8AC3E}">
        <p14:creationId xmlns:p14="http://schemas.microsoft.com/office/powerpoint/2010/main" val="325719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35E74-3D01-48D8-8961-67AA50BDC959}"/>
              </a:ext>
            </a:extLst>
          </p:cNvPr>
          <p:cNvSpPr>
            <a:spLocks noGrp="1"/>
          </p:cNvSpPr>
          <p:nvPr>
            <p:ph type="title"/>
          </p:nvPr>
        </p:nvSpPr>
        <p:spPr>
          <a:xfrm>
            <a:off x="987689" y="3071183"/>
            <a:ext cx="7460275" cy="2590027"/>
          </a:xfrm>
        </p:spPr>
        <p:txBody>
          <a:bodyPr vert="horz" lIns="91440" tIns="45720" rIns="91440" bIns="45720" rtlCol="0" anchor="t">
            <a:normAutofit/>
          </a:bodyPr>
          <a:lstStyle/>
          <a:p>
            <a:r>
              <a:rPr lang="en-US" sz="8000" kern="1200">
                <a:solidFill>
                  <a:schemeClr val="tx1"/>
                </a:solidFill>
                <a:latin typeface="+mj-lt"/>
                <a:ea typeface="+mj-ea"/>
                <a:cs typeface="+mj-cs"/>
              </a:rPr>
              <a:t>Jupyter Notebook</a:t>
            </a:r>
          </a:p>
        </p:txBody>
      </p:sp>
      <p:sp>
        <p:nvSpPr>
          <p:cNvPr id="17" name="Rectangle 1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6CAAD08-44DA-4F2F-82B3-339848A0D669}"/>
              </a:ext>
            </a:extLst>
          </p:cNvPr>
          <p:cNvSpPr>
            <a:spLocks noGrp="1"/>
          </p:cNvSpPr>
          <p:nvPr>
            <p:ph type="sldNum" sz="quarter" idx="12"/>
          </p:nvPr>
        </p:nvSpPr>
        <p:spPr>
          <a:xfrm>
            <a:off x="5885412" y="6492240"/>
            <a:ext cx="1188720" cy="365125"/>
          </a:xfrm>
        </p:spPr>
        <p:txBody>
          <a:bodyPr vert="horz" lIns="91440" tIns="45720" rIns="91440" bIns="45720" rtlCol="0" anchor="ctr">
            <a:normAutofit/>
          </a:bodyPr>
          <a:lstStyle/>
          <a:p>
            <a:pPr>
              <a:spcAft>
                <a:spcPts val="600"/>
              </a:spcAft>
            </a:pPr>
            <a:fld id="{4B01904E-0707-4EB2-9B71-2A46A03E5304}" type="slidenum">
              <a:rPr lang="en-US" smtClean="0"/>
              <a:pPr>
                <a:spcAft>
                  <a:spcPts val="600"/>
                </a:spcAft>
              </a:pPr>
              <a:t>12</a:t>
            </a:fld>
            <a:endParaRPr lang="en-US"/>
          </a:p>
        </p:txBody>
      </p:sp>
    </p:spTree>
    <p:extLst>
      <p:ext uri="{BB962C8B-B14F-4D97-AF65-F5344CB8AC3E}">
        <p14:creationId xmlns:p14="http://schemas.microsoft.com/office/powerpoint/2010/main" val="146052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15520DB-F960-4775-B29C-691D6E65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9DCEA1F-F33B-4E71-80D9-ED654F52EDA8}"/>
              </a:ext>
            </a:extLst>
          </p:cNvPr>
          <p:cNvSpPr>
            <a:spLocks noGrp="1"/>
          </p:cNvSpPr>
          <p:nvPr>
            <p:ph type="title"/>
          </p:nvPr>
        </p:nvSpPr>
        <p:spPr>
          <a:xfrm>
            <a:off x="5229509" y="552160"/>
            <a:ext cx="5847781" cy="1046671"/>
          </a:xfrm>
        </p:spPr>
        <p:txBody>
          <a:bodyPr vert="horz" lIns="91440" tIns="45720" rIns="91440" bIns="45720" rtlCol="0" anchor="ctr">
            <a:normAutofit/>
          </a:bodyPr>
          <a:lstStyle/>
          <a:p>
            <a:r>
              <a:rPr lang="en-US" sz="2800"/>
              <a:t>What are notebooks?</a:t>
            </a:r>
          </a:p>
        </p:txBody>
      </p:sp>
      <p:pic>
        <p:nvPicPr>
          <p:cNvPr id="16" name="Picture 4">
            <a:extLst>
              <a:ext uri="{FF2B5EF4-FFF2-40B4-BE49-F238E27FC236}">
                <a16:creationId xmlns:a16="http://schemas.microsoft.com/office/drawing/2014/main" id="{802B1093-17AF-4054-B84A-153A2C0D070A}"/>
              </a:ext>
            </a:extLst>
          </p:cNvPr>
          <p:cNvPicPr>
            <a:picLocks noChangeAspect="1"/>
          </p:cNvPicPr>
          <p:nvPr/>
        </p:nvPicPr>
        <p:blipFill rotWithShape="1">
          <a:blip r:embed="rId2"/>
          <a:srcRect l="35513" r="29612"/>
          <a:stretch/>
        </p:blipFill>
        <p:spPr>
          <a:xfrm>
            <a:off x="-12651" y="10"/>
            <a:ext cx="4251960" cy="6857991"/>
          </a:xfrm>
          <a:prstGeom prst="rect">
            <a:avLst/>
          </a:prstGeom>
        </p:spPr>
      </p:pic>
      <p:sp>
        <p:nvSpPr>
          <p:cNvPr id="17" name="Rectangle 10">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1960" y="1982602"/>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7A1E0F9E-3CD8-4C0E-A763-37FF2C042FE8}"/>
              </a:ext>
            </a:extLst>
          </p:cNvPr>
          <p:cNvSpPr>
            <a:spLocks noGrp="1"/>
          </p:cNvSpPr>
          <p:nvPr>
            <p:ph idx="1"/>
          </p:nvPr>
        </p:nvSpPr>
        <p:spPr>
          <a:xfrm>
            <a:off x="5229510" y="2551558"/>
            <a:ext cx="5847780" cy="3347879"/>
          </a:xfrm>
        </p:spPr>
        <p:txBody>
          <a:bodyPr vert="horz" lIns="91440" tIns="45720" rIns="91440" bIns="45720" rtlCol="0" anchor="ctr">
            <a:normAutofit/>
          </a:bodyPr>
          <a:lstStyle/>
          <a:p>
            <a:r>
              <a:rPr lang="en-US" sz="2000" dirty="0"/>
              <a:t>A </a:t>
            </a:r>
            <a:r>
              <a:rPr lang="en-US" sz="2000" i="1" dirty="0"/>
              <a:t>notebook</a:t>
            </a:r>
            <a:r>
              <a:rPr lang="en-US" sz="2000" dirty="0"/>
              <a:t> combines the functionality of</a:t>
            </a:r>
          </a:p>
          <a:p>
            <a:pPr lvl="1"/>
            <a:r>
              <a:rPr lang="en-US" sz="2000" dirty="0"/>
              <a:t>a word processor — handles formatted text</a:t>
            </a:r>
          </a:p>
          <a:p>
            <a:pPr lvl="1"/>
            <a:r>
              <a:rPr lang="en-US" sz="2000" dirty="0"/>
              <a:t>a "shell" or "kernel" — executes statements in a programming language and includes output inline</a:t>
            </a:r>
          </a:p>
          <a:p>
            <a:pPr lvl="1"/>
            <a:r>
              <a:rPr lang="en-US" sz="2000" dirty="0"/>
              <a:t>a rendering engine — renders</a:t>
            </a:r>
            <a:br>
              <a:rPr lang="en-US" sz="2000" dirty="0"/>
            </a:br>
            <a:r>
              <a:rPr lang="en-US" sz="2000" dirty="0"/>
              <a:t>HTML in addition to plain text</a:t>
            </a:r>
          </a:p>
        </p:txBody>
      </p:sp>
      <p:sp>
        <p:nvSpPr>
          <p:cNvPr id="18" name="Rectangle 12">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41054"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341489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7979-77DC-4A3F-AB64-FFB1946E8006}"/>
              </a:ext>
            </a:extLst>
          </p:cNvPr>
          <p:cNvSpPr>
            <a:spLocks noGrp="1"/>
          </p:cNvSpPr>
          <p:nvPr>
            <p:ph type="title"/>
          </p:nvPr>
        </p:nvSpPr>
        <p:spPr>
          <a:xfrm>
            <a:off x="7464614" y="1783959"/>
            <a:ext cx="4087306" cy="2889114"/>
          </a:xfrm>
        </p:spPr>
        <p:txBody>
          <a:bodyPr vert="horz" lIns="91440" tIns="45720" rIns="91440" bIns="45720" rtlCol="0" anchor="b">
            <a:normAutofit/>
          </a:bodyPr>
          <a:lstStyle/>
          <a:p>
            <a:pPr marL="0"/>
            <a:r>
              <a:rPr lang="en-US" sz="5400" b="1"/>
              <a:t>Example notebook</a:t>
            </a:r>
            <a:br>
              <a:rPr lang="en-US" sz="5400" b="1"/>
            </a:br>
            <a:r>
              <a:rPr lang="en-US" sz="5400"/>
              <a:t>using Python</a:t>
            </a:r>
          </a:p>
        </p:txBody>
      </p:sp>
      <p:sp>
        <p:nvSpPr>
          <p:cNvPr id="61" name="Freeform: Shape 6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D67C6A23-546F-4C45-8717-81E5204261A2}"/>
              </a:ext>
            </a:extLst>
          </p:cNvPr>
          <p:cNvPicPr>
            <a:picLocks noChangeAspect="1"/>
          </p:cNvPicPr>
          <p:nvPr/>
        </p:nvPicPr>
        <p:blipFill rotWithShape="1">
          <a:blip r:embed="rId2"/>
          <a:srcRect t="1337" r="2" b="1084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6337196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7979-77DC-4A3F-AB64-FFB1946E8006}"/>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marL="0"/>
            <a:r>
              <a:rPr lang="en-US" sz="6000" b="1"/>
              <a:t>Example notebook</a:t>
            </a:r>
            <a:br>
              <a:rPr lang="en-US" sz="6000" b="1"/>
            </a:br>
            <a:r>
              <a:rPr lang="en-US" sz="6000"/>
              <a:t>using Python</a:t>
            </a:r>
          </a:p>
        </p:txBody>
      </p:sp>
      <p:sp>
        <p:nvSpPr>
          <p:cNvPr id="42" name="Freeform: Shape 1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5CCCC4C-DE42-441A-AFE0-9E3DA9F3F85D}"/>
              </a:ext>
            </a:extLst>
          </p:cNvPr>
          <p:cNvPicPr>
            <a:picLocks noChangeAspect="1"/>
          </p:cNvPicPr>
          <p:nvPr/>
        </p:nvPicPr>
        <p:blipFill rotWithShape="1">
          <a:blip r:embed="rId2">
            <a:extLst>
              <a:ext uri="{28A0092B-C50C-407E-A947-70E740481C1C}">
                <a14:useLocalDpi xmlns:a14="http://schemas.microsoft.com/office/drawing/2010/main" val="0"/>
              </a:ext>
            </a:extLst>
          </a:blip>
          <a:srcRect r="5547"/>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3448102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37">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29FF2-85EF-4441-8EA5-715A478D6E81}"/>
              </a:ext>
            </a:extLst>
          </p:cNvPr>
          <p:cNvSpPr>
            <a:spLocks noGrp="1"/>
          </p:cNvSpPr>
          <p:nvPr>
            <p:ph type="title"/>
          </p:nvPr>
        </p:nvSpPr>
        <p:spPr>
          <a:xfrm>
            <a:off x="594360" y="637125"/>
            <a:ext cx="3163448" cy="5256371"/>
          </a:xfrm>
        </p:spPr>
        <p:txBody>
          <a:bodyPr vert="horz" lIns="91440" tIns="45720" rIns="91440" bIns="45720" rtlCol="0" anchor="ctr">
            <a:normAutofit/>
          </a:bodyPr>
          <a:lstStyle/>
          <a:p>
            <a:r>
              <a:rPr lang="en-US" kern="1200" dirty="0">
                <a:solidFill>
                  <a:schemeClr val="tx1"/>
                </a:solidFill>
                <a:latin typeface="+mj-lt"/>
                <a:ea typeface="+mj-ea"/>
                <a:cs typeface="+mj-cs"/>
              </a:rPr>
              <a:t>What is </a:t>
            </a:r>
            <a:r>
              <a:rPr lang="en-US" i="1" kern="1200" dirty="0" err="1">
                <a:solidFill>
                  <a:schemeClr val="tx1"/>
                </a:solidFill>
                <a:latin typeface="+mj-lt"/>
                <a:ea typeface="+mj-ea"/>
                <a:cs typeface="+mj-cs"/>
              </a:rPr>
              <a:t>Jupyter</a:t>
            </a:r>
            <a:r>
              <a:rPr lang="en-US" kern="1200" dirty="0">
                <a:solidFill>
                  <a:schemeClr val="tx1"/>
                </a:solidFill>
                <a:latin typeface="+mj-lt"/>
                <a:ea typeface="+mj-ea"/>
                <a:cs typeface="+mj-cs"/>
              </a:rPr>
              <a:t> notebook?</a:t>
            </a:r>
          </a:p>
        </p:txBody>
      </p:sp>
      <p:graphicFrame>
        <p:nvGraphicFramePr>
          <p:cNvPr id="66" name="Content Placeholder 2">
            <a:extLst>
              <a:ext uri="{FF2B5EF4-FFF2-40B4-BE49-F238E27FC236}">
                <a16:creationId xmlns:a16="http://schemas.microsoft.com/office/drawing/2014/main" id="{929AFF22-4D5D-4379-8A3F-FFFBB6B6D78F}"/>
              </a:ext>
            </a:extLst>
          </p:cNvPr>
          <p:cNvGraphicFramePr>
            <a:graphicFrameLocks noGrp="1"/>
          </p:cNvGraphicFramePr>
          <p:nvPr>
            <p:ph idx="1"/>
            <p:extLst>
              <p:ext uri="{D42A27DB-BD31-4B8C-83A1-F6EECF244321}">
                <p14:modId xmlns:p14="http://schemas.microsoft.com/office/powerpoint/2010/main" val="1987816071"/>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99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F646A-6CF8-4E72-A45E-5E9EAA4ECC0A}"/>
              </a:ext>
            </a:extLst>
          </p:cNvPr>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a:solidFill>
                  <a:srgbClr val="FFFFFF"/>
                </a:solidFill>
                <a:latin typeface="+mj-lt"/>
                <a:ea typeface="+mj-ea"/>
                <a:cs typeface="+mj-cs"/>
              </a:rPr>
              <a:t>Jupyter Notebook Server Installation</a:t>
            </a:r>
          </a:p>
        </p:txBody>
      </p:sp>
      <p:sp>
        <p:nvSpPr>
          <p:cNvPr id="37" name="Freeform: Shape 3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B451F16-4B00-48FE-891B-8601A469DC38}"/>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dirty="0" err="1"/>
              <a:t>Jupyter</a:t>
            </a:r>
            <a:r>
              <a:rPr lang="en-US" dirty="0"/>
              <a:t> Notebook server should be installed within the virtual environment created by </a:t>
            </a:r>
            <a:r>
              <a:rPr lang="en-US" dirty="0" err="1"/>
              <a:t>conda</a:t>
            </a:r>
            <a:r>
              <a:rPr lang="en-US" dirty="0"/>
              <a:t> command</a:t>
            </a:r>
          </a:p>
          <a:p>
            <a:r>
              <a:rPr lang="en-US" dirty="0"/>
              <a:t>Installation using </a:t>
            </a:r>
            <a:r>
              <a:rPr lang="en-US" dirty="0" err="1"/>
              <a:t>conda</a:t>
            </a:r>
            <a:endParaRPr lang="en-US" dirty="0"/>
          </a:p>
          <a:p>
            <a:pPr lvl="1"/>
            <a:r>
              <a:rPr lang="en-US" i="1" dirty="0" err="1"/>
              <a:t>conda</a:t>
            </a:r>
            <a:r>
              <a:rPr lang="en-US" i="1" dirty="0"/>
              <a:t> install -c </a:t>
            </a:r>
            <a:r>
              <a:rPr lang="en-US" i="1" dirty="0" err="1"/>
              <a:t>conda</a:t>
            </a:r>
            <a:r>
              <a:rPr lang="en-US" i="1" dirty="0"/>
              <a:t>-forge notebook</a:t>
            </a:r>
          </a:p>
          <a:p>
            <a:r>
              <a:rPr lang="en-US" dirty="0"/>
              <a:t>Installation using pip</a:t>
            </a:r>
          </a:p>
          <a:p>
            <a:pPr lvl="1"/>
            <a:r>
              <a:rPr lang="en-US" i="1" dirty="0"/>
              <a:t>pip install notebook</a:t>
            </a:r>
          </a:p>
          <a:p>
            <a:r>
              <a:rPr lang="en-US" dirty="0"/>
              <a:t>Running </a:t>
            </a:r>
            <a:r>
              <a:rPr lang="en-US" dirty="0" err="1"/>
              <a:t>Jupyter</a:t>
            </a:r>
            <a:r>
              <a:rPr lang="en-US" dirty="0"/>
              <a:t> Notebook server</a:t>
            </a:r>
          </a:p>
          <a:p>
            <a:pPr lvl="1"/>
            <a:r>
              <a:rPr lang="en-US" i="1" dirty="0" err="1"/>
              <a:t>jupyter</a:t>
            </a:r>
            <a:r>
              <a:rPr lang="en-US" i="1" dirty="0"/>
              <a:t> notebook</a:t>
            </a:r>
          </a:p>
        </p:txBody>
      </p:sp>
      <p:sp>
        <p:nvSpPr>
          <p:cNvPr id="43" name="Freeform: Shape 42">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13839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73422-42A2-42ED-A933-D2E9A2524CD3}"/>
              </a:ext>
            </a:extLst>
          </p:cNvPr>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a:solidFill>
                  <a:srgbClr val="FFFFFF"/>
                </a:solidFill>
                <a:latin typeface="+mj-lt"/>
                <a:ea typeface="+mj-ea"/>
                <a:cs typeface="+mj-cs"/>
              </a:rPr>
              <a:t>Notebook Configuration</a:t>
            </a:r>
          </a:p>
        </p:txBody>
      </p:sp>
      <p:sp>
        <p:nvSpPr>
          <p:cNvPr id="44"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93BB75E-2FDA-4FDA-B49D-80D1BFE1619C}"/>
              </a:ext>
            </a:extLst>
          </p:cNvPr>
          <p:cNvSpPr>
            <a:spLocks noGrp="1"/>
          </p:cNvSpPr>
          <p:nvPr>
            <p:ph idx="1"/>
          </p:nvPr>
        </p:nvSpPr>
        <p:spPr>
          <a:xfrm>
            <a:off x="6096000" y="820880"/>
            <a:ext cx="5257799" cy="4889350"/>
          </a:xfrm>
        </p:spPr>
        <p:txBody>
          <a:bodyPr vert="horz" lIns="91440" tIns="45720" rIns="91440" bIns="45720" rtlCol="0" anchor="t">
            <a:noAutofit/>
          </a:bodyPr>
          <a:lstStyle/>
          <a:p>
            <a:r>
              <a:rPr lang="en-US" sz="2000" dirty="0"/>
              <a:t>The Notebook web server configuration options are set in a file named jupyter_notebook_config.py in your </a:t>
            </a:r>
            <a:r>
              <a:rPr lang="en-US" sz="2000" dirty="0" err="1"/>
              <a:t>Jupyter</a:t>
            </a:r>
            <a:r>
              <a:rPr lang="en-US" sz="2000" dirty="0"/>
              <a:t> directory, which itself is usually .</a:t>
            </a:r>
            <a:r>
              <a:rPr lang="en-US" sz="2000" dirty="0" err="1"/>
              <a:t>jupyter</a:t>
            </a:r>
            <a:r>
              <a:rPr lang="en-US" sz="2000" dirty="0"/>
              <a:t> in your home directory.</a:t>
            </a:r>
          </a:p>
          <a:p>
            <a:pPr lvl="1"/>
            <a:r>
              <a:rPr lang="en-US" sz="2000" dirty="0"/>
              <a:t>In window it is in: </a:t>
            </a:r>
          </a:p>
          <a:p>
            <a:pPr lvl="1"/>
            <a:r>
              <a:rPr lang="en-US" sz="2000" dirty="0"/>
              <a:t>“C:\Users\&lt;user name&gt;\.</a:t>
            </a:r>
            <a:r>
              <a:rPr lang="en-US" sz="2000" dirty="0" err="1"/>
              <a:t>jupyter</a:t>
            </a:r>
            <a:r>
              <a:rPr lang="en-US" sz="2000" dirty="0"/>
              <a:t>\”</a:t>
            </a:r>
          </a:p>
          <a:p>
            <a:r>
              <a:rPr lang="en-US" sz="2000" dirty="0"/>
              <a:t>If the .</a:t>
            </a:r>
            <a:r>
              <a:rPr lang="en-US" sz="2000" dirty="0" err="1"/>
              <a:t>jupyter</a:t>
            </a:r>
            <a:r>
              <a:rPr lang="en-US" sz="2000" dirty="0"/>
              <a:t> folder does not contain a </a:t>
            </a:r>
            <a:r>
              <a:rPr lang="en-US" sz="2000" i="1" dirty="0"/>
              <a:t>jupyter_notebook_config.py</a:t>
            </a:r>
            <a:r>
              <a:rPr lang="en-US" sz="2000" dirty="0"/>
              <a:t> file, you need to generate it with </a:t>
            </a:r>
            <a:r>
              <a:rPr lang="en-US" sz="2000" dirty="0" err="1"/>
              <a:t>conda</a:t>
            </a:r>
            <a:r>
              <a:rPr lang="en-US" sz="2000" dirty="0"/>
              <a:t> command</a:t>
            </a:r>
          </a:p>
          <a:p>
            <a:pPr lvl="1"/>
            <a:r>
              <a:rPr lang="en-US" sz="2000" i="1" dirty="0" err="1"/>
              <a:t>jupyter</a:t>
            </a:r>
            <a:r>
              <a:rPr lang="en-US" sz="2000" i="1" dirty="0"/>
              <a:t> notebook --generate-config</a:t>
            </a:r>
          </a:p>
          <a:p>
            <a:r>
              <a:rPr lang="en-US" sz="2000" dirty="0"/>
              <a:t>One important configuration is to set starting directory</a:t>
            </a:r>
          </a:p>
          <a:p>
            <a:pPr lvl="1"/>
            <a:r>
              <a:rPr lang="en-US" sz="2000" i="1" dirty="0" err="1"/>
              <a:t>c.NotebookApp.notebook_dir</a:t>
            </a:r>
            <a:r>
              <a:rPr lang="en-US" sz="2000" i="1" dirty="0"/>
              <a:t> = ‘path//to/your//directory’</a:t>
            </a:r>
          </a:p>
          <a:p>
            <a:pPr lvl="1"/>
            <a:r>
              <a:rPr lang="en-US" sz="2000" i="1" dirty="0"/>
              <a:t>Demo </a:t>
            </a:r>
          </a:p>
          <a:p>
            <a:pPr lvl="1"/>
            <a:r>
              <a:rPr lang="en-US" sz="2000" i="1"/>
              <a:t>C:\Users\zshah\.jupyter</a:t>
            </a:r>
            <a:endParaRPr lang="en-US" sz="2000" i="1" dirty="0"/>
          </a:p>
        </p:txBody>
      </p:sp>
      <p:sp>
        <p:nvSpPr>
          <p:cNvPr id="46"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9584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DE65-7EE9-43EA-8F93-B4E36A6D7EF0}"/>
              </a:ext>
            </a:extLst>
          </p:cNvPr>
          <p:cNvSpPr>
            <a:spLocks noGrp="1"/>
          </p:cNvSpPr>
          <p:nvPr>
            <p:ph type="title"/>
          </p:nvPr>
        </p:nvSpPr>
        <p:spPr>
          <a:xfrm>
            <a:off x="1653363" y="365760"/>
            <a:ext cx="9367203" cy="1188720"/>
          </a:xfrm>
        </p:spPr>
        <p:txBody>
          <a:bodyPr vert="horz" lIns="91440" tIns="45720" rIns="91440" bIns="45720" rtlCol="0" anchor="ctr">
            <a:normAutofit/>
          </a:bodyPr>
          <a:lstStyle/>
          <a:p>
            <a:r>
              <a:rPr lang="en-US" kern="1200">
                <a:solidFill>
                  <a:schemeClr val="tx1"/>
                </a:solidFill>
                <a:latin typeface="+mj-lt"/>
                <a:ea typeface="+mj-ea"/>
                <a:cs typeface="+mj-cs"/>
              </a:rPr>
              <a:t>Notebook benefits</a:t>
            </a:r>
          </a:p>
        </p:txBody>
      </p:sp>
      <p:sp>
        <p:nvSpPr>
          <p:cNvPr id="2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878C08F-7418-4E2D-BEC8-9A1656F98A7E}"/>
              </a:ext>
            </a:extLst>
          </p:cNvPr>
          <p:cNvSpPr>
            <a:spLocks noGrp="1"/>
          </p:cNvSpPr>
          <p:nvPr>
            <p:ph idx="1"/>
          </p:nvPr>
        </p:nvSpPr>
        <p:spPr>
          <a:xfrm>
            <a:off x="1653363" y="2176272"/>
            <a:ext cx="9367204" cy="4041648"/>
          </a:xfrm>
        </p:spPr>
        <p:txBody>
          <a:bodyPr vert="horz" lIns="91440" tIns="45720" rIns="91440" bIns="45720" rtlCol="0" anchor="t">
            <a:normAutofit/>
          </a:bodyPr>
          <a:lstStyle/>
          <a:p>
            <a:pPr>
              <a:spcBef>
                <a:spcPts val="1600"/>
              </a:spcBef>
            </a:pPr>
            <a:r>
              <a:rPr lang="en-US" sz="2400" dirty="0"/>
              <a:t>A single document that combines explanations with executable code and its output — an ideal way to provide:</a:t>
            </a:r>
          </a:p>
          <a:p>
            <a:pPr lvl="1">
              <a:spcBef>
                <a:spcPts val="1600"/>
              </a:spcBef>
            </a:pPr>
            <a:r>
              <a:rPr lang="en-US" dirty="0"/>
              <a:t>reproducible research results</a:t>
            </a:r>
          </a:p>
          <a:p>
            <a:pPr lvl="1">
              <a:spcBef>
                <a:spcPts val="1600"/>
              </a:spcBef>
            </a:pPr>
            <a:r>
              <a:rPr lang="en-US" dirty="0"/>
              <a:t>documentation of processes</a:t>
            </a:r>
          </a:p>
          <a:p>
            <a:pPr lvl="1">
              <a:spcBef>
                <a:spcPts val="1600"/>
              </a:spcBef>
            </a:pPr>
            <a:r>
              <a:rPr lang="en-US" dirty="0"/>
              <a:t>Instructions</a:t>
            </a:r>
          </a:p>
          <a:p>
            <a:pPr lvl="1">
              <a:spcBef>
                <a:spcPts val="1600"/>
              </a:spcBef>
            </a:pPr>
            <a:r>
              <a:rPr lang="en-US" dirty="0"/>
              <a:t>tutorials and training materials</a:t>
            </a:r>
          </a:p>
          <a:p>
            <a:pPr>
              <a:spcBef>
                <a:spcPts val="1600"/>
              </a:spcBef>
            </a:pPr>
            <a:r>
              <a:rPr lang="en-US" sz="2400" dirty="0"/>
              <a:t>A digital learning environment for computational thinking</a:t>
            </a:r>
          </a:p>
        </p:txBody>
      </p:sp>
    </p:spTree>
    <p:extLst>
      <p:ext uri="{BB962C8B-B14F-4D97-AF65-F5344CB8AC3E}">
        <p14:creationId xmlns:p14="http://schemas.microsoft.com/office/powerpoint/2010/main" val="309406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BD9816-D646-4286-9254-FDA4D6C9A315}"/>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Agenda of this week classes</a:t>
            </a:r>
          </a:p>
        </p:txBody>
      </p:sp>
      <p:graphicFrame>
        <p:nvGraphicFramePr>
          <p:cNvPr id="5" name="Content Placeholder 2">
            <a:extLst>
              <a:ext uri="{FF2B5EF4-FFF2-40B4-BE49-F238E27FC236}">
                <a16:creationId xmlns:a16="http://schemas.microsoft.com/office/drawing/2014/main" id="{F969CF46-DFA3-4D4D-A1E1-3C235D7E4652}"/>
              </a:ext>
            </a:extLst>
          </p:cNvPr>
          <p:cNvGraphicFramePr>
            <a:graphicFrameLocks noGrp="1"/>
          </p:cNvGraphicFramePr>
          <p:nvPr>
            <p:ph idx="1"/>
            <p:extLst>
              <p:ext uri="{D42A27DB-BD31-4B8C-83A1-F6EECF244321}">
                <p14:modId xmlns:p14="http://schemas.microsoft.com/office/powerpoint/2010/main" val="383718632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8475208-91CB-48DB-9840-CC253EA94873}"/>
              </a:ext>
            </a:extLst>
          </p:cNvPr>
          <p:cNvSpPr>
            <a:spLocks noGrp="1"/>
          </p:cNvSpPr>
          <p:nvPr>
            <p:ph type="sldNum" sz="quarter" idx="12"/>
          </p:nvPr>
        </p:nvSpPr>
        <p:spPr/>
        <p:txBody>
          <a:bodyPr/>
          <a:lstStyle/>
          <a:p>
            <a:fld id="{4B01904E-0707-4EB2-9B71-2A46A03E5304}" type="slidenum">
              <a:rPr lang="en-US" smtClean="0"/>
              <a:t>2</a:t>
            </a:fld>
            <a:endParaRPr lang="en-US"/>
          </a:p>
        </p:txBody>
      </p:sp>
    </p:spTree>
    <p:extLst>
      <p:ext uri="{BB962C8B-B14F-4D97-AF65-F5344CB8AC3E}">
        <p14:creationId xmlns:p14="http://schemas.microsoft.com/office/powerpoint/2010/main" val="130320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7AA859F-B1BD-4FB5-BFB8-70A16A5229C7}"/>
              </a:ext>
            </a:extLst>
          </p:cNvPr>
          <p:cNvSpPr>
            <a:spLocks noGrp="1"/>
          </p:cNvSpPr>
          <p:nvPr>
            <p:ph type="title"/>
          </p:nvPr>
        </p:nvSpPr>
        <p:spPr>
          <a:xfrm>
            <a:off x="1075766" y="1188637"/>
            <a:ext cx="3291837" cy="4480726"/>
          </a:xfrm>
        </p:spPr>
        <p:txBody>
          <a:bodyPr vert="horz" lIns="91440" tIns="45720" rIns="91440" bIns="45720" rtlCol="0" anchor="ctr">
            <a:normAutofit/>
          </a:bodyPr>
          <a:lstStyle/>
          <a:p>
            <a:r>
              <a:rPr lang="en-US" sz="5100" kern="1200" dirty="0">
                <a:solidFill>
                  <a:schemeClr val="tx1"/>
                </a:solidFill>
                <a:latin typeface="+mj-lt"/>
                <a:ea typeface="+mj-ea"/>
                <a:cs typeface="+mj-cs"/>
              </a:rPr>
              <a:t>Ways to use </a:t>
            </a:r>
            <a:r>
              <a:rPr lang="en-US" sz="5100" kern="1200" dirty="0" err="1">
                <a:solidFill>
                  <a:schemeClr val="tx1"/>
                </a:solidFill>
                <a:latin typeface="+mj-lt"/>
                <a:ea typeface="+mj-ea"/>
                <a:cs typeface="+mj-cs"/>
              </a:rPr>
              <a:t>Jupyter</a:t>
            </a:r>
            <a:r>
              <a:rPr lang="en-US" sz="5100" kern="1200" dirty="0">
                <a:solidFill>
                  <a:schemeClr val="tx1"/>
                </a:solidFill>
                <a:latin typeface="+mj-lt"/>
                <a:ea typeface="+mj-ea"/>
                <a:cs typeface="+mj-cs"/>
              </a:rPr>
              <a:t> notebooks</a:t>
            </a: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FDE285B-F550-4224-ADA0-ED124BB7807A}"/>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dirty="0"/>
              <a:t>On your own computer after installing a </a:t>
            </a:r>
            <a:r>
              <a:rPr lang="en-US" sz="2400" dirty="0" err="1"/>
              <a:t>Jupyter</a:t>
            </a:r>
            <a:r>
              <a:rPr lang="en-US" sz="2400" dirty="0"/>
              <a:t> notebook server</a:t>
            </a:r>
          </a:p>
          <a:p>
            <a:r>
              <a:rPr lang="en-US" sz="2400" dirty="0"/>
              <a:t>With an online notebook server like </a:t>
            </a:r>
            <a:r>
              <a:rPr lang="en-US" sz="2400" u="sng" dirty="0"/>
              <a:t>cocalc.com </a:t>
            </a:r>
            <a:r>
              <a:rPr lang="en-US" sz="2400" dirty="0"/>
              <a:t>and </a:t>
            </a:r>
            <a:r>
              <a:rPr lang="en-US" sz="2400" dirty="0">
                <a:hlinkClick r:id="rId2">
                  <a:extLst>
                    <a:ext uri="{A12FA001-AC4F-418D-AE19-62706E023703}">
                      <ahyp:hlinkClr xmlns:ahyp="http://schemas.microsoft.com/office/drawing/2018/hyperlinkcolor" val="tx"/>
                    </a:ext>
                  </a:extLst>
                </a:hlinkClick>
              </a:rPr>
              <a:t>colab.research.google.com</a:t>
            </a:r>
            <a:endParaRPr lang="en-US" sz="2400" dirty="0"/>
          </a:p>
          <a:p>
            <a:r>
              <a:rPr lang="en-US" sz="2400" dirty="0"/>
              <a:t>Save notebook with output and use a notebook viewer</a:t>
            </a:r>
          </a:p>
          <a:p>
            <a:pPr lvl="1"/>
            <a:r>
              <a:rPr lang="en-US" sz="2000" dirty="0"/>
              <a:t>Export to HTML, PDF, LATEX, etc.</a:t>
            </a:r>
          </a:p>
        </p:txBody>
      </p:sp>
    </p:spTree>
    <p:extLst>
      <p:ext uri="{BB962C8B-B14F-4D97-AF65-F5344CB8AC3E}">
        <p14:creationId xmlns:p14="http://schemas.microsoft.com/office/powerpoint/2010/main" val="2612818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Anaconda">
            <a:extLst>
              <a:ext uri="{FF2B5EF4-FFF2-40B4-BE49-F238E27FC236}">
                <a16:creationId xmlns:a16="http://schemas.microsoft.com/office/drawing/2014/main" id="{9532FEFF-D736-4D70-97DE-F873DAC0EAB7}"/>
              </a:ext>
            </a:extLst>
          </p:cNvPr>
          <p:cNvSpPr/>
          <p:nvPr/>
        </p:nvSpPr>
        <p:spPr>
          <a:xfrm>
            <a:off x="4715345" y="2010547"/>
            <a:ext cx="4086397" cy="307340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133" b="1">
                <a:latin typeface="Titillium Web" panose="00000500000000000000" pitchFamily="2" charset="0"/>
              </a:rPr>
              <a:t>Anaconda</a:t>
            </a:r>
            <a:br>
              <a:rPr lang="da-DK" sz="2133">
                <a:latin typeface="Titillium Web SemiBold" panose="00000700000000000000" pitchFamily="2" charset="0"/>
              </a:rPr>
            </a:br>
            <a:r>
              <a:rPr lang="da-DK" sz="2133">
                <a:latin typeface="Titillium Web SemiBold" panose="00000700000000000000" pitchFamily="2" charset="0"/>
              </a:rPr>
              <a:t>Python platform</a:t>
            </a:r>
          </a:p>
          <a:p>
            <a:pPr algn="ctr"/>
            <a:endParaRPr lang="da-DK" sz="2133">
              <a:latin typeface="Titillium Web SemiBold" panose="00000700000000000000" pitchFamily="2" charset="0"/>
            </a:endParaRPr>
          </a:p>
          <a:p>
            <a:pPr algn="ctr"/>
            <a:endParaRPr lang="da-DK" sz="2133">
              <a:latin typeface="Titillium Web SemiBold" panose="00000700000000000000" pitchFamily="2" charset="0"/>
            </a:endParaRPr>
          </a:p>
          <a:p>
            <a:pPr algn="ctr"/>
            <a:endParaRPr lang="da-DK" sz="2133">
              <a:latin typeface="Titillium Web SemiBold" panose="00000700000000000000" pitchFamily="2" charset="0"/>
            </a:endParaRPr>
          </a:p>
          <a:p>
            <a:pPr algn="ctr"/>
            <a:endParaRPr lang="da-DK" sz="2133">
              <a:latin typeface="Titillium Web SemiBold" panose="00000700000000000000" pitchFamily="2" charset="0"/>
            </a:endParaRPr>
          </a:p>
          <a:p>
            <a:pPr algn="ctr"/>
            <a:endParaRPr lang="da-DK" sz="2133">
              <a:latin typeface="Titillium Web SemiBold" panose="00000700000000000000" pitchFamily="2" charset="0"/>
            </a:endParaRPr>
          </a:p>
          <a:p>
            <a:pPr algn="ctr"/>
            <a:endParaRPr lang="da-DK" sz="2133" dirty="0">
              <a:latin typeface="Titillium Web SemiBold" panose="00000700000000000000" pitchFamily="2" charset="0"/>
            </a:endParaRPr>
          </a:p>
        </p:txBody>
      </p:sp>
      <p:sp>
        <p:nvSpPr>
          <p:cNvPr id="2" name="Title 1">
            <a:extLst>
              <a:ext uri="{FF2B5EF4-FFF2-40B4-BE49-F238E27FC236}">
                <a16:creationId xmlns:a16="http://schemas.microsoft.com/office/drawing/2014/main" id="{B47FFAA7-E9B8-4775-B865-E4E26F780120}"/>
              </a:ext>
            </a:extLst>
          </p:cNvPr>
          <p:cNvSpPr>
            <a:spLocks noGrp="1"/>
          </p:cNvSpPr>
          <p:nvPr>
            <p:ph type="title" idx="4294967295"/>
          </p:nvPr>
        </p:nvSpPr>
        <p:spPr>
          <a:xfrm>
            <a:off x="0" y="763588"/>
            <a:ext cx="11304588" cy="792162"/>
          </a:xfrm>
        </p:spPr>
        <p:txBody>
          <a:bodyPr vert="horz" lIns="121920" tIns="60960" rIns="121920" bIns="60960" rtlCol="0" anchor="ctr">
            <a:normAutofit/>
          </a:bodyPr>
          <a:lstStyle/>
          <a:p>
            <a:r>
              <a:rPr lang="da-DK"/>
              <a:t>Local notebook server — Python</a:t>
            </a:r>
            <a:endParaRPr lang="da-DK" dirty="0"/>
          </a:p>
        </p:txBody>
      </p:sp>
      <p:sp>
        <p:nvSpPr>
          <p:cNvPr id="13" name="interpreter">
            <a:extLst>
              <a:ext uri="{FF2B5EF4-FFF2-40B4-BE49-F238E27FC236}">
                <a16:creationId xmlns:a16="http://schemas.microsoft.com/office/drawing/2014/main" id="{6013BB67-79E8-415D-9F32-13464A873581}"/>
              </a:ext>
            </a:extLst>
          </p:cNvPr>
          <p:cNvSpPr/>
          <p:nvPr/>
        </p:nvSpPr>
        <p:spPr>
          <a:xfrm>
            <a:off x="9345001" y="3741340"/>
            <a:ext cx="2595800" cy="1057789"/>
          </a:xfrm>
          <a:prstGeom prst="rect">
            <a:avLst/>
          </a:prstGeom>
          <a:solidFill>
            <a:srgbClr val="3776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133" b="1">
                <a:latin typeface="Titillium Web" panose="00000500000000000000" pitchFamily="2" charset="0"/>
              </a:rPr>
              <a:t>interpreter</a:t>
            </a:r>
          </a:p>
          <a:p>
            <a:pPr algn="ctr"/>
            <a:r>
              <a:rPr lang="da-DK" sz="2133">
                <a:latin typeface="Titillium Web SemiBold" panose="00000700000000000000" pitchFamily="2" charset="0"/>
              </a:rPr>
              <a:t>Python</a:t>
            </a:r>
            <a:endParaRPr lang="da-DK" sz="2133" dirty="0">
              <a:latin typeface="Titillium Web SemiBold" panose="00000700000000000000" pitchFamily="2" charset="0"/>
            </a:endParaRPr>
          </a:p>
        </p:txBody>
      </p:sp>
      <p:sp>
        <p:nvSpPr>
          <p:cNvPr id="17" name="server">
            <a:extLst>
              <a:ext uri="{FF2B5EF4-FFF2-40B4-BE49-F238E27FC236}">
                <a16:creationId xmlns:a16="http://schemas.microsoft.com/office/drawing/2014/main" id="{29EBB24E-EFBE-4C75-8B8C-ECFBBF24C226}"/>
              </a:ext>
            </a:extLst>
          </p:cNvPr>
          <p:cNvSpPr/>
          <p:nvPr/>
        </p:nvSpPr>
        <p:spPr>
          <a:xfrm>
            <a:off x="4960220" y="3034191"/>
            <a:ext cx="3481483" cy="1871039"/>
          </a:xfrm>
          <a:prstGeom prst="rect">
            <a:avLst/>
          </a:prstGeom>
          <a:solidFill>
            <a:srgbClr val="E46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133" b="1" dirty="0">
                <a:latin typeface="Titillium Web" panose="00000500000000000000" pitchFamily="2" charset="0"/>
              </a:rPr>
              <a:t>notebook server</a:t>
            </a:r>
          </a:p>
          <a:p>
            <a:pPr algn="ctr"/>
            <a:r>
              <a:rPr lang="da-DK" sz="2133" dirty="0">
                <a:latin typeface="Titillium Web SemiBold" panose="00000700000000000000" pitchFamily="2" charset="0"/>
              </a:rPr>
              <a:t>localhost:8888</a:t>
            </a:r>
            <a:br>
              <a:rPr lang="da-DK" sz="2133" dirty="0">
                <a:latin typeface="Titillium Web SemiBold" panose="00000700000000000000" pitchFamily="2" charset="0"/>
              </a:rPr>
            </a:br>
            <a:endParaRPr lang="da-DK" sz="2133" dirty="0">
              <a:latin typeface="Titillium Web SemiBold" panose="00000700000000000000" pitchFamily="2" charset="0"/>
            </a:endParaRPr>
          </a:p>
          <a:p>
            <a:pPr algn="ctr"/>
            <a:endParaRPr lang="da-DK" sz="2133" dirty="0">
              <a:latin typeface="Titillium Web" panose="00000500000000000000" pitchFamily="2" charset="0"/>
            </a:endParaRPr>
          </a:p>
          <a:p>
            <a:pPr algn="ctr"/>
            <a:endParaRPr lang="da-DK" sz="2133" dirty="0">
              <a:latin typeface="Titillium Web" panose="00000500000000000000" pitchFamily="2" charset="0"/>
            </a:endParaRPr>
          </a:p>
        </p:txBody>
      </p:sp>
      <p:sp>
        <p:nvSpPr>
          <p:cNvPr id="18" name="kernel">
            <a:extLst>
              <a:ext uri="{FF2B5EF4-FFF2-40B4-BE49-F238E27FC236}">
                <a16:creationId xmlns:a16="http://schemas.microsoft.com/office/drawing/2014/main" id="{EA558D3D-765B-45C8-8178-3392D0017DB1}"/>
              </a:ext>
            </a:extLst>
          </p:cNvPr>
          <p:cNvSpPr/>
          <p:nvPr/>
        </p:nvSpPr>
        <p:spPr>
          <a:xfrm>
            <a:off x="5268847" y="4082707"/>
            <a:ext cx="2753024" cy="780087"/>
          </a:xfrm>
          <a:prstGeom prst="rect">
            <a:avLst/>
          </a:prstGeom>
          <a:solidFill>
            <a:srgbClr val="3776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133" b="1">
                <a:latin typeface="Titillium Web" panose="00000500000000000000" pitchFamily="2" charset="0"/>
              </a:rPr>
              <a:t>Jupyter kernel</a:t>
            </a:r>
            <a:br>
              <a:rPr lang="da-DK" sz="2133">
                <a:latin typeface="Titillium Web SemiBold" panose="00000700000000000000" pitchFamily="2" charset="0"/>
              </a:rPr>
            </a:br>
            <a:r>
              <a:rPr lang="da-DK" sz="2133">
                <a:latin typeface="Titillium Web SemiBold" panose="00000700000000000000" pitchFamily="2" charset="0"/>
              </a:rPr>
              <a:t>for Python</a:t>
            </a:r>
            <a:endParaRPr lang="da-DK" sz="2133" dirty="0">
              <a:latin typeface="Titillium Web SemiBold" panose="00000700000000000000" pitchFamily="2" charset="0"/>
            </a:endParaRPr>
          </a:p>
        </p:txBody>
      </p:sp>
      <p:pic>
        <p:nvPicPr>
          <p:cNvPr id="8" name="browser">
            <a:extLst>
              <a:ext uri="{FF2B5EF4-FFF2-40B4-BE49-F238E27FC236}">
                <a16:creationId xmlns:a16="http://schemas.microsoft.com/office/drawing/2014/main" id="{D6425A52-B1AA-488F-B831-F5E4572CC785}"/>
              </a:ext>
            </a:extLst>
          </p:cNvPr>
          <p:cNvPicPr>
            <a:picLocks noChangeAspect="1"/>
          </p:cNvPicPr>
          <p:nvPr/>
        </p:nvPicPr>
        <p:blipFill>
          <a:blip r:embed="rId3"/>
          <a:stretch>
            <a:fillRect/>
          </a:stretch>
        </p:blipFill>
        <p:spPr>
          <a:xfrm>
            <a:off x="240454" y="2086523"/>
            <a:ext cx="4140460" cy="4605169"/>
          </a:xfrm>
          <a:prstGeom prst="rect">
            <a:avLst/>
          </a:prstGeom>
        </p:spPr>
      </p:pic>
      <p:cxnSp>
        <p:nvCxnSpPr>
          <p:cNvPr id="4" name="Straight Arrow Connector 3">
            <a:extLst>
              <a:ext uri="{FF2B5EF4-FFF2-40B4-BE49-F238E27FC236}">
                <a16:creationId xmlns:a16="http://schemas.microsoft.com/office/drawing/2014/main" id="{6920CD63-4D2B-4490-8E9E-FF9A03ECF4DA}"/>
              </a:ext>
            </a:extLst>
          </p:cNvPr>
          <p:cNvCxnSpPr>
            <a:cxnSpLocks/>
            <a:endCxn id="17" idx="0"/>
          </p:cNvCxnSpPr>
          <p:nvPr/>
        </p:nvCxnSpPr>
        <p:spPr>
          <a:xfrm>
            <a:off x="3513438" y="2604266"/>
            <a:ext cx="3187524" cy="429925"/>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11ADE894-EF1B-4BED-A431-B91CF153A233}"/>
              </a:ext>
            </a:extLst>
          </p:cNvPr>
          <p:cNvCxnSpPr>
            <a:cxnSpLocks/>
          </p:cNvCxnSpPr>
          <p:nvPr/>
        </p:nvCxnSpPr>
        <p:spPr>
          <a:xfrm>
            <a:off x="8021871" y="4272704"/>
            <a:ext cx="1323130" cy="50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5F6AC0D-AEAB-4C2C-87D4-7586A1A2B3B0}"/>
              </a:ext>
            </a:extLst>
          </p:cNvPr>
          <p:cNvCxnSpPr>
            <a:cxnSpLocks/>
          </p:cNvCxnSpPr>
          <p:nvPr/>
        </p:nvCxnSpPr>
        <p:spPr>
          <a:xfrm flipH="1" flipV="1">
            <a:off x="8021871" y="4586861"/>
            <a:ext cx="1311749" cy="3337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9127FC1A-C22B-4896-8371-0EB987AB4541}"/>
              </a:ext>
            </a:extLst>
          </p:cNvPr>
          <p:cNvCxnSpPr>
            <a:cxnSpLocks/>
            <a:stCxn id="18" idx="1"/>
          </p:cNvCxnSpPr>
          <p:nvPr/>
        </p:nvCxnSpPr>
        <p:spPr>
          <a:xfrm flipH="1">
            <a:off x="3459893" y="4472751"/>
            <a:ext cx="1808954" cy="68001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E5D7803B-50D6-48A8-90B8-B3F9D9235AC8}"/>
              </a:ext>
            </a:extLst>
          </p:cNvPr>
          <p:cNvCxnSpPr>
            <a:cxnSpLocks/>
          </p:cNvCxnSpPr>
          <p:nvPr/>
        </p:nvCxnSpPr>
        <p:spPr>
          <a:xfrm>
            <a:off x="6861940" y="3764972"/>
            <a:ext cx="0" cy="317735"/>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18499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9A2F-3253-4BE2-A440-C25CDBD3342B}"/>
              </a:ext>
            </a:extLst>
          </p:cNvPr>
          <p:cNvSpPr>
            <a:spLocks noGrp="1"/>
          </p:cNvSpPr>
          <p:nvPr>
            <p:ph type="title"/>
          </p:nvPr>
        </p:nvSpPr>
        <p:spPr>
          <a:xfrm>
            <a:off x="519545" y="621792"/>
            <a:ext cx="5181503" cy="5504688"/>
          </a:xfrm>
        </p:spPr>
        <p:txBody>
          <a:bodyPr vert="horz" lIns="91440" tIns="45720" rIns="91440" bIns="45720" rtlCol="0" anchor="ctr">
            <a:normAutofit/>
          </a:bodyPr>
          <a:lstStyle/>
          <a:p>
            <a:r>
              <a:rPr lang="en-US" sz="4800" kern="1200">
                <a:solidFill>
                  <a:schemeClr val="tx1"/>
                </a:solidFill>
                <a:latin typeface="+mj-lt"/>
                <a:ea typeface="+mj-ea"/>
                <a:cs typeface="+mj-cs"/>
              </a:rPr>
              <a:t>To do</a:t>
            </a:r>
          </a:p>
        </p:txBody>
      </p:sp>
      <p:sp>
        <p:nvSpPr>
          <p:cNvPr id="41"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42" name="Content Placeholder 2">
            <a:extLst>
              <a:ext uri="{FF2B5EF4-FFF2-40B4-BE49-F238E27FC236}">
                <a16:creationId xmlns:a16="http://schemas.microsoft.com/office/drawing/2014/main" id="{35233A47-6628-4B8C-B96F-5B761F39AAF8}"/>
              </a:ext>
            </a:extLst>
          </p:cNvPr>
          <p:cNvGraphicFramePr>
            <a:graphicFrameLocks noGrp="1"/>
          </p:cNvGraphicFramePr>
          <p:nvPr>
            <p:ph idx="1"/>
            <p:extLst>
              <p:ext uri="{D42A27DB-BD31-4B8C-83A1-F6EECF244321}">
                <p14:modId xmlns:p14="http://schemas.microsoft.com/office/powerpoint/2010/main" val="61990537"/>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15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0AA804-4BDF-45DD-ACA3-FC095B10BCB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Demo</a:t>
            </a:r>
          </a:p>
        </p:txBody>
      </p:sp>
      <p:sp>
        <p:nvSpPr>
          <p:cNvPr id="3" name="Slide Number Placeholder 2">
            <a:extLst>
              <a:ext uri="{FF2B5EF4-FFF2-40B4-BE49-F238E27FC236}">
                <a16:creationId xmlns:a16="http://schemas.microsoft.com/office/drawing/2014/main" id="{8B8D89EB-6F42-4C80-BEE2-6CD7EF5F58BD}"/>
              </a:ext>
            </a:extLst>
          </p:cNvPr>
          <p:cNvSpPr>
            <a:spLocks noGrp="1"/>
          </p:cNvSpPr>
          <p:nvPr>
            <p:ph type="sldNum" sz="quarter" idx="12"/>
          </p:nvPr>
        </p:nvSpPr>
        <p:spPr/>
        <p:txBody>
          <a:bodyPr/>
          <a:lstStyle/>
          <a:p>
            <a:fld id="{4B01904E-0707-4EB2-9B71-2A46A03E5304}" type="slidenum">
              <a:rPr lang="en-US" smtClean="0"/>
              <a:t>23</a:t>
            </a:fld>
            <a:endParaRPr lang="en-US"/>
          </a:p>
        </p:txBody>
      </p:sp>
    </p:spTree>
    <p:extLst>
      <p:ext uri="{BB962C8B-B14F-4D97-AF65-F5344CB8AC3E}">
        <p14:creationId xmlns:p14="http://schemas.microsoft.com/office/powerpoint/2010/main" val="210871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DFCF657-5417-4616-A61D-DA3A527CA7AF}"/>
              </a:ext>
            </a:extLst>
          </p:cNvPr>
          <p:cNvPicPr>
            <a:picLocks noChangeAspect="1"/>
          </p:cNvPicPr>
          <p:nvPr/>
        </p:nvPicPr>
        <p:blipFill rotWithShape="1">
          <a:blip r:embed="rId2"/>
          <a:srcRect l="3363" r="12264" b="-1"/>
          <a:stretch/>
        </p:blipFill>
        <p:spPr>
          <a:xfrm>
            <a:off x="20" y="10"/>
            <a:ext cx="8668492" cy="6857990"/>
          </a:xfrm>
          <a:prstGeom prst="rect">
            <a:avLst/>
          </a:prstGeom>
        </p:spPr>
      </p:pic>
      <p:sp>
        <p:nvSpPr>
          <p:cNvPr id="12" name="Rectangle 1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8FDCA-22AB-4164-8D0F-F9CD3D12E10D}"/>
              </a:ext>
            </a:extLst>
          </p:cNvPr>
          <p:cNvSpPr>
            <a:spLocks noGrp="1"/>
          </p:cNvSpPr>
          <p:nvPr>
            <p:ph type="title"/>
          </p:nvPr>
        </p:nvSpPr>
        <p:spPr>
          <a:xfrm>
            <a:off x="5058770" y="1122363"/>
            <a:ext cx="6813190" cy="3204134"/>
          </a:xfrm>
        </p:spPr>
        <p:txBody>
          <a:bodyPr vert="horz" lIns="91440" tIns="45720" rIns="91440" bIns="45720" rtlCol="0" anchor="b">
            <a:noAutofit/>
          </a:bodyPr>
          <a:lstStyle/>
          <a:p>
            <a:pPr algn="r"/>
            <a:r>
              <a:rPr lang="en-US" sz="9600" dirty="0"/>
              <a:t>Python Programming</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84F3C3E4-8FA7-4D8F-987B-BC10EC8F333D}"/>
              </a:ext>
            </a:extLst>
          </p:cNvPr>
          <p:cNvSpPr>
            <a:spLocks noGrp="1"/>
          </p:cNvSpPr>
          <p:nvPr>
            <p:ph type="sldNum" sz="quarter" idx="12"/>
          </p:nvPr>
        </p:nvSpPr>
        <p:spPr>
          <a:xfrm>
            <a:off x="11150138" y="6356350"/>
            <a:ext cx="721822" cy="365125"/>
          </a:xfrm>
        </p:spPr>
        <p:txBody>
          <a:bodyPr vert="horz" lIns="91440" tIns="45720" rIns="91440" bIns="45720" rtlCol="0" anchor="ctr">
            <a:normAutofit/>
          </a:bodyPr>
          <a:lstStyle/>
          <a:p>
            <a:pPr>
              <a:spcAft>
                <a:spcPts val="600"/>
              </a:spcAft>
              <a:defRPr/>
            </a:pPr>
            <a:fld id="{4B01904E-0707-4EB2-9B71-2A46A03E5304}" type="slidenum">
              <a:rPr lang="en-US">
                <a:solidFill>
                  <a:schemeClr val="tx1">
                    <a:lumMod val="50000"/>
                    <a:lumOff val="50000"/>
                  </a:schemeClr>
                </a:solidFill>
                <a:latin typeface="Calibri" panose="020F0502020204030204"/>
              </a:rPr>
              <a:pPr>
                <a:spcAft>
                  <a:spcPts val="600"/>
                </a:spcAft>
                <a:defRPr/>
              </a:pPr>
              <a:t>24</a:t>
            </a:fld>
            <a:endParaRPr lang="en-US">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2703161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57D0D-820C-43B8-98F0-213B1024EE80}"/>
              </a:ext>
            </a:extLst>
          </p:cNvPr>
          <p:cNvSpPr>
            <a:spLocks noGrp="1"/>
          </p:cNvSpPr>
          <p:nvPr>
            <p:ph type="title"/>
          </p:nvPr>
        </p:nvSpPr>
        <p:spPr>
          <a:xfrm>
            <a:off x="841248" y="334644"/>
            <a:ext cx="10509504" cy="1076914"/>
          </a:xfrm>
        </p:spPr>
        <p:txBody>
          <a:bodyPr anchor="ctr">
            <a:normAutofit/>
          </a:bodyPr>
          <a:lstStyle/>
          <a:p>
            <a:r>
              <a:rPr lang="en-US" sz="4000" dirty="0"/>
              <a:t>Introduction to Python</a:t>
            </a:r>
          </a:p>
        </p:txBody>
      </p:sp>
      <p:graphicFrame>
        <p:nvGraphicFramePr>
          <p:cNvPr id="21" name="Content Placeholder 2">
            <a:extLst>
              <a:ext uri="{FF2B5EF4-FFF2-40B4-BE49-F238E27FC236}">
                <a16:creationId xmlns:a16="http://schemas.microsoft.com/office/drawing/2014/main" id="{FD17EA55-6563-4B31-9727-431219660225}"/>
              </a:ext>
            </a:extLst>
          </p:cNvPr>
          <p:cNvGraphicFramePr>
            <a:graphicFrameLocks noGrp="1"/>
          </p:cNvGraphicFramePr>
          <p:nvPr>
            <p:ph idx="1"/>
            <p:extLst>
              <p:ext uri="{D42A27DB-BD31-4B8C-83A1-F6EECF244321}">
                <p14:modId xmlns:p14="http://schemas.microsoft.com/office/powerpoint/2010/main" val="177114588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3BD754A-D98A-4738-8B24-95240B828034}"/>
              </a:ext>
            </a:extLst>
          </p:cNvPr>
          <p:cNvSpPr>
            <a:spLocks noGrp="1"/>
          </p:cNvSpPr>
          <p:nvPr>
            <p:ph type="sldNum" sz="quarter" idx="12"/>
          </p:nvPr>
        </p:nvSpPr>
        <p:spPr/>
        <p:txBody>
          <a:bodyPr/>
          <a:lstStyle/>
          <a:p>
            <a:fld id="{4B01904E-0707-4EB2-9B71-2A46A03E5304}" type="slidenum">
              <a:rPr lang="en-US" smtClean="0"/>
              <a:t>25</a:t>
            </a:fld>
            <a:endParaRPr lang="en-US"/>
          </a:p>
        </p:txBody>
      </p:sp>
    </p:spTree>
    <p:extLst>
      <p:ext uri="{BB962C8B-B14F-4D97-AF65-F5344CB8AC3E}">
        <p14:creationId xmlns:p14="http://schemas.microsoft.com/office/powerpoint/2010/main" val="1514879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57D0D-820C-43B8-98F0-213B1024EE80}"/>
              </a:ext>
            </a:extLst>
          </p:cNvPr>
          <p:cNvSpPr>
            <a:spLocks noGrp="1"/>
          </p:cNvSpPr>
          <p:nvPr>
            <p:ph type="title"/>
          </p:nvPr>
        </p:nvSpPr>
        <p:spPr>
          <a:xfrm>
            <a:off x="841248" y="334644"/>
            <a:ext cx="10509504" cy="1076914"/>
          </a:xfrm>
        </p:spPr>
        <p:txBody>
          <a:bodyPr anchor="ctr">
            <a:normAutofit/>
          </a:bodyPr>
          <a:lstStyle/>
          <a:p>
            <a:r>
              <a:rPr lang="en-US" sz="4000"/>
              <a:t>Introduction to Python continue…</a:t>
            </a:r>
          </a:p>
        </p:txBody>
      </p:sp>
      <p:sp>
        <p:nvSpPr>
          <p:cNvPr id="19"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Content Placeholder 2">
            <a:extLst>
              <a:ext uri="{FF2B5EF4-FFF2-40B4-BE49-F238E27FC236}">
                <a16:creationId xmlns:a16="http://schemas.microsoft.com/office/drawing/2014/main" id="{FD17EA55-6563-4B31-9727-431219660225}"/>
              </a:ext>
            </a:extLst>
          </p:cNvPr>
          <p:cNvGraphicFramePr>
            <a:graphicFrameLocks noGrp="1"/>
          </p:cNvGraphicFramePr>
          <p:nvPr>
            <p:ph idx="1"/>
            <p:extLst>
              <p:ext uri="{D42A27DB-BD31-4B8C-83A1-F6EECF244321}">
                <p14:modId xmlns:p14="http://schemas.microsoft.com/office/powerpoint/2010/main" val="44264431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F4EB2B3-13F5-401A-91E4-5DDE8BD0E732}"/>
              </a:ext>
            </a:extLst>
          </p:cNvPr>
          <p:cNvSpPr>
            <a:spLocks noGrp="1"/>
          </p:cNvSpPr>
          <p:nvPr>
            <p:ph type="sldNum" sz="quarter" idx="12"/>
          </p:nvPr>
        </p:nvSpPr>
        <p:spPr/>
        <p:txBody>
          <a:bodyPr/>
          <a:lstStyle/>
          <a:p>
            <a:fld id="{4B01904E-0707-4EB2-9B71-2A46A03E5304}" type="slidenum">
              <a:rPr lang="en-US" smtClean="0"/>
              <a:t>26</a:t>
            </a:fld>
            <a:endParaRPr lang="en-US"/>
          </a:p>
        </p:txBody>
      </p:sp>
    </p:spTree>
    <p:extLst>
      <p:ext uri="{BB962C8B-B14F-4D97-AF65-F5344CB8AC3E}">
        <p14:creationId xmlns:p14="http://schemas.microsoft.com/office/powerpoint/2010/main" val="188558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5A0489-103B-4C5F-97EB-8DB7BB528F1F}"/>
              </a:ext>
            </a:extLst>
          </p:cNvPr>
          <p:cNvSpPr>
            <a:spLocks noGrp="1"/>
          </p:cNvSpPr>
          <p:nvPr>
            <p:ph type="title"/>
          </p:nvPr>
        </p:nvSpPr>
        <p:spPr>
          <a:xfrm>
            <a:off x="1287493" y="682433"/>
            <a:ext cx="3802276" cy="5256371"/>
          </a:xfrm>
        </p:spPr>
        <p:txBody>
          <a:bodyPr>
            <a:normAutofit/>
          </a:bodyPr>
          <a:lstStyle/>
          <a:p>
            <a:r>
              <a:rPr lang="en-US" sz="4800" dirty="0"/>
              <a:t>Python Features</a:t>
            </a:r>
          </a:p>
        </p:txBody>
      </p:sp>
      <p:graphicFrame>
        <p:nvGraphicFramePr>
          <p:cNvPr id="5" name="Content Placeholder 2">
            <a:extLst>
              <a:ext uri="{FF2B5EF4-FFF2-40B4-BE49-F238E27FC236}">
                <a16:creationId xmlns:a16="http://schemas.microsoft.com/office/drawing/2014/main" id="{C97AF50D-9989-479C-BBD5-5E6875B84407}"/>
              </a:ext>
            </a:extLst>
          </p:cNvPr>
          <p:cNvGraphicFramePr>
            <a:graphicFrameLocks noGrp="1"/>
          </p:cNvGraphicFramePr>
          <p:nvPr>
            <p:ph idx="1"/>
            <p:extLst>
              <p:ext uri="{D42A27DB-BD31-4B8C-83A1-F6EECF244321}">
                <p14:modId xmlns:p14="http://schemas.microsoft.com/office/powerpoint/2010/main" val="8049234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454E16B-0B61-4327-888B-54AF7007C7B8}"/>
              </a:ext>
            </a:extLst>
          </p:cNvPr>
          <p:cNvSpPr>
            <a:spLocks noGrp="1"/>
          </p:cNvSpPr>
          <p:nvPr>
            <p:ph type="sldNum" sz="quarter" idx="12"/>
          </p:nvPr>
        </p:nvSpPr>
        <p:spPr/>
        <p:txBody>
          <a:bodyPr/>
          <a:lstStyle/>
          <a:p>
            <a:fld id="{4B01904E-0707-4EB2-9B71-2A46A03E5304}" type="slidenum">
              <a:rPr lang="en-US" smtClean="0"/>
              <a:t>27</a:t>
            </a:fld>
            <a:endParaRPr lang="en-US"/>
          </a:p>
        </p:txBody>
      </p:sp>
    </p:spTree>
    <p:extLst>
      <p:ext uri="{BB962C8B-B14F-4D97-AF65-F5344CB8AC3E}">
        <p14:creationId xmlns:p14="http://schemas.microsoft.com/office/powerpoint/2010/main" val="381779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Freeform: Shape 4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728C0C-C819-4DFE-9135-A825AE972BAD}"/>
              </a:ext>
            </a:extLst>
          </p:cNvPr>
          <p:cNvSpPr>
            <a:spLocks noGrp="1"/>
          </p:cNvSpPr>
          <p:nvPr>
            <p:ph type="title"/>
          </p:nvPr>
        </p:nvSpPr>
        <p:spPr>
          <a:xfrm>
            <a:off x="1166650" y="1332952"/>
            <a:ext cx="3926898" cy="3921176"/>
          </a:xfrm>
        </p:spPr>
        <p:txBody>
          <a:bodyPr anchor="ctr">
            <a:normAutofit/>
          </a:bodyPr>
          <a:lstStyle/>
          <a:p>
            <a:r>
              <a:rPr lang="en-US" sz="5400"/>
              <a:t>Python Features</a:t>
            </a:r>
          </a:p>
        </p:txBody>
      </p:sp>
      <p:graphicFrame>
        <p:nvGraphicFramePr>
          <p:cNvPr id="37" name="Content Placeholder 2">
            <a:extLst>
              <a:ext uri="{FF2B5EF4-FFF2-40B4-BE49-F238E27FC236}">
                <a16:creationId xmlns:a16="http://schemas.microsoft.com/office/drawing/2014/main" id="{21DF6BA8-51AD-4F49-A211-E836D2616819}"/>
              </a:ext>
            </a:extLst>
          </p:cNvPr>
          <p:cNvGraphicFramePr>
            <a:graphicFrameLocks/>
          </p:cNvGraphicFramePr>
          <p:nvPr>
            <p:extLst>
              <p:ext uri="{D42A27DB-BD31-4B8C-83A1-F6EECF244321}">
                <p14:modId xmlns:p14="http://schemas.microsoft.com/office/powerpoint/2010/main" val="1302636237"/>
              </p:ext>
            </p:extLst>
          </p:nvPr>
        </p:nvGraphicFramePr>
        <p:xfrm>
          <a:off x="5715899" y="246888"/>
          <a:ext cx="6298987" cy="6195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089C1AA-1BB5-4055-9201-2750642BEAB9}"/>
              </a:ext>
            </a:extLst>
          </p:cNvPr>
          <p:cNvSpPr>
            <a:spLocks noGrp="1"/>
          </p:cNvSpPr>
          <p:nvPr>
            <p:ph type="sldNum" sz="quarter" idx="12"/>
          </p:nvPr>
        </p:nvSpPr>
        <p:spPr/>
        <p:txBody>
          <a:bodyPr/>
          <a:lstStyle/>
          <a:p>
            <a:fld id="{4B01904E-0707-4EB2-9B71-2A46A03E5304}" type="slidenum">
              <a:rPr lang="en-US" smtClean="0"/>
              <a:t>28</a:t>
            </a:fld>
            <a:endParaRPr lang="en-US"/>
          </a:p>
        </p:txBody>
      </p:sp>
    </p:spTree>
    <p:extLst>
      <p:ext uri="{BB962C8B-B14F-4D97-AF65-F5344CB8AC3E}">
        <p14:creationId xmlns:p14="http://schemas.microsoft.com/office/powerpoint/2010/main" val="247311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1AC9C-2905-47F6-9766-47694E8D4CE7}"/>
              </a:ext>
            </a:extLst>
          </p:cNvPr>
          <p:cNvSpPr>
            <a:spLocks noGrp="1"/>
          </p:cNvSpPr>
          <p:nvPr>
            <p:ph type="title"/>
          </p:nvPr>
        </p:nvSpPr>
        <p:spPr>
          <a:xfrm>
            <a:off x="808638" y="386930"/>
            <a:ext cx="9236700" cy="1188950"/>
          </a:xfrm>
        </p:spPr>
        <p:txBody>
          <a:bodyPr anchor="b">
            <a:normAutofit/>
          </a:bodyPr>
          <a:lstStyle/>
          <a:p>
            <a:r>
              <a:rPr lang="en-US" sz="5400"/>
              <a:t>Syllabus </a:t>
            </a:r>
          </a:p>
        </p:txBody>
      </p:sp>
      <p:grpSp>
        <p:nvGrpSpPr>
          <p:cNvPr id="42"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3"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04B4F4-AFC4-4CB4-9905-450A50A4E54D}"/>
              </a:ext>
            </a:extLst>
          </p:cNvPr>
          <p:cNvSpPr>
            <a:spLocks noGrp="1"/>
          </p:cNvSpPr>
          <p:nvPr>
            <p:ph idx="1"/>
          </p:nvPr>
        </p:nvSpPr>
        <p:spPr>
          <a:xfrm>
            <a:off x="793660" y="2599509"/>
            <a:ext cx="10143668" cy="3435531"/>
          </a:xfrm>
        </p:spPr>
        <p:txBody>
          <a:bodyPr anchor="ctr">
            <a:normAutofit/>
          </a:bodyPr>
          <a:lstStyle/>
          <a:p>
            <a:r>
              <a:rPr lang="en-US" sz="2000"/>
              <a:t>Module 0 - Introduction to number systems and basic Boolean logic</a:t>
            </a:r>
          </a:p>
          <a:p>
            <a:r>
              <a:rPr lang="en-US" sz="2000"/>
              <a:t>Module 1 - Introduction to Python and Computer Programming</a:t>
            </a:r>
          </a:p>
          <a:p>
            <a:r>
              <a:rPr lang="en-US" sz="2000"/>
              <a:t>Module 2 - Data Types, Variables, Basic Input-Output Operations, Basic Operators</a:t>
            </a:r>
          </a:p>
          <a:p>
            <a:r>
              <a:rPr lang="en-US" sz="2000"/>
              <a:t>Module 3 - Boolean Values, Conditional Execution, Loops, Lists and List Processing, Logical and Bitwise Operations</a:t>
            </a:r>
          </a:p>
          <a:p>
            <a:r>
              <a:rPr lang="en-US" sz="2000"/>
              <a:t>Module 4 - Functions, Tuples, Dictionaries, and Data Processing</a:t>
            </a:r>
          </a:p>
          <a:p>
            <a:r>
              <a:rPr lang="en-US" sz="2000"/>
              <a:t>Module 5 - Modules, Packages, String and List Methods, and Exceptions</a:t>
            </a:r>
          </a:p>
          <a:p>
            <a:r>
              <a:rPr lang="en-US" sz="2000"/>
              <a:t>Module 6 - The Object-Oriented Approach: Classes, Methods, Objects, and the Standard Objective Features; Exception Handling, and Working with Files</a:t>
            </a:r>
          </a:p>
        </p:txBody>
      </p:sp>
      <p:sp>
        <p:nvSpPr>
          <p:cNvPr id="4" name="Slide Number Placeholder 3">
            <a:extLst>
              <a:ext uri="{FF2B5EF4-FFF2-40B4-BE49-F238E27FC236}">
                <a16:creationId xmlns:a16="http://schemas.microsoft.com/office/drawing/2014/main" id="{0319F98F-0871-47DE-AAB2-ECAA0C3CC722}"/>
              </a:ext>
            </a:extLst>
          </p:cNvPr>
          <p:cNvSpPr>
            <a:spLocks noGrp="1"/>
          </p:cNvSpPr>
          <p:nvPr>
            <p:ph type="sldNum" sz="quarter" idx="12"/>
          </p:nvPr>
        </p:nvSpPr>
        <p:spPr>
          <a:xfrm>
            <a:off x="8610600" y="6492240"/>
            <a:ext cx="2743200" cy="365125"/>
          </a:xfrm>
        </p:spPr>
        <p:txBody>
          <a:bodyPr>
            <a:normAutofit/>
          </a:bodyPr>
          <a:lstStyle/>
          <a:p>
            <a:pPr>
              <a:spcAft>
                <a:spcPts val="600"/>
              </a:spcAft>
            </a:pPr>
            <a:fld id="{4B01904E-0707-4EB2-9B71-2A46A03E5304}" type="slidenum">
              <a:rPr lang="en-US" smtClean="0"/>
              <a:pPr>
                <a:spcAft>
                  <a:spcPts val="600"/>
                </a:spcAft>
              </a:pPr>
              <a:t>29</a:t>
            </a:fld>
            <a:endParaRPr lang="en-US"/>
          </a:p>
        </p:txBody>
      </p:sp>
    </p:spTree>
    <p:extLst>
      <p:ext uri="{BB962C8B-B14F-4D97-AF65-F5344CB8AC3E}">
        <p14:creationId xmlns:p14="http://schemas.microsoft.com/office/powerpoint/2010/main" val="418149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B4364C-B703-4880-9E45-48F3392CF18F}"/>
              </a:ext>
            </a:extLst>
          </p:cNvPr>
          <p:cNvSpPr>
            <a:spLocks noGrp="1"/>
          </p:cNvSpPr>
          <p:nvPr>
            <p:ph type="title"/>
          </p:nvPr>
        </p:nvSpPr>
        <p:spPr>
          <a:xfrm>
            <a:off x="762000" y="559678"/>
            <a:ext cx="3567915" cy="4952492"/>
          </a:xfrm>
        </p:spPr>
        <p:txBody>
          <a:bodyPr>
            <a:normAutofit/>
          </a:bodyPr>
          <a:lstStyle/>
          <a:p>
            <a:r>
              <a:rPr lang="en-US">
                <a:solidFill>
                  <a:schemeClr val="bg1"/>
                </a:solidFill>
              </a:rPr>
              <a:t>Anaconda </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FEC0795-EAD0-44A1-821A-BEB1328AAC09}"/>
              </a:ext>
            </a:extLst>
          </p:cNvPr>
          <p:cNvGraphicFramePr>
            <a:graphicFrameLocks noGrp="1"/>
          </p:cNvGraphicFramePr>
          <p:nvPr>
            <p:ph idx="1"/>
            <p:extLst>
              <p:ext uri="{D42A27DB-BD31-4B8C-83A1-F6EECF244321}">
                <p14:modId xmlns:p14="http://schemas.microsoft.com/office/powerpoint/2010/main" val="164653750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27CC23B-5ADD-4873-B0CF-75BCB70DFCB9}"/>
              </a:ext>
            </a:extLst>
          </p:cNvPr>
          <p:cNvSpPr>
            <a:spLocks noGrp="1"/>
          </p:cNvSpPr>
          <p:nvPr>
            <p:ph type="sldNum" sz="quarter" idx="12"/>
          </p:nvPr>
        </p:nvSpPr>
        <p:spPr/>
        <p:txBody>
          <a:bodyPr/>
          <a:lstStyle/>
          <a:p>
            <a:fld id="{4B01904E-0707-4EB2-9B71-2A46A03E5304}" type="slidenum">
              <a:rPr lang="en-US" smtClean="0"/>
              <a:t>3</a:t>
            </a:fld>
            <a:endParaRPr lang="en-US"/>
          </a:p>
        </p:txBody>
      </p:sp>
    </p:spTree>
    <p:extLst>
      <p:ext uri="{BB962C8B-B14F-4D97-AF65-F5344CB8AC3E}">
        <p14:creationId xmlns:p14="http://schemas.microsoft.com/office/powerpoint/2010/main" val="2502839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D3A89-415E-4A41-AAC2-78EF48673219}"/>
              </a:ext>
            </a:extLst>
          </p:cNvPr>
          <p:cNvSpPr>
            <a:spLocks noGrp="1"/>
          </p:cNvSpPr>
          <p:nvPr>
            <p:ph type="title"/>
          </p:nvPr>
        </p:nvSpPr>
        <p:spPr>
          <a:xfrm>
            <a:off x="838200" y="556995"/>
            <a:ext cx="10515600" cy="1133693"/>
          </a:xfrm>
        </p:spPr>
        <p:txBody>
          <a:bodyPr>
            <a:normAutofit/>
          </a:bodyPr>
          <a:lstStyle/>
          <a:p>
            <a:r>
              <a:rPr lang="en-US" sz="5200" dirty="0"/>
              <a:t>Next, lets begin</a:t>
            </a:r>
          </a:p>
        </p:txBody>
      </p:sp>
      <p:graphicFrame>
        <p:nvGraphicFramePr>
          <p:cNvPr id="24" name="Content Placeholder 2">
            <a:extLst>
              <a:ext uri="{FF2B5EF4-FFF2-40B4-BE49-F238E27FC236}">
                <a16:creationId xmlns:a16="http://schemas.microsoft.com/office/drawing/2014/main" id="{6685D554-0972-489D-A5FC-C37553E75CBC}"/>
              </a:ext>
            </a:extLst>
          </p:cNvPr>
          <p:cNvGraphicFramePr>
            <a:graphicFrameLocks noGrp="1"/>
          </p:cNvGraphicFramePr>
          <p:nvPr>
            <p:ph idx="1"/>
            <p:extLst>
              <p:ext uri="{D42A27DB-BD31-4B8C-83A1-F6EECF244321}">
                <p14:modId xmlns:p14="http://schemas.microsoft.com/office/powerpoint/2010/main" val="3058744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CE9A44C-CE9E-43DC-9C75-66C75D1B6D4A}"/>
              </a:ext>
            </a:extLst>
          </p:cNvPr>
          <p:cNvSpPr>
            <a:spLocks noGrp="1"/>
          </p:cNvSpPr>
          <p:nvPr>
            <p:ph type="sldNum" sz="quarter" idx="12"/>
          </p:nvPr>
        </p:nvSpPr>
        <p:spPr/>
        <p:txBody>
          <a:bodyPr/>
          <a:lstStyle/>
          <a:p>
            <a:fld id="{4B01904E-0707-4EB2-9B71-2A46A03E5304}" type="slidenum">
              <a:rPr lang="en-US" smtClean="0"/>
              <a:t>30</a:t>
            </a:fld>
            <a:endParaRPr lang="en-US"/>
          </a:p>
        </p:txBody>
      </p:sp>
    </p:spTree>
    <p:extLst>
      <p:ext uri="{BB962C8B-B14F-4D97-AF65-F5344CB8AC3E}">
        <p14:creationId xmlns:p14="http://schemas.microsoft.com/office/powerpoint/2010/main" val="278694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7D1D6-C6FC-49DB-93DC-A7B518F70C8D}"/>
              </a:ext>
            </a:extLst>
          </p:cNvPr>
          <p:cNvSpPr>
            <a:spLocks noGrp="1"/>
          </p:cNvSpPr>
          <p:nvPr>
            <p:ph type="title"/>
          </p:nvPr>
        </p:nvSpPr>
        <p:spPr>
          <a:xfrm>
            <a:off x="1043631" y="809898"/>
            <a:ext cx="9942716" cy="1554480"/>
          </a:xfrm>
        </p:spPr>
        <p:txBody>
          <a:bodyPr anchor="ctr">
            <a:normAutofit/>
          </a:bodyPr>
          <a:lstStyle/>
          <a:p>
            <a:r>
              <a:rPr lang="en-US" sz="4800"/>
              <a:t>Anaconda Installation</a:t>
            </a:r>
          </a:p>
        </p:txBody>
      </p:sp>
      <p:sp>
        <p:nvSpPr>
          <p:cNvPr id="3" name="Content Placeholder 2">
            <a:extLst>
              <a:ext uri="{FF2B5EF4-FFF2-40B4-BE49-F238E27FC236}">
                <a16:creationId xmlns:a16="http://schemas.microsoft.com/office/drawing/2014/main" id="{12203E00-68AA-40D9-8D01-795492DD16EE}"/>
              </a:ext>
            </a:extLst>
          </p:cNvPr>
          <p:cNvSpPr>
            <a:spLocks noGrp="1"/>
          </p:cNvSpPr>
          <p:nvPr>
            <p:ph idx="1"/>
          </p:nvPr>
        </p:nvSpPr>
        <p:spPr>
          <a:xfrm>
            <a:off x="1045028" y="3017522"/>
            <a:ext cx="9941319" cy="3124658"/>
          </a:xfrm>
        </p:spPr>
        <p:txBody>
          <a:bodyPr anchor="ctr">
            <a:normAutofit/>
          </a:bodyPr>
          <a:lstStyle/>
          <a:p>
            <a:r>
              <a:rPr lang="en-US" sz="2400" dirty="0"/>
              <a:t>Anaconda is easy to install</a:t>
            </a:r>
          </a:p>
          <a:p>
            <a:r>
              <a:rPr lang="en-US" sz="2400" dirty="0"/>
              <a:t>Download installer from </a:t>
            </a:r>
            <a:r>
              <a:rPr lang="en-US" sz="2400" dirty="0">
                <a:hlinkClick r:id="rId2"/>
              </a:rPr>
              <a:t>https://www.anaconda.com/products/individual#windows</a:t>
            </a:r>
            <a:endParaRPr lang="en-US" sz="2400" dirty="0"/>
          </a:p>
          <a:p>
            <a:r>
              <a:rPr lang="en-US" sz="2400" dirty="0"/>
              <a:t>Execute the installer and follow the instructions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AAD22FE-EBBC-46D8-B5F2-D88A09997482}"/>
              </a:ext>
            </a:extLst>
          </p:cNvPr>
          <p:cNvSpPr>
            <a:spLocks noGrp="1"/>
          </p:cNvSpPr>
          <p:nvPr>
            <p:ph type="sldNum" sz="quarter" idx="12"/>
          </p:nvPr>
        </p:nvSpPr>
        <p:spPr/>
        <p:txBody>
          <a:bodyPr/>
          <a:lstStyle/>
          <a:p>
            <a:fld id="{4B01904E-0707-4EB2-9B71-2A46A03E5304}" type="slidenum">
              <a:rPr lang="en-US" smtClean="0"/>
              <a:t>4</a:t>
            </a:fld>
            <a:endParaRPr lang="en-US"/>
          </a:p>
        </p:txBody>
      </p:sp>
    </p:spTree>
    <p:extLst>
      <p:ext uri="{BB962C8B-B14F-4D97-AF65-F5344CB8AC3E}">
        <p14:creationId xmlns:p14="http://schemas.microsoft.com/office/powerpoint/2010/main" val="141540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E43E-3C2C-45DE-BEAA-BF31621C23E5}"/>
              </a:ext>
            </a:extLst>
          </p:cNvPr>
          <p:cNvSpPr>
            <a:spLocks noGrp="1"/>
          </p:cNvSpPr>
          <p:nvPr>
            <p:ph type="title"/>
          </p:nvPr>
        </p:nvSpPr>
        <p:spPr>
          <a:xfrm>
            <a:off x="1653363" y="365760"/>
            <a:ext cx="9367203" cy="1188720"/>
          </a:xfrm>
        </p:spPr>
        <p:txBody>
          <a:bodyPr>
            <a:normAutofit/>
          </a:bodyPr>
          <a:lstStyle/>
          <a:p>
            <a:r>
              <a:rPr lang="en-US" dirty="0"/>
              <a:t>Python packages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3A4F72-84B7-4C0C-8440-FCB133697DB7}"/>
              </a:ext>
            </a:extLst>
          </p:cNvPr>
          <p:cNvSpPr>
            <a:spLocks noGrp="1"/>
          </p:cNvSpPr>
          <p:nvPr>
            <p:ph idx="1"/>
          </p:nvPr>
        </p:nvSpPr>
        <p:spPr>
          <a:xfrm>
            <a:off x="1653363" y="2176272"/>
            <a:ext cx="9367204" cy="4041648"/>
          </a:xfrm>
        </p:spPr>
        <p:txBody>
          <a:bodyPr anchor="t">
            <a:normAutofit/>
          </a:bodyPr>
          <a:lstStyle/>
          <a:p>
            <a:r>
              <a:rPr lang="en-US" sz="2400"/>
              <a:t>Simplifies installation of Python packages</a:t>
            </a:r>
          </a:p>
          <a:p>
            <a:pPr lvl="1"/>
            <a:r>
              <a:rPr lang="en-US" dirty="0"/>
              <a:t>Provides “virtual environment” capabilities</a:t>
            </a:r>
          </a:p>
          <a:p>
            <a:pPr lvl="1"/>
            <a:r>
              <a:rPr lang="en-US" dirty="0"/>
              <a:t>Documentation at </a:t>
            </a:r>
            <a:r>
              <a:rPr lang="en-US" dirty="0">
                <a:hlinkClick r:id="rId2"/>
              </a:rPr>
              <a:t>http://conda.pydata.org.docs/</a:t>
            </a:r>
            <a:endParaRPr lang="en-US" dirty="0"/>
          </a:p>
          <a:p>
            <a:endParaRPr lang="en-US" sz="2400"/>
          </a:p>
        </p:txBody>
      </p:sp>
      <p:sp>
        <p:nvSpPr>
          <p:cNvPr id="4" name="Slide Number Placeholder 3">
            <a:extLst>
              <a:ext uri="{FF2B5EF4-FFF2-40B4-BE49-F238E27FC236}">
                <a16:creationId xmlns:a16="http://schemas.microsoft.com/office/drawing/2014/main" id="{1F9FD28E-519E-4BD0-9B58-CA76BCFF2105}"/>
              </a:ext>
            </a:extLst>
          </p:cNvPr>
          <p:cNvSpPr>
            <a:spLocks noGrp="1"/>
          </p:cNvSpPr>
          <p:nvPr>
            <p:ph type="sldNum" sz="quarter" idx="12"/>
          </p:nvPr>
        </p:nvSpPr>
        <p:spPr/>
        <p:txBody>
          <a:bodyPr/>
          <a:lstStyle/>
          <a:p>
            <a:fld id="{4B01904E-0707-4EB2-9B71-2A46A03E5304}" type="slidenum">
              <a:rPr lang="en-US" smtClean="0"/>
              <a:t>5</a:t>
            </a:fld>
            <a:endParaRPr lang="en-US"/>
          </a:p>
        </p:txBody>
      </p:sp>
    </p:spTree>
    <p:extLst>
      <p:ext uri="{BB962C8B-B14F-4D97-AF65-F5344CB8AC3E}">
        <p14:creationId xmlns:p14="http://schemas.microsoft.com/office/powerpoint/2010/main" val="270548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2F3A6-4000-4316-903F-D74C2DD88C09}"/>
              </a:ext>
            </a:extLst>
          </p:cNvPr>
          <p:cNvSpPr>
            <a:spLocks noGrp="1"/>
          </p:cNvSpPr>
          <p:nvPr>
            <p:ph type="title"/>
          </p:nvPr>
        </p:nvSpPr>
        <p:spPr>
          <a:xfrm>
            <a:off x="594360" y="1209086"/>
            <a:ext cx="3876848" cy="4064925"/>
          </a:xfrm>
        </p:spPr>
        <p:txBody>
          <a:bodyPr anchor="ctr">
            <a:normAutofit/>
          </a:bodyPr>
          <a:lstStyle/>
          <a:p>
            <a:r>
              <a:rPr lang="en-US" sz="5000"/>
              <a:t>Installing Python packages with Conda</a:t>
            </a:r>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6"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F28377C-CFCE-4F08-A6C1-658B43C7D84F}"/>
              </a:ext>
            </a:extLst>
          </p:cNvPr>
          <p:cNvGraphicFramePr>
            <a:graphicFrameLocks noGrp="1"/>
          </p:cNvGraphicFramePr>
          <p:nvPr>
            <p:ph idx="1"/>
            <p:extLst>
              <p:ext uri="{D42A27DB-BD31-4B8C-83A1-F6EECF244321}">
                <p14:modId xmlns:p14="http://schemas.microsoft.com/office/powerpoint/2010/main" val="2957194152"/>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A57A9C1E-3EA5-43B1-8919-0787A3665EC8}"/>
              </a:ext>
            </a:extLst>
          </p:cNvPr>
          <p:cNvSpPr>
            <a:spLocks noGrp="1"/>
          </p:cNvSpPr>
          <p:nvPr>
            <p:ph type="sldNum" sz="quarter" idx="12"/>
          </p:nvPr>
        </p:nvSpPr>
        <p:spPr/>
        <p:txBody>
          <a:bodyPr/>
          <a:lstStyle/>
          <a:p>
            <a:fld id="{4B01904E-0707-4EB2-9B71-2A46A03E5304}" type="slidenum">
              <a:rPr lang="en-US" smtClean="0"/>
              <a:t>6</a:t>
            </a:fld>
            <a:endParaRPr lang="en-US"/>
          </a:p>
        </p:txBody>
      </p:sp>
    </p:spTree>
    <p:extLst>
      <p:ext uri="{BB962C8B-B14F-4D97-AF65-F5344CB8AC3E}">
        <p14:creationId xmlns:p14="http://schemas.microsoft.com/office/powerpoint/2010/main" val="347228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9A01-D099-4AD5-926F-9A71A58F025C}"/>
              </a:ext>
            </a:extLst>
          </p:cNvPr>
          <p:cNvSpPr>
            <a:spLocks noGrp="1"/>
          </p:cNvSpPr>
          <p:nvPr>
            <p:ph type="title"/>
          </p:nvPr>
        </p:nvSpPr>
        <p:spPr>
          <a:xfrm>
            <a:off x="519545" y="621792"/>
            <a:ext cx="5181503" cy="5504688"/>
          </a:xfrm>
        </p:spPr>
        <p:txBody>
          <a:bodyPr>
            <a:normAutofit/>
          </a:bodyPr>
          <a:lstStyle/>
          <a:p>
            <a:r>
              <a:rPr lang="en-US" sz="4800"/>
              <a:t>Virtual Environments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4BC0E5B-7E11-4D86-BA51-1111B03AA17B}"/>
              </a:ext>
            </a:extLst>
          </p:cNvPr>
          <p:cNvGraphicFramePr>
            <a:graphicFrameLocks noGrp="1"/>
          </p:cNvGraphicFramePr>
          <p:nvPr>
            <p:ph idx="1"/>
            <p:extLst>
              <p:ext uri="{D42A27DB-BD31-4B8C-83A1-F6EECF244321}">
                <p14:modId xmlns:p14="http://schemas.microsoft.com/office/powerpoint/2010/main" val="1751209876"/>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3F4AF1E-90FB-4C40-89AB-6224A3AB93FA}"/>
              </a:ext>
            </a:extLst>
          </p:cNvPr>
          <p:cNvSpPr>
            <a:spLocks noGrp="1"/>
          </p:cNvSpPr>
          <p:nvPr>
            <p:ph type="sldNum" sz="quarter" idx="12"/>
          </p:nvPr>
        </p:nvSpPr>
        <p:spPr/>
        <p:txBody>
          <a:bodyPr/>
          <a:lstStyle/>
          <a:p>
            <a:fld id="{4B01904E-0707-4EB2-9B71-2A46A03E5304}" type="slidenum">
              <a:rPr lang="en-US" smtClean="0"/>
              <a:t>7</a:t>
            </a:fld>
            <a:endParaRPr lang="en-US"/>
          </a:p>
        </p:txBody>
      </p:sp>
    </p:spTree>
    <p:extLst>
      <p:ext uri="{BB962C8B-B14F-4D97-AF65-F5344CB8AC3E}">
        <p14:creationId xmlns:p14="http://schemas.microsoft.com/office/powerpoint/2010/main" val="419176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BFBCF-82C5-4E7C-B0A9-265FD1DDD2A5}"/>
              </a:ext>
            </a:extLst>
          </p:cNvPr>
          <p:cNvSpPr>
            <a:spLocks noGrp="1"/>
          </p:cNvSpPr>
          <p:nvPr>
            <p:ph type="title"/>
          </p:nvPr>
        </p:nvSpPr>
        <p:spPr>
          <a:xfrm>
            <a:off x="594360" y="637125"/>
            <a:ext cx="3802276" cy="5256371"/>
          </a:xfrm>
        </p:spPr>
        <p:txBody>
          <a:bodyPr>
            <a:normAutofit/>
          </a:bodyPr>
          <a:lstStyle/>
          <a:p>
            <a:r>
              <a:rPr lang="en-US" sz="4800"/>
              <a:t>More Conda operations</a:t>
            </a:r>
          </a:p>
        </p:txBody>
      </p:sp>
      <p:graphicFrame>
        <p:nvGraphicFramePr>
          <p:cNvPr id="14" name="Content Placeholder 2">
            <a:extLst>
              <a:ext uri="{FF2B5EF4-FFF2-40B4-BE49-F238E27FC236}">
                <a16:creationId xmlns:a16="http://schemas.microsoft.com/office/drawing/2014/main" id="{66CBF478-517A-46F4-AC33-5882C863D7E9}"/>
              </a:ext>
            </a:extLst>
          </p:cNvPr>
          <p:cNvGraphicFramePr>
            <a:graphicFrameLocks noGrp="1"/>
          </p:cNvGraphicFramePr>
          <p:nvPr>
            <p:ph idx="1"/>
            <p:extLst>
              <p:ext uri="{D42A27DB-BD31-4B8C-83A1-F6EECF244321}">
                <p14:modId xmlns:p14="http://schemas.microsoft.com/office/powerpoint/2010/main" val="14858495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5AA1D78-EE30-44A4-9452-200F53B7C7A7}"/>
              </a:ext>
            </a:extLst>
          </p:cNvPr>
          <p:cNvSpPr>
            <a:spLocks noGrp="1"/>
          </p:cNvSpPr>
          <p:nvPr>
            <p:ph type="sldNum" sz="quarter" idx="12"/>
          </p:nvPr>
        </p:nvSpPr>
        <p:spPr/>
        <p:txBody>
          <a:bodyPr/>
          <a:lstStyle/>
          <a:p>
            <a:fld id="{4B01904E-0707-4EB2-9B71-2A46A03E5304}" type="slidenum">
              <a:rPr lang="en-US" smtClean="0"/>
              <a:t>8</a:t>
            </a:fld>
            <a:endParaRPr lang="en-US"/>
          </a:p>
        </p:txBody>
      </p:sp>
    </p:spTree>
    <p:extLst>
      <p:ext uri="{BB962C8B-B14F-4D97-AF65-F5344CB8AC3E}">
        <p14:creationId xmlns:p14="http://schemas.microsoft.com/office/powerpoint/2010/main" val="35531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745DCF-FB15-47C9-92A4-70103981C74B}"/>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4979-C75F-4F5D-86E8-BECD1D377CEB}"/>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300">
                <a:solidFill>
                  <a:schemeClr val="tx1">
                    <a:lumMod val="85000"/>
                    <a:lumOff val="15000"/>
                  </a:schemeClr>
                </a:solidFill>
              </a:rPr>
              <a:t>Anaconda Navigator (GUI based)</a:t>
            </a:r>
            <a:br>
              <a:rPr lang="en-US" sz="2300">
                <a:solidFill>
                  <a:schemeClr val="tx1">
                    <a:lumMod val="85000"/>
                    <a:lumOff val="15000"/>
                  </a:schemeClr>
                </a:solidFill>
              </a:rPr>
            </a:br>
            <a:r>
              <a:rPr lang="en-US" sz="2300">
                <a:solidFill>
                  <a:schemeClr val="tx1">
                    <a:lumMod val="85000"/>
                    <a:lumOff val="15000"/>
                  </a:schemeClr>
                </a:solidFill>
              </a:rPr>
              <a:t>available from windows start menu</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BE06A00-A2BA-4BA4-9ECA-231C5845CD1B}"/>
              </a:ext>
            </a:extLst>
          </p:cNvPr>
          <p:cNvSpPr>
            <a:spLocks noGrp="1"/>
          </p:cNvSpPr>
          <p:nvPr>
            <p:ph type="sldNum" sz="quarter" idx="12"/>
          </p:nvPr>
        </p:nvSpPr>
        <p:spPr/>
        <p:txBody>
          <a:bodyPr/>
          <a:lstStyle/>
          <a:p>
            <a:fld id="{4B01904E-0707-4EB2-9B71-2A46A03E5304}" type="slidenum">
              <a:rPr lang="en-US" smtClean="0"/>
              <a:t>9</a:t>
            </a:fld>
            <a:endParaRPr lang="en-US"/>
          </a:p>
        </p:txBody>
      </p:sp>
    </p:spTree>
    <p:extLst>
      <p:ext uri="{BB962C8B-B14F-4D97-AF65-F5344CB8AC3E}">
        <p14:creationId xmlns:p14="http://schemas.microsoft.com/office/powerpoint/2010/main" val="1725091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242</TotalTime>
  <Words>1355</Words>
  <Application>Microsoft Office PowerPoint</Application>
  <PresentationFormat>Widescreen</PresentationFormat>
  <Paragraphs>204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Titillium Web</vt:lpstr>
      <vt:lpstr>Titillium Web SemiBold</vt:lpstr>
      <vt:lpstr>Office Theme</vt:lpstr>
      <vt:lpstr>Getting Started by Dr. Zubair Shah</vt:lpstr>
      <vt:lpstr>Agenda of this week classes</vt:lpstr>
      <vt:lpstr>Anaconda </vt:lpstr>
      <vt:lpstr>Anaconda Installation</vt:lpstr>
      <vt:lpstr>Python packages</vt:lpstr>
      <vt:lpstr>Installing Python packages with Conda</vt:lpstr>
      <vt:lpstr>Virtual Environments</vt:lpstr>
      <vt:lpstr>More Conda operations</vt:lpstr>
      <vt:lpstr>Anaconda Navigator (GUI based) available from windows start menu</vt:lpstr>
      <vt:lpstr>Same command-based options available here as well</vt:lpstr>
      <vt:lpstr>Demo</vt:lpstr>
      <vt:lpstr>Jupyter Notebook</vt:lpstr>
      <vt:lpstr>What are notebooks?</vt:lpstr>
      <vt:lpstr>Example notebook using Python</vt:lpstr>
      <vt:lpstr>Example notebook using Python</vt:lpstr>
      <vt:lpstr>What is Jupyter notebook?</vt:lpstr>
      <vt:lpstr>Jupyter Notebook Server Installation</vt:lpstr>
      <vt:lpstr>Notebook Configuration</vt:lpstr>
      <vt:lpstr>Notebook benefits</vt:lpstr>
      <vt:lpstr>Ways to use Jupyter notebooks</vt:lpstr>
      <vt:lpstr>Local notebook server — Python</vt:lpstr>
      <vt:lpstr>To do</vt:lpstr>
      <vt:lpstr>Demo</vt:lpstr>
      <vt:lpstr>Python Programming</vt:lpstr>
      <vt:lpstr>Introduction to Python</vt:lpstr>
      <vt:lpstr>Introduction to Python continue…</vt:lpstr>
      <vt:lpstr>Python Features</vt:lpstr>
      <vt:lpstr>Python Features</vt:lpstr>
      <vt:lpstr>Syllabus </vt:lpstr>
      <vt:lpstr>Next, lets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Dr. Zubair Shah</dc:title>
  <dc:creator>Dr. Zubair Shah</dc:creator>
  <cp:lastModifiedBy>Dr. Zubair Shah</cp:lastModifiedBy>
  <cp:revision>4</cp:revision>
  <dcterms:created xsi:type="dcterms:W3CDTF">2020-08-31T07:53:12Z</dcterms:created>
  <dcterms:modified xsi:type="dcterms:W3CDTF">2022-08-11T11:47:13Z</dcterms:modified>
</cp:coreProperties>
</file>