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660"/>
  </p:normalViewPr>
  <p:slideViewPr>
    <p:cSldViewPr>
      <p:cViewPr>
        <p:scale>
          <a:sx n="66" d="100"/>
          <a:sy n="66" d="100"/>
        </p:scale>
        <p:origin x="834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1575" y="4357542"/>
            <a:ext cx="5885180" cy="95090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fr-FR" sz="2400" spc="-175" dirty="0" smtClean="0">
                <a:solidFill>
                  <a:srgbClr val="616E52"/>
                </a:solidFill>
                <a:latin typeface="Arial"/>
                <a:cs typeface="Arial"/>
              </a:rPr>
              <a:t>IBTISSAM MRINI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fr-FR" sz="2400" spc="130" dirty="0" smtClean="0">
                <a:solidFill>
                  <a:srgbClr val="616E52"/>
                </a:solidFill>
                <a:latin typeface="Arial"/>
                <a:cs typeface="Arial"/>
              </a:rPr>
              <a:t>05/12/2025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22395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41567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96016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 smtClean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</a:t>
            </a:r>
            <a:r>
              <a:rPr sz="2000" spc="-5" dirty="0" smtClean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167534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</a:t>
            </a:r>
            <a:r>
              <a:rPr sz="2000" spc="-45" dirty="0" smtClean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06712" y="2714902"/>
            <a:ext cx="251650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45026" y="4154407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6" y="5146750"/>
            <a:ext cx="11156493" cy="6092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82117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 smtClean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 dirty="0" smtClean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 smtClean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 smtClean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 smtClean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 smtClean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 smtClean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 smtClean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 dirty="0" smtClean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 smtClean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 smtClean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 smtClean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 smtClean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 smtClean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 smtClean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 smtClean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 smtClean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 smtClean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 smtClean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 dirty="0" smtClean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 smtClean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 smtClean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 smtClean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 smtClean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 smtClean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 smtClean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 smtClean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 smtClean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 smtClean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 smtClean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 smtClean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 dirty="0" smtClean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 smtClean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 smtClean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 smtClean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 smtClean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 smtClean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 smtClean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 smtClean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 smtClean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 smtClean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 dirty="0" smtClean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 dirty="0" smtClean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 dirty="0" smtClean="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 smtClean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 dirty="0" smtClean="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 smtClean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 smtClean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 smtClean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 smtClean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 smtClean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 smtClean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 smtClean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 smtClean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 smtClean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 smtClean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 smtClean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 smtClean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 smtClean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043" y="12992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2433</Words>
  <Application>Microsoft Office PowerPoint</Application>
  <PresentationFormat>Grand écran</PresentationFormat>
  <Paragraphs>261</Paragraphs>
  <Slides>46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52" baseType="lpstr">
      <vt:lpstr>Arial</vt:lpstr>
      <vt:lpstr>Bahnschrift Condensed</vt:lpstr>
      <vt:lpstr>Bahnschrift Light SemiCondensed</vt:lpstr>
      <vt:lpstr>Calibri</vt:lpstr>
      <vt:lpstr>Carlito</vt:lpstr>
      <vt:lpstr>Office Theme</vt:lpstr>
      <vt:lpstr>Présentation PowerPoint</vt:lpstr>
      <vt:lpstr>Outline </vt:lpstr>
      <vt:lpstr>Executive Summary </vt:lpstr>
      <vt:lpstr>Introduction</vt:lpstr>
      <vt:lpstr>Methodology </vt:lpstr>
      <vt:lpstr>Présentation PowerPoint</vt:lpstr>
      <vt:lpstr>Data Collection Overview</vt:lpstr>
      <vt:lpstr>Filter data to only  include Falcon 9  launches</vt:lpstr>
      <vt:lpstr>Présentation PowerPoint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Présentation PowerPoint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Présentation PowerPoint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Présentation PowerPoint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pp</cp:lastModifiedBy>
  <cp:revision>2</cp:revision>
  <dcterms:created xsi:type="dcterms:W3CDTF">2021-08-26T16:53:12Z</dcterms:created>
  <dcterms:modified xsi:type="dcterms:W3CDTF">2024-12-05T11:13:55Z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