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58" r:id="rId5"/>
    <p:sldId id="259" r:id="rId6"/>
    <p:sldId id="266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12/8/2023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FEEF9-71B6-4378-8BAB-9866FA244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TOURISM VIEWER</a:t>
            </a:r>
            <a:br>
              <a:rPr lang="fr-FR" dirty="0"/>
            </a:br>
            <a:r>
              <a:rPr lang="fr-FR" sz="3200" i="1" u="sng" dirty="0" err="1"/>
              <a:t>Lazeurone</a:t>
            </a:r>
            <a:r>
              <a:rPr lang="fr-FR" sz="3200" i="1" u="sng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E6BB23-E3B1-4614-A7F1-81747F34B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931912" cy="1117600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fr-FR" sz="6400" b="1" i="1" dirty="0">
                <a:latin typeface="Bookman Old Style" panose="02050604050505020204" pitchFamily="18" charset="0"/>
              </a:rPr>
              <a:t>HANITRINIRINA </a:t>
            </a:r>
            <a:r>
              <a:rPr lang="fr-FR" sz="6400" b="1" i="1" dirty="0" err="1">
                <a:latin typeface="Bookman Old Style" panose="02050604050505020204" pitchFamily="18" charset="0"/>
              </a:rPr>
              <a:t>Sarobidy</a:t>
            </a:r>
            <a:r>
              <a:rPr lang="fr-FR" sz="6400" b="1" i="1" dirty="0">
                <a:latin typeface="Bookman Old Style" panose="02050604050505020204" pitchFamily="18" charset="0"/>
              </a:rPr>
              <a:t> Fanny</a:t>
            </a:r>
            <a:r>
              <a:rPr lang="en-US" sz="6400" b="1" dirty="0">
                <a:latin typeface="Bookman Old Style" panose="02050604050505020204" pitchFamily="18" charset="0"/>
              </a:rPr>
              <a:t>​</a:t>
            </a:r>
          </a:p>
          <a:p>
            <a:pPr fontAlgn="base"/>
            <a:r>
              <a:rPr lang="fr-FR" sz="6400" b="1" i="1" dirty="0">
                <a:latin typeface="Bookman Old Style" panose="02050604050505020204" pitchFamily="18" charset="0"/>
              </a:rPr>
              <a:t>NABET </a:t>
            </a:r>
            <a:r>
              <a:rPr lang="fr-FR" sz="6400" b="1" i="1" dirty="0" err="1">
                <a:latin typeface="Bookman Old Style" panose="02050604050505020204" pitchFamily="18" charset="0"/>
              </a:rPr>
              <a:t>Ibtissam</a:t>
            </a:r>
            <a:r>
              <a:rPr lang="fr-FR" sz="6400" b="1" dirty="0">
                <a:latin typeface="Bookman Old Style" panose="02050604050505020204" pitchFamily="18" charset="0"/>
              </a:rPr>
              <a:t>​</a:t>
            </a:r>
          </a:p>
          <a:p>
            <a:pPr fontAlgn="base"/>
            <a:r>
              <a:rPr lang="fr-FR" sz="6400" b="1" i="1" dirty="0">
                <a:latin typeface="Bookman Old Style" panose="02050604050505020204" pitchFamily="18" charset="0"/>
              </a:rPr>
              <a:t>PAULUS </a:t>
            </a:r>
            <a:r>
              <a:rPr lang="fr-FR" sz="6400" b="1" i="1" dirty="0" err="1">
                <a:latin typeface="Bookman Old Style" panose="02050604050505020204" pitchFamily="18" charset="0"/>
              </a:rPr>
              <a:t>Noëllie</a:t>
            </a:r>
            <a:r>
              <a:rPr lang="fr-FR" sz="6400" b="1" dirty="0">
                <a:latin typeface="Bookman Old Style" panose="02050604050505020204" pitchFamily="18" charset="0"/>
              </a:rPr>
              <a:t>​</a:t>
            </a:r>
          </a:p>
          <a:p>
            <a:pPr fontAlgn="base"/>
            <a:r>
              <a:rPr lang="fr-FR" sz="6400" b="1" i="1" dirty="0">
                <a:latin typeface="Bookman Old Style" panose="02050604050505020204" pitchFamily="18" charset="0"/>
              </a:rPr>
              <a:t>RATOANDROMANANA </a:t>
            </a:r>
            <a:r>
              <a:rPr lang="fr-FR" sz="6400" b="1" i="1" dirty="0" err="1">
                <a:latin typeface="Bookman Old Style" panose="02050604050505020204" pitchFamily="18" charset="0"/>
              </a:rPr>
              <a:t>Iavosoa</a:t>
            </a:r>
            <a:r>
              <a:rPr lang="fr-FR" sz="6400" b="1" i="1" dirty="0">
                <a:latin typeface="Bookman Old Style" panose="02050604050505020204" pitchFamily="18" charset="0"/>
              </a:rPr>
              <a:t> Miella</a:t>
            </a:r>
            <a:endParaRPr lang="en-US" sz="6400" b="1" dirty="0">
              <a:latin typeface="Bookman Old Style" panose="020506040505050202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1F780-E679-4DAE-803F-92BE4103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08" y="2536952"/>
            <a:ext cx="10058400" cy="1609344"/>
          </a:xfrm>
        </p:spPr>
        <p:txBody>
          <a:bodyPr/>
          <a:lstStyle/>
          <a:p>
            <a:r>
              <a:rPr lang="fr-FR" dirty="0"/>
              <a:t>🫴 Merci pour votre attention  </a:t>
            </a:r>
          </a:p>
        </p:txBody>
      </p:sp>
    </p:spTree>
    <p:extLst>
      <p:ext uri="{BB962C8B-B14F-4D97-AF65-F5344CB8AC3E}">
        <p14:creationId xmlns:p14="http://schemas.microsoft.com/office/powerpoint/2010/main" val="161806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F1607-E273-4B99-BF7E-09D2B37C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Diagramme de taches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47E6F9-D2AD-4EC5-8A9F-6C66A3447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202" y="2120900"/>
            <a:ext cx="8657946" cy="4051300"/>
          </a:xfrm>
        </p:spPr>
      </p:pic>
    </p:spTree>
    <p:extLst>
      <p:ext uri="{BB962C8B-B14F-4D97-AF65-F5344CB8AC3E}">
        <p14:creationId xmlns:p14="http://schemas.microsoft.com/office/powerpoint/2010/main" val="146219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CC0CA-FF77-4204-B41B-050DDD91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69672"/>
            <a:ext cx="11365992" cy="1609344"/>
          </a:xfrm>
        </p:spPr>
        <p:txBody>
          <a:bodyPr/>
          <a:lstStyle/>
          <a:p>
            <a:r>
              <a:rPr lang="fr-FR" dirty="0"/>
              <a:t>Conception , Création et Insertion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B3FE333F-5588-4296-B364-8BF0CAC7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, Création , analyse et manipulation d’une base de données avec MYSQL</a:t>
            </a:r>
          </a:p>
          <a:p>
            <a:r>
              <a:rPr lang="fr-FR" dirty="0"/>
              <a:t>Manipulations des fichiers CSV récupérés sur </a:t>
            </a:r>
            <a:r>
              <a:rPr lang="fr-FR" dirty="0" err="1"/>
              <a:t>OpenData</a:t>
            </a:r>
            <a:r>
              <a:rPr lang="fr-FR" dirty="0"/>
              <a:t> et transfert des données touristiques vers la base de données </a:t>
            </a:r>
          </a:p>
          <a:p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CF18FEC-510B-4BC5-AD92-CEE16A79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5" y="3210112"/>
            <a:ext cx="3700719" cy="1971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59F0D5B-5BC9-4F31-9C4C-96817D292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60" y="4307295"/>
            <a:ext cx="4185471" cy="2360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81C1C5E-75F2-4664-8BCE-2F44ACA8B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435" y="3093840"/>
            <a:ext cx="4505319" cy="23985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24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BD692-216F-46F5-97B3-07BF9CA6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Application Web Communicative 				FLASK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71CE4-408B-4CF0-A4EA-06AE122C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Flask</a:t>
            </a:r>
            <a:r>
              <a:rPr lang="fr-FR" dirty="0"/>
              <a:t> micro- Framework de développement d’applications web en python</a:t>
            </a:r>
          </a:p>
          <a:p>
            <a:r>
              <a:rPr lang="fr-FR" dirty="0"/>
              <a:t>Back end FLASK </a:t>
            </a:r>
          </a:p>
          <a:p>
            <a:r>
              <a:rPr lang="fr-FR" dirty="0"/>
              <a:t>Connexion Front end Back end utilisant Flask </a:t>
            </a:r>
          </a:p>
          <a:p>
            <a:r>
              <a:rPr lang="fr-FR" dirty="0"/>
              <a:t>Les routes Flask pour l’envoi des requêtes par le client leur récupération par le serveur et ses réponses pour l’affichage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4F0A44D-68A0-403E-BCA0-4A50350C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259" y="4298395"/>
            <a:ext cx="6241321" cy="16536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2A18B2B-053A-4083-ADDC-CA66DEA31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63121">
            <a:off x="540544" y="4854958"/>
            <a:ext cx="3632475" cy="122494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763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41D62-CFF9-484B-AFA3-C67F8013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Structure </a:t>
            </a:r>
            <a:r>
              <a:rPr lang="fr-FR" dirty="0" err="1"/>
              <a:t>Flask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BF0770-8C31-471D-843A-AE425D77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Structure de fichiers cohérente avec le concept de programmation Orientée fonctionnalités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5A7FC1-CE94-4745-B86B-E87F0B91F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511964"/>
            <a:ext cx="3124471" cy="21185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F2D8A1-9119-43D2-A35C-70BA96BF4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426" y="2942842"/>
            <a:ext cx="5135313" cy="32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2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2661F-818B-ABEE-4EE5-4A1E1445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8979F-D13E-C2FC-53CB-4A37B387E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385261-A2D0-F75C-DC35-8D642E68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3" y="1871223"/>
            <a:ext cx="10373360" cy="49867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6849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29DB-43D2-42C3-9C2D-C0EC2F58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484632"/>
            <a:ext cx="10524566" cy="1770296"/>
          </a:xfrm>
        </p:spPr>
        <p:txBody>
          <a:bodyPr/>
          <a:lstStyle/>
          <a:p>
            <a:pPr algn="ctr"/>
            <a:r>
              <a:rPr lang="fr-FR" dirty="0"/>
              <a:t>Un projet enrichissant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6F7B63-CC46-4D9A-87CE-3555DBE8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5646" y="2698813"/>
            <a:ext cx="8562601" cy="3473388"/>
          </a:xfrm>
        </p:spPr>
        <p:txBody>
          <a:bodyPr/>
          <a:lstStyle/>
          <a:p>
            <a:r>
              <a:rPr lang="fr-FR" dirty="0"/>
              <a:t>Compétence dans l’utilisation de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flask</a:t>
            </a:r>
            <a:endParaRPr lang="fr-FR" dirty="0"/>
          </a:p>
          <a:p>
            <a:r>
              <a:rPr lang="fr-FR" dirty="0"/>
              <a:t>Découverte de concepts tel que celui des API RESTful</a:t>
            </a:r>
          </a:p>
          <a:p>
            <a:r>
              <a:rPr lang="fr-FR" dirty="0"/>
              <a:t>Amélioration de nos compétences en Python, </a:t>
            </a:r>
            <a:r>
              <a:rPr lang="fr-FR" dirty="0" err="1"/>
              <a:t>mysql</a:t>
            </a:r>
            <a:endParaRPr lang="fr-FR" dirty="0"/>
          </a:p>
          <a:p>
            <a:r>
              <a:rPr lang="fr-FR" dirty="0"/>
              <a:t>Découverte et apprentissage de nouvelles librairies (Leaflet) et langages (Javascript)</a:t>
            </a:r>
          </a:p>
          <a:p>
            <a:r>
              <a:rPr lang="fr-FR" dirty="0"/>
              <a:t>Découverte de </a:t>
            </a:r>
            <a:r>
              <a:rPr lang="fr-FR" dirty="0" err="1"/>
              <a:t>json</a:t>
            </a:r>
            <a:r>
              <a:rPr lang="fr-FR" dirty="0"/>
              <a:t>/</a:t>
            </a:r>
            <a:r>
              <a:rPr lang="fr-FR" dirty="0" err="1"/>
              <a:t>Geojson</a:t>
            </a:r>
            <a:endParaRPr lang="fr-FR" dirty="0"/>
          </a:p>
          <a:p>
            <a:r>
              <a:rPr lang="fr-FR" dirty="0"/>
              <a:t>Collaboration et communication au sein d’une équipe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97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0B446-D46E-4C79-B463-7B0A9828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752541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Mais avec des 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47159C-A388-4F28-9558-76A1665A3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704" y="2485392"/>
            <a:ext cx="8180862" cy="4050792"/>
          </a:xfrm>
        </p:spPr>
        <p:txBody>
          <a:bodyPr>
            <a:normAutofit/>
          </a:bodyPr>
          <a:lstStyle/>
          <a:p>
            <a:r>
              <a:rPr lang="fr-FR" sz="2400" dirty="0"/>
              <a:t>Apprentissage de Flask et de son fonctionnement </a:t>
            </a:r>
          </a:p>
          <a:p>
            <a:r>
              <a:rPr lang="fr-FR" sz="2400" dirty="0"/>
              <a:t>Temps d’insertion dans la base de données dû à la quantité de données</a:t>
            </a:r>
          </a:p>
          <a:p>
            <a:r>
              <a:rPr lang="fr-FR" sz="2400" dirty="0"/>
              <a:t>Temps d’obtention de réponse après les requêtes dû à la quantité de données </a:t>
            </a:r>
          </a:p>
          <a:p>
            <a:r>
              <a:rPr lang="fr-FR" sz="2400" dirty="0"/>
              <a:t>Problème de communication entre les deux sections</a:t>
            </a:r>
          </a:p>
          <a:p>
            <a:r>
              <a:rPr lang="fr-FR" sz="2400" dirty="0"/>
              <a:t>Adaptation de Leaflet pour notre projet</a:t>
            </a:r>
          </a:p>
        </p:txBody>
      </p:sp>
    </p:spTree>
    <p:extLst>
      <p:ext uri="{BB962C8B-B14F-4D97-AF65-F5344CB8AC3E}">
        <p14:creationId xmlns:p14="http://schemas.microsoft.com/office/powerpoint/2010/main" val="288362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B4E24-FB37-420E-8011-D53ACFF3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26" y="512064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Ce qu’on pourrait améliorer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4D35BA-3FC4-4BCD-9F56-1B40682CC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4" y="2752078"/>
            <a:ext cx="8566952" cy="2521258"/>
          </a:xfrm>
        </p:spPr>
        <p:txBody>
          <a:bodyPr>
            <a:normAutofit/>
          </a:bodyPr>
          <a:lstStyle/>
          <a:p>
            <a:r>
              <a:rPr lang="fr-FR" sz="2400" dirty="0"/>
              <a:t>Solution à la limitation des quantités de données affichées</a:t>
            </a:r>
          </a:p>
          <a:p>
            <a:r>
              <a:rPr lang="fr-FR" sz="2400" dirty="0"/>
              <a:t>Application des connaissances acquises en BDA lors de la conception de la base de données </a:t>
            </a:r>
          </a:p>
          <a:p>
            <a:r>
              <a:rPr lang="fr-FR" sz="2400" dirty="0"/>
              <a:t>Le rajout des clusters afin de regrouper les marqueurs en trop grande quantité</a:t>
            </a:r>
          </a:p>
        </p:txBody>
      </p:sp>
    </p:spTree>
    <p:extLst>
      <p:ext uri="{BB962C8B-B14F-4D97-AF65-F5344CB8AC3E}">
        <p14:creationId xmlns:p14="http://schemas.microsoft.com/office/powerpoint/2010/main" val="982067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284</TotalTime>
  <Words>264</Words>
  <Application>Microsoft Office PowerPoint</Application>
  <PresentationFormat>Grand écran</PresentationFormat>
  <Paragraphs>35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Bookman Old Style</vt:lpstr>
      <vt:lpstr>Georgia</vt:lpstr>
      <vt:lpstr>Trebuchet MS</vt:lpstr>
      <vt:lpstr>Wingdings</vt:lpstr>
      <vt:lpstr>Type de bois</vt:lpstr>
      <vt:lpstr>TOURISM VIEWER Lazeurone </vt:lpstr>
      <vt:lpstr>Diagramme de taches</vt:lpstr>
      <vt:lpstr>Conception , Création et Insertion</vt:lpstr>
      <vt:lpstr>Application Web Communicative     FLASK </vt:lpstr>
      <vt:lpstr>Structure Flask </vt:lpstr>
      <vt:lpstr>Frontend</vt:lpstr>
      <vt:lpstr>Un projet enrichissant</vt:lpstr>
      <vt:lpstr>Mais avec des difficultés</vt:lpstr>
      <vt:lpstr>Ce qu’on pourrait améliorer</vt:lpstr>
      <vt:lpstr>🫴 Merci pour votre attention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VIEWER</dc:title>
  <dc:creator>etulyon1</dc:creator>
  <cp:lastModifiedBy>Miella Ratoandromanana</cp:lastModifiedBy>
  <cp:revision>20</cp:revision>
  <dcterms:created xsi:type="dcterms:W3CDTF">2023-12-07T20:40:59Z</dcterms:created>
  <dcterms:modified xsi:type="dcterms:W3CDTF">2023-12-08T13:02:22Z</dcterms:modified>
</cp:coreProperties>
</file>