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FEEF9-71B6-4378-8BAB-9866FA244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TOURISM VIEWER</a:t>
            </a:r>
            <a:br>
              <a:rPr lang="fr-FR" dirty="0"/>
            </a:br>
            <a:r>
              <a:rPr lang="fr-FR" sz="3200" i="1" u="sng" dirty="0" err="1"/>
              <a:t>Lazeurone</a:t>
            </a:r>
            <a:r>
              <a:rPr lang="fr-FR" sz="3200" i="1" u="sng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E6BB23-E3B1-4614-A7F1-81747F34B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931912" cy="1117600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HANITRINIRINA </a:t>
            </a:r>
            <a:r>
              <a:rPr lang="fr-FR" sz="6400" b="1" i="1" dirty="0" err="1">
                <a:latin typeface="Bookman Old Style" panose="02050604050505020204" pitchFamily="18" charset="0"/>
              </a:rPr>
              <a:t>Sarobidy</a:t>
            </a:r>
            <a:r>
              <a:rPr lang="fr-FR" sz="6400" b="1" i="1" dirty="0">
                <a:latin typeface="Bookman Old Style" panose="02050604050505020204" pitchFamily="18" charset="0"/>
              </a:rPr>
              <a:t> Fanny</a:t>
            </a:r>
            <a:r>
              <a:rPr lang="en-US" sz="6400" b="1" dirty="0">
                <a:latin typeface="Bookman Old Style" panose="02050604050505020204" pitchFamily="18" charset="0"/>
              </a:rPr>
              <a:t>​</a:t>
            </a:r>
          </a:p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NABET </a:t>
            </a:r>
            <a:r>
              <a:rPr lang="fr-FR" sz="6400" b="1" i="1" dirty="0" err="1">
                <a:latin typeface="Bookman Old Style" panose="02050604050505020204" pitchFamily="18" charset="0"/>
              </a:rPr>
              <a:t>Ibtissam</a:t>
            </a:r>
            <a:r>
              <a:rPr lang="fr-FR" sz="6400" b="1" dirty="0">
                <a:latin typeface="Bookman Old Style" panose="02050604050505020204" pitchFamily="18" charset="0"/>
              </a:rPr>
              <a:t>​</a:t>
            </a:r>
          </a:p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PAULUS </a:t>
            </a:r>
            <a:r>
              <a:rPr lang="fr-FR" sz="6400" b="1" i="1" dirty="0" err="1">
                <a:latin typeface="Bookman Old Style" panose="02050604050505020204" pitchFamily="18" charset="0"/>
              </a:rPr>
              <a:t>Noëllie</a:t>
            </a:r>
            <a:r>
              <a:rPr lang="fr-FR" sz="6400" b="1" dirty="0">
                <a:latin typeface="Bookman Old Style" panose="02050604050505020204" pitchFamily="18" charset="0"/>
              </a:rPr>
              <a:t>​</a:t>
            </a:r>
          </a:p>
          <a:p>
            <a:pPr fontAlgn="base"/>
            <a:r>
              <a:rPr lang="fr-FR" sz="6400" b="1" i="1" dirty="0">
                <a:latin typeface="Bookman Old Style" panose="02050604050505020204" pitchFamily="18" charset="0"/>
              </a:rPr>
              <a:t>RATOANDROMANANA </a:t>
            </a:r>
            <a:r>
              <a:rPr lang="fr-FR" sz="6400" b="1" i="1" dirty="0" err="1">
                <a:latin typeface="Bookman Old Style" panose="02050604050505020204" pitchFamily="18" charset="0"/>
              </a:rPr>
              <a:t>Iavosoa</a:t>
            </a:r>
            <a:r>
              <a:rPr lang="fr-FR" sz="6400" b="1" i="1" dirty="0">
                <a:latin typeface="Bookman Old Style" panose="02050604050505020204" pitchFamily="18" charset="0"/>
              </a:rPr>
              <a:t> Miella</a:t>
            </a:r>
            <a:endParaRPr lang="en-US" sz="6400" b="1" dirty="0">
              <a:latin typeface="Bookman Old Style" panose="020506040505050202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C328DFD-429B-438C-932E-4E6A2859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447675"/>
            <a:ext cx="10373360" cy="49867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95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F1607-E273-4B99-BF7E-09D2B37C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taches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47E6F9-D2AD-4EC5-8A9F-6C66A3447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202" y="2120900"/>
            <a:ext cx="8657946" cy="4051300"/>
          </a:xfrm>
        </p:spPr>
      </p:pic>
    </p:spTree>
    <p:extLst>
      <p:ext uri="{BB962C8B-B14F-4D97-AF65-F5344CB8AC3E}">
        <p14:creationId xmlns:p14="http://schemas.microsoft.com/office/powerpoint/2010/main" val="146219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CC0CA-FF77-4204-B41B-050DDD9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69672"/>
            <a:ext cx="11365992" cy="1609344"/>
          </a:xfrm>
        </p:spPr>
        <p:txBody>
          <a:bodyPr/>
          <a:lstStyle/>
          <a:p>
            <a:r>
              <a:rPr lang="fr-FR" dirty="0"/>
              <a:t>Conception , Création et Insertion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3FE333F-5588-4296-B364-8BF0CAC7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, Création , analyse et manipulation d’une base de données avec MYSQL</a:t>
            </a:r>
          </a:p>
          <a:p>
            <a:r>
              <a:rPr lang="fr-FR" dirty="0"/>
              <a:t>Manipulations des fichiers CSV récupérés sur </a:t>
            </a:r>
            <a:r>
              <a:rPr lang="fr-FR" dirty="0" err="1"/>
              <a:t>OpenData</a:t>
            </a:r>
            <a:r>
              <a:rPr lang="fr-FR" dirty="0"/>
              <a:t> et transfert des données touristiques vers la base de données 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CF18FEC-510B-4BC5-AD92-CEE16A7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5" y="3210112"/>
            <a:ext cx="3700719" cy="1971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59F0D5B-5BC9-4F31-9C4C-96817D29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0" y="4307295"/>
            <a:ext cx="4185471" cy="2360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81C1C5E-75F2-4664-8BCE-2F44ACA8B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435" y="3093840"/>
            <a:ext cx="4505319" cy="2398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24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BD692-216F-46F5-97B3-07BF9CA6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Application Web Communicative 				FLASK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71CE4-408B-4CF0-A4EA-06AE122C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r>
              <a:rPr lang="fr-FR" dirty="0"/>
              <a:t> micro- Framework de développement d’applications web en python</a:t>
            </a:r>
          </a:p>
          <a:p>
            <a:r>
              <a:rPr lang="fr-FR" dirty="0"/>
              <a:t>Back end FLASK </a:t>
            </a:r>
          </a:p>
          <a:p>
            <a:r>
              <a:rPr lang="fr-FR" dirty="0"/>
              <a:t>Connexion Front end Back end  utilisant </a:t>
            </a:r>
            <a:r>
              <a:rPr lang="fr-FR" dirty="0" err="1"/>
              <a:t>Flask</a:t>
            </a:r>
            <a:r>
              <a:rPr lang="fr-FR" dirty="0"/>
              <a:t> </a:t>
            </a:r>
          </a:p>
          <a:p>
            <a:r>
              <a:rPr lang="fr-FR" dirty="0"/>
              <a:t>Les routes </a:t>
            </a:r>
            <a:r>
              <a:rPr lang="fr-FR" dirty="0" err="1"/>
              <a:t>Flask</a:t>
            </a:r>
            <a:r>
              <a:rPr lang="fr-FR" dirty="0"/>
              <a:t>  pour l’envoie  des requêtes  par le client leur récupération par le serveur et ses réponses pour l’affichage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4F0A44D-68A0-403E-BCA0-4A50350C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59" y="4298395"/>
            <a:ext cx="6241321" cy="1653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A18B2B-053A-4083-ADDC-CA66DEA3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3121">
            <a:off x="540544" y="4854958"/>
            <a:ext cx="3632475" cy="122494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76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41D62-CFF9-484B-AFA3-C67F8013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</a:t>
            </a:r>
            <a:r>
              <a:rPr lang="fr-FR" dirty="0" err="1"/>
              <a:t>Flask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F0770-8C31-471D-843A-AE425D77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de fichiers cohérente avec le concept de programmation Orientée fonctionnalités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5A7FC1-CE94-4745-B86B-E87F0B91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511964"/>
            <a:ext cx="3124471" cy="21185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F2D8A1-9119-43D2-A35C-70BA96BF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26" y="2942842"/>
            <a:ext cx="5135313" cy="32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F780-E679-4DAE-803F-92BE4103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08" y="2536952"/>
            <a:ext cx="10058400" cy="1609344"/>
          </a:xfrm>
        </p:spPr>
        <p:txBody>
          <a:bodyPr/>
          <a:lstStyle/>
          <a:p>
            <a:r>
              <a:rPr lang="fr-FR" dirty="0"/>
              <a:t>🫴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161806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223</TotalTime>
  <Words>120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Bookman Old Style</vt:lpstr>
      <vt:lpstr>Georgia</vt:lpstr>
      <vt:lpstr>Trebuchet MS</vt:lpstr>
      <vt:lpstr>Wingdings</vt:lpstr>
      <vt:lpstr>Type de bois</vt:lpstr>
      <vt:lpstr>TOURISM VIEWER Lazeurone </vt:lpstr>
      <vt:lpstr>Présentation PowerPoint</vt:lpstr>
      <vt:lpstr>Diagramme de taches</vt:lpstr>
      <vt:lpstr>Conception , Création et Insertion</vt:lpstr>
      <vt:lpstr>Application Web Communicative     FLASK </vt:lpstr>
      <vt:lpstr>Structure Flask </vt:lpstr>
      <vt:lpstr>🫴 Merci pour votre attention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VIEWER</dc:title>
  <dc:creator>etulyon1</dc:creator>
  <cp:lastModifiedBy>etulyon1</cp:lastModifiedBy>
  <cp:revision>13</cp:revision>
  <dcterms:created xsi:type="dcterms:W3CDTF">2023-12-07T20:40:59Z</dcterms:created>
  <dcterms:modified xsi:type="dcterms:W3CDTF">2023-12-08T00:24:47Z</dcterms:modified>
</cp:coreProperties>
</file>