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D67C8-26AB-4D50-8740-7361E9BD4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A22897-B457-4BA3-B476-8332F83D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4FD9-B2C7-42E9-8388-0FF0D59F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653BA-5C40-423E-B418-7EEAFFF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ED46D-839E-4EC2-9872-F0673A6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8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51388-ED0F-4107-A8E4-C6687902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6A4235-E6B4-41C0-9632-C1EB5BA08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1C04F-8C51-4965-B083-A521E568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95C0E-9463-4558-9CE2-F3B87BC0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E2EB8C-6F9A-4A6D-B7EC-9C923906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2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66C3D7-DC8C-49C9-A202-857BFAF18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7FFC8-6705-4E90-9F8C-269C644DE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43D0-FD65-4CA2-AF2B-C05D9590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91C3B-1230-49D4-A91A-2D07689C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FC70F1-9C44-43BD-A244-3F9C7AE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272CD-92F7-4B9D-93C8-1AD174CA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A2CAF-1E5E-4D3B-AA3A-8D1E516D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D4FD7-753E-404A-9046-61199EFB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45266-7001-4865-8FD7-FD62930F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02867-3AFC-4248-89B8-82573027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17292-2C15-4E3D-93BF-E61EE8F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14B233-FBB2-4173-B139-0D31F7661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A04B1F-F80D-40A8-A8EC-D35C949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CCBA0-49C8-493F-9429-20DDA6BA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A56C1-9F15-4B77-BF78-D25ECEC1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36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CA622-681A-4D83-8211-08310CC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C68A2-54D0-4175-90F5-CE545892C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8FEF9-9ABA-4477-8E18-48414FA7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05189E-7CB1-4ACE-A4AE-6D667E7E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C39E7-98D2-494D-899B-4F40CBB2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A9004-4EE5-439D-9F99-DF834E9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24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6A0C9-8A4A-48CA-9E63-765CED65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9FF47A-8445-46C0-9DF2-40F89B3C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7C582-810A-475D-AD71-20F1F1AE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15BE13-7D44-4755-88A0-0B19F7C64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9798D4-232D-4879-AD57-DD54F068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E4AB1D-CEEE-4310-BEA6-F9C6EDDF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08437B-DDB3-4104-A7A3-D236437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F15D15-C3B6-4EAA-B5D4-233F9364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63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1D574-A6B6-4FE6-8F27-E6FD9DA1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665951-7A21-44D1-87EA-3EC78ACC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1D5995-6266-457C-A372-47792AA7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98204A-BBDF-4564-982A-94ECA91E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8228BA-71AF-4CE6-85BA-216FE216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52BFD5-C407-4ED6-A082-0FB9B1D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FD529-0060-4B26-8C37-16E2EB2F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80F70-ECE6-48B9-A2BA-F7DEA8A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6EFF4-FC95-444D-9473-36261281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FBFE13-158C-4D08-82DD-F817D6D5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8B6A9-F64C-4163-B2AB-DCC4672F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6425B8-292E-4275-B2AB-9819652B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5F52F9-243D-4A77-B8DD-1739C819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43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3CCEB-13A7-4425-9208-4D7FAC30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E15D3B-D2E1-4DF2-812B-DE353413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16086F-FAB9-43B0-9619-B847BAEE2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A84DD-8E2E-4A38-BD34-244AACFB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A27A7C-5438-47F4-8A41-567B4AF8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764C79-FCFC-4287-90F1-F85D0294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E44D04-893A-4385-BC4A-AD99E036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9DA8D-1FF2-4AE4-9CE3-F81E11CF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9A0F1-BBAB-4DAF-B032-28437547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DF7B-C6F1-4E73-B2F7-2154C3F5BF0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CE64F-18D2-42DD-9FDC-9DD79C794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8D843-8CE2-4FDB-AD95-44947C6BD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C0B6-2FF7-4E40-8800-A21BFBF66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8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2934B5-D885-4A80-8E35-04540B00767C}"/>
              </a:ext>
            </a:extLst>
          </p:cNvPr>
          <p:cNvSpPr txBox="1"/>
          <p:nvPr/>
        </p:nvSpPr>
        <p:spPr>
          <a:xfrm>
            <a:off x="4849505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企画書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70616-8CEE-4017-8EA5-A870B865636F}"/>
              </a:ext>
            </a:extLst>
          </p:cNvPr>
          <p:cNvSpPr txBox="1"/>
          <p:nvPr/>
        </p:nvSpPr>
        <p:spPr>
          <a:xfrm>
            <a:off x="0" y="101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就活作品制作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68C3ED-0750-4E91-861D-28CE1CECE34F}"/>
              </a:ext>
            </a:extLst>
          </p:cNvPr>
          <p:cNvSpPr txBox="1"/>
          <p:nvPr/>
        </p:nvSpPr>
        <p:spPr>
          <a:xfrm>
            <a:off x="10907674" y="6457890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奥定 伊吹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723DB4-4321-4393-B4EE-1F53D85F92C3}"/>
              </a:ext>
            </a:extLst>
          </p:cNvPr>
          <p:cNvSpPr txBox="1"/>
          <p:nvPr/>
        </p:nvSpPr>
        <p:spPr>
          <a:xfrm>
            <a:off x="3712976" y="1997838"/>
            <a:ext cx="4766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srgbClr val="00B0F0">
                      <a:alpha val="40000"/>
                    </a:srgbClr>
                  </a:outerShdw>
                </a:effectLst>
              </a:rPr>
              <a:t>Parkour</a:t>
            </a:r>
            <a:r>
              <a:rPr lang="en-US" altLang="ja-JP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Edge</a:t>
            </a:r>
            <a:endParaRPr kumimoji="1" lang="ja-JP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47CABA-42FB-4466-8F3F-6CDB20108604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6D58AB-2721-4F93-8B3E-40EA7C5221F2}"/>
              </a:ext>
            </a:extLst>
          </p:cNvPr>
          <p:cNvSpPr txBox="1"/>
          <p:nvPr/>
        </p:nvSpPr>
        <p:spPr>
          <a:xfrm>
            <a:off x="5174916" y="3245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311899-9F93-4D2F-8569-64BF5AC89382}"/>
              </a:ext>
            </a:extLst>
          </p:cNvPr>
          <p:cNvSpPr txBox="1"/>
          <p:nvPr/>
        </p:nvSpPr>
        <p:spPr>
          <a:xfrm>
            <a:off x="4886909" y="142216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　　　から繋がる</a:t>
            </a:r>
            <a:endParaRPr kumimoji="1" lang="en-US" altLang="ja-JP" sz="2800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94D5D-2529-497F-9C63-80021915583E}"/>
              </a:ext>
            </a:extLst>
          </p:cNvPr>
          <p:cNvSpPr/>
          <p:nvPr/>
        </p:nvSpPr>
        <p:spPr>
          <a:xfrm>
            <a:off x="1971793" y="1560669"/>
            <a:ext cx="3262432" cy="707886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r>
              <a:rPr lang="ja-JP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ダイナミック</a:t>
            </a:r>
            <a:endParaRPr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90A103-756A-4BD1-B4C5-6FD2ED826BC8}"/>
              </a:ext>
            </a:extLst>
          </p:cNvPr>
          <p:cNvSpPr/>
          <p:nvPr/>
        </p:nvSpPr>
        <p:spPr>
          <a:xfrm>
            <a:off x="8224359" y="1175948"/>
            <a:ext cx="1896673" cy="769441"/>
          </a:xfrm>
          <a:prstGeom prst="rect">
            <a:avLst/>
          </a:prstGeom>
        </p:spPr>
        <p:txBody>
          <a:bodyPr wrap="none">
            <a:prstTxWarp prst="textCascadeUp">
              <a:avLst>
                <a:gd name="adj" fmla="val 65159"/>
              </a:avLst>
            </a:prstTxWarp>
            <a:spAutoFit/>
          </a:bodyPr>
          <a:lstStyle/>
          <a:p>
            <a:r>
              <a:rPr lang="ja-JP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爽快感</a:t>
            </a:r>
            <a:endParaRPr lang="ja-JP" altLang="en-US" sz="5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2A7111-8D79-4EA2-97DD-49205522607F}"/>
              </a:ext>
            </a:extLst>
          </p:cNvPr>
          <p:cNvSpPr/>
          <p:nvPr/>
        </p:nvSpPr>
        <p:spPr>
          <a:xfrm>
            <a:off x="5313415" y="1175948"/>
            <a:ext cx="1107996" cy="706881"/>
          </a:xfrm>
          <a:prstGeom prst="rect">
            <a:avLst/>
          </a:prstGeom>
        </p:spPr>
        <p:txBody>
          <a:bodyPr wrap="none">
            <a:prstTxWarp prst="textDoubleWave1">
              <a:avLst>
                <a:gd name="adj1" fmla="val 2912"/>
                <a:gd name="adj2" fmla="val 1672"/>
              </a:avLst>
            </a:prstTxWarp>
            <a:spAutoFit/>
          </a:bodyPr>
          <a:lstStyle/>
          <a:p>
            <a:r>
              <a:rPr lang="ja-JP" altLang="en-US" sz="3600" b="1" dirty="0"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動き</a:t>
            </a:r>
            <a:endParaRPr lang="ja-JP" altLang="en-US" sz="3600" dirty="0"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B27A86-4C08-4FA5-91D8-2F6EBA43FD1E}"/>
              </a:ext>
            </a:extLst>
          </p:cNvPr>
          <p:cNvSpPr txBox="1"/>
          <p:nvPr/>
        </p:nvSpPr>
        <p:spPr>
          <a:xfrm>
            <a:off x="5097972" y="47125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ターゲット層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C9A8F3-CE29-48EC-911F-B101F9DD96DF}"/>
              </a:ext>
            </a:extLst>
          </p:cNvPr>
          <p:cNvSpPr/>
          <p:nvPr/>
        </p:nvSpPr>
        <p:spPr>
          <a:xfrm>
            <a:off x="4148994" y="5297331"/>
            <a:ext cx="4544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アクション好きな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代男性</a:t>
            </a:r>
            <a:endParaRPr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2A9FEE-95EE-47D8-8AFB-6B840D4965FA}"/>
              </a:ext>
            </a:extLst>
          </p:cNvPr>
          <p:cNvSpPr txBox="1"/>
          <p:nvPr/>
        </p:nvSpPr>
        <p:spPr>
          <a:xfrm>
            <a:off x="2963305" y="6302637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初見の人にもわかるように少ない操作で簡単に作成</a:t>
            </a:r>
          </a:p>
        </p:txBody>
      </p:sp>
    </p:spTree>
    <p:extLst>
      <p:ext uri="{BB962C8B-B14F-4D97-AF65-F5344CB8AC3E}">
        <p14:creationId xmlns:p14="http://schemas.microsoft.com/office/powerpoint/2010/main" val="42675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A441EA-215F-4C71-8D9B-DD198B7FFC75}"/>
              </a:ext>
            </a:extLst>
          </p:cNvPr>
          <p:cNvSpPr txBox="1"/>
          <p:nvPr/>
        </p:nvSpPr>
        <p:spPr>
          <a:xfrm>
            <a:off x="4157007" y="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D5C469-BCE8-44D8-ADA4-46C13E7D7952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1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9861B1-3CE2-4ED3-BFAF-7E5E4F45A924}"/>
              </a:ext>
            </a:extLst>
          </p:cNvPr>
          <p:cNvSpPr txBox="1"/>
          <p:nvPr/>
        </p:nvSpPr>
        <p:spPr>
          <a:xfrm>
            <a:off x="100668" y="83890"/>
            <a:ext cx="1723549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目的と進行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C215EE-2761-4406-BFDB-A3501B663786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C59520-D301-4324-BEA8-0DCBCFB5D66E}"/>
              </a:ext>
            </a:extLst>
          </p:cNvPr>
          <p:cNvSpPr txBox="1"/>
          <p:nvPr/>
        </p:nvSpPr>
        <p:spPr>
          <a:xfrm>
            <a:off x="338982" y="262890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現在の場所がこのままでは崩れる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A073FE-8655-4D14-93CE-F8A4F2DEC01A}"/>
              </a:ext>
            </a:extLst>
          </p:cNvPr>
          <p:cNvSpPr txBox="1"/>
          <p:nvPr/>
        </p:nvSpPr>
        <p:spPr>
          <a:xfrm>
            <a:off x="5302092" y="2628900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脱出を目指してパルクールを駆使して先に進んでいく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154163-2F81-4F41-9CAE-63F2E4131E5A}"/>
              </a:ext>
            </a:extLst>
          </p:cNvPr>
          <p:cNvSpPr txBox="1"/>
          <p:nvPr/>
        </p:nvSpPr>
        <p:spPr>
          <a:xfrm>
            <a:off x="962442" y="548640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道中の邪魔してくる敵は倒して先に進む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07DD89-1B44-42A2-AC0C-3B175D38CE2C}"/>
              </a:ext>
            </a:extLst>
          </p:cNvPr>
          <p:cNvSpPr txBox="1"/>
          <p:nvPr/>
        </p:nvSpPr>
        <p:spPr>
          <a:xfrm>
            <a:off x="7657835" y="553256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ゴール前に存在するボスを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倒して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脱出する！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38F04F8-5522-42BF-A61E-59E4ACA5D891}"/>
              </a:ext>
            </a:extLst>
          </p:cNvPr>
          <p:cNvSpPr/>
          <p:nvPr/>
        </p:nvSpPr>
        <p:spPr>
          <a:xfrm>
            <a:off x="4370855" y="14512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1911DBEE-0827-4260-BFD9-3FEB1C9007D8}"/>
              </a:ext>
            </a:extLst>
          </p:cNvPr>
          <p:cNvSpPr/>
          <p:nvPr/>
        </p:nvSpPr>
        <p:spPr>
          <a:xfrm rot="8131577">
            <a:off x="4572000" y="33639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591E5C79-A2AA-49D5-B6AC-8A66E26E8FED}"/>
              </a:ext>
            </a:extLst>
          </p:cNvPr>
          <p:cNvSpPr/>
          <p:nvPr/>
        </p:nvSpPr>
        <p:spPr>
          <a:xfrm rot="16200000">
            <a:off x="6568024" y="4738667"/>
            <a:ext cx="484632" cy="1177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5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5462B8-798F-4B52-9521-E2CD43EB4022}"/>
              </a:ext>
            </a:extLst>
          </p:cNvPr>
          <p:cNvSpPr txBox="1"/>
          <p:nvPr/>
        </p:nvSpPr>
        <p:spPr>
          <a:xfrm>
            <a:off x="67113" y="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自身の動きから繋がるパルクールは複数！！！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95643B-8131-4926-9101-5E615BB37455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BE17ED-60F9-4767-8C81-18A7355D3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t="5188" r="40394" b="68342"/>
          <a:stretch/>
        </p:blipFill>
        <p:spPr>
          <a:xfrm>
            <a:off x="6387123" y="751524"/>
            <a:ext cx="2174113" cy="1887628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153C74-F19B-4EA1-9CAD-8B37B157C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t="22560"/>
          <a:stretch/>
        </p:blipFill>
        <p:spPr>
          <a:xfrm>
            <a:off x="657016" y="4347273"/>
            <a:ext cx="3033879" cy="13221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スマブラSP】壁ジャンプのやり方と使えるキャラ【スマブラスイッチ】｜ゲームエイト">
            <a:extLst>
              <a:ext uri="{FF2B5EF4-FFF2-40B4-BE49-F238E27FC236}">
                <a16:creationId xmlns:a16="http://schemas.microsoft.com/office/drawing/2014/main" id="{460011C1-0121-44DF-AC5B-D91EDF913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2" r="22331"/>
          <a:stretch/>
        </p:blipFill>
        <p:spPr bwMode="auto">
          <a:xfrm>
            <a:off x="9088968" y="751524"/>
            <a:ext cx="1874886" cy="190969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D05339-BD65-4B4E-A88F-6B5135759F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12854" r="16399" b="31487"/>
          <a:stretch/>
        </p:blipFill>
        <p:spPr>
          <a:xfrm flipH="1">
            <a:off x="245443" y="707591"/>
            <a:ext cx="2174113" cy="270003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28B694-8521-4457-AFA3-E028AECA3D61}"/>
              </a:ext>
            </a:extLst>
          </p:cNvPr>
          <p:cNvSpPr txBox="1"/>
          <p:nvPr/>
        </p:nvSpPr>
        <p:spPr>
          <a:xfrm>
            <a:off x="245443" y="3657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基本の動きはジャンプとスライディング！！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D2DE63-AAC7-40A1-9CFA-34E5B8D86899}"/>
              </a:ext>
            </a:extLst>
          </p:cNvPr>
          <p:cNvSpPr/>
          <p:nvPr/>
        </p:nvSpPr>
        <p:spPr>
          <a:xfrm>
            <a:off x="2149433" y="3085056"/>
            <a:ext cx="2776756" cy="523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364221-C3E3-421B-B224-5FA8A31A81C5}"/>
              </a:ext>
            </a:extLst>
          </p:cNvPr>
          <p:cNvSpPr txBox="1"/>
          <p:nvPr/>
        </p:nvSpPr>
        <p:spPr>
          <a:xfrm>
            <a:off x="9066922" y="281207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壁キックで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より高いところへ！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48C733-A7C3-492B-B10A-E180399562BC}"/>
              </a:ext>
            </a:extLst>
          </p:cNvPr>
          <p:cNvSpPr txBox="1"/>
          <p:nvPr/>
        </p:nvSpPr>
        <p:spPr>
          <a:xfrm>
            <a:off x="5881435" y="279001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壁走りで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地面のないところも進もう！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06C1EF-80F4-4DC9-99B5-6D32D1186E06}"/>
              </a:ext>
            </a:extLst>
          </p:cNvPr>
          <p:cNvSpPr txBox="1"/>
          <p:nvPr/>
        </p:nvSpPr>
        <p:spPr>
          <a:xfrm>
            <a:off x="2419556" y="307252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走るだけでは進めない</a:t>
            </a:r>
            <a:endParaRPr kumimoji="1"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段差を乗り越えろ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AFED66-FE6C-4D84-84B8-877A636B2475}"/>
              </a:ext>
            </a:extLst>
          </p:cNvPr>
          <p:cNvSpPr txBox="1"/>
          <p:nvPr/>
        </p:nvSpPr>
        <p:spPr>
          <a:xfrm>
            <a:off x="812043" y="578508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勢いをつけて低い場所も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潜り抜けろ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!!!!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67EBC83-00B7-4867-8DE6-33CC29046206}"/>
              </a:ext>
            </a:extLst>
          </p:cNvPr>
          <p:cNvSpPr txBox="1"/>
          <p:nvPr/>
        </p:nvSpPr>
        <p:spPr>
          <a:xfrm>
            <a:off x="6649344" y="5848995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移動＋アクションで全てを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止まることなく駆け抜けろ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7CAD993-2FCA-4F01-A3FC-60F4A2FBE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76" y="3788094"/>
            <a:ext cx="2731135" cy="1804499"/>
          </a:xfrm>
          <a:prstGeom prst="rect">
            <a:avLst/>
          </a:prstGeom>
          <a:effectLst>
            <a:glow rad="101600">
              <a:schemeClr val="accent4">
                <a:lumMod val="20000"/>
                <a:lumOff val="8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34AE4C3-4032-4C7D-8F15-7E0678571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36" y="3541567"/>
            <a:ext cx="2366568" cy="2051026"/>
          </a:xfrm>
          <a:prstGeom prst="rect">
            <a:avLst/>
          </a:prstGeom>
          <a:effectLst>
            <a:glow rad="114300">
              <a:srgbClr val="A3D3FF">
                <a:alpha val="57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006AF2-3B02-4C78-986D-9901B0E5A178}"/>
              </a:ext>
            </a:extLst>
          </p:cNvPr>
          <p:cNvSpPr txBox="1"/>
          <p:nvPr/>
        </p:nvSpPr>
        <p:spPr>
          <a:xfrm>
            <a:off x="3949568" y="2635772"/>
            <a:ext cx="20313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ジャンプから派生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06876980-39E2-4A88-A48B-51EF8990AF0B}"/>
              </a:ext>
            </a:extLst>
          </p:cNvPr>
          <p:cNvSpPr/>
          <p:nvPr/>
        </p:nvSpPr>
        <p:spPr>
          <a:xfrm>
            <a:off x="3667707" y="1225833"/>
            <a:ext cx="2428293" cy="1271648"/>
          </a:xfrm>
          <a:prstGeom prst="rightArrow">
            <a:avLst>
              <a:gd name="adj1" fmla="val 32848"/>
              <a:gd name="adj2" fmla="val 4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4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3E380E-7FFC-4144-AF51-B1F2AFD6BC53}"/>
              </a:ext>
            </a:extLst>
          </p:cNvPr>
          <p:cNvSpPr txBox="1"/>
          <p:nvPr/>
        </p:nvSpPr>
        <p:spPr>
          <a:xfrm>
            <a:off x="228600" y="171450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アンドロイド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</a:t>
            </a:r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道中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に存在する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A76FD2-32D4-41F7-99B6-9D24CCC3270B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A1C075-14B3-4085-968B-8A8F0220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421" y="1531958"/>
            <a:ext cx="2447637" cy="326351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5080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CE915A-FD5E-4CA9-8942-038F19DE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4" y="1834911"/>
            <a:ext cx="1424121" cy="2136181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E752AC-FD94-4110-ACD9-2997F70C5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52" y="1834915"/>
            <a:ext cx="1121096" cy="1943234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E4E878-8CF0-4A6D-BEBD-F8FCCB3A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34917"/>
            <a:ext cx="1121095" cy="1943231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CFC91-2451-4125-BE8D-2E8976E1B9D9}"/>
              </a:ext>
            </a:extLst>
          </p:cNvPr>
          <p:cNvSpPr txBox="1"/>
          <p:nvPr/>
        </p:nvSpPr>
        <p:spPr>
          <a:xfrm>
            <a:off x="6507345" y="29456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数種類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7BC52B-9A74-41A4-9CE0-1FDEF59C97AE}"/>
              </a:ext>
            </a:extLst>
          </p:cNvPr>
          <p:cNvSpPr txBox="1"/>
          <p:nvPr/>
        </p:nvSpPr>
        <p:spPr>
          <a:xfrm>
            <a:off x="380177" y="41277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体術を使う近距離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拳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や足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3D62A2-6130-476F-B31D-9CDBC1CFADB9}"/>
              </a:ext>
            </a:extLst>
          </p:cNvPr>
          <p:cNvSpPr txBox="1"/>
          <p:nvPr/>
        </p:nvSpPr>
        <p:spPr>
          <a:xfrm>
            <a:off x="5183905" y="41277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武器を持って中距離で戦う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銃などで距離を取って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盾を持つ少年ロボットのイラスト素材 [FYI01772695] | ストックフォトのamanaimages PLUS">
            <a:extLst>
              <a:ext uri="{FF2B5EF4-FFF2-40B4-BE49-F238E27FC236}">
                <a16:creationId xmlns:a16="http://schemas.microsoft.com/office/drawing/2014/main" id="{D02F1758-1177-463A-8B42-2AFA04E52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136" y="1834911"/>
            <a:ext cx="1602136" cy="213618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ED10A9-AEB8-4B73-968C-B7FE69DFA776}"/>
              </a:ext>
            </a:extLst>
          </p:cNvPr>
          <p:cNvSpPr txBox="1"/>
          <p:nvPr/>
        </p:nvSpPr>
        <p:spPr>
          <a:xfrm>
            <a:off x="2742717" y="4127756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攻撃を防いでくる近距離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シールドを持っている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ECD3AEE-FD57-4ACD-8687-D63E3E30FCF0}"/>
              </a:ext>
            </a:extLst>
          </p:cNvPr>
          <p:cNvSpPr/>
          <p:nvPr/>
        </p:nvSpPr>
        <p:spPr>
          <a:xfrm>
            <a:off x="7756213" y="2430107"/>
            <a:ext cx="978408" cy="167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5C4130-2715-45E0-AD7B-A9873077752C}"/>
              </a:ext>
            </a:extLst>
          </p:cNvPr>
          <p:cNvSpPr txBox="1"/>
          <p:nvPr/>
        </p:nvSpPr>
        <p:spPr>
          <a:xfrm>
            <a:off x="8616375" y="4826185"/>
            <a:ext cx="33137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最後まで行くと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ボス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がいる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今までの経験を生かして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倒し脱出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しよう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E64342-0B98-4171-8B12-146847F4D20D}"/>
              </a:ext>
            </a:extLst>
          </p:cNvPr>
          <p:cNvSpPr txBox="1"/>
          <p:nvPr/>
        </p:nvSpPr>
        <p:spPr>
          <a:xfrm>
            <a:off x="778236" y="5089833"/>
            <a:ext cx="6370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それぞれに合った戦い方で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相手を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して</a:t>
            </a:r>
            <a:r>
              <a:rPr kumimoji="1" lang="ja-JP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倒して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先に進もう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7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6DC18B-FA55-4419-A26C-0E418B59A4CD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79A065-2D32-488C-874F-65E3E9A1EE83}"/>
              </a:ext>
            </a:extLst>
          </p:cNvPr>
          <p:cNvSpPr txBox="1"/>
          <p:nvPr/>
        </p:nvSpPr>
        <p:spPr>
          <a:xfrm>
            <a:off x="0" y="30599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戦いにもパルクールを掛け合わせてダイナミックに！！！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F3E66A-AE40-4684-9A21-4D5B71621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7" t="38981" b="-1"/>
          <a:stretch/>
        </p:blipFill>
        <p:spPr>
          <a:xfrm>
            <a:off x="861774" y="4109635"/>
            <a:ext cx="2909373" cy="17066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27D15F-97C7-4869-A7C3-C5582536D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1" r="4295" b="15918"/>
          <a:stretch/>
        </p:blipFill>
        <p:spPr>
          <a:xfrm>
            <a:off x="7200511" y="640017"/>
            <a:ext cx="2529952" cy="13879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B220F7-E6A8-4E14-9D45-940A3B11CB03}"/>
              </a:ext>
            </a:extLst>
          </p:cNvPr>
          <p:cNvSpPr txBox="1"/>
          <p:nvPr/>
        </p:nvSpPr>
        <p:spPr>
          <a:xfrm>
            <a:off x="7449824" y="21006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壁キックから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格闘技・キックのシルエット | 無料のAi・PNG白黒シルエットイラスト">
            <a:extLst>
              <a:ext uri="{FF2B5EF4-FFF2-40B4-BE49-F238E27FC236}">
                <a16:creationId xmlns:a16="http://schemas.microsoft.com/office/drawing/2014/main" id="{AE90F2B2-6BED-4979-AD6C-34D11F49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040" y="1177814"/>
            <a:ext cx="1981346" cy="198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B54D26B-3C72-437B-934E-F245E286E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7" y="924233"/>
            <a:ext cx="1307317" cy="22660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429D9A-D972-41CD-88F8-50CF59F6BE65}"/>
              </a:ext>
            </a:extLst>
          </p:cNvPr>
          <p:cNvSpPr txBox="1"/>
          <p:nvPr/>
        </p:nvSpPr>
        <p:spPr>
          <a:xfrm>
            <a:off x="2111005" y="5140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3A1041-040F-43E1-9C5F-0A558F645ED8}"/>
              </a:ext>
            </a:extLst>
          </p:cNvPr>
          <p:cNvSpPr txBox="1"/>
          <p:nvPr/>
        </p:nvSpPr>
        <p:spPr>
          <a:xfrm>
            <a:off x="-59266" y="3133976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そのまま直接攻撃すると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キマってない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のであまり効かない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脱出までに時間がかかってしまう！</a:t>
            </a:r>
            <a:r>
              <a:rPr kumimoji="1"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390B7-75FE-4DC3-A441-869224707F03}"/>
              </a:ext>
            </a:extLst>
          </p:cNvPr>
          <p:cNvSpPr txBox="1"/>
          <p:nvPr/>
        </p:nvSpPr>
        <p:spPr>
          <a:xfrm>
            <a:off x="3573035" y="275129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パルクールの動きと組み合わせて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カッコよく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キメ</a:t>
            </a:r>
            <a:r>
              <a:rPr lang="ja-JP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攻撃！！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73A2FD7-996E-44E3-99E4-60FB0D10A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4861" flipH="1">
            <a:off x="9991806" y="882103"/>
            <a:ext cx="1789370" cy="147817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006DCD-8E42-4136-AD05-C0CB6EB0C8C4}"/>
              </a:ext>
            </a:extLst>
          </p:cNvPr>
          <p:cNvSpPr txBox="1"/>
          <p:nvPr/>
        </p:nvSpPr>
        <p:spPr>
          <a:xfrm>
            <a:off x="138670" y="5882332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相手の攻撃をうまく合わせてギリギリで</a:t>
            </a:r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回避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ゾーンに入って自分以外がスローになる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すべての攻撃が</a:t>
            </a:r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キマ</a:t>
            </a:r>
            <a:r>
              <a:rPr kumimoji="1" lang="ja-JP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る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！！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C136130-647B-4E03-AE72-4B07C594C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794" y="2144134"/>
            <a:ext cx="1183565" cy="205151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C1F1651-385D-4425-BF56-48F6C5E5B1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62"/>
          <a:stretch/>
        </p:blipFill>
        <p:spPr>
          <a:xfrm rot="10800000">
            <a:off x="10708541" y="1557736"/>
            <a:ext cx="807648" cy="1041642"/>
          </a:xfrm>
          <a:prstGeom prst="rect">
            <a:avLst/>
          </a:prstGeom>
          <a:effectLst>
            <a:glow rad="63500">
              <a:schemeClr val="accent2">
                <a:satMod val="175000"/>
                <a:alpha val="9000"/>
              </a:schemeClr>
            </a:glow>
            <a:softEdge rad="0"/>
          </a:effec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61FC11-9672-4DE1-A004-D17B7E005BB9}"/>
              </a:ext>
            </a:extLst>
          </p:cNvPr>
          <p:cNvSpPr txBox="1"/>
          <p:nvPr/>
        </p:nvSpPr>
        <p:spPr>
          <a:xfrm>
            <a:off x="8532599" y="264677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6350">
                  <a:solidFill>
                    <a:schemeClr val="bg2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敵を足場に上から</a:t>
            </a:r>
            <a:endParaRPr kumimoji="1" lang="ja-JP" altLang="en-US" sz="2400" b="1" dirty="0">
              <a:ln w="6350">
                <a:solidFill>
                  <a:schemeClr val="bg2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5947DB95-8FAB-4878-BF41-BB05414A7713}"/>
              </a:ext>
            </a:extLst>
          </p:cNvPr>
          <p:cNvSpPr/>
          <p:nvPr/>
        </p:nvSpPr>
        <p:spPr>
          <a:xfrm>
            <a:off x="3976747" y="1621191"/>
            <a:ext cx="2839728" cy="97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DCDC676-E095-4500-B214-BB9657FCC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881">
            <a:off x="7800551" y="3454525"/>
            <a:ext cx="2247709" cy="143603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D4CF0BD-60BD-4894-86A7-11B3A67BB9C1}"/>
              </a:ext>
            </a:extLst>
          </p:cNvPr>
          <p:cNvSpPr/>
          <p:nvPr/>
        </p:nvSpPr>
        <p:spPr>
          <a:xfrm>
            <a:off x="6331241" y="3869514"/>
            <a:ext cx="3335792" cy="15959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59E5554-0AA8-4C80-B240-AF0EE3B9B5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62" y="3812156"/>
            <a:ext cx="1000883" cy="173486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7A7B69-340B-4919-AE6E-6A5CFF8BC774}"/>
              </a:ext>
            </a:extLst>
          </p:cNvPr>
          <p:cNvSpPr txBox="1"/>
          <p:nvPr/>
        </p:nvSpPr>
        <p:spPr>
          <a:xfrm>
            <a:off x="7337987" y="31533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勢いを乗せて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5F8908-FED6-44C7-AF3C-48C1425D40AF}"/>
              </a:ext>
            </a:extLst>
          </p:cNvPr>
          <p:cNvSpPr txBox="1"/>
          <p:nvPr/>
        </p:nvSpPr>
        <p:spPr>
          <a:xfrm>
            <a:off x="6138881" y="5734918"/>
            <a:ext cx="5878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マップの地形は全て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自身の武器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になる！！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相手の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生かすか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生かすかは自分次第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全てを生かして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スタイリッシュに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キメ</a:t>
            </a:r>
            <a:r>
              <a:rPr lang="ja-JP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倒せ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！！！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63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11A4B8-D6C5-4AAA-8B23-268B53F2DB3E}"/>
              </a:ext>
            </a:extLst>
          </p:cNvPr>
          <p:cNvSpPr txBox="1"/>
          <p:nvPr/>
        </p:nvSpPr>
        <p:spPr>
          <a:xfrm>
            <a:off x="3951823" y="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アピールポイント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E5A353-FFCD-4DC5-98D6-2E6758E4FDD3}"/>
              </a:ext>
            </a:extLst>
          </p:cNvPr>
          <p:cNvSpPr txBox="1"/>
          <p:nvPr/>
        </p:nvSpPr>
        <p:spPr>
          <a:xfrm>
            <a:off x="1899977" y="1077664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パルクールでキメ</a:t>
            </a:r>
            <a:r>
              <a:rPr kumimoji="1" lang="ja-JP" alt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</a:t>
            </a: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先へ進む疾走感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5863DD-90AE-4E40-8410-BE4062DA2E3D}"/>
              </a:ext>
            </a:extLst>
          </p:cNvPr>
          <p:cNvSpPr txBox="1"/>
          <p:nvPr/>
        </p:nvSpPr>
        <p:spPr>
          <a:xfrm>
            <a:off x="1643495" y="2792164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動きから繋がって敵を攻撃する爽快感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609EA1-6467-4D72-8C3B-06EF1682DE62}"/>
              </a:ext>
            </a:extLst>
          </p:cNvPr>
          <p:cNvSpPr txBox="1"/>
          <p:nvPr/>
        </p:nvSpPr>
        <p:spPr>
          <a:xfrm>
            <a:off x="1899976" y="4506664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考えるより先に動くダイナミックさ</a:t>
            </a:r>
            <a:endParaRPr kumimoji="1" lang="ja-JP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A9629F-E881-45A4-9425-B3A58B100994}"/>
              </a:ext>
            </a:extLst>
          </p:cNvPr>
          <p:cNvSpPr txBox="1"/>
          <p:nvPr/>
        </p:nvSpPr>
        <p:spPr>
          <a:xfrm>
            <a:off x="67113" y="63924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７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6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385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20</cp:revision>
  <dcterms:created xsi:type="dcterms:W3CDTF">2024-01-11T02:15:43Z</dcterms:created>
  <dcterms:modified xsi:type="dcterms:W3CDTF">2024-01-12T01:28:59Z</dcterms:modified>
</cp:coreProperties>
</file>