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24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CE93-DD64-4005-A923-C95EAF5CCF11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9DF8-C8F7-4E09-8563-519E4D7B2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111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CE93-DD64-4005-A923-C95EAF5CCF11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9DF8-C8F7-4E09-8563-519E4D7B2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13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CE93-DD64-4005-A923-C95EAF5CCF11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9DF8-C8F7-4E09-8563-519E4D7B2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07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CE93-DD64-4005-A923-C95EAF5CCF11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9DF8-C8F7-4E09-8563-519E4D7B2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00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CE93-DD64-4005-A923-C95EAF5CCF11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9DF8-C8F7-4E09-8563-519E4D7B2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18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CE93-DD64-4005-A923-C95EAF5CCF11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9DF8-C8F7-4E09-8563-519E4D7B2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273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CE93-DD64-4005-A923-C95EAF5CCF11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9DF8-C8F7-4E09-8563-519E4D7B2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84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CE93-DD64-4005-A923-C95EAF5CCF11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9DF8-C8F7-4E09-8563-519E4D7B2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19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CE93-DD64-4005-A923-C95EAF5CCF11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9DF8-C8F7-4E09-8563-519E4D7B2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07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CE93-DD64-4005-A923-C95EAF5CCF11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9DF8-C8F7-4E09-8563-519E4D7B2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951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CE93-DD64-4005-A923-C95EAF5CCF11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9DF8-C8F7-4E09-8563-519E4D7B2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357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CCE93-DD64-4005-A923-C95EAF5CCF11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29DF8-C8F7-4E09-8563-519E4D7B2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69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bg1"/>
            </a:gs>
            <a:gs pos="0">
              <a:schemeClr val="bg1">
                <a:lumMod val="85000"/>
              </a:schemeClr>
            </a:gs>
            <a:gs pos="58000">
              <a:schemeClr val="bg2">
                <a:lumMod val="90000"/>
              </a:schemeClr>
            </a:gs>
            <a:gs pos="85000">
              <a:schemeClr val="accent2">
                <a:lumMod val="20000"/>
                <a:lumOff val="8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>
            <a:extLst>
              <a:ext uri="{FF2B5EF4-FFF2-40B4-BE49-F238E27FC236}">
                <a16:creationId xmlns:a16="http://schemas.microsoft.com/office/drawing/2014/main" id="{A58E0868-5531-49FF-ABF0-D7CD65177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330" y="4088254"/>
            <a:ext cx="1492534" cy="19900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accent6">
                <a:lumMod val="75000"/>
              </a:schemeClr>
            </a:solidFill>
          </a:ln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52C6BE1F-DBF7-4406-AEC8-2E0D78184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569" y="4369246"/>
            <a:ext cx="1081582" cy="1622373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60F25E99-EB72-4379-9575-AAAC766BF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67" y="4347255"/>
            <a:ext cx="950804" cy="1648061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CE3DCA6-6B30-46EA-BA60-E53D2D52C89D}"/>
              </a:ext>
            </a:extLst>
          </p:cNvPr>
          <p:cNvSpPr txBox="1"/>
          <p:nvPr/>
        </p:nvSpPr>
        <p:spPr>
          <a:xfrm>
            <a:off x="1490007" y="0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ワンシート企画書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3DEBF8C-D90E-4683-AA96-9EF3C9434B41}"/>
              </a:ext>
            </a:extLst>
          </p:cNvPr>
          <p:cNvSpPr txBox="1"/>
          <p:nvPr/>
        </p:nvSpPr>
        <p:spPr>
          <a:xfrm>
            <a:off x="259700" y="644675"/>
            <a:ext cx="6338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3D×</a:t>
            </a:r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パルクール</a:t>
            </a:r>
            <a:r>
              <a:rPr kumimoji="1" lang="en-US" altLang="ja-JP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バトル</a:t>
            </a:r>
            <a:r>
              <a:rPr kumimoji="1" lang="en-US" altLang="ja-JP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アクション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9D6C0CC-20E8-4265-B3F3-B6D311AC0932}"/>
              </a:ext>
            </a:extLst>
          </p:cNvPr>
          <p:cNvSpPr txBox="1"/>
          <p:nvPr/>
        </p:nvSpPr>
        <p:spPr>
          <a:xfrm>
            <a:off x="2462245" y="1099734"/>
            <a:ext cx="439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ターゲット層 アクション好きな</a:t>
            </a:r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代男性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EB57700-0965-4025-9EE1-D7BA4A9C8427}"/>
              </a:ext>
            </a:extLst>
          </p:cNvPr>
          <p:cNvSpPr txBox="1"/>
          <p:nvPr/>
        </p:nvSpPr>
        <p:spPr>
          <a:xfrm>
            <a:off x="300451" y="8502055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タイミングよく</a:t>
            </a:r>
            <a:r>
              <a:rPr kumimoji="1" lang="ja-JP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回避</a:t>
            </a:r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して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自分以外がスローに！！！！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939F3EE-E8DB-47DA-AD1C-7B5D5A5532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9" t="5188" r="40394" b="68342"/>
          <a:stretch/>
        </p:blipFill>
        <p:spPr>
          <a:xfrm>
            <a:off x="300451" y="2083580"/>
            <a:ext cx="1684739" cy="146273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938EE1A-0A26-4167-A4EB-BA18503CDBD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87" t="38981" b="-1"/>
          <a:stretch/>
        </p:blipFill>
        <p:spPr>
          <a:xfrm>
            <a:off x="300451" y="6795413"/>
            <a:ext cx="2909373" cy="170664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83480F5-E9FB-429C-AA04-15FB063CE961}"/>
              </a:ext>
            </a:extLst>
          </p:cNvPr>
          <p:cNvSpPr txBox="1"/>
          <p:nvPr/>
        </p:nvSpPr>
        <p:spPr>
          <a:xfrm>
            <a:off x="776725" y="3584666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道中はパルクールでカッコよく</a:t>
            </a:r>
            <a:endParaRPr kumimoji="1"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障害物を避けて</a:t>
            </a:r>
            <a:r>
              <a:rPr kumimoji="1" lang="ja-JP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先に進め</a:t>
            </a:r>
            <a:r>
              <a:rPr kumimoji="1" lang="en-US" altLang="ja-JP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!!!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2A219B9-50FE-41DC-8332-28C41EB01271}"/>
              </a:ext>
            </a:extLst>
          </p:cNvPr>
          <p:cNvSpPr txBox="1"/>
          <p:nvPr/>
        </p:nvSpPr>
        <p:spPr>
          <a:xfrm>
            <a:off x="3709829" y="8524595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壁も使って上から</a:t>
            </a:r>
            <a:r>
              <a:rPr kumimoji="1" lang="ja-JP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攻撃</a:t>
            </a:r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して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カッコよくキメ</a:t>
            </a:r>
            <a:r>
              <a:rPr kumimoji="1" lang="ja-JP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ろ</a:t>
            </a:r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！！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A668E69-D400-4C03-9C62-42730C45318F}"/>
              </a:ext>
            </a:extLst>
          </p:cNvPr>
          <p:cNvSpPr txBox="1"/>
          <p:nvPr/>
        </p:nvSpPr>
        <p:spPr>
          <a:xfrm>
            <a:off x="521408" y="1630088"/>
            <a:ext cx="5921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時間内にボスを</a:t>
            </a:r>
            <a:r>
              <a:rPr kumimoji="1" lang="ja-JP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倒して</a:t>
            </a:r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脱出しよう</a:t>
            </a:r>
            <a:r>
              <a:rPr kumimoji="1" lang="en-US" altLang="ja-JP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!!!</a:t>
            </a:r>
            <a:endParaRPr kumimoji="1" lang="ja-JP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51B8F305-E1F4-4383-AD1A-A6E58E32CE1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1"/>
          <a:stretch/>
        </p:blipFill>
        <p:spPr>
          <a:xfrm>
            <a:off x="2284742" y="2506732"/>
            <a:ext cx="1928669" cy="108538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スマブラSP】壁ジャンプのやり方と使えるキャラ【スマブラスイッチ】｜ゲームエイト">
            <a:extLst>
              <a:ext uri="{FF2B5EF4-FFF2-40B4-BE49-F238E27FC236}">
                <a16:creationId xmlns:a16="http://schemas.microsoft.com/office/drawing/2014/main" id="{8D058CCC-A1F9-4C54-BA02-E85792F969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2" r="22331"/>
          <a:stretch/>
        </p:blipFill>
        <p:spPr bwMode="auto">
          <a:xfrm>
            <a:off x="4633075" y="2137721"/>
            <a:ext cx="1469834" cy="149712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EA5DBDA-5432-4B7E-98EE-1B1A130AF5B4}"/>
              </a:ext>
            </a:extLst>
          </p:cNvPr>
          <p:cNvSpPr txBox="1"/>
          <p:nvPr/>
        </p:nvSpPr>
        <p:spPr>
          <a:xfrm>
            <a:off x="446937" y="6088565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敵までたどり着いたら</a:t>
            </a:r>
            <a:endParaRPr kumimoji="1"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戦闘</a:t>
            </a:r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開始</a:t>
            </a:r>
            <a:r>
              <a:rPr kumimoji="1" lang="en-US" altLang="ja-JP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!!!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7D90B46-9D68-402A-AB35-A879A1BC7091}"/>
              </a:ext>
            </a:extLst>
          </p:cNvPr>
          <p:cNvSpPr txBox="1"/>
          <p:nvPr/>
        </p:nvSpPr>
        <p:spPr>
          <a:xfrm>
            <a:off x="3993256" y="6102849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最後には</a:t>
            </a:r>
            <a:r>
              <a:rPr kumimoji="1" lang="ja-JP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目標のボス</a:t>
            </a:r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が</a:t>
            </a:r>
            <a:endParaRPr kumimoji="1"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待ち受ける</a:t>
            </a:r>
            <a:r>
              <a:rPr kumimoji="1" lang="en-US" altLang="ja-JP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!!!!</a:t>
            </a:r>
            <a:endParaRPr kumimoji="1" lang="ja-JP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D935D208-59ED-4F0A-9AFA-FAC55BED7497}"/>
              </a:ext>
            </a:extLst>
          </p:cNvPr>
          <p:cNvSpPr/>
          <p:nvPr/>
        </p:nvSpPr>
        <p:spPr>
          <a:xfrm>
            <a:off x="3209824" y="4752714"/>
            <a:ext cx="978408" cy="1144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0E0232FE-E892-4538-B061-D0B8FC78BD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89"/>
          <a:stretch/>
        </p:blipFill>
        <p:spPr>
          <a:xfrm>
            <a:off x="5554888" y="4040322"/>
            <a:ext cx="1176373" cy="205002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3D6DBDF-7B77-44C6-B4AC-CEF488574E35}"/>
              </a:ext>
            </a:extLst>
          </p:cNvPr>
          <p:cNvSpPr txBox="1"/>
          <p:nvPr/>
        </p:nvSpPr>
        <p:spPr>
          <a:xfrm>
            <a:off x="315839" y="9101842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パルクールから繋げないと</a:t>
            </a:r>
            <a:r>
              <a:rPr kumimoji="1" lang="ja-JP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攻撃</a:t>
            </a:r>
            <a:r>
              <a:rPr kumimoji="1"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にならない。</a:t>
            </a:r>
            <a:endParaRPr kumimoji="1" lang="en-US" altLang="ja-JP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常に動いて</a:t>
            </a:r>
            <a:r>
              <a:rPr kumimoji="1"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勝機をつかもう</a:t>
            </a:r>
            <a:r>
              <a:rPr kumimoji="1" lang="en-US" altLang="ja-JP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!!!!</a:t>
            </a:r>
            <a:endParaRPr kumimoji="1" lang="ja-JP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64CCEED6-55F9-442C-AAD5-735EFBFA70B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1" r="4295" b="15918"/>
          <a:stretch/>
        </p:blipFill>
        <p:spPr>
          <a:xfrm>
            <a:off x="3709829" y="6826863"/>
            <a:ext cx="3053554" cy="167519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98746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91</Words>
  <Application>Microsoft Office PowerPoint</Application>
  <PresentationFormat>A4 210 x 297 mm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9</cp:revision>
  <dcterms:created xsi:type="dcterms:W3CDTF">2024-01-11T00:48:01Z</dcterms:created>
  <dcterms:modified xsi:type="dcterms:W3CDTF">2024-01-11T07:34:31Z</dcterms:modified>
</cp:coreProperties>
</file>