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6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80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2D60-CA80-7BE6-B9BF-21525BFF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2C9186-6568-C3FF-C734-DFE96A16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B3CC8-8F20-4744-E679-C9612F4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986E8-BCFA-117C-31CE-28DCDFF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B92D4-1B8D-0588-A43A-A3A538EA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C4F89-39F0-46C2-B325-BE8CF61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5BC19-98F2-1B2E-83D6-A4C6F688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5FB49-412E-8D4E-892C-6353524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651F7-E40B-576C-AAC8-0EBA0CC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B960-E0F9-8696-CFC7-9347B74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909A0-6C2D-A7A0-1B85-475BCC58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2786B2-A976-3CC3-7590-24528234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CDC9D-7565-1D81-A8B1-CDBE5BD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BE52D-6DD1-C327-40AC-E01CFD70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66D46-394E-BCFB-1383-077B184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FF9F8-7D74-E9DF-FED4-ADA604F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E6AC1-945B-6E97-D631-0325FDD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7BB5D-7063-B6D6-0B94-1353E54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9D896-2A4B-0B78-C068-E37CEFC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39499-6D1B-828A-E771-015CDC6C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9578-285D-9B45-3A16-03A2CD9B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AD5BD-1CE4-E02E-9082-4F5B1256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4AC4EE-81BC-4D7A-BA68-9406811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51E8C-54A6-0827-0B6F-694FBC51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92E9-1261-A7F5-9672-3888E9B7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BA1E-BE4F-DB02-84C1-0638945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FC76-04CA-3C12-DFFA-5EA5F4DB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E70BA1-4661-C9B6-14B2-0989D221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BD0D9-90A8-1AF1-9EB3-C84FE2D2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D3567-ABFB-646E-63F3-EA917AD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03A525-1C2C-1E99-1477-CF2DC96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C09B-7B84-4D4F-A43E-5408B250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6F7AF-D1ED-4045-E97E-B6A4F239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F9FB60-EA6E-8787-C853-539AE3BF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8F114-793E-BBFC-71E3-2511953D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8F51BD-C9D2-4F7C-9A7C-3931E40B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17547C-AF93-8712-CBF9-ECECA066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7CF20-B7A5-B71B-29E1-68C8484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EF515C-DBEB-CAEC-DDFE-6A1F0F8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B8C9A-546D-9175-3852-43BD0BD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9A93D-3679-86C4-B4FA-1E12F073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AD3993-9CE7-58F6-4458-DC94C71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FBE53-363C-D656-04CE-61C08CA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A9334F-0423-4E0C-5313-9EF486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B03A25-258C-12DD-9E5C-DF52734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0F1B6-DCA0-34EF-B8C0-466B873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ECC77-1C86-C341-494D-C933C4E2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DA538-5D6D-8F88-F4D7-64FC8CD9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41BDE-F54F-1D01-2C72-3220FEB0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606DE-705F-1B01-E144-902AD42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9F291-D74C-4D0C-515A-0C20447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A5D60-017F-2AC9-0D97-DF97021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61A86-87A6-A7A0-F0A7-C9F2DAE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CFC7F3-1E0F-99DB-6297-62A38978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24D13-392D-4285-74CF-654098A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AA23E-7709-F629-B385-A61D6F6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6642E-A3B8-7C13-526A-34C6289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062B0-7917-CEC5-AAC9-E6FB621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D2254-531F-B350-1EB2-8D97F10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A2B1A-BB17-4083-1226-7F6C1515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F486-46E5-CAA3-CC70-7311CB126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3F0CB-2965-4B73-9552-621131830563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A3627-5720-B238-F9FA-1CE8AD36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46D12-4C5C-91F2-52FF-982926E8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2B9A2F-2466-450B-FE11-5C8F41EA9ABC}"/>
              </a:ext>
            </a:extLst>
          </p:cNvPr>
          <p:cNvSpPr txBox="1"/>
          <p:nvPr/>
        </p:nvSpPr>
        <p:spPr>
          <a:xfrm>
            <a:off x="3087002" y="1490008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カットビ！宅配くん</a:t>
            </a:r>
            <a:endParaRPr kumimoji="1" lang="en-US" altLang="ja-JP" sz="6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精神的続編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11D7DD-E1C2-A21F-1648-BEB46D08D6CA}"/>
              </a:ext>
            </a:extLst>
          </p:cNvPr>
          <p:cNvSpPr txBox="1"/>
          <p:nvPr/>
        </p:nvSpPr>
        <p:spPr>
          <a:xfrm>
            <a:off x="4976141" y="4479411"/>
            <a:ext cx="223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ジャンル：レース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ターゲット：章先生</a:t>
            </a:r>
          </a:p>
        </p:txBody>
      </p:sp>
    </p:spTree>
    <p:extLst>
      <p:ext uri="{BB962C8B-B14F-4D97-AF65-F5344CB8AC3E}">
        <p14:creationId xmlns:p14="http://schemas.microsoft.com/office/powerpoint/2010/main" val="37811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99639-D040-F59C-40A2-7A658A436F54}"/>
              </a:ext>
            </a:extLst>
          </p:cNvPr>
          <p:cNvSpPr txBox="1"/>
          <p:nvPr/>
        </p:nvSpPr>
        <p:spPr>
          <a:xfrm>
            <a:off x="366340" y="180000"/>
            <a:ext cx="1633781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FDC195-1929-C0A8-BB48-97FE2DE539DA}"/>
              </a:ext>
            </a:extLst>
          </p:cNvPr>
          <p:cNvSpPr txBox="1"/>
          <p:nvPr/>
        </p:nvSpPr>
        <p:spPr>
          <a:xfrm>
            <a:off x="627791" y="1536174"/>
            <a:ext cx="109472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怪しまれないように動く</a:t>
            </a:r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緊張感を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体験できるゲーム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怪しまれないよう隠密に時には大胆に動き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顧客満足度を保つゲーム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5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66960A-2EC9-0E83-931F-430C6B8807F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EC2305-2689-7EE5-12D2-0F95AF32D5AB}"/>
              </a:ext>
            </a:extLst>
          </p:cNvPr>
          <p:cNvSpPr txBox="1"/>
          <p:nvPr/>
        </p:nvSpPr>
        <p:spPr>
          <a:xfrm>
            <a:off x="1471699" y="1033331"/>
            <a:ext cx="44550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アイスが溶ける前に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複数の目的地へ届けよう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届ける順番は自由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52A559-CEAF-EDA5-FA88-A19373AE00BC}"/>
              </a:ext>
            </a:extLst>
          </p:cNvPr>
          <p:cNvSpPr txBox="1"/>
          <p:nvPr/>
        </p:nvSpPr>
        <p:spPr>
          <a:xfrm>
            <a:off x="6356981" y="2168144"/>
            <a:ext cx="507542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ja-JP" altLang="en-US" sz="2800" strike="sngStrike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アイスはすれ違いざまに手渡し</a:t>
            </a:r>
            <a:endParaRPr kumimoji="1" lang="en-US" altLang="ja-JP" sz="2800" strike="sngStrike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strike="sngStrike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でも</a:t>
            </a:r>
            <a:r>
              <a:rPr kumimoji="1" lang="ja-JP" altLang="en-US" sz="3200" strike="sngStrike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速すぎるとうまく渡せない</a:t>
            </a:r>
            <a:endParaRPr kumimoji="1" lang="en-US" altLang="ja-JP" sz="2800" strike="sngStrike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1" name="図 10" descr="バイクに乗っ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FD41AED3-8881-588E-8CE2-AF7CDA00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/>
          <a:stretch/>
        </p:blipFill>
        <p:spPr>
          <a:xfrm>
            <a:off x="8318450" y="60226"/>
            <a:ext cx="2080733" cy="229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542C0060-0378-A5CB-FA6F-81B33FB4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033" flipH="1">
            <a:off x="8209384" y="57735"/>
            <a:ext cx="292780" cy="661898"/>
          </a:xfrm>
          <a:prstGeom prst="rect">
            <a:avLst/>
          </a:prstGeom>
          <a:effectLst>
            <a:glow rad="12700">
              <a:schemeClr val="tx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E12423-9D65-55CD-A311-909E0D7E9317}"/>
              </a:ext>
            </a:extLst>
          </p:cNvPr>
          <p:cNvSpPr txBox="1"/>
          <p:nvPr/>
        </p:nvSpPr>
        <p:spPr>
          <a:xfrm>
            <a:off x="1292441" y="4648730"/>
            <a:ext cx="96071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プレイヤーはスクーターの</a:t>
            </a:r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</a:t>
            </a:r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の運び屋</a:t>
            </a:r>
            <a:endParaRPr kumimoji="1" lang="en-US" altLang="ja-JP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危険運転（ヘッドホン片手運転）しているため</a:t>
            </a:r>
            <a:endParaRPr kumimoji="1" lang="en-US" altLang="ja-JP" sz="4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警察に見つかると追われる</a:t>
            </a:r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F7EAC367-3BEE-B4F5-5CCA-CFFACEBC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7" y="3429000"/>
            <a:ext cx="1358341" cy="1358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BE94F9D-D832-9C4A-7CA0-C0776C11F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5926765" y="3528787"/>
            <a:ext cx="2967930" cy="1253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5271BEE-D898-5F08-9EEB-8E3758A5F9D3}"/>
              </a:ext>
            </a:extLst>
          </p:cNvPr>
          <p:cNvSpPr txBox="1"/>
          <p:nvPr/>
        </p:nvSpPr>
        <p:spPr>
          <a:xfrm>
            <a:off x="9824710" y="388684"/>
            <a:ext cx="41649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アイスを待っている人へ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アイスを投げまくる</a:t>
            </a:r>
            <a:endParaRPr kumimoji="1" lang="en-US" altLang="ja-JP" sz="32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（ペーパーボーイ）</a:t>
            </a:r>
            <a:endParaRPr kumimoji="1" lang="ja-JP" altLang="en-US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7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744D5F-776D-BACD-4154-971B3DFAD1E6}"/>
              </a:ext>
            </a:extLst>
          </p:cNvPr>
          <p:cNvSpPr txBox="1"/>
          <p:nvPr/>
        </p:nvSpPr>
        <p:spPr>
          <a:xfrm>
            <a:off x="366340" y="180000"/>
            <a:ext cx="3515706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ゲーム画面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908F3-389D-D65B-A57A-55D342CE8ADA}"/>
              </a:ext>
            </a:extLst>
          </p:cNvPr>
          <p:cNvSpPr/>
          <p:nvPr/>
        </p:nvSpPr>
        <p:spPr>
          <a:xfrm>
            <a:off x="3107750" y="1367196"/>
            <a:ext cx="5976500" cy="32792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カットビ宅配くん - レトロゲームの殿堂 - atwiki（アットウィキ）">
            <a:extLst>
              <a:ext uri="{FF2B5EF4-FFF2-40B4-BE49-F238E27FC236}">
                <a16:creationId xmlns:a16="http://schemas.microsoft.com/office/drawing/2014/main" id="{9A435C62-7B3C-5A72-1A56-E7E0AD449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" b="1"/>
          <a:stretch/>
        </p:blipFill>
        <p:spPr bwMode="auto">
          <a:xfrm>
            <a:off x="4280943" y="1367196"/>
            <a:ext cx="3630114" cy="32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0AC091-5E07-FC76-0763-3060E504492E}"/>
              </a:ext>
            </a:extLst>
          </p:cNvPr>
          <p:cNvSpPr txBox="1"/>
          <p:nvPr/>
        </p:nvSpPr>
        <p:spPr>
          <a:xfrm>
            <a:off x="9319540" y="1756948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カーナビ</a:t>
            </a:r>
            <a:r>
              <a:rPr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（ミニマップ）</a:t>
            </a:r>
            <a:endParaRPr kumimoji="1" lang="ja-JP" altLang="en-US" sz="24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C15434-B6C9-D118-4287-D185864386DD}"/>
              </a:ext>
            </a:extLst>
          </p:cNvPr>
          <p:cNvSpPr txBox="1"/>
          <p:nvPr/>
        </p:nvSpPr>
        <p:spPr>
          <a:xfrm>
            <a:off x="9332373" y="307397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メーター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2D9CC-AD2D-9850-9A1A-FCD02831D3A7}"/>
              </a:ext>
            </a:extLst>
          </p:cNvPr>
          <p:cNvSpPr txBox="1"/>
          <p:nvPr/>
        </p:nvSpPr>
        <p:spPr>
          <a:xfrm>
            <a:off x="9332373" y="239650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CAFBEF-21D3-5B6E-CE61-363363C3A0AC}"/>
              </a:ext>
            </a:extLst>
          </p:cNvPr>
          <p:cNvSpPr txBox="1"/>
          <p:nvPr/>
        </p:nvSpPr>
        <p:spPr>
          <a:xfrm>
            <a:off x="9359470" y="3700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配達状況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81D26-AC98-79BF-9285-0A61C6C9CEF7}"/>
              </a:ext>
            </a:extLst>
          </p:cNvPr>
          <p:cNvSpPr txBox="1"/>
          <p:nvPr/>
        </p:nvSpPr>
        <p:spPr>
          <a:xfrm>
            <a:off x="9693208" y="10106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7D50A2-311D-AF4E-A407-EBB0C8EA75A4}"/>
              </a:ext>
            </a:extLst>
          </p:cNvPr>
          <p:cNvSpPr txBox="1"/>
          <p:nvPr/>
        </p:nvSpPr>
        <p:spPr>
          <a:xfrm>
            <a:off x="1220119" y="1237925"/>
            <a:ext cx="2807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立体的なステージ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見下ろし画面</a:t>
            </a:r>
          </a:p>
        </p:txBody>
      </p:sp>
      <p:pic>
        <p:nvPicPr>
          <p:cNvPr id="11" name="図 10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AD758575-8C2D-40B8-DCF1-E2C2D9CA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4429706" y="4477380"/>
            <a:ext cx="3332588" cy="236195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A528AE-3876-7402-F3BA-1D287186A734}"/>
              </a:ext>
            </a:extLst>
          </p:cNvPr>
          <p:cNvSpPr txBox="1"/>
          <p:nvPr/>
        </p:nvSpPr>
        <p:spPr>
          <a:xfrm>
            <a:off x="8917997" y="616161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EE753C-07F1-EBD9-495B-434046D983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67331" y="5677853"/>
            <a:ext cx="2050666" cy="745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A634E1-1E34-BADA-F5BC-8183378AEBB2}"/>
              </a:ext>
            </a:extLst>
          </p:cNvPr>
          <p:cNvSpPr txBox="1"/>
          <p:nvPr/>
        </p:nvSpPr>
        <p:spPr>
          <a:xfrm>
            <a:off x="8917997" y="514807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アクセル（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71D7A4-9060-39C1-A391-D087F497C8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67331" y="5160018"/>
            <a:ext cx="2050666" cy="24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A01F7F-7A1D-0981-3EBF-BB6E2B8E01A3}"/>
              </a:ext>
            </a:extLst>
          </p:cNvPr>
          <p:cNvSpPr txBox="1"/>
          <p:nvPr/>
        </p:nvSpPr>
        <p:spPr>
          <a:xfrm>
            <a:off x="2407604" y="5033815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ブレーキ（</a:t>
            </a:r>
            <a:r>
              <a:rPr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LT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A14BC78-7AC6-02A8-B5BB-F3DB569D289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75185" y="5148072"/>
            <a:ext cx="743264" cy="147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2A8F19-B5EB-2973-298A-8A60FB4820D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5248" y="5497657"/>
            <a:ext cx="338850" cy="855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424826-65E8-85A3-084A-4050B9B3E7E7}"/>
              </a:ext>
            </a:extLst>
          </p:cNvPr>
          <p:cNvSpPr txBox="1"/>
          <p:nvPr/>
        </p:nvSpPr>
        <p:spPr>
          <a:xfrm>
            <a:off x="1156724" y="609174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移動方向（左スティック）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3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B631AE86-D849-9847-CB9C-0EEE58AB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6858"/>
              </p:ext>
            </p:extLst>
          </p:nvPr>
        </p:nvGraphicFramePr>
        <p:xfrm>
          <a:off x="209641" y="1950097"/>
          <a:ext cx="5174122" cy="48489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53416">
                  <a:extLst>
                    <a:ext uri="{9D8B030D-6E8A-4147-A177-3AD203B41FA5}">
                      <a16:colId xmlns:a16="http://schemas.microsoft.com/office/drawing/2014/main" val="2551062401"/>
                    </a:ext>
                  </a:extLst>
                </a:gridCol>
                <a:gridCol w="1246674">
                  <a:extLst>
                    <a:ext uri="{9D8B030D-6E8A-4147-A177-3AD203B41FA5}">
                      <a16:colId xmlns:a16="http://schemas.microsoft.com/office/drawing/2014/main" val="232390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58662618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78547104"/>
                    </a:ext>
                  </a:extLst>
                </a:gridCol>
              </a:tblGrid>
              <a:tr h="60612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すれ違い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近い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遠い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3458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1167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1679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8722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4610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86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32972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6891"/>
                  </a:ext>
                </a:extLst>
              </a:tr>
            </a:tbl>
          </a:graphicData>
        </a:graphic>
      </p:graphicFrame>
      <p:pic>
        <p:nvPicPr>
          <p:cNvPr id="110" name="図 109" descr="アイコン&#10;&#10;低い精度で自動的に生成された説明">
            <a:extLst>
              <a:ext uri="{FF2B5EF4-FFF2-40B4-BE49-F238E27FC236}">
                <a16:creationId xmlns:a16="http://schemas.microsoft.com/office/drawing/2014/main" id="{3B71C6F0-6F58-F866-EF29-E7B22554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721" y="3764039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矢印: 下カーブ 94">
            <a:extLst>
              <a:ext uri="{FF2B5EF4-FFF2-40B4-BE49-F238E27FC236}">
                <a16:creationId xmlns:a16="http://schemas.microsoft.com/office/drawing/2014/main" id="{767C0ECB-B78C-088D-3623-B79EC6FD5598}"/>
              </a:ext>
            </a:extLst>
          </p:cNvPr>
          <p:cNvSpPr>
            <a:spLocks/>
          </p:cNvSpPr>
          <p:nvPr/>
        </p:nvSpPr>
        <p:spPr>
          <a:xfrm>
            <a:off x="359130" y="4363522"/>
            <a:ext cx="631811" cy="264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矢印: 上カーブ 95">
            <a:extLst>
              <a:ext uri="{FF2B5EF4-FFF2-40B4-BE49-F238E27FC236}">
                <a16:creationId xmlns:a16="http://schemas.microsoft.com/office/drawing/2014/main" id="{84D2716A-3C38-2AA9-190E-CCCE7DFC1811}"/>
              </a:ext>
            </a:extLst>
          </p:cNvPr>
          <p:cNvSpPr>
            <a:spLocks/>
          </p:cNvSpPr>
          <p:nvPr/>
        </p:nvSpPr>
        <p:spPr>
          <a:xfrm flipH="1">
            <a:off x="359131" y="4865109"/>
            <a:ext cx="631811" cy="1778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081CEFF9-CD0F-4B00-6DA0-694F5378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5165" y="4419585"/>
            <a:ext cx="594655" cy="564519"/>
          </a:xfrm>
          <a:prstGeom prst="rect">
            <a:avLst/>
          </a:prstGeom>
          <a:effectLst/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925B7-0EF1-1AAC-4B90-177874B34AFE}"/>
              </a:ext>
            </a:extLst>
          </p:cNvPr>
          <p:cNvSpPr txBox="1"/>
          <p:nvPr/>
        </p:nvSpPr>
        <p:spPr>
          <a:xfrm>
            <a:off x="1197235" y="44581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旋回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2D42E-A927-21D1-1E06-83C343AA5AC4}"/>
              </a:ext>
            </a:extLst>
          </p:cNvPr>
          <p:cNvSpPr txBox="1"/>
          <p:nvPr/>
        </p:nvSpPr>
        <p:spPr>
          <a:xfrm>
            <a:off x="0" y="913458"/>
            <a:ext cx="6609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警察に見つかると追跡してくる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状況によって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バレるまでの距離が変わる</a:t>
            </a:r>
            <a:endParaRPr kumimoji="1" lang="ja-JP" altLang="en-US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36EA0D-C9BA-840B-F7DD-8AFA48F3140A}"/>
              </a:ext>
            </a:extLst>
          </p:cNvPr>
          <p:cNvSpPr txBox="1"/>
          <p:nvPr/>
        </p:nvSpPr>
        <p:spPr>
          <a:xfrm>
            <a:off x="8826405" y="3769213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ニトロで加速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警察を撒こう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4A51E7-E36C-84A8-B7E0-48CE8AC33476}"/>
              </a:ext>
            </a:extLst>
          </p:cNvPr>
          <p:cNvSpPr txBox="1"/>
          <p:nvPr/>
        </p:nvSpPr>
        <p:spPr>
          <a:xfrm>
            <a:off x="6958026" y="1724036"/>
            <a:ext cx="505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同じ場所で旋回し続けるなどの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怪しい動きに警察は反応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B34E16-9C9C-1373-D26A-A5CE579EE149}"/>
              </a:ext>
            </a:extLst>
          </p:cNvPr>
          <p:cNvSpPr txBox="1"/>
          <p:nvPr/>
        </p:nvSpPr>
        <p:spPr>
          <a:xfrm>
            <a:off x="5364560" y="5296566"/>
            <a:ext cx="692369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ニトロはいつでも発動できるが発動しすぎると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ダメージを負って煙で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警察にバレやすくなる</a:t>
            </a:r>
            <a:endParaRPr lang="en-US" altLang="ja-JP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399A61-6D08-D2BD-B140-DC11B012E31A}"/>
              </a:ext>
            </a:extLst>
          </p:cNvPr>
          <p:cNvSpPr txBox="1">
            <a:spLocks/>
          </p:cNvSpPr>
          <p:nvPr/>
        </p:nvSpPr>
        <p:spPr>
          <a:xfrm>
            <a:off x="1344603" y="325788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傷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グラフィックス 2" descr="警察官男性 単色塗りつぶし">
            <a:extLst>
              <a:ext uri="{FF2B5EF4-FFF2-40B4-BE49-F238E27FC236}">
                <a16:creationId xmlns:a16="http://schemas.microsoft.com/office/drawing/2014/main" id="{F3792101-69DC-641E-08AA-CAB4B9E0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344" y="3234733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21DF3B-20AE-A71F-F45D-7CE4C04E308A}"/>
              </a:ext>
            </a:extLst>
          </p:cNvPr>
          <p:cNvSpPr txBox="1"/>
          <p:nvPr/>
        </p:nvSpPr>
        <p:spPr>
          <a:xfrm>
            <a:off x="3725141" y="3085024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E66D420-1796-9A39-C4D6-E9529541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67">
            <a:off x="869853" y="3706380"/>
            <a:ext cx="315640" cy="466463"/>
          </a:xfrm>
          <a:prstGeom prst="rect">
            <a:avLst/>
          </a:prstGeom>
          <a:effectLst/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2BA996B-0328-9E4E-52D9-EF5FB7186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9965">
            <a:off x="398156" y="3708551"/>
            <a:ext cx="204688" cy="302494"/>
          </a:xfrm>
          <a:prstGeom prst="rect">
            <a:avLst/>
          </a:prstGeom>
          <a:effectLst/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4EC2D4-42BA-94E5-C037-E66AB4B098EF}"/>
              </a:ext>
            </a:extLst>
          </p:cNvPr>
          <p:cNvSpPr txBox="1"/>
          <p:nvPr/>
        </p:nvSpPr>
        <p:spPr>
          <a:xfrm>
            <a:off x="1323018" y="388501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煙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8" name="グラフィックス 27" descr="警察官男性 単色塗りつぶし">
            <a:extLst>
              <a:ext uri="{FF2B5EF4-FFF2-40B4-BE49-F238E27FC236}">
                <a16:creationId xmlns:a16="http://schemas.microsoft.com/office/drawing/2014/main" id="{DE863B5F-6CDE-8EE0-F08F-F26572DA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917" y="381961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81C74B-C871-37CC-89BE-F4EB5E8E807F}"/>
              </a:ext>
            </a:extLst>
          </p:cNvPr>
          <p:cNvSpPr txBox="1"/>
          <p:nvPr/>
        </p:nvSpPr>
        <p:spPr>
          <a:xfrm>
            <a:off x="3695714" y="366990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" name="グラフィックス 29" descr="警察官男性 単色塗りつぶし">
            <a:extLst>
              <a:ext uri="{FF2B5EF4-FFF2-40B4-BE49-F238E27FC236}">
                <a16:creationId xmlns:a16="http://schemas.microsoft.com/office/drawing/2014/main" id="{A5F13771-D36E-BAE6-75A4-6744331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384250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366ED7-C493-6A97-DE53-C92E1D5EEB50}"/>
              </a:ext>
            </a:extLst>
          </p:cNvPr>
          <p:cNvSpPr txBox="1"/>
          <p:nvPr/>
        </p:nvSpPr>
        <p:spPr>
          <a:xfrm>
            <a:off x="4781442" y="3692797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C7595B-7632-1724-E5A2-EB582B5DA18B}"/>
              </a:ext>
            </a:extLst>
          </p:cNvPr>
          <p:cNvSpPr txBox="1"/>
          <p:nvPr/>
        </p:nvSpPr>
        <p:spPr>
          <a:xfrm>
            <a:off x="1185959" y="50469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事故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13DC70-DB7D-314F-C47B-3C1A113EF380}"/>
              </a:ext>
            </a:extLst>
          </p:cNvPr>
          <p:cNvSpPr txBox="1"/>
          <p:nvPr/>
        </p:nvSpPr>
        <p:spPr>
          <a:xfrm>
            <a:off x="945589" y="5662802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75A924-B75F-EDC4-AAD7-67BEE998FE69}"/>
              </a:ext>
            </a:extLst>
          </p:cNvPr>
          <p:cNvSpPr txBox="1"/>
          <p:nvPr/>
        </p:nvSpPr>
        <p:spPr>
          <a:xfrm>
            <a:off x="1164228" y="62883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加速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62F97E-DAD3-C2B0-973A-E444019BF22D}"/>
              </a:ext>
            </a:extLst>
          </p:cNvPr>
          <p:cNvSpPr txBox="1"/>
          <p:nvPr/>
        </p:nvSpPr>
        <p:spPr>
          <a:xfrm>
            <a:off x="369115" y="2634143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何もしてない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3" name="グラフィックス 42" descr="警察官男性 単色塗りつぶし">
            <a:extLst>
              <a:ext uri="{FF2B5EF4-FFF2-40B4-BE49-F238E27FC236}">
                <a16:creationId xmlns:a16="http://schemas.microsoft.com/office/drawing/2014/main" id="{A070C046-04B6-71F3-116D-67FC63BD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447" y="260624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00B6854-BE67-30BA-E3AA-E866F12B5A59}"/>
              </a:ext>
            </a:extLst>
          </p:cNvPr>
          <p:cNvSpPr txBox="1"/>
          <p:nvPr/>
        </p:nvSpPr>
        <p:spPr>
          <a:xfrm>
            <a:off x="4754733" y="241422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9" name="グラフィックス 18" descr="警察官男性 単色塗りつぶし">
            <a:extLst>
              <a:ext uri="{FF2B5EF4-FFF2-40B4-BE49-F238E27FC236}">
                <a16:creationId xmlns:a16="http://schemas.microsoft.com/office/drawing/2014/main" id="{384A76B3-3E3F-EBD5-F18F-12F869DD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855" y="446748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A172D1-2BF6-09DB-2B4B-9456665A3F29}"/>
              </a:ext>
            </a:extLst>
          </p:cNvPr>
          <p:cNvSpPr txBox="1"/>
          <p:nvPr/>
        </p:nvSpPr>
        <p:spPr>
          <a:xfrm>
            <a:off x="4732141" y="42754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6" name="グラフィックス 45" descr="警察官男性 単色塗りつぶし">
            <a:extLst>
              <a:ext uri="{FF2B5EF4-FFF2-40B4-BE49-F238E27FC236}">
                <a16:creationId xmlns:a16="http://schemas.microsoft.com/office/drawing/2014/main" id="{09F13C75-A2A0-9F35-B7C6-62004E352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446" y="262843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AA24AD-0D12-9C09-E995-0B6F26675AB0}"/>
              </a:ext>
            </a:extLst>
          </p:cNvPr>
          <p:cNvSpPr txBox="1"/>
          <p:nvPr/>
        </p:nvSpPr>
        <p:spPr>
          <a:xfrm>
            <a:off x="3672732" y="2436410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9" name="グラフィックス 48" descr="警察官男性 単色塗りつぶし">
            <a:extLst>
              <a:ext uri="{FF2B5EF4-FFF2-40B4-BE49-F238E27FC236}">
                <a16:creationId xmlns:a16="http://schemas.microsoft.com/office/drawing/2014/main" id="{9E406E68-41DB-3B16-86A8-9E6A631B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7" y="263229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14C4-82A7-A3C3-24B0-68B35E704B29}"/>
              </a:ext>
            </a:extLst>
          </p:cNvPr>
          <p:cNvSpPr txBox="1"/>
          <p:nvPr/>
        </p:nvSpPr>
        <p:spPr>
          <a:xfrm>
            <a:off x="2518654" y="248258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2" name="グラフィックス 51" descr="警察官男性 単色塗りつぶし">
            <a:extLst>
              <a:ext uri="{FF2B5EF4-FFF2-40B4-BE49-F238E27FC236}">
                <a16:creationId xmlns:a16="http://schemas.microsoft.com/office/drawing/2014/main" id="{E1547290-F96E-254D-D55E-8549C01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324339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97344F-DA76-799A-9B0C-66A6DDE317AD}"/>
              </a:ext>
            </a:extLst>
          </p:cNvPr>
          <p:cNvSpPr txBox="1"/>
          <p:nvPr/>
        </p:nvSpPr>
        <p:spPr>
          <a:xfrm>
            <a:off x="2508712" y="3093687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5" name="グラフィックス 54" descr="警察官男性 単色塗りつぶし">
            <a:extLst>
              <a:ext uri="{FF2B5EF4-FFF2-40B4-BE49-F238E27FC236}">
                <a16:creationId xmlns:a16="http://schemas.microsoft.com/office/drawing/2014/main" id="{0BF37A0E-C4E3-D492-47AE-06CE6C59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5" y="384123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A5836D5-009D-B158-241F-0356B2E9FEFC}"/>
              </a:ext>
            </a:extLst>
          </p:cNvPr>
          <p:cNvSpPr txBox="1"/>
          <p:nvPr/>
        </p:nvSpPr>
        <p:spPr>
          <a:xfrm>
            <a:off x="2487589" y="3691329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9" name="グラフィックス 58" descr="警察官男性 単色塗りつぶし">
            <a:extLst>
              <a:ext uri="{FF2B5EF4-FFF2-40B4-BE49-F238E27FC236}">
                <a16:creationId xmlns:a16="http://schemas.microsoft.com/office/drawing/2014/main" id="{AB321BFE-D16A-9837-3BCA-E7F116BE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447058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BF52810-B46E-2E41-21E1-CBF43164B560}"/>
              </a:ext>
            </a:extLst>
          </p:cNvPr>
          <p:cNvSpPr txBox="1"/>
          <p:nvPr/>
        </p:nvSpPr>
        <p:spPr>
          <a:xfrm>
            <a:off x="2477649" y="432068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2" name="グラフィックス 61" descr="警察官男性 単色塗りつぶし">
            <a:extLst>
              <a:ext uri="{FF2B5EF4-FFF2-40B4-BE49-F238E27FC236}">
                <a16:creationId xmlns:a16="http://schemas.microsoft.com/office/drawing/2014/main" id="{78302B3D-F030-60A2-F20C-0AA83AA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145" y="507560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3215C1-8AEE-3C48-59C4-A2C9AD3E4A26}"/>
              </a:ext>
            </a:extLst>
          </p:cNvPr>
          <p:cNvSpPr txBox="1"/>
          <p:nvPr/>
        </p:nvSpPr>
        <p:spPr>
          <a:xfrm>
            <a:off x="2490877" y="49257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5" name="グラフィックス 64" descr="警察官男性 単色塗りつぶし">
            <a:extLst>
              <a:ext uri="{FF2B5EF4-FFF2-40B4-BE49-F238E27FC236}">
                <a16:creationId xmlns:a16="http://schemas.microsoft.com/office/drawing/2014/main" id="{5AF7C44B-DA20-A4DC-D2F9-1BFA4F7D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169" y="502157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36F4250-58B9-13DD-5252-9A50377E18E8}"/>
              </a:ext>
            </a:extLst>
          </p:cNvPr>
          <p:cNvSpPr txBox="1"/>
          <p:nvPr/>
        </p:nvSpPr>
        <p:spPr>
          <a:xfrm>
            <a:off x="3636901" y="487167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8" name="グラフィックス 67" descr="警察官男性 単色塗りつぶし">
            <a:extLst>
              <a:ext uri="{FF2B5EF4-FFF2-40B4-BE49-F238E27FC236}">
                <a16:creationId xmlns:a16="http://schemas.microsoft.com/office/drawing/2014/main" id="{FEAE5418-5293-FDD1-748B-7C293127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1968" y="569102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79218B7-BA70-7662-C736-2D9F26B0D26C}"/>
              </a:ext>
            </a:extLst>
          </p:cNvPr>
          <p:cNvSpPr txBox="1"/>
          <p:nvPr/>
        </p:nvSpPr>
        <p:spPr>
          <a:xfrm>
            <a:off x="2484700" y="554112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1" name="グラフィックス 70" descr="警察官男性 単色塗りつぶし">
            <a:extLst>
              <a:ext uri="{FF2B5EF4-FFF2-40B4-BE49-F238E27FC236}">
                <a16:creationId xmlns:a16="http://schemas.microsoft.com/office/drawing/2014/main" id="{EC5CDCE0-4235-4B78-341D-E108CC1A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959" y="632032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2E0C3C6-72F9-4AEF-7017-C3F68171F98C}"/>
              </a:ext>
            </a:extLst>
          </p:cNvPr>
          <p:cNvSpPr txBox="1"/>
          <p:nvPr/>
        </p:nvSpPr>
        <p:spPr>
          <a:xfrm>
            <a:off x="2468691" y="617042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4" name="グラフィックス 73" descr="警察官男性 単色塗りつぶし">
            <a:extLst>
              <a:ext uri="{FF2B5EF4-FFF2-40B4-BE49-F238E27FC236}">
                <a16:creationId xmlns:a16="http://schemas.microsoft.com/office/drawing/2014/main" id="{52105B48-3DFF-E40E-6550-335334E6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629146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02A80F-2B17-7787-7E00-D3C1599AA7F6}"/>
              </a:ext>
            </a:extLst>
          </p:cNvPr>
          <p:cNvSpPr txBox="1"/>
          <p:nvPr/>
        </p:nvSpPr>
        <p:spPr>
          <a:xfrm>
            <a:off x="3632446" y="614156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7" name="グラフィックス 76" descr="警察官男性 単色塗りつぶし">
            <a:extLst>
              <a:ext uri="{FF2B5EF4-FFF2-40B4-BE49-F238E27FC236}">
                <a16:creationId xmlns:a16="http://schemas.microsoft.com/office/drawing/2014/main" id="{F2CF5654-240B-251F-F3A3-7383F097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564285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635A80-FAAD-6421-60E3-288CB9A3BBAE}"/>
              </a:ext>
            </a:extLst>
          </p:cNvPr>
          <p:cNvSpPr txBox="1"/>
          <p:nvPr/>
        </p:nvSpPr>
        <p:spPr>
          <a:xfrm>
            <a:off x="3632446" y="5492950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0" name="グラフィックス 79" descr="警察官男性 単色塗りつぶし">
            <a:extLst>
              <a:ext uri="{FF2B5EF4-FFF2-40B4-BE49-F238E27FC236}">
                <a16:creationId xmlns:a16="http://schemas.microsoft.com/office/drawing/2014/main" id="{A901178E-75FC-3FC0-CCA2-B7C1626E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065" y="439617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0ED8937-EAB6-EF60-7D18-9A671258D07B}"/>
              </a:ext>
            </a:extLst>
          </p:cNvPr>
          <p:cNvSpPr txBox="1"/>
          <p:nvPr/>
        </p:nvSpPr>
        <p:spPr>
          <a:xfrm>
            <a:off x="3656797" y="42462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3" name="グラフィックス 82" descr="警察官男性 単色塗りつぶし">
            <a:extLst>
              <a:ext uri="{FF2B5EF4-FFF2-40B4-BE49-F238E27FC236}">
                <a16:creationId xmlns:a16="http://schemas.microsoft.com/office/drawing/2014/main" id="{03CA9227-C90B-FD1F-5FA9-6C919DA8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9330" y="5662830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9AEE234-3FC4-20C5-B489-959BF5BA5D3D}"/>
              </a:ext>
            </a:extLst>
          </p:cNvPr>
          <p:cNvSpPr txBox="1"/>
          <p:nvPr/>
        </p:nvSpPr>
        <p:spPr>
          <a:xfrm>
            <a:off x="4692062" y="5512926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6" name="グラフィックス 85" descr="警察官男性 単色塗りつぶし">
            <a:extLst>
              <a:ext uri="{FF2B5EF4-FFF2-40B4-BE49-F238E27FC236}">
                <a16:creationId xmlns:a16="http://schemas.microsoft.com/office/drawing/2014/main" id="{84F37536-1255-99E0-957A-6100446F0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250" y="323627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40DEBFE-0490-5BD9-0F28-D3BCB00618D0}"/>
              </a:ext>
            </a:extLst>
          </p:cNvPr>
          <p:cNvSpPr txBox="1"/>
          <p:nvPr/>
        </p:nvSpPr>
        <p:spPr>
          <a:xfrm>
            <a:off x="4743536" y="3044256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9" name="グラフィックス 88" descr="警察官男性 単色塗りつぶし">
            <a:extLst>
              <a:ext uri="{FF2B5EF4-FFF2-40B4-BE49-F238E27FC236}">
                <a16:creationId xmlns:a16="http://schemas.microsoft.com/office/drawing/2014/main" id="{3FC67067-B3E1-73F1-6539-E53B6B1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609" y="630580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61DFC9-9B34-096D-03B4-CE4B4CD00954}"/>
              </a:ext>
            </a:extLst>
          </p:cNvPr>
          <p:cNvSpPr txBox="1"/>
          <p:nvPr/>
        </p:nvSpPr>
        <p:spPr>
          <a:xfrm>
            <a:off x="4683341" y="6155900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92" name="グラフィックス 91" descr="警察官男性 単色塗りつぶし">
            <a:extLst>
              <a:ext uri="{FF2B5EF4-FFF2-40B4-BE49-F238E27FC236}">
                <a16:creationId xmlns:a16="http://schemas.microsoft.com/office/drawing/2014/main" id="{4A7AF1C3-937D-30AF-D953-43EC7899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5011583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6886DE9-4728-06BC-36E3-F2BA286B925B}"/>
              </a:ext>
            </a:extLst>
          </p:cNvPr>
          <p:cNvSpPr txBox="1"/>
          <p:nvPr/>
        </p:nvSpPr>
        <p:spPr>
          <a:xfrm>
            <a:off x="4781442" y="4861874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93C6DF57-F634-EE2C-7AA9-E0846EC873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0" b="-1892"/>
          <a:stretch/>
        </p:blipFill>
        <p:spPr>
          <a:xfrm rot="20981433" flipH="1">
            <a:off x="281236" y="5643248"/>
            <a:ext cx="711770" cy="451637"/>
          </a:xfrm>
          <a:prstGeom prst="rect">
            <a:avLst/>
          </a:prstGeom>
          <a:effectLst/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117D67E-360F-8002-8374-BF624716F9AB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07" name="図 10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46F9DDE4-0B7F-7C51-EF7D-56259509D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" y="5088949"/>
            <a:ext cx="913806" cy="355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アイコン&#10;&#10;低い精度で自動的に生成された説明">
            <a:extLst>
              <a:ext uri="{FF2B5EF4-FFF2-40B4-BE49-F238E27FC236}">
                <a16:creationId xmlns:a16="http://schemas.microsoft.com/office/drawing/2014/main" id="{B7FA6E09-37C8-B34E-447E-25FDA8F3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01" y="3153764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図 114" descr="アイコン&#10;&#10;自動的に生成された説明">
            <a:extLst>
              <a:ext uri="{FF2B5EF4-FFF2-40B4-BE49-F238E27FC236}">
                <a16:creationId xmlns:a16="http://schemas.microsoft.com/office/drawing/2014/main" id="{C6599C56-CB41-BC05-81A5-1C084A14FB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1474">
            <a:off x="147183" y="6334823"/>
            <a:ext cx="470334" cy="470334"/>
          </a:xfrm>
          <a:prstGeom prst="rect">
            <a:avLst/>
          </a:prstGeom>
        </p:spPr>
      </p:pic>
      <p:pic>
        <p:nvPicPr>
          <p:cNvPr id="117" name="図 116" descr="アイコン&#10;&#10;低い精度で自動的に生成された説明">
            <a:extLst>
              <a:ext uri="{FF2B5EF4-FFF2-40B4-BE49-F238E27FC236}">
                <a16:creationId xmlns:a16="http://schemas.microsoft.com/office/drawing/2014/main" id="{529BA580-1C14-525B-D71A-4B8AAA79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474" flipH="1">
            <a:off x="499242" y="6198103"/>
            <a:ext cx="632107" cy="600072"/>
          </a:xfrm>
          <a:prstGeom prst="rect">
            <a:avLst/>
          </a:prstGeom>
        </p:spPr>
      </p:pic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37859094-381F-BD8A-0775-6B77FDD8BA2A}"/>
              </a:ext>
            </a:extLst>
          </p:cNvPr>
          <p:cNvGrpSpPr>
            <a:grpSpLocks noChangeAspect="1"/>
          </p:cNvGrpSpPr>
          <p:nvPr/>
        </p:nvGrpSpPr>
        <p:grpSpPr>
          <a:xfrm rot="21251474">
            <a:off x="5787409" y="3573975"/>
            <a:ext cx="2955848" cy="1793060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0" name="図 119" descr="アイコン&#10;&#10;自動的に生成された説明">
              <a:extLst>
                <a:ext uri="{FF2B5EF4-FFF2-40B4-BE49-F238E27FC236}">
                  <a16:creationId xmlns:a16="http://schemas.microsoft.com/office/drawing/2014/main" id="{3A43A02A-BB62-3C9E-A0BE-9E8D093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21" name="図 120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3F34A31B-1E30-0B99-652A-617B5BB6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A155101-45CB-7ABD-3DB0-95C192B720B6}"/>
              </a:ext>
            </a:extLst>
          </p:cNvPr>
          <p:cNvGrpSpPr>
            <a:grpSpLocks noChangeAspect="1"/>
          </p:cNvGrpSpPr>
          <p:nvPr/>
        </p:nvGrpSpPr>
        <p:grpSpPr>
          <a:xfrm>
            <a:off x="7210499" y="250319"/>
            <a:ext cx="1327012" cy="1427032"/>
            <a:chOff x="7826730" y="476848"/>
            <a:chExt cx="631812" cy="679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矢印: 下カーブ 121">
              <a:extLst>
                <a:ext uri="{FF2B5EF4-FFF2-40B4-BE49-F238E27FC236}">
                  <a16:creationId xmlns:a16="http://schemas.microsoft.com/office/drawing/2014/main" id="{373C12C6-8E80-7CFB-78FA-4F10F5BD13C5}"/>
                </a:ext>
              </a:extLst>
            </p:cNvPr>
            <p:cNvSpPr>
              <a:spLocks/>
            </p:cNvSpPr>
            <p:nvPr/>
          </p:nvSpPr>
          <p:spPr>
            <a:xfrm>
              <a:off x="7826730" y="476848"/>
              <a:ext cx="631811" cy="2644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矢印: 上カーブ 122">
              <a:extLst>
                <a:ext uri="{FF2B5EF4-FFF2-40B4-BE49-F238E27FC236}">
                  <a16:creationId xmlns:a16="http://schemas.microsoft.com/office/drawing/2014/main" id="{9D2F47C3-048E-21CA-D157-8240D7B3A43C}"/>
                </a:ext>
              </a:extLst>
            </p:cNvPr>
            <p:cNvSpPr>
              <a:spLocks/>
            </p:cNvSpPr>
            <p:nvPr/>
          </p:nvSpPr>
          <p:spPr>
            <a:xfrm flipH="1">
              <a:off x="7826731" y="978435"/>
              <a:ext cx="631811" cy="17784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24" name="図 123">
              <a:extLst>
                <a:ext uri="{FF2B5EF4-FFF2-40B4-BE49-F238E27FC236}">
                  <a16:creationId xmlns:a16="http://schemas.microsoft.com/office/drawing/2014/main" id="{94596ED2-0F38-DFB9-DF57-9B4EBD3E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832765" y="532911"/>
              <a:ext cx="594655" cy="564519"/>
            </a:xfrm>
            <a:prstGeom prst="rect">
              <a:avLst/>
            </a:prstGeom>
            <a:effectLst/>
          </p:spPr>
        </p:pic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F004D1-2BFD-B55A-A9B5-ED20B8B21D83}"/>
              </a:ext>
            </a:extLst>
          </p:cNvPr>
          <p:cNvSpPr txBox="1"/>
          <p:nvPr/>
        </p:nvSpPr>
        <p:spPr>
          <a:xfrm>
            <a:off x="10112722" y="259579"/>
            <a:ext cx="697627" cy="70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9" name="図 12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949589F-0236-C450-F7A8-90FD9582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9883607" y="770881"/>
            <a:ext cx="2318281" cy="9787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F476C-CCA6-DAC3-5909-2213B7BC81EE}"/>
              </a:ext>
            </a:extLst>
          </p:cNvPr>
          <p:cNvSpPr txBox="1"/>
          <p:nvPr/>
        </p:nvSpPr>
        <p:spPr>
          <a:xfrm>
            <a:off x="5604575" y="4802076"/>
            <a:ext cx="64588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ブレーキや壁にぶつかって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停止すると爆発して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ゲームオーバー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5B4A42-6444-F845-B3D9-54DD9D78224C}"/>
              </a:ext>
            </a:extLst>
          </p:cNvPr>
          <p:cNvSpPr txBox="1"/>
          <p:nvPr/>
        </p:nvSpPr>
        <p:spPr>
          <a:xfrm>
            <a:off x="471093" y="3429000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車や壁に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ぶつかりすぎると大破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D90631-B652-C6A7-1144-987C437C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09" y="3194219"/>
            <a:ext cx="3583749" cy="15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37DB2CF0-3C9B-7570-8A19-25F84DDB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32" y="1562878"/>
            <a:ext cx="4192438" cy="1631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418185-716E-C570-3D84-4993B4F1A0C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</p:spTree>
    <p:extLst>
      <p:ext uri="{BB962C8B-B14F-4D97-AF65-F5344CB8AC3E}">
        <p14:creationId xmlns:p14="http://schemas.microsoft.com/office/powerpoint/2010/main" val="41611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屋内, 暗い, リモコン, 座る が含まれている画像&#10;&#10;自動的に生成された説明">
            <a:extLst>
              <a:ext uri="{FF2B5EF4-FFF2-40B4-BE49-F238E27FC236}">
                <a16:creationId xmlns:a16="http://schemas.microsoft.com/office/drawing/2014/main" id="{89411888-2E1F-229E-0E30-D58E7E6E5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85" y="3301030"/>
            <a:ext cx="3631741" cy="3631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 descr="設計図&#10;&#10;中程度の精度で自動的に生成された説明">
            <a:extLst>
              <a:ext uri="{FF2B5EF4-FFF2-40B4-BE49-F238E27FC236}">
                <a16:creationId xmlns:a16="http://schemas.microsoft.com/office/drawing/2014/main" id="{951B8DD9-F66E-992E-14C8-187A218A6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00" y="3212829"/>
            <a:ext cx="3202899" cy="2402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1E8631-00F5-8B31-74A1-B0C11EF01637}"/>
              </a:ext>
            </a:extLst>
          </p:cNvPr>
          <p:cNvSpPr txBox="1"/>
          <p:nvPr/>
        </p:nvSpPr>
        <p:spPr>
          <a:xfrm>
            <a:off x="95652" y="2871122"/>
            <a:ext cx="44502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警察署</a:t>
            </a:r>
            <a:endParaRPr kumimoji="1" lang="en-US" altLang="ja-JP" sz="36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近くで怪しい動きをすると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パトカーが増える</a:t>
            </a:r>
            <a:endParaRPr kumimoji="1" lang="ja-JP" altLang="en-US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CF08D2-5B43-1BF8-47B9-516EB8D578A2}"/>
              </a:ext>
            </a:extLst>
          </p:cNvPr>
          <p:cNvSpPr txBox="1"/>
          <p:nvPr/>
        </p:nvSpPr>
        <p:spPr>
          <a:xfrm>
            <a:off x="3632825" y="5184399"/>
            <a:ext cx="49263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消火栓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壊すと辺りが水浸しになって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スリップしやすくなる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18ECFD-4638-8240-41FB-B2BD44AFC230}"/>
              </a:ext>
            </a:extLst>
          </p:cNvPr>
          <p:cNvSpPr txBox="1"/>
          <p:nvPr/>
        </p:nvSpPr>
        <p:spPr>
          <a:xfrm>
            <a:off x="7117525" y="3301030"/>
            <a:ext cx="50850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6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跳ね橋</a:t>
            </a:r>
            <a:endParaRPr lang="en-US" altLang="ja-JP" sz="3600" dirty="0">
              <a:solidFill>
                <a:schemeClr val="accent6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時間経過で進めるようになる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97338-0E9B-97D3-B4E1-12488EE5EF77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3" name="図 12" descr="座る, 消火栓, ストリート, タワー が含まれている画像&#10;&#10;自動的に生成された説明">
            <a:extLst>
              <a:ext uri="{FF2B5EF4-FFF2-40B4-BE49-F238E27FC236}">
                <a16:creationId xmlns:a16="http://schemas.microsoft.com/office/drawing/2014/main" id="{9D3D2B2E-5830-78FD-E86F-306C14E5E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86" y="2931703"/>
            <a:ext cx="104092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 descr="白いバックグラウンドの前に立っている建物&#10;&#10;中程度の精度で自動的に生成された説明">
            <a:extLst>
              <a:ext uri="{FF2B5EF4-FFF2-40B4-BE49-F238E27FC236}">
                <a16:creationId xmlns:a16="http://schemas.microsoft.com/office/drawing/2014/main" id="{967AAA7E-9FE0-BAC7-5BDE-06BD97CCD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138931"/>
            <a:ext cx="3918060" cy="2938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4793C8-F087-D187-E386-470953D9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03" y="843740"/>
            <a:ext cx="2182622" cy="2182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99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8B1585-3A2E-4159-2B76-3E5FA1DB91F8}"/>
              </a:ext>
            </a:extLst>
          </p:cNvPr>
          <p:cNvSpPr txBox="1"/>
          <p:nvPr/>
        </p:nvSpPr>
        <p:spPr>
          <a:xfrm>
            <a:off x="385006" y="2301482"/>
            <a:ext cx="11067453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スクーター</a:t>
            </a:r>
            <a:r>
              <a:rPr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が壊れないようにアイスが溶けないように</a:t>
            </a:r>
            <a:endParaRPr kumimoji="1" lang="ja-JP" altLang="en-US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2464D-5DA5-8E2F-C3A6-4689B5BF8921}"/>
              </a:ext>
            </a:extLst>
          </p:cNvPr>
          <p:cNvSpPr txBox="1"/>
          <p:nvPr/>
        </p:nvSpPr>
        <p:spPr>
          <a:xfrm>
            <a:off x="1095121" y="3648220"/>
            <a:ext cx="964719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届ける順番やギミックの使い方を考える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思考</a:t>
            </a:r>
            <a:endParaRPr kumimoji="1" lang="ja-JP" altLang="en-US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970E78-01E9-0170-CDF6-A2092CCAA11A}"/>
              </a:ext>
            </a:extLst>
          </p:cNvPr>
          <p:cNvSpPr txBox="1"/>
          <p:nvPr/>
        </p:nvSpPr>
        <p:spPr>
          <a:xfrm>
            <a:off x="366340" y="180000"/>
            <a:ext cx="2566728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</a:p>
        </p:txBody>
      </p:sp>
    </p:spTree>
    <p:extLst>
      <p:ext uri="{BB962C8B-B14F-4D97-AF65-F5344CB8AC3E}">
        <p14:creationId xmlns:p14="http://schemas.microsoft.com/office/powerpoint/2010/main" val="31970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307</Words>
  <Application>Microsoft Office PowerPoint</Application>
  <PresentationFormat>ワイド画面</PresentationFormat>
  <Paragraphs>92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翔大郎 阿部</dc:creator>
  <cp:lastModifiedBy>翔大郎 阿部</cp:lastModifiedBy>
  <cp:revision>38</cp:revision>
  <dcterms:created xsi:type="dcterms:W3CDTF">2024-10-07T00:32:18Z</dcterms:created>
  <dcterms:modified xsi:type="dcterms:W3CDTF">2024-10-08T05:34:09Z</dcterms:modified>
</cp:coreProperties>
</file>