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58" r:id="rId5"/>
    <p:sldId id="259" r:id="rId6"/>
    <p:sldId id="262" r:id="rId7"/>
    <p:sldId id="263"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82" autoAdjust="0"/>
    <p:restoredTop sz="94660"/>
  </p:normalViewPr>
  <p:slideViewPr>
    <p:cSldViewPr snapToGrid="0">
      <p:cViewPr varScale="1">
        <p:scale>
          <a:sx n="75" d="100"/>
          <a:sy n="75"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52D60-CA80-7BE6-B9BF-21525BFF64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A2C9186-6568-C3FF-C734-DFE96A161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BB3CC8-8F20-4744-E679-C9612F4D1A30}"/>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9C6986E8-BCFA-117C-31CE-28DCDFF8D7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4B92D4-1B8D-0588-A43A-A3A538EAB29A}"/>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425687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8C4F89-39F0-46C2-B325-BE8CF61A91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75BC19-98F2-1B2E-83D6-A4C6F6885FD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C5FB49-412E-8D4E-892C-63535244C6EF}"/>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740651F7-E40B-576C-AAC8-0EBA0CC0CE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56B960-E0F9-8696-CFC7-9347B74FD4FF}"/>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235902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0909A0-6C2D-A7A0-1B85-475BCC58E5D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2786B2-A976-3CC3-7590-245282348EE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6CDC9D-7565-1D81-A8B1-CDBE5BDE7927}"/>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EB3BE52D-6DD1-C327-40AC-E01CFD707E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566D46-394E-BCFB-1383-077B184E9780}"/>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218038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0FF9F8-7D74-E9DF-FED4-ADA604FA99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6E6AC1-945B-6E97-D631-0325FDD562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87BB5D-7063-B6D6-0B94-1353E54796A3}"/>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5DB9D896-2A4B-0B78-C068-E37CEFC37E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839499-6D1B-828A-E771-015CDC6CAA4B}"/>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208555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679578-285D-9B45-3A16-03A2CD9B955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2AD5BD-1CE4-E02E-9082-4F5B1256BA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4AC4EE-81BC-4D7A-BA68-94068118C29F}"/>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D0C51E8C-54A6-0827-0B6F-694FBC51D8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4692E9-1261-A7F5-9672-3888E9B7229A}"/>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178760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FBA1E-BE4F-DB02-84C1-0638945DD6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3EFC76-04CA-3C12-DFFA-5EA5F4DB91B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9E70BA1-4661-C9B6-14B2-0989D22106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47BD0D9-90A8-1AF1-9EB3-C84FE2D283D8}"/>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6" name="フッター プレースホルダー 5">
            <a:extLst>
              <a:ext uri="{FF2B5EF4-FFF2-40B4-BE49-F238E27FC236}">
                <a16:creationId xmlns:a16="http://schemas.microsoft.com/office/drawing/2014/main" id="{270D3567-ABFB-646E-63F3-EA917ADD4D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03A525-1C2C-1E99-1477-CF2DC96C12E2}"/>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50009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D0C09B-7B84-4D4F-A43E-5408B250B6A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56F7AF-D1ED-4045-E97E-B6A4F2390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1F9FB60-EA6E-8787-C853-539AE3BFB22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408F114-793E-BBFC-71E3-2511953DC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8F51BD-C9D2-4F7C-9A7C-3931E40B1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517547C-AF93-8712-CBF9-ECECA066C701}"/>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8" name="フッター プレースホルダー 7">
            <a:extLst>
              <a:ext uri="{FF2B5EF4-FFF2-40B4-BE49-F238E27FC236}">
                <a16:creationId xmlns:a16="http://schemas.microsoft.com/office/drawing/2014/main" id="{6E97CF20-B7A5-B71B-29E1-68C848499D0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1EF515C-DBEB-CAEC-DDFE-6A1F0F83D847}"/>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84554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B8C9A-546D-9175-3852-43BD0BD0018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239A93D-3679-86C4-B4FA-1E12F073311D}"/>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4" name="フッター プレースホルダー 3">
            <a:extLst>
              <a:ext uri="{FF2B5EF4-FFF2-40B4-BE49-F238E27FC236}">
                <a16:creationId xmlns:a16="http://schemas.microsoft.com/office/drawing/2014/main" id="{59AD3993-9CE7-58F6-4458-DC94C71BB9C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B2FBE53-363C-D656-04CE-61C08CA05319}"/>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52541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0A9334F-0423-4E0C-5313-9EF48627267C}"/>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3" name="フッター プレースホルダー 2">
            <a:extLst>
              <a:ext uri="{FF2B5EF4-FFF2-40B4-BE49-F238E27FC236}">
                <a16:creationId xmlns:a16="http://schemas.microsoft.com/office/drawing/2014/main" id="{3AB03A25-258C-12DD-9E5C-DF5273422C8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10F1B6-DCA0-34EF-B8C0-466B8738B5AF}"/>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207476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ECC77-1C86-C341-494D-C933C4E29B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BDA538-5D6D-8F88-F4D7-64FC8CD97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DC41BDE-F54F-1D01-2C72-3220FEB01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CF606DE-705F-1B01-E144-902AD42F14C4}"/>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6" name="フッター プレースホルダー 5">
            <a:extLst>
              <a:ext uri="{FF2B5EF4-FFF2-40B4-BE49-F238E27FC236}">
                <a16:creationId xmlns:a16="http://schemas.microsoft.com/office/drawing/2014/main" id="{6C99F291-D74C-4D0C-515A-0C20447D9D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2A5D60-017F-2AC9-0D97-DF97021B76DD}"/>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60918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61A86-87A6-A7A0-F0A7-C9F2DAEA31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CFC7F3-1E0F-99DB-6297-62A38978F6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5524D13-392D-4285-74CF-654098A09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8AA23E-7709-F629-B385-A61D6F637BE8}"/>
              </a:ext>
            </a:extLst>
          </p:cNvPr>
          <p:cNvSpPr>
            <a:spLocks noGrp="1"/>
          </p:cNvSpPr>
          <p:nvPr>
            <p:ph type="dt" sz="half" idx="10"/>
          </p:nvPr>
        </p:nvSpPr>
        <p:spPr/>
        <p:txBody>
          <a:bodyPr/>
          <a:lstStyle/>
          <a:p>
            <a:fld id="{D3F3F0CB-2965-4B73-9552-621131830563}" type="datetimeFigureOut">
              <a:rPr kumimoji="1" lang="ja-JP" altLang="en-US" smtClean="0"/>
              <a:t>2024/10/7</a:t>
            </a:fld>
            <a:endParaRPr kumimoji="1" lang="ja-JP" altLang="en-US"/>
          </a:p>
        </p:txBody>
      </p:sp>
      <p:sp>
        <p:nvSpPr>
          <p:cNvPr id="6" name="フッター プレースホルダー 5">
            <a:extLst>
              <a:ext uri="{FF2B5EF4-FFF2-40B4-BE49-F238E27FC236}">
                <a16:creationId xmlns:a16="http://schemas.microsoft.com/office/drawing/2014/main" id="{44A6642E-A3B8-7C13-526A-34C628967E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2062B0-7917-CEC5-AAC9-E6FB621B7BA8}"/>
              </a:ext>
            </a:extLst>
          </p:cNvPr>
          <p:cNvSpPr>
            <a:spLocks noGrp="1"/>
          </p:cNvSpPr>
          <p:nvPr>
            <p:ph type="sldNum" sz="quarter" idx="12"/>
          </p:nvPr>
        </p:nvSpPr>
        <p:spPr/>
        <p:txBody>
          <a:body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376819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0DD2254-531F-B350-1EB2-8D97F10A3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FA2B1A-BB17-4083-1226-7F6C1515E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BBF486-46E5-CAA3-CC70-7311CB126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F3F0CB-2965-4B73-9552-621131830563}"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CBAA3627-5720-B238-F9FA-1CE8AD364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8946D12-4C5C-91F2-52FF-982926E80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26B31B-DDBA-4970-A97C-A89AD687D055}" type="slidenum">
              <a:rPr kumimoji="1" lang="ja-JP" altLang="en-US" smtClean="0"/>
              <a:t>‹#›</a:t>
            </a:fld>
            <a:endParaRPr kumimoji="1" lang="ja-JP" altLang="en-US"/>
          </a:p>
        </p:txBody>
      </p:sp>
    </p:spTree>
    <p:extLst>
      <p:ext uri="{BB962C8B-B14F-4D97-AF65-F5344CB8AC3E}">
        <p14:creationId xmlns:p14="http://schemas.microsoft.com/office/powerpoint/2010/main" val="584346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D2B9A2F-2466-450B-FE11-5C8F41EA9ABC}"/>
              </a:ext>
            </a:extLst>
          </p:cNvPr>
          <p:cNvSpPr txBox="1"/>
          <p:nvPr/>
        </p:nvSpPr>
        <p:spPr>
          <a:xfrm>
            <a:off x="4837483" y="2726616"/>
            <a:ext cx="2517036" cy="830997"/>
          </a:xfrm>
          <a:prstGeom prst="rect">
            <a:avLst/>
          </a:prstGeom>
          <a:noFill/>
        </p:spPr>
        <p:txBody>
          <a:bodyPr wrap="none" rtlCol="0">
            <a:spAutoFit/>
          </a:bodyPr>
          <a:lstStyle/>
          <a:p>
            <a:pPr algn="ctr"/>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カットビ！宅配くん</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pPr algn="ctr"/>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精神的続編</a:t>
            </a:r>
          </a:p>
        </p:txBody>
      </p:sp>
      <p:sp>
        <p:nvSpPr>
          <p:cNvPr id="12" name="テキスト ボックス 11">
            <a:extLst>
              <a:ext uri="{FF2B5EF4-FFF2-40B4-BE49-F238E27FC236}">
                <a16:creationId xmlns:a16="http://schemas.microsoft.com/office/drawing/2014/main" id="{3B11D7DD-E1C2-A21F-1648-BEB46D08D6CA}"/>
              </a:ext>
            </a:extLst>
          </p:cNvPr>
          <p:cNvSpPr txBox="1"/>
          <p:nvPr/>
        </p:nvSpPr>
        <p:spPr>
          <a:xfrm>
            <a:off x="5079537" y="4330121"/>
            <a:ext cx="2032929" cy="923330"/>
          </a:xfrm>
          <a:prstGeom prst="rect">
            <a:avLst/>
          </a:prstGeom>
          <a:noFill/>
        </p:spPr>
        <p:txBody>
          <a:bodyPr wrap="none" rtlCol="0">
            <a:spAutoFit/>
          </a:bodyPr>
          <a:lstStyle/>
          <a:p>
            <a:r>
              <a:rPr kumimoji="1" lang="ja-JP" altLang="en-US"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ジャンル：レース</a:t>
            </a:r>
            <a:endParaRPr kumimoji="1" lang="en-US" altLang="ja-JP"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プラットフォーム：</a:t>
            </a:r>
            <a:r>
              <a:rPr lang="en-US" altLang="ja-JP"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PC</a:t>
            </a:r>
            <a:endParaRPr kumimoji="1" lang="en-US" altLang="ja-JP"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ターゲット：章先生</a:t>
            </a:r>
          </a:p>
        </p:txBody>
      </p:sp>
    </p:spTree>
    <p:extLst>
      <p:ext uri="{BB962C8B-B14F-4D97-AF65-F5344CB8AC3E}">
        <p14:creationId xmlns:p14="http://schemas.microsoft.com/office/powerpoint/2010/main" val="378110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F599639-D040-F59C-40A2-7A658A436F54}"/>
              </a:ext>
            </a:extLst>
          </p:cNvPr>
          <p:cNvSpPr txBox="1"/>
          <p:nvPr/>
        </p:nvSpPr>
        <p:spPr>
          <a:xfrm>
            <a:off x="366340" y="180000"/>
            <a:ext cx="1114408" cy="369332"/>
          </a:xfrm>
          <a:prstGeom prst="rect">
            <a:avLst/>
          </a:prstGeom>
          <a:noFill/>
        </p:spPr>
        <p:txBody>
          <a:bodyPr wrap="none" rtlCol="0">
            <a:spAutoFit/>
          </a:bodyPr>
          <a:lstStyle/>
          <a:p>
            <a:r>
              <a:rPr kumimoji="1" lang="ja-JP" altLang="en-US"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コンセプト</a:t>
            </a:r>
          </a:p>
        </p:txBody>
      </p:sp>
      <p:sp>
        <p:nvSpPr>
          <p:cNvPr id="5" name="テキスト ボックス 4">
            <a:extLst>
              <a:ext uri="{FF2B5EF4-FFF2-40B4-BE49-F238E27FC236}">
                <a16:creationId xmlns:a16="http://schemas.microsoft.com/office/drawing/2014/main" id="{04FDC195-1929-C0A8-BB48-97FE2DE539DA}"/>
              </a:ext>
            </a:extLst>
          </p:cNvPr>
          <p:cNvSpPr txBox="1"/>
          <p:nvPr/>
        </p:nvSpPr>
        <p:spPr>
          <a:xfrm>
            <a:off x="2163673" y="3167390"/>
            <a:ext cx="7864653" cy="523220"/>
          </a:xfrm>
          <a:prstGeom prst="rect">
            <a:avLst/>
          </a:prstGeom>
          <a:noFill/>
        </p:spPr>
        <p:txBody>
          <a:bodyPr wrap="none" rtlCol="0">
            <a:spAutoFit/>
          </a:bodyPr>
          <a:lstStyle/>
          <a:p>
            <a:pPr algn="ctr"/>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怪しまれないように動く緊張感を</a:t>
            </a:r>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体験できるゲーム</a:t>
            </a:r>
          </a:p>
        </p:txBody>
      </p:sp>
    </p:spTree>
    <p:extLst>
      <p:ext uri="{BB962C8B-B14F-4D97-AF65-F5344CB8AC3E}">
        <p14:creationId xmlns:p14="http://schemas.microsoft.com/office/powerpoint/2010/main" val="169053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86E12423-9D65-55CD-A311-909E0D7E9317}"/>
              </a:ext>
            </a:extLst>
          </p:cNvPr>
          <p:cNvSpPr txBox="1"/>
          <p:nvPr/>
        </p:nvSpPr>
        <p:spPr>
          <a:xfrm>
            <a:off x="2235809" y="2819399"/>
            <a:ext cx="7720383" cy="1569660"/>
          </a:xfrm>
          <a:prstGeom prst="rect">
            <a:avLst/>
          </a:prstGeom>
          <a:noFill/>
        </p:spPr>
        <p:txBody>
          <a:bodyPr wrap="none" rtlCol="0">
            <a:spAutoFit/>
          </a:bodyPr>
          <a:lstStyle/>
          <a:p>
            <a:pPr algn="ctr"/>
            <a:r>
              <a:rPr kumimoji="1" lang="ja-JP" altLang="en-US" sz="32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プレイヤーはスクーターのアイス</a:t>
            </a:r>
            <a:r>
              <a:rPr lang="ja-JP" altLang="en-US" sz="32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の運び屋</a:t>
            </a:r>
            <a:endParaRPr kumimoji="1" lang="en-US" altLang="ja-JP" sz="32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pPr algn="ctr"/>
            <a:r>
              <a:rPr kumimoji="1" lang="ja-JP" altLang="en-US" sz="32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危険運転（ヘッドホン片手運転）しているため</a:t>
            </a:r>
            <a:endParaRPr kumimoji="1" lang="en-US" altLang="ja-JP" sz="32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pPr algn="ctr"/>
            <a:r>
              <a:rPr kumimoji="1" lang="ja-JP" altLang="en-US" sz="32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警察に見つかると追われる</a:t>
            </a:r>
          </a:p>
        </p:txBody>
      </p:sp>
      <p:sp>
        <p:nvSpPr>
          <p:cNvPr id="6" name="テキスト ボックス 5">
            <a:extLst>
              <a:ext uri="{FF2B5EF4-FFF2-40B4-BE49-F238E27FC236}">
                <a16:creationId xmlns:a16="http://schemas.microsoft.com/office/drawing/2014/main" id="{518B1585-3A2E-4159-2B76-3E5FA1DB91F8}"/>
              </a:ext>
            </a:extLst>
          </p:cNvPr>
          <p:cNvSpPr txBox="1"/>
          <p:nvPr/>
        </p:nvSpPr>
        <p:spPr>
          <a:xfrm>
            <a:off x="4313302" y="5212633"/>
            <a:ext cx="3565400" cy="461665"/>
          </a:xfrm>
          <a:prstGeom prst="rect">
            <a:avLst/>
          </a:prstGeom>
          <a:noFill/>
        </p:spPr>
        <p:txBody>
          <a:bodyPr wrap="none" rtlCol="0">
            <a:spAutoFit/>
          </a:bodyPr>
          <a:lstStyle/>
          <a:p>
            <a:pPr algn="ctr"/>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転ばないように動く緊張感</a:t>
            </a:r>
          </a:p>
        </p:txBody>
      </p:sp>
      <p:sp>
        <p:nvSpPr>
          <p:cNvPr id="4" name="テキスト ボックス 3">
            <a:extLst>
              <a:ext uri="{FF2B5EF4-FFF2-40B4-BE49-F238E27FC236}">
                <a16:creationId xmlns:a16="http://schemas.microsoft.com/office/drawing/2014/main" id="{D1F2464D-5DA5-8E2F-C3A6-4689B5BF8921}"/>
              </a:ext>
            </a:extLst>
          </p:cNvPr>
          <p:cNvSpPr txBox="1"/>
          <p:nvPr/>
        </p:nvSpPr>
        <p:spPr>
          <a:xfrm>
            <a:off x="3194405" y="5896898"/>
            <a:ext cx="5803191" cy="461665"/>
          </a:xfrm>
          <a:prstGeom prst="rect">
            <a:avLst/>
          </a:prstGeom>
          <a:noFill/>
        </p:spPr>
        <p:txBody>
          <a:bodyPr wrap="none" rtlCol="0">
            <a:spAutoFit/>
          </a:bodyPr>
          <a:lstStyle/>
          <a:p>
            <a:pPr algn="ctr"/>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届ける順番やギミックの使い方を考える思考</a:t>
            </a:r>
          </a:p>
        </p:txBody>
      </p:sp>
    </p:spTree>
    <p:extLst>
      <p:ext uri="{BB962C8B-B14F-4D97-AF65-F5344CB8AC3E}">
        <p14:creationId xmlns:p14="http://schemas.microsoft.com/office/powerpoint/2010/main" val="135046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9DE908F3-389D-D65B-A57A-55D342CE8ADA}"/>
              </a:ext>
            </a:extLst>
          </p:cNvPr>
          <p:cNvSpPr/>
          <p:nvPr/>
        </p:nvSpPr>
        <p:spPr>
          <a:xfrm>
            <a:off x="3107750" y="1627296"/>
            <a:ext cx="5976500" cy="32792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E14DF23B-8785-6743-F56A-296C9F1DBD4F}"/>
              </a:ext>
            </a:extLst>
          </p:cNvPr>
          <p:cNvSpPr txBox="1"/>
          <p:nvPr/>
        </p:nvSpPr>
        <p:spPr>
          <a:xfrm>
            <a:off x="297514" y="180000"/>
            <a:ext cx="2326278" cy="369332"/>
          </a:xfrm>
          <a:prstGeom prst="rect">
            <a:avLst/>
          </a:prstGeom>
          <a:noFill/>
        </p:spPr>
        <p:txBody>
          <a:bodyPr wrap="none" rtlCol="0">
            <a:spAutoFit/>
          </a:bodyPr>
          <a:lstStyle/>
          <a:p>
            <a:r>
              <a:rPr kumimoji="1" lang="ja-JP" altLang="en-US"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ゲーム画面</a:t>
            </a:r>
            <a:r>
              <a:rPr kumimoji="1" lang="en-US" altLang="ja-JP"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kumimoji="1" lang="ja-JP" altLang="en-US"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操作説明</a:t>
            </a:r>
          </a:p>
        </p:txBody>
      </p:sp>
      <p:sp>
        <p:nvSpPr>
          <p:cNvPr id="2" name="テキスト ボックス 1">
            <a:extLst>
              <a:ext uri="{FF2B5EF4-FFF2-40B4-BE49-F238E27FC236}">
                <a16:creationId xmlns:a16="http://schemas.microsoft.com/office/drawing/2014/main" id="{08424826-65E8-85A3-084A-4050B9B3E7E7}"/>
              </a:ext>
            </a:extLst>
          </p:cNvPr>
          <p:cNvSpPr txBox="1"/>
          <p:nvPr/>
        </p:nvSpPr>
        <p:spPr>
          <a:xfrm>
            <a:off x="2917663" y="5230704"/>
            <a:ext cx="1620957" cy="1384995"/>
          </a:xfrm>
          <a:prstGeom prst="rect">
            <a:avLst/>
          </a:prstGeom>
          <a:noFill/>
        </p:spPr>
        <p:txBody>
          <a:bodyPr wrap="none" rtlCol="0">
            <a:spAutoFit/>
          </a:bodyPr>
          <a:lstStyle/>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アクセル</a:t>
            </a:r>
            <a:endParaRPr kumimoji="1"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ブレーキ</a:t>
            </a:r>
            <a:endParaRPr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移動方向</a:t>
            </a:r>
            <a:endPar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pic>
        <p:nvPicPr>
          <p:cNvPr id="1026" name="Picture 2" descr="カットビ宅配くん - レトロゲームの殿堂 - atwiki（アットウィキ）">
            <a:extLst>
              <a:ext uri="{FF2B5EF4-FFF2-40B4-BE49-F238E27FC236}">
                <a16:creationId xmlns:a16="http://schemas.microsoft.com/office/drawing/2014/main" id="{9A435C62-7B3C-5A72-1A56-E7E0AD4499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8" b="1"/>
          <a:stretch/>
        </p:blipFill>
        <p:spPr bwMode="auto">
          <a:xfrm>
            <a:off x="4090856" y="1627296"/>
            <a:ext cx="3630114" cy="328196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430AC091-5E07-FC76-0763-3060E504492E}"/>
              </a:ext>
            </a:extLst>
          </p:cNvPr>
          <p:cNvSpPr txBox="1"/>
          <p:nvPr/>
        </p:nvSpPr>
        <p:spPr>
          <a:xfrm>
            <a:off x="9319540" y="2274771"/>
            <a:ext cx="2792752" cy="461665"/>
          </a:xfrm>
          <a:prstGeom prst="rect">
            <a:avLst/>
          </a:prstGeom>
          <a:noFill/>
        </p:spPr>
        <p:txBody>
          <a:bodyPr wrap="none" rtlCol="0">
            <a:spAutoFit/>
          </a:bodyPr>
          <a:lstStyle/>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カーナビ</a:t>
            </a:r>
            <a:r>
              <a:rPr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（ミニマップ）</a:t>
            </a:r>
            <a:endPar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7" name="テキスト ボックス 6">
            <a:extLst>
              <a:ext uri="{FF2B5EF4-FFF2-40B4-BE49-F238E27FC236}">
                <a16:creationId xmlns:a16="http://schemas.microsoft.com/office/drawing/2014/main" id="{5CC15434-B6C9-D118-4287-D185864386DD}"/>
              </a:ext>
            </a:extLst>
          </p:cNvPr>
          <p:cNvSpPr txBox="1"/>
          <p:nvPr/>
        </p:nvSpPr>
        <p:spPr>
          <a:xfrm>
            <a:off x="9332373" y="3591796"/>
            <a:ext cx="1194558" cy="461665"/>
          </a:xfrm>
          <a:prstGeom prst="rect">
            <a:avLst/>
          </a:prstGeom>
          <a:noFill/>
        </p:spPr>
        <p:txBody>
          <a:bodyPr wrap="none" rtlCol="0">
            <a:spAutoFit/>
          </a:bodyPr>
          <a:lstStyle/>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メーター</a:t>
            </a:r>
          </a:p>
        </p:txBody>
      </p:sp>
      <p:sp>
        <p:nvSpPr>
          <p:cNvPr id="9" name="テキスト ボックス 8">
            <a:extLst>
              <a:ext uri="{FF2B5EF4-FFF2-40B4-BE49-F238E27FC236}">
                <a16:creationId xmlns:a16="http://schemas.microsoft.com/office/drawing/2014/main" id="{B242D9CC-AD2D-9850-9A1A-FCD02831D3A7}"/>
              </a:ext>
            </a:extLst>
          </p:cNvPr>
          <p:cNvSpPr txBox="1"/>
          <p:nvPr/>
        </p:nvSpPr>
        <p:spPr>
          <a:xfrm>
            <a:off x="9332373" y="2914332"/>
            <a:ext cx="949299" cy="461665"/>
          </a:xfrm>
          <a:prstGeom prst="rect">
            <a:avLst/>
          </a:prstGeom>
          <a:noFill/>
        </p:spPr>
        <p:txBody>
          <a:bodyPr wrap="none" rtlCol="0">
            <a:spAutoFit/>
          </a:bodyPr>
          <a:lstStyle/>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タイム</a:t>
            </a:r>
          </a:p>
        </p:txBody>
      </p:sp>
      <p:sp>
        <p:nvSpPr>
          <p:cNvPr id="10" name="テキスト ボックス 9">
            <a:extLst>
              <a:ext uri="{FF2B5EF4-FFF2-40B4-BE49-F238E27FC236}">
                <a16:creationId xmlns:a16="http://schemas.microsoft.com/office/drawing/2014/main" id="{6ACAFBEF-21D3-5B6E-CE61-363363C3A0AC}"/>
              </a:ext>
            </a:extLst>
          </p:cNvPr>
          <p:cNvSpPr txBox="1"/>
          <p:nvPr/>
        </p:nvSpPr>
        <p:spPr>
          <a:xfrm>
            <a:off x="9359470" y="4218192"/>
            <a:ext cx="1415772" cy="461665"/>
          </a:xfrm>
          <a:prstGeom prst="rect">
            <a:avLst/>
          </a:prstGeom>
          <a:noFill/>
        </p:spPr>
        <p:txBody>
          <a:bodyPr wrap="none" rtlCol="0">
            <a:spAutoFit/>
          </a:bodyPr>
          <a:lstStyle/>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配達状況</a:t>
            </a:r>
          </a:p>
        </p:txBody>
      </p:sp>
      <p:sp>
        <p:nvSpPr>
          <p:cNvPr id="12" name="テキスト ボックス 11">
            <a:extLst>
              <a:ext uri="{FF2B5EF4-FFF2-40B4-BE49-F238E27FC236}">
                <a16:creationId xmlns:a16="http://schemas.microsoft.com/office/drawing/2014/main" id="{99C84DC4-489F-24D5-8BE9-313AAC8BC5D3}"/>
              </a:ext>
            </a:extLst>
          </p:cNvPr>
          <p:cNvSpPr txBox="1"/>
          <p:nvPr/>
        </p:nvSpPr>
        <p:spPr>
          <a:xfrm>
            <a:off x="1460653" y="5620086"/>
            <a:ext cx="902811" cy="523220"/>
          </a:xfrm>
          <a:prstGeom prst="rect">
            <a:avLst/>
          </a:prstGeom>
          <a:noFill/>
        </p:spPr>
        <p:txBody>
          <a:bodyPr wrap="none" rtlCol="0">
            <a:spAutoFit/>
          </a:bodyPr>
          <a:lstStyle/>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操作</a:t>
            </a:r>
          </a:p>
        </p:txBody>
      </p:sp>
      <p:sp>
        <p:nvSpPr>
          <p:cNvPr id="13" name="テキスト ボックス 12">
            <a:extLst>
              <a:ext uri="{FF2B5EF4-FFF2-40B4-BE49-F238E27FC236}">
                <a16:creationId xmlns:a16="http://schemas.microsoft.com/office/drawing/2014/main" id="{7A981D26-AC98-79BF-9285-0A61C6C9CEF7}"/>
              </a:ext>
            </a:extLst>
          </p:cNvPr>
          <p:cNvSpPr txBox="1"/>
          <p:nvPr/>
        </p:nvSpPr>
        <p:spPr>
          <a:xfrm>
            <a:off x="9710842" y="1445955"/>
            <a:ext cx="1620957" cy="523220"/>
          </a:xfrm>
          <a:prstGeom prst="rect">
            <a:avLst/>
          </a:prstGeom>
          <a:noFill/>
        </p:spPr>
        <p:txBody>
          <a:bodyPr wrap="none" rtlCol="0">
            <a:spAutoFit/>
          </a:bodyPr>
          <a:lstStyle/>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画面情報</a:t>
            </a:r>
          </a:p>
        </p:txBody>
      </p:sp>
      <p:sp>
        <p:nvSpPr>
          <p:cNvPr id="14" name="テキスト ボックス 13">
            <a:extLst>
              <a:ext uri="{FF2B5EF4-FFF2-40B4-BE49-F238E27FC236}">
                <a16:creationId xmlns:a16="http://schemas.microsoft.com/office/drawing/2014/main" id="{437D50A2-311D-AF4E-A407-EBB0C8EA75A4}"/>
              </a:ext>
            </a:extLst>
          </p:cNvPr>
          <p:cNvSpPr txBox="1"/>
          <p:nvPr/>
        </p:nvSpPr>
        <p:spPr>
          <a:xfrm>
            <a:off x="1815803" y="1817381"/>
            <a:ext cx="2807179" cy="954107"/>
          </a:xfrm>
          <a:prstGeom prst="rect">
            <a:avLst/>
          </a:prstGeom>
          <a:noFill/>
        </p:spPr>
        <p:txBody>
          <a:bodyPr wrap="none" rtlCol="0">
            <a:spAutoFit/>
          </a:bodyPr>
          <a:lstStyle/>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立体的なステージ</a:t>
            </a:r>
            <a:endParaRPr kumimoji="1"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見下ろし画面</a:t>
            </a:r>
          </a:p>
        </p:txBody>
      </p:sp>
    </p:spTree>
    <p:extLst>
      <p:ext uri="{BB962C8B-B14F-4D97-AF65-F5344CB8AC3E}">
        <p14:creationId xmlns:p14="http://schemas.microsoft.com/office/powerpoint/2010/main" val="210534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F1664D5-8A35-4E58-A853-6E80E97AC5DD}"/>
              </a:ext>
            </a:extLst>
          </p:cNvPr>
          <p:cNvSpPr txBox="1"/>
          <p:nvPr/>
        </p:nvSpPr>
        <p:spPr>
          <a:xfrm>
            <a:off x="7272354" y="1903717"/>
            <a:ext cx="3525324" cy="523220"/>
          </a:xfrm>
          <a:prstGeom prst="rect">
            <a:avLst/>
          </a:prstGeom>
          <a:noFill/>
        </p:spPr>
        <p:txBody>
          <a:bodyPr wrap="none" rtlCol="0">
            <a:spAutoFit/>
          </a:bodyPr>
          <a:lstStyle/>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狭い路地</a:t>
            </a:r>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を</a:t>
            </a:r>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通り抜けろ</a:t>
            </a:r>
          </a:p>
        </p:txBody>
      </p:sp>
      <p:sp>
        <p:nvSpPr>
          <p:cNvPr id="13" name="テキスト ボックス 12">
            <a:extLst>
              <a:ext uri="{FF2B5EF4-FFF2-40B4-BE49-F238E27FC236}">
                <a16:creationId xmlns:a16="http://schemas.microsoft.com/office/drawing/2014/main" id="{04EF476C-CCA6-DAC3-5909-2213B7BC81EE}"/>
              </a:ext>
            </a:extLst>
          </p:cNvPr>
          <p:cNvSpPr txBox="1"/>
          <p:nvPr/>
        </p:nvSpPr>
        <p:spPr>
          <a:xfrm>
            <a:off x="6341804" y="5074877"/>
            <a:ext cx="5654112" cy="954107"/>
          </a:xfrm>
          <a:prstGeom prst="rect">
            <a:avLst/>
          </a:prstGeom>
          <a:noFill/>
        </p:spPr>
        <p:txBody>
          <a:bodyPr wrap="none" rtlCol="0">
            <a:spAutoFit/>
          </a:bodyPr>
          <a:lstStyle/>
          <a:p>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ブレーキや壁にぶつかって停止すると</a:t>
            </a:r>
            <a:endParaRPr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転んでゲームオーバー</a:t>
            </a:r>
          </a:p>
        </p:txBody>
      </p:sp>
      <p:sp>
        <p:nvSpPr>
          <p:cNvPr id="15" name="テキスト ボックス 14">
            <a:extLst>
              <a:ext uri="{FF2B5EF4-FFF2-40B4-BE49-F238E27FC236}">
                <a16:creationId xmlns:a16="http://schemas.microsoft.com/office/drawing/2014/main" id="{0FD0E080-451D-D14B-7228-A41C1164CEAB}"/>
              </a:ext>
            </a:extLst>
          </p:cNvPr>
          <p:cNvSpPr txBox="1"/>
          <p:nvPr/>
        </p:nvSpPr>
        <p:spPr>
          <a:xfrm>
            <a:off x="297514" y="180000"/>
            <a:ext cx="1257075" cy="369332"/>
          </a:xfrm>
          <a:prstGeom prst="rect">
            <a:avLst/>
          </a:prstGeom>
          <a:noFill/>
        </p:spPr>
        <p:txBody>
          <a:bodyPr wrap="none" rtlCol="0">
            <a:spAutoFit/>
          </a:bodyPr>
          <a:lstStyle/>
          <a:p>
            <a:r>
              <a:rPr kumimoji="1" lang="ja-JP" altLang="en-US"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ゲーム概要</a:t>
            </a:r>
          </a:p>
        </p:txBody>
      </p:sp>
      <p:sp>
        <p:nvSpPr>
          <p:cNvPr id="2" name="テキスト ボックス 1">
            <a:extLst>
              <a:ext uri="{FF2B5EF4-FFF2-40B4-BE49-F238E27FC236}">
                <a16:creationId xmlns:a16="http://schemas.microsoft.com/office/drawing/2014/main" id="{0AEC2305-2689-7EE5-12D2-0F95AF32D5AB}"/>
              </a:ext>
            </a:extLst>
          </p:cNvPr>
          <p:cNvSpPr txBox="1"/>
          <p:nvPr/>
        </p:nvSpPr>
        <p:spPr>
          <a:xfrm>
            <a:off x="1394322" y="1903717"/>
            <a:ext cx="3921266" cy="1384995"/>
          </a:xfrm>
          <a:prstGeom prst="rect">
            <a:avLst/>
          </a:prstGeom>
          <a:noFill/>
        </p:spPr>
        <p:txBody>
          <a:bodyPr wrap="none" rtlCol="0">
            <a:spAutoFit/>
          </a:bodyPr>
          <a:lstStyle/>
          <a:p>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アイスが溶ける前に</a:t>
            </a:r>
            <a:endParaRPr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複数の目的地へ届けよう</a:t>
            </a:r>
            <a:endParaRPr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届ける順番は自由</a:t>
            </a:r>
          </a:p>
        </p:txBody>
      </p:sp>
      <p:sp>
        <p:nvSpPr>
          <p:cNvPr id="4" name="テキスト ボックス 3">
            <a:extLst>
              <a:ext uri="{FF2B5EF4-FFF2-40B4-BE49-F238E27FC236}">
                <a16:creationId xmlns:a16="http://schemas.microsoft.com/office/drawing/2014/main" id="{635B4A42-6444-F845-B3D9-54DD9D78224C}"/>
              </a:ext>
            </a:extLst>
          </p:cNvPr>
          <p:cNvSpPr txBox="1"/>
          <p:nvPr/>
        </p:nvSpPr>
        <p:spPr>
          <a:xfrm>
            <a:off x="926051" y="5166317"/>
            <a:ext cx="4079963" cy="523220"/>
          </a:xfrm>
          <a:prstGeom prst="rect">
            <a:avLst/>
          </a:prstGeom>
          <a:noFill/>
        </p:spPr>
        <p:txBody>
          <a:bodyPr wrap="none" rtlCol="0">
            <a:spAutoFit/>
          </a:bodyPr>
          <a:lstStyle/>
          <a:p>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車にぶつかりすぎると大破</a:t>
            </a:r>
            <a:endParaRPr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pic>
        <p:nvPicPr>
          <p:cNvPr id="14" name="図 13" descr="挿絵 が含まれている画像&#10;&#10;自動的に生成された説明">
            <a:extLst>
              <a:ext uri="{FF2B5EF4-FFF2-40B4-BE49-F238E27FC236}">
                <a16:creationId xmlns:a16="http://schemas.microsoft.com/office/drawing/2014/main" id="{49D90631-B652-C6A7-1144-987C437C8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167" y="3849345"/>
            <a:ext cx="2495387" cy="1075248"/>
          </a:xfrm>
          <a:prstGeom prst="rect">
            <a:avLst/>
          </a:prstGeom>
        </p:spPr>
      </p:pic>
    </p:spTree>
    <p:extLst>
      <p:ext uri="{BB962C8B-B14F-4D97-AF65-F5344CB8AC3E}">
        <p14:creationId xmlns:p14="http://schemas.microsoft.com/office/powerpoint/2010/main" val="50774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2742D42E-A927-21D1-1E06-83C343AA5AC4}"/>
              </a:ext>
            </a:extLst>
          </p:cNvPr>
          <p:cNvSpPr txBox="1"/>
          <p:nvPr/>
        </p:nvSpPr>
        <p:spPr>
          <a:xfrm>
            <a:off x="665707" y="995709"/>
            <a:ext cx="6050054" cy="954107"/>
          </a:xfrm>
          <a:prstGeom prst="rect">
            <a:avLst/>
          </a:prstGeom>
          <a:noFill/>
        </p:spPr>
        <p:txBody>
          <a:bodyPr wrap="none" rtlCol="0">
            <a:spAutoFit/>
          </a:bodyPr>
          <a:lstStyle/>
          <a:p>
            <a:pPr algn="ctr"/>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警察に見つかると追跡してくる</a:t>
            </a:r>
            <a:endParaRPr kumimoji="1"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pPr algn="ctr"/>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状況によってバレるまでの距離が変わる</a:t>
            </a:r>
            <a:endPar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11" name="テキスト ボックス 10">
            <a:extLst>
              <a:ext uri="{FF2B5EF4-FFF2-40B4-BE49-F238E27FC236}">
                <a16:creationId xmlns:a16="http://schemas.microsoft.com/office/drawing/2014/main" id="{9436EA0D-C9BA-840B-F7DD-8AFA48F3140A}"/>
              </a:ext>
            </a:extLst>
          </p:cNvPr>
          <p:cNvSpPr txBox="1"/>
          <p:nvPr/>
        </p:nvSpPr>
        <p:spPr>
          <a:xfrm>
            <a:off x="8302557" y="798086"/>
            <a:ext cx="3648756" cy="954107"/>
          </a:xfrm>
          <a:prstGeom prst="rect">
            <a:avLst/>
          </a:prstGeom>
          <a:noFill/>
        </p:spPr>
        <p:txBody>
          <a:bodyPr wrap="none" rtlCol="0">
            <a:spAutoFit/>
          </a:bodyPr>
          <a:lstStyle/>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突進をうまく避けながら</a:t>
            </a:r>
            <a:endParaRPr kumimoji="1"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警察を撒こう</a:t>
            </a:r>
            <a:endParaRPr kumimoji="1"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7" name="テキスト ボックス 6">
            <a:extLst>
              <a:ext uri="{FF2B5EF4-FFF2-40B4-BE49-F238E27FC236}">
                <a16:creationId xmlns:a16="http://schemas.microsoft.com/office/drawing/2014/main" id="{68BAC960-789D-CCF1-0E4F-783E0F7A48EE}"/>
              </a:ext>
            </a:extLst>
          </p:cNvPr>
          <p:cNvSpPr txBox="1"/>
          <p:nvPr/>
        </p:nvSpPr>
        <p:spPr>
          <a:xfrm>
            <a:off x="297514" y="180000"/>
            <a:ext cx="1257075" cy="369332"/>
          </a:xfrm>
          <a:prstGeom prst="rect">
            <a:avLst/>
          </a:prstGeom>
          <a:noFill/>
        </p:spPr>
        <p:txBody>
          <a:bodyPr wrap="none" rtlCol="0">
            <a:spAutoFit/>
          </a:bodyPr>
          <a:lstStyle/>
          <a:p>
            <a:r>
              <a:rPr kumimoji="1" lang="ja-JP" altLang="en-US"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ゲーム概要</a:t>
            </a:r>
          </a:p>
        </p:txBody>
      </p:sp>
      <p:sp>
        <p:nvSpPr>
          <p:cNvPr id="12" name="テキスト ボックス 11">
            <a:extLst>
              <a:ext uri="{FF2B5EF4-FFF2-40B4-BE49-F238E27FC236}">
                <a16:creationId xmlns:a16="http://schemas.microsoft.com/office/drawing/2014/main" id="{FE4A51E7-E36C-84A8-B7E0-48CE8AC33476}"/>
              </a:ext>
            </a:extLst>
          </p:cNvPr>
          <p:cNvSpPr txBox="1"/>
          <p:nvPr/>
        </p:nvSpPr>
        <p:spPr>
          <a:xfrm>
            <a:off x="4326325" y="2147440"/>
            <a:ext cx="4778872" cy="954107"/>
          </a:xfrm>
          <a:prstGeom prst="rect">
            <a:avLst/>
          </a:prstGeom>
          <a:noFill/>
        </p:spPr>
        <p:txBody>
          <a:bodyPr wrap="none" rtlCol="0">
            <a:spAutoFit/>
          </a:bodyPr>
          <a:lstStyle/>
          <a:p>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同じ場所で旋回し続けるなどの</a:t>
            </a:r>
            <a:endParaRPr kumimoji="1"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怪しい動きに警察は反応する</a:t>
            </a:r>
            <a:endParaRPr kumimoji="1"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14" name="テキスト ボックス 13">
            <a:extLst>
              <a:ext uri="{FF2B5EF4-FFF2-40B4-BE49-F238E27FC236}">
                <a16:creationId xmlns:a16="http://schemas.microsoft.com/office/drawing/2014/main" id="{CCDD7A25-9A8C-C12F-7B19-B94EDD829804}"/>
              </a:ext>
            </a:extLst>
          </p:cNvPr>
          <p:cNvSpPr txBox="1"/>
          <p:nvPr/>
        </p:nvSpPr>
        <p:spPr>
          <a:xfrm>
            <a:off x="297514" y="3101547"/>
            <a:ext cx="3469219" cy="1323439"/>
          </a:xfrm>
          <a:prstGeom prst="rect">
            <a:avLst/>
          </a:prstGeom>
          <a:noFill/>
        </p:spPr>
        <p:txBody>
          <a:bodyPr wrap="none" rtlCol="0">
            <a:spAutoFit/>
          </a:bodyPr>
          <a:lstStyle/>
          <a:p>
            <a:r>
              <a:rPr kumimoji="1" lang="ja-JP" altLang="en-US"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何もしてない⇒すれ違うときのみバレる</a:t>
            </a:r>
            <a:endParaRPr kumimoji="1" lang="en-US" altLang="ja-JP"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中破⇒煙で遠くからでもバレる</a:t>
            </a:r>
            <a:endParaRPr kumimoji="1" lang="en-US" altLang="ja-JP"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旋回</a:t>
            </a:r>
            <a:endParaRPr lang="en-US" altLang="ja-JP"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加速</a:t>
            </a:r>
            <a:endParaRPr kumimoji="1" lang="en-US" altLang="ja-JP"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事故</a:t>
            </a:r>
            <a:endParaRPr kumimoji="1" lang="en-US" altLang="ja-JP" sz="16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65057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71E8631-00F5-8B31-74A1-B0C11EF01637}"/>
              </a:ext>
            </a:extLst>
          </p:cNvPr>
          <p:cNvSpPr txBox="1"/>
          <p:nvPr/>
        </p:nvSpPr>
        <p:spPr>
          <a:xfrm>
            <a:off x="0" y="2867142"/>
            <a:ext cx="4245073" cy="954107"/>
          </a:xfrm>
          <a:prstGeom prst="rect">
            <a:avLst/>
          </a:prstGeom>
          <a:noFill/>
        </p:spPr>
        <p:txBody>
          <a:bodyPr wrap="none" rtlCol="0">
            <a:spAutoFit/>
          </a:bodyPr>
          <a:lstStyle/>
          <a:p>
            <a:pPr algn="ctr"/>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警察署</a:t>
            </a:r>
            <a:endParaRPr kumimoji="1"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pPr algn="ctr"/>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前を通るとパトカーが増える</a:t>
            </a:r>
            <a:endPar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テキスト ボックス 5">
            <a:extLst>
              <a:ext uri="{FF2B5EF4-FFF2-40B4-BE49-F238E27FC236}">
                <a16:creationId xmlns:a16="http://schemas.microsoft.com/office/drawing/2014/main" id="{5BCF08D2-5B43-1BF8-47B9-516EB8D578A2}"/>
              </a:ext>
            </a:extLst>
          </p:cNvPr>
          <p:cNvSpPr txBox="1"/>
          <p:nvPr/>
        </p:nvSpPr>
        <p:spPr>
          <a:xfrm>
            <a:off x="3854224" y="3589722"/>
            <a:ext cx="4336444" cy="1384995"/>
          </a:xfrm>
          <a:prstGeom prst="rect">
            <a:avLst/>
          </a:prstGeom>
          <a:noFill/>
        </p:spPr>
        <p:txBody>
          <a:bodyPr wrap="none" rtlCol="0">
            <a:spAutoFit/>
          </a:bodyPr>
          <a:lstStyle/>
          <a:p>
            <a:pPr algn="ctr"/>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消火栓</a:t>
            </a:r>
            <a:endParaRPr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pPr algn="ctr"/>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壊すと辺りが水浸しになって</a:t>
            </a:r>
            <a:endParaRPr kumimoji="1"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pPr algn="ctr"/>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スリップしやすくなる</a:t>
            </a:r>
          </a:p>
        </p:txBody>
      </p:sp>
      <p:sp>
        <p:nvSpPr>
          <p:cNvPr id="8" name="テキスト ボックス 7">
            <a:extLst>
              <a:ext uri="{FF2B5EF4-FFF2-40B4-BE49-F238E27FC236}">
                <a16:creationId xmlns:a16="http://schemas.microsoft.com/office/drawing/2014/main" id="{8018ECFD-4638-8240-41FB-B2BD44AFC230}"/>
              </a:ext>
            </a:extLst>
          </p:cNvPr>
          <p:cNvSpPr txBox="1"/>
          <p:nvPr/>
        </p:nvSpPr>
        <p:spPr>
          <a:xfrm>
            <a:off x="7644144" y="2635615"/>
            <a:ext cx="4474302" cy="954107"/>
          </a:xfrm>
          <a:prstGeom prst="rect">
            <a:avLst/>
          </a:prstGeom>
          <a:noFill/>
        </p:spPr>
        <p:txBody>
          <a:bodyPr wrap="none" rtlCol="0">
            <a:spAutoFit/>
          </a:bodyPr>
          <a:lstStyle/>
          <a:p>
            <a:pPr algn="ctr"/>
            <a:r>
              <a:rPr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跳ね橋</a:t>
            </a:r>
            <a:endParaRPr lang="en-US" altLang="ja-JP"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pPr algn="ctr"/>
            <a:r>
              <a:rPr kumimoji="1" lang="ja-JP" altLang="en-US" sz="28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時間経過で進めるようになる</a:t>
            </a:r>
          </a:p>
        </p:txBody>
      </p:sp>
    </p:spTree>
    <p:extLst>
      <p:ext uri="{BB962C8B-B14F-4D97-AF65-F5344CB8AC3E}">
        <p14:creationId xmlns:p14="http://schemas.microsoft.com/office/powerpoint/2010/main" val="73499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6373D3C7-2655-41FB-AEC6-67FEE7B83FA1}"/>
              </a:ext>
            </a:extLst>
          </p:cNvPr>
          <p:cNvSpPr txBox="1"/>
          <p:nvPr/>
        </p:nvSpPr>
        <p:spPr>
          <a:xfrm>
            <a:off x="257672" y="88289"/>
            <a:ext cx="11678197" cy="6001643"/>
          </a:xfrm>
          <a:prstGeom prst="rect">
            <a:avLst/>
          </a:prstGeom>
          <a:noFill/>
        </p:spPr>
        <p:txBody>
          <a:bodyPr wrap="none" rtlCol="0">
            <a:spAutoFit/>
          </a:bodyPr>
          <a:lstStyle/>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メモ</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駐車場寄りの</a:t>
            </a:r>
            <a:r>
              <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splash</a:t>
            </a:r>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と駐車場のいいとこどり</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400" strike="sngStrike"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コンセプトで警察と書かないで（怪しまれないように動く的な）あとから警察のことを書く</a:t>
            </a:r>
            <a:endParaRPr kumimoji="1" lang="en-US" altLang="ja-JP" sz="2400" strike="sngStrike"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400" strike="sngStrike"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コンセプトだけで１ページ</a:t>
            </a:r>
            <a:endParaRPr lang="en-US" altLang="ja-JP" sz="2400" strike="sngStrike"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アピールポイントはスクーターが倒れる話の後</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一瞬だけ加速できるニトロ　警察から逃げる用</a:t>
            </a:r>
            <a:r>
              <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or</a:t>
            </a:r>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坂でジャンプする用</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坂でジャンプしたら警察に怪しまれる</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ニトロはアイテム的なものか自分のタイミングで発動できるものか</a:t>
            </a:r>
            <a:endParaRPr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ニトロはいつでも発動できるけど発動しすぎるとオーバーヒートする</a:t>
            </a:r>
            <a:endParaRPr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ニトロはいつでも発動できるけど発動しすぎるとダメージを負って煙で警察にバレやすくなる</a:t>
            </a:r>
            <a:endParaRPr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狭い路地は狭くてもいいけどある程度の広さは必要</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アイスを届けるとき人は外で待っている　すれ違うときに渡せるが速すぎるとうまく渡せない</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警察署の前を通っただけで追われるのは少し変だから世界観の説明をつける</a:t>
            </a:r>
            <a:endParaRPr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エクストリーム系なのかどうか</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警察にバレるバレないの図がほしい</a:t>
            </a:r>
            <a:endParaRPr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a:p>
            <a:r>
              <a:rPr kumimoji="1" lang="ja-JP" altLang="en-US"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ブレーキが利かない⇒壊れてる⇒怪しまれる</a:t>
            </a:r>
            <a:endParaRPr kumimoji="1" lang="en-US" altLang="ja-JP" sz="2400" dirty="0">
              <a:effectLst>
                <a:glow rad="127000">
                  <a:schemeClr val="bg1"/>
                </a:glow>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4553465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296</TotalTime>
  <Words>399</Words>
  <Application>Microsoft Office PowerPoint</Application>
  <PresentationFormat>ワイド画面</PresentationFormat>
  <Paragraphs>67</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HGP創英角ｺﾞｼｯｸUB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翔大郎 阿部</dc:creator>
  <cp:lastModifiedBy>翔大郎 阿部</cp:lastModifiedBy>
  <cp:revision>16</cp:revision>
  <dcterms:created xsi:type="dcterms:W3CDTF">2024-10-07T00:32:18Z</dcterms:created>
  <dcterms:modified xsi:type="dcterms:W3CDTF">2024-10-07T05:28:36Z</dcterms:modified>
</cp:coreProperties>
</file>