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B48D1-4E12-4A38-B6DE-8894D4B5A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A50329-9A1C-4BA0-A438-D20BF023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C9AD5-1744-4E51-99AB-889CE93B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41FD0E-D2CB-4B32-9705-E91578DD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26B54-119A-47BE-AC17-480D1EA0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134B9-2E76-4341-BFD6-E744B2CA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F39FE7-D6CC-4688-A292-3DA7C206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A7F62-E44A-48B2-A03D-E5D49D92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EE63C6-5DD6-4D73-A2F9-95AFE5E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C6E99-9557-4149-9348-703BEE8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6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8F0EF3-1FCD-445C-9FCA-E0911C41F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BB8C3E-9953-4DE9-ACB6-370C39CCA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9B3956-D963-47DB-BAFA-4692AC5D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23181-8E66-49CE-B6E1-23EAFF70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F1DCC-BAA5-44AD-B35B-81A9E88A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6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550E9-6774-4064-93A4-8FF84C56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C8F32-1E65-492D-A575-9CC77781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D1B468-ED7A-44A6-A1E5-03FA07B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1C30C-549A-486D-B8DB-BBEF7EA5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32B84-B130-41A7-B22F-D861E653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A90F7-826F-45CE-964A-14F990AA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E19E1C-E878-4628-8746-012E44C0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996E8-9D07-47C0-AD98-2FAEBFD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461FF-7BA7-47A2-ABDF-44F6449C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694E4-993E-4118-9E7B-74B43AA5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5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F6612-96E4-47F6-9292-8BCE0973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279EEE-A108-457C-8DC0-8361995D2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9E734B-146D-4BAB-A699-A7209B21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ABDFC1-7F0F-41C1-876D-FB0E22BD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D92E9E-28D9-4343-8165-4CB27CF2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46A08-3EC2-4A56-842D-E1B9189A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2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A9C1E-A06C-4E0C-AB7A-5140F316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425B6-59AF-4711-99E9-FF53F22D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C0D04E-426A-4FBB-9DCE-981901A4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6609C2-0649-4B79-9C1E-FC70CC865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13ED5B-3B0B-473C-B43C-D2052E063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4E1C8D-7AE2-483A-B5FF-D9D6007B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CADC32-7FD8-4235-9B0E-1971B428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CF31CC-9B51-49D1-AF19-39EAE6A6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19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D0394-D6BE-416D-BAAA-0C852896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F8F07C-24BA-4DB7-8FF3-D4AE283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295AD3-BD3A-409E-838A-6EF0D3F4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018347-AA3D-4D5A-871D-3461BB3E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64EA35-102D-4600-8046-DB1FA6E4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7D191D-4BDD-4A0C-89B8-74365604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C728A3-2D3E-4D29-B4B6-DF514DA5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5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6B1E7-6B98-4DC7-8388-5893DD18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F150E-2622-402D-AE90-D569B67E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8BBF5E-0969-40B5-8750-63FC3027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083F78-5433-458C-A50E-83124287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2B3ECF-B2F7-4304-8FB1-AB7DF47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B3512B-C557-454F-8631-70BA0F48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F02A1-5BDA-4E78-B068-08DCD7AF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23FE0-5698-4730-B16B-50187D1EF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80C2C-56F4-4F4D-AF63-06EA9533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0ECCB-ED7F-4916-95D8-2646EEE4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D2D22B-A6BA-440B-B415-941D91E5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6E850A-B61E-4F21-BDDF-813CE64A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62F41-07DF-48A9-9A1E-9225444E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E7931-AA92-4014-A10D-B107E939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0F348-6294-4495-899C-77C225703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3887-C40D-41D2-BF15-0C8357C72AA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7EC1D-613B-4BAD-9CAE-A69272945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92B38-7BBC-4563-938B-B36A1CFBB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E8D4-800D-435E-A371-E11622736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D4FB002-76B1-472F-9FFF-FC48A383E57E}"/>
              </a:ext>
            </a:extLst>
          </p:cNvPr>
          <p:cNvSpPr/>
          <p:nvPr/>
        </p:nvSpPr>
        <p:spPr>
          <a:xfrm>
            <a:off x="4080992" y="3919769"/>
            <a:ext cx="4031663" cy="13280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n w="6600">
                  <a:noFill/>
                  <a:prstDash val="solid"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何度も挑戦したくなる</a:t>
            </a:r>
            <a:endParaRPr lang="en-US" altLang="ja-JP" sz="2400" b="1" dirty="0">
              <a:ln w="6600">
                <a:noFill/>
                <a:prstDash val="solid"/>
              </a:ln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1" dirty="0">
                <a:ln w="6600">
                  <a:noFill/>
                  <a:prstDash val="solid"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針に糸を通すような難しさ</a:t>
            </a:r>
            <a:endParaRPr lang="en-US" altLang="ja-JP" sz="2400" b="1" dirty="0">
              <a:ln w="6600">
                <a:noFill/>
                <a:prstDash val="solid"/>
              </a:ln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1" dirty="0">
                <a:ln w="6600">
                  <a:noFill/>
                  <a:prstDash val="solid"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上手くいったときの達成感</a:t>
            </a:r>
            <a:endParaRPr lang="en-US" altLang="ja-JP" sz="2400" b="1" dirty="0">
              <a:ln w="6600">
                <a:noFill/>
                <a:prstDash val="solid"/>
              </a:ln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10秒走RETURNS』Nintendo Switch(TM)版配信開始！10秒以内にゴールしろ！「10秒 」は思ったより長く、そして熱い。｜株式会社ブループリントのプレスリリース">
            <a:extLst>
              <a:ext uri="{FF2B5EF4-FFF2-40B4-BE49-F238E27FC236}">
                <a16:creationId xmlns:a16="http://schemas.microsoft.com/office/drawing/2014/main" id="{534F817A-6A49-48F1-869B-8490A1EC8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b="18333"/>
          <a:stretch/>
        </p:blipFill>
        <p:spPr bwMode="auto">
          <a:xfrm>
            <a:off x="8087270" y="1990782"/>
            <a:ext cx="3956866" cy="23400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BC41CF-9154-454C-91E0-3D99D9620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t="20673" r="10137" b="15352"/>
          <a:stretch/>
        </p:blipFill>
        <p:spPr>
          <a:xfrm>
            <a:off x="119192" y="931653"/>
            <a:ext cx="4209016" cy="234002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36859B-02B6-4842-89C5-E15BD0C55A1B}"/>
              </a:ext>
            </a:extLst>
          </p:cNvPr>
          <p:cNvSpPr txBox="1"/>
          <p:nvPr/>
        </p:nvSpPr>
        <p:spPr>
          <a:xfrm>
            <a:off x="7211149" y="128089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リメイク元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Gravitar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Recharged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148408-7960-4837-8CF2-D9086149A76F}"/>
              </a:ext>
            </a:extLst>
          </p:cNvPr>
          <p:cNvSpPr txBox="1"/>
          <p:nvPr/>
        </p:nvSpPr>
        <p:spPr>
          <a:xfrm>
            <a:off x="373726" y="1692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5D2F7BD-EE49-4C66-8DCF-0FDD0857B716}"/>
              </a:ext>
            </a:extLst>
          </p:cNvPr>
          <p:cNvSpPr/>
          <p:nvPr/>
        </p:nvSpPr>
        <p:spPr>
          <a:xfrm>
            <a:off x="8240615" y="983867"/>
            <a:ext cx="3650175" cy="992503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オンラインでの速度を競う対戦や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タイムアタックのランキングで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さらなる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速さの追求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Amazon | Revteds 電撃イライラ棒 電気ビリビリ これができたら大成功 ポータブルビリビリゲーム | ジョーク・どっきり | おもちゃ">
            <a:extLst>
              <a:ext uri="{FF2B5EF4-FFF2-40B4-BE49-F238E27FC236}">
                <a16:creationId xmlns:a16="http://schemas.microsoft.com/office/drawing/2014/main" id="{D3203194-4D27-4D6E-8322-A34196F3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830" y="1633372"/>
            <a:ext cx="3578300" cy="23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6AADF1-8712-41CC-9D8B-FD4CF8B3117E}"/>
              </a:ext>
            </a:extLst>
          </p:cNvPr>
          <p:cNvSpPr/>
          <p:nvPr/>
        </p:nvSpPr>
        <p:spPr>
          <a:xfrm rot="21348340">
            <a:off x="34970" y="997518"/>
            <a:ext cx="44624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9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360</a:t>
            </a:r>
            <a:r>
              <a:rPr lang="ja-JP" altLang="en-US" sz="19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度向きを変えて加速と慣性で動く。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A6997E7-FC75-474C-8A54-B6D7E28B30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t="29517" r="26032" b="26134"/>
          <a:stretch/>
        </p:blipFill>
        <p:spPr>
          <a:xfrm>
            <a:off x="373726" y="3554871"/>
            <a:ext cx="3705621" cy="246861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57C51B-5848-4E89-A497-DCCC279419D5}"/>
              </a:ext>
            </a:extLst>
          </p:cNvPr>
          <p:cNvSpPr/>
          <p:nvPr/>
        </p:nvSpPr>
        <p:spPr>
          <a:xfrm>
            <a:off x="250242" y="5069399"/>
            <a:ext cx="3946914" cy="707886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pPr algn="ctr"/>
            <a:r>
              <a:rPr lang="ja-JP" alt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惑星ごとに重力が存在</a:t>
            </a:r>
            <a:endParaRPr lang="en-US" altLang="ja-JP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ja-JP" alt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プレイヤーの操作に制限も</a:t>
            </a:r>
            <a:endParaRPr lang="en-US" altLang="ja-JP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6888AD-AAAE-4906-8784-5EE210BEAC1E}"/>
              </a:ext>
            </a:extLst>
          </p:cNvPr>
          <p:cNvSpPr/>
          <p:nvPr/>
        </p:nvSpPr>
        <p:spPr>
          <a:xfrm>
            <a:off x="66379" y="2806126"/>
            <a:ext cx="4314641" cy="607149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攻撃を削除し、移動に特化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レースのような動きを追求するアクション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55F71E-795F-4242-BA6D-F3F02A5F4313}"/>
              </a:ext>
            </a:extLst>
          </p:cNvPr>
          <p:cNvSpPr/>
          <p:nvPr/>
        </p:nvSpPr>
        <p:spPr>
          <a:xfrm>
            <a:off x="2130271" y="6269119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最強の　　　　　　を乗り越えた極上の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6FC909-F00A-4A7A-B0BF-AC562CB65257}"/>
              </a:ext>
            </a:extLst>
          </p:cNvPr>
          <p:cNvSpPr/>
          <p:nvPr/>
        </p:nvSpPr>
        <p:spPr>
          <a:xfrm>
            <a:off x="8160337" y="3849961"/>
            <a:ext cx="4031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n w="66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68000"/>
                    </a:schemeClr>
                  </a:outerShdw>
                </a:effectLst>
              </a:rPr>
              <a:t>10</a:t>
            </a:r>
            <a:r>
              <a:rPr lang="ja-JP" altLang="en-US" sz="3200" b="1" dirty="0">
                <a:ln w="66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68000"/>
                    </a:schemeClr>
                  </a:outerShdw>
                </a:effectLst>
              </a:rPr>
              <a:t>秒走のように</a:t>
            </a:r>
            <a:endParaRPr lang="en-US" altLang="ja-JP" sz="3200" b="1" dirty="0">
              <a:ln w="66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68000"/>
                  </a:schemeClr>
                </a:outerShdw>
              </a:effectLst>
            </a:endParaRPr>
          </a:p>
          <a:p>
            <a:pPr algn="ctr"/>
            <a:r>
              <a:rPr lang="ja-JP" altLang="en-US" sz="3200" b="1" dirty="0">
                <a:ln w="66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68000"/>
                    </a:schemeClr>
                  </a:outerShdw>
                </a:effectLst>
              </a:rPr>
              <a:t>時間の制限を設けて</a:t>
            </a:r>
            <a:endParaRPr lang="en-US" altLang="ja-JP" sz="3200" b="1" dirty="0">
              <a:ln w="66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68000"/>
                  </a:schemeClr>
                </a:outerShdw>
              </a:effectLst>
            </a:endParaRPr>
          </a:p>
          <a:p>
            <a:pPr algn="ctr"/>
            <a:r>
              <a:rPr lang="ja-JP" altLang="en-US" sz="3200" b="1" dirty="0">
                <a:ln w="66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tx1">
                      <a:alpha val="68000"/>
                    </a:schemeClr>
                  </a:outerShdw>
                </a:effectLst>
              </a:rPr>
              <a:t>緊張感</a:t>
            </a:r>
            <a:r>
              <a:rPr lang="ja-JP" altLang="en-US" sz="3200" b="1" dirty="0">
                <a:ln w="66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68000"/>
                    </a:schemeClr>
                  </a:outerShdw>
                </a:effectLst>
              </a:rPr>
              <a:t>を</a:t>
            </a:r>
            <a:endParaRPr lang="en-US" altLang="ja-JP" sz="3200" b="1" dirty="0">
              <a:ln w="66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68000"/>
                  </a:schemeClr>
                </a:outerShd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2F4E9D7-6D5E-4D6C-9135-393C398D69D4}"/>
              </a:ext>
            </a:extLst>
          </p:cNvPr>
          <p:cNvSpPr/>
          <p:nvPr/>
        </p:nvSpPr>
        <p:spPr>
          <a:xfrm>
            <a:off x="3469102" y="6022919"/>
            <a:ext cx="2441694" cy="769441"/>
          </a:xfrm>
          <a:prstGeom prst="rect">
            <a:avLst/>
          </a:prstGeom>
        </p:spPr>
        <p:txBody>
          <a:bodyPr wrap="none">
            <a:prstTxWarp prst="textWave4">
              <a:avLst/>
            </a:prstTxWarp>
            <a:spAutoFit/>
          </a:bodyPr>
          <a:lstStyle/>
          <a:p>
            <a:r>
              <a:rPr lang="ja-JP" altLang="en-US" sz="4400" b="1" dirty="0">
                <a:ln>
                  <a:solidFill>
                    <a:srgbClr val="7030A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ストレス</a:t>
            </a:r>
            <a:endParaRPr lang="ja-JP" altLang="en-US" sz="4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ED8FAB-587F-4FC0-B4FF-0FF2F0A9D311}"/>
              </a:ext>
            </a:extLst>
          </p:cNvPr>
          <p:cNvSpPr/>
          <p:nvPr/>
        </p:nvSpPr>
        <p:spPr>
          <a:xfrm>
            <a:off x="9701574" y="5869030"/>
            <a:ext cx="1569660" cy="923330"/>
          </a:xfrm>
          <a:prstGeom prst="rect">
            <a:avLst/>
          </a:prstGeom>
        </p:spPr>
        <p:txBody>
          <a:bodyPr wrap="none">
            <a:prstTxWarp prst="textCanDown">
              <a:avLst/>
            </a:prstTxWarp>
            <a:spAutoFit/>
          </a:bodyPr>
          <a:lstStyle/>
          <a:p>
            <a:r>
              <a:rPr lang="ja-JP" altLang="en-US" sz="5400" b="1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FF66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快感</a:t>
            </a:r>
            <a:endParaRPr lang="ja-JP" altLang="en-US" sz="5400" dirty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FF66FF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4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24</cp:revision>
  <dcterms:created xsi:type="dcterms:W3CDTF">2023-10-03T01:24:36Z</dcterms:created>
  <dcterms:modified xsi:type="dcterms:W3CDTF">2023-10-04T06:05:21Z</dcterms:modified>
</cp:coreProperties>
</file>