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60" r:id="rId5"/>
    <p:sldId id="258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C55D5-215A-4978-BE07-FF228396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415F1F-28AC-42E0-9FBF-C14A3E442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31C5A3-6AF4-4E74-A27A-183D42F1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6C9BC-1622-409F-ACA8-D7D4933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C18A99-1354-468A-A42D-0016F46E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7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CE15BF-7CFB-4D53-83EA-D152DE29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FA8207-5FB0-4961-A637-EA8B61D7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1C8B9C-7F3D-4ADE-A5F8-00B8A9AF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A6ECD4-BBF2-4D6A-8737-610E180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F378C-2D34-4F26-AEAF-5F6C7C91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02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84491B-2ABA-466A-9AE1-B4565FEFA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F86E39-DA8D-46E8-8439-72022F285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7A273F-F2F9-4A15-9DA3-7F50A068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2369C9-280A-4DEE-9F8E-8F678FE8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1EDAE-FF43-4792-9DC3-1BFE24AE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94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328AF-AE93-4C04-8DC5-BC02DE36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C38630-33F0-4CAE-AC3A-ECBE10FDE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56339-675B-498C-AC4D-19A6B5A8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91604-D4B0-4CEF-BFA1-4653CD04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9F97F-F092-4028-B75C-A4FAC553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1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5743-7C1D-460C-AF53-400BFC92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BC5227-8226-4D1E-9B03-945E10241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8FB2AC-3EFB-41AF-B473-EE6824EB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20655-0B1D-4A31-BDD3-BCA50089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E7E38C-8B06-48EA-A5BC-65CA3BEF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36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D9498-DE70-4DD2-8508-47D24CF62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E39028-6FC0-44F2-BC41-AB487794F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5D9A5-0231-4527-9CBA-F9366BB0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E41243-D6C5-4E2B-B744-23DD4E85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BA63D-E163-48FA-B635-AD66FCF2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CAC39EA-596D-46B3-9173-FD0AE2C9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3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294BF-4876-4EEF-89BA-47C89722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10D6D-7D9D-4946-92F1-E1613B1EB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133E3A-3019-48B2-B82E-A0876403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F88C4BD-3FB2-4598-9A0C-0F57569E1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94DB46-F3D0-4B19-A8E5-BA506D7E6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8D7AD1-447A-4374-AD4C-961E84CD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C5C0FB-731C-49E5-BDF6-307209586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2E6967-6394-42F7-BDD4-E94594BC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7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EB6FF-3804-4623-BBA1-D2BA34B2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2BDD705-9E03-4816-9153-959AD7A3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F8F751-C8A7-4338-9EA8-73D619BD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EA7EA84-333C-4E88-882A-4C81412A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33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1AD86E-4B2F-4835-9852-9748705D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C5944DC-3DB6-4A79-B61B-0F5914E5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3A0FD4-CBC3-4C41-B8F4-DE4A8B07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491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A8DA7-303C-4FBE-99DB-44638804F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69470-8149-422A-A2E1-D2C65F96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4C4A09-4598-412C-9577-AEE2F8D3C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A5811C-CBA7-461F-8F62-E9AE6B32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6776C3-97EE-4F5E-8E5F-48EB60B9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E7E67B-AC17-4898-90C6-73FABCF2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03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31F63-4644-4837-B49B-7D42D240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968EE5-42CD-4E61-8EFE-33B89DD69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002703-398C-46C6-A176-2EA96547C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0A0A9C-9BC4-4A37-B466-A3DEBF75D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FAE1D6-1276-4AA4-9771-EC9088E2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7B58B0-16A4-49EE-956A-5B844D46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85D1E3-57A9-4DEA-A734-64D1A054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9E003-FE9E-4E50-840F-B832FAB0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84E070-FB06-40CC-AC94-04BAE1BCC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4385-52AD-4CD0-B538-C90225F97585}" type="datetimeFigureOut">
              <a:rPr kumimoji="1" lang="ja-JP" altLang="en-US" smtClean="0"/>
              <a:t>2023/1/16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A76E9-76B1-4500-A19A-E4CF0F202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499CE-BED6-43E4-B70E-6EAFAF2E8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F27B9-A9C6-4CB7-836F-F410117FA2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4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字幕 2">
            <a:extLst>
              <a:ext uri="{FF2B5EF4-FFF2-40B4-BE49-F238E27FC236}">
                <a16:creationId xmlns:a16="http://schemas.microsoft.com/office/drawing/2014/main" id="{8DF3B191-17A2-431E-8A8E-911BDD5D8F9E}"/>
              </a:ext>
            </a:extLst>
          </p:cNvPr>
          <p:cNvSpPr txBox="1">
            <a:spLocks/>
          </p:cNvSpPr>
          <p:nvPr/>
        </p:nvSpPr>
        <p:spPr>
          <a:xfrm>
            <a:off x="6366460" y="4164957"/>
            <a:ext cx="4367801" cy="2151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600" b="1" dirty="0"/>
              <a:t>GS1-6		</a:t>
            </a:r>
            <a:r>
              <a:rPr lang="ja-JP" altLang="en-US" sz="1600" b="1" dirty="0"/>
              <a:t>奥定 伊吹</a:t>
            </a:r>
            <a:endParaRPr lang="en-US" altLang="ja-JP" sz="1600" b="1" dirty="0"/>
          </a:p>
          <a:p>
            <a:r>
              <a:rPr lang="en-US" altLang="ja-JP" sz="1600" b="1" dirty="0"/>
              <a:t>GS1-1		</a:t>
            </a:r>
            <a:r>
              <a:rPr lang="ja-JP" altLang="en-US" sz="1600" b="1" dirty="0"/>
              <a:t>阿部 翔大郎</a:t>
            </a:r>
            <a:endParaRPr lang="en-US" altLang="ja-JP" sz="1600" b="1" dirty="0"/>
          </a:p>
          <a:p>
            <a:r>
              <a:rPr lang="en-US" altLang="ja-JP" sz="1600" b="1" dirty="0"/>
              <a:t>GS1-3		</a:t>
            </a:r>
            <a:r>
              <a:rPr lang="ja-JP" altLang="en-US" sz="1600" b="1" dirty="0"/>
              <a:t>大野 祥平</a:t>
            </a:r>
          </a:p>
          <a:p>
            <a:r>
              <a:rPr lang="en-US" altLang="ja-JP" sz="1600" b="1" dirty="0"/>
              <a:t>GS1-10	NGUYEN DUC HUY</a:t>
            </a:r>
          </a:p>
          <a:p>
            <a:r>
              <a:rPr lang="en-US" altLang="ja-JP" sz="1600" b="1" dirty="0"/>
              <a:t>GS1-18	</a:t>
            </a:r>
            <a:r>
              <a:rPr lang="ja-JP" altLang="en-US" sz="1600" b="1" dirty="0"/>
              <a:t>澗口 将太郎</a:t>
            </a:r>
          </a:p>
          <a:p>
            <a:r>
              <a:rPr lang="en-US" altLang="ja-JP" sz="1600" b="1" dirty="0"/>
              <a:t>GS1-28	</a:t>
            </a:r>
            <a:r>
              <a:rPr lang="ja-JP" altLang="en-US" sz="1600" b="1" dirty="0"/>
              <a:t>森川 駿弥</a:t>
            </a:r>
            <a:endParaRPr lang="en-US" altLang="ja-JP" sz="18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562A5F5-44E6-4258-86D3-3BE7CDFD2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31" y="130380"/>
            <a:ext cx="7090590" cy="398442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2D82560-ABB3-4DEE-8650-76119D2D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83" y="4328576"/>
            <a:ext cx="2445643" cy="161776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9DE88CA-CD07-4FE0-B7D7-D5B568F35C75}"/>
              </a:ext>
            </a:extLst>
          </p:cNvPr>
          <p:cNvSpPr txBox="1"/>
          <p:nvPr/>
        </p:nvSpPr>
        <p:spPr>
          <a:xfrm>
            <a:off x="545690" y="353961"/>
            <a:ext cx="141577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3200" b="1" dirty="0">
                <a:latin typeface="+mn-ea"/>
              </a:rPr>
              <a:t>企画書</a:t>
            </a:r>
          </a:p>
        </p:txBody>
      </p:sp>
    </p:spTree>
    <p:extLst>
      <p:ext uri="{BB962C8B-B14F-4D97-AF65-F5344CB8AC3E}">
        <p14:creationId xmlns:p14="http://schemas.microsoft.com/office/powerpoint/2010/main" val="91860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05607C-0B4F-40C5-9EF1-C20A99C9DCF8}"/>
              </a:ext>
            </a:extLst>
          </p:cNvPr>
          <p:cNvSpPr txBox="1"/>
          <p:nvPr/>
        </p:nvSpPr>
        <p:spPr>
          <a:xfrm>
            <a:off x="377504" y="260059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コンセプト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BBE4C54-04F0-49ED-AFBE-DAACC117E7E2}"/>
              </a:ext>
            </a:extLst>
          </p:cNvPr>
          <p:cNvSpPr txBox="1"/>
          <p:nvPr/>
        </p:nvSpPr>
        <p:spPr>
          <a:xfrm>
            <a:off x="4464784" y="1182848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この体こそできたこと</a:t>
            </a:r>
          </a:p>
        </p:txBody>
      </p:sp>
    </p:spTree>
    <p:extLst>
      <p:ext uri="{BB962C8B-B14F-4D97-AF65-F5344CB8AC3E}">
        <p14:creationId xmlns:p14="http://schemas.microsoft.com/office/powerpoint/2010/main" val="127023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2年版】 amazon倉庫バイトの体験談！実際どうなの？">
            <a:extLst>
              <a:ext uri="{FF2B5EF4-FFF2-40B4-BE49-F238E27FC236}">
                <a16:creationId xmlns:a16="http://schemas.microsoft.com/office/drawing/2014/main" id="{D358F559-172D-4DBE-A88B-5399A5CEB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8" y="4949087"/>
            <a:ext cx="2709731" cy="1654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アメリカへ行ったMIYUKIブログ〜Amazon倉庫のリアルな仕事事情〜 | Wizm!(ワイズム)">
            <a:extLst>
              <a:ext uri="{FF2B5EF4-FFF2-40B4-BE49-F238E27FC236}">
                <a16:creationId xmlns:a16="http://schemas.microsoft.com/office/drawing/2014/main" id="{D4A31C95-4246-4027-9D4D-69FBEFAFA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27" y="4949087"/>
            <a:ext cx="2481098" cy="165406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14DC784-721E-4CD3-B4F4-1CD19D4BD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5238" y="-267475"/>
            <a:ext cx="2645761" cy="2235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EB0682A-8A5E-4D7A-A83A-6A4ACF32B243}"/>
              </a:ext>
            </a:extLst>
          </p:cNvPr>
          <p:cNvSpPr txBox="1"/>
          <p:nvPr/>
        </p:nvSpPr>
        <p:spPr>
          <a:xfrm>
            <a:off x="932295" y="2083208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目覚めたら荷物の搬入される倉庫の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不良品コーナーに仕分けられていた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69A7A56-B408-4AEE-9AA5-2D764CA4BD42}"/>
              </a:ext>
            </a:extLst>
          </p:cNvPr>
          <p:cNvSpPr txBox="1"/>
          <p:nvPr/>
        </p:nvSpPr>
        <p:spPr>
          <a:xfrm>
            <a:off x="812382" y="2755657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処分される前にここから逃げ出したい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42CF65-A1FE-4674-B0DA-F92C8102D379}"/>
              </a:ext>
            </a:extLst>
          </p:cNvPr>
          <p:cNvSpPr txBox="1"/>
          <p:nvPr/>
        </p:nvSpPr>
        <p:spPr>
          <a:xfrm>
            <a:off x="752460" y="320577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動くために必要な最低限の体しかない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B01A41-8325-4599-B87F-BDAD1CC24403}"/>
              </a:ext>
            </a:extLst>
          </p:cNvPr>
          <p:cNvGrpSpPr/>
          <p:nvPr/>
        </p:nvGrpSpPr>
        <p:grpSpPr>
          <a:xfrm>
            <a:off x="5009611" y="2709349"/>
            <a:ext cx="2840631" cy="2534700"/>
            <a:chOff x="5763956" y="2723269"/>
            <a:chExt cx="3193196" cy="2894612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3F6506D4-5F1C-49A5-8EB8-434FE9EEB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1336" y="4232645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6D320DE-B13A-424A-8BA9-D6706B3A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0676" y="4186358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矢印: 下カーブ 20">
              <a:extLst>
                <a:ext uri="{FF2B5EF4-FFF2-40B4-BE49-F238E27FC236}">
                  <a16:creationId xmlns:a16="http://schemas.microsoft.com/office/drawing/2014/main" id="{2FAD48A5-8577-45B2-8BE4-E1FD14E9FBF1}"/>
                </a:ext>
              </a:extLst>
            </p:cNvPr>
            <p:cNvSpPr/>
            <p:nvPr/>
          </p:nvSpPr>
          <p:spPr>
            <a:xfrm>
              <a:off x="6950931" y="3654894"/>
              <a:ext cx="1443213" cy="527275"/>
            </a:xfrm>
            <a:prstGeom prst="curvedDownArrow">
              <a:avLst/>
            </a:prstGeom>
            <a:solidFill>
              <a:schemeClr val="accent4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801">
                <a:solidFill>
                  <a:schemeClr val="tx1"/>
                </a:solidFill>
              </a:endParaRPr>
            </a:p>
          </p:txBody>
        </p:sp>
        <p:sp>
          <p:nvSpPr>
            <p:cNvPr id="22" name="フローチャート: 代替処理 21">
              <a:extLst>
                <a:ext uri="{FF2B5EF4-FFF2-40B4-BE49-F238E27FC236}">
                  <a16:creationId xmlns:a16="http://schemas.microsoft.com/office/drawing/2014/main" id="{0E2FE19B-B389-4C9B-B3BE-43B8FF17F5BB}"/>
                </a:ext>
              </a:extLst>
            </p:cNvPr>
            <p:cNvSpPr/>
            <p:nvPr/>
          </p:nvSpPr>
          <p:spPr>
            <a:xfrm>
              <a:off x="7477440" y="4207825"/>
              <a:ext cx="456361" cy="1385237"/>
            </a:xfrm>
            <a:prstGeom prst="flowChartAlternateProcess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届かない</a:t>
              </a:r>
            </a:p>
          </p:txBody>
        </p:sp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EC00D1F9-608A-42BB-9748-EE8547B6F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763956" y="2723269"/>
              <a:ext cx="1571067" cy="1571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乗算記号 23">
              <a:extLst>
                <a:ext uri="{FF2B5EF4-FFF2-40B4-BE49-F238E27FC236}">
                  <a16:creationId xmlns:a16="http://schemas.microsoft.com/office/drawing/2014/main" id="{32C86882-154C-4C6F-AAE5-5CB0C99A069C}"/>
                </a:ext>
              </a:extLst>
            </p:cNvPr>
            <p:cNvSpPr/>
            <p:nvPr/>
          </p:nvSpPr>
          <p:spPr>
            <a:xfrm>
              <a:off x="7335023" y="3331340"/>
              <a:ext cx="617513" cy="63747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76F4EBA-9576-4F8F-9B9B-2AC46BE4FDAF}"/>
              </a:ext>
            </a:extLst>
          </p:cNvPr>
          <p:cNvGrpSpPr/>
          <p:nvPr/>
        </p:nvGrpSpPr>
        <p:grpSpPr>
          <a:xfrm>
            <a:off x="5099350" y="330113"/>
            <a:ext cx="3168294" cy="2646573"/>
            <a:chOff x="5380483" y="155715"/>
            <a:chExt cx="3734237" cy="2965311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846D9FE-6A21-44C6-8F18-1A907F82C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0832" y="1679434"/>
              <a:ext cx="756476" cy="138523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四角形: 対角を切り取る 14">
              <a:extLst>
                <a:ext uri="{FF2B5EF4-FFF2-40B4-BE49-F238E27FC236}">
                  <a16:creationId xmlns:a16="http://schemas.microsoft.com/office/drawing/2014/main" id="{792496E4-9463-4CD2-98F3-63290A2B8F16}"/>
                </a:ext>
              </a:extLst>
            </p:cNvPr>
            <p:cNvSpPr/>
            <p:nvPr/>
          </p:nvSpPr>
          <p:spPr>
            <a:xfrm>
              <a:off x="6106746" y="488525"/>
              <a:ext cx="3007974" cy="111256"/>
            </a:xfrm>
            <a:prstGeom prst="snip2Diag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対角を切り取る 15">
              <a:extLst>
                <a:ext uri="{FF2B5EF4-FFF2-40B4-BE49-F238E27FC236}">
                  <a16:creationId xmlns:a16="http://schemas.microsoft.com/office/drawing/2014/main" id="{F218C0CE-5CD5-4CF7-94AB-F49C37A09716}"/>
                </a:ext>
              </a:extLst>
            </p:cNvPr>
            <p:cNvSpPr/>
            <p:nvPr/>
          </p:nvSpPr>
          <p:spPr>
            <a:xfrm>
              <a:off x="8267644" y="1127640"/>
              <a:ext cx="163138" cy="1993386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矢印: 右 26">
              <a:extLst>
                <a:ext uri="{FF2B5EF4-FFF2-40B4-BE49-F238E27FC236}">
                  <a16:creationId xmlns:a16="http://schemas.microsoft.com/office/drawing/2014/main" id="{10855BC8-BA4C-4992-BDDF-B28361AE770E}"/>
                </a:ext>
              </a:extLst>
            </p:cNvPr>
            <p:cNvSpPr/>
            <p:nvPr/>
          </p:nvSpPr>
          <p:spPr>
            <a:xfrm rot="5400000">
              <a:off x="8473934" y="1131646"/>
              <a:ext cx="731939" cy="252423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B0988DE-2242-4086-9E15-770384DF1C02}"/>
                </a:ext>
              </a:extLst>
            </p:cNvPr>
            <p:cNvSpPr/>
            <p:nvPr/>
          </p:nvSpPr>
          <p:spPr>
            <a:xfrm>
              <a:off x="6607308" y="849289"/>
              <a:ext cx="2301969" cy="13547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6CF7E5E-0FFF-4C17-800A-C5325E6BB9DA}"/>
                </a:ext>
              </a:extLst>
            </p:cNvPr>
            <p:cNvSpPr/>
            <p:nvPr/>
          </p:nvSpPr>
          <p:spPr>
            <a:xfrm>
              <a:off x="6403279" y="155715"/>
              <a:ext cx="119136" cy="319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26380575-49C8-4C33-B6F7-6CE884CA5BEA}"/>
                </a:ext>
              </a:extLst>
            </p:cNvPr>
            <p:cNvSpPr/>
            <p:nvPr/>
          </p:nvSpPr>
          <p:spPr>
            <a:xfrm>
              <a:off x="8519346" y="162588"/>
              <a:ext cx="119136" cy="31906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810A405D-9B4F-480F-90CF-7A9B0F324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0483" y="193482"/>
              <a:ext cx="1571068" cy="1571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乗算記号 34">
              <a:extLst>
                <a:ext uri="{FF2B5EF4-FFF2-40B4-BE49-F238E27FC236}">
                  <a16:creationId xmlns:a16="http://schemas.microsoft.com/office/drawing/2014/main" id="{FFCC5238-BC43-4938-BD9F-F75B5B885D78}"/>
                </a:ext>
              </a:extLst>
            </p:cNvPr>
            <p:cNvSpPr/>
            <p:nvPr/>
          </p:nvSpPr>
          <p:spPr>
            <a:xfrm>
              <a:off x="7479182" y="599781"/>
              <a:ext cx="706879" cy="60464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ACA8DD0-7136-49DE-A6EE-013BF6090688}"/>
                </a:ext>
              </a:extLst>
            </p:cNvPr>
            <p:cNvSpPr txBox="1"/>
            <p:nvPr/>
          </p:nvSpPr>
          <p:spPr>
            <a:xfrm>
              <a:off x="7169045" y="1638200"/>
              <a:ext cx="514222" cy="1482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掴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め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な</a:t>
              </a:r>
              <a:endPara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r>
                <a:rPr kumimoji="1" lang="ja-JP" altLang="en-US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い</a:t>
              </a:r>
            </a:p>
          </p:txBody>
        </p:sp>
      </p:grp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AB8B15C-AE6D-492A-9693-32A09E5F0159}"/>
              </a:ext>
            </a:extLst>
          </p:cNvPr>
          <p:cNvSpPr txBox="1"/>
          <p:nvPr/>
        </p:nvSpPr>
        <p:spPr>
          <a:xfrm>
            <a:off x="864903" y="363998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工場内に存在するパーツを駆使して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D12732-CE10-4937-B3A9-7080D9ABBB07}"/>
              </a:ext>
            </a:extLst>
          </p:cNvPr>
          <p:cNvSpPr txBox="1"/>
          <p:nvPr/>
        </p:nvSpPr>
        <p:spPr>
          <a:xfrm>
            <a:off x="876143" y="404195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エネルギーが尽きる前に脱出しよう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32" name="Picture 8" descr="米アマゾン従業員がプライムデーセール中に倉庫内で死亡。労働者側は死因真相解明を求める">
            <a:extLst>
              <a:ext uri="{FF2B5EF4-FFF2-40B4-BE49-F238E27FC236}">
                <a16:creationId xmlns:a16="http://schemas.microsoft.com/office/drawing/2014/main" id="{A6A6B11E-E3F8-4B04-A8E9-7F412256F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838" y="5275826"/>
            <a:ext cx="2166656" cy="144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100A79B9-12F1-4010-80C9-1FD0ED51C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084" y="4450671"/>
            <a:ext cx="672952" cy="1212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17A1FB1-5024-4566-A167-6C25539F2F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527" y="4475418"/>
            <a:ext cx="672952" cy="12129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" name="矢印: 下カーブ 47">
            <a:extLst>
              <a:ext uri="{FF2B5EF4-FFF2-40B4-BE49-F238E27FC236}">
                <a16:creationId xmlns:a16="http://schemas.microsoft.com/office/drawing/2014/main" id="{5D6F551B-A77B-4DA2-88E2-22B861CA85FE}"/>
              </a:ext>
            </a:extLst>
          </p:cNvPr>
          <p:cNvSpPr/>
          <p:nvPr/>
        </p:nvSpPr>
        <p:spPr>
          <a:xfrm>
            <a:off x="9610231" y="3911171"/>
            <a:ext cx="1438786" cy="461714"/>
          </a:xfrm>
          <a:prstGeom prst="curvedDown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1" tIns="45720" rIns="91441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801">
              <a:solidFill>
                <a:schemeClr val="tx1"/>
              </a:solidFill>
            </a:endParaRPr>
          </a:p>
        </p:txBody>
      </p:sp>
      <p:sp>
        <p:nvSpPr>
          <p:cNvPr id="49" name="フローチャート: 代替処理 48">
            <a:extLst>
              <a:ext uri="{FF2B5EF4-FFF2-40B4-BE49-F238E27FC236}">
                <a16:creationId xmlns:a16="http://schemas.microsoft.com/office/drawing/2014/main" id="{A779FD22-FBF1-4E6B-AE34-F3B2AF9371BD}"/>
              </a:ext>
            </a:extLst>
          </p:cNvPr>
          <p:cNvSpPr/>
          <p:nvPr/>
        </p:nvSpPr>
        <p:spPr>
          <a:xfrm>
            <a:off x="10121196" y="4472430"/>
            <a:ext cx="405974" cy="121299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届く！</a:t>
            </a:r>
            <a:endParaRPr kumimoji="1" lang="ja-JP" altLang="en-US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CB7AD63-49B0-4B42-957F-08F364000DFE}"/>
              </a:ext>
            </a:extLst>
          </p:cNvPr>
          <p:cNvSpPr txBox="1"/>
          <p:nvPr/>
        </p:nvSpPr>
        <p:spPr>
          <a:xfrm>
            <a:off x="8527474" y="5713163"/>
            <a:ext cx="295465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上半身、下半身に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付け替えして様々な場所を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抜けていこう</a:t>
            </a:r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1DAA0D-1A22-4551-B410-E4AB1F0003CF}"/>
              </a:ext>
            </a:extLst>
          </p:cNvPr>
          <p:cNvSpPr txBox="1"/>
          <p:nvPr/>
        </p:nvSpPr>
        <p:spPr>
          <a:xfrm>
            <a:off x="10121196" y="4133546"/>
            <a:ext cx="4154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6D5B268E-D216-47A5-AEE5-B0601CA4F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759" y="1729425"/>
            <a:ext cx="641828" cy="12363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四角形: 対角を切り取る 57">
            <a:extLst>
              <a:ext uri="{FF2B5EF4-FFF2-40B4-BE49-F238E27FC236}">
                <a16:creationId xmlns:a16="http://schemas.microsoft.com/office/drawing/2014/main" id="{67ED63B1-E177-4DCA-9AA8-E4F4425557F4}"/>
              </a:ext>
            </a:extLst>
          </p:cNvPr>
          <p:cNvSpPr/>
          <p:nvPr/>
        </p:nvSpPr>
        <p:spPr>
          <a:xfrm>
            <a:off x="9108247" y="614057"/>
            <a:ext cx="2552100" cy="99297"/>
          </a:xfrm>
          <a:prstGeom prst="snip2Diag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四角形: 対角を切り取る 58">
            <a:extLst>
              <a:ext uri="{FF2B5EF4-FFF2-40B4-BE49-F238E27FC236}">
                <a16:creationId xmlns:a16="http://schemas.microsoft.com/office/drawing/2014/main" id="{F1986EFC-99B0-45B3-B9EB-538A8F37C1F4}"/>
              </a:ext>
            </a:extLst>
          </p:cNvPr>
          <p:cNvSpPr/>
          <p:nvPr/>
        </p:nvSpPr>
        <p:spPr>
          <a:xfrm>
            <a:off x="10989519" y="1344941"/>
            <a:ext cx="138414" cy="1779119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A655ADF5-C706-4851-A799-AE300212249B}"/>
              </a:ext>
            </a:extLst>
          </p:cNvPr>
          <p:cNvSpPr/>
          <p:nvPr/>
        </p:nvSpPr>
        <p:spPr>
          <a:xfrm rot="5400000">
            <a:off x="11079165" y="1288411"/>
            <a:ext cx="653264" cy="214167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1BAE50A9-4CBF-4CA7-B7FF-374BCE834AEA}"/>
              </a:ext>
            </a:extLst>
          </p:cNvPr>
          <p:cNvSpPr/>
          <p:nvPr/>
        </p:nvSpPr>
        <p:spPr>
          <a:xfrm>
            <a:off x="10111774" y="1030841"/>
            <a:ext cx="1352882" cy="1408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15ADCB9-FE8A-4FD7-9F25-D33F8CA8454E}"/>
              </a:ext>
            </a:extLst>
          </p:cNvPr>
          <p:cNvSpPr/>
          <p:nvPr/>
        </p:nvSpPr>
        <p:spPr>
          <a:xfrm>
            <a:off x="9354204" y="327778"/>
            <a:ext cx="101080" cy="28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DBF4CBA1-51EE-446F-BFAC-E71BEC4D091D}"/>
              </a:ext>
            </a:extLst>
          </p:cNvPr>
          <p:cNvSpPr/>
          <p:nvPr/>
        </p:nvSpPr>
        <p:spPr>
          <a:xfrm>
            <a:off x="11146712" y="330853"/>
            <a:ext cx="101080" cy="28476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8386721-5418-4FC5-BB44-F177BDDD72A2}"/>
              </a:ext>
            </a:extLst>
          </p:cNvPr>
          <p:cNvSpPr txBox="1"/>
          <p:nvPr/>
        </p:nvSpPr>
        <p:spPr>
          <a:xfrm>
            <a:off x="10014510" y="2289624"/>
            <a:ext cx="436289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掴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む</a:t>
            </a:r>
          </a:p>
        </p:txBody>
      </p:sp>
      <p:pic>
        <p:nvPicPr>
          <p:cNvPr id="53" name="図 52">
            <a:extLst>
              <a:ext uri="{FF2B5EF4-FFF2-40B4-BE49-F238E27FC236}">
                <a16:creationId xmlns:a16="http://schemas.microsoft.com/office/drawing/2014/main" id="{2279F76D-1101-482A-86E8-4C2FB790433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57" r="21417"/>
          <a:stretch/>
        </p:blipFill>
        <p:spPr>
          <a:xfrm flipH="1">
            <a:off x="9370372" y="451354"/>
            <a:ext cx="839913" cy="1485954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631C906-2F5F-4B28-A636-825D387EF17C}"/>
              </a:ext>
            </a:extLst>
          </p:cNvPr>
          <p:cNvSpPr txBox="1"/>
          <p:nvPr/>
        </p:nvSpPr>
        <p:spPr>
          <a:xfrm>
            <a:off x="10014510" y="1730679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手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D214C74D-6B01-4D3A-960C-B4DCB3DECD90}"/>
              </a:ext>
            </a:extLst>
          </p:cNvPr>
          <p:cNvSpPr/>
          <p:nvPr/>
        </p:nvSpPr>
        <p:spPr>
          <a:xfrm>
            <a:off x="1545948" y="860309"/>
            <a:ext cx="978408" cy="484632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78D21B22-170D-4D9A-A041-27642A3FFD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706" y="218969"/>
            <a:ext cx="1950724" cy="1950724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9DBFBA1-5D33-4EA6-8493-FAB196DE34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097" y="202867"/>
            <a:ext cx="1828804" cy="19354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8D3C068A-F04F-46A3-9214-0DA546798F5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9957" r="34714" b="13012"/>
          <a:stretch/>
        </p:blipFill>
        <p:spPr>
          <a:xfrm>
            <a:off x="8798439" y="3070307"/>
            <a:ext cx="850597" cy="135561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4758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02CBBD-E867-4614-B426-37D9B3ED0902}"/>
              </a:ext>
            </a:extLst>
          </p:cNvPr>
          <p:cNvSpPr txBox="1"/>
          <p:nvPr/>
        </p:nvSpPr>
        <p:spPr>
          <a:xfrm>
            <a:off x="444617" y="4446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ゲーム画面イメージ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BE660-7A57-44E3-8467-877184ED34AD}"/>
              </a:ext>
            </a:extLst>
          </p:cNvPr>
          <p:cNvSpPr txBox="1"/>
          <p:nvPr/>
        </p:nvSpPr>
        <p:spPr>
          <a:xfrm>
            <a:off x="9418910" y="101994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プレイヤーの操作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160ACE-8C27-45A5-B347-DC154D8EE13F}"/>
              </a:ext>
            </a:extLst>
          </p:cNvPr>
          <p:cNvSpPr txBox="1"/>
          <p:nvPr/>
        </p:nvSpPr>
        <p:spPr>
          <a:xfrm>
            <a:off x="10214000" y="1627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移動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C6FDB5-863E-4F09-8986-B979D646E720}"/>
              </a:ext>
            </a:extLst>
          </p:cNvPr>
          <p:cNvSpPr txBox="1"/>
          <p:nvPr/>
        </p:nvSpPr>
        <p:spPr>
          <a:xfrm>
            <a:off x="9983167" y="2197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ジャンプ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37DE12-DB5C-4A2D-9385-56B50DC9F424}"/>
              </a:ext>
            </a:extLst>
          </p:cNvPr>
          <p:cNvSpPr txBox="1"/>
          <p:nvPr/>
        </p:nvSpPr>
        <p:spPr>
          <a:xfrm>
            <a:off x="9983167" y="27746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腕の操作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AF3111-6200-424B-8D2A-E8DDCE6E9C7E}"/>
              </a:ext>
            </a:extLst>
          </p:cNvPr>
          <p:cNvSpPr txBox="1"/>
          <p:nvPr/>
        </p:nvSpPr>
        <p:spPr>
          <a:xfrm>
            <a:off x="9636918" y="334510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パーツをつける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5E5E26-6924-4B6B-B09F-7BAA62C156DB}"/>
              </a:ext>
            </a:extLst>
          </p:cNvPr>
          <p:cNvSpPr txBox="1"/>
          <p:nvPr/>
        </p:nvSpPr>
        <p:spPr>
          <a:xfrm>
            <a:off x="9752334" y="39155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パーツを外す</a:t>
            </a:r>
          </a:p>
        </p:txBody>
      </p:sp>
    </p:spTree>
    <p:extLst>
      <p:ext uri="{BB962C8B-B14F-4D97-AF65-F5344CB8AC3E}">
        <p14:creationId xmlns:p14="http://schemas.microsoft.com/office/powerpoint/2010/main" val="142964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AA60134-F843-41EB-BB56-CB27EDF24A41}"/>
              </a:ext>
            </a:extLst>
          </p:cNvPr>
          <p:cNvSpPr/>
          <p:nvPr/>
        </p:nvSpPr>
        <p:spPr>
          <a:xfrm>
            <a:off x="151338" y="3729257"/>
            <a:ext cx="11889320" cy="30979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2A85C3B-2F3E-4C80-AEC4-3779CC369402}"/>
              </a:ext>
            </a:extLst>
          </p:cNvPr>
          <p:cNvSpPr/>
          <p:nvPr/>
        </p:nvSpPr>
        <p:spPr>
          <a:xfrm>
            <a:off x="151338" y="871900"/>
            <a:ext cx="11889320" cy="278773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907DAA6-8F2F-4BF0-A81A-7A49777EAC51}"/>
              </a:ext>
            </a:extLst>
          </p:cNvPr>
          <p:cNvSpPr/>
          <p:nvPr/>
        </p:nvSpPr>
        <p:spPr>
          <a:xfrm>
            <a:off x="1579326" y="986366"/>
            <a:ext cx="1483045" cy="160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E70DF4-7258-49C6-85A2-631A79FBD4AF}"/>
              </a:ext>
            </a:extLst>
          </p:cNvPr>
          <p:cNvSpPr txBox="1"/>
          <p:nvPr/>
        </p:nvSpPr>
        <p:spPr>
          <a:xfrm>
            <a:off x="3621603" y="30769"/>
            <a:ext cx="49487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パーツは上半身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、下半身でそれぞれ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種類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役割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ja-JP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に違いが存在する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6D8F0D-E0D9-4B64-90EE-9EC72449D81F}"/>
              </a:ext>
            </a:extLst>
          </p:cNvPr>
          <p:cNvSpPr txBox="1"/>
          <p:nvPr/>
        </p:nvSpPr>
        <p:spPr>
          <a:xfrm>
            <a:off x="574698" y="300765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ぶらさがる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腕、手が動くからこそできること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3E42FC-47BB-4F9A-9DE0-83CF7D238D10}"/>
              </a:ext>
            </a:extLst>
          </p:cNvPr>
          <p:cNvSpPr txBox="1"/>
          <p:nvPr/>
        </p:nvSpPr>
        <p:spPr>
          <a:xfrm>
            <a:off x="9262071" y="3007651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オブジェクトを押して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道を切り開く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940000-ACEF-465B-8725-BB1039BE2AD6}"/>
              </a:ext>
            </a:extLst>
          </p:cNvPr>
          <p:cNvSpPr txBox="1"/>
          <p:nvPr/>
        </p:nvSpPr>
        <p:spPr>
          <a:xfrm>
            <a:off x="4172176" y="3058148"/>
            <a:ext cx="465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オブジェクトを引っ張って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階段の作成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や角から引き出す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1D37EA3-8BB8-436F-82C4-F7D05B4BFCE0}"/>
              </a:ext>
            </a:extLst>
          </p:cNvPr>
          <p:cNvSpPr txBox="1"/>
          <p:nvPr/>
        </p:nvSpPr>
        <p:spPr>
          <a:xfrm>
            <a:off x="653251" y="5934670"/>
            <a:ext cx="322075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装備していないときより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足本来の</a:t>
            </a:r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性能が向上する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1" lang="ja-JP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エネルギーの消費、移動量など</a:t>
            </a:r>
            <a:r>
              <a:rPr kumimoji="1" lang="en-US" altLang="ja-JP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18E43D0-E0C3-4A5F-A174-4C3156BC9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60" y="826797"/>
            <a:ext cx="2105579" cy="2105579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577E618-4352-46D8-80D6-12D9B2652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952" y="1045673"/>
            <a:ext cx="1569660" cy="1817501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90151D7-9CE0-4500-B196-88E71DB4C9B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5" t="58529" r="68001"/>
          <a:stretch/>
        </p:blipFill>
        <p:spPr>
          <a:xfrm>
            <a:off x="8886919" y="1066464"/>
            <a:ext cx="764134" cy="22033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矢印: 右 18">
            <a:extLst>
              <a:ext uri="{FF2B5EF4-FFF2-40B4-BE49-F238E27FC236}">
                <a16:creationId xmlns:a16="http://schemas.microsoft.com/office/drawing/2014/main" id="{63564E3A-719A-4CE5-BA2E-03DBAE224D39}"/>
              </a:ext>
            </a:extLst>
          </p:cNvPr>
          <p:cNvSpPr/>
          <p:nvPr/>
        </p:nvSpPr>
        <p:spPr>
          <a:xfrm rot="10800000">
            <a:off x="8857818" y="1045673"/>
            <a:ext cx="672733" cy="3498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861504AF-9C61-426E-AD6E-E38943FF78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08"/>
          <a:stretch/>
        </p:blipFill>
        <p:spPr>
          <a:xfrm>
            <a:off x="5226828" y="917370"/>
            <a:ext cx="1806902" cy="182629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C974A0E3-28D5-42BC-85A6-4153AF5D44F4}"/>
              </a:ext>
            </a:extLst>
          </p:cNvPr>
          <p:cNvSpPr/>
          <p:nvPr/>
        </p:nvSpPr>
        <p:spPr>
          <a:xfrm>
            <a:off x="6497314" y="1002643"/>
            <a:ext cx="672733" cy="349826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DF5904-E5C2-4896-8B7D-7B647DB1B9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49" y="3856602"/>
            <a:ext cx="1950724" cy="1950724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876FDF7-F566-43FA-9004-555DEB184C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306" y="2707088"/>
            <a:ext cx="3142612" cy="3142612"/>
          </a:xfrm>
          <a:prstGeom prst="rect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42DEED6A-2A42-4C84-A62B-16EB1B58FF9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4" t="9957" r="34714" b="13012"/>
          <a:stretch/>
        </p:blipFill>
        <p:spPr>
          <a:xfrm>
            <a:off x="9836815" y="3657131"/>
            <a:ext cx="1139930" cy="1816734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0DB2760-5614-42F7-9DBC-E2149887C365}"/>
              </a:ext>
            </a:extLst>
          </p:cNvPr>
          <p:cNvSpPr/>
          <p:nvPr/>
        </p:nvSpPr>
        <p:spPr>
          <a:xfrm>
            <a:off x="2075109" y="2584015"/>
            <a:ext cx="64633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掴む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80D606A-8EF9-40DB-A5F0-D525E1F0C869}"/>
              </a:ext>
            </a:extLst>
          </p:cNvPr>
          <p:cNvSpPr/>
          <p:nvPr/>
        </p:nvSpPr>
        <p:spPr>
          <a:xfrm>
            <a:off x="6021897" y="2584015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引く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37387AF-FBAD-447C-ABF8-30EBFB10EBC6}"/>
              </a:ext>
            </a:extLst>
          </p:cNvPr>
          <p:cNvSpPr/>
          <p:nvPr/>
        </p:nvSpPr>
        <p:spPr>
          <a:xfrm>
            <a:off x="10208838" y="2584015"/>
            <a:ext cx="6463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DBE8CE-50CA-40BF-A697-8441CF1A21B4}"/>
              </a:ext>
            </a:extLst>
          </p:cNvPr>
          <p:cNvSpPr txBox="1"/>
          <p:nvPr/>
        </p:nvSpPr>
        <p:spPr>
          <a:xfrm>
            <a:off x="5895261" y="5565338"/>
            <a:ext cx="8996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3C72E1-3EDC-4D79-B003-014F88664E83}"/>
              </a:ext>
            </a:extLst>
          </p:cNvPr>
          <p:cNvSpPr txBox="1"/>
          <p:nvPr/>
        </p:nvSpPr>
        <p:spPr>
          <a:xfrm>
            <a:off x="10036324" y="5480368"/>
            <a:ext cx="74090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Leap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2265CD8-C76E-4359-B720-0E190957F91A}"/>
              </a:ext>
            </a:extLst>
          </p:cNvPr>
          <p:cNvSpPr txBox="1"/>
          <p:nvPr/>
        </p:nvSpPr>
        <p:spPr>
          <a:xfrm>
            <a:off x="4983150" y="593467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地面での移動に特化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安定感、パワーを生かす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AFFEEA-6EDA-4A02-8779-271A20CE4A48}"/>
              </a:ext>
            </a:extLst>
          </p:cNvPr>
          <p:cNvSpPr txBox="1"/>
          <p:nvPr/>
        </p:nvSpPr>
        <p:spPr>
          <a:xfrm>
            <a:off x="9044867" y="5849700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跳ぶことに特化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本来より高く跳びあがる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1DAC75A-669F-46C9-A9D3-8FF04BBEAD1D}"/>
              </a:ext>
            </a:extLst>
          </p:cNvPr>
          <p:cNvSpPr txBox="1"/>
          <p:nvPr/>
        </p:nvSpPr>
        <p:spPr>
          <a:xfrm>
            <a:off x="1797626" y="5565338"/>
            <a:ext cx="89159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</a:p>
        </p:txBody>
      </p:sp>
    </p:spTree>
    <p:extLst>
      <p:ext uri="{BB962C8B-B14F-4D97-AF65-F5344CB8AC3E}">
        <p14:creationId xmlns:p14="http://schemas.microsoft.com/office/powerpoint/2010/main" val="265612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6B9F830-8B82-4AB2-B138-AFBCC931F553}"/>
              </a:ext>
            </a:extLst>
          </p:cNvPr>
          <p:cNvSpPr/>
          <p:nvPr/>
        </p:nvSpPr>
        <p:spPr>
          <a:xfrm>
            <a:off x="6895917" y="2565185"/>
            <a:ext cx="1664646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/>
              <a:t>重くて掴まって</a:t>
            </a:r>
            <a:endParaRPr lang="en-US" altLang="ja-JP" sz="1600" b="1" dirty="0"/>
          </a:p>
          <a:p>
            <a:pPr algn="ctr"/>
            <a:r>
              <a:rPr lang="ja-JP" altLang="en-US" sz="1600" b="1" dirty="0"/>
              <a:t>いられない</a:t>
            </a:r>
            <a:r>
              <a:rPr lang="en-US" altLang="ja-JP" sz="1600" b="1" dirty="0"/>
              <a:t>…</a:t>
            </a:r>
            <a:endParaRPr kumimoji="1" lang="ja-JP" altLang="en-US" sz="16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0EDBA30-DB3B-4186-AB7C-44D994ACA52A}"/>
              </a:ext>
            </a:extLst>
          </p:cNvPr>
          <p:cNvSpPr/>
          <p:nvPr/>
        </p:nvSpPr>
        <p:spPr>
          <a:xfrm>
            <a:off x="7122095" y="326508"/>
            <a:ext cx="4351044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時にはパーツを</a:t>
            </a:r>
            <a:r>
              <a:rPr kumimoji="1" lang="ja-JP" altLang="en-US" sz="1600" b="1" dirty="0">
                <a:solidFill>
                  <a:srgbClr val="0070C0"/>
                </a:solidFill>
              </a:rPr>
              <a:t>切り離す</a:t>
            </a:r>
            <a:r>
              <a:rPr kumimoji="1" lang="ja-JP" altLang="en-US" sz="1600" b="1" dirty="0"/>
              <a:t>ことも必要になる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518708A-965D-4DF9-9EC0-D5AA38DDDE3B}"/>
              </a:ext>
            </a:extLst>
          </p:cNvPr>
          <p:cNvSpPr/>
          <p:nvPr/>
        </p:nvSpPr>
        <p:spPr>
          <a:xfrm>
            <a:off x="10142289" y="2565184"/>
            <a:ext cx="1569919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パーツを外し</a:t>
            </a:r>
            <a:endParaRPr kumimoji="1" lang="en-US" altLang="ja-JP" sz="1600" b="1" dirty="0"/>
          </a:p>
          <a:p>
            <a:pPr algn="ctr"/>
            <a:r>
              <a:rPr kumimoji="1" lang="ja-JP" altLang="en-US" sz="1600" b="1" dirty="0"/>
              <a:t>軽く</a:t>
            </a:r>
            <a:r>
              <a:rPr lang="ja-JP" altLang="en-US" sz="1600" b="1" dirty="0"/>
              <a:t>して進む</a:t>
            </a:r>
            <a:r>
              <a:rPr lang="en-US" altLang="ja-JP" sz="1600" b="1" dirty="0"/>
              <a:t>!!</a:t>
            </a:r>
            <a:endParaRPr kumimoji="1" lang="en-US" altLang="ja-JP" sz="16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B61754-F07F-4153-AFD5-2EA86987F47C}"/>
              </a:ext>
            </a:extLst>
          </p:cNvPr>
          <p:cNvSpPr txBox="1"/>
          <p:nvPr/>
        </p:nvSpPr>
        <p:spPr>
          <a:xfrm>
            <a:off x="581784" y="546043"/>
            <a:ext cx="5057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パーツには相性がある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組み合わせによって上半身の性能に変化が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C1B53-5130-4789-B0D3-457650F0A671}"/>
              </a:ext>
            </a:extLst>
          </p:cNvPr>
          <p:cNvSpPr txBox="1"/>
          <p:nvPr/>
        </p:nvSpPr>
        <p:spPr>
          <a:xfrm>
            <a:off x="410910" y="5034133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キャタピラ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3E2100-82B1-4D2A-88CA-CE2F73232C13}"/>
              </a:ext>
            </a:extLst>
          </p:cNvPr>
          <p:cNvSpPr txBox="1"/>
          <p:nvPr/>
        </p:nvSpPr>
        <p:spPr>
          <a:xfrm>
            <a:off x="167253" y="5455246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より大きい、重いものも</a:t>
            </a:r>
            <a:endParaRPr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可能に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CA896D-5AAE-4B62-B467-58916A445927}"/>
              </a:ext>
            </a:extLst>
          </p:cNvPr>
          <p:cNvSpPr txBox="1"/>
          <p:nvPr/>
        </p:nvSpPr>
        <p:spPr>
          <a:xfrm>
            <a:off x="3591082" y="503413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押す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ばね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7425A9B-CD0E-454B-A77D-6A9FDEC588BD}"/>
              </a:ext>
            </a:extLst>
          </p:cNvPr>
          <p:cNvSpPr txBox="1"/>
          <p:nvPr/>
        </p:nvSpPr>
        <p:spPr>
          <a:xfrm>
            <a:off x="3110682" y="548041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安定しなくて力を出せない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0EF3094F-7A61-4F06-955C-DD871ECBF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3" r="22806"/>
          <a:stretch/>
        </p:blipFill>
        <p:spPr>
          <a:xfrm flipH="1">
            <a:off x="7173434" y="614461"/>
            <a:ext cx="1047777" cy="1950724"/>
          </a:xfrm>
          <a:prstGeom prst="rect">
            <a:avLst/>
          </a:prstGeom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BE651F15-2FB4-427E-A1CC-3660AC48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023570" y="614461"/>
            <a:ext cx="1950724" cy="195072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222443BA-7BAE-43A4-A1FC-2BD018E96D21}"/>
              </a:ext>
            </a:extLst>
          </p:cNvPr>
          <p:cNvSpPr/>
          <p:nvPr/>
        </p:nvSpPr>
        <p:spPr>
          <a:xfrm>
            <a:off x="8802862" y="1589823"/>
            <a:ext cx="9784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051D88-C2EF-4565-BAE9-E68B82B9458F}"/>
              </a:ext>
            </a:extLst>
          </p:cNvPr>
          <p:cNvSpPr/>
          <p:nvPr/>
        </p:nvSpPr>
        <p:spPr>
          <a:xfrm>
            <a:off x="6895917" y="5434243"/>
            <a:ext cx="1664646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道はできたけど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上に登れない</a:t>
            </a:r>
            <a:r>
              <a:rPr lang="en-US" altLang="ja-JP" sz="1600" b="1" dirty="0"/>
              <a:t>…</a:t>
            </a:r>
            <a:endParaRPr kumimoji="1" lang="ja-JP" altLang="en-US" sz="1600" b="1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B02B395-6F1D-43F0-9C1D-8803EF3FB33C}"/>
              </a:ext>
            </a:extLst>
          </p:cNvPr>
          <p:cNvSpPr/>
          <p:nvPr/>
        </p:nvSpPr>
        <p:spPr>
          <a:xfrm>
            <a:off x="9863514" y="5434243"/>
            <a:ext cx="2127467" cy="575907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/>
              <a:t>外して</a:t>
            </a:r>
            <a:endParaRPr kumimoji="1" lang="en-US" altLang="ja-JP" sz="1600" b="1" dirty="0"/>
          </a:p>
          <a:p>
            <a:pPr algn="ctr"/>
            <a:r>
              <a:rPr lang="ja-JP" altLang="en-US" sz="1600" b="1" dirty="0"/>
              <a:t>跳んでいけるように</a:t>
            </a:r>
            <a:r>
              <a:rPr lang="en-US" altLang="ja-JP" sz="1600" b="1" dirty="0"/>
              <a:t>!</a:t>
            </a:r>
            <a:endParaRPr kumimoji="1" lang="ja-JP" altLang="en-US" sz="1600" b="1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2AF9B9C0-66F8-4164-9933-2EE8BCA6B741}"/>
              </a:ext>
            </a:extLst>
          </p:cNvPr>
          <p:cNvSpPr/>
          <p:nvPr/>
        </p:nvSpPr>
        <p:spPr>
          <a:xfrm>
            <a:off x="8802862" y="4549502"/>
            <a:ext cx="978408" cy="484632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F81E7629-A53A-49BC-B06B-4C2E90EF75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t="24322" r="21788"/>
          <a:stretch/>
        </p:blipFill>
        <p:spPr>
          <a:xfrm flipH="1">
            <a:off x="5868929" y="3716909"/>
            <a:ext cx="1467067" cy="1901237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5400F3E3-B6FB-4C8C-964A-B0DC578463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264" y="3875731"/>
            <a:ext cx="1467068" cy="155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718465B2-BA18-449B-A962-73E1501431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505" y="3896734"/>
            <a:ext cx="1467068" cy="15585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C268BB3B-EBA6-4A85-A572-F7DE0B2CDD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270" y="2853137"/>
            <a:ext cx="2127466" cy="2127466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0CE8BCA-E530-4AD8-9525-59E830AAA0CE}"/>
              </a:ext>
            </a:extLst>
          </p:cNvPr>
          <p:cNvSpPr txBox="1"/>
          <p:nvPr/>
        </p:nvSpPr>
        <p:spPr>
          <a:xfrm>
            <a:off x="2961167" y="6243539"/>
            <a:ext cx="498726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パーツを何度も</a:t>
            </a:r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付け替え</a:t>
            </a:r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て脱出を目指す</a:t>
            </a:r>
            <a:r>
              <a:rPr kumimoji="1" lang="en-US" altLang="ja-JP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!!</a:t>
            </a: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5ABFBAB3-A6D8-4161-8788-EF95D6C14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6668" y="2980857"/>
            <a:ext cx="1754062" cy="187202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3CEC4C73-14AD-4F64-8B91-949EB1BDF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937" y="2565184"/>
            <a:ext cx="2858935" cy="2858935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2F5B763-3569-47F2-85E9-3DEE1F30E7A5}"/>
              </a:ext>
            </a:extLst>
          </p:cNvPr>
          <p:cNvSpPr txBox="1"/>
          <p:nvPr/>
        </p:nvSpPr>
        <p:spPr>
          <a:xfrm>
            <a:off x="896983" y="1893273"/>
            <a:ext cx="1047777" cy="1107996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◎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DB98C63-65DA-494A-8C26-858D2861F5E6}"/>
              </a:ext>
            </a:extLst>
          </p:cNvPr>
          <p:cNvSpPr txBox="1"/>
          <p:nvPr/>
        </p:nvSpPr>
        <p:spPr>
          <a:xfrm>
            <a:off x="3747119" y="1841596"/>
            <a:ext cx="10477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△</a:t>
            </a:r>
            <a:endParaRPr kumimoji="1" lang="ja-JP" alt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5217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385104-DB9D-4A3F-8177-CE3C530B4B62}"/>
              </a:ext>
            </a:extLst>
          </p:cNvPr>
          <p:cNvSpPr txBox="1"/>
          <p:nvPr/>
        </p:nvSpPr>
        <p:spPr>
          <a:xfrm>
            <a:off x="887505" y="316746"/>
            <a:ext cx="35189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工場内は複数のエリアに</a:t>
            </a:r>
            <a:endParaRPr kumimoji="1"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分かれておりそれぞれ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攻略に必要なパーツが変わる</a:t>
            </a:r>
            <a:endParaRPr lang="en-US" altLang="ja-JP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C9EB02-E7BB-4103-A8BD-C149D7D19357}"/>
              </a:ext>
            </a:extLst>
          </p:cNvPr>
          <p:cNvSpPr txBox="1"/>
          <p:nvPr/>
        </p:nvSpPr>
        <p:spPr>
          <a:xfrm>
            <a:off x="887505" y="5564244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プレイヤーにはエネルギーが存在する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4AC8D3-BB79-4843-B6B3-E6F13E656B21}"/>
              </a:ext>
            </a:extLst>
          </p:cNvPr>
          <p:cNvSpPr txBox="1"/>
          <p:nvPr/>
        </p:nvSpPr>
        <p:spPr>
          <a:xfrm>
            <a:off x="707969" y="6038253"/>
            <a:ext cx="446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kumimoji="1"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になってしまうと動かなくなってしまい</a:t>
            </a:r>
            <a:endParaRPr kumimoji="1" lang="en-US" altLang="ja-JP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ja-JP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ゲームーオーバー</a:t>
            </a:r>
            <a:endParaRPr kumimoji="1" lang="ja-JP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E14CBB-B031-4D32-B136-7261B26740A5}"/>
              </a:ext>
            </a:extLst>
          </p:cNvPr>
          <p:cNvSpPr txBox="1"/>
          <p:nvPr/>
        </p:nvSpPr>
        <p:spPr>
          <a:xfrm>
            <a:off x="4647501" y="244119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B57A01-1464-4B43-9A22-EDEDEB67D1CE}"/>
              </a:ext>
            </a:extLst>
          </p:cNvPr>
          <p:cNvSpPr txBox="1"/>
          <p:nvPr/>
        </p:nvSpPr>
        <p:spPr>
          <a:xfrm>
            <a:off x="7370180" y="5622754"/>
            <a:ext cx="3570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無事扉にたどり着くと</a:t>
            </a:r>
            <a:endParaRPr kumimoji="1" lang="en-US" altLang="ja-JP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脱出となりクリアになる</a:t>
            </a:r>
          </a:p>
        </p:txBody>
      </p:sp>
    </p:spTree>
    <p:extLst>
      <p:ext uri="{BB962C8B-B14F-4D97-AF65-F5344CB8AC3E}">
        <p14:creationId xmlns:p14="http://schemas.microsoft.com/office/powerpoint/2010/main" val="3580840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5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336</Words>
  <Application>Microsoft Office PowerPoint</Application>
  <PresentationFormat>ワイド画面</PresentationFormat>
  <Paragraphs>84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45</cp:revision>
  <dcterms:created xsi:type="dcterms:W3CDTF">2023-01-12T05:59:16Z</dcterms:created>
  <dcterms:modified xsi:type="dcterms:W3CDTF">2023-01-16T02:03:20Z</dcterms:modified>
</cp:coreProperties>
</file>