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C55D5-215A-4978-BE07-FF228396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15F1F-28AC-42E0-9FBF-C14A3E442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1C5A3-6AF4-4E74-A27A-183D42F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C9BC-1622-409F-ACA8-D7D4933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18A99-1354-468A-A42D-0016F46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5BF-7CFB-4D53-83EA-D152DE2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A8207-5FB0-4961-A637-EA8B61D7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C8B9C-7F3D-4ADE-A5F8-00B8A9AF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6ECD4-BBF2-4D6A-8737-610E180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378C-2D34-4F26-AEAF-5F6C7C9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84491B-2ABA-466A-9AE1-B4565FEF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86E39-DA8D-46E8-8439-72022F28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A273F-F2F9-4A15-9DA3-7F50A06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369C9-280A-4DEE-9F8E-8F678FE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1EDAE-FF43-4792-9DC3-1BFE24AE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328AF-AE93-4C04-8DC5-BC02DE36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38630-33F0-4CAE-AC3A-ECBE10F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56339-675B-498C-AC4D-19A6B5A8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91604-D4B0-4CEF-BFA1-4653CD0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9F97F-F092-4028-B75C-A4FAC55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5743-7C1D-460C-AF53-400BFC92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C5227-8226-4D1E-9B03-945E1024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8FB2AC-3EFB-41AF-B473-EE6824EB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0655-0B1D-4A31-BDD3-BCA5008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7E38C-8B06-48EA-A5BC-65CA3BE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3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D9498-DE70-4DD2-8508-47D24CF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39028-6FC0-44F2-BC41-AB487794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5D9A5-0231-4527-9CBA-F9366BB0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41243-D6C5-4E2B-B744-23DD4E8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BA63D-E163-48FA-B635-AD66FCF2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C39EA-596D-46B3-9173-FD0AE2C9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94BF-4876-4EEF-89BA-47C89722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10D6D-7D9D-4946-92F1-E1613B1E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33E3A-3019-48B2-B82E-A0876403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8C4BD-3FB2-4598-9A0C-0F57569E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94DB46-F3D0-4B19-A8E5-BA506D7E6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8D7AD1-447A-4374-AD4C-961E84C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5C0FB-731C-49E5-BDF6-3072095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2E6967-6394-42F7-BDD4-E94594B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B6FF-3804-4623-BBA1-D2BA34B2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BDD705-9E03-4816-9153-959AD7A3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F8F751-C8A7-4338-9EA8-73D619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A7EA84-333C-4E88-882A-4C81412A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1AD86E-4B2F-4835-9852-9748705D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5944DC-3DB6-4A79-B61B-0F5914E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A0FD4-CBC3-4C41-B8F4-DE4A8B07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A8DA7-303C-4FBE-99DB-4463880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69470-8149-422A-A2E1-D2C65F96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C4A09-4598-412C-9577-AEE2F8D3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5811C-CBA7-461F-8F62-E9AE6B3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776C3-97EE-4F5E-8E5F-48EB60B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7E67B-AC17-4898-90C6-73FABCF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1F63-4644-4837-B49B-7D42D24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968EE5-42CD-4E61-8EFE-33B89DD69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002703-398C-46C6-A176-2EA96547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A0A9C-9BC4-4A37-B466-A3DEBF7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AE1D6-1276-4AA4-9771-EC9088E2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B58B0-16A4-49EE-956A-5B844D46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5D1E3-57A9-4DEA-A734-64D1A0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9E003-FE9E-4E50-840F-B832FAB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4E070-FB06-40CC-AC94-04BAE1BC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A76E9-76B1-4500-A19A-E4CF0F20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499CE-BED6-43E4-B70E-6EAFAF2E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字幕 2">
            <a:extLst>
              <a:ext uri="{FF2B5EF4-FFF2-40B4-BE49-F238E27FC236}">
                <a16:creationId xmlns:a16="http://schemas.microsoft.com/office/drawing/2014/main" id="{8DF3B191-17A2-431E-8A8E-911BDD5D8F9E}"/>
              </a:ext>
            </a:extLst>
          </p:cNvPr>
          <p:cNvSpPr txBox="1">
            <a:spLocks/>
          </p:cNvSpPr>
          <p:nvPr/>
        </p:nvSpPr>
        <p:spPr>
          <a:xfrm>
            <a:off x="6366460" y="4164957"/>
            <a:ext cx="4367801" cy="215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/>
              <a:t>GS1-6		</a:t>
            </a:r>
            <a:r>
              <a:rPr lang="ja-JP" altLang="en-US" sz="1600" b="1" dirty="0"/>
              <a:t>奥定 伊吹</a:t>
            </a:r>
            <a:endParaRPr lang="en-US" altLang="ja-JP" sz="1600" b="1" dirty="0"/>
          </a:p>
          <a:p>
            <a:r>
              <a:rPr lang="en-US" altLang="ja-JP" sz="1600" b="1" dirty="0"/>
              <a:t>GS1-1		</a:t>
            </a:r>
            <a:r>
              <a:rPr lang="ja-JP" altLang="en-US" sz="1600" b="1" dirty="0"/>
              <a:t>阿部 翔大郎</a:t>
            </a:r>
            <a:endParaRPr lang="en-US" altLang="ja-JP" sz="1600" b="1" dirty="0"/>
          </a:p>
          <a:p>
            <a:r>
              <a:rPr lang="en-US" altLang="ja-JP" sz="1600" b="1" dirty="0"/>
              <a:t>GS1-3		</a:t>
            </a:r>
            <a:r>
              <a:rPr lang="ja-JP" altLang="en-US" sz="1600" b="1" dirty="0"/>
              <a:t>大野 祥平</a:t>
            </a:r>
          </a:p>
          <a:p>
            <a:r>
              <a:rPr lang="en-US" altLang="ja-JP" sz="1600" b="1" dirty="0"/>
              <a:t>GS1-10	NGUYEN DUC HUY</a:t>
            </a:r>
          </a:p>
          <a:p>
            <a:r>
              <a:rPr lang="en-US" altLang="ja-JP" sz="1600" b="1" dirty="0"/>
              <a:t>GS1-18	</a:t>
            </a:r>
            <a:r>
              <a:rPr lang="ja-JP" altLang="en-US" sz="1600" b="1" dirty="0"/>
              <a:t>澗口 将太郎</a:t>
            </a:r>
          </a:p>
          <a:p>
            <a:r>
              <a:rPr lang="en-US" altLang="ja-JP" sz="1600" b="1" dirty="0"/>
              <a:t>GS1-28	</a:t>
            </a:r>
            <a:r>
              <a:rPr lang="ja-JP" altLang="en-US" sz="1600" b="1" dirty="0"/>
              <a:t>森川 駿弥</a:t>
            </a:r>
            <a:endParaRPr lang="en-US" altLang="ja-JP" sz="18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62A5F5-44E6-4258-86D3-3BE7CDFD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1" y="130380"/>
            <a:ext cx="7090590" cy="3984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2D82560-ABB3-4DEE-8650-76119D2D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3" y="4328576"/>
            <a:ext cx="2445643" cy="16177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E88CA-CD07-4FE0-B7D7-D5B568F35C75}"/>
              </a:ext>
            </a:extLst>
          </p:cNvPr>
          <p:cNvSpPr txBox="1"/>
          <p:nvPr/>
        </p:nvSpPr>
        <p:spPr>
          <a:xfrm>
            <a:off x="545690" y="353961"/>
            <a:ext cx="14157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b="1" dirty="0">
                <a:latin typeface="+mn-ea"/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918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5607C-0B4F-40C5-9EF1-C20A99C9DCF8}"/>
              </a:ext>
            </a:extLst>
          </p:cNvPr>
          <p:cNvSpPr txBox="1"/>
          <p:nvPr/>
        </p:nvSpPr>
        <p:spPr>
          <a:xfrm>
            <a:off x="377504" y="2600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E4C54-04F0-49ED-AFBE-DAACC117E7E2}"/>
              </a:ext>
            </a:extLst>
          </p:cNvPr>
          <p:cNvSpPr txBox="1"/>
          <p:nvPr/>
        </p:nvSpPr>
        <p:spPr>
          <a:xfrm>
            <a:off x="4464784" y="118284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この体こそできたこと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2702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2年版】 amazon倉庫バイトの体験談！実際どうなの？">
            <a:extLst>
              <a:ext uri="{FF2B5EF4-FFF2-40B4-BE49-F238E27FC236}">
                <a16:creationId xmlns:a16="http://schemas.microsoft.com/office/drawing/2014/main" id="{D358F559-172D-4DBE-A88B-5399A5CE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8" y="4949087"/>
            <a:ext cx="2709731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アメリカへ行ったMIYUKIブログ〜Amazon倉庫のリアルな仕事事情〜 | Wizm!(ワイズム)">
            <a:extLst>
              <a:ext uri="{FF2B5EF4-FFF2-40B4-BE49-F238E27FC236}">
                <a16:creationId xmlns:a16="http://schemas.microsoft.com/office/drawing/2014/main" id="{D4A31C95-4246-4027-9D4D-69FBEFAF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27" y="4949087"/>
            <a:ext cx="2481098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4DC784-721E-4CD3-B4F4-1CD19D4B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238" y="-267475"/>
            <a:ext cx="2645761" cy="223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B0682A-8A5E-4D7A-A83A-6A4ACF32B243}"/>
              </a:ext>
            </a:extLst>
          </p:cNvPr>
          <p:cNvSpPr txBox="1"/>
          <p:nvPr/>
        </p:nvSpPr>
        <p:spPr>
          <a:xfrm>
            <a:off x="932295" y="208320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目覚めたら荷物の搬入される倉庫の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不良品コーナーに仕分けられていた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A7A56-B408-4AEE-9AA5-2D764CA4BD42}"/>
              </a:ext>
            </a:extLst>
          </p:cNvPr>
          <p:cNvSpPr txBox="1"/>
          <p:nvPr/>
        </p:nvSpPr>
        <p:spPr>
          <a:xfrm>
            <a:off x="812382" y="27556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処分される前にここから逃げ出したい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42CF65-A1FE-4674-B0DA-F92C8102D379}"/>
              </a:ext>
            </a:extLst>
          </p:cNvPr>
          <p:cNvSpPr txBox="1"/>
          <p:nvPr/>
        </p:nvSpPr>
        <p:spPr>
          <a:xfrm>
            <a:off x="752460" y="32057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動くために必要な最低限の体しかない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B01A41-8325-4599-B87F-BDAD1CC24403}"/>
              </a:ext>
            </a:extLst>
          </p:cNvPr>
          <p:cNvGrpSpPr/>
          <p:nvPr/>
        </p:nvGrpSpPr>
        <p:grpSpPr>
          <a:xfrm>
            <a:off x="5009611" y="2709349"/>
            <a:ext cx="2840631" cy="2534700"/>
            <a:chOff x="5763956" y="2723269"/>
            <a:chExt cx="3193196" cy="2894612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F6506D4-5F1C-49A5-8EB8-434FE9EE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336" y="4232645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6D320DE-B13A-424A-8BA9-D6706B3A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676" y="4186358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矢印: 下カーブ 20">
              <a:extLst>
                <a:ext uri="{FF2B5EF4-FFF2-40B4-BE49-F238E27FC236}">
                  <a16:creationId xmlns:a16="http://schemas.microsoft.com/office/drawing/2014/main" id="{2FAD48A5-8577-45B2-8BE4-E1FD14E9FBF1}"/>
                </a:ext>
              </a:extLst>
            </p:cNvPr>
            <p:cNvSpPr/>
            <p:nvPr/>
          </p:nvSpPr>
          <p:spPr>
            <a:xfrm>
              <a:off x="6950931" y="3654894"/>
              <a:ext cx="1443213" cy="527275"/>
            </a:xfrm>
            <a:prstGeom prst="curved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0E2FE19B-B389-4C9B-B3BE-43B8FF17F5BB}"/>
                </a:ext>
              </a:extLst>
            </p:cNvPr>
            <p:cNvSpPr/>
            <p:nvPr/>
          </p:nvSpPr>
          <p:spPr>
            <a:xfrm>
              <a:off x="7477440" y="4207825"/>
              <a:ext cx="456361" cy="1385237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届かない</a:t>
              </a: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EC00D1F9-608A-42BB-9748-EE8547B6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3956" y="2723269"/>
              <a:ext cx="1571067" cy="1571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乗算記号 23">
              <a:extLst>
                <a:ext uri="{FF2B5EF4-FFF2-40B4-BE49-F238E27FC236}">
                  <a16:creationId xmlns:a16="http://schemas.microsoft.com/office/drawing/2014/main" id="{32C86882-154C-4C6F-AAE5-5CB0C99A069C}"/>
                </a:ext>
              </a:extLst>
            </p:cNvPr>
            <p:cNvSpPr/>
            <p:nvPr/>
          </p:nvSpPr>
          <p:spPr>
            <a:xfrm>
              <a:off x="7335023" y="3331340"/>
              <a:ext cx="617513" cy="63747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76F4EBA-9576-4F8F-9B9B-2AC46BE4FDAF}"/>
              </a:ext>
            </a:extLst>
          </p:cNvPr>
          <p:cNvGrpSpPr/>
          <p:nvPr/>
        </p:nvGrpSpPr>
        <p:grpSpPr>
          <a:xfrm>
            <a:off x="5099350" y="330113"/>
            <a:ext cx="3168294" cy="2646573"/>
            <a:chOff x="5380483" y="155715"/>
            <a:chExt cx="3734237" cy="296531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846D9FE-6A21-44C6-8F18-1A907F82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832" y="1679434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四角形: 対角を切り取る 14">
              <a:extLst>
                <a:ext uri="{FF2B5EF4-FFF2-40B4-BE49-F238E27FC236}">
                  <a16:creationId xmlns:a16="http://schemas.microsoft.com/office/drawing/2014/main" id="{792496E4-9463-4CD2-98F3-63290A2B8F16}"/>
                </a:ext>
              </a:extLst>
            </p:cNvPr>
            <p:cNvSpPr/>
            <p:nvPr/>
          </p:nvSpPr>
          <p:spPr>
            <a:xfrm>
              <a:off x="6106746" y="488525"/>
              <a:ext cx="3007974" cy="111256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対角を切り取る 15">
              <a:extLst>
                <a:ext uri="{FF2B5EF4-FFF2-40B4-BE49-F238E27FC236}">
                  <a16:creationId xmlns:a16="http://schemas.microsoft.com/office/drawing/2014/main" id="{F218C0CE-5CD5-4CF7-94AB-F49C37A09716}"/>
                </a:ext>
              </a:extLst>
            </p:cNvPr>
            <p:cNvSpPr/>
            <p:nvPr/>
          </p:nvSpPr>
          <p:spPr>
            <a:xfrm>
              <a:off x="8267644" y="1127640"/>
              <a:ext cx="163138" cy="1993386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10855BC8-BA4C-4992-BDDF-B28361AE770E}"/>
                </a:ext>
              </a:extLst>
            </p:cNvPr>
            <p:cNvSpPr/>
            <p:nvPr/>
          </p:nvSpPr>
          <p:spPr>
            <a:xfrm rot="5400000">
              <a:off x="8473934" y="1131646"/>
              <a:ext cx="731939" cy="252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B0988DE-2242-4086-9E15-770384DF1C02}"/>
                </a:ext>
              </a:extLst>
            </p:cNvPr>
            <p:cNvSpPr/>
            <p:nvPr/>
          </p:nvSpPr>
          <p:spPr>
            <a:xfrm>
              <a:off x="6607308" y="849289"/>
              <a:ext cx="2301969" cy="1354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6CF7E5E-0FFF-4C17-800A-C5325E6BB9DA}"/>
                </a:ext>
              </a:extLst>
            </p:cNvPr>
            <p:cNvSpPr/>
            <p:nvPr/>
          </p:nvSpPr>
          <p:spPr>
            <a:xfrm>
              <a:off x="6403279" y="155715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80575-49C8-4C33-B6F7-6CE884CA5BEA}"/>
                </a:ext>
              </a:extLst>
            </p:cNvPr>
            <p:cNvSpPr/>
            <p:nvPr/>
          </p:nvSpPr>
          <p:spPr>
            <a:xfrm>
              <a:off x="8519346" y="162588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10A405D-9B4F-480F-90CF-7A9B0F32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483" y="193482"/>
              <a:ext cx="1571068" cy="1571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乗算記号 34">
              <a:extLst>
                <a:ext uri="{FF2B5EF4-FFF2-40B4-BE49-F238E27FC236}">
                  <a16:creationId xmlns:a16="http://schemas.microsoft.com/office/drawing/2014/main" id="{FFCC5238-BC43-4938-BD9F-F75B5B885D78}"/>
                </a:ext>
              </a:extLst>
            </p:cNvPr>
            <p:cNvSpPr/>
            <p:nvPr/>
          </p:nvSpPr>
          <p:spPr>
            <a:xfrm>
              <a:off x="7479182" y="599781"/>
              <a:ext cx="706879" cy="6046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ACA8DD0-7136-49DE-A6EE-013BF6090688}"/>
                </a:ext>
              </a:extLst>
            </p:cNvPr>
            <p:cNvSpPr txBox="1"/>
            <p:nvPr/>
          </p:nvSpPr>
          <p:spPr>
            <a:xfrm>
              <a:off x="7169045" y="1638200"/>
              <a:ext cx="514222" cy="1482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掴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め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な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い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B8B15C-AE6D-492A-9693-32A09E5F0159}"/>
              </a:ext>
            </a:extLst>
          </p:cNvPr>
          <p:cNvSpPr txBox="1"/>
          <p:nvPr/>
        </p:nvSpPr>
        <p:spPr>
          <a:xfrm>
            <a:off x="864903" y="36399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工場内に存在するパーツを駆使して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D12732-CE10-4937-B3A9-7080D9ABBB07}"/>
              </a:ext>
            </a:extLst>
          </p:cNvPr>
          <p:cNvSpPr txBox="1"/>
          <p:nvPr/>
        </p:nvSpPr>
        <p:spPr>
          <a:xfrm>
            <a:off x="876143" y="40419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エネルギーが尽きる前に脱出しよう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米アマゾン従業員がプライムデーセール中に倉庫内で死亡。労働者側は死因真相解明を求める">
            <a:extLst>
              <a:ext uri="{FF2B5EF4-FFF2-40B4-BE49-F238E27FC236}">
                <a16:creationId xmlns:a16="http://schemas.microsoft.com/office/drawing/2014/main" id="{A6A6B11E-E3F8-4B04-A8E9-7F412256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38" y="5275826"/>
            <a:ext cx="2166656" cy="14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00A79B9-12F1-4010-80C9-1FD0ED51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84" y="4450671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17A1FB1-5024-4566-A167-6C25539F2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7" y="4475418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5D6F551B-A77B-4DA2-88E2-22B861CA85FE}"/>
              </a:ext>
            </a:extLst>
          </p:cNvPr>
          <p:cNvSpPr/>
          <p:nvPr/>
        </p:nvSpPr>
        <p:spPr>
          <a:xfrm>
            <a:off x="9610231" y="3911171"/>
            <a:ext cx="1438786" cy="46171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1">
              <a:solidFill>
                <a:schemeClr val="tx1"/>
              </a:solidFill>
            </a:endParaRPr>
          </a:p>
        </p:txBody>
      </p:sp>
      <p:sp>
        <p:nvSpPr>
          <p:cNvPr id="49" name="フローチャート: 代替処理 48">
            <a:extLst>
              <a:ext uri="{FF2B5EF4-FFF2-40B4-BE49-F238E27FC236}">
                <a16:creationId xmlns:a16="http://schemas.microsoft.com/office/drawing/2014/main" id="{A779FD22-FBF1-4E6B-AE34-F3B2AF9371BD}"/>
              </a:ext>
            </a:extLst>
          </p:cNvPr>
          <p:cNvSpPr/>
          <p:nvPr/>
        </p:nvSpPr>
        <p:spPr>
          <a:xfrm>
            <a:off x="10121196" y="4472430"/>
            <a:ext cx="405974" cy="12129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届く！</a:t>
            </a:r>
            <a:endParaRPr kumimoji="1" lang="ja-JP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B7AD63-49B0-4B42-957F-08F364000DFE}"/>
              </a:ext>
            </a:extLst>
          </p:cNvPr>
          <p:cNvSpPr txBox="1"/>
          <p:nvPr/>
        </p:nvSpPr>
        <p:spPr>
          <a:xfrm>
            <a:off x="8527474" y="5713163"/>
            <a:ext cx="2954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上半身、下半身に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付け替えして様々な場所を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抜けていこう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1DAA0D-1A22-4551-B410-E4AB1F0003CF}"/>
              </a:ext>
            </a:extLst>
          </p:cNvPr>
          <p:cNvSpPr txBox="1"/>
          <p:nvPr/>
        </p:nvSpPr>
        <p:spPr>
          <a:xfrm>
            <a:off x="10121196" y="4133546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6D5B268E-D216-47A5-AEE5-B0601CA4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59" y="1729425"/>
            <a:ext cx="641828" cy="1236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67ED63B1-E177-4DCA-9AA8-E4F4425557F4}"/>
              </a:ext>
            </a:extLst>
          </p:cNvPr>
          <p:cNvSpPr/>
          <p:nvPr/>
        </p:nvSpPr>
        <p:spPr>
          <a:xfrm>
            <a:off x="9108247" y="614057"/>
            <a:ext cx="2552100" cy="9929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対角を切り取る 58">
            <a:extLst>
              <a:ext uri="{FF2B5EF4-FFF2-40B4-BE49-F238E27FC236}">
                <a16:creationId xmlns:a16="http://schemas.microsoft.com/office/drawing/2014/main" id="{F1986EFC-99B0-45B3-B9EB-538A8F37C1F4}"/>
              </a:ext>
            </a:extLst>
          </p:cNvPr>
          <p:cNvSpPr/>
          <p:nvPr/>
        </p:nvSpPr>
        <p:spPr>
          <a:xfrm>
            <a:off x="10989519" y="1344941"/>
            <a:ext cx="138414" cy="17791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A655ADF5-C706-4851-A799-AE300212249B}"/>
              </a:ext>
            </a:extLst>
          </p:cNvPr>
          <p:cNvSpPr/>
          <p:nvPr/>
        </p:nvSpPr>
        <p:spPr>
          <a:xfrm rot="5400000">
            <a:off x="11079165" y="1288411"/>
            <a:ext cx="653264" cy="2141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BAE50A9-4CBF-4CA7-B7FF-374BCE834AEA}"/>
              </a:ext>
            </a:extLst>
          </p:cNvPr>
          <p:cNvSpPr/>
          <p:nvPr/>
        </p:nvSpPr>
        <p:spPr>
          <a:xfrm>
            <a:off x="10111774" y="1030841"/>
            <a:ext cx="1352882" cy="140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5ADCB9-FE8A-4FD7-9F25-D33F8CA8454E}"/>
              </a:ext>
            </a:extLst>
          </p:cNvPr>
          <p:cNvSpPr/>
          <p:nvPr/>
        </p:nvSpPr>
        <p:spPr>
          <a:xfrm>
            <a:off x="9354204" y="327778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BF4CBA1-51EE-446F-BFAC-E71BEC4D091D}"/>
              </a:ext>
            </a:extLst>
          </p:cNvPr>
          <p:cNvSpPr/>
          <p:nvPr/>
        </p:nvSpPr>
        <p:spPr>
          <a:xfrm>
            <a:off x="11146712" y="330853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8386721-5418-4FC5-BB44-F177BDDD72A2}"/>
              </a:ext>
            </a:extLst>
          </p:cNvPr>
          <p:cNvSpPr txBox="1"/>
          <p:nvPr/>
        </p:nvSpPr>
        <p:spPr>
          <a:xfrm>
            <a:off x="10014510" y="2289624"/>
            <a:ext cx="43628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む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2279F76D-1101-482A-86E8-4C2FB7904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r="21417"/>
          <a:stretch/>
        </p:blipFill>
        <p:spPr>
          <a:xfrm flipH="1">
            <a:off x="9370372" y="451354"/>
            <a:ext cx="839913" cy="148595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631C906-2F5F-4B28-A636-825D387EF17C}"/>
              </a:ext>
            </a:extLst>
          </p:cNvPr>
          <p:cNvSpPr txBox="1"/>
          <p:nvPr/>
        </p:nvSpPr>
        <p:spPr>
          <a:xfrm>
            <a:off x="10014510" y="1730679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D214C74D-6B01-4D3A-960C-B4DCB3DECD90}"/>
              </a:ext>
            </a:extLst>
          </p:cNvPr>
          <p:cNvSpPr/>
          <p:nvPr/>
        </p:nvSpPr>
        <p:spPr>
          <a:xfrm>
            <a:off x="1545948" y="860309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78D21B22-170D-4D9A-A041-27642A3FF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6" y="218969"/>
            <a:ext cx="1950724" cy="19507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DBFBA1-5D33-4EA6-8493-FAB196DE3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97" y="202867"/>
            <a:ext cx="1828804" cy="1935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D3C068A-F04F-46A3-9214-0DA546798F5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8798439" y="3070307"/>
            <a:ext cx="850597" cy="135561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02CBBD-E867-4614-B426-37D9B3ED0902}"/>
              </a:ext>
            </a:extLst>
          </p:cNvPr>
          <p:cNvSpPr txBox="1"/>
          <p:nvPr/>
        </p:nvSpPr>
        <p:spPr>
          <a:xfrm>
            <a:off x="444617" y="4446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BE660-7A57-44E3-8467-877184ED34AD}"/>
              </a:ext>
            </a:extLst>
          </p:cNvPr>
          <p:cNvSpPr txBox="1"/>
          <p:nvPr/>
        </p:nvSpPr>
        <p:spPr>
          <a:xfrm>
            <a:off x="9418910" y="101994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プレイヤーの操作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160ACE-8C27-45A5-B347-DC154D8EE13F}"/>
              </a:ext>
            </a:extLst>
          </p:cNvPr>
          <p:cNvSpPr txBox="1"/>
          <p:nvPr/>
        </p:nvSpPr>
        <p:spPr>
          <a:xfrm>
            <a:off x="10214000" y="1627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6FDB5-863E-4F09-8986-B979D646E720}"/>
              </a:ext>
            </a:extLst>
          </p:cNvPr>
          <p:cNvSpPr txBox="1"/>
          <p:nvPr/>
        </p:nvSpPr>
        <p:spPr>
          <a:xfrm>
            <a:off x="9983167" y="219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37DE12-DB5C-4A2D-9385-56B50DC9F424}"/>
              </a:ext>
            </a:extLst>
          </p:cNvPr>
          <p:cNvSpPr txBox="1"/>
          <p:nvPr/>
        </p:nvSpPr>
        <p:spPr>
          <a:xfrm>
            <a:off x="9983167" y="277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腕の操作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AF3111-6200-424B-8D2A-E8DDCE6E9C7E}"/>
              </a:ext>
            </a:extLst>
          </p:cNvPr>
          <p:cNvSpPr txBox="1"/>
          <p:nvPr/>
        </p:nvSpPr>
        <p:spPr>
          <a:xfrm>
            <a:off x="9636918" y="33451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パーツをつける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5E5E26-6924-4B6B-B09F-7BAA62C156DB}"/>
              </a:ext>
            </a:extLst>
          </p:cNvPr>
          <p:cNvSpPr txBox="1"/>
          <p:nvPr/>
        </p:nvSpPr>
        <p:spPr>
          <a:xfrm>
            <a:off x="9752334" y="3915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パーツを外す</a:t>
            </a:r>
          </a:p>
        </p:txBody>
      </p:sp>
    </p:spTree>
    <p:extLst>
      <p:ext uri="{BB962C8B-B14F-4D97-AF65-F5344CB8AC3E}">
        <p14:creationId xmlns:p14="http://schemas.microsoft.com/office/powerpoint/2010/main" val="14296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A60134-F843-41EB-BB56-CB27EDF24A41}"/>
              </a:ext>
            </a:extLst>
          </p:cNvPr>
          <p:cNvSpPr/>
          <p:nvPr/>
        </p:nvSpPr>
        <p:spPr>
          <a:xfrm>
            <a:off x="151338" y="3729257"/>
            <a:ext cx="11889320" cy="3097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A85C3B-2F3E-4C80-AEC4-3779CC369402}"/>
              </a:ext>
            </a:extLst>
          </p:cNvPr>
          <p:cNvSpPr/>
          <p:nvPr/>
        </p:nvSpPr>
        <p:spPr>
          <a:xfrm>
            <a:off x="151338" y="871900"/>
            <a:ext cx="11889320" cy="2787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07DAA6-8F2F-4BF0-A81A-7A49777EAC51}"/>
              </a:ext>
            </a:extLst>
          </p:cNvPr>
          <p:cNvSpPr/>
          <p:nvPr/>
        </p:nvSpPr>
        <p:spPr>
          <a:xfrm>
            <a:off x="1579326" y="986366"/>
            <a:ext cx="1483045" cy="1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E70DF4-7258-49C6-85A2-631A79FBD4AF}"/>
              </a:ext>
            </a:extLst>
          </p:cNvPr>
          <p:cNvSpPr txBox="1"/>
          <p:nvPr/>
        </p:nvSpPr>
        <p:spPr>
          <a:xfrm>
            <a:off x="3621603" y="30769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パーツは上半身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、下半身でそれぞれ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役割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に違いが存在する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D8F0D-E0D9-4B64-90EE-9EC72449D81F}"/>
              </a:ext>
            </a:extLst>
          </p:cNvPr>
          <p:cNvSpPr txBox="1"/>
          <p:nvPr/>
        </p:nvSpPr>
        <p:spPr>
          <a:xfrm>
            <a:off x="574698" y="30076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ぶらさがる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腕、手が動くからこそできること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E42FC-47BB-4F9A-9DE0-83CF7D238D10}"/>
              </a:ext>
            </a:extLst>
          </p:cNvPr>
          <p:cNvSpPr txBox="1"/>
          <p:nvPr/>
        </p:nvSpPr>
        <p:spPr>
          <a:xfrm>
            <a:off x="9262071" y="300765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オブジェクトを押して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道を切り開く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940000-ACEF-465B-8725-BB1039BE2AD6}"/>
              </a:ext>
            </a:extLst>
          </p:cNvPr>
          <p:cNvSpPr txBox="1"/>
          <p:nvPr/>
        </p:nvSpPr>
        <p:spPr>
          <a:xfrm>
            <a:off x="4172176" y="3058148"/>
            <a:ext cx="46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オブジェクトを引っ張って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階段の作成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や角から引き出す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D37EA3-8BB8-436F-82C4-F7D05B4BFCE0}"/>
              </a:ext>
            </a:extLst>
          </p:cNvPr>
          <p:cNvSpPr txBox="1"/>
          <p:nvPr/>
        </p:nvSpPr>
        <p:spPr>
          <a:xfrm>
            <a:off x="653251" y="5934670"/>
            <a:ext cx="32207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装備していないときより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足本来の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性能が向上する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エネルギーの消費、移動量など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8E43D0-E0C3-4A5F-A174-4C3156BC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0" y="826797"/>
            <a:ext cx="2105579" cy="21055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77E618-4352-46D8-80D6-12D9B265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52" y="1045673"/>
            <a:ext cx="1569660" cy="18175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90151D7-9CE0-4500-B196-88E71DB4C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t="58529" r="68001"/>
          <a:stretch/>
        </p:blipFill>
        <p:spPr>
          <a:xfrm>
            <a:off x="8886919" y="1066464"/>
            <a:ext cx="764134" cy="2203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63564E3A-719A-4CE5-BA2E-03DBAE224D39}"/>
              </a:ext>
            </a:extLst>
          </p:cNvPr>
          <p:cNvSpPr/>
          <p:nvPr/>
        </p:nvSpPr>
        <p:spPr>
          <a:xfrm rot="10800000">
            <a:off x="8857818" y="104567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1504AF-9C61-426E-AD6E-E38943FF7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8"/>
          <a:stretch/>
        </p:blipFill>
        <p:spPr>
          <a:xfrm>
            <a:off x="5226828" y="917370"/>
            <a:ext cx="1806902" cy="18262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C974A0E3-28D5-42BC-85A6-4153AF5D44F4}"/>
              </a:ext>
            </a:extLst>
          </p:cNvPr>
          <p:cNvSpPr/>
          <p:nvPr/>
        </p:nvSpPr>
        <p:spPr>
          <a:xfrm>
            <a:off x="6497314" y="100264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DF5904-E5C2-4896-8B7D-7B647DB1B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9" y="3856602"/>
            <a:ext cx="1950724" cy="19507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876FDF7-F566-43FA-9004-555DEB184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6" y="2707088"/>
            <a:ext cx="3142612" cy="314261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DEED6A-2A42-4C84-A62B-16EB1B58FF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9836815" y="3657131"/>
            <a:ext cx="1139930" cy="18167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DB2760-5614-42F7-9DBC-E2149887C365}"/>
              </a:ext>
            </a:extLst>
          </p:cNvPr>
          <p:cNvSpPr/>
          <p:nvPr/>
        </p:nvSpPr>
        <p:spPr>
          <a:xfrm>
            <a:off x="2075109" y="2584015"/>
            <a:ext cx="6463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掴む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0D606A-8EF9-40DB-A5F0-D525E1F0C869}"/>
              </a:ext>
            </a:extLst>
          </p:cNvPr>
          <p:cNvSpPr/>
          <p:nvPr/>
        </p:nvSpPr>
        <p:spPr>
          <a:xfrm>
            <a:off x="6021897" y="2584015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引く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7387AF-FBAD-447C-ABF8-30EBFB10EBC6}"/>
              </a:ext>
            </a:extLst>
          </p:cNvPr>
          <p:cNvSpPr/>
          <p:nvPr/>
        </p:nvSpPr>
        <p:spPr>
          <a:xfrm>
            <a:off x="10208838" y="2584015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DBE8CE-50CA-40BF-A697-8441CF1A21B4}"/>
              </a:ext>
            </a:extLst>
          </p:cNvPr>
          <p:cNvSpPr txBox="1"/>
          <p:nvPr/>
        </p:nvSpPr>
        <p:spPr>
          <a:xfrm>
            <a:off x="5895261" y="5565338"/>
            <a:ext cx="8996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3C72E1-3EDC-4D79-B003-014F88664E83}"/>
              </a:ext>
            </a:extLst>
          </p:cNvPr>
          <p:cNvSpPr txBox="1"/>
          <p:nvPr/>
        </p:nvSpPr>
        <p:spPr>
          <a:xfrm>
            <a:off x="10036324" y="5480368"/>
            <a:ext cx="740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265CD8-C76E-4359-B720-0E190957F91A}"/>
              </a:ext>
            </a:extLst>
          </p:cNvPr>
          <p:cNvSpPr txBox="1"/>
          <p:nvPr/>
        </p:nvSpPr>
        <p:spPr>
          <a:xfrm>
            <a:off x="4983150" y="593467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地面での移動に特化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安定感、パワーを生かす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AFFEEA-6EDA-4A02-8779-271A20CE4A48}"/>
              </a:ext>
            </a:extLst>
          </p:cNvPr>
          <p:cNvSpPr txBox="1"/>
          <p:nvPr/>
        </p:nvSpPr>
        <p:spPr>
          <a:xfrm>
            <a:off x="9044867" y="58497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跳ぶことに特化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本来より高く跳びあがる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1DAC75A-669F-46C9-A9D3-8FF04BBEAD1D}"/>
              </a:ext>
            </a:extLst>
          </p:cNvPr>
          <p:cNvSpPr txBox="1"/>
          <p:nvPr/>
        </p:nvSpPr>
        <p:spPr>
          <a:xfrm>
            <a:off x="1797626" y="5565338"/>
            <a:ext cx="8915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561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9F830-8B82-4AB2-B138-AFBCC931F553}"/>
              </a:ext>
            </a:extLst>
          </p:cNvPr>
          <p:cNvSpPr/>
          <p:nvPr/>
        </p:nvSpPr>
        <p:spPr>
          <a:xfrm>
            <a:off x="6895917" y="2565185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重くて掴まって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いられない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EDBA30-DB3B-4186-AB7C-44D994ACA52A}"/>
              </a:ext>
            </a:extLst>
          </p:cNvPr>
          <p:cNvSpPr/>
          <p:nvPr/>
        </p:nvSpPr>
        <p:spPr>
          <a:xfrm>
            <a:off x="7122095" y="326508"/>
            <a:ext cx="4351044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時にはパーツを</a:t>
            </a:r>
            <a:r>
              <a:rPr kumimoji="1" lang="ja-JP" altLang="en-US" sz="1600" b="1" dirty="0">
                <a:solidFill>
                  <a:srgbClr val="0070C0"/>
                </a:solidFill>
              </a:rPr>
              <a:t>切り離す</a:t>
            </a:r>
            <a:r>
              <a:rPr kumimoji="1" lang="ja-JP" altLang="en-US" sz="1600" b="1" dirty="0"/>
              <a:t>ことも必要になる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18708A-965D-4DF9-9EC0-D5AA38DDDE3B}"/>
              </a:ext>
            </a:extLst>
          </p:cNvPr>
          <p:cNvSpPr/>
          <p:nvPr/>
        </p:nvSpPr>
        <p:spPr>
          <a:xfrm>
            <a:off x="10142289" y="2565184"/>
            <a:ext cx="1569919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パーツを外し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軽く</a:t>
            </a:r>
            <a:r>
              <a:rPr lang="ja-JP" altLang="en-US" sz="1600" b="1" dirty="0"/>
              <a:t>して進む</a:t>
            </a:r>
            <a:r>
              <a:rPr lang="en-US" altLang="ja-JP" sz="1600" b="1" dirty="0"/>
              <a:t>!!</a:t>
            </a:r>
            <a:endParaRPr kumimoji="1" lang="en-US" altLang="ja-JP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61754-F07F-4153-AFD5-2EA86987F47C}"/>
              </a:ext>
            </a:extLst>
          </p:cNvPr>
          <p:cNvSpPr txBox="1"/>
          <p:nvPr/>
        </p:nvSpPr>
        <p:spPr>
          <a:xfrm>
            <a:off x="581784" y="54604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パーツには相性がある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組み合わせによって上半身の性能に変化が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C1B53-5130-4789-B0D3-457650F0A671}"/>
              </a:ext>
            </a:extLst>
          </p:cNvPr>
          <p:cNvSpPr txBox="1"/>
          <p:nvPr/>
        </p:nvSpPr>
        <p:spPr>
          <a:xfrm>
            <a:off x="410910" y="503413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キャタピラ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3E2100-82B1-4D2A-88CA-CE2F73232C13}"/>
              </a:ext>
            </a:extLst>
          </p:cNvPr>
          <p:cNvSpPr txBox="1"/>
          <p:nvPr/>
        </p:nvSpPr>
        <p:spPr>
          <a:xfrm>
            <a:off x="167253" y="545524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より大きい、重いものも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CA896D-5AAE-4B62-B467-58916A445927}"/>
              </a:ext>
            </a:extLst>
          </p:cNvPr>
          <p:cNvSpPr txBox="1"/>
          <p:nvPr/>
        </p:nvSpPr>
        <p:spPr>
          <a:xfrm>
            <a:off x="3591082" y="50341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ばね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425A9B-CD0E-454B-A77D-6A9FDEC588BD}"/>
              </a:ext>
            </a:extLst>
          </p:cNvPr>
          <p:cNvSpPr txBox="1"/>
          <p:nvPr/>
        </p:nvSpPr>
        <p:spPr>
          <a:xfrm>
            <a:off x="3110682" y="54804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安定しなくて力を出せない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EF3094F-7A61-4F06-955C-DD871ECB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3" r="22806"/>
          <a:stretch/>
        </p:blipFill>
        <p:spPr>
          <a:xfrm flipH="1">
            <a:off x="7173434" y="614461"/>
            <a:ext cx="1047777" cy="1950724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E651F15-2FB4-427E-A1CC-3660AC48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3570" y="614461"/>
            <a:ext cx="1950724" cy="19507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222443BA-7BAE-43A4-A1FC-2BD018E96D21}"/>
              </a:ext>
            </a:extLst>
          </p:cNvPr>
          <p:cNvSpPr/>
          <p:nvPr/>
        </p:nvSpPr>
        <p:spPr>
          <a:xfrm>
            <a:off x="8802862" y="1589823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051D88-C2EF-4565-BAE9-E68B82B9458F}"/>
              </a:ext>
            </a:extLst>
          </p:cNvPr>
          <p:cNvSpPr/>
          <p:nvPr/>
        </p:nvSpPr>
        <p:spPr>
          <a:xfrm>
            <a:off x="6895917" y="5434243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道はできたけど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上に登れない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02B395-6F1D-43F0-9C1D-8803EF3FB33C}"/>
              </a:ext>
            </a:extLst>
          </p:cNvPr>
          <p:cNvSpPr/>
          <p:nvPr/>
        </p:nvSpPr>
        <p:spPr>
          <a:xfrm>
            <a:off x="9863514" y="5434243"/>
            <a:ext cx="2127467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外して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跳んでいけるように</a:t>
            </a:r>
            <a:r>
              <a:rPr lang="en-US" altLang="ja-JP" sz="1600" b="1" dirty="0"/>
              <a:t>!</a:t>
            </a:r>
            <a:endParaRPr kumimoji="1" lang="ja-JP" altLang="en-US" sz="1600" b="1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AF9B9C0-66F8-4164-9933-2EE8BCA6B741}"/>
              </a:ext>
            </a:extLst>
          </p:cNvPr>
          <p:cNvSpPr/>
          <p:nvPr/>
        </p:nvSpPr>
        <p:spPr>
          <a:xfrm>
            <a:off x="8802862" y="4549502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81E7629-A53A-49BC-B06B-4C2E90EF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24322" r="21788"/>
          <a:stretch/>
        </p:blipFill>
        <p:spPr>
          <a:xfrm flipH="1">
            <a:off x="5868929" y="3716909"/>
            <a:ext cx="1467067" cy="190123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00F3E3-B6FB-4C8C-964A-B0DC57846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64" y="3875731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18465B2-BA18-449B-A962-73E150143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05" y="3896734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268BB3B-EBA6-4A85-A572-F7DE0B2CD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70" y="2853137"/>
            <a:ext cx="2127466" cy="212746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0CE8BCA-E530-4AD8-9525-59E830AAA0CE}"/>
              </a:ext>
            </a:extLst>
          </p:cNvPr>
          <p:cNvSpPr txBox="1"/>
          <p:nvPr/>
        </p:nvSpPr>
        <p:spPr>
          <a:xfrm>
            <a:off x="2961167" y="6243539"/>
            <a:ext cx="49872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パーツを何度も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て脱出を目指す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BFBAB3-A6D8-4161-8788-EF95D6C1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668" y="2980857"/>
            <a:ext cx="1754062" cy="187202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CEC4C73-14AD-4F64-8B91-949EB1BDF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7" y="2565184"/>
            <a:ext cx="2858935" cy="285893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F5B763-3569-47F2-85E9-3DEE1F30E7A5}"/>
              </a:ext>
            </a:extLst>
          </p:cNvPr>
          <p:cNvSpPr txBox="1"/>
          <p:nvPr/>
        </p:nvSpPr>
        <p:spPr>
          <a:xfrm>
            <a:off x="896983" y="1893273"/>
            <a:ext cx="1047777" cy="11079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98C63-65DA-494A-8C26-858D2861F5E6}"/>
              </a:ext>
            </a:extLst>
          </p:cNvPr>
          <p:cNvSpPr txBox="1"/>
          <p:nvPr/>
        </p:nvSpPr>
        <p:spPr>
          <a:xfrm>
            <a:off x="3747119" y="1841596"/>
            <a:ext cx="1047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△</a:t>
            </a:r>
            <a:endParaRPr kumimoji="1" lang="ja-JP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85104-DB9D-4A3F-8177-CE3C530B4B62}"/>
              </a:ext>
            </a:extLst>
          </p:cNvPr>
          <p:cNvSpPr txBox="1"/>
          <p:nvPr/>
        </p:nvSpPr>
        <p:spPr>
          <a:xfrm>
            <a:off x="887505" y="31674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工場内は複数のエリアに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分かれておりそれぞれ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攻略に必要なパーツが変わる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C9EB02-E7BB-4103-A8BD-C149D7D19357}"/>
              </a:ext>
            </a:extLst>
          </p:cNvPr>
          <p:cNvSpPr txBox="1"/>
          <p:nvPr/>
        </p:nvSpPr>
        <p:spPr>
          <a:xfrm>
            <a:off x="887505" y="55642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プレイヤーにはエネルギーが存在する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4AC8D3-BB79-4843-B6B3-E6F13E656B21}"/>
              </a:ext>
            </a:extLst>
          </p:cNvPr>
          <p:cNvSpPr txBox="1"/>
          <p:nvPr/>
        </p:nvSpPr>
        <p:spPr>
          <a:xfrm>
            <a:off x="707969" y="6038253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になってしまうと動かなくなってしまい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ゲームーオーバー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E14CBB-B031-4D32-B136-7261B26740A5}"/>
              </a:ext>
            </a:extLst>
          </p:cNvPr>
          <p:cNvSpPr txBox="1"/>
          <p:nvPr/>
        </p:nvSpPr>
        <p:spPr>
          <a:xfrm>
            <a:off x="4647501" y="2441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B57A01-1464-4B43-9A22-EDEDEB67D1CE}"/>
              </a:ext>
            </a:extLst>
          </p:cNvPr>
          <p:cNvSpPr txBox="1"/>
          <p:nvPr/>
        </p:nvSpPr>
        <p:spPr>
          <a:xfrm>
            <a:off x="7370180" y="5622754"/>
            <a:ext cx="357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無事扉にたどり着くと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脱出となりクリアになる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DA8DE3-957B-4C6A-9FCE-BDEF00B60D5D}"/>
              </a:ext>
            </a:extLst>
          </p:cNvPr>
          <p:cNvSpPr txBox="1"/>
          <p:nvPr/>
        </p:nvSpPr>
        <p:spPr>
          <a:xfrm>
            <a:off x="5336796" y="2810528"/>
            <a:ext cx="151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追加</a:t>
            </a:r>
            <a:r>
              <a:rPr kumimoji="1"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kumimoji="1" lang="ja-JP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0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338</Words>
  <Application>Microsoft Office PowerPoint</Application>
  <PresentationFormat>ワイド画面</PresentationFormat>
  <Paragraphs>85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48</cp:revision>
  <dcterms:created xsi:type="dcterms:W3CDTF">2023-01-12T05:59:16Z</dcterms:created>
  <dcterms:modified xsi:type="dcterms:W3CDTF">2023-01-16T02:24:16Z</dcterms:modified>
</cp:coreProperties>
</file>