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524000" y="1122363"/>
            <a:ext cx="9144000" cy="808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700" dirty="0" smtClean="0"/>
              <a:t>ALGEBRA LINEAR</a:t>
            </a:r>
            <a:endParaRPr lang="pt-B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524000" y="3525838"/>
            <a:ext cx="9144000" cy="93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dirty="0" smtClean="0"/>
              <a:t>Interpolação spline cúbica</a:t>
            </a: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4326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Sumario 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O que é uma interpolação ?</a:t>
            </a:r>
          </a:p>
          <a:p>
            <a:r>
              <a:rPr lang="pt-BR" dirty="0" smtClean="0"/>
              <a:t>- O que é um spline ?</a:t>
            </a:r>
          </a:p>
          <a:p>
            <a:r>
              <a:rPr lang="pt-BR" dirty="0" smtClean="0"/>
              <a:t>- Em Particular um spline cubico ?</a:t>
            </a:r>
          </a:p>
          <a:p>
            <a:r>
              <a:rPr lang="pt-BR" dirty="0" smtClean="0"/>
              <a:t>- A forma pelo qual ela é implementada ?</a:t>
            </a:r>
          </a:p>
          <a:p>
            <a:r>
              <a:rPr lang="pt-BR" dirty="0" smtClean="0"/>
              <a:t>- Em Que dominios é usadoa Interposição spline cubico </a:t>
            </a:r>
          </a:p>
          <a:p>
            <a:r>
              <a:rPr lang="pt-BR" dirty="0" smtClean="0"/>
              <a:t>- Exemplo e simulaçâo com o aplicativo VCN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30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pt-BR" dirty="0"/>
              <a:t>O que é uma interpolação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636295"/>
            <a:ext cx="9905999" cy="415490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4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673768"/>
            <a:ext cx="9905998" cy="661737"/>
          </a:xfrm>
        </p:spPr>
        <p:txBody>
          <a:bodyPr/>
          <a:lstStyle/>
          <a:p>
            <a:pPr algn="ctr"/>
            <a:r>
              <a:rPr lang="pt-BR" dirty="0"/>
              <a:t>O que é um spline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660358"/>
            <a:ext cx="9905999" cy="413084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18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324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Em Particular um spline cubico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515979"/>
            <a:ext cx="9905999" cy="4275222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30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1050"/>
          </a:xfrm>
        </p:spPr>
        <p:txBody>
          <a:bodyPr/>
          <a:lstStyle/>
          <a:p>
            <a:pPr algn="ctr"/>
            <a:r>
              <a:rPr lang="pt-BR" dirty="0"/>
              <a:t>A forma pelo qual ela é implementada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552074"/>
            <a:ext cx="9905999" cy="4239127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5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6747" y="618518"/>
            <a:ext cx="10000664" cy="100574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Em Que dominios é usadoa Interposição spline cubico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756611"/>
            <a:ext cx="9905999" cy="403459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9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4798"/>
          </a:xfrm>
        </p:spPr>
        <p:txBody>
          <a:bodyPr/>
          <a:lstStyle/>
          <a:p>
            <a:r>
              <a:rPr lang="pt-BR" dirty="0"/>
              <a:t>Exemplo e simulaçâo com o aplicativo </a:t>
            </a:r>
            <a:r>
              <a:rPr lang="pt-BR" dirty="0" smtClean="0"/>
              <a:t>VCN</a:t>
            </a:r>
            <a:endParaRPr lang="pt-B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503946"/>
            <a:ext cx="9905999" cy="443965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913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95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Présentation PowerPoint</vt:lpstr>
      <vt:lpstr>Sumario </vt:lpstr>
      <vt:lpstr>O que é uma interpolação ?</vt:lpstr>
      <vt:lpstr>O que é um spline ?</vt:lpstr>
      <vt:lpstr>Em Particular um spline cubico ?</vt:lpstr>
      <vt:lpstr>A forma pelo qual ela é implementada ?</vt:lpstr>
      <vt:lpstr>Em Que dominios é usadoa Interposição spline cubico ?</vt:lpstr>
      <vt:lpstr>Exemplo e simulaçâo com o aplicativo VCN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WizIBK inck</dc:creator>
  <cp:lastModifiedBy>WizIBK inck</cp:lastModifiedBy>
  <cp:revision>2</cp:revision>
  <dcterms:created xsi:type="dcterms:W3CDTF">2018-01-22T20:01:01Z</dcterms:created>
  <dcterms:modified xsi:type="dcterms:W3CDTF">2018-01-22T20:14:37Z</dcterms:modified>
</cp:coreProperties>
</file>